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62" r:id="rId8"/>
    <p:sldId id="270" r:id="rId9"/>
    <p:sldId id="265" r:id="rId10"/>
    <p:sldId id="260" r:id="rId11"/>
    <p:sldId id="267" r:id="rId12"/>
    <p:sldId id="261" r:id="rId13"/>
    <p:sldId id="266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anne Davies (1917783)" initials="LD(" lastIdx="1" clrIdx="0">
    <p:extLst>
      <p:ext uri="{19B8F6BF-5375-455C-9EA6-DF929625EA0E}">
        <p15:presenceInfo xmlns:p15="http://schemas.microsoft.com/office/powerpoint/2012/main" userId="Lianne Davies (1917783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7DE757-2741-4D94-AD52-BFF0088AD67C}" v="2" dt="2020-05-12T23:52:12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836" y="56"/>
      </p:cViewPr>
      <p:guideLst/>
    </p:cSldViewPr>
  </p:slideViewPr>
  <p:outlineViewPr>
    <p:cViewPr>
      <p:scale>
        <a:sx n="33" d="100"/>
        <a:sy n="33" d="100"/>
      </p:scale>
      <p:origin x="0" y="-516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8BEC4-95A5-4AE7-A000-06093FACE0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17DD14-9F3F-4241-8A72-CBD940AC2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7ED2B-182A-41C9-8776-D43A560BE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E18A0-B48D-485F-9EF0-4076D390C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A623B-A97B-4496-B4EC-63A32D040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744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B8E8E-4CD0-4FF7-9E0C-74A0CFA66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CB366-C7E4-494D-B694-D0C5D4329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8857A-2695-4945-91E4-E889DEC66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EB743-188E-4AF7-BA4A-C1B1C225E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F347B-CFF7-49CC-85C0-13B25DDB0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324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F6F4D-AA50-40C3-B356-9A372FC49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BC935E-4CED-4DDB-B75D-44E6393D98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340F0-4A7C-4A45-A281-CC699AE9D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5CC48-B42D-4AF4-9D86-1BFBE5001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B35C-A4DF-40BB-87D2-CCD77BDE1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96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F31EF-D00F-4DAE-BB3E-0951171F1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BA3A8-B2DF-4AB8-9D0D-12AD38E18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39D20F-856E-4642-9B42-5692CB0B79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F4D91-6D7E-48CB-AF0F-6EED848E7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909D6-7A19-4671-9F40-1BC5290B5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0C25D7-860E-40B4-8510-346F07710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85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8A00-B834-4D7F-9589-9C591E664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D0F283-87DE-4D72-B11B-9C6AFA3539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C81F54-0E59-475E-8FE4-D587E77DCD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51A769-0234-4DF2-9CBF-7FB4E2F34F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6EE1A1-C594-410C-8E9A-A34CAA386D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EE8802-D454-433A-80E5-0A0470789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47E119-ED6A-4712-92AA-FF1FF19BF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5208E8-5308-40B3-9920-6D640D7AC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1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43E69-1AA2-4FEE-8703-833A0BA6A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D2C867-EC8A-4CE7-81D5-6E4E288AC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9DD1A0-8668-41E4-9394-36063E7CD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6116E9-849A-428C-AD56-E78D35209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601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8A4839-13C7-4298-9EEB-C9106096B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2B0092-1EC2-4B47-99BE-06296A073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31F8CD-3685-4F09-9EB1-AD05D63D9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542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6A24-7C7F-4D3F-A663-4B9317D1A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D61F5-AE19-49B6-A881-66C1E6898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81207-5A57-4F55-8DB8-46DC30ADE4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0263E9-A298-461F-B15F-C4EEF9D17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2ED781-2E8D-4CA9-A60C-8642047BE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4398CB-4F6F-4B9C-B164-B48096006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44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A7BA-9F12-41B3-9FB5-6F61F6093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C0140C-1E3F-4C02-8E59-D90C33AFA4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F3391-AB29-4010-94FC-D052631957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A85A09-832E-4ABF-B931-BA6ED8675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0A4312-AD48-4F51-A32D-65C89D959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7272A-2698-4AAD-BDA6-60F2EBE9D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43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433C7-1823-41E3-8E1B-5340BD38D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3E8DFD-296B-4059-B973-DC302BBC5C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75997-1A93-4E89-8A0B-3DF51100C7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ADF75-F653-4C0A-BBBC-821E82223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DF690-719D-4FD5-9709-784437420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629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58C99-270F-4BA5-B8A0-0638DFC0B1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E4A54-1C9C-45A7-AA46-F032A046F8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192D7-245D-4F7A-B602-3660E13C8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6A5B5-1BD5-4C24-8893-B35A8875E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BA8C-FF8B-4638-9F5E-EC739C149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87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B3063A-F9DD-44D7-B099-B8C779DAE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35126E-9573-4950-A6C6-408E1CB9F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79B5D-D663-4026-A2A5-20029A0EF5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DCFF8-8B98-46D9-9F9F-34785A8FD1F7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15D26-7EAA-480D-AD0B-AA42F7E35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9B117-446B-4FDC-B3DB-87BDC7BB00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FB07A-D555-467A-8204-511E1729B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43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agilebacon.com/how-can-team-members-help-become-an-effective-self-organizing-tea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eta.codereview.stackexchange.com/questions/2106/jack-of-all-trades-master-of-none-lets-work-together-to-offer-ultimately-be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ute-pictures.blogspot.com/2011/08/75-free-stock-images-3d-human-character.html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thecollaboratory.wikidot.com/2013-spring-sociology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pxhere.com/en/photo/1452967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4C9FD2-A79A-43C0-8AE8-1A40F10A9C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666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662FF9-5EA3-4897-933C-5E284CAC5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Effective Team Working 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2EB01-AA5B-4B0E-BFD2-783977BB3B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87730"/>
            <a:ext cx="9144000" cy="1970069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 Presented by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Lianne Davies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Student I.D 1917783</a:t>
            </a:r>
          </a:p>
          <a:p>
            <a:r>
              <a:rPr lang="en-GB" sz="2000" dirty="0">
                <a:solidFill>
                  <a:srgbClr val="FFFFFF"/>
                </a:solidFill>
              </a:rPr>
              <a:t>(BMSK4002)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May 2020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5A34C2-B4C1-44AD-B697-24FF91860DD6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agilebacon.com/how-can-team-members-help-become-an-effective-self-organizing-tea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636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E4611-F6B7-4605-8862-A2B878934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Table of Contents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A3525-2610-4C52-987D-A687C8C63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Title Page ……………………………………………………………………………..Slide 1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Table of contents ………………………………………………………………….Slide 2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What is Effective Team Working ……………………………………………Slide 3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Teams V’s Groups ……..………………………………………………………….Slide 4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John Adair 3 Aspects …………………………………………………………….Slide 5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Bruce Tuckmans Theory of Team Development …………………….Slide 6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Belbins Theory on Team Dynamics…………………………………………Slide 7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Examples of Effective Team Working ……………………………………..Slide 8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To Delegate or not to Delegate ………………………………………………Slide 9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Reward and Recognise …………………………………………………………..Slide 10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Harvard Reference …………………………………………………………………Slide 11</a:t>
            </a:r>
          </a:p>
          <a:p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85233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6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87DF1F-4429-4612-BEBF-D5E1CF4E1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What is Effective Team Working?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0DBFC2-1ECF-4ED0-B9A7-B5604FA89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Teams are groups of people working towards a common goal. They each have individual jobs to do but work together using their combined skills to complete the task given.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Picture Placeholder 6" descr="A picture containing photo, man, cat, window&#10;&#10;Description automatically generated">
            <a:extLst>
              <a:ext uri="{FF2B5EF4-FFF2-40B4-BE49-F238E27FC236}">
                <a16:creationId xmlns:a16="http://schemas.microsoft.com/office/drawing/2014/main" id="{770FB92C-BC11-4277-8BBF-5A126509D59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16" b="5134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DC0612-7854-4686-BB65-1CA999426245}"/>
              </a:ext>
            </a:extLst>
          </p:cNvPr>
          <p:cNvSpPr txBox="1"/>
          <p:nvPr/>
        </p:nvSpPr>
        <p:spPr>
          <a:xfrm>
            <a:off x="8594254" y="585569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meta.codereview.stackexchange.com/questions/2106/jack-of-all-trades-master-of-none-lets-work-together-to-offer-ultimately-b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541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EB0FC-A4BB-461A-BA55-78368F446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>
                <a:solidFill>
                  <a:schemeClr val="accent1">
                    <a:lumMod val="75000"/>
                  </a:schemeClr>
                </a:solidFill>
              </a:rPr>
              <a:t>Teams V’s Groups</a:t>
            </a:r>
            <a:endParaRPr lang="en-GB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D3ECFF4-1C6E-4A01-87B3-DE70C65162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Teams</a:t>
            </a:r>
            <a:endParaRPr lang="en-GB" dirty="0"/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E25AFC5C-3762-4A0D-96FC-7FC124C7E5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Members work interdependently and work towards both personal and team goals</a:t>
            </a:r>
          </a:p>
          <a:p>
            <a:r>
              <a:rPr lang="en-US" dirty="0"/>
              <a:t>Members feel a sense of ownership towards their role.</a:t>
            </a:r>
          </a:p>
          <a:p>
            <a:r>
              <a:rPr lang="en-US" dirty="0"/>
              <a:t>Members collaborate.</a:t>
            </a:r>
          </a:p>
          <a:p>
            <a:r>
              <a:rPr lang="en-US" dirty="0"/>
              <a:t>Open communication.</a:t>
            </a:r>
          </a:p>
          <a:p>
            <a:r>
              <a:rPr lang="en-US" dirty="0"/>
              <a:t>Members are encouraged to offer their skills and knowledge.</a:t>
            </a:r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42A469BA-B227-4946-8B12-FD8A7A4A16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Groups</a:t>
            </a:r>
            <a:endParaRPr lang="en-GB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9E51C59-2C59-4CB5-B3FF-126D78C7133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Members work interdependently.</a:t>
            </a:r>
          </a:p>
          <a:p>
            <a:r>
              <a:rPr lang="en-US" dirty="0"/>
              <a:t>Members are not involved with the planning of their group's objectives.</a:t>
            </a:r>
          </a:p>
          <a:p>
            <a:r>
              <a:rPr lang="en-US" dirty="0"/>
              <a:t>Members are given their tasks</a:t>
            </a:r>
          </a:p>
          <a:p>
            <a:r>
              <a:rPr lang="en-US" dirty="0"/>
              <a:t>Members are very cautious about what they say</a:t>
            </a:r>
          </a:p>
          <a:p>
            <a:r>
              <a:rPr lang="en-US" dirty="0"/>
              <a:t>Members may have a lot to contribute but may not due to lack of personal reward or a negative relationship with other members.</a:t>
            </a:r>
          </a:p>
          <a:p>
            <a:r>
              <a:rPr lang="en-US" dirty="0"/>
              <a:t>Members are bothered by differing opinions or disagreements . No process for conflict resolution. </a:t>
            </a:r>
            <a:endParaRPr lang="en-GB" dirty="0"/>
          </a:p>
        </p:txBody>
      </p:sp>
      <p:pic>
        <p:nvPicPr>
          <p:cNvPr id="4" name="Picture 3" descr="A picture containing indoor, table, sitting, small&#10;&#10;Description automatically generated">
            <a:extLst>
              <a:ext uri="{FF2B5EF4-FFF2-40B4-BE49-F238E27FC236}">
                <a16:creationId xmlns:a16="http://schemas.microsoft.com/office/drawing/2014/main" id="{802AA164-7DFE-48E1-B819-A20F7E761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03740" y="5176837"/>
            <a:ext cx="1641184" cy="12585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D2B15E-51C5-4844-9427-7A8A9473FE21}"/>
              </a:ext>
            </a:extLst>
          </p:cNvPr>
          <p:cNvSpPr txBox="1"/>
          <p:nvPr/>
        </p:nvSpPr>
        <p:spPr>
          <a:xfrm>
            <a:off x="2744924" y="5920127"/>
            <a:ext cx="79160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cute-pictures.blogspot.com/2011/08/75-free-stock-images-3d-human-character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7" name="Picture 6" descr="A picture containing table, indoor, light, sitting&#10;&#10;Description automatically generated">
            <a:extLst>
              <a:ext uri="{FF2B5EF4-FFF2-40B4-BE49-F238E27FC236}">
                <a16:creationId xmlns:a16="http://schemas.microsoft.com/office/drawing/2014/main" id="{FEC82520-7B2F-4012-A0B8-7D1282C308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447076" y="422579"/>
            <a:ext cx="1678112" cy="12585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60ACD6-4E99-4454-B9A8-E9110FB24CF2}"/>
              </a:ext>
            </a:extLst>
          </p:cNvPr>
          <p:cNvSpPr txBox="1"/>
          <p:nvPr/>
        </p:nvSpPr>
        <p:spPr>
          <a:xfrm>
            <a:off x="9482993" y="7428062"/>
            <a:ext cx="1642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thecollaboratory.wikidot.com/2013-spring-sociolog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77022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5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4BB3DDF-7BD0-4C62-AB10-3EB2675A2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0080"/>
            <a:ext cx="3096427" cy="56132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John Adair 3 Aspects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59F187A-07B5-4BC3-BE3F-5442DD620D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99818" y="640082"/>
            <a:ext cx="6848715" cy="2484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11" name="Content Placeholder 10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81E6FFBC-A19D-43B5-8B3A-5F64CF26C6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818" y="1356189"/>
            <a:ext cx="6344901" cy="4623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062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FEA55-88BA-4519-BA43-F2A02B430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Bruce Tuckman's Theory Of Team Development 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device&#10;&#10;Description automatically generated">
            <a:extLst>
              <a:ext uri="{FF2B5EF4-FFF2-40B4-BE49-F238E27FC236}">
                <a16:creationId xmlns:a16="http://schemas.microsoft.com/office/drawing/2014/main" id="{5C2B61C2-CDF8-45B2-A58D-F3EE8E392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6" r="1" b="895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Content Placeholder 5">
            <a:extLst>
              <a:ext uri="{FF2B5EF4-FFF2-40B4-BE49-F238E27FC236}">
                <a16:creationId xmlns:a16="http://schemas.microsoft.com/office/drawing/2014/main" id="{E3B0739F-E2BF-4A07-A2D9-DE7920911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Forming </a:t>
            </a:r>
          </a:p>
          <a:p>
            <a:r>
              <a:rPr lang="en-GB" sz="2000">
                <a:solidFill>
                  <a:srgbClr val="FFFFFF"/>
                </a:solidFill>
              </a:rPr>
              <a:t>Storming</a:t>
            </a:r>
          </a:p>
          <a:p>
            <a:r>
              <a:rPr lang="en-GB" sz="2000">
                <a:solidFill>
                  <a:srgbClr val="FFFFFF"/>
                </a:solidFill>
              </a:rPr>
              <a:t>Norming</a:t>
            </a:r>
          </a:p>
          <a:p>
            <a:r>
              <a:rPr lang="en-GB" sz="2000">
                <a:solidFill>
                  <a:srgbClr val="FFFFFF"/>
                </a:solidFill>
              </a:rPr>
              <a:t>Performing</a:t>
            </a:r>
          </a:p>
          <a:p>
            <a:r>
              <a:rPr lang="en-GB" sz="2000">
                <a:solidFill>
                  <a:srgbClr val="FFFFFF"/>
                </a:solidFill>
              </a:rPr>
              <a:t>Mourning</a:t>
            </a:r>
          </a:p>
        </p:txBody>
      </p:sp>
      <p:pic>
        <p:nvPicPr>
          <p:cNvPr id="22" name="Graphic 21" descr="Group">
            <a:extLst>
              <a:ext uri="{FF2B5EF4-FFF2-40B4-BE49-F238E27FC236}">
                <a16:creationId xmlns:a16="http://schemas.microsoft.com/office/drawing/2014/main" id="{60754695-878A-4F58-8934-D962E1C3EC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598662" y="2114688"/>
            <a:ext cx="340671" cy="42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216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EB543-E235-41E6-975C-C51BF4FA0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Belbin's Theory On Team Dynamics</a:t>
            </a:r>
          </a:p>
        </p:txBody>
      </p:sp>
      <p:pic>
        <p:nvPicPr>
          <p:cNvPr id="5" name="Content Placeholder 4" descr="A picture containing electronics, device&#10;&#10;Description automatically generated">
            <a:extLst>
              <a:ext uri="{FF2B5EF4-FFF2-40B4-BE49-F238E27FC236}">
                <a16:creationId xmlns:a16="http://schemas.microsoft.com/office/drawing/2014/main" id="{6595EDEE-C3B6-4A1D-9472-33A12DC578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3" r="8047"/>
          <a:stretch/>
        </p:blipFill>
        <p:spPr>
          <a:xfrm>
            <a:off x="841248" y="2276857"/>
            <a:ext cx="5015484" cy="3900106"/>
          </a:xfrm>
          <a:prstGeom prst="rect">
            <a:avLst/>
          </a:prstGeom>
        </p:spPr>
      </p:pic>
      <p:sp>
        <p:nvSpPr>
          <p:cNvPr id="49" name="Content Placeholder 48">
            <a:extLst>
              <a:ext uri="{FF2B5EF4-FFF2-40B4-BE49-F238E27FC236}">
                <a16:creationId xmlns:a16="http://schemas.microsoft.com/office/drawing/2014/main" id="{C374A070-268E-4A8B-84F5-1D922C33A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270" y="2276857"/>
            <a:ext cx="5015484" cy="390010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Action oriented roles</a:t>
            </a:r>
          </a:p>
          <a:p>
            <a:r>
              <a:rPr lang="en-US" sz="2200" dirty="0"/>
              <a:t>People oriented roles</a:t>
            </a:r>
          </a:p>
          <a:p>
            <a:r>
              <a:rPr lang="en-US" sz="2200" dirty="0"/>
              <a:t>Thought oriented roles</a:t>
            </a:r>
          </a:p>
        </p:txBody>
      </p:sp>
    </p:spTree>
    <p:extLst>
      <p:ext uri="{BB962C8B-B14F-4D97-AF65-F5344CB8AC3E}">
        <p14:creationId xmlns:p14="http://schemas.microsoft.com/office/powerpoint/2010/main" val="2704780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F99093-FB6D-43E0-AA45-FA744653E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E8B83EF-4FB2-4C16-B94A-73A8FBCD1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5CE4779-ABAB-448C-B806-A60E8F835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84E8940-EE47-4A50-B7D3-F4BF68524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BA40340-BD4D-49C0-8BC6-61AF7391F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79A4281-F939-4206-9B6F-8DDD2FDAA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8774401-76BE-487C-8645-DC90C8331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87DF1F-4429-4612-BEBF-D5E1CF4E1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13369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Examples of Effective Team Working skills.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0DBFC2-1ECF-4ED0-B9A7-B5604FA89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4672" y="2421682"/>
            <a:ext cx="4133360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430120B-1325-420A-94A5-2DC5AF4B0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7950" y="1070817"/>
            <a:ext cx="3110647" cy="2332985"/>
          </a:xfrm>
          <a:prstGeom prst="rect">
            <a:avLst/>
          </a:prstGeom>
        </p:spPr>
      </p:pic>
      <p:pic>
        <p:nvPicPr>
          <p:cNvPr id="9" name="Picture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F16F719D-5C8D-4D47-958F-E6EC2A264C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" r="3" b="3"/>
          <a:stretch/>
        </p:blipFill>
        <p:spPr>
          <a:xfrm>
            <a:off x="8601131" y="1095711"/>
            <a:ext cx="3110647" cy="230809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4B071CA-0F95-4432-88DA-E71F56138D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7949" y="3488375"/>
            <a:ext cx="3110647" cy="1998590"/>
          </a:xfrm>
          <a:prstGeom prst="rect">
            <a:avLst/>
          </a:prstGeom>
        </p:spPr>
      </p:pic>
      <p:pic>
        <p:nvPicPr>
          <p:cNvPr id="11" name="Picture 10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96F9A328-98C6-4B3E-91C1-F684F1C261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1129" y="3488376"/>
            <a:ext cx="3110647" cy="1814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356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30992ED3-FA99-4FAD-A3CA-2B9B3BB8B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643467"/>
            <a:ext cx="3424430" cy="557318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74C0C9-922A-4C34-A4B7-7BE3A61A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4458" y="996950"/>
            <a:ext cx="2969342" cy="5028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Delegate Or Not To Delegate</a:t>
            </a:r>
          </a:p>
        </p:txBody>
      </p:sp>
      <p:pic>
        <p:nvPicPr>
          <p:cNvPr id="4" name="Content Placeholder 3" descr="A person in a suit and tie&#10;&#10;Description automatically generated">
            <a:extLst>
              <a:ext uri="{FF2B5EF4-FFF2-40B4-BE49-F238E27FC236}">
                <a16:creationId xmlns:a16="http://schemas.microsoft.com/office/drawing/2014/main" id="{3A7F955A-37A3-44CF-B14D-129116B2A2C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8" r="-1" b="9397"/>
          <a:stretch/>
        </p:blipFill>
        <p:spPr>
          <a:xfrm>
            <a:off x="814339" y="915193"/>
            <a:ext cx="6720316" cy="2564874"/>
          </a:xfrm>
          <a:prstGeom prst="rect">
            <a:avLst/>
          </a:prstGeom>
        </p:spPr>
      </p:pic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2BB74533-3471-4468-ACDE-70C459AD20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339" y="3905965"/>
            <a:ext cx="6730320" cy="23085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What Is delegation in the workplace.</a:t>
            </a:r>
          </a:p>
          <a:p>
            <a:r>
              <a:rPr lang="en-US" sz="2400" dirty="0"/>
              <a:t>Do’s and Don'ts of Delegation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46061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DA562-4559-45F8-9A72-22191FA71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chemeClr val="accent1">
                    <a:lumMod val="75000"/>
                  </a:schemeClr>
                </a:solidFill>
              </a:rPr>
              <a:t>Reward &amp; Recognition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5B21FD-12E3-4FCC-B18C-9E96039B6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is it important to reward and recognise team members?</a:t>
            </a:r>
          </a:p>
          <a:p>
            <a:r>
              <a:rPr lang="en-GB" dirty="0"/>
              <a:t>Ways to Reward &amp; Recognise.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0E35EF-03B7-4439-A0D3-70820329A6B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E596878D-0635-4ABF-A339-836EBBF409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030" y="3154166"/>
            <a:ext cx="4922962" cy="2714822"/>
          </a:xfrm>
          <a:prstGeom prst="rect">
            <a:avLst/>
          </a:prstGeom>
        </p:spPr>
      </p:pic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DB775059-D22A-43E4-A50F-375BA4409E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79003" y="2529545"/>
            <a:ext cx="3053806" cy="221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39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00FDE-616F-4824-981D-B13769D3A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4FDD1-7997-4A07-B215-FED125EF1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Adair, J. (1973). Action-Centred Leadership. London: </a:t>
            </a:r>
            <a:r>
              <a:rPr lang="en-GB" sz="2400" dirty="0" err="1"/>
              <a:t>Mcgraw-hill</a:t>
            </a:r>
            <a:endParaRPr lang="en-GB" sz="2400" dirty="0"/>
          </a:p>
          <a:p>
            <a:r>
              <a:rPr lang="en-US" sz="2400" dirty="0"/>
              <a:t>Tuckman, B (1965), ‘Developmental Sequence in Small Groups’, Psychological Bulletin 63.</a:t>
            </a:r>
          </a:p>
          <a:p>
            <a:r>
              <a:rPr lang="en-US" sz="2400" dirty="0"/>
              <a:t>Belbin.com, (2016) ‘About Belbin Team Roles’, [online] available at http://www.belbin.com/about/belbin-team-roles/   accessed Dec 2016</a:t>
            </a:r>
            <a:endParaRPr lang="en-GB" sz="2400" dirty="0"/>
          </a:p>
          <a:p>
            <a:r>
              <a:rPr lang="en-US" sz="2400" dirty="0"/>
              <a:t>Covey, S. (c1989). </a:t>
            </a:r>
            <a:r>
              <a:rPr lang="en-US" sz="2400" i="1" dirty="0"/>
              <a:t>The 7 Habits of Highly Effective People</a:t>
            </a:r>
            <a:r>
              <a:rPr lang="en-US" sz="2400" dirty="0"/>
              <a:t>. New York: Simon &amp; Schuster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944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43ED7FE061794FBDF7AA77C19C4624" ma:contentTypeVersion="4" ma:contentTypeDescription="Create a new document." ma:contentTypeScope="" ma:versionID="2f652992fb4c64abc1447b5c9143772d">
  <xsd:schema xmlns:xsd="http://www.w3.org/2001/XMLSchema" xmlns:xs="http://www.w3.org/2001/XMLSchema" xmlns:p="http://schemas.microsoft.com/office/2006/metadata/properties" xmlns:ns3="49c45af5-9d1f-404d-b7b6-010882c58f8f" targetNamespace="http://schemas.microsoft.com/office/2006/metadata/properties" ma:root="true" ma:fieldsID="652cf66517d4c64b49cd328ba1c80839" ns3:_="">
    <xsd:import namespace="49c45af5-9d1f-404d-b7b6-010882c58f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c45af5-9d1f-404d-b7b6-010882c58f8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B9C7B1-D387-4FA6-B106-26DAB708B6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9c45af5-9d1f-404d-b7b6-010882c58f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E49839-5772-4EC6-BE6F-073B32A9A4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32596D-5F88-4BCB-B1E2-7F700E286AA0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49c45af5-9d1f-404d-b7b6-010882c58f8f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447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Effective Team Working   </vt:lpstr>
      <vt:lpstr>Table of Contents</vt:lpstr>
      <vt:lpstr>What is Effective Team Working?</vt:lpstr>
      <vt:lpstr>Teams V’s Groups</vt:lpstr>
      <vt:lpstr>John Adair 3 Aspects</vt:lpstr>
      <vt:lpstr>Bruce Tuckman's Theory Of Team Development </vt:lpstr>
      <vt:lpstr>Belbin's Theory On Team Dynamics</vt:lpstr>
      <vt:lpstr>Examples of Effective Team Working skills.</vt:lpstr>
      <vt:lpstr>To Delegate Or Not To Delegate</vt:lpstr>
      <vt:lpstr>Reward &amp; Recognition</vt:lpstr>
      <vt:lpstr>Harvard 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Lianne Davies</dc:creator>
  <cp:lastModifiedBy>Lianne Davies</cp:lastModifiedBy>
  <cp:revision>6</cp:revision>
  <dcterms:created xsi:type="dcterms:W3CDTF">2020-05-13T17:49:35Z</dcterms:created>
  <dcterms:modified xsi:type="dcterms:W3CDTF">2020-05-14T15:59:21Z</dcterms:modified>
</cp:coreProperties>
</file>