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1" r:id="rId4"/>
    <p:sldMasterId id="2147483687" r:id="rId5"/>
  </p:sldMasterIdLst>
  <p:notesMasterIdLst>
    <p:notesMasterId r:id="rId13"/>
  </p:notesMasterIdLst>
  <p:handoutMasterIdLst>
    <p:handoutMasterId r:id="rId14"/>
  </p:handoutMasterIdLst>
  <p:sldIdLst>
    <p:sldId id="315" r:id="rId6"/>
    <p:sldId id="332" r:id="rId7"/>
    <p:sldId id="290" r:id="rId8"/>
    <p:sldId id="320" r:id="rId9"/>
    <p:sldId id="327" r:id="rId10"/>
    <p:sldId id="343" r:id="rId11"/>
    <p:sldId id="333" r:id="rId1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84DD228-61A5-4507-B051-C3E5A78F1DB3}" v="19" dt="2023-04-25T16:49:22.69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1009" autoAdjust="0"/>
  </p:normalViewPr>
  <p:slideViewPr>
    <p:cSldViewPr snapToGrid="0">
      <p:cViewPr varScale="1">
        <p:scale>
          <a:sx n="75" d="100"/>
          <a:sy n="75" d="100"/>
        </p:scale>
        <p:origin x="1245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presProps" Target="presProps.xml"/><Relationship Id="rId10" Type="http://schemas.openxmlformats.org/officeDocument/2006/relationships/slide" Target="slides/slide5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handoutMaster" Target="handoutMasters/handout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ssica Roberts" userId="831782ca-6a3f-4cbd-8621-3600d0a72af9" providerId="ADAL" clId="{984DD228-61A5-4507-B051-C3E5A78F1DB3}"/>
    <pc:docChg chg="undo custSel addSld delSld modSld sldOrd delMainMaster">
      <pc:chgData name="Jessica Roberts" userId="831782ca-6a3f-4cbd-8621-3600d0a72af9" providerId="ADAL" clId="{984DD228-61A5-4507-B051-C3E5A78F1DB3}" dt="2023-04-25T16:47:58.936" v="259" actId="20577"/>
      <pc:docMkLst>
        <pc:docMk/>
      </pc:docMkLst>
      <pc:sldChg chg="del">
        <pc:chgData name="Jessica Roberts" userId="831782ca-6a3f-4cbd-8621-3600d0a72af9" providerId="ADAL" clId="{984DD228-61A5-4507-B051-C3E5A78F1DB3}" dt="2023-04-25T16:26:12.154" v="0" actId="47"/>
        <pc:sldMkLst>
          <pc:docMk/>
          <pc:sldMk cId="2861721990" sldId="258"/>
        </pc:sldMkLst>
      </pc:sldChg>
      <pc:sldChg chg="del">
        <pc:chgData name="Jessica Roberts" userId="831782ca-6a3f-4cbd-8621-3600d0a72af9" providerId="ADAL" clId="{984DD228-61A5-4507-B051-C3E5A78F1DB3}" dt="2023-04-25T16:37:02.894" v="82" actId="47"/>
        <pc:sldMkLst>
          <pc:docMk/>
          <pc:sldMk cId="0" sldId="261"/>
        </pc:sldMkLst>
      </pc:sldChg>
      <pc:sldChg chg="del">
        <pc:chgData name="Jessica Roberts" userId="831782ca-6a3f-4cbd-8621-3600d0a72af9" providerId="ADAL" clId="{984DD228-61A5-4507-B051-C3E5A78F1DB3}" dt="2023-04-25T16:37:04.258" v="83" actId="47"/>
        <pc:sldMkLst>
          <pc:docMk/>
          <pc:sldMk cId="0" sldId="263"/>
        </pc:sldMkLst>
      </pc:sldChg>
      <pc:sldChg chg="del">
        <pc:chgData name="Jessica Roberts" userId="831782ca-6a3f-4cbd-8621-3600d0a72af9" providerId="ADAL" clId="{984DD228-61A5-4507-B051-C3E5A78F1DB3}" dt="2023-04-25T16:37:05.203" v="84" actId="47"/>
        <pc:sldMkLst>
          <pc:docMk/>
          <pc:sldMk cId="0" sldId="267"/>
        </pc:sldMkLst>
      </pc:sldChg>
      <pc:sldChg chg="del">
        <pc:chgData name="Jessica Roberts" userId="831782ca-6a3f-4cbd-8621-3600d0a72af9" providerId="ADAL" clId="{984DD228-61A5-4507-B051-C3E5A78F1DB3}" dt="2023-04-25T16:37:00.293" v="81" actId="47"/>
        <pc:sldMkLst>
          <pc:docMk/>
          <pc:sldMk cId="0" sldId="268"/>
        </pc:sldMkLst>
      </pc:sldChg>
      <pc:sldChg chg="del">
        <pc:chgData name="Jessica Roberts" userId="831782ca-6a3f-4cbd-8621-3600d0a72af9" providerId="ADAL" clId="{984DD228-61A5-4507-B051-C3E5A78F1DB3}" dt="2023-04-25T16:26:13.477" v="1" actId="47"/>
        <pc:sldMkLst>
          <pc:docMk/>
          <pc:sldMk cId="4040702030" sldId="287"/>
        </pc:sldMkLst>
      </pc:sldChg>
      <pc:sldChg chg="del">
        <pc:chgData name="Jessica Roberts" userId="831782ca-6a3f-4cbd-8621-3600d0a72af9" providerId="ADAL" clId="{984DD228-61A5-4507-B051-C3E5A78F1DB3}" dt="2023-04-25T16:26:26.952" v="3" actId="47"/>
        <pc:sldMkLst>
          <pc:docMk/>
          <pc:sldMk cId="3469156285" sldId="289"/>
        </pc:sldMkLst>
      </pc:sldChg>
      <pc:sldChg chg="modSp mod modNotesTx">
        <pc:chgData name="Jessica Roberts" userId="831782ca-6a3f-4cbd-8621-3600d0a72af9" providerId="ADAL" clId="{984DD228-61A5-4507-B051-C3E5A78F1DB3}" dt="2023-04-25T16:47:58.936" v="259" actId="20577"/>
        <pc:sldMkLst>
          <pc:docMk/>
          <pc:sldMk cId="3315060941" sldId="290"/>
        </pc:sldMkLst>
        <pc:spChg chg="mod">
          <ac:chgData name="Jessica Roberts" userId="831782ca-6a3f-4cbd-8621-3600d0a72af9" providerId="ADAL" clId="{984DD228-61A5-4507-B051-C3E5A78F1DB3}" dt="2023-04-25T16:32:13.699" v="17" actId="13926"/>
          <ac:spMkLst>
            <pc:docMk/>
            <pc:sldMk cId="3315060941" sldId="290"/>
            <ac:spMk id="3" creationId="{AC310923-49F4-4941-9674-50CBE60E1DFD}"/>
          </ac:spMkLst>
        </pc:spChg>
        <pc:spChg chg="mod">
          <ac:chgData name="Jessica Roberts" userId="831782ca-6a3f-4cbd-8621-3600d0a72af9" providerId="ADAL" clId="{984DD228-61A5-4507-B051-C3E5A78F1DB3}" dt="2023-04-25T16:32:09.240" v="16" actId="13926"/>
          <ac:spMkLst>
            <pc:docMk/>
            <pc:sldMk cId="3315060941" sldId="290"/>
            <ac:spMk id="11" creationId="{3D72F3E9-B868-4844-AB62-D67CDD500700}"/>
          </ac:spMkLst>
        </pc:spChg>
      </pc:sldChg>
      <pc:sldChg chg="del">
        <pc:chgData name="Jessica Roberts" userId="831782ca-6a3f-4cbd-8621-3600d0a72af9" providerId="ADAL" clId="{984DD228-61A5-4507-B051-C3E5A78F1DB3}" dt="2023-04-25T16:26:14.958" v="2" actId="47"/>
        <pc:sldMkLst>
          <pc:docMk/>
          <pc:sldMk cId="1479205000" sldId="300"/>
        </pc:sldMkLst>
      </pc:sldChg>
      <pc:sldChg chg="del">
        <pc:chgData name="Jessica Roberts" userId="831782ca-6a3f-4cbd-8621-3600d0a72af9" providerId="ADAL" clId="{984DD228-61A5-4507-B051-C3E5A78F1DB3}" dt="2023-04-25T16:45:09.412" v="150" actId="47"/>
        <pc:sldMkLst>
          <pc:docMk/>
          <pc:sldMk cId="1922887205" sldId="305"/>
        </pc:sldMkLst>
      </pc:sldChg>
      <pc:sldChg chg="del">
        <pc:chgData name="Jessica Roberts" userId="831782ca-6a3f-4cbd-8621-3600d0a72af9" providerId="ADAL" clId="{984DD228-61A5-4507-B051-C3E5A78F1DB3}" dt="2023-04-25T16:45:08.985" v="149" actId="47"/>
        <pc:sldMkLst>
          <pc:docMk/>
          <pc:sldMk cId="2024655962" sldId="306"/>
        </pc:sldMkLst>
      </pc:sldChg>
      <pc:sldChg chg="addSp delSp modSp del mod modNotesTx">
        <pc:chgData name="Jessica Roberts" userId="831782ca-6a3f-4cbd-8621-3600d0a72af9" providerId="ADAL" clId="{984DD228-61A5-4507-B051-C3E5A78F1DB3}" dt="2023-04-25T16:45:01.289" v="147" actId="47"/>
        <pc:sldMkLst>
          <pc:docMk/>
          <pc:sldMk cId="182670921" sldId="317"/>
        </pc:sldMkLst>
        <pc:spChg chg="mod">
          <ac:chgData name="Jessica Roberts" userId="831782ca-6a3f-4cbd-8621-3600d0a72af9" providerId="ADAL" clId="{984DD228-61A5-4507-B051-C3E5A78F1DB3}" dt="2023-04-25T16:42:46.860" v="122" actId="1076"/>
          <ac:spMkLst>
            <pc:docMk/>
            <pc:sldMk cId="182670921" sldId="317"/>
            <ac:spMk id="3" creationId="{00000000-0000-0000-0000-000000000000}"/>
          </ac:spMkLst>
        </pc:spChg>
        <pc:spChg chg="mod">
          <ac:chgData name="Jessica Roberts" userId="831782ca-6a3f-4cbd-8621-3600d0a72af9" providerId="ADAL" clId="{984DD228-61A5-4507-B051-C3E5A78F1DB3}" dt="2023-04-25T16:42:43.479" v="121" actId="1076"/>
          <ac:spMkLst>
            <pc:docMk/>
            <pc:sldMk cId="182670921" sldId="317"/>
            <ac:spMk id="4" creationId="{00000000-0000-0000-0000-000000000000}"/>
          </ac:spMkLst>
        </pc:spChg>
        <pc:spChg chg="del mod">
          <ac:chgData name="Jessica Roberts" userId="831782ca-6a3f-4cbd-8621-3600d0a72af9" providerId="ADAL" clId="{984DD228-61A5-4507-B051-C3E5A78F1DB3}" dt="2023-04-25T16:42:49.329" v="124"/>
          <ac:spMkLst>
            <pc:docMk/>
            <pc:sldMk cId="182670921" sldId="317"/>
            <ac:spMk id="5" creationId="{CC8B59B5-9C14-424E-8FC5-F64512EEAAD6}"/>
          </ac:spMkLst>
        </pc:spChg>
        <pc:picChg chg="add mod">
          <ac:chgData name="Jessica Roberts" userId="831782ca-6a3f-4cbd-8621-3600d0a72af9" providerId="ADAL" clId="{984DD228-61A5-4507-B051-C3E5A78F1DB3}" dt="2023-04-25T16:42:39.097" v="120" actId="1076"/>
          <ac:picMkLst>
            <pc:docMk/>
            <pc:sldMk cId="182670921" sldId="317"/>
            <ac:picMk id="6" creationId="{EF7F395B-5A2F-E9C7-A798-7CF28DDE9C09}"/>
          </ac:picMkLst>
        </pc:picChg>
        <pc:picChg chg="del">
          <ac:chgData name="Jessica Roberts" userId="831782ca-6a3f-4cbd-8621-3600d0a72af9" providerId="ADAL" clId="{984DD228-61A5-4507-B051-C3E5A78F1DB3}" dt="2023-04-25T16:39:46.641" v="90" actId="478"/>
          <ac:picMkLst>
            <pc:docMk/>
            <pc:sldMk cId="182670921" sldId="317"/>
            <ac:picMk id="2050" creationId="{1BD1F091-BDE7-23A2-7B65-4CE0C291F05B}"/>
          </ac:picMkLst>
        </pc:picChg>
      </pc:sldChg>
      <pc:sldChg chg="del">
        <pc:chgData name="Jessica Roberts" userId="831782ca-6a3f-4cbd-8621-3600d0a72af9" providerId="ADAL" clId="{984DD228-61A5-4507-B051-C3E5A78F1DB3}" dt="2023-04-25T16:45:09.814" v="151" actId="47"/>
        <pc:sldMkLst>
          <pc:docMk/>
          <pc:sldMk cId="2424528479" sldId="322"/>
        </pc:sldMkLst>
      </pc:sldChg>
      <pc:sldChg chg="del">
        <pc:chgData name="Jessica Roberts" userId="831782ca-6a3f-4cbd-8621-3600d0a72af9" providerId="ADAL" clId="{984DD228-61A5-4507-B051-C3E5A78F1DB3}" dt="2023-04-25T16:37:12.291" v="85" actId="47"/>
        <pc:sldMkLst>
          <pc:docMk/>
          <pc:sldMk cId="416568090" sldId="324"/>
        </pc:sldMkLst>
      </pc:sldChg>
      <pc:sldChg chg="del">
        <pc:chgData name="Jessica Roberts" userId="831782ca-6a3f-4cbd-8621-3600d0a72af9" providerId="ADAL" clId="{984DD228-61A5-4507-B051-C3E5A78F1DB3}" dt="2023-04-25T16:36:59.248" v="80" actId="47"/>
        <pc:sldMkLst>
          <pc:docMk/>
          <pc:sldMk cId="3723789097" sldId="326"/>
        </pc:sldMkLst>
      </pc:sldChg>
      <pc:sldChg chg="del">
        <pc:chgData name="Jessica Roberts" userId="831782ca-6a3f-4cbd-8621-3600d0a72af9" providerId="ADAL" clId="{984DD228-61A5-4507-B051-C3E5A78F1DB3}" dt="2023-04-25T16:45:14.352" v="159" actId="47"/>
        <pc:sldMkLst>
          <pc:docMk/>
          <pc:sldMk cId="2482855971" sldId="330"/>
        </pc:sldMkLst>
      </pc:sldChg>
      <pc:sldChg chg="del">
        <pc:chgData name="Jessica Roberts" userId="831782ca-6a3f-4cbd-8621-3600d0a72af9" providerId="ADAL" clId="{984DD228-61A5-4507-B051-C3E5A78F1DB3}" dt="2023-04-25T16:45:11.010" v="153" actId="47"/>
        <pc:sldMkLst>
          <pc:docMk/>
          <pc:sldMk cId="215559789" sldId="331"/>
        </pc:sldMkLst>
      </pc:sldChg>
      <pc:sldChg chg="modSp mod modNotesTx">
        <pc:chgData name="Jessica Roberts" userId="831782ca-6a3f-4cbd-8621-3600d0a72af9" providerId="ADAL" clId="{984DD228-61A5-4507-B051-C3E5A78F1DB3}" dt="2023-04-25T16:47:24.903" v="196" actId="20577"/>
        <pc:sldMkLst>
          <pc:docMk/>
          <pc:sldMk cId="1162121804" sldId="332"/>
        </pc:sldMkLst>
        <pc:spChg chg="mod">
          <ac:chgData name="Jessica Roberts" userId="831782ca-6a3f-4cbd-8621-3600d0a72af9" providerId="ADAL" clId="{984DD228-61A5-4507-B051-C3E5A78F1DB3}" dt="2023-04-25T16:34:39.168" v="77" actId="14100"/>
          <ac:spMkLst>
            <pc:docMk/>
            <pc:sldMk cId="1162121804" sldId="332"/>
            <ac:spMk id="6" creationId="{41FF2E75-ACAF-44D5-BB6E-8398BA9BA46D}"/>
          </ac:spMkLst>
        </pc:spChg>
        <pc:picChg chg="mod">
          <ac:chgData name="Jessica Roberts" userId="831782ca-6a3f-4cbd-8621-3600d0a72af9" providerId="ADAL" clId="{984DD228-61A5-4507-B051-C3E5A78F1DB3}" dt="2023-04-25T16:34:42.625" v="78" actId="1076"/>
          <ac:picMkLst>
            <pc:docMk/>
            <pc:sldMk cId="1162121804" sldId="332"/>
            <ac:picMk id="1026" creationId="{148DF3C5-F701-46B8-954F-BD2B473392C4}"/>
          </ac:picMkLst>
        </pc:picChg>
      </pc:sldChg>
      <pc:sldChg chg="delSp add setBg delDesignElem">
        <pc:chgData name="Jessica Roberts" userId="831782ca-6a3f-4cbd-8621-3600d0a72af9" providerId="ADAL" clId="{984DD228-61A5-4507-B051-C3E5A78F1DB3}" dt="2023-04-25T16:45:37.438" v="161"/>
        <pc:sldMkLst>
          <pc:docMk/>
          <pc:sldMk cId="626797837" sldId="333"/>
        </pc:sldMkLst>
        <pc:spChg chg="del">
          <ac:chgData name="Jessica Roberts" userId="831782ca-6a3f-4cbd-8621-3600d0a72af9" providerId="ADAL" clId="{984DD228-61A5-4507-B051-C3E5A78F1DB3}" dt="2023-04-25T16:45:37.438" v="161"/>
          <ac:spMkLst>
            <pc:docMk/>
            <pc:sldMk cId="626797837" sldId="333"/>
            <ac:spMk id="71" creationId="{3DAD86CA-8235-409B-982B-5E7A033E2392}"/>
          </ac:spMkLst>
        </pc:spChg>
        <pc:spChg chg="del">
          <ac:chgData name="Jessica Roberts" userId="831782ca-6a3f-4cbd-8621-3600d0a72af9" providerId="ADAL" clId="{984DD228-61A5-4507-B051-C3E5A78F1DB3}" dt="2023-04-25T16:45:37.438" v="161"/>
          <ac:spMkLst>
            <pc:docMk/>
            <pc:sldMk cId="626797837" sldId="333"/>
            <ac:spMk id="73" creationId="{9F234FBA-3501-47B4-AE0C-AA4AFBC8F603}"/>
          </ac:spMkLst>
        </pc:spChg>
        <pc:spChg chg="del">
          <ac:chgData name="Jessica Roberts" userId="831782ca-6a3f-4cbd-8621-3600d0a72af9" providerId="ADAL" clId="{984DD228-61A5-4507-B051-C3E5A78F1DB3}" dt="2023-04-25T16:45:37.438" v="161"/>
          <ac:spMkLst>
            <pc:docMk/>
            <pc:sldMk cId="626797837" sldId="333"/>
            <ac:spMk id="75" creationId="{B5EF893B-0491-416E-9D33-BADE9600792A}"/>
          </ac:spMkLst>
        </pc:spChg>
        <pc:cxnChg chg="del">
          <ac:chgData name="Jessica Roberts" userId="831782ca-6a3f-4cbd-8621-3600d0a72af9" providerId="ADAL" clId="{984DD228-61A5-4507-B051-C3E5A78F1DB3}" dt="2023-04-25T16:45:37.438" v="161"/>
          <ac:cxnSpMkLst>
            <pc:docMk/>
            <pc:sldMk cId="626797837" sldId="333"/>
            <ac:cxnSpMk id="77" creationId="{469F4FF8-F8B0-4630-BA1B-0D8B324CD5FF}"/>
          </ac:cxnSpMkLst>
        </pc:cxnChg>
      </pc:sldChg>
      <pc:sldChg chg="del">
        <pc:chgData name="Jessica Roberts" userId="831782ca-6a3f-4cbd-8621-3600d0a72af9" providerId="ADAL" clId="{984DD228-61A5-4507-B051-C3E5A78F1DB3}" dt="2023-04-25T16:45:10.755" v="152" actId="47"/>
        <pc:sldMkLst>
          <pc:docMk/>
          <pc:sldMk cId="4130427027" sldId="334"/>
        </pc:sldMkLst>
      </pc:sldChg>
      <pc:sldChg chg="del">
        <pc:chgData name="Jessica Roberts" userId="831782ca-6a3f-4cbd-8621-3600d0a72af9" providerId="ADAL" clId="{984DD228-61A5-4507-B051-C3E5A78F1DB3}" dt="2023-04-25T16:45:13.056" v="158" actId="47"/>
        <pc:sldMkLst>
          <pc:docMk/>
          <pc:sldMk cId="2293044658" sldId="336"/>
        </pc:sldMkLst>
      </pc:sldChg>
      <pc:sldChg chg="del">
        <pc:chgData name="Jessica Roberts" userId="831782ca-6a3f-4cbd-8621-3600d0a72af9" providerId="ADAL" clId="{984DD228-61A5-4507-B051-C3E5A78F1DB3}" dt="2023-04-25T16:45:12.177" v="156" actId="47"/>
        <pc:sldMkLst>
          <pc:docMk/>
          <pc:sldMk cId="3878935798" sldId="337"/>
        </pc:sldMkLst>
      </pc:sldChg>
      <pc:sldChg chg="del">
        <pc:chgData name="Jessica Roberts" userId="831782ca-6a3f-4cbd-8621-3600d0a72af9" providerId="ADAL" clId="{984DD228-61A5-4507-B051-C3E5A78F1DB3}" dt="2023-04-25T16:45:11.408" v="154" actId="47"/>
        <pc:sldMkLst>
          <pc:docMk/>
          <pc:sldMk cId="2784917052" sldId="338"/>
        </pc:sldMkLst>
      </pc:sldChg>
      <pc:sldChg chg="del">
        <pc:chgData name="Jessica Roberts" userId="831782ca-6a3f-4cbd-8621-3600d0a72af9" providerId="ADAL" clId="{984DD228-61A5-4507-B051-C3E5A78F1DB3}" dt="2023-04-25T16:45:11.773" v="155" actId="47"/>
        <pc:sldMkLst>
          <pc:docMk/>
          <pc:sldMk cId="2788109925" sldId="339"/>
        </pc:sldMkLst>
      </pc:sldChg>
      <pc:sldChg chg="del">
        <pc:chgData name="Jessica Roberts" userId="831782ca-6a3f-4cbd-8621-3600d0a72af9" providerId="ADAL" clId="{984DD228-61A5-4507-B051-C3E5A78F1DB3}" dt="2023-04-25T16:45:12.431" v="157" actId="47"/>
        <pc:sldMkLst>
          <pc:docMk/>
          <pc:sldMk cId="1727036084" sldId="340"/>
        </pc:sldMkLst>
      </pc:sldChg>
      <pc:sldChg chg="addSp modSp new del mod">
        <pc:chgData name="Jessica Roberts" userId="831782ca-6a3f-4cbd-8621-3600d0a72af9" providerId="ADAL" clId="{984DD228-61A5-4507-B051-C3E5A78F1DB3}" dt="2023-04-25T16:46:45.803" v="162" actId="47"/>
        <pc:sldMkLst>
          <pc:docMk/>
          <pc:sldMk cId="647511994" sldId="341"/>
        </pc:sldMkLst>
        <pc:spChg chg="mod">
          <ac:chgData name="Jessica Roberts" userId="831782ca-6a3f-4cbd-8621-3600d0a72af9" providerId="ADAL" clId="{984DD228-61A5-4507-B051-C3E5A78F1DB3}" dt="2023-04-25T16:40:11.457" v="100" actId="20577"/>
          <ac:spMkLst>
            <pc:docMk/>
            <pc:sldMk cId="647511994" sldId="341"/>
            <ac:spMk id="2" creationId="{B5D27757-DF68-EF8E-32B6-BA8B817392B8}"/>
          </ac:spMkLst>
        </pc:spChg>
        <pc:picChg chg="add mod">
          <ac:chgData name="Jessica Roberts" userId="831782ca-6a3f-4cbd-8621-3600d0a72af9" providerId="ADAL" clId="{984DD228-61A5-4507-B051-C3E5A78F1DB3}" dt="2023-04-25T16:41:59.504" v="103" actId="1076"/>
          <ac:picMkLst>
            <pc:docMk/>
            <pc:sldMk cId="647511994" sldId="341"/>
            <ac:picMk id="1026" creationId="{C7D53200-4B6A-EC17-7BC8-AAB91A549440}"/>
          </ac:picMkLst>
        </pc:picChg>
      </pc:sldChg>
      <pc:sldChg chg="new del">
        <pc:chgData name="Jessica Roberts" userId="831782ca-6a3f-4cbd-8621-3600d0a72af9" providerId="ADAL" clId="{984DD228-61A5-4507-B051-C3E5A78F1DB3}" dt="2023-04-25T16:35:21.566" v="79" actId="47"/>
        <pc:sldMkLst>
          <pc:docMk/>
          <pc:sldMk cId="1071584409" sldId="341"/>
        </pc:sldMkLst>
      </pc:sldChg>
      <pc:sldChg chg="new del">
        <pc:chgData name="Jessica Roberts" userId="831782ca-6a3f-4cbd-8621-3600d0a72af9" providerId="ADAL" clId="{984DD228-61A5-4507-B051-C3E5A78F1DB3}" dt="2023-04-25T16:45:04.034" v="148" actId="47"/>
        <pc:sldMkLst>
          <pc:docMk/>
          <pc:sldMk cId="2433297800" sldId="342"/>
        </pc:sldMkLst>
      </pc:sldChg>
      <pc:sldChg chg="addSp delSp modSp add mod ord">
        <pc:chgData name="Jessica Roberts" userId="831782ca-6a3f-4cbd-8621-3600d0a72af9" providerId="ADAL" clId="{984DD228-61A5-4507-B051-C3E5A78F1DB3}" dt="2023-04-25T16:44:59.093" v="146"/>
        <pc:sldMkLst>
          <pc:docMk/>
          <pc:sldMk cId="3277065727" sldId="343"/>
        </pc:sldMkLst>
        <pc:spChg chg="del mod">
          <ac:chgData name="Jessica Roberts" userId="831782ca-6a3f-4cbd-8621-3600d0a72af9" providerId="ADAL" clId="{984DD228-61A5-4507-B051-C3E5A78F1DB3}" dt="2023-04-25T16:44:24.061" v="139" actId="478"/>
          <ac:spMkLst>
            <pc:docMk/>
            <pc:sldMk cId="3277065727" sldId="343"/>
            <ac:spMk id="2" creationId="{ACCFC531-345A-49E0-846C-577BCD2F0934}"/>
          </ac:spMkLst>
        </pc:spChg>
        <pc:spChg chg="del">
          <ac:chgData name="Jessica Roberts" userId="831782ca-6a3f-4cbd-8621-3600d0a72af9" providerId="ADAL" clId="{984DD228-61A5-4507-B051-C3E5A78F1DB3}" dt="2023-04-25T16:43:33.434" v="133" actId="478"/>
          <ac:spMkLst>
            <pc:docMk/>
            <pc:sldMk cId="3277065727" sldId="343"/>
            <ac:spMk id="3" creationId="{AC310923-49F4-4941-9674-50CBE60E1DFD}"/>
          </ac:spMkLst>
        </pc:spChg>
        <pc:spChg chg="add mod">
          <ac:chgData name="Jessica Roberts" userId="831782ca-6a3f-4cbd-8621-3600d0a72af9" providerId="ADAL" clId="{984DD228-61A5-4507-B051-C3E5A78F1DB3}" dt="2023-04-25T16:44:46.764" v="145" actId="207"/>
          <ac:spMkLst>
            <pc:docMk/>
            <pc:sldMk cId="3277065727" sldId="343"/>
            <ac:spMk id="6" creationId="{8BA7A444-86BC-095B-3096-857CF2E4A00E}"/>
          </ac:spMkLst>
        </pc:spChg>
        <pc:spChg chg="add mod">
          <ac:chgData name="Jessica Roberts" userId="831782ca-6a3f-4cbd-8621-3600d0a72af9" providerId="ADAL" clId="{984DD228-61A5-4507-B051-C3E5A78F1DB3}" dt="2023-04-25T16:44:59.093" v="146"/>
          <ac:spMkLst>
            <pc:docMk/>
            <pc:sldMk cId="3277065727" sldId="343"/>
            <ac:spMk id="7" creationId="{C1157384-810B-E4E6-37F3-5D4D20DE4A83}"/>
          </ac:spMkLst>
        </pc:spChg>
        <pc:spChg chg="add mod">
          <ac:chgData name="Jessica Roberts" userId="831782ca-6a3f-4cbd-8621-3600d0a72af9" providerId="ADAL" clId="{984DD228-61A5-4507-B051-C3E5A78F1DB3}" dt="2023-04-25T16:44:59.093" v="146"/>
          <ac:spMkLst>
            <pc:docMk/>
            <pc:sldMk cId="3277065727" sldId="343"/>
            <ac:spMk id="8" creationId="{C71A22D1-7EC3-025B-607F-3F98ACF74B25}"/>
          </ac:spMkLst>
        </pc:spChg>
        <pc:spChg chg="del">
          <ac:chgData name="Jessica Roberts" userId="831782ca-6a3f-4cbd-8621-3600d0a72af9" providerId="ADAL" clId="{984DD228-61A5-4507-B051-C3E5A78F1DB3}" dt="2023-04-25T16:43:37.950" v="134" actId="478"/>
          <ac:spMkLst>
            <pc:docMk/>
            <pc:sldMk cId="3277065727" sldId="343"/>
            <ac:spMk id="11" creationId="{3D72F3E9-B868-4844-AB62-D67CDD500700}"/>
          </ac:spMkLst>
        </pc:spChg>
        <pc:picChg chg="add mod">
          <ac:chgData name="Jessica Roberts" userId="831782ca-6a3f-4cbd-8621-3600d0a72af9" providerId="ADAL" clId="{984DD228-61A5-4507-B051-C3E5A78F1DB3}" dt="2023-04-25T16:44:32.322" v="142" actId="1076"/>
          <ac:picMkLst>
            <pc:docMk/>
            <pc:sldMk cId="3277065727" sldId="343"/>
            <ac:picMk id="3074" creationId="{4F5212AE-94DA-B77F-23AB-79D53AD5A94F}"/>
          </ac:picMkLst>
        </pc:picChg>
      </pc:sldChg>
      <pc:sldChg chg="new del">
        <pc:chgData name="Jessica Roberts" userId="831782ca-6a3f-4cbd-8621-3600d0a72af9" providerId="ADAL" clId="{984DD228-61A5-4507-B051-C3E5A78F1DB3}" dt="2023-04-25T16:43:20.769" v="129" actId="47"/>
        <pc:sldMkLst>
          <pc:docMk/>
          <pc:sldMk cId="3509855455" sldId="343"/>
        </pc:sldMkLst>
      </pc:sldChg>
      <pc:sldMasterChg chg="del delSldLayout">
        <pc:chgData name="Jessica Roberts" userId="831782ca-6a3f-4cbd-8621-3600d0a72af9" providerId="ADAL" clId="{984DD228-61A5-4507-B051-C3E5A78F1DB3}" dt="2023-04-25T16:26:26.952" v="3" actId="47"/>
        <pc:sldMasterMkLst>
          <pc:docMk/>
          <pc:sldMasterMk cId="3250915168" sldId="2147483674"/>
        </pc:sldMasterMkLst>
        <pc:sldLayoutChg chg="del">
          <pc:chgData name="Jessica Roberts" userId="831782ca-6a3f-4cbd-8621-3600d0a72af9" providerId="ADAL" clId="{984DD228-61A5-4507-B051-C3E5A78F1DB3}" dt="2023-04-25T16:26:26.952" v="3" actId="47"/>
          <pc:sldLayoutMkLst>
            <pc:docMk/>
            <pc:sldMasterMk cId="3250915168" sldId="2147483674"/>
            <pc:sldLayoutMk cId="3645908445" sldId="2147483675"/>
          </pc:sldLayoutMkLst>
        </pc:sldLayoutChg>
        <pc:sldLayoutChg chg="del">
          <pc:chgData name="Jessica Roberts" userId="831782ca-6a3f-4cbd-8621-3600d0a72af9" providerId="ADAL" clId="{984DD228-61A5-4507-B051-C3E5A78F1DB3}" dt="2023-04-25T16:26:26.952" v="3" actId="47"/>
          <pc:sldLayoutMkLst>
            <pc:docMk/>
            <pc:sldMasterMk cId="3250915168" sldId="2147483674"/>
            <pc:sldLayoutMk cId="2333703728" sldId="2147483676"/>
          </pc:sldLayoutMkLst>
        </pc:sldLayoutChg>
        <pc:sldLayoutChg chg="del">
          <pc:chgData name="Jessica Roberts" userId="831782ca-6a3f-4cbd-8621-3600d0a72af9" providerId="ADAL" clId="{984DD228-61A5-4507-B051-C3E5A78F1DB3}" dt="2023-04-25T16:26:26.952" v="3" actId="47"/>
          <pc:sldLayoutMkLst>
            <pc:docMk/>
            <pc:sldMasterMk cId="3250915168" sldId="2147483674"/>
            <pc:sldLayoutMk cId="925288347" sldId="2147483677"/>
          </pc:sldLayoutMkLst>
        </pc:sldLayoutChg>
        <pc:sldLayoutChg chg="del">
          <pc:chgData name="Jessica Roberts" userId="831782ca-6a3f-4cbd-8621-3600d0a72af9" providerId="ADAL" clId="{984DD228-61A5-4507-B051-C3E5A78F1DB3}" dt="2023-04-25T16:26:26.952" v="3" actId="47"/>
          <pc:sldLayoutMkLst>
            <pc:docMk/>
            <pc:sldMasterMk cId="3250915168" sldId="2147483674"/>
            <pc:sldLayoutMk cId="1737390760" sldId="2147483678"/>
          </pc:sldLayoutMkLst>
        </pc:sldLayoutChg>
        <pc:sldLayoutChg chg="del">
          <pc:chgData name="Jessica Roberts" userId="831782ca-6a3f-4cbd-8621-3600d0a72af9" providerId="ADAL" clId="{984DD228-61A5-4507-B051-C3E5A78F1DB3}" dt="2023-04-25T16:26:26.952" v="3" actId="47"/>
          <pc:sldLayoutMkLst>
            <pc:docMk/>
            <pc:sldMasterMk cId="3250915168" sldId="2147483674"/>
            <pc:sldLayoutMk cId="1677846183" sldId="2147483679"/>
          </pc:sldLayoutMkLst>
        </pc:sldLayoutChg>
        <pc:sldLayoutChg chg="del">
          <pc:chgData name="Jessica Roberts" userId="831782ca-6a3f-4cbd-8621-3600d0a72af9" providerId="ADAL" clId="{984DD228-61A5-4507-B051-C3E5A78F1DB3}" dt="2023-04-25T16:26:26.952" v="3" actId="47"/>
          <pc:sldLayoutMkLst>
            <pc:docMk/>
            <pc:sldMasterMk cId="3250915168" sldId="2147483674"/>
            <pc:sldLayoutMk cId="540995446" sldId="2147483680"/>
          </pc:sldLayoutMkLst>
        </pc:sldLayoutChg>
        <pc:sldLayoutChg chg="del">
          <pc:chgData name="Jessica Roberts" userId="831782ca-6a3f-4cbd-8621-3600d0a72af9" providerId="ADAL" clId="{984DD228-61A5-4507-B051-C3E5A78F1DB3}" dt="2023-04-25T16:26:26.952" v="3" actId="47"/>
          <pc:sldLayoutMkLst>
            <pc:docMk/>
            <pc:sldMasterMk cId="3250915168" sldId="2147483674"/>
            <pc:sldLayoutMk cId="1496231870" sldId="2147483681"/>
          </pc:sldLayoutMkLst>
        </pc:sldLayoutChg>
        <pc:sldLayoutChg chg="del">
          <pc:chgData name="Jessica Roberts" userId="831782ca-6a3f-4cbd-8621-3600d0a72af9" providerId="ADAL" clId="{984DD228-61A5-4507-B051-C3E5A78F1DB3}" dt="2023-04-25T16:26:26.952" v="3" actId="47"/>
          <pc:sldLayoutMkLst>
            <pc:docMk/>
            <pc:sldMasterMk cId="3250915168" sldId="2147483674"/>
            <pc:sldLayoutMk cId="1960603204" sldId="2147483682"/>
          </pc:sldLayoutMkLst>
        </pc:sldLayoutChg>
        <pc:sldLayoutChg chg="del">
          <pc:chgData name="Jessica Roberts" userId="831782ca-6a3f-4cbd-8621-3600d0a72af9" providerId="ADAL" clId="{984DD228-61A5-4507-B051-C3E5A78F1DB3}" dt="2023-04-25T16:26:26.952" v="3" actId="47"/>
          <pc:sldLayoutMkLst>
            <pc:docMk/>
            <pc:sldMasterMk cId="3250915168" sldId="2147483674"/>
            <pc:sldLayoutMk cId="3078585097" sldId="2147483683"/>
          </pc:sldLayoutMkLst>
        </pc:sldLayoutChg>
        <pc:sldLayoutChg chg="del">
          <pc:chgData name="Jessica Roberts" userId="831782ca-6a3f-4cbd-8621-3600d0a72af9" providerId="ADAL" clId="{984DD228-61A5-4507-B051-C3E5A78F1DB3}" dt="2023-04-25T16:26:26.952" v="3" actId="47"/>
          <pc:sldLayoutMkLst>
            <pc:docMk/>
            <pc:sldMasterMk cId="3250915168" sldId="2147483674"/>
            <pc:sldLayoutMk cId="322379751" sldId="2147483684"/>
          </pc:sldLayoutMkLst>
        </pc:sldLayoutChg>
        <pc:sldLayoutChg chg="del">
          <pc:chgData name="Jessica Roberts" userId="831782ca-6a3f-4cbd-8621-3600d0a72af9" providerId="ADAL" clId="{984DD228-61A5-4507-B051-C3E5A78F1DB3}" dt="2023-04-25T16:26:26.952" v="3" actId="47"/>
          <pc:sldLayoutMkLst>
            <pc:docMk/>
            <pc:sldMasterMk cId="3250915168" sldId="2147483674"/>
            <pc:sldLayoutMk cId="2604482823" sldId="2147483685"/>
          </pc:sldLayoutMkLst>
        </pc:sldLayoutChg>
        <pc:sldLayoutChg chg="del">
          <pc:chgData name="Jessica Roberts" userId="831782ca-6a3f-4cbd-8621-3600d0a72af9" providerId="ADAL" clId="{984DD228-61A5-4507-B051-C3E5A78F1DB3}" dt="2023-04-25T16:26:26.952" v="3" actId="47"/>
          <pc:sldLayoutMkLst>
            <pc:docMk/>
            <pc:sldMasterMk cId="3250915168" sldId="2147483674"/>
            <pc:sldLayoutMk cId="2100731983" sldId="2147483686"/>
          </pc:sldLayoutMkLst>
        </pc:sldLayoutChg>
      </pc:sldMasterChg>
      <pc:sldMasterChg chg="del delSldLayout">
        <pc:chgData name="Jessica Roberts" userId="831782ca-6a3f-4cbd-8621-3600d0a72af9" providerId="ADAL" clId="{984DD228-61A5-4507-B051-C3E5A78F1DB3}" dt="2023-04-25T16:26:13.477" v="1" actId="47"/>
        <pc:sldMasterMkLst>
          <pc:docMk/>
          <pc:sldMasterMk cId="449825860" sldId="2147483699"/>
        </pc:sldMasterMkLst>
        <pc:sldLayoutChg chg="del">
          <pc:chgData name="Jessica Roberts" userId="831782ca-6a3f-4cbd-8621-3600d0a72af9" providerId="ADAL" clId="{984DD228-61A5-4507-B051-C3E5A78F1DB3}" dt="2023-04-25T16:26:13.477" v="1" actId="47"/>
          <pc:sldLayoutMkLst>
            <pc:docMk/>
            <pc:sldMasterMk cId="449825860" sldId="2147483699"/>
            <pc:sldLayoutMk cId="1043031520" sldId="2147483700"/>
          </pc:sldLayoutMkLst>
        </pc:sldLayoutChg>
        <pc:sldLayoutChg chg="del">
          <pc:chgData name="Jessica Roberts" userId="831782ca-6a3f-4cbd-8621-3600d0a72af9" providerId="ADAL" clId="{984DD228-61A5-4507-B051-C3E5A78F1DB3}" dt="2023-04-25T16:26:13.477" v="1" actId="47"/>
          <pc:sldLayoutMkLst>
            <pc:docMk/>
            <pc:sldMasterMk cId="449825860" sldId="2147483699"/>
            <pc:sldLayoutMk cId="3553240285" sldId="2147483701"/>
          </pc:sldLayoutMkLst>
        </pc:sldLayoutChg>
        <pc:sldLayoutChg chg="del">
          <pc:chgData name="Jessica Roberts" userId="831782ca-6a3f-4cbd-8621-3600d0a72af9" providerId="ADAL" clId="{984DD228-61A5-4507-B051-C3E5A78F1DB3}" dt="2023-04-25T16:26:13.477" v="1" actId="47"/>
          <pc:sldLayoutMkLst>
            <pc:docMk/>
            <pc:sldMasterMk cId="449825860" sldId="2147483699"/>
            <pc:sldLayoutMk cId="2676828269" sldId="2147483702"/>
          </pc:sldLayoutMkLst>
        </pc:sldLayoutChg>
        <pc:sldLayoutChg chg="del">
          <pc:chgData name="Jessica Roberts" userId="831782ca-6a3f-4cbd-8621-3600d0a72af9" providerId="ADAL" clId="{984DD228-61A5-4507-B051-C3E5A78F1DB3}" dt="2023-04-25T16:26:13.477" v="1" actId="47"/>
          <pc:sldLayoutMkLst>
            <pc:docMk/>
            <pc:sldMasterMk cId="449825860" sldId="2147483699"/>
            <pc:sldLayoutMk cId="3980386355" sldId="2147483703"/>
          </pc:sldLayoutMkLst>
        </pc:sldLayoutChg>
        <pc:sldLayoutChg chg="del">
          <pc:chgData name="Jessica Roberts" userId="831782ca-6a3f-4cbd-8621-3600d0a72af9" providerId="ADAL" clId="{984DD228-61A5-4507-B051-C3E5A78F1DB3}" dt="2023-04-25T16:26:13.477" v="1" actId="47"/>
          <pc:sldLayoutMkLst>
            <pc:docMk/>
            <pc:sldMasterMk cId="449825860" sldId="2147483699"/>
            <pc:sldLayoutMk cId="3661941321" sldId="2147483704"/>
          </pc:sldLayoutMkLst>
        </pc:sldLayoutChg>
        <pc:sldLayoutChg chg="del">
          <pc:chgData name="Jessica Roberts" userId="831782ca-6a3f-4cbd-8621-3600d0a72af9" providerId="ADAL" clId="{984DD228-61A5-4507-B051-C3E5A78F1DB3}" dt="2023-04-25T16:26:13.477" v="1" actId="47"/>
          <pc:sldLayoutMkLst>
            <pc:docMk/>
            <pc:sldMasterMk cId="449825860" sldId="2147483699"/>
            <pc:sldLayoutMk cId="3731939191" sldId="2147483705"/>
          </pc:sldLayoutMkLst>
        </pc:sldLayoutChg>
        <pc:sldLayoutChg chg="del">
          <pc:chgData name="Jessica Roberts" userId="831782ca-6a3f-4cbd-8621-3600d0a72af9" providerId="ADAL" clId="{984DD228-61A5-4507-B051-C3E5A78F1DB3}" dt="2023-04-25T16:26:13.477" v="1" actId="47"/>
          <pc:sldLayoutMkLst>
            <pc:docMk/>
            <pc:sldMasterMk cId="449825860" sldId="2147483699"/>
            <pc:sldLayoutMk cId="1468656434" sldId="2147483706"/>
          </pc:sldLayoutMkLst>
        </pc:sldLayoutChg>
        <pc:sldLayoutChg chg="del">
          <pc:chgData name="Jessica Roberts" userId="831782ca-6a3f-4cbd-8621-3600d0a72af9" providerId="ADAL" clId="{984DD228-61A5-4507-B051-C3E5A78F1DB3}" dt="2023-04-25T16:26:13.477" v="1" actId="47"/>
          <pc:sldLayoutMkLst>
            <pc:docMk/>
            <pc:sldMasterMk cId="449825860" sldId="2147483699"/>
            <pc:sldLayoutMk cId="3029273479" sldId="2147483707"/>
          </pc:sldLayoutMkLst>
        </pc:sldLayoutChg>
        <pc:sldLayoutChg chg="del">
          <pc:chgData name="Jessica Roberts" userId="831782ca-6a3f-4cbd-8621-3600d0a72af9" providerId="ADAL" clId="{984DD228-61A5-4507-B051-C3E5A78F1DB3}" dt="2023-04-25T16:26:13.477" v="1" actId="47"/>
          <pc:sldLayoutMkLst>
            <pc:docMk/>
            <pc:sldMasterMk cId="449825860" sldId="2147483699"/>
            <pc:sldLayoutMk cId="2608967707" sldId="2147483708"/>
          </pc:sldLayoutMkLst>
        </pc:sldLayoutChg>
        <pc:sldLayoutChg chg="del">
          <pc:chgData name="Jessica Roberts" userId="831782ca-6a3f-4cbd-8621-3600d0a72af9" providerId="ADAL" clId="{984DD228-61A5-4507-B051-C3E5A78F1DB3}" dt="2023-04-25T16:26:13.477" v="1" actId="47"/>
          <pc:sldLayoutMkLst>
            <pc:docMk/>
            <pc:sldMasterMk cId="449825860" sldId="2147483699"/>
            <pc:sldLayoutMk cId="821475491" sldId="2147483709"/>
          </pc:sldLayoutMkLst>
        </pc:sldLayoutChg>
        <pc:sldLayoutChg chg="del">
          <pc:chgData name="Jessica Roberts" userId="831782ca-6a3f-4cbd-8621-3600d0a72af9" providerId="ADAL" clId="{984DD228-61A5-4507-B051-C3E5A78F1DB3}" dt="2023-04-25T16:26:13.477" v="1" actId="47"/>
          <pc:sldLayoutMkLst>
            <pc:docMk/>
            <pc:sldMasterMk cId="449825860" sldId="2147483699"/>
            <pc:sldLayoutMk cId="4172853428" sldId="2147483710"/>
          </pc:sldLayoutMkLst>
        </pc:sldLayoutChg>
        <pc:sldLayoutChg chg="del">
          <pc:chgData name="Jessica Roberts" userId="831782ca-6a3f-4cbd-8621-3600d0a72af9" providerId="ADAL" clId="{984DD228-61A5-4507-B051-C3E5A78F1DB3}" dt="2023-04-25T16:26:13.477" v="1" actId="47"/>
          <pc:sldLayoutMkLst>
            <pc:docMk/>
            <pc:sldMasterMk cId="449825860" sldId="2147483699"/>
            <pc:sldLayoutMk cId="2113990638" sldId="2147483711"/>
          </pc:sldLayoutMkLst>
        </pc:sldLayoutChg>
      </pc:sldMasterChg>
      <pc:sldMasterChg chg="del delSldLayout">
        <pc:chgData name="Jessica Roberts" userId="831782ca-6a3f-4cbd-8621-3600d0a72af9" providerId="ADAL" clId="{984DD228-61A5-4507-B051-C3E5A78F1DB3}" dt="2023-04-25T16:26:14.958" v="2" actId="47"/>
        <pc:sldMasterMkLst>
          <pc:docMk/>
          <pc:sldMasterMk cId="249729937" sldId="2147483712"/>
        </pc:sldMasterMkLst>
        <pc:sldLayoutChg chg="del">
          <pc:chgData name="Jessica Roberts" userId="831782ca-6a3f-4cbd-8621-3600d0a72af9" providerId="ADAL" clId="{984DD228-61A5-4507-B051-C3E5A78F1DB3}" dt="2023-04-25T16:26:14.958" v="2" actId="47"/>
          <pc:sldLayoutMkLst>
            <pc:docMk/>
            <pc:sldMasterMk cId="249729937" sldId="2147483712"/>
            <pc:sldLayoutMk cId="517855971" sldId="2147483713"/>
          </pc:sldLayoutMkLst>
        </pc:sldLayoutChg>
        <pc:sldLayoutChg chg="del">
          <pc:chgData name="Jessica Roberts" userId="831782ca-6a3f-4cbd-8621-3600d0a72af9" providerId="ADAL" clId="{984DD228-61A5-4507-B051-C3E5A78F1DB3}" dt="2023-04-25T16:26:14.958" v="2" actId="47"/>
          <pc:sldLayoutMkLst>
            <pc:docMk/>
            <pc:sldMasterMk cId="249729937" sldId="2147483712"/>
            <pc:sldLayoutMk cId="3454513143" sldId="2147483714"/>
          </pc:sldLayoutMkLst>
        </pc:sldLayoutChg>
        <pc:sldLayoutChg chg="del">
          <pc:chgData name="Jessica Roberts" userId="831782ca-6a3f-4cbd-8621-3600d0a72af9" providerId="ADAL" clId="{984DD228-61A5-4507-B051-C3E5A78F1DB3}" dt="2023-04-25T16:26:14.958" v="2" actId="47"/>
          <pc:sldLayoutMkLst>
            <pc:docMk/>
            <pc:sldMasterMk cId="249729937" sldId="2147483712"/>
            <pc:sldLayoutMk cId="1476326638" sldId="2147483715"/>
          </pc:sldLayoutMkLst>
        </pc:sldLayoutChg>
        <pc:sldLayoutChg chg="del">
          <pc:chgData name="Jessica Roberts" userId="831782ca-6a3f-4cbd-8621-3600d0a72af9" providerId="ADAL" clId="{984DD228-61A5-4507-B051-C3E5A78F1DB3}" dt="2023-04-25T16:26:14.958" v="2" actId="47"/>
          <pc:sldLayoutMkLst>
            <pc:docMk/>
            <pc:sldMasterMk cId="249729937" sldId="2147483712"/>
            <pc:sldLayoutMk cId="336670895" sldId="2147483716"/>
          </pc:sldLayoutMkLst>
        </pc:sldLayoutChg>
        <pc:sldLayoutChg chg="del">
          <pc:chgData name="Jessica Roberts" userId="831782ca-6a3f-4cbd-8621-3600d0a72af9" providerId="ADAL" clId="{984DD228-61A5-4507-B051-C3E5A78F1DB3}" dt="2023-04-25T16:26:14.958" v="2" actId="47"/>
          <pc:sldLayoutMkLst>
            <pc:docMk/>
            <pc:sldMasterMk cId="249729937" sldId="2147483712"/>
            <pc:sldLayoutMk cId="2059684389" sldId="2147483717"/>
          </pc:sldLayoutMkLst>
        </pc:sldLayoutChg>
        <pc:sldLayoutChg chg="del">
          <pc:chgData name="Jessica Roberts" userId="831782ca-6a3f-4cbd-8621-3600d0a72af9" providerId="ADAL" clId="{984DD228-61A5-4507-B051-C3E5A78F1DB3}" dt="2023-04-25T16:26:14.958" v="2" actId="47"/>
          <pc:sldLayoutMkLst>
            <pc:docMk/>
            <pc:sldMasterMk cId="249729937" sldId="2147483712"/>
            <pc:sldLayoutMk cId="3735428932" sldId="2147483718"/>
          </pc:sldLayoutMkLst>
        </pc:sldLayoutChg>
        <pc:sldLayoutChg chg="del">
          <pc:chgData name="Jessica Roberts" userId="831782ca-6a3f-4cbd-8621-3600d0a72af9" providerId="ADAL" clId="{984DD228-61A5-4507-B051-C3E5A78F1DB3}" dt="2023-04-25T16:26:14.958" v="2" actId="47"/>
          <pc:sldLayoutMkLst>
            <pc:docMk/>
            <pc:sldMasterMk cId="249729937" sldId="2147483712"/>
            <pc:sldLayoutMk cId="3649207585" sldId="2147483719"/>
          </pc:sldLayoutMkLst>
        </pc:sldLayoutChg>
        <pc:sldLayoutChg chg="del">
          <pc:chgData name="Jessica Roberts" userId="831782ca-6a3f-4cbd-8621-3600d0a72af9" providerId="ADAL" clId="{984DD228-61A5-4507-B051-C3E5A78F1DB3}" dt="2023-04-25T16:26:14.958" v="2" actId="47"/>
          <pc:sldLayoutMkLst>
            <pc:docMk/>
            <pc:sldMasterMk cId="249729937" sldId="2147483712"/>
            <pc:sldLayoutMk cId="2573345932" sldId="2147483720"/>
          </pc:sldLayoutMkLst>
        </pc:sldLayoutChg>
        <pc:sldLayoutChg chg="del">
          <pc:chgData name="Jessica Roberts" userId="831782ca-6a3f-4cbd-8621-3600d0a72af9" providerId="ADAL" clId="{984DD228-61A5-4507-B051-C3E5A78F1DB3}" dt="2023-04-25T16:26:14.958" v="2" actId="47"/>
          <pc:sldLayoutMkLst>
            <pc:docMk/>
            <pc:sldMasterMk cId="249729937" sldId="2147483712"/>
            <pc:sldLayoutMk cId="3090499957" sldId="2147483721"/>
          </pc:sldLayoutMkLst>
        </pc:sldLayoutChg>
        <pc:sldLayoutChg chg="del">
          <pc:chgData name="Jessica Roberts" userId="831782ca-6a3f-4cbd-8621-3600d0a72af9" providerId="ADAL" clId="{984DD228-61A5-4507-B051-C3E5A78F1DB3}" dt="2023-04-25T16:26:14.958" v="2" actId="47"/>
          <pc:sldLayoutMkLst>
            <pc:docMk/>
            <pc:sldMasterMk cId="249729937" sldId="2147483712"/>
            <pc:sldLayoutMk cId="3801821082" sldId="2147483722"/>
          </pc:sldLayoutMkLst>
        </pc:sldLayoutChg>
        <pc:sldLayoutChg chg="del">
          <pc:chgData name="Jessica Roberts" userId="831782ca-6a3f-4cbd-8621-3600d0a72af9" providerId="ADAL" clId="{984DD228-61A5-4507-B051-C3E5A78F1DB3}" dt="2023-04-25T16:26:14.958" v="2" actId="47"/>
          <pc:sldLayoutMkLst>
            <pc:docMk/>
            <pc:sldMasterMk cId="249729937" sldId="2147483712"/>
            <pc:sldLayoutMk cId="2056651469" sldId="2147483723"/>
          </pc:sldLayoutMkLst>
        </pc:sldLayoutChg>
        <pc:sldLayoutChg chg="del">
          <pc:chgData name="Jessica Roberts" userId="831782ca-6a3f-4cbd-8621-3600d0a72af9" providerId="ADAL" clId="{984DD228-61A5-4507-B051-C3E5A78F1DB3}" dt="2023-04-25T16:26:14.958" v="2" actId="47"/>
          <pc:sldLayoutMkLst>
            <pc:docMk/>
            <pc:sldMasterMk cId="249729937" sldId="2147483712"/>
            <pc:sldLayoutMk cId="1034367072" sldId="2147483724"/>
          </pc:sldLayoutMkLst>
        </pc:sldLayoutChg>
        <pc:sldLayoutChg chg="del">
          <pc:chgData name="Jessica Roberts" userId="831782ca-6a3f-4cbd-8621-3600d0a72af9" providerId="ADAL" clId="{984DD228-61A5-4507-B051-C3E5A78F1DB3}" dt="2023-04-25T16:26:14.958" v="2" actId="47"/>
          <pc:sldLayoutMkLst>
            <pc:docMk/>
            <pc:sldMasterMk cId="249729937" sldId="2147483712"/>
            <pc:sldLayoutMk cId="2922831311" sldId="2147483725"/>
          </pc:sldLayoutMkLst>
        </pc:sldLayoutChg>
      </pc:sldMasterChg>
      <pc:sldMasterChg chg="del delSldLayout">
        <pc:chgData name="Jessica Roberts" userId="831782ca-6a3f-4cbd-8621-3600d0a72af9" providerId="ADAL" clId="{984DD228-61A5-4507-B051-C3E5A78F1DB3}" dt="2023-04-25T16:37:05.203" v="84" actId="47"/>
        <pc:sldMasterMkLst>
          <pc:docMk/>
          <pc:sldMasterMk cId="3937665068" sldId="2147483726"/>
        </pc:sldMasterMkLst>
        <pc:sldLayoutChg chg="del">
          <pc:chgData name="Jessica Roberts" userId="831782ca-6a3f-4cbd-8621-3600d0a72af9" providerId="ADAL" clId="{984DD228-61A5-4507-B051-C3E5A78F1DB3}" dt="2023-04-25T16:37:05.203" v="84" actId="47"/>
          <pc:sldLayoutMkLst>
            <pc:docMk/>
            <pc:sldMasterMk cId="3937665068" sldId="2147483726"/>
            <pc:sldLayoutMk cId="2373471415" sldId="2147483727"/>
          </pc:sldLayoutMkLst>
        </pc:sldLayoutChg>
        <pc:sldLayoutChg chg="del">
          <pc:chgData name="Jessica Roberts" userId="831782ca-6a3f-4cbd-8621-3600d0a72af9" providerId="ADAL" clId="{984DD228-61A5-4507-B051-C3E5A78F1DB3}" dt="2023-04-25T16:37:05.203" v="84" actId="47"/>
          <pc:sldLayoutMkLst>
            <pc:docMk/>
            <pc:sldMasterMk cId="3937665068" sldId="2147483726"/>
            <pc:sldLayoutMk cId="3436613254" sldId="2147483728"/>
          </pc:sldLayoutMkLst>
        </pc:sldLayoutChg>
        <pc:sldLayoutChg chg="del">
          <pc:chgData name="Jessica Roberts" userId="831782ca-6a3f-4cbd-8621-3600d0a72af9" providerId="ADAL" clId="{984DD228-61A5-4507-B051-C3E5A78F1DB3}" dt="2023-04-25T16:37:05.203" v="84" actId="47"/>
          <pc:sldLayoutMkLst>
            <pc:docMk/>
            <pc:sldMasterMk cId="3937665068" sldId="2147483726"/>
            <pc:sldLayoutMk cId="385030514" sldId="2147483729"/>
          </pc:sldLayoutMkLst>
        </pc:sldLayoutChg>
        <pc:sldLayoutChg chg="del">
          <pc:chgData name="Jessica Roberts" userId="831782ca-6a3f-4cbd-8621-3600d0a72af9" providerId="ADAL" clId="{984DD228-61A5-4507-B051-C3E5A78F1DB3}" dt="2023-04-25T16:37:05.203" v="84" actId="47"/>
          <pc:sldLayoutMkLst>
            <pc:docMk/>
            <pc:sldMasterMk cId="3937665068" sldId="2147483726"/>
            <pc:sldLayoutMk cId="2726528714" sldId="2147483730"/>
          </pc:sldLayoutMkLst>
        </pc:sldLayoutChg>
        <pc:sldLayoutChg chg="del">
          <pc:chgData name="Jessica Roberts" userId="831782ca-6a3f-4cbd-8621-3600d0a72af9" providerId="ADAL" clId="{984DD228-61A5-4507-B051-C3E5A78F1DB3}" dt="2023-04-25T16:37:05.203" v="84" actId="47"/>
          <pc:sldLayoutMkLst>
            <pc:docMk/>
            <pc:sldMasterMk cId="3937665068" sldId="2147483726"/>
            <pc:sldLayoutMk cId="2116805336" sldId="2147483731"/>
          </pc:sldLayoutMkLst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Pennyn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lfan Dyddiad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0C8E9E-F53E-49BC-9072-85308EAFD739}" type="datetimeFigureOut">
              <a:rPr lang="cy-GB" smtClean="0"/>
              <a:t>25/04/2023</a:t>
            </a:fld>
            <a:endParaRPr lang="cy-GB"/>
          </a:p>
        </p:txBody>
      </p:sp>
      <p:sp>
        <p:nvSpPr>
          <p:cNvPr id="4" name="Dalfan Troedyn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5" name="Dalfan Rhif y Sleid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486C77-17E6-48BB-B9CF-9AC6F4D7E02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910578437"/>
      </p:ext>
    </p:extLst>
  </p:cSld>
  <p:clrMap bg1="lt1" tx1="dk1" bg2="lt2" tx2="dk2" accent1="accent1" accent2="accent2" accent3="accent3" accent4="accent4" accent5="accent5" accent6="accent6" hlink="hlink" folHlink="folHlink"/>
  <p:hf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8236D90-87CD-49F9-A99C-F73AB00FAB1B}" type="datetimeFigureOut">
              <a:rPr lang="en-GB" smtClean="0"/>
              <a:t>25/04/2023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D5591D-FE43-4DB7-94BE-7FE782E1F5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0497339"/>
      </p:ext>
    </p:extLst>
  </p:cSld>
  <p:clrMap bg1="lt1" tx1="dk1" bg2="lt2" tx2="dk2" accent1="accent1" accent2="accent2" accent3="accent3" accent4="accent4" accent5="accent5" accent6="accent6" hlink="hlink" folHlink="folHlink"/>
  <p:hf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statscymru.llyw.cymru/Catalogue/Education-and-Skills/Schools-and-Teachers/Schools-Census/Pupil-Level-Annual-School-Census/Ethnicity-National-Identity-and-Language/pupils5andover-by-localauthority-ethnicbackground" TargetMode="External"/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statswales.gov.wales/Catalogue/Education-and-Skills/Schools-and-Teachers/Schools-Census/Pupil-Level-Annual-School-Census/Ethnicity-National-Identity-and-Language/pupils5andover-by-localauthority-ethnicbackground" TargetMode="Externa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statscymru.llyw.cymru/Catalogue/Education-and-Skills/Schools-and-Teachers/Schools-Census/Pupil-Level-Annual-School-Census/Ethnicity-National-Identity-and-Language/pupilsaged5andoverfirstlanguageotherthanenglishwelsh-by-localauthorityregion-year" TargetMode="External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statswales.gov.wales/Catalogue/Education-and-Skills/Schools-and-Teachers/Schools-Census/Pupil-Level-Annual-School-Census/Ethnicity-National-Identity-and-Language/pupilsaged5andoverfirstlanguageotherthanenglishwelsh-by-localauthorityregion-year" TargetMode="Externa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O </a:t>
            </a:r>
            <a:r>
              <a:rPr lang="en-GB" err="1"/>
              <a:t>lawlyfr</a:t>
            </a:r>
            <a:r>
              <a:rPr lang="en-GB"/>
              <a:t> y </a:t>
            </a:r>
            <a:r>
              <a:rPr lang="en-GB" err="1"/>
              <a:t>modiwl</a:t>
            </a:r>
            <a:r>
              <a:rPr lang="en-GB"/>
              <a:t>.</a:t>
            </a:r>
          </a:p>
          <a:p>
            <a:r>
              <a:rPr lang="en-GB"/>
              <a:t>From the </a:t>
            </a:r>
            <a:r>
              <a:rPr lang="en-GB" err="1"/>
              <a:t>modiwl</a:t>
            </a:r>
            <a:r>
              <a:rPr lang="en-GB"/>
              <a:t> handbook.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674666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D5591D-FE43-4DB7-94BE-7FE782E1F58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119534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 err="1"/>
              <a:t>Explain</a:t>
            </a:r>
            <a:r>
              <a:rPr lang="cy-GB" dirty="0"/>
              <a:t> </a:t>
            </a:r>
            <a:r>
              <a:rPr lang="cy-GB" dirty="0" err="1"/>
              <a:t>different</a:t>
            </a:r>
            <a:r>
              <a:rPr lang="cy-GB" dirty="0"/>
              <a:t> </a:t>
            </a:r>
            <a:r>
              <a:rPr lang="cy-GB" dirty="0" err="1"/>
              <a:t>areas</a:t>
            </a:r>
            <a:r>
              <a:rPr lang="cy-GB" dirty="0"/>
              <a:t> of </a:t>
            </a:r>
            <a:r>
              <a:rPr lang="cy-GB" dirty="0" err="1"/>
              <a:t>diversity</a:t>
            </a:r>
            <a:r>
              <a:rPr lang="cy-GB" dirty="0"/>
              <a:t> – </a:t>
            </a:r>
            <a:r>
              <a:rPr lang="cy-GB" dirty="0" err="1"/>
              <a:t>they</a:t>
            </a:r>
            <a:r>
              <a:rPr lang="cy-GB" dirty="0"/>
              <a:t> </a:t>
            </a:r>
            <a:r>
              <a:rPr lang="cy-GB" dirty="0" err="1"/>
              <a:t>will</a:t>
            </a:r>
            <a:r>
              <a:rPr lang="cy-GB" dirty="0"/>
              <a:t> </a:t>
            </a:r>
            <a:r>
              <a:rPr lang="cy-GB" dirty="0" err="1"/>
              <a:t>deepen</a:t>
            </a:r>
            <a:r>
              <a:rPr lang="cy-GB" dirty="0"/>
              <a:t> </a:t>
            </a:r>
            <a:r>
              <a:rPr lang="cy-GB" dirty="0" err="1"/>
              <a:t>their</a:t>
            </a:r>
            <a:r>
              <a:rPr lang="cy-GB" dirty="0"/>
              <a:t> </a:t>
            </a:r>
            <a:r>
              <a:rPr lang="cy-GB" dirty="0" err="1"/>
              <a:t>understanding</a:t>
            </a:r>
            <a:r>
              <a:rPr lang="cy-GB" dirty="0"/>
              <a:t> of </a:t>
            </a:r>
            <a:r>
              <a:rPr lang="cy-GB" dirty="0" err="1"/>
              <a:t>these</a:t>
            </a:r>
            <a:r>
              <a:rPr lang="cy-GB" dirty="0"/>
              <a:t> </a:t>
            </a:r>
            <a:r>
              <a:rPr lang="cy-GB" dirty="0" err="1"/>
              <a:t>when</a:t>
            </a:r>
            <a:r>
              <a:rPr lang="cy-GB" dirty="0"/>
              <a:t> </a:t>
            </a:r>
            <a:r>
              <a:rPr lang="cy-GB" dirty="0" err="1"/>
              <a:t>researching</a:t>
            </a:r>
            <a:endParaRPr lang="cy-GB" dirty="0">
              <a:cs typeface="Calibri"/>
            </a:endParaRPr>
          </a:p>
          <a:p>
            <a:r>
              <a:rPr lang="cy-GB" dirty="0" err="1"/>
              <a:t>Gender</a:t>
            </a:r>
            <a:r>
              <a:rPr lang="cy-GB" dirty="0"/>
              <a:t> – male/</a:t>
            </a:r>
            <a:r>
              <a:rPr lang="cy-GB" dirty="0" err="1"/>
              <a:t>female</a:t>
            </a:r>
            <a:r>
              <a:rPr lang="cy-GB" dirty="0"/>
              <a:t> (the </a:t>
            </a:r>
            <a:r>
              <a:rPr lang="cy-GB" dirty="0" err="1"/>
              <a:t>body</a:t>
            </a:r>
            <a:r>
              <a:rPr lang="cy-GB" dirty="0"/>
              <a:t> </a:t>
            </a:r>
            <a:r>
              <a:rPr lang="cy-GB" dirty="0" err="1"/>
              <a:t>you</a:t>
            </a:r>
            <a:r>
              <a:rPr lang="cy-GB" dirty="0"/>
              <a:t> </a:t>
            </a:r>
            <a:r>
              <a:rPr lang="cy-GB" dirty="0" err="1"/>
              <a:t>were</a:t>
            </a:r>
            <a:r>
              <a:rPr lang="cy-GB" dirty="0"/>
              <a:t> </a:t>
            </a:r>
            <a:r>
              <a:rPr lang="cy-GB" dirty="0" err="1"/>
              <a:t>born</a:t>
            </a:r>
            <a:r>
              <a:rPr lang="cy-GB" dirty="0"/>
              <a:t> </a:t>
            </a:r>
            <a:r>
              <a:rPr lang="cy-GB" dirty="0" err="1"/>
              <a:t>with</a:t>
            </a:r>
            <a:r>
              <a:rPr lang="cy-GB" dirty="0"/>
              <a:t>)</a:t>
            </a:r>
            <a:endParaRPr lang="cy-GB" dirty="0">
              <a:cs typeface="Calibri"/>
            </a:endParaRPr>
          </a:p>
          <a:p>
            <a:r>
              <a:rPr lang="cy-GB" dirty="0" err="1"/>
              <a:t>Sexual</a:t>
            </a:r>
            <a:r>
              <a:rPr lang="cy-GB" dirty="0"/>
              <a:t> </a:t>
            </a:r>
            <a:r>
              <a:rPr lang="cy-GB" dirty="0" err="1"/>
              <a:t>orientation</a:t>
            </a:r>
            <a:r>
              <a:rPr lang="cy-GB" dirty="0"/>
              <a:t> – </a:t>
            </a:r>
            <a:r>
              <a:rPr lang="cy-GB" dirty="0" err="1"/>
              <a:t>describes</a:t>
            </a:r>
            <a:r>
              <a:rPr lang="cy-GB" dirty="0"/>
              <a:t> </a:t>
            </a:r>
            <a:r>
              <a:rPr lang="cy-GB" dirty="0" err="1"/>
              <a:t>who</a:t>
            </a:r>
            <a:r>
              <a:rPr lang="cy-GB" dirty="0"/>
              <a:t> </a:t>
            </a:r>
            <a:r>
              <a:rPr lang="cy-GB" dirty="0" err="1"/>
              <a:t>people</a:t>
            </a:r>
            <a:r>
              <a:rPr lang="cy-GB" dirty="0"/>
              <a:t> </a:t>
            </a:r>
            <a:r>
              <a:rPr lang="cy-GB" dirty="0" err="1"/>
              <a:t>are</a:t>
            </a:r>
            <a:r>
              <a:rPr lang="cy-GB" dirty="0"/>
              <a:t> </a:t>
            </a:r>
            <a:r>
              <a:rPr lang="cy-GB" dirty="0" err="1"/>
              <a:t>attracted</a:t>
            </a:r>
            <a:r>
              <a:rPr lang="cy-GB" dirty="0"/>
              <a:t> to</a:t>
            </a:r>
            <a:endParaRPr lang="cy-GB" dirty="0">
              <a:cs typeface="Calibri"/>
            </a:endParaRPr>
          </a:p>
          <a:p>
            <a:endParaRPr lang="en-GB" dirty="0"/>
          </a:p>
          <a:p>
            <a:r>
              <a:rPr lang="en-GB" dirty="0"/>
              <a:t>Next week we will explore this theme in more detail for today’s session we are going to focus upon language.</a:t>
            </a:r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D5591D-FE43-4DB7-94BE-7FE782E1F58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43738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Ystadegau</a:t>
            </a:r>
            <a:r>
              <a:rPr lang="en-GB" sz="1200" b="1" i="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kern="1200" baseline="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llawn</a:t>
            </a:r>
            <a:r>
              <a:rPr lang="en-GB" sz="1200" b="1" i="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</a:t>
            </a:r>
            <a:r>
              <a:rPr lang="en-GB" sz="1200" b="1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Cefndir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ethnig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y </a:t>
            </a:r>
            <a:r>
              <a:rPr lang="en-GB" sz="1200" b="1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disgyblion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5 </a:t>
            </a:r>
            <a:r>
              <a:rPr lang="en-GB" sz="1200" b="1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oed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 </a:t>
            </a:r>
            <a:r>
              <a:rPr lang="en-GB" sz="1200" b="1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throsodd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ôl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awdurdod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lleol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- </a:t>
            </a:r>
            <a:r>
              <a:rPr lang="en-GB" dirty="0">
                <a:hlinkClick r:id="rId3"/>
              </a:rPr>
              <a:t>https://statscymru.llyw.cymru/Catalogue/Education-and-Skills/Schools-and-Teachers/Schools-Census/Pupil-Level-Annual-School-Census/Ethnicity-National-Identity-and-Language/pupils5andover-by-localauthority-ethnicbackground</a:t>
            </a:r>
            <a:endParaRPr lang="en-GB" dirty="0"/>
          </a:p>
          <a:p>
            <a:endParaRPr lang="en-GB" sz="1200" b="1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Full statistics: Ethnic background of pupils aged 5 or over by local authority - </a:t>
            </a:r>
            <a:r>
              <a:rPr lang="en-GB" dirty="0">
                <a:hlinkClick r:id="rId4"/>
              </a:rPr>
              <a:t>https://statswales.gov.wales/Catalogue/Education-and-Skills/Schools-and-Teachers/Schools-Census/Pupil-Level-Annual-School-Census/Ethnicity-National-Identity-and-Language/pupils5andover-by-localauthority-ethnicbackground</a:t>
            </a:r>
          </a:p>
          <a:p>
            <a:r>
              <a:rPr lang="en-GB" dirty="0">
                <a:cs typeface="Calibri" panose="020F0502020204030204"/>
              </a:rPr>
              <a:t>*= greater than 0 but less than 5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955638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Ystadegau</a:t>
            </a:r>
            <a:r>
              <a:rPr lang="en-GB" sz="1200" b="1" i="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kern="1200" baseline="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llawn</a:t>
            </a:r>
            <a:r>
              <a:rPr lang="en-GB" sz="1200" b="1" i="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</a:t>
            </a:r>
            <a:r>
              <a:rPr lang="en-GB" sz="1200" b="1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Disgyblion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5 </a:t>
            </a:r>
            <a:r>
              <a:rPr lang="en-GB" sz="1200" b="1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oed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 </a:t>
            </a:r>
            <a:r>
              <a:rPr lang="en-GB" sz="1200" b="1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throsodd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gyda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iaith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gyntaf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gwahanol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Saesneg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neu </a:t>
            </a:r>
            <a:r>
              <a:rPr lang="en-GB" sz="1200" b="1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Gymraeg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GB" sz="1200" b="1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ôl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awdurdod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lleol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GB" sz="1200" b="1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rhanbarth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 </a:t>
            </a:r>
            <a:r>
              <a:rPr lang="en-GB" sz="1200" b="1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blwyddyn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- </a:t>
            </a:r>
            <a:r>
              <a:rPr lang="en-GB" dirty="0">
                <a:hlinkClick r:id="rId3"/>
              </a:rPr>
              <a:t>https://statscymru.llyw.cymru/Catalogue/Education-and-Skills/Schools-and-Teachers/Schools-Census/Pupil-Level-Annual-School-Census/Ethnicity-National-Identity-and-Language/pupilsaged5andoverfirstlanguageotherthanenglishwelsh-by-localauthorityregion-year</a:t>
            </a:r>
            <a:endParaRPr lang="en-GB" dirty="0"/>
          </a:p>
          <a:p>
            <a:endParaRPr lang="en-GB" sz="1200" b="1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Full statistics: Pupils aged 5 and over with a first language other than English or Welsh by local authority, region and year - </a:t>
            </a:r>
            <a:r>
              <a:rPr lang="en-GB" dirty="0">
                <a:hlinkClick r:id="rId4"/>
              </a:rPr>
              <a:t>https://statswales.gov.wales/Catalogue/Education-and-Skills/Schools-and-Teachers/Schools-Census/Pupil-Level-Annual-School-Census/Ethnicity-National-Identity-and-Language/pupilsaged5andoverfirstlanguageotherthanenglishwelsh-by-localauthorityregion-year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906070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 err="1"/>
              <a:t>Explain</a:t>
            </a:r>
            <a:r>
              <a:rPr lang="cy-GB" dirty="0"/>
              <a:t> </a:t>
            </a:r>
            <a:r>
              <a:rPr lang="cy-GB" dirty="0" err="1"/>
              <a:t>different</a:t>
            </a:r>
            <a:r>
              <a:rPr lang="cy-GB" dirty="0"/>
              <a:t> </a:t>
            </a:r>
            <a:r>
              <a:rPr lang="cy-GB" dirty="0" err="1"/>
              <a:t>areas</a:t>
            </a:r>
            <a:r>
              <a:rPr lang="cy-GB" dirty="0"/>
              <a:t> of </a:t>
            </a:r>
            <a:r>
              <a:rPr lang="cy-GB" dirty="0" err="1"/>
              <a:t>diversity</a:t>
            </a:r>
            <a:r>
              <a:rPr lang="cy-GB" dirty="0"/>
              <a:t> – </a:t>
            </a:r>
            <a:r>
              <a:rPr lang="cy-GB" dirty="0" err="1"/>
              <a:t>they</a:t>
            </a:r>
            <a:r>
              <a:rPr lang="cy-GB" dirty="0"/>
              <a:t> </a:t>
            </a:r>
            <a:r>
              <a:rPr lang="cy-GB" dirty="0" err="1"/>
              <a:t>will</a:t>
            </a:r>
            <a:r>
              <a:rPr lang="cy-GB" dirty="0"/>
              <a:t> </a:t>
            </a:r>
            <a:r>
              <a:rPr lang="cy-GB" dirty="0" err="1"/>
              <a:t>deepen</a:t>
            </a:r>
            <a:r>
              <a:rPr lang="cy-GB" dirty="0"/>
              <a:t> </a:t>
            </a:r>
            <a:r>
              <a:rPr lang="cy-GB" dirty="0" err="1"/>
              <a:t>their</a:t>
            </a:r>
            <a:r>
              <a:rPr lang="cy-GB" dirty="0"/>
              <a:t> </a:t>
            </a:r>
            <a:r>
              <a:rPr lang="cy-GB" dirty="0" err="1"/>
              <a:t>understanding</a:t>
            </a:r>
            <a:r>
              <a:rPr lang="cy-GB" dirty="0"/>
              <a:t> of </a:t>
            </a:r>
            <a:r>
              <a:rPr lang="cy-GB" dirty="0" err="1"/>
              <a:t>these</a:t>
            </a:r>
            <a:r>
              <a:rPr lang="cy-GB" dirty="0"/>
              <a:t> </a:t>
            </a:r>
            <a:r>
              <a:rPr lang="cy-GB" dirty="0" err="1"/>
              <a:t>when</a:t>
            </a:r>
            <a:r>
              <a:rPr lang="cy-GB" dirty="0"/>
              <a:t> </a:t>
            </a:r>
            <a:r>
              <a:rPr lang="cy-GB" dirty="0" err="1"/>
              <a:t>researching</a:t>
            </a:r>
            <a:endParaRPr lang="cy-GB" dirty="0">
              <a:cs typeface="Calibri"/>
            </a:endParaRPr>
          </a:p>
          <a:p>
            <a:r>
              <a:rPr lang="cy-GB" dirty="0" err="1"/>
              <a:t>Gender</a:t>
            </a:r>
            <a:r>
              <a:rPr lang="cy-GB" dirty="0"/>
              <a:t> – male/</a:t>
            </a:r>
            <a:r>
              <a:rPr lang="cy-GB" dirty="0" err="1"/>
              <a:t>female</a:t>
            </a:r>
            <a:r>
              <a:rPr lang="cy-GB" dirty="0"/>
              <a:t> (the </a:t>
            </a:r>
            <a:r>
              <a:rPr lang="cy-GB" dirty="0" err="1"/>
              <a:t>body</a:t>
            </a:r>
            <a:r>
              <a:rPr lang="cy-GB" dirty="0"/>
              <a:t> </a:t>
            </a:r>
            <a:r>
              <a:rPr lang="cy-GB" dirty="0" err="1"/>
              <a:t>you</a:t>
            </a:r>
            <a:r>
              <a:rPr lang="cy-GB" dirty="0"/>
              <a:t> </a:t>
            </a:r>
            <a:r>
              <a:rPr lang="cy-GB" dirty="0" err="1"/>
              <a:t>were</a:t>
            </a:r>
            <a:r>
              <a:rPr lang="cy-GB" dirty="0"/>
              <a:t> </a:t>
            </a:r>
            <a:r>
              <a:rPr lang="cy-GB" dirty="0" err="1"/>
              <a:t>born</a:t>
            </a:r>
            <a:r>
              <a:rPr lang="cy-GB" dirty="0"/>
              <a:t> </a:t>
            </a:r>
            <a:r>
              <a:rPr lang="cy-GB" dirty="0" err="1"/>
              <a:t>with</a:t>
            </a:r>
            <a:r>
              <a:rPr lang="cy-GB" dirty="0"/>
              <a:t>)</a:t>
            </a:r>
            <a:endParaRPr lang="cy-GB" dirty="0">
              <a:cs typeface="Calibri"/>
            </a:endParaRPr>
          </a:p>
          <a:p>
            <a:r>
              <a:rPr lang="cy-GB" dirty="0" err="1"/>
              <a:t>Sexual</a:t>
            </a:r>
            <a:r>
              <a:rPr lang="cy-GB" dirty="0"/>
              <a:t> </a:t>
            </a:r>
            <a:r>
              <a:rPr lang="cy-GB" dirty="0" err="1"/>
              <a:t>orientation</a:t>
            </a:r>
            <a:r>
              <a:rPr lang="cy-GB" dirty="0"/>
              <a:t> – </a:t>
            </a:r>
            <a:r>
              <a:rPr lang="cy-GB" dirty="0" err="1"/>
              <a:t>describes</a:t>
            </a:r>
            <a:r>
              <a:rPr lang="cy-GB" dirty="0"/>
              <a:t> </a:t>
            </a:r>
            <a:r>
              <a:rPr lang="cy-GB" dirty="0" err="1"/>
              <a:t>who</a:t>
            </a:r>
            <a:r>
              <a:rPr lang="cy-GB" dirty="0"/>
              <a:t> </a:t>
            </a:r>
            <a:r>
              <a:rPr lang="cy-GB" dirty="0" err="1"/>
              <a:t>people</a:t>
            </a:r>
            <a:r>
              <a:rPr lang="cy-GB" dirty="0"/>
              <a:t> </a:t>
            </a:r>
            <a:r>
              <a:rPr lang="cy-GB" dirty="0" err="1"/>
              <a:t>are</a:t>
            </a:r>
            <a:r>
              <a:rPr lang="cy-GB" dirty="0"/>
              <a:t> </a:t>
            </a:r>
            <a:r>
              <a:rPr lang="cy-GB" dirty="0" err="1"/>
              <a:t>attracted</a:t>
            </a:r>
            <a:r>
              <a:rPr lang="cy-GB" dirty="0"/>
              <a:t> to</a:t>
            </a:r>
            <a:endParaRPr lang="cy-GB" dirty="0">
              <a:cs typeface="Calibri"/>
            </a:endParaRPr>
          </a:p>
          <a:p>
            <a:endParaRPr lang="en-GB" dirty="0"/>
          </a:p>
          <a:p>
            <a:r>
              <a:rPr lang="en-GB" dirty="0"/>
              <a:t>Next week we will explore this theme in more detail.</a:t>
            </a:r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D5591D-FE43-4DB7-94BE-7FE782E1F58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084797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31486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3B719B-53FF-4F15-869F-9EAA62EF851D}" type="datetime1">
              <a:rPr lang="en-US" smtClean="0"/>
              <a:t>4/25/2023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069A4-B4EA-4CBB-8E82-6514D1ED2D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55090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EEA6BC-F9D4-4379-A7D8-E34A6CEC15E0}" type="datetime1">
              <a:rPr lang="en-US" smtClean="0"/>
              <a:t>4/25/2023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069A4-B4EA-4CBB-8E82-6514D1ED2D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70380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B70D50-742D-4F0E-A9DD-A0DBFFAD2B6A}" type="datetime1">
              <a:rPr lang="en-US" smtClean="0"/>
              <a:t>4/25/2023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069A4-B4EA-4CBB-8E82-6514D1ED2D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15848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892DA9-2496-45AB-ABCA-F6E53FC26A16}" type="datetime1">
              <a:rPr lang="en-US" smtClean="0"/>
              <a:t>4/25/2023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069A4-B4EA-4CBB-8E82-6514D1ED2D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32093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E58AA-8261-4FD2-A69A-8D6621A61F7B}" type="datetime1">
              <a:rPr lang="en-US" smtClean="0"/>
              <a:t>4/25/2023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069A4-B4EA-4CBB-8E82-6514D1ED2D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16077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137641-1092-4C28-A0DB-33AAEC171820}" type="datetime1">
              <a:rPr lang="en-US" smtClean="0"/>
              <a:t>4/25/2023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069A4-B4EA-4CBB-8E82-6514D1ED2D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4264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A3AF3F-0D2A-456E-8372-6DB51572036A}" type="datetime1">
              <a:rPr lang="en-US" smtClean="0"/>
              <a:t>4/25/2023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069A4-B4EA-4CBB-8E82-6514D1ED2D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04427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DAF01-0189-4321-913E-BA8A8474802E}" type="datetime1">
              <a:rPr lang="en-US" smtClean="0"/>
              <a:t>4/25/2023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069A4-B4EA-4CBB-8E82-6514D1ED2D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89411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BB0DF-13AD-40C8-AE0D-265D1DFBB110}" type="datetime1">
              <a:rPr lang="en-US" smtClean="0"/>
              <a:t>4/25/2023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069A4-B4EA-4CBB-8E82-6514D1ED2D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35609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D8012-0A23-4E0B-8EC4-1BFFCB260892}" type="datetime1">
              <a:rPr lang="en-US" smtClean="0"/>
              <a:t>4/25/2023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069A4-B4EA-4CBB-8E82-6514D1ED2D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92701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46E1F-44C5-4C63-9A32-C828FD9C89EF}" type="datetime1">
              <a:rPr lang="en-US" smtClean="0"/>
              <a:t>4/25/2023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069A4-B4EA-4CBB-8E82-6514D1ED2D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445385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88430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11E10363-227B-5C46-BC1B-916C9DDF8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4/25/2023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D81000-8647-4A48-921C-4541CD9CF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197E8E9-13FE-A340-9846-19E603C1B5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8761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4/25/2023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104091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4/25/2023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860519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4/25/2023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257946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4/25/2023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37425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4/25/2023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968329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4/25/2023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286693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4/25/2023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056292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4/25/2023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883137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4/25/2023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10098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DC18FA-356E-429E-9609-3B180110D5E4}" type="datetime1">
              <a:rPr lang="en-US" smtClean="0"/>
              <a:t>4/25/2023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A069A4-B4EA-4CBB-8E82-6514D1ED2D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50703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4785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4/25/2023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07487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5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enti.com/al42svh594jd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hyperlink" Target="https://www.bbc.co.uk/news/uk-wales-46909295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walesonline.co.uk/news/education/grangetown-primary-school-cardiff-diversity-16521092" TargetMode="External"/><Relationship Id="rId5" Type="http://schemas.openxmlformats.org/officeDocument/2006/relationships/hyperlink" Target="https://www.bbc.co.uk/cymrufyw/51637062" TargetMode="External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hyperlink" Target="https://quizizz.com/admin/quiz/5e3152b51a64fb001bd01f0c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044287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28650" y="1412488"/>
            <a:ext cx="2174391" cy="4363844"/>
          </a:xfrm>
        </p:spPr>
        <p:txBody>
          <a:bodyPr anchor="t">
            <a:normAutofit/>
          </a:bodyPr>
          <a:lstStyle/>
          <a:p>
            <a:r>
              <a:rPr lang="en-GB" sz="3500" b="1" err="1">
                <a:solidFill>
                  <a:srgbClr val="FFFFFF"/>
                </a:solidFill>
              </a:rPr>
              <a:t>Amcan</a:t>
            </a:r>
            <a:r>
              <a:rPr lang="en-GB" sz="3500" b="1">
                <a:solidFill>
                  <a:srgbClr val="FFFFFF"/>
                </a:solidFill>
              </a:rPr>
              <a:t> y </a:t>
            </a:r>
            <a:r>
              <a:rPr lang="en-GB" sz="3500" b="1" err="1">
                <a:solidFill>
                  <a:srgbClr val="FFFFFF"/>
                </a:solidFill>
              </a:rPr>
              <a:t>sesiwn</a:t>
            </a:r>
            <a:br>
              <a:rPr lang="en-GB" sz="3500" b="1">
                <a:solidFill>
                  <a:srgbClr val="FFFFFF"/>
                </a:solidFill>
              </a:rPr>
            </a:br>
            <a:br>
              <a:rPr lang="en-GB" sz="3500" b="1">
                <a:solidFill>
                  <a:srgbClr val="FFFFFF"/>
                </a:solidFill>
              </a:rPr>
            </a:br>
            <a:r>
              <a:rPr lang="en-GB" sz="3500" b="1">
                <a:solidFill>
                  <a:srgbClr val="FFFFFF"/>
                </a:solidFill>
              </a:rPr>
              <a:t>Session’s aim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285641" y="1412489"/>
            <a:ext cx="2570462" cy="4363844"/>
          </a:xfrm>
        </p:spPr>
        <p:txBody>
          <a:bodyPr>
            <a:normAutofit/>
          </a:bodyPr>
          <a:lstStyle/>
          <a:p>
            <a:r>
              <a:rPr lang="cy-GB" sz="1700"/>
              <a:t>Rhoi'r sgiliau angenrheidiol i ddarpar-athrawon ddadansoddi sut mae ffactorau diwylliannol, ieithyddol, crefyddol ac economaidd-gymdeithasol amrywiol yn dylanwadu ar faterion a datblygiad ysgol gyfan.</a:t>
            </a:r>
            <a:endParaRPr lang="en-GB" sz="1700" b="1"/>
          </a:p>
          <a:p>
            <a:endParaRPr lang="en-GB" sz="170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7403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338703" y="1412489"/>
            <a:ext cx="2398275" cy="4363844"/>
          </a:xfrm>
        </p:spPr>
        <p:txBody>
          <a:bodyPr>
            <a:normAutofit/>
          </a:bodyPr>
          <a:lstStyle/>
          <a:p>
            <a:r>
              <a:rPr lang="en-GB" sz="1700"/>
              <a:t>To equip student- teachers with the skills needed to analyse how diverse cultural, linguistic, religious and socio-economic factors influence whole school issues and development.  </a:t>
            </a:r>
          </a:p>
          <a:p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1113653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23207CC6-EAA1-4BFF-A48A-DECAD89727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9144000" cy="6861324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Freeform 3">
            <a:extLst>
              <a:ext uri="{FF2B5EF4-FFF2-40B4-BE49-F238E27FC236}">
                <a16:creationId xmlns:a16="http://schemas.microsoft.com/office/drawing/2014/main" id="{B234A3DD-923D-4166-8B19-7DD589908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5193" y="-479"/>
            <a:ext cx="7101526" cy="6858478"/>
          </a:xfrm>
          <a:custGeom>
            <a:avLst/>
            <a:gdLst>
              <a:gd name="connsiteX0" fmla="*/ 0 w 8078051"/>
              <a:gd name="connsiteY0" fmla="*/ 0 h 5829300"/>
              <a:gd name="connsiteX1" fmla="*/ 4453793 w 8078051"/>
              <a:gd name="connsiteY1" fmla="*/ 0 h 5829300"/>
              <a:gd name="connsiteX2" fmla="*/ 5363426 w 8078051"/>
              <a:gd name="connsiteY2" fmla="*/ 0 h 5829300"/>
              <a:gd name="connsiteX3" fmla="*/ 5368184 w 8078051"/>
              <a:gd name="connsiteY3" fmla="*/ 0 h 5829300"/>
              <a:gd name="connsiteX4" fmla="*/ 8078051 w 8078051"/>
              <a:gd name="connsiteY4" fmla="*/ 5829300 h 5829300"/>
              <a:gd name="connsiteX5" fmla="*/ 1743926 w 8078051"/>
              <a:gd name="connsiteY5" fmla="*/ 5829300 h 5829300"/>
              <a:gd name="connsiteX6" fmla="*/ 1744148 w 8078051"/>
              <a:gd name="connsiteY6" fmla="*/ 5828822 h 5829300"/>
              <a:gd name="connsiteX7" fmla="*/ 0 w 8078051"/>
              <a:gd name="connsiteY7" fmla="*/ 5828822 h 5829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78051" h="5829300">
                <a:moveTo>
                  <a:pt x="0" y="0"/>
                </a:moveTo>
                <a:lnTo>
                  <a:pt x="4453793" y="0"/>
                </a:lnTo>
                <a:lnTo>
                  <a:pt x="5363426" y="0"/>
                </a:lnTo>
                <a:lnTo>
                  <a:pt x="5368184" y="0"/>
                </a:lnTo>
                <a:lnTo>
                  <a:pt x="8078051" y="5829300"/>
                </a:lnTo>
                <a:lnTo>
                  <a:pt x="1743926" y="5829300"/>
                </a:lnTo>
                <a:lnTo>
                  <a:pt x="1744148" y="5828822"/>
                </a:lnTo>
                <a:lnTo>
                  <a:pt x="0" y="5828822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A0A05FF-4BA9-494B-9164-2AD5AB36B1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80"/>
            <a:ext cx="7565229" cy="6858958"/>
          </a:xfrm>
          <a:custGeom>
            <a:avLst/>
            <a:gdLst>
              <a:gd name="connsiteX0" fmla="*/ 2008921 w 10086973"/>
              <a:gd name="connsiteY0" fmla="*/ 0 h 6858958"/>
              <a:gd name="connsiteX1" fmla="*/ 5838793 w 10086973"/>
              <a:gd name="connsiteY1" fmla="*/ 0 h 6858958"/>
              <a:gd name="connsiteX2" fmla="*/ 6905021 w 10086973"/>
              <a:gd name="connsiteY2" fmla="*/ 0 h 6858958"/>
              <a:gd name="connsiteX3" fmla="*/ 6910598 w 10086973"/>
              <a:gd name="connsiteY3" fmla="*/ 0 h 6858958"/>
              <a:gd name="connsiteX4" fmla="*/ 10086973 w 10086973"/>
              <a:gd name="connsiteY4" fmla="*/ 6858478 h 6858958"/>
              <a:gd name="connsiteX5" fmla="*/ 9324755 w 10086973"/>
              <a:gd name="connsiteY5" fmla="*/ 6858478 h 6858958"/>
              <a:gd name="connsiteX6" fmla="*/ 9324977 w 10086973"/>
              <a:gd name="connsiteY6" fmla="*/ 6858957 h 6858958"/>
              <a:gd name="connsiteX7" fmla="*/ 3359025 w 10086973"/>
              <a:gd name="connsiteY7" fmla="*/ 6858957 h 6858958"/>
              <a:gd name="connsiteX8" fmla="*/ 3359025 w 10086973"/>
              <a:gd name="connsiteY8" fmla="*/ 6858958 h 6858958"/>
              <a:gd name="connsiteX9" fmla="*/ 0 w 10086973"/>
              <a:gd name="connsiteY9" fmla="*/ 6858958 h 6858958"/>
              <a:gd name="connsiteX10" fmla="*/ 0 w 10086973"/>
              <a:gd name="connsiteY10" fmla="*/ 958 h 6858958"/>
              <a:gd name="connsiteX11" fmla="*/ 761996 w 10086973"/>
              <a:gd name="connsiteY11" fmla="*/ 958 h 6858958"/>
              <a:gd name="connsiteX12" fmla="*/ 761996 w 10086973"/>
              <a:gd name="connsiteY12" fmla="*/ 479 h 6858958"/>
              <a:gd name="connsiteX13" fmla="*/ 1246925 w 10086973"/>
              <a:gd name="connsiteY13" fmla="*/ 479 h 6858958"/>
              <a:gd name="connsiteX14" fmla="*/ 2008921 w 10086973"/>
              <a:gd name="connsiteY14" fmla="*/ 479 h 685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10086973" h="6858958">
                <a:moveTo>
                  <a:pt x="2008921" y="0"/>
                </a:moveTo>
                <a:lnTo>
                  <a:pt x="5838793" y="0"/>
                </a:lnTo>
                <a:lnTo>
                  <a:pt x="6905021" y="0"/>
                </a:lnTo>
                <a:lnTo>
                  <a:pt x="6910598" y="0"/>
                </a:lnTo>
                <a:lnTo>
                  <a:pt x="10086973" y="6858478"/>
                </a:lnTo>
                <a:lnTo>
                  <a:pt x="9324755" y="6858478"/>
                </a:lnTo>
                <a:lnTo>
                  <a:pt x="9324977" y="6858957"/>
                </a:lnTo>
                <a:lnTo>
                  <a:pt x="3359025" y="6858957"/>
                </a:lnTo>
                <a:lnTo>
                  <a:pt x="3359025" y="6858958"/>
                </a:lnTo>
                <a:lnTo>
                  <a:pt x="0" y="6858958"/>
                </a:lnTo>
                <a:lnTo>
                  <a:pt x="0" y="958"/>
                </a:lnTo>
                <a:lnTo>
                  <a:pt x="761996" y="958"/>
                </a:lnTo>
                <a:lnTo>
                  <a:pt x="761996" y="479"/>
                </a:lnTo>
                <a:lnTo>
                  <a:pt x="1246925" y="479"/>
                </a:lnTo>
                <a:lnTo>
                  <a:pt x="2008921" y="479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1FF2E75-ACAF-44D5-BB6E-8398BA9BA46D}"/>
              </a:ext>
            </a:extLst>
          </p:cNvPr>
          <p:cNvSpPr txBox="1"/>
          <p:nvPr/>
        </p:nvSpPr>
        <p:spPr>
          <a:xfrm>
            <a:off x="251706" y="1441161"/>
            <a:ext cx="8441443" cy="546870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cy-GB" sz="3600" dirty="0"/>
              <a:t>Pa eiriau sy'n dod i'r meddwl pan fyddwch chi’n clywed y gair "amrywiaeth"? </a:t>
            </a: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cy-GB" sz="3600" dirty="0"/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cy-GB" sz="3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words spring to mind when you think of the word “diversity”? </a:t>
            </a:r>
            <a:r>
              <a:rPr lang="en-US" sz="3600" kern="1200" dirty="0">
                <a:solidFill>
                  <a:schemeClr val="tx1"/>
                </a:solidFill>
                <a:latin typeface="+mj-lt"/>
                <a:ea typeface="+mj-ea"/>
                <a:cs typeface="+mj-cs"/>
                <a:hlinkClick r:id="rId3"/>
              </a:rPr>
              <a:t>https://www.menti.com/al42svh594jd</a:t>
            </a:r>
            <a:endParaRPr lang="en-US" sz="3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0C7BCFE-BCB0-4643-9F16-92847B8866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193880" y="6356350"/>
            <a:ext cx="321469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spcAft>
                <a:spcPts val="600"/>
              </a:spcAft>
            </a:pPr>
            <a:fld id="{6A8CBF47-CD5C-4D4C-8BC8-D49EA6405D47}" type="slidenum">
              <a:rPr lang="en-US" sz="1000">
                <a:solidFill>
                  <a:srgbClr val="D9D9D9"/>
                </a:solidFill>
              </a:rPr>
              <a:pPr defTabSz="914400">
                <a:spcAft>
                  <a:spcPts val="600"/>
                </a:spcAft>
              </a:pPr>
              <a:t>2</a:t>
            </a:fld>
            <a:endParaRPr lang="en-US" sz="1000">
              <a:solidFill>
                <a:srgbClr val="D9D9D9"/>
              </a:solidFill>
            </a:endParaRPr>
          </a:p>
        </p:txBody>
      </p:sp>
      <p:pic>
        <p:nvPicPr>
          <p:cNvPr id="1026" name="Picture 2" descr="Chat, communicate, message, sms, talk, type, typing icon - Download on  Iconfinder">
            <a:extLst>
              <a:ext uri="{FF2B5EF4-FFF2-40B4-BE49-F238E27FC236}">
                <a16:creationId xmlns:a16="http://schemas.microsoft.com/office/drawing/2014/main" id="{148DF3C5-F701-46B8-954F-BD2B473392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0767" y="-326988"/>
            <a:ext cx="2091813" cy="2091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621218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CFC531-345A-49E0-846C-577BCD2F0934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3724072" y="629268"/>
            <a:ext cx="4939868" cy="128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b="1" dirty="0">
                <a:solidFill>
                  <a:srgbClr val="00B050"/>
                </a:solidFill>
              </a:rPr>
              <a:t>Amrywiaeth	</a:t>
            </a:r>
            <a:br>
              <a:rPr lang="en-US" sz="4100" b="1" dirty="0"/>
            </a:br>
            <a:r>
              <a:rPr lang="en-US" sz="4100" b="1" dirty="0">
                <a:solidFill>
                  <a:srgbClr val="FF0000"/>
                </a:solidFill>
              </a:rPr>
              <a:t>Diversity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310923-49F4-4941-9674-50CBE60E1DFD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3724073" y="2438400"/>
            <a:ext cx="4939867" cy="378541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 dirty="0">
                <a:solidFill>
                  <a:srgbClr val="00B050"/>
                </a:solidFill>
                <a:highlight>
                  <a:srgbClr val="FFFF00"/>
                </a:highlight>
              </a:rPr>
              <a:t>Iaith</a:t>
            </a:r>
          </a:p>
          <a:p>
            <a:r>
              <a:rPr lang="en-US" sz="2000" dirty="0" err="1">
                <a:solidFill>
                  <a:srgbClr val="00B050"/>
                </a:solidFill>
                <a:highlight>
                  <a:srgbClr val="FFFF00"/>
                </a:highlight>
              </a:rPr>
              <a:t>Cenedl</a:t>
            </a:r>
            <a:r>
              <a:rPr lang="en-US" sz="2000" dirty="0">
                <a:solidFill>
                  <a:srgbClr val="00B050"/>
                </a:solidFill>
                <a:highlight>
                  <a:srgbClr val="FFFF00"/>
                </a:highlight>
              </a:rPr>
              <a:t> </a:t>
            </a:r>
            <a:r>
              <a:rPr lang="en-US" sz="2000" dirty="0" err="1">
                <a:solidFill>
                  <a:srgbClr val="00B050"/>
                </a:solidFill>
                <a:highlight>
                  <a:srgbClr val="FFFF00"/>
                </a:highlight>
              </a:rPr>
              <a:t>ethnig</a:t>
            </a:r>
            <a:endParaRPr lang="en-US" sz="2000" dirty="0">
              <a:solidFill>
                <a:srgbClr val="00B050"/>
              </a:solidFill>
              <a:highlight>
                <a:srgbClr val="FFFF00"/>
              </a:highlight>
            </a:endParaRPr>
          </a:p>
          <a:p>
            <a:r>
              <a:rPr lang="en-US" sz="2000" dirty="0" err="1">
                <a:solidFill>
                  <a:srgbClr val="00B050"/>
                </a:solidFill>
              </a:rPr>
              <a:t>Rhyw</a:t>
            </a:r>
            <a:endParaRPr lang="en-US" sz="2000" dirty="0">
              <a:solidFill>
                <a:srgbClr val="00B050"/>
              </a:solidFill>
            </a:endParaRPr>
          </a:p>
          <a:p>
            <a:r>
              <a:rPr lang="en-US" sz="2000" dirty="0" err="1">
                <a:solidFill>
                  <a:srgbClr val="00B050"/>
                </a:solidFill>
              </a:rPr>
              <a:t>Rhywedd</a:t>
            </a:r>
            <a:endParaRPr lang="en-US" sz="2000" dirty="0">
              <a:solidFill>
                <a:srgbClr val="00B050"/>
              </a:solidFill>
            </a:endParaRPr>
          </a:p>
          <a:p>
            <a:r>
              <a:rPr lang="en-US" sz="2000" dirty="0" err="1">
                <a:solidFill>
                  <a:srgbClr val="00B050"/>
                </a:solidFill>
              </a:rPr>
              <a:t>Crefydd</a:t>
            </a:r>
            <a:endParaRPr lang="en-US" sz="2000" dirty="0">
              <a:solidFill>
                <a:srgbClr val="00B050"/>
              </a:solidFill>
            </a:endParaRPr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45572B0C-A412-4F95-B903-4CF4D4DC00D4}"/>
              </a:ext>
            </a:extLst>
          </p:cNvPr>
          <p:cNvPicPr>
            <a:picLocks noGrp="1" noChangeAspect="1"/>
          </p:cNvPicPr>
          <p:nvPr>
            <p:ph sz="half" idx="4294967295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499" r="6734"/>
          <a:stretch/>
        </p:blipFill>
        <p:spPr>
          <a:xfrm>
            <a:off x="20" y="10"/>
            <a:ext cx="3476673" cy="6857990"/>
          </a:xfrm>
          <a:prstGeom prst="rect">
            <a:avLst/>
          </a:prstGeom>
          <a:effectLst/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810700" y="2115117"/>
            <a:ext cx="4732020" cy="0"/>
          </a:xfrm>
          <a:prstGeom prst="line">
            <a:avLst/>
          </a:prstGeom>
          <a:ln w="19050">
            <a:solidFill>
              <a:srgbClr val="0671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D2DEAC-F8AE-49EB-881C-5E96A63826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625281" y="6356350"/>
            <a:ext cx="890069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spcAft>
                <a:spcPts val="600"/>
              </a:spcAft>
              <a:defRPr/>
            </a:pPr>
            <a:fld id="{6A8CBF47-CD5C-4D4C-8BC8-D49EA6405D47}" type="slidenum">
              <a:rPr lang="en-US" smtClean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914400">
                <a:spcAft>
                  <a:spcPts val="600"/>
                </a:spcAft>
                <a:defRPr/>
              </a:pPr>
              <a:t>3</a:t>
            </a:fld>
            <a:endParaRPr lang="en-US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3D72F3E9-B868-4844-AB62-D67CDD500700}"/>
              </a:ext>
            </a:extLst>
          </p:cNvPr>
          <p:cNvSpPr txBox="1">
            <a:spLocks/>
          </p:cNvSpPr>
          <p:nvPr/>
        </p:nvSpPr>
        <p:spPr>
          <a:xfrm>
            <a:off x="5884779" y="2438400"/>
            <a:ext cx="38862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2000" dirty="0" err="1">
                <a:solidFill>
                  <a:srgbClr val="FF0000"/>
                </a:solidFill>
                <a:highlight>
                  <a:srgbClr val="FFFF00"/>
                </a:highlight>
              </a:rPr>
              <a:t>Language</a:t>
            </a:r>
            <a:endParaRPr lang="cy-GB" sz="2000" dirty="0">
              <a:solidFill>
                <a:srgbClr val="FF0000"/>
              </a:solidFill>
              <a:highlight>
                <a:srgbClr val="FFFF00"/>
              </a:highlight>
            </a:endParaRPr>
          </a:p>
          <a:p>
            <a:r>
              <a:rPr lang="cy-GB" sz="2000" dirty="0">
                <a:solidFill>
                  <a:srgbClr val="FF0000"/>
                </a:solidFill>
                <a:highlight>
                  <a:srgbClr val="FFFF00"/>
                </a:highlight>
              </a:rPr>
              <a:t>Ethnic </a:t>
            </a:r>
            <a:r>
              <a:rPr lang="cy-GB" sz="2000" dirty="0" err="1">
                <a:solidFill>
                  <a:srgbClr val="FF0000"/>
                </a:solidFill>
                <a:highlight>
                  <a:srgbClr val="FFFF00"/>
                </a:highlight>
              </a:rPr>
              <a:t>background</a:t>
            </a:r>
            <a:endParaRPr lang="cy-GB" sz="2000" dirty="0">
              <a:solidFill>
                <a:srgbClr val="FF0000"/>
              </a:solidFill>
              <a:highlight>
                <a:srgbClr val="FFFF00"/>
              </a:highlight>
            </a:endParaRPr>
          </a:p>
          <a:p>
            <a:r>
              <a:rPr lang="cy-GB" sz="2000" dirty="0" err="1">
                <a:solidFill>
                  <a:srgbClr val="FF0000"/>
                </a:solidFill>
              </a:rPr>
              <a:t>Gender</a:t>
            </a:r>
            <a:endParaRPr lang="cy-GB" sz="2000" dirty="0">
              <a:solidFill>
                <a:srgbClr val="FF0000"/>
              </a:solidFill>
            </a:endParaRPr>
          </a:p>
          <a:p>
            <a:r>
              <a:rPr lang="cy-GB" sz="2000" dirty="0" err="1">
                <a:solidFill>
                  <a:srgbClr val="FF0000"/>
                </a:solidFill>
              </a:rPr>
              <a:t>Sexual</a:t>
            </a:r>
            <a:r>
              <a:rPr lang="cy-GB" sz="2000" dirty="0">
                <a:solidFill>
                  <a:srgbClr val="FF0000"/>
                </a:solidFill>
              </a:rPr>
              <a:t> </a:t>
            </a:r>
            <a:r>
              <a:rPr lang="cy-GB" sz="2000" dirty="0" err="1">
                <a:solidFill>
                  <a:srgbClr val="FF0000"/>
                </a:solidFill>
              </a:rPr>
              <a:t>orientation</a:t>
            </a:r>
            <a:endParaRPr lang="cy-GB" sz="2000" dirty="0">
              <a:solidFill>
                <a:srgbClr val="FF0000"/>
              </a:solidFill>
            </a:endParaRPr>
          </a:p>
          <a:p>
            <a:r>
              <a:rPr lang="cy-GB" sz="2000" dirty="0" err="1">
                <a:solidFill>
                  <a:srgbClr val="FF0000"/>
                </a:solidFill>
              </a:rPr>
              <a:t>Religion</a:t>
            </a:r>
            <a:endParaRPr lang="cy-GB" sz="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50609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70403"/>
            <a:ext cx="7886700" cy="1325563"/>
          </a:xfrm>
        </p:spPr>
        <p:txBody>
          <a:bodyPr/>
          <a:lstStyle/>
          <a:p>
            <a:r>
              <a:rPr lang="en-GB" b="1" dirty="0">
                <a:solidFill>
                  <a:srgbClr val="00B0F0"/>
                </a:solidFill>
              </a:rPr>
              <a:t>Beth </a:t>
            </a:r>
            <a:r>
              <a:rPr lang="en-GB" b="1" dirty="0" err="1">
                <a:solidFill>
                  <a:srgbClr val="00B0F0"/>
                </a:solidFill>
              </a:rPr>
              <a:t>mae</a:t>
            </a:r>
            <a:r>
              <a:rPr lang="en-GB" b="1" dirty="0">
                <a:solidFill>
                  <a:srgbClr val="00B0F0"/>
                </a:solidFill>
              </a:rPr>
              <a:t> </a:t>
            </a:r>
            <a:r>
              <a:rPr lang="en-GB" b="1" dirty="0" err="1">
                <a:solidFill>
                  <a:srgbClr val="00B0F0"/>
                </a:solidFill>
              </a:rPr>
              <a:t>ystadegau’n</a:t>
            </a:r>
            <a:r>
              <a:rPr lang="en-GB" b="1" dirty="0">
                <a:solidFill>
                  <a:srgbClr val="00B0F0"/>
                </a:solidFill>
              </a:rPr>
              <a:t> </a:t>
            </a:r>
            <a:r>
              <a:rPr lang="en-GB" b="1" dirty="0" err="1">
                <a:solidFill>
                  <a:srgbClr val="00B0F0"/>
                </a:solidFill>
              </a:rPr>
              <a:t>dweud</a:t>
            </a:r>
            <a:r>
              <a:rPr lang="en-GB" b="1" dirty="0">
                <a:solidFill>
                  <a:srgbClr val="00B0F0"/>
                </a:solidFill>
              </a:rPr>
              <a:t>?</a:t>
            </a:r>
            <a:br>
              <a:rPr lang="en-GB" b="1" dirty="0">
                <a:solidFill>
                  <a:srgbClr val="00B0F0"/>
                </a:solidFill>
              </a:rPr>
            </a:br>
            <a:r>
              <a:rPr lang="en-GB" b="1" dirty="0"/>
              <a:t>What do statistics tell us?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472955" y="1493998"/>
            <a:ext cx="6200602" cy="70788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</a:t>
            </a: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hai </a:t>
            </a:r>
            <a:r>
              <a:rPr kumimoji="0" lang="en-GB" sz="2000" b="0" i="0" u="none" strike="noStrike" kern="1200" cap="none" spc="0" normalizeH="0" baseline="0" noProof="0" err="1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cefndiroedd</a:t>
            </a: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2000" b="0" i="0" u="none" strike="noStrike" kern="1200" cap="none" spc="0" normalizeH="0" baseline="0" noProof="0" err="1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ethnig</a:t>
            </a: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2000" b="0" i="0" u="none" strike="noStrike" kern="1200" cap="none" spc="0" normalizeH="0" baseline="0" noProof="0" err="1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mewn</a:t>
            </a: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2000" b="0" i="0" u="none" strike="noStrike" kern="1200" cap="none" spc="0" normalizeH="0" baseline="0" noProof="0" err="1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rhai</a:t>
            </a: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2000" b="0" i="0" u="none" strike="noStrike" kern="1200" cap="none" spc="0" normalizeH="0" baseline="0" noProof="0" err="1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o’n</a:t>
            </a: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2000" b="0" i="0" u="none" strike="noStrike" kern="1200" cap="none" spc="0" normalizeH="0" baseline="0" noProof="0" err="1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hysgolion</a:t>
            </a:r>
            <a:endParaRPr lang="en-GB" sz="2000" b="0" i="0" u="none" strike="noStrike" kern="1200" cap="none" spc="0" normalizeH="0" baseline="0" noProof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Calibri" panose="020F0502020204030204"/>
              <a:cs typeface="Calibri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Some ethnic backgrounds in some of our schools</a:t>
            </a:r>
            <a:endParaRPr lang="en-GB" sz="2000" b="0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Calibri" panose="020F0502020204030204"/>
              <a:cs typeface="Calibri"/>
            </a:endParaRPr>
          </a:p>
        </p:txBody>
      </p:sp>
      <p:graphicFrame>
        <p:nvGraphicFramePr>
          <p:cNvPr id="7" name="Table 6"/>
          <p:cNvGraphicFramePr>
            <a:graphicFrameLocks noGrp="1"/>
          </p:cNvGraphicFramePr>
          <p:nvPr/>
        </p:nvGraphicFramePr>
        <p:xfrm>
          <a:off x="722283" y="2302477"/>
          <a:ext cx="7793067" cy="305955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955482">
                  <a:extLst>
                    <a:ext uri="{9D8B030D-6E8A-4147-A177-3AD203B41FA5}">
                      <a16:colId xmlns:a16="http://schemas.microsoft.com/office/drawing/2014/main" val="1526146967"/>
                    </a:ext>
                  </a:extLst>
                </a:gridCol>
                <a:gridCol w="446982">
                  <a:extLst>
                    <a:ext uri="{9D8B030D-6E8A-4147-A177-3AD203B41FA5}">
                      <a16:colId xmlns:a16="http://schemas.microsoft.com/office/drawing/2014/main" val="2521084524"/>
                    </a:ext>
                  </a:extLst>
                </a:gridCol>
                <a:gridCol w="568708">
                  <a:extLst>
                    <a:ext uri="{9D8B030D-6E8A-4147-A177-3AD203B41FA5}">
                      <a16:colId xmlns:a16="http://schemas.microsoft.com/office/drawing/2014/main" val="742205900"/>
                    </a:ext>
                  </a:extLst>
                </a:gridCol>
                <a:gridCol w="437820">
                  <a:extLst>
                    <a:ext uri="{9D8B030D-6E8A-4147-A177-3AD203B41FA5}">
                      <a16:colId xmlns:a16="http://schemas.microsoft.com/office/drawing/2014/main" val="4232275913"/>
                    </a:ext>
                  </a:extLst>
                </a:gridCol>
                <a:gridCol w="634152">
                  <a:extLst>
                    <a:ext uri="{9D8B030D-6E8A-4147-A177-3AD203B41FA5}">
                      <a16:colId xmlns:a16="http://schemas.microsoft.com/office/drawing/2014/main" val="1062876330"/>
                    </a:ext>
                  </a:extLst>
                </a:gridCol>
                <a:gridCol w="481013">
                  <a:extLst>
                    <a:ext uri="{9D8B030D-6E8A-4147-A177-3AD203B41FA5}">
                      <a16:colId xmlns:a16="http://schemas.microsoft.com/office/drawing/2014/main" val="2734095734"/>
                    </a:ext>
                  </a:extLst>
                </a:gridCol>
                <a:gridCol w="430855">
                  <a:extLst>
                    <a:ext uri="{9D8B030D-6E8A-4147-A177-3AD203B41FA5}">
                      <a16:colId xmlns:a16="http://schemas.microsoft.com/office/drawing/2014/main" val="2408723643"/>
                    </a:ext>
                  </a:extLst>
                </a:gridCol>
                <a:gridCol w="447403">
                  <a:extLst>
                    <a:ext uri="{9D8B030D-6E8A-4147-A177-3AD203B41FA5}">
                      <a16:colId xmlns:a16="http://schemas.microsoft.com/office/drawing/2014/main" val="918113412"/>
                    </a:ext>
                  </a:extLst>
                </a:gridCol>
                <a:gridCol w="575252">
                  <a:extLst>
                    <a:ext uri="{9D8B030D-6E8A-4147-A177-3AD203B41FA5}">
                      <a16:colId xmlns:a16="http://schemas.microsoft.com/office/drawing/2014/main" val="2391449363"/>
                    </a:ext>
                  </a:extLst>
                </a:gridCol>
                <a:gridCol w="730355">
                  <a:extLst>
                    <a:ext uri="{9D8B030D-6E8A-4147-A177-3AD203B41FA5}">
                      <a16:colId xmlns:a16="http://schemas.microsoft.com/office/drawing/2014/main" val="908920959"/>
                    </a:ext>
                  </a:extLst>
                </a:gridCol>
                <a:gridCol w="634152">
                  <a:extLst>
                    <a:ext uri="{9D8B030D-6E8A-4147-A177-3AD203B41FA5}">
                      <a16:colId xmlns:a16="http://schemas.microsoft.com/office/drawing/2014/main" val="3264802956"/>
                    </a:ext>
                  </a:extLst>
                </a:gridCol>
                <a:gridCol w="481013">
                  <a:extLst>
                    <a:ext uri="{9D8B030D-6E8A-4147-A177-3AD203B41FA5}">
                      <a16:colId xmlns:a16="http://schemas.microsoft.com/office/drawing/2014/main" val="1902462270"/>
                    </a:ext>
                  </a:extLst>
                </a:gridCol>
                <a:gridCol w="524861">
                  <a:extLst>
                    <a:ext uri="{9D8B030D-6E8A-4147-A177-3AD203B41FA5}">
                      <a16:colId xmlns:a16="http://schemas.microsoft.com/office/drawing/2014/main" val="809001601"/>
                    </a:ext>
                  </a:extLst>
                </a:gridCol>
                <a:gridCol w="445019">
                  <a:extLst>
                    <a:ext uri="{9D8B030D-6E8A-4147-A177-3AD203B41FA5}">
                      <a16:colId xmlns:a16="http://schemas.microsoft.com/office/drawing/2014/main" val="1844060536"/>
                    </a:ext>
                  </a:extLst>
                </a:gridCol>
              </a:tblGrid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GB" sz="9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White British 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Traveller 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Gypsy (from 2018) 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White and Black Caribbean 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White and Black African 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White and Asian 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Indian 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Pakistani 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Bangladeshi 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Caribbean 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African 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Chinese or Chinese British 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Any other ethnic 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245657569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Pembrokeshire 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13560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25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100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60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40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95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20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10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25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*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15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20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50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760567796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Carmarthenshire 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21715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55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40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80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70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150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75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20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15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15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20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35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170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46016297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Swansea 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25505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25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*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95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180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235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285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140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605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20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220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85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835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45385493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Neath Port Talbot 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16555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20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30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100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45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110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65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25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110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*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20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25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85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48475466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Bridgend 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18370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5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20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65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75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110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50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10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25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*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25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35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140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85183640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Rhondda Cynon Taf 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31370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10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*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80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90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145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85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55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15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5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45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45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155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4054378360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Merthyr Tydfil 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6640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10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5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15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25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25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20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5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5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.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*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5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55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747792856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Caerphilly 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22655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*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.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80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45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80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45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20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5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*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10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25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55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975468034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Torfaen 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12150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5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90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60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45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55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15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5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10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10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10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5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70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703683769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Monmouthshire 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9465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5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*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45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20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55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20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10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10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*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10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10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40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73408359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Newport 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16505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15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40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360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145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165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245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975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640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30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320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40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570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429158611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Cardiff 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30615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120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105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960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560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670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910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1530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1550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95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2015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275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2285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63441224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207321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550BE34-C2B8-49B8-8519-67A8CAD51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A7457DD9-5A45-400A-AB4B-4B4EDECA25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5812" y="365125"/>
            <a:ext cx="8375585" cy="2089317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5059" y="586822"/>
            <a:ext cx="2670189" cy="1645920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2400" b="1" kern="1200">
                <a:solidFill>
                  <a:srgbClr val="00B0F0"/>
                </a:solidFill>
                <a:latin typeface="+mj-lt"/>
                <a:ea typeface="+mj-ea"/>
                <a:cs typeface="+mj-cs"/>
              </a:rPr>
              <a:t>Beth </a:t>
            </a:r>
            <a:r>
              <a:rPr lang="en-US" sz="2400" b="1" kern="1200" err="1">
                <a:solidFill>
                  <a:srgbClr val="00B0F0"/>
                </a:solidFill>
                <a:latin typeface="+mj-lt"/>
                <a:ea typeface="+mj-ea"/>
                <a:cs typeface="+mj-cs"/>
              </a:rPr>
              <a:t>mae</a:t>
            </a:r>
            <a:r>
              <a:rPr lang="en-US" sz="2400" b="1" kern="1200">
                <a:solidFill>
                  <a:srgbClr val="00B0F0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2400" b="1" kern="1200" err="1">
                <a:solidFill>
                  <a:srgbClr val="00B0F0"/>
                </a:solidFill>
                <a:latin typeface="+mj-lt"/>
                <a:ea typeface="+mj-ea"/>
                <a:cs typeface="+mj-cs"/>
              </a:rPr>
              <a:t>ystadegau’n</a:t>
            </a:r>
            <a:r>
              <a:rPr lang="en-US" sz="2400" b="1" kern="1200">
                <a:solidFill>
                  <a:srgbClr val="00B0F0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2400" b="1" kern="1200" err="1">
                <a:solidFill>
                  <a:srgbClr val="00B0F0"/>
                </a:solidFill>
                <a:latin typeface="+mj-lt"/>
                <a:ea typeface="+mj-ea"/>
                <a:cs typeface="+mj-cs"/>
              </a:rPr>
              <a:t>dweud</a:t>
            </a:r>
            <a:r>
              <a:rPr lang="en-US" sz="2400" b="1" kern="1200">
                <a:solidFill>
                  <a:srgbClr val="00B0F0"/>
                </a:solidFill>
                <a:latin typeface="+mj-lt"/>
                <a:ea typeface="+mj-ea"/>
                <a:cs typeface="+mj-cs"/>
              </a:rPr>
              <a:t>?</a:t>
            </a:r>
            <a:br>
              <a:rPr lang="en-US" sz="2400" b="1" kern="1200">
                <a:solidFill>
                  <a:srgbClr val="00B0F0"/>
                </a:solidFill>
                <a:latin typeface="+mj-lt"/>
                <a:ea typeface="+mj-ea"/>
                <a:cs typeface="+mj-cs"/>
              </a:rPr>
            </a:br>
            <a:br>
              <a:rPr lang="en-US" sz="2400" b="1" kern="1200">
                <a:solidFill>
                  <a:srgbClr val="00B0F0"/>
                </a:solidFill>
                <a:latin typeface="+mj-lt"/>
                <a:ea typeface="+mj-ea"/>
                <a:cs typeface="+mj-cs"/>
              </a:rPr>
            </a:br>
            <a:r>
              <a:rPr 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do statistics tell us?</a:t>
            </a:r>
            <a:endParaRPr lang="en-US" sz="24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41CF7D6-A660-431A-B0BB-140A0D5556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7806" y="1057739"/>
            <a:ext cx="96012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570A85B-3810-4F95-97B0-CBF4CCDB38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999776" y="1402924"/>
            <a:ext cx="1463040" cy="13716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4013373" y="586822"/>
            <a:ext cx="4501977" cy="16459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-228600" defTabSz="9144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cap="none" spc="0" normalizeH="0" baseline="0" noProof="0" err="1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</a:rPr>
              <a:t>Disgyblion</a:t>
            </a:r>
            <a:r>
              <a:rPr kumimoji="0" lang="en-US" sz="2000" b="0" i="0" u="none" strike="noStrike" cap="none" spc="0" normalizeH="0" baseline="0" noProof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</a:rPr>
              <a:t> </a:t>
            </a:r>
            <a:r>
              <a:rPr kumimoji="0" lang="en-US" sz="2000" b="0" i="0" u="none" strike="noStrike" cap="none" spc="0" normalizeH="0" baseline="0" noProof="0" err="1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</a:rPr>
              <a:t>sydd</a:t>
            </a:r>
            <a:r>
              <a:rPr kumimoji="0" lang="en-US" sz="2000" b="0" i="0" u="none" strike="noStrike" cap="none" spc="0" normalizeH="0" baseline="0" noProof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</a:rPr>
              <a:t> â </a:t>
            </a:r>
            <a:r>
              <a:rPr kumimoji="0" lang="en-US" sz="2000" b="0" i="0" u="none" strike="noStrike" cap="none" spc="0" normalizeH="0" baseline="0" noProof="0" err="1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</a:rPr>
              <a:t>iaith</a:t>
            </a:r>
            <a:r>
              <a:rPr kumimoji="0" lang="en-US" sz="2000" b="0" i="0" u="none" strike="noStrike" cap="none" spc="0" normalizeH="0" baseline="0" noProof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</a:rPr>
              <a:t> </a:t>
            </a:r>
            <a:r>
              <a:rPr kumimoji="0" lang="en-US" sz="2000" b="0" i="0" u="none" strike="noStrike" cap="none" spc="0" normalizeH="0" baseline="0" noProof="0" err="1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</a:rPr>
              <a:t>gyntaf</a:t>
            </a:r>
            <a:r>
              <a:rPr kumimoji="0" lang="en-US" sz="2000" b="0" i="0" u="none" strike="noStrike" cap="none" spc="0" normalizeH="0" baseline="0" noProof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</a:rPr>
              <a:t> </a:t>
            </a:r>
            <a:r>
              <a:rPr kumimoji="0" lang="en-US" sz="2000" b="0" i="0" u="none" strike="noStrike" cap="none" spc="0" normalizeH="0" baseline="0" noProof="0" err="1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</a:rPr>
              <a:t>wahanol</a:t>
            </a:r>
            <a:r>
              <a:rPr kumimoji="0" lang="en-US" sz="2000" b="0" i="0" u="none" strike="noStrike" cap="none" spc="0" normalizeH="0" baseline="0" noProof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</a:rPr>
              <a:t> </a:t>
            </a:r>
            <a:r>
              <a:rPr kumimoji="0" lang="en-US" sz="2000" b="0" i="0" u="none" strike="noStrike" cap="none" spc="0" normalizeH="0" baseline="0" noProof="0" err="1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</a:rPr>
              <a:t>i</a:t>
            </a:r>
            <a:r>
              <a:rPr kumimoji="0" lang="en-US" sz="2000" b="0" i="0" u="none" strike="noStrike" cap="none" spc="0" normalizeH="0" baseline="0" noProof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</a:rPr>
              <a:t> </a:t>
            </a:r>
            <a:r>
              <a:rPr kumimoji="0" lang="en-US" sz="2000" b="0" i="0" u="none" strike="noStrike" cap="none" spc="0" normalizeH="0" baseline="0" noProof="0" err="1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</a:rPr>
              <a:t>Saesneg</a:t>
            </a:r>
            <a:r>
              <a:rPr kumimoji="0" lang="en-US" sz="2000" b="0" i="0" u="none" strike="noStrike" cap="none" spc="0" normalizeH="0" baseline="0" noProof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</a:rPr>
              <a:t> neu </a:t>
            </a:r>
            <a:r>
              <a:rPr kumimoji="0" lang="en-US" sz="2000" b="0" i="0" u="none" strike="noStrike" cap="none" spc="0" normalizeH="0" baseline="0" noProof="0" err="1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</a:rPr>
              <a:t>Gymraeg</a:t>
            </a:r>
            <a:endParaRPr lang="en-US" sz="2000" b="0" i="0" u="none" strike="noStrike" cap="none" spc="0" normalizeH="0" baseline="0" noProof="0">
              <a:ln>
                <a:noFill/>
              </a:ln>
              <a:solidFill>
                <a:srgbClr val="00B0F0"/>
              </a:solidFill>
              <a:effectLst/>
              <a:uLnTx/>
              <a:uFillTx/>
              <a:cs typeface="Calibri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kumimoji="0" lang="en-US" sz="2000" b="0" i="0" u="none" strike="noStrike" cap="none" spc="0" normalizeH="0" baseline="0" noProof="0">
                <a:ln>
                  <a:noFill/>
                </a:ln>
                <a:effectLst/>
                <a:uLnTx/>
                <a:uFillTx/>
              </a:rPr>
              <a:t>Pupils with a first language other than English or Welsh</a:t>
            </a:r>
            <a:r>
              <a:rPr lang="en-US" sz="2000"/>
              <a:t> </a:t>
            </a:r>
            <a:endParaRPr lang="en-US" sz="2000" b="0" i="0" u="none" strike="noStrike" cap="none" spc="0" normalizeH="0" baseline="0" noProof="0">
              <a:ln>
                <a:noFill/>
              </a:ln>
              <a:effectLst/>
              <a:uLnTx/>
              <a:uFillTx/>
              <a:cs typeface="Calibri"/>
            </a:endParaRPr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43622888"/>
              </p:ext>
            </p:extLst>
          </p:nvPr>
        </p:nvGraphicFramePr>
        <p:xfrm>
          <a:off x="521494" y="2528887"/>
          <a:ext cx="7723254" cy="403242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120698">
                  <a:extLst>
                    <a:ext uri="{9D8B030D-6E8A-4147-A177-3AD203B41FA5}">
                      <a16:colId xmlns:a16="http://schemas.microsoft.com/office/drawing/2014/main" val="3471088439"/>
                    </a:ext>
                  </a:extLst>
                </a:gridCol>
                <a:gridCol w="1271586">
                  <a:extLst>
                    <a:ext uri="{9D8B030D-6E8A-4147-A177-3AD203B41FA5}">
                      <a16:colId xmlns:a16="http://schemas.microsoft.com/office/drawing/2014/main" val="489443374"/>
                    </a:ext>
                  </a:extLst>
                </a:gridCol>
                <a:gridCol w="1100137">
                  <a:extLst>
                    <a:ext uri="{9D8B030D-6E8A-4147-A177-3AD203B41FA5}">
                      <a16:colId xmlns:a16="http://schemas.microsoft.com/office/drawing/2014/main" val="1593205722"/>
                    </a:ext>
                  </a:extLst>
                </a:gridCol>
                <a:gridCol w="1230833">
                  <a:extLst>
                    <a:ext uri="{9D8B030D-6E8A-4147-A177-3AD203B41FA5}">
                      <a16:colId xmlns:a16="http://schemas.microsoft.com/office/drawing/2014/main" val="3041285226"/>
                    </a:ext>
                  </a:extLst>
                </a:gridCol>
              </a:tblGrid>
              <a:tr h="58379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GB" sz="2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71811" marR="71811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b="1">
                          <a:effectLst/>
                        </a:rPr>
                        <a:t>2019/20</a:t>
                      </a:r>
                      <a:endParaRPr lang="en-GB" sz="2000" b="1">
                        <a:effectLst/>
                        <a:latin typeface="Calibri"/>
                        <a:ea typeface="Calibri" panose="020F0502020204030204" pitchFamily="34" charset="0"/>
                        <a:cs typeface="Times New Roman"/>
                      </a:endParaRPr>
                    </a:p>
                  </a:txBody>
                  <a:tcPr marL="71811" marR="71811" marT="0" marB="0" anchor="ctr"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7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en-GB" sz="2000" b="1">
                          <a:effectLst/>
                        </a:rPr>
                        <a:t>2020/21</a:t>
                      </a:r>
                      <a:endParaRPr lang="en-US" sz="2000" b="1"/>
                    </a:p>
                  </a:txBody>
                  <a:tcPr marL="71811" marR="7181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b="1">
                          <a:effectLst/>
                        </a:rPr>
                        <a:t>2021/22</a:t>
                      </a:r>
                    </a:p>
                  </a:txBody>
                  <a:tcPr marL="71811" marR="71811" marT="0" marB="0" anchor="ctr"/>
                </a:tc>
                <a:extLst>
                  <a:ext uri="{0D108BD9-81ED-4DB2-BD59-A6C34878D82A}">
                    <a16:rowId xmlns:a16="http://schemas.microsoft.com/office/drawing/2014/main" val="496188926"/>
                  </a:ext>
                </a:extLst>
              </a:tr>
              <a:tr h="65498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err="1">
                          <a:effectLst/>
                        </a:rPr>
                        <a:t>Gogledd</a:t>
                      </a:r>
                      <a:r>
                        <a:rPr lang="en-GB" sz="2000">
                          <a:effectLst/>
                        </a:rPr>
                        <a:t> Cymru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North Wales </a:t>
                      </a:r>
                      <a:endParaRPr lang="en-GB" sz="2000">
                        <a:effectLst/>
                        <a:latin typeface="Calibri"/>
                        <a:ea typeface="Calibri" panose="020F0502020204030204" pitchFamily="34" charset="0"/>
                        <a:cs typeface="Times New Roman"/>
                      </a:endParaRPr>
                    </a:p>
                  </a:txBody>
                  <a:tcPr marL="71811" marR="7181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b="1">
                          <a:effectLst/>
                        </a:rPr>
                        <a:t>4112</a:t>
                      </a:r>
                      <a:endParaRPr lang="en-GB" sz="2000" b="1">
                        <a:effectLst/>
                        <a:latin typeface="Calibri"/>
                        <a:ea typeface="Calibri" panose="020F0502020204030204" pitchFamily="34" charset="0"/>
                        <a:cs typeface="Times New Roman"/>
                      </a:endParaRPr>
                    </a:p>
                  </a:txBody>
                  <a:tcPr marL="71811" marR="71811" marT="0" marB="0" anchor="ctr"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7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en-GB" sz="2000" b="1">
                          <a:effectLst/>
                        </a:rPr>
                        <a:t>4241</a:t>
                      </a:r>
                      <a:endParaRPr lang="en-US" sz="2000" b="1"/>
                    </a:p>
                  </a:txBody>
                  <a:tcPr marL="71811" marR="71811" marT="0" marB="0" anchor="ctr"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7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en-GB" sz="2000" b="1">
                          <a:effectLst/>
                        </a:rPr>
                        <a:t>4398</a:t>
                      </a:r>
                      <a:endParaRPr lang="en-US" sz="2000" b="1"/>
                    </a:p>
                  </a:txBody>
                  <a:tcPr marL="71811" marR="71811" marT="0" marB="0" anchor="ctr"/>
                </a:tc>
                <a:extLst>
                  <a:ext uri="{0D108BD9-81ED-4DB2-BD59-A6C34878D82A}">
                    <a16:rowId xmlns:a16="http://schemas.microsoft.com/office/drawing/2014/main" val="2036783152"/>
                  </a:ext>
                </a:extLst>
              </a:tr>
              <a:tr h="82867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De-</a:t>
                      </a:r>
                      <a:r>
                        <a:rPr lang="en-GB" sz="2000" err="1">
                          <a:effectLst/>
                        </a:rPr>
                        <a:t>Orllewin</a:t>
                      </a:r>
                      <a:r>
                        <a:rPr lang="en-GB" sz="2000">
                          <a:effectLst/>
                        </a:rPr>
                        <a:t> a </a:t>
                      </a:r>
                      <a:r>
                        <a:rPr lang="en-GB" sz="2000" err="1">
                          <a:effectLst/>
                        </a:rPr>
                        <a:t>Chanolbarth</a:t>
                      </a:r>
                      <a:r>
                        <a:rPr lang="en-GB" sz="2000">
                          <a:effectLst/>
                        </a:rPr>
                        <a:t> Cymru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South West and Mid Wales </a:t>
                      </a:r>
                      <a:endParaRPr lang="en-GB" sz="2000">
                        <a:effectLst/>
                        <a:latin typeface="Calibri"/>
                        <a:ea typeface="Calibri" panose="020F0502020204030204" pitchFamily="34" charset="0"/>
                        <a:cs typeface="Times New Roman"/>
                      </a:endParaRPr>
                    </a:p>
                  </a:txBody>
                  <a:tcPr marL="71811" marR="71811" marT="0" marB="0" anchor="ctr"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7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en-GB" sz="2000" b="1">
                          <a:effectLst/>
                        </a:rPr>
                        <a:t>6214</a:t>
                      </a:r>
                      <a:endParaRPr lang="en-US" sz="2000" b="1"/>
                    </a:p>
                  </a:txBody>
                  <a:tcPr marL="71811" marR="71811" marT="0" marB="0" anchor="ctr"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7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en-GB" sz="2000" b="1">
                          <a:effectLst/>
                        </a:rPr>
                        <a:t>6513</a:t>
                      </a:r>
                      <a:endParaRPr lang="en-US" sz="2000" b="1"/>
                    </a:p>
                  </a:txBody>
                  <a:tcPr marL="71811" marR="71811" marT="0" marB="0" anchor="ctr"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7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en-GB" sz="2000" b="1">
                          <a:effectLst/>
                        </a:rPr>
                        <a:t>6658</a:t>
                      </a:r>
                      <a:endParaRPr lang="en-US" sz="2000" b="1"/>
                    </a:p>
                  </a:txBody>
                  <a:tcPr marL="71811" marR="71811" marT="0" marB="0" anchor="ctr"/>
                </a:tc>
                <a:extLst>
                  <a:ext uri="{0D108BD9-81ED-4DB2-BD59-A6C34878D82A}">
                    <a16:rowId xmlns:a16="http://schemas.microsoft.com/office/drawing/2014/main" val="1177978641"/>
                  </a:ext>
                </a:extLst>
              </a:tr>
              <a:tr h="65498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err="1">
                          <a:effectLst/>
                        </a:rPr>
                        <a:t>Canol</a:t>
                      </a:r>
                      <a:r>
                        <a:rPr lang="en-GB" sz="2000">
                          <a:effectLst/>
                        </a:rPr>
                        <a:t> De Cymru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Central South Wales </a:t>
                      </a:r>
                      <a:endParaRPr lang="en-GB" sz="2000">
                        <a:effectLst/>
                        <a:latin typeface="Calibri"/>
                        <a:ea typeface="Calibri" panose="020F0502020204030204" pitchFamily="34" charset="0"/>
                        <a:cs typeface="Times New Roman"/>
                      </a:endParaRPr>
                    </a:p>
                  </a:txBody>
                  <a:tcPr marL="71811" marR="71811" marT="0" marB="0" anchor="ctr"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7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en-GB" sz="2000" b="1">
                          <a:effectLst/>
                        </a:rPr>
                        <a:t>14281</a:t>
                      </a:r>
                      <a:endParaRPr lang="en-US" sz="2000" b="1"/>
                    </a:p>
                  </a:txBody>
                  <a:tcPr marL="71811" marR="71811" marT="0" marB="0" anchor="ctr"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7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en-GB" sz="2000" b="1">
                          <a:effectLst/>
                        </a:rPr>
                        <a:t>14642</a:t>
                      </a:r>
                      <a:endParaRPr lang="en-US" sz="2000" b="1"/>
                    </a:p>
                  </a:txBody>
                  <a:tcPr marL="71811" marR="71811" marT="0" marB="0" anchor="ctr"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7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en-GB" sz="2000" b="1">
                          <a:effectLst/>
                        </a:rPr>
                        <a:t>15071</a:t>
                      </a:r>
                      <a:endParaRPr lang="en-US" sz="2000" b="1"/>
                    </a:p>
                  </a:txBody>
                  <a:tcPr marL="71811" marR="71811" marT="0" marB="0" anchor="ctr"/>
                </a:tc>
                <a:extLst>
                  <a:ext uri="{0D108BD9-81ED-4DB2-BD59-A6C34878D82A}">
                    <a16:rowId xmlns:a16="http://schemas.microsoft.com/office/drawing/2014/main" val="1483586129"/>
                  </a:ext>
                </a:extLst>
              </a:tr>
              <a:tr h="65498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>
                          <a:effectLst/>
                        </a:rPr>
                        <a:t>De-</a:t>
                      </a:r>
                      <a:r>
                        <a:rPr lang="en-GB" sz="2000" err="1">
                          <a:effectLst/>
                        </a:rPr>
                        <a:t>Ddwyrain</a:t>
                      </a:r>
                      <a:r>
                        <a:rPr lang="en-GB" sz="2000">
                          <a:effectLst/>
                        </a:rPr>
                        <a:t> Cymru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South East Wales</a:t>
                      </a:r>
                      <a:endParaRPr lang="en-GB" sz="2000">
                        <a:effectLst/>
                        <a:latin typeface="Calibri"/>
                        <a:ea typeface="Calibri" panose="020F0502020204030204" pitchFamily="34" charset="0"/>
                        <a:cs typeface="Times New Roman"/>
                      </a:endParaRPr>
                    </a:p>
                  </a:txBody>
                  <a:tcPr marL="71811" marR="71811" marT="0" marB="0" anchor="ctr"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7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en-GB" sz="2000" b="1">
                          <a:effectLst/>
                        </a:rPr>
                        <a:t>5232</a:t>
                      </a:r>
                      <a:endParaRPr lang="en-US" sz="2000" b="1"/>
                    </a:p>
                  </a:txBody>
                  <a:tcPr marL="71811" marR="71811" marT="0" marB="0" anchor="ctr"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7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en-GB" sz="2000" b="1">
                          <a:effectLst/>
                        </a:rPr>
                        <a:t>5374</a:t>
                      </a:r>
                      <a:endParaRPr lang="en-US" sz="2000" b="1"/>
                    </a:p>
                  </a:txBody>
                  <a:tcPr marL="71811" marR="71811" marT="0" marB="0" anchor="ctr"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7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en-GB" sz="2000" b="1">
                          <a:effectLst/>
                        </a:rPr>
                        <a:t>5563</a:t>
                      </a:r>
                      <a:endParaRPr lang="en-US" sz="2000" b="1"/>
                    </a:p>
                  </a:txBody>
                  <a:tcPr marL="71811" marR="71811" marT="0" marB="0" anchor="ctr"/>
                </a:tc>
                <a:extLst>
                  <a:ext uri="{0D108BD9-81ED-4DB2-BD59-A6C34878D82A}">
                    <a16:rowId xmlns:a16="http://schemas.microsoft.com/office/drawing/2014/main" val="2951183120"/>
                  </a:ext>
                </a:extLst>
              </a:tr>
              <a:tr h="65498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Cymru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Wales </a:t>
                      </a:r>
                      <a:endParaRPr lang="en-GB" sz="2000">
                        <a:effectLst/>
                        <a:latin typeface="Calibri"/>
                        <a:ea typeface="Calibri" panose="020F0502020204030204" pitchFamily="34" charset="0"/>
                        <a:cs typeface="Times New Roman"/>
                      </a:endParaRPr>
                    </a:p>
                  </a:txBody>
                  <a:tcPr marL="71811" marR="71811" marT="0" marB="0" anchor="ctr"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7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en-GB" sz="2000" b="1">
                          <a:effectLst/>
                        </a:rPr>
                        <a:t>29839</a:t>
                      </a:r>
                      <a:endParaRPr lang="en-US" sz="2000" b="1"/>
                    </a:p>
                  </a:txBody>
                  <a:tcPr marL="71811" marR="71811" marT="0" marB="0" anchor="ctr"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7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en-GB" sz="2000" b="1">
                          <a:effectLst/>
                        </a:rPr>
                        <a:t>30770</a:t>
                      </a:r>
                      <a:endParaRPr lang="en-US" sz="2000" b="1"/>
                    </a:p>
                  </a:txBody>
                  <a:tcPr marL="71811" marR="71811" marT="0" marB="0" anchor="ctr"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7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en-GB" sz="2000" b="1">
                          <a:effectLst/>
                        </a:rPr>
                        <a:t>31690</a:t>
                      </a:r>
                      <a:endParaRPr lang="en-US" sz="2000" b="1"/>
                    </a:p>
                  </a:txBody>
                  <a:tcPr marL="71811" marR="71811" marT="0" marB="0" anchor="ctr"/>
                </a:tc>
                <a:extLst>
                  <a:ext uri="{0D108BD9-81ED-4DB2-BD59-A6C34878D82A}">
                    <a16:rowId xmlns:a16="http://schemas.microsoft.com/office/drawing/2014/main" val="16771813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472444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45572B0C-A412-4F95-B903-4CF4D4DC00D4}"/>
              </a:ext>
            </a:extLst>
          </p:cNvPr>
          <p:cNvPicPr>
            <a:picLocks noGrp="1" noChangeAspect="1"/>
          </p:cNvPicPr>
          <p:nvPr>
            <p:ph sz="half" idx="4294967295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499" r="6734"/>
          <a:stretch/>
        </p:blipFill>
        <p:spPr>
          <a:xfrm>
            <a:off x="20" y="10"/>
            <a:ext cx="3476673" cy="6857990"/>
          </a:xfrm>
          <a:prstGeom prst="rect">
            <a:avLst/>
          </a:prstGeom>
          <a:effectLst/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810700" y="2115117"/>
            <a:ext cx="4732020" cy="0"/>
          </a:xfrm>
          <a:prstGeom prst="line">
            <a:avLst/>
          </a:prstGeom>
          <a:ln w="19050">
            <a:solidFill>
              <a:srgbClr val="0671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D2DEAC-F8AE-49EB-881C-5E96A63826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625281" y="6356350"/>
            <a:ext cx="890069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spcAft>
                <a:spcPts val="600"/>
              </a:spcAft>
              <a:defRPr/>
            </a:pPr>
            <a:fld id="{6A8CBF47-CD5C-4D4C-8BC8-D49EA6405D47}" type="slidenum">
              <a:rPr lang="en-US" smtClean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914400">
                <a:spcAft>
                  <a:spcPts val="600"/>
                </a:spcAft>
                <a:defRPr/>
              </a:pPr>
              <a:t>6</a:t>
            </a:fld>
            <a:endParaRPr lang="en-US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pic>
        <p:nvPicPr>
          <p:cNvPr id="3074" name="Picture 2" descr="3d World News Image &amp; Photo (Free Trial) | Bigstock">
            <a:extLst>
              <a:ext uri="{FF2B5EF4-FFF2-40B4-BE49-F238E27FC236}">
                <a16:creationId xmlns:a16="http://schemas.microsoft.com/office/drawing/2014/main" id="{4F5212AE-94DA-B77F-23AB-79D53AD5A9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5473" y="136525"/>
            <a:ext cx="2759808" cy="1773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BA7A444-86BC-095B-3096-857CF2E4A00E}"/>
              </a:ext>
            </a:extLst>
          </p:cNvPr>
          <p:cNvSpPr txBox="1"/>
          <p:nvPr/>
        </p:nvSpPr>
        <p:spPr>
          <a:xfrm>
            <a:off x="4108450" y="2435240"/>
            <a:ext cx="45720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>
                <a:solidFill>
                  <a:srgbClr val="FF0000"/>
                </a:solidFill>
              </a:rPr>
              <a:t>Beth </a:t>
            </a:r>
            <a:r>
              <a:rPr lang="en-GB" sz="1800" b="1" dirty="0" err="1">
                <a:solidFill>
                  <a:srgbClr val="FF0000"/>
                </a:solidFill>
              </a:rPr>
              <a:t>mae’r</a:t>
            </a:r>
            <a:r>
              <a:rPr lang="en-GB" sz="1800" b="1" dirty="0">
                <a:solidFill>
                  <a:srgbClr val="FF0000"/>
                </a:solidFill>
              </a:rPr>
              <a:t> </a:t>
            </a:r>
            <a:r>
              <a:rPr lang="en-GB" sz="1800" b="1" dirty="0" err="1">
                <a:solidFill>
                  <a:srgbClr val="FF0000"/>
                </a:solidFill>
              </a:rPr>
              <a:t>penawdau’n</a:t>
            </a:r>
            <a:r>
              <a:rPr lang="en-GB" sz="1800" b="1" dirty="0">
                <a:solidFill>
                  <a:srgbClr val="FF0000"/>
                </a:solidFill>
              </a:rPr>
              <a:t> </a:t>
            </a:r>
            <a:r>
              <a:rPr lang="en-GB" sz="1800" b="1" dirty="0" err="1">
                <a:solidFill>
                  <a:srgbClr val="FF0000"/>
                </a:solidFill>
              </a:rPr>
              <a:t>awgrymu</a:t>
            </a:r>
            <a:r>
              <a:rPr lang="en-GB" sz="1800" b="1" dirty="0">
                <a:solidFill>
                  <a:srgbClr val="FF0000"/>
                </a:solidFill>
              </a:rPr>
              <a:t>?</a:t>
            </a:r>
            <a:br>
              <a:rPr lang="en-GB" sz="1800" b="1" dirty="0">
                <a:solidFill>
                  <a:srgbClr val="FF0000"/>
                </a:solidFill>
              </a:rPr>
            </a:br>
            <a:br>
              <a:rPr lang="en-GB" sz="1800" b="1" dirty="0">
                <a:solidFill>
                  <a:srgbClr val="FF0000"/>
                </a:solidFill>
              </a:rPr>
            </a:br>
            <a:br>
              <a:rPr lang="en-GB" sz="1800" b="1" dirty="0">
                <a:solidFill>
                  <a:srgbClr val="FF0000"/>
                </a:solidFill>
              </a:rPr>
            </a:br>
            <a:r>
              <a:rPr lang="en-GB" sz="1800" b="1" dirty="0">
                <a:solidFill>
                  <a:srgbClr val="FF0000"/>
                </a:solidFill>
              </a:rPr>
              <a:t>What do the headlines suggest?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C1157384-810B-E4E6-37F3-5D4D20DE4A83}"/>
              </a:ext>
            </a:extLst>
          </p:cNvPr>
          <p:cNvSpPr txBox="1">
            <a:spLocks/>
          </p:cNvSpPr>
          <p:nvPr/>
        </p:nvSpPr>
        <p:spPr>
          <a:xfrm>
            <a:off x="3577568" y="3972867"/>
            <a:ext cx="2126906" cy="4363844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>
                <a:hlinkClick r:id="rId5"/>
              </a:rPr>
              <a:t>https://www.bbc.co.uk/cymrufyw/51637062</a:t>
            </a:r>
            <a:endParaRPr lang="en-GB" sz="1800"/>
          </a:p>
          <a:p>
            <a:endParaRPr lang="en-GB" sz="1400" dirty="0"/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C71A22D1-7EC3-025B-607F-3F98ACF74B25}"/>
              </a:ext>
            </a:extLst>
          </p:cNvPr>
          <p:cNvSpPr txBox="1">
            <a:spLocks/>
          </p:cNvSpPr>
          <p:nvPr/>
        </p:nvSpPr>
        <p:spPr>
          <a:xfrm>
            <a:off x="6594259" y="3972867"/>
            <a:ext cx="2194560" cy="4363844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>
                <a:hlinkClick r:id="rId6"/>
              </a:rPr>
              <a:t>https://www.walesonline.co.uk/news/education/grangetown-primary-school-cardiff-diversity-16521092</a:t>
            </a:r>
            <a:endParaRPr lang="en-GB" sz="1600"/>
          </a:p>
          <a:p>
            <a:r>
              <a:rPr lang="en-GB" sz="1600">
                <a:hlinkClick r:id="rId7"/>
              </a:rPr>
              <a:t>https://www.bbc.co.uk/news/uk-wales-46909295</a:t>
            </a:r>
            <a:endParaRPr lang="en-GB" sz="1600"/>
          </a:p>
          <a:p>
            <a:pPr marL="0" indent="0">
              <a:buFont typeface="Arial" panose="020B0604020202020204" pitchFamily="34" charset="0"/>
              <a:buNone/>
            </a:pPr>
            <a:endParaRPr lang="en-GB" sz="800"/>
          </a:p>
          <a:p>
            <a:endParaRPr lang="en-GB" sz="800"/>
          </a:p>
          <a:p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32770657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Quizizz — Create Student-Paced Gamified Quizzes | Profweb">
            <a:extLst>
              <a:ext uri="{FF2B5EF4-FFF2-40B4-BE49-F238E27FC236}">
                <a16:creationId xmlns:a16="http://schemas.microsoft.com/office/drawing/2014/main" id="{BFB87898-93FE-449E-A323-3879A05E3E4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49" r="2766" b="-2"/>
          <a:stretch/>
        </p:blipFill>
        <p:spPr bwMode="auto">
          <a:xfrm>
            <a:off x="628649" y="310148"/>
            <a:ext cx="7886700" cy="4995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682D458-30DA-4294-A901-145D4E9FEAC3}"/>
              </a:ext>
            </a:extLst>
          </p:cNvPr>
          <p:cNvSpPr txBox="1"/>
          <p:nvPr/>
        </p:nvSpPr>
        <p:spPr>
          <a:xfrm>
            <a:off x="1776549" y="5384854"/>
            <a:ext cx="810550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https://quizizz.com/admin/quiz/5e3152b51a64fb001bd01f0c</a:t>
            </a:r>
            <a:endParaRPr lang="en-GB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86546B4-93BC-4355-B3C0-A0F7995B3041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9828" y="3275340"/>
            <a:ext cx="1960246" cy="196024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62679783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_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hema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4D70858E908D64D8C22B7FFE4C7960A" ma:contentTypeVersion="13" ma:contentTypeDescription="Create a new document." ma:contentTypeScope="" ma:versionID="69a1f68738ec69271b4c8b5172cf11da">
  <xsd:schema xmlns:xsd="http://www.w3.org/2001/XMLSchema" xmlns:xs="http://www.w3.org/2001/XMLSchema" xmlns:p="http://schemas.microsoft.com/office/2006/metadata/properties" xmlns:ns2="4bebffc6-b3af-4121-a6f6-77b124c923cd" xmlns:ns3="cece20dc-0d29-4254-a319-5ff0cdb992ff" targetNamespace="http://schemas.microsoft.com/office/2006/metadata/properties" ma:root="true" ma:fieldsID="f68e7b993879ba390cd102895adb5026" ns2:_="" ns3:_="">
    <xsd:import namespace="4bebffc6-b3af-4121-a6f6-77b124c923cd"/>
    <xsd:import namespace="cece20dc-0d29-4254-a319-5ff0cdb992ff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lcf76f155ced4ddcb4097134ff3c332f" minOccurs="0"/>
                <xsd:element ref="ns3:TaxCatchAll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bebffc6-b3af-4121-a6f6-77b124c923c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cf76f155ced4ddcb4097134ff3c332f" ma:index="12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4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ece20dc-0d29-4254-a319-5ff0cdb992ff" elementFormDefault="qualified">
    <xsd:import namespace="http://schemas.microsoft.com/office/2006/documentManagement/types"/>
    <xsd:import namespace="http://schemas.microsoft.com/office/infopath/2007/PartnerControls"/>
    <xsd:element name="TaxCatchAll" ma:index="13" nillable="true" ma:displayName="Taxonomy Catch All Column" ma:hidden="true" ma:list="{f42a2d1e-3a41-4bc7-bc58-b8b65d97f588}" ma:internalName="TaxCatchAll" ma:showField="CatchAllData" ma:web="cece20dc-0d29-4254-a319-5ff0cdb992ff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4bebffc6-b3af-4121-a6f6-77b124c923cd">
      <Terms xmlns="http://schemas.microsoft.com/office/infopath/2007/PartnerControls"/>
    </lcf76f155ced4ddcb4097134ff3c332f>
    <TaxCatchAll xmlns="cece20dc-0d29-4254-a319-5ff0cdb992ff" xsi:nil="true"/>
  </documentManagement>
</p:properties>
</file>

<file path=customXml/itemProps1.xml><?xml version="1.0" encoding="utf-8"?>
<ds:datastoreItem xmlns:ds="http://schemas.openxmlformats.org/officeDocument/2006/customXml" ds:itemID="{886260E8-EF9F-4E22-A14F-0CD911AFF7E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E24B352-C075-4F6B-B4A5-2D84EAC726E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bebffc6-b3af-4121-a6f6-77b124c923cd"/>
    <ds:schemaRef ds:uri="cece20dc-0d29-4254-a319-5ff0cdb992f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FE9830EA-5ABE-420D-95F3-46161B3DBB94}">
  <ds:schemaRefs>
    <ds:schemaRef ds:uri="00876e07-ceca-4387-ad41-c2f73250e1e2"/>
    <ds:schemaRef ds:uri="187a2bee-0fe6-44de-ab54-6430ee518e14"/>
    <ds:schemaRef ds:uri="4bebffc6-b3af-4121-a6f6-77b124c923cd"/>
    <ds:schemaRef ds:uri="6003df89-8e1b-4d83-9d41-d74030b0b52c"/>
    <ds:schemaRef ds:uri="8ee9550b-f5f4-4dde-bce5-39f4ba45c2f1"/>
    <ds:schemaRef ds:uri="920a86f2-4e7f-4c35-b78c-004ab25ef739"/>
    <ds:schemaRef ds:uri="92c24619-d6d5-42cf-b618-23d930ad9f20"/>
    <ds:schemaRef ds:uri="cece20dc-0d29-4254-a319-5ff0cdb992ff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789</Words>
  <Application>Microsoft Office PowerPoint</Application>
  <PresentationFormat>On-screen Show (4:3)</PresentationFormat>
  <Paragraphs>268</Paragraphs>
  <Slides>7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2_Office Theme</vt:lpstr>
      <vt:lpstr>Amcan y sesiwn  Session’s aim</vt:lpstr>
      <vt:lpstr>PowerPoint Presentation</vt:lpstr>
      <vt:lpstr>Amrywiaeth  Diversity</vt:lpstr>
      <vt:lpstr>Beth mae ystadegau’n dweud? What do statistics tell us?</vt:lpstr>
      <vt:lpstr>Beth mae ystadegau’n dweud?  What do statistics tell us?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Croeso i ECAD7003C! Welcome to ECAD7003!</dc:title>
  <dc:creator>Kelly Gipson</dc:creator>
  <cp:lastModifiedBy>Jessica Roberts</cp:lastModifiedBy>
  <cp:revision>2</cp:revision>
  <dcterms:created xsi:type="dcterms:W3CDTF">2021-02-04T11:38:40Z</dcterms:created>
  <dcterms:modified xsi:type="dcterms:W3CDTF">2023-04-25T16:49:32Z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0x01010074D70858E908D64D8C22B7FFE4C7960A</vt:lpwstr>
  </property>
  <property fmtid="{D5CDD505-2E9C-101B-9397-08002B2CF9AE}" pid="3" name="MediaServiceImageTags">
    <vt:lpwstr/>
  </property>
</Properties>
</file>