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9" r:id="rId1"/>
  </p:sldMasterIdLst>
  <p:sldIdLst>
    <p:sldId id="256" r:id="rId2"/>
    <p:sldId id="264" r:id="rId3"/>
    <p:sldId id="266" r:id="rId4"/>
    <p:sldId id="268" r:id="rId5"/>
    <p:sldId id="265" r:id="rId6"/>
    <p:sldId id="258" r:id="rId7"/>
    <p:sldId id="269" r:id="rId8"/>
    <p:sldId id="260" r:id="rId9"/>
    <p:sldId id="270"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B59A9E-EBAF-0872-E388-6658A4F05D6B}" v="235" dt="2026-10-07T17:42:55.943"/>
    <p1510:client id="{735F9722-5DC4-C096-572B-BD4E4435A0EE}" v="109" dt="2026-10-07T19:02:26.890"/>
    <p1510:client id="{9ECB4376-5D47-981E-46EB-F592A3F54E53}" v="4" dt="2026-10-07T19:33:32.3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ea Mirea (2523016)" userId="S::2523016@student.uwtsd.ac.uk::8e18a3a1-60c8-4149-8757-226b900ded80" providerId="AD" clId="Web-{71B59A9E-EBAF-0872-E388-6658A4F05D6B}"/>
    <pc:docChg chg="addSld delSld modSld">
      <pc:chgData name="Andreea Mirea (2523016)" userId="S::2523016@student.uwtsd.ac.uk::8e18a3a1-60c8-4149-8757-226b900ded80" providerId="AD" clId="Web-{71B59A9E-EBAF-0872-E388-6658A4F05D6B}" dt="2026-10-07T17:42:55.943" v="236" actId="20577"/>
      <pc:docMkLst>
        <pc:docMk/>
      </pc:docMkLst>
      <pc:sldChg chg="modSp">
        <pc:chgData name="Andreea Mirea (2523016)" userId="S::2523016@student.uwtsd.ac.uk::8e18a3a1-60c8-4149-8757-226b900ded80" providerId="AD" clId="Web-{71B59A9E-EBAF-0872-E388-6658A4F05D6B}" dt="2026-10-07T17:38:42.106" v="223" actId="20577"/>
        <pc:sldMkLst>
          <pc:docMk/>
          <pc:sldMk cId="3434095315" sldId="260"/>
        </pc:sldMkLst>
        <pc:spChg chg="mod">
          <ac:chgData name="Andreea Mirea (2523016)" userId="S::2523016@student.uwtsd.ac.uk::8e18a3a1-60c8-4149-8757-226b900ded80" providerId="AD" clId="Web-{71B59A9E-EBAF-0872-E388-6658A4F05D6B}" dt="2026-10-07T17:38:42.106" v="223" actId="20577"/>
          <ac:spMkLst>
            <pc:docMk/>
            <pc:sldMk cId="3434095315" sldId="260"/>
            <ac:spMk id="9" creationId="{AE201701-809D-6709-8CB4-129C287E57D7}"/>
          </ac:spMkLst>
        </pc:spChg>
      </pc:sldChg>
      <pc:sldChg chg="modSp">
        <pc:chgData name="Andreea Mirea (2523016)" userId="S::2523016@student.uwtsd.ac.uk::8e18a3a1-60c8-4149-8757-226b900ded80" providerId="AD" clId="Web-{71B59A9E-EBAF-0872-E388-6658A4F05D6B}" dt="2026-10-07T17:06:01.727" v="45" actId="20577"/>
        <pc:sldMkLst>
          <pc:docMk/>
          <pc:sldMk cId="3935407573" sldId="263"/>
        </pc:sldMkLst>
        <pc:spChg chg="mod">
          <ac:chgData name="Andreea Mirea (2523016)" userId="S::2523016@student.uwtsd.ac.uk::8e18a3a1-60c8-4149-8757-226b900ded80" providerId="AD" clId="Web-{71B59A9E-EBAF-0872-E388-6658A4F05D6B}" dt="2026-10-07T17:06:01.727" v="45" actId="20577"/>
          <ac:spMkLst>
            <pc:docMk/>
            <pc:sldMk cId="3935407573" sldId="263"/>
            <ac:spMk id="8" creationId="{5ED891F6-030F-A0BF-511B-D6231A15EA46}"/>
          </ac:spMkLst>
        </pc:spChg>
      </pc:sldChg>
      <pc:sldChg chg="modSp">
        <pc:chgData name="Andreea Mirea (2523016)" userId="S::2523016@student.uwtsd.ac.uk::8e18a3a1-60c8-4149-8757-226b900ded80" providerId="AD" clId="Web-{71B59A9E-EBAF-0872-E388-6658A4F05D6B}" dt="2026-10-07T17:05:16.335" v="42" actId="14100"/>
        <pc:sldMkLst>
          <pc:docMk/>
          <pc:sldMk cId="1731641873" sldId="265"/>
        </pc:sldMkLst>
        <pc:spChg chg="mod">
          <ac:chgData name="Andreea Mirea (2523016)" userId="S::2523016@student.uwtsd.ac.uk::8e18a3a1-60c8-4149-8757-226b900ded80" providerId="AD" clId="Web-{71B59A9E-EBAF-0872-E388-6658A4F05D6B}" dt="2026-10-07T17:05:16.335" v="42" actId="14100"/>
          <ac:spMkLst>
            <pc:docMk/>
            <pc:sldMk cId="1731641873" sldId="265"/>
            <ac:spMk id="23" creationId="{A7B670D1-8502-024B-80E8-A29113E02C29}"/>
          </ac:spMkLst>
        </pc:spChg>
        <pc:picChg chg="mod">
          <ac:chgData name="Andreea Mirea (2523016)" userId="S::2523016@student.uwtsd.ac.uk::8e18a3a1-60c8-4149-8757-226b900ded80" providerId="AD" clId="Web-{71B59A9E-EBAF-0872-E388-6658A4F05D6B}" dt="2026-10-07T17:04:25.177" v="33" actId="14100"/>
          <ac:picMkLst>
            <pc:docMk/>
            <pc:sldMk cId="1731641873" sldId="265"/>
            <ac:picMk id="35" creationId="{7E0B5C27-F2A6-B279-13D6-9E41A70EBF63}"/>
          </ac:picMkLst>
        </pc:picChg>
      </pc:sldChg>
      <pc:sldChg chg="modSp">
        <pc:chgData name="Andreea Mirea (2523016)" userId="S::2523016@student.uwtsd.ac.uk::8e18a3a1-60c8-4149-8757-226b900ded80" providerId="AD" clId="Web-{71B59A9E-EBAF-0872-E388-6658A4F05D6B}" dt="2026-10-07T16:26:38.710" v="0" actId="20577"/>
        <pc:sldMkLst>
          <pc:docMk/>
          <pc:sldMk cId="451822574" sldId="269"/>
        </pc:sldMkLst>
        <pc:spChg chg="mod">
          <ac:chgData name="Andreea Mirea (2523016)" userId="S::2523016@student.uwtsd.ac.uk::8e18a3a1-60c8-4149-8757-226b900ded80" providerId="AD" clId="Web-{71B59A9E-EBAF-0872-E388-6658A4F05D6B}" dt="2026-10-07T16:26:38.710" v="0" actId="20577"/>
          <ac:spMkLst>
            <pc:docMk/>
            <pc:sldMk cId="451822574" sldId="269"/>
            <ac:spMk id="3" creationId="{A460358D-1253-3E08-227C-F1C137FAB2B8}"/>
          </ac:spMkLst>
        </pc:spChg>
      </pc:sldChg>
      <pc:sldChg chg="modSp new del">
        <pc:chgData name="Andreea Mirea (2523016)" userId="S::2523016@student.uwtsd.ac.uk::8e18a3a1-60c8-4149-8757-226b900ded80" providerId="AD" clId="Web-{71B59A9E-EBAF-0872-E388-6658A4F05D6B}" dt="2026-10-07T16:49:20.147" v="14"/>
        <pc:sldMkLst>
          <pc:docMk/>
          <pc:sldMk cId="2469271907" sldId="270"/>
        </pc:sldMkLst>
        <pc:spChg chg="mod">
          <ac:chgData name="Andreea Mirea (2523016)" userId="S::2523016@student.uwtsd.ac.uk::8e18a3a1-60c8-4149-8757-226b900ded80" providerId="AD" clId="Web-{71B59A9E-EBAF-0872-E388-6658A4F05D6B}" dt="2026-10-07T16:47:47.081" v="13" actId="14100"/>
          <ac:spMkLst>
            <pc:docMk/>
            <pc:sldMk cId="2469271907" sldId="270"/>
            <ac:spMk id="2" creationId="{EB882A24-39D4-37CF-D264-01E159695E99}"/>
          </ac:spMkLst>
        </pc:spChg>
        <pc:spChg chg="mod">
          <ac:chgData name="Andreea Mirea (2523016)" userId="S::2523016@student.uwtsd.ac.uk::8e18a3a1-60c8-4149-8757-226b900ded80" providerId="AD" clId="Web-{71B59A9E-EBAF-0872-E388-6658A4F05D6B}" dt="2026-10-07T16:47:40.190" v="12" actId="14100"/>
          <ac:spMkLst>
            <pc:docMk/>
            <pc:sldMk cId="2469271907" sldId="270"/>
            <ac:spMk id="3" creationId="{E1E0E62B-FC9E-E457-EA76-6AA1C802B2FA}"/>
          </ac:spMkLst>
        </pc:spChg>
      </pc:sldChg>
      <pc:sldChg chg="delSp modSp new">
        <pc:chgData name="Andreea Mirea (2523016)" userId="S::2523016@student.uwtsd.ac.uk::8e18a3a1-60c8-4149-8757-226b900ded80" providerId="AD" clId="Web-{71B59A9E-EBAF-0872-E388-6658A4F05D6B}" dt="2026-10-07T17:42:55.943" v="236" actId="20577"/>
        <pc:sldMkLst>
          <pc:docMk/>
          <pc:sldMk cId="2957488589" sldId="270"/>
        </pc:sldMkLst>
        <pc:spChg chg="del">
          <ac:chgData name="Andreea Mirea (2523016)" userId="S::2523016@student.uwtsd.ac.uk::8e18a3a1-60c8-4149-8757-226b900ded80" providerId="AD" clId="Web-{71B59A9E-EBAF-0872-E388-6658A4F05D6B}" dt="2026-10-07T17:36:23.398" v="209"/>
          <ac:spMkLst>
            <pc:docMk/>
            <pc:sldMk cId="2957488589" sldId="270"/>
            <ac:spMk id="2" creationId="{7A96DF72-DD86-4E11-B900-F0BD2CFFE6BD}"/>
          </ac:spMkLst>
        </pc:spChg>
        <pc:spChg chg="mod">
          <ac:chgData name="Andreea Mirea (2523016)" userId="S::2523016@student.uwtsd.ac.uk::8e18a3a1-60c8-4149-8757-226b900ded80" providerId="AD" clId="Web-{71B59A9E-EBAF-0872-E388-6658A4F05D6B}" dt="2026-10-07T17:42:55.943" v="236" actId="20577"/>
          <ac:spMkLst>
            <pc:docMk/>
            <pc:sldMk cId="2957488589" sldId="270"/>
            <ac:spMk id="3" creationId="{B84021F0-3245-A870-70CE-6D380E35E2F0}"/>
          </ac:spMkLst>
        </pc:spChg>
      </pc:sldChg>
    </pc:docChg>
  </pc:docChgLst>
  <pc:docChgLst>
    <pc:chgData name="Andreea Mirea (2523016)" userId="S::2523016@student.uwtsd.ac.uk::8e18a3a1-60c8-4149-8757-226b900ded80" providerId="AD" clId="Web-{735F9722-5DC4-C096-572B-BD4E4435A0EE}"/>
    <pc:docChg chg="modSld">
      <pc:chgData name="Andreea Mirea (2523016)" userId="S::2523016@student.uwtsd.ac.uk::8e18a3a1-60c8-4149-8757-226b900ded80" providerId="AD" clId="Web-{735F9722-5DC4-C096-572B-BD4E4435A0EE}" dt="2026-10-07T19:02:26.890" v="147" actId="20577"/>
      <pc:docMkLst>
        <pc:docMk/>
      </pc:docMkLst>
      <pc:sldChg chg="modSp">
        <pc:chgData name="Andreea Mirea (2523016)" userId="S::2523016@student.uwtsd.ac.uk::8e18a3a1-60c8-4149-8757-226b900ded80" providerId="AD" clId="Web-{735F9722-5DC4-C096-572B-BD4E4435A0EE}" dt="2026-10-07T18:55:43.174" v="125" actId="20577"/>
        <pc:sldMkLst>
          <pc:docMk/>
          <pc:sldMk cId="3434095315" sldId="260"/>
        </pc:sldMkLst>
        <pc:spChg chg="mod">
          <ac:chgData name="Andreea Mirea (2523016)" userId="S::2523016@student.uwtsd.ac.uk::8e18a3a1-60c8-4149-8757-226b900ded80" providerId="AD" clId="Web-{735F9722-5DC4-C096-572B-BD4E4435A0EE}" dt="2026-10-07T18:55:43.174" v="125" actId="20577"/>
          <ac:spMkLst>
            <pc:docMk/>
            <pc:sldMk cId="3434095315" sldId="260"/>
            <ac:spMk id="9" creationId="{AE201701-809D-6709-8CB4-129C287E57D7}"/>
          </ac:spMkLst>
        </pc:spChg>
      </pc:sldChg>
      <pc:sldChg chg="modSp">
        <pc:chgData name="Andreea Mirea (2523016)" userId="S::2523016@student.uwtsd.ac.uk::8e18a3a1-60c8-4149-8757-226b900ded80" providerId="AD" clId="Web-{735F9722-5DC4-C096-572B-BD4E4435A0EE}" dt="2026-10-07T19:02:26.890" v="147" actId="20577"/>
        <pc:sldMkLst>
          <pc:docMk/>
          <pc:sldMk cId="3935407573" sldId="263"/>
        </pc:sldMkLst>
        <pc:spChg chg="mod">
          <ac:chgData name="Andreea Mirea (2523016)" userId="S::2523016@student.uwtsd.ac.uk::8e18a3a1-60c8-4149-8757-226b900ded80" providerId="AD" clId="Web-{735F9722-5DC4-C096-572B-BD4E4435A0EE}" dt="2026-10-07T19:02:26.890" v="147" actId="20577"/>
          <ac:spMkLst>
            <pc:docMk/>
            <pc:sldMk cId="3935407573" sldId="263"/>
            <ac:spMk id="8" creationId="{5ED891F6-030F-A0BF-511B-D6231A15EA46}"/>
          </ac:spMkLst>
        </pc:spChg>
        <pc:picChg chg="mod">
          <ac:chgData name="Andreea Mirea (2523016)" userId="S::2523016@student.uwtsd.ac.uk::8e18a3a1-60c8-4149-8757-226b900ded80" providerId="AD" clId="Web-{735F9722-5DC4-C096-572B-BD4E4435A0EE}" dt="2026-10-07T18:18:21.608" v="5" actId="14100"/>
          <ac:picMkLst>
            <pc:docMk/>
            <pc:sldMk cId="3935407573" sldId="263"/>
            <ac:picMk id="5" creationId="{3B613723-50FF-6A97-3CB2-EC524A54475F}"/>
          </ac:picMkLst>
        </pc:picChg>
      </pc:sldChg>
    </pc:docChg>
  </pc:docChgLst>
  <pc:docChgLst>
    <pc:chgData name="Andreea Mirea (2523016)" userId="S::2523016@student.uwtsd.ac.uk::8e18a3a1-60c8-4149-8757-226b900ded80" providerId="AD" clId="Web-{00000000-0000-0000-0000-000000000000}"/>
    <pc:docChg chg="modSld">
      <pc:chgData name="Andreea Mirea (2523016)" userId="S::2523016@student.uwtsd.ac.uk::8e18a3a1-60c8-4149-8757-226b900ded80" providerId="AD" clId="Web-{00000000-0000-0000-0000-000000000000}" dt="2026-09-25T18:36:22.206" v="58" actId="20577"/>
      <pc:docMkLst>
        <pc:docMk/>
      </pc:docMkLst>
      <pc:sldChg chg="modSp">
        <pc:chgData name="Andreea Mirea (2523016)" userId="S::2523016@student.uwtsd.ac.uk::8e18a3a1-60c8-4149-8757-226b900ded80" providerId="AD" clId="Web-{00000000-0000-0000-0000-000000000000}" dt="2026-09-25T18:27:53.167" v="19" actId="20577"/>
        <pc:sldMkLst>
          <pc:docMk/>
          <pc:sldMk cId="2305427896" sldId="258"/>
        </pc:sldMkLst>
        <pc:spChg chg="mod">
          <ac:chgData name="Andreea Mirea (2523016)" userId="S::2523016@student.uwtsd.ac.uk::8e18a3a1-60c8-4149-8757-226b900ded80" providerId="AD" clId="Web-{00000000-0000-0000-0000-000000000000}" dt="2026-09-25T18:27:53.167" v="19" actId="20577"/>
          <ac:spMkLst>
            <pc:docMk/>
            <pc:sldMk cId="2305427896" sldId="258"/>
            <ac:spMk id="9" creationId="{2190C998-C29A-8478-B302-C8BE484CBD0E}"/>
          </ac:spMkLst>
        </pc:spChg>
      </pc:sldChg>
      <pc:sldChg chg="modSp">
        <pc:chgData name="Andreea Mirea (2523016)" userId="S::2523016@student.uwtsd.ac.uk::8e18a3a1-60c8-4149-8757-226b900ded80" providerId="AD" clId="Web-{00000000-0000-0000-0000-000000000000}" dt="2026-09-25T18:36:22.206" v="58" actId="20577"/>
        <pc:sldMkLst>
          <pc:docMk/>
          <pc:sldMk cId="3434095315" sldId="260"/>
        </pc:sldMkLst>
        <pc:spChg chg="mod">
          <ac:chgData name="Andreea Mirea (2523016)" userId="S::2523016@student.uwtsd.ac.uk::8e18a3a1-60c8-4149-8757-226b900ded80" providerId="AD" clId="Web-{00000000-0000-0000-0000-000000000000}" dt="2026-09-25T18:36:22.206" v="58" actId="20577"/>
          <ac:spMkLst>
            <pc:docMk/>
            <pc:sldMk cId="3434095315" sldId="260"/>
            <ac:spMk id="9" creationId="{AE201701-809D-6709-8CB4-129C287E57D7}"/>
          </ac:spMkLst>
        </pc:spChg>
      </pc:sldChg>
      <pc:sldChg chg="addSp delSp modSp">
        <pc:chgData name="Andreea Mirea (2523016)" userId="S::2523016@student.uwtsd.ac.uk::8e18a3a1-60c8-4149-8757-226b900ded80" providerId="AD" clId="Web-{00000000-0000-0000-0000-000000000000}" dt="2026-09-25T18:22:56.801" v="15"/>
        <pc:sldMkLst>
          <pc:docMk/>
          <pc:sldMk cId="3935407573" sldId="263"/>
        </pc:sldMkLst>
        <pc:spChg chg="mod">
          <ac:chgData name="Andreea Mirea (2523016)" userId="S::2523016@student.uwtsd.ac.uk::8e18a3a1-60c8-4149-8757-226b900ded80" providerId="AD" clId="Web-{00000000-0000-0000-0000-000000000000}" dt="2026-09-25T18:21:29.763" v="4" actId="20577"/>
          <ac:spMkLst>
            <pc:docMk/>
            <pc:sldMk cId="3935407573" sldId="263"/>
            <ac:spMk id="8" creationId="{5ED891F6-030F-A0BF-511B-D6231A15EA46}"/>
          </ac:spMkLst>
        </pc:spChg>
        <pc:picChg chg="add mod">
          <ac:chgData name="Andreea Mirea (2523016)" userId="S::2523016@student.uwtsd.ac.uk::8e18a3a1-60c8-4149-8757-226b900ded80" providerId="AD" clId="Web-{00000000-0000-0000-0000-000000000000}" dt="2026-09-25T18:22:31.846" v="12"/>
          <ac:picMkLst>
            <pc:docMk/>
            <pc:sldMk cId="3935407573" sldId="263"/>
            <ac:picMk id="3" creationId="{421D894F-2897-7BE5-6B0F-419FF195D654}"/>
          </ac:picMkLst>
        </pc:picChg>
        <pc:picChg chg="add mod">
          <ac:chgData name="Andreea Mirea (2523016)" userId="S::2523016@student.uwtsd.ac.uk::8e18a3a1-60c8-4149-8757-226b900ded80" providerId="AD" clId="Web-{00000000-0000-0000-0000-000000000000}" dt="2026-09-25T18:22:47.394" v="13" actId="1076"/>
          <ac:picMkLst>
            <pc:docMk/>
            <pc:sldMk cId="3935407573" sldId="263"/>
            <ac:picMk id="5" creationId="{3B613723-50FF-6A97-3CB2-EC524A54475F}"/>
          </ac:picMkLst>
        </pc:picChg>
      </pc:sldChg>
    </pc:docChg>
  </pc:docChgLst>
  <pc:docChgLst>
    <pc:chgData name="Andreea Mirea (2523016)" userId="S::2523016@student.uwtsd.ac.uk::8e18a3a1-60c8-4149-8757-226b900ded80" providerId="AD" clId="Web-{7302B63A-2AA0-2663-DFDB-76255EDB839B}"/>
    <pc:docChg chg="addSld delSld modSld addMainMaster delMainMaster">
      <pc:chgData name="Andreea Mirea (2523016)" userId="S::2523016@student.uwtsd.ac.uk::8e18a3a1-60c8-4149-8757-226b900ded80" providerId="AD" clId="Web-{7302B63A-2AA0-2663-DFDB-76255EDB839B}" dt="2026-09-25T18:10:21.141" v="520" actId="20577"/>
      <pc:docMkLst>
        <pc:docMk/>
      </pc:docMkLst>
      <pc:sldChg chg="addSp delSp modSp mod setBg modClrScheme chgLayout">
        <pc:chgData name="Andreea Mirea (2523016)" userId="S::2523016@student.uwtsd.ac.uk::8e18a3a1-60c8-4149-8757-226b900ded80" providerId="AD" clId="Web-{7302B63A-2AA0-2663-DFDB-76255EDB839B}" dt="2026-09-25T16:14:22.730" v="121"/>
        <pc:sldMkLst>
          <pc:docMk/>
          <pc:sldMk cId="109857222" sldId="256"/>
        </pc:sldMkLst>
        <pc:spChg chg="mod">
          <ac:chgData name="Andreea Mirea (2523016)" userId="S::2523016@student.uwtsd.ac.uk::8e18a3a1-60c8-4149-8757-226b900ded80" providerId="AD" clId="Web-{7302B63A-2AA0-2663-DFDB-76255EDB839B}" dt="2026-09-25T16:14:17.746" v="120" actId="14100"/>
          <ac:spMkLst>
            <pc:docMk/>
            <pc:sldMk cId="109857222" sldId="256"/>
            <ac:spMk id="2" creationId="{00000000-0000-0000-0000-000000000000}"/>
          </ac:spMkLst>
        </pc:spChg>
        <pc:picChg chg="add mod ord modCrop">
          <ac:chgData name="Andreea Mirea (2523016)" userId="S::2523016@student.uwtsd.ac.uk::8e18a3a1-60c8-4149-8757-226b900ded80" providerId="AD" clId="Web-{7302B63A-2AA0-2663-DFDB-76255EDB839B}" dt="2026-09-25T16:14:03.120" v="118"/>
          <ac:picMkLst>
            <pc:docMk/>
            <pc:sldMk cId="109857222" sldId="256"/>
            <ac:picMk id="4" creationId="{01145C38-7941-9181-6463-DE0BA413D108}"/>
          </ac:picMkLst>
        </pc:picChg>
      </pc:sldChg>
      <pc:sldChg chg="addSp delSp modSp new mod setBg">
        <pc:chgData name="Andreea Mirea (2523016)" userId="S::2523016@student.uwtsd.ac.uk::8e18a3a1-60c8-4149-8757-226b900ded80" providerId="AD" clId="Web-{7302B63A-2AA0-2663-DFDB-76255EDB839B}" dt="2026-09-25T18:03:53.249" v="493" actId="14100"/>
        <pc:sldMkLst>
          <pc:docMk/>
          <pc:sldMk cId="2305427896" sldId="258"/>
        </pc:sldMkLst>
        <pc:spChg chg="add mod">
          <ac:chgData name="Andreea Mirea (2523016)" userId="S::2523016@student.uwtsd.ac.uk::8e18a3a1-60c8-4149-8757-226b900ded80" providerId="AD" clId="Web-{7302B63A-2AA0-2663-DFDB-76255EDB839B}" dt="2026-09-25T18:03:53.249" v="493" actId="14100"/>
          <ac:spMkLst>
            <pc:docMk/>
            <pc:sldMk cId="2305427896" sldId="258"/>
            <ac:spMk id="9" creationId="{2190C998-C29A-8478-B302-C8BE484CBD0E}"/>
          </ac:spMkLst>
        </pc:spChg>
        <pc:picChg chg="add mod ord">
          <ac:chgData name="Andreea Mirea (2523016)" userId="S::2523016@student.uwtsd.ac.uk::8e18a3a1-60c8-4149-8757-226b900ded80" providerId="AD" clId="Web-{7302B63A-2AA0-2663-DFDB-76255EDB839B}" dt="2026-09-25T16:45:06.248" v="187"/>
          <ac:picMkLst>
            <pc:docMk/>
            <pc:sldMk cId="2305427896" sldId="258"/>
            <ac:picMk id="4" creationId="{0BA562EF-60CF-DFD9-B0B1-F0F9DEEB78C2}"/>
          </ac:picMkLst>
        </pc:picChg>
      </pc:sldChg>
      <pc:sldChg chg="addSp delSp modSp new mod setBg">
        <pc:chgData name="Andreea Mirea (2523016)" userId="S::2523016@student.uwtsd.ac.uk::8e18a3a1-60c8-4149-8757-226b900ded80" providerId="AD" clId="Web-{7302B63A-2AA0-2663-DFDB-76255EDB839B}" dt="2026-09-25T18:08:25.949" v="512" actId="20577"/>
        <pc:sldMkLst>
          <pc:docMk/>
          <pc:sldMk cId="3434095315" sldId="260"/>
        </pc:sldMkLst>
        <pc:spChg chg="add mod">
          <ac:chgData name="Andreea Mirea (2523016)" userId="S::2523016@student.uwtsd.ac.uk::8e18a3a1-60c8-4149-8757-226b900ded80" providerId="AD" clId="Web-{7302B63A-2AA0-2663-DFDB-76255EDB839B}" dt="2026-09-25T18:08:25.949" v="512" actId="20577"/>
          <ac:spMkLst>
            <pc:docMk/>
            <pc:sldMk cId="3434095315" sldId="260"/>
            <ac:spMk id="9" creationId="{AE201701-809D-6709-8CB4-129C287E57D7}"/>
          </ac:spMkLst>
        </pc:spChg>
        <pc:picChg chg="add mod ord">
          <ac:chgData name="Andreea Mirea (2523016)" userId="S::2523016@student.uwtsd.ac.uk::8e18a3a1-60c8-4149-8757-226b900ded80" providerId="AD" clId="Web-{7302B63A-2AA0-2663-DFDB-76255EDB839B}" dt="2026-09-25T16:58:45.736" v="216"/>
          <ac:picMkLst>
            <pc:docMk/>
            <pc:sldMk cId="3434095315" sldId="260"/>
            <ac:picMk id="4" creationId="{123CDBD3-3DDF-FB4F-F23B-7D23CC5EE2F3}"/>
          </ac:picMkLst>
        </pc:picChg>
      </pc:sldChg>
      <pc:sldChg chg="addSp delSp modSp new mod setBg">
        <pc:chgData name="Andreea Mirea (2523016)" userId="S::2523016@student.uwtsd.ac.uk::8e18a3a1-60c8-4149-8757-226b900ded80" providerId="AD" clId="Web-{7302B63A-2AA0-2663-DFDB-76255EDB839B}" dt="2026-09-25T17:23:06.300" v="331" actId="20577"/>
        <pc:sldMkLst>
          <pc:docMk/>
          <pc:sldMk cId="3935407573" sldId="263"/>
        </pc:sldMkLst>
        <pc:spChg chg="mod">
          <ac:chgData name="Andreea Mirea (2523016)" userId="S::2523016@student.uwtsd.ac.uk::8e18a3a1-60c8-4149-8757-226b900ded80" providerId="AD" clId="Web-{7302B63A-2AA0-2663-DFDB-76255EDB839B}" dt="2026-09-25T17:21:51.297" v="325" actId="20577"/>
          <ac:spMkLst>
            <pc:docMk/>
            <pc:sldMk cId="3935407573" sldId="263"/>
            <ac:spMk id="2" creationId="{FDD3C9DF-2C87-73AB-1EB4-974DF4CF3032}"/>
          </ac:spMkLst>
        </pc:spChg>
        <pc:spChg chg="add mod">
          <ac:chgData name="Andreea Mirea (2523016)" userId="S::2523016@student.uwtsd.ac.uk::8e18a3a1-60c8-4149-8757-226b900ded80" providerId="AD" clId="Web-{7302B63A-2AA0-2663-DFDB-76255EDB839B}" dt="2026-09-25T17:23:06.300" v="331" actId="20577"/>
          <ac:spMkLst>
            <pc:docMk/>
            <pc:sldMk cId="3935407573" sldId="263"/>
            <ac:spMk id="8" creationId="{5ED891F6-030F-A0BF-511B-D6231A15EA46}"/>
          </ac:spMkLst>
        </pc:spChg>
      </pc:sldChg>
      <pc:sldChg chg="addSp delSp modSp new mod setBg">
        <pc:chgData name="Andreea Mirea (2523016)" userId="S::2523016@student.uwtsd.ac.uk::8e18a3a1-60c8-4149-8757-226b900ded80" providerId="AD" clId="Web-{7302B63A-2AA0-2663-DFDB-76255EDB839B}" dt="2026-09-25T17:54:27.147" v="470" actId="20577"/>
        <pc:sldMkLst>
          <pc:docMk/>
          <pc:sldMk cId="668250921" sldId="264"/>
        </pc:sldMkLst>
        <pc:spChg chg="mod">
          <ac:chgData name="Andreea Mirea (2523016)" userId="S::2523016@student.uwtsd.ac.uk::8e18a3a1-60c8-4149-8757-226b900ded80" providerId="AD" clId="Web-{7302B63A-2AA0-2663-DFDB-76255EDB839B}" dt="2026-09-25T17:36:04.349" v="353" actId="20577"/>
          <ac:spMkLst>
            <pc:docMk/>
            <pc:sldMk cId="668250921" sldId="264"/>
            <ac:spMk id="2" creationId="{A9E54E60-B331-FA03-9B75-D177C2E2BC1D}"/>
          </ac:spMkLst>
        </pc:spChg>
      </pc:sldChg>
    </pc:docChg>
  </pc:docChgLst>
  <pc:docChgLst>
    <pc:chgData clId="Web-{123F1481-4CC1-2A14-C043-7AF05C3A7517}"/>
    <pc:docChg chg="modSld">
      <pc:chgData name="" userId="" providerId="" clId="Web-{123F1481-4CC1-2A14-C043-7AF05C3A7517}" dt="2026-09-25T19:30:52.408" v="0" actId="20577"/>
      <pc:docMkLst>
        <pc:docMk/>
      </pc:docMkLst>
      <pc:sldChg chg="modSp">
        <pc:chgData name="" userId="" providerId="" clId="Web-{123F1481-4CC1-2A14-C043-7AF05C3A7517}" dt="2026-09-25T19:30:52.408" v="0" actId="20577"/>
        <pc:sldMkLst>
          <pc:docMk/>
          <pc:sldMk cId="109857222" sldId="256"/>
        </pc:sldMkLst>
        <pc:spChg chg="mod">
          <ac:chgData name="" userId="" providerId="" clId="Web-{123F1481-4CC1-2A14-C043-7AF05C3A7517}" dt="2026-09-25T19:30:52.408" v="0" actId="20577"/>
          <ac:spMkLst>
            <pc:docMk/>
            <pc:sldMk cId="109857222" sldId="256"/>
            <ac:spMk id="2" creationId="{00000000-0000-0000-0000-000000000000}"/>
          </ac:spMkLst>
        </pc:spChg>
      </pc:sldChg>
    </pc:docChg>
  </pc:docChgLst>
  <pc:docChgLst>
    <pc:chgData name="Andreea Mirea (2523016)" userId="S::2523016@student.uwtsd.ac.uk::8e18a3a1-60c8-4149-8757-226b900ded80" providerId="AD" clId="Web-{9ECB4376-5D47-981E-46EB-F592A3F54E53}"/>
    <pc:docChg chg="modSld">
      <pc:chgData name="Andreea Mirea (2523016)" userId="S::2523016@student.uwtsd.ac.uk::8e18a3a1-60c8-4149-8757-226b900ded80" providerId="AD" clId="Web-{9ECB4376-5D47-981E-46EB-F592A3F54E53}" dt="2026-10-07T19:33:32.377" v="3" actId="20577"/>
      <pc:docMkLst>
        <pc:docMk/>
      </pc:docMkLst>
      <pc:sldChg chg="modSp">
        <pc:chgData name="Andreea Mirea (2523016)" userId="S::2523016@student.uwtsd.ac.uk::8e18a3a1-60c8-4149-8757-226b900ded80" providerId="AD" clId="Web-{9ECB4376-5D47-981E-46EB-F592A3F54E53}" dt="2026-10-07T19:33:32.377" v="3" actId="20577"/>
        <pc:sldMkLst>
          <pc:docMk/>
          <pc:sldMk cId="3935407573" sldId="263"/>
        </pc:sldMkLst>
        <pc:spChg chg="mod">
          <ac:chgData name="Andreea Mirea (2523016)" userId="S::2523016@student.uwtsd.ac.uk::8e18a3a1-60c8-4149-8757-226b900ded80" providerId="AD" clId="Web-{9ECB4376-5D47-981E-46EB-F592A3F54E53}" dt="2026-10-07T19:33:32.377" v="3" actId="20577"/>
          <ac:spMkLst>
            <pc:docMk/>
            <pc:sldMk cId="3935407573" sldId="263"/>
            <ac:spMk id="8" creationId="{5ED891F6-030F-A0BF-511B-D6231A15EA46}"/>
          </ac:spMkLst>
        </pc:spChg>
      </pc:sldChg>
    </pc:docChg>
  </pc:docChgLst>
  <pc:docChgLst>
    <pc:chgData name="Andreea Mirea (2523016)" userId="S::2523016@student.uwtsd.ac.uk::8e18a3a1-60c8-4149-8757-226b900ded80" providerId="AD" clId="Web-{373147A5-0DE7-8939-52B7-0844AE8361AB}"/>
    <pc:docChg chg="mod addSld delSld modSld sldOrd addMainMaster delMainMaster">
      <pc:chgData name="Andreea Mirea (2523016)" userId="S::2523016@student.uwtsd.ac.uk::8e18a3a1-60c8-4149-8757-226b900ded80" providerId="AD" clId="Web-{373147A5-0DE7-8939-52B7-0844AE8361AB}" dt="2026-09-26T21:23:21.645" v="544" actId="14100"/>
      <pc:docMkLst>
        <pc:docMk/>
      </pc:docMkLst>
      <pc:sldChg chg="addSp delSp modSp mod setBg modClrScheme delDesignElem chgLayout">
        <pc:chgData name="Andreea Mirea (2523016)" userId="S::2523016@student.uwtsd.ac.uk::8e18a3a1-60c8-4149-8757-226b900ded80" providerId="AD" clId="Web-{373147A5-0DE7-8939-52B7-0844AE8361AB}" dt="2026-09-26T21:19:20.702" v="534" actId="14100"/>
        <pc:sldMkLst>
          <pc:docMk/>
          <pc:sldMk cId="109857222" sldId="256"/>
        </pc:sldMkLst>
        <pc:spChg chg="mod ord">
          <ac:chgData name="Andreea Mirea (2523016)" userId="S::2523016@student.uwtsd.ac.uk::8e18a3a1-60c8-4149-8757-226b900ded80" providerId="AD" clId="Web-{373147A5-0DE7-8939-52B7-0844AE8361AB}" dt="2026-09-26T21:19:12.154" v="533" actId="14100"/>
          <ac:spMkLst>
            <pc:docMk/>
            <pc:sldMk cId="109857222" sldId="256"/>
            <ac:spMk id="2" creationId="{00000000-0000-0000-0000-000000000000}"/>
          </ac:spMkLst>
        </pc:spChg>
        <pc:spChg chg="add mod">
          <ac:chgData name="Andreea Mirea (2523016)" userId="S::2523016@student.uwtsd.ac.uk::8e18a3a1-60c8-4149-8757-226b900ded80" providerId="AD" clId="Web-{373147A5-0DE7-8939-52B7-0844AE8361AB}" dt="2026-09-26T21:18:06.200" v="526"/>
          <ac:spMkLst>
            <pc:docMk/>
            <pc:sldMk cId="109857222" sldId="256"/>
            <ac:spMk id="49" creationId="{9BAD9C8E-3E10-534B-F6E5-6586FCF75036}"/>
          </ac:spMkLst>
        </pc:spChg>
        <pc:spChg chg="add mod">
          <ac:chgData name="Andreea Mirea (2523016)" userId="S::2523016@student.uwtsd.ac.uk::8e18a3a1-60c8-4149-8757-226b900ded80" providerId="AD" clId="Web-{373147A5-0DE7-8939-52B7-0844AE8361AB}" dt="2026-09-26T21:18:06.200" v="526"/>
          <ac:spMkLst>
            <pc:docMk/>
            <pc:sldMk cId="109857222" sldId="256"/>
            <ac:spMk id="50" creationId="{BB7F7CB9-41C9-20E5-5BD2-A21868442210}"/>
          </ac:spMkLst>
        </pc:spChg>
        <pc:spChg chg="add mod">
          <ac:chgData name="Andreea Mirea (2523016)" userId="S::2523016@student.uwtsd.ac.uk::8e18a3a1-60c8-4149-8757-226b900ded80" providerId="AD" clId="Web-{373147A5-0DE7-8939-52B7-0844AE8361AB}" dt="2026-09-26T21:18:06.200" v="526"/>
          <ac:spMkLst>
            <pc:docMk/>
            <pc:sldMk cId="109857222" sldId="256"/>
            <ac:spMk id="51" creationId="{7B7771DF-E92C-6C8A-2146-715AF6959E5E}"/>
          </ac:spMkLst>
        </pc:spChg>
        <pc:picChg chg="mod modCrop">
          <ac:chgData name="Andreea Mirea (2523016)" userId="S::2523016@student.uwtsd.ac.uk::8e18a3a1-60c8-4149-8757-226b900ded80" providerId="AD" clId="Web-{373147A5-0DE7-8939-52B7-0844AE8361AB}" dt="2026-09-26T21:19:20.702" v="534" actId="14100"/>
          <ac:picMkLst>
            <pc:docMk/>
            <pc:sldMk cId="109857222" sldId="256"/>
            <ac:picMk id="4" creationId="{01145C38-7941-9181-6463-DE0BA413D108}"/>
          </ac:picMkLst>
        </pc:picChg>
      </pc:sldChg>
      <pc:sldChg chg="delSp modSp mod modClrScheme delDesignElem chgLayout">
        <pc:chgData name="Andreea Mirea (2523016)" userId="S::2523016@student.uwtsd.ac.uk::8e18a3a1-60c8-4149-8757-226b900ded80" providerId="AD" clId="Web-{373147A5-0DE7-8939-52B7-0844AE8361AB}" dt="2026-09-26T20:40:04.960" v="325" actId="20577"/>
        <pc:sldMkLst>
          <pc:docMk/>
          <pc:sldMk cId="2305427896" sldId="258"/>
        </pc:sldMkLst>
        <pc:spChg chg="mod ord">
          <ac:chgData name="Andreea Mirea (2523016)" userId="S::2523016@student.uwtsd.ac.uk::8e18a3a1-60c8-4149-8757-226b900ded80" providerId="AD" clId="Web-{373147A5-0DE7-8939-52B7-0844AE8361AB}" dt="2026-09-26T20:40:04.960" v="325" actId="20577"/>
          <ac:spMkLst>
            <pc:docMk/>
            <pc:sldMk cId="2305427896" sldId="258"/>
            <ac:spMk id="9" creationId="{2190C998-C29A-8478-B302-C8BE484CBD0E}"/>
          </ac:spMkLst>
        </pc:spChg>
        <pc:picChg chg="mod">
          <ac:chgData name="Andreea Mirea (2523016)" userId="S::2523016@student.uwtsd.ac.uk::8e18a3a1-60c8-4149-8757-226b900ded80" providerId="AD" clId="Web-{373147A5-0DE7-8939-52B7-0844AE8361AB}" dt="2026-09-26T20:37:39.660" v="313" actId="14100"/>
          <ac:picMkLst>
            <pc:docMk/>
            <pc:sldMk cId="2305427896" sldId="258"/>
            <ac:picMk id="4" creationId="{0BA562EF-60CF-DFD9-B0B1-F0F9DEEB78C2}"/>
          </ac:picMkLst>
        </pc:picChg>
      </pc:sldChg>
      <pc:sldChg chg="delSp modSp mod modClrScheme delDesignElem chgLayout">
        <pc:chgData name="Andreea Mirea (2523016)" userId="S::2523016@student.uwtsd.ac.uk::8e18a3a1-60c8-4149-8757-226b900ded80" providerId="AD" clId="Web-{373147A5-0DE7-8939-52B7-0844AE8361AB}" dt="2026-09-26T21:05:11.196" v="453" actId="20577"/>
        <pc:sldMkLst>
          <pc:docMk/>
          <pc:sldMk cId="3434095315" sldId="260"/>
        </pc:sldMkLst>
        <pc:spChg chg="mod ord">
          <ac:chgData name="Andreea Mirea (2523016)" userId="S::2523016@student.uwtsd.ac.uk::8e18a3a1-60c8-4149-8757-226b900ded80" providerId="AD" clId="Web-{373147A5-0DE7-8939-52B7-0844AE8361AB}" dt="2026-09-26T21:05:11.196" v="453" actId="20577"/>
          <ac:spMkLst>
            <pc:docMk/>
            <pc:sldMk cId="3434095315" sldId="260"/>
            <ac:spMk id="9" creationId="{AE201701-809D-6709-8CB4-129C287E57D7}"/>
          </ac:spMkLst>
        </pc:spChg>
        <pc:picChg chg="mod">
          <ac:chgData name="Andreea Mirea (2523016)" userId="S::2523016@student.uwtsd.ac.uk::8e18a3a1-60c8-4149-8757-226b900ded80" providerId="AD" clId="Web-{373147A5-0DE7-8939-52B7-0844AE8361AB}" dt="2026-09-26T21:00:33.955" v="436" actId="14100"/>
          <ac:picMkLst>
            <pc:docMk/>
            <pc:sldMk cId="3434095315" sldId="260"/>
            <ac:picMk id="4" creationId="{123CDBD3-3DDF-FB4F-F23B-7D23CC5EE2F3}"/>
          </ac:picMkLst>
        </pc:picChg>
      </pc:sldChg>
      <pc:sldChg chg="modSp mod modClrScheme chgLayout">
        <pc:chgData name="Andreea Mirea (2523016)" userId="S::2523016@student.uwtsd.ac.uk::8e18a3a1-60c8-4149-8757-226b900ded80" providerId="AD" clId="Web-{373147A5-0DE7-8939-52B7-0844AE8361AB}" dt="2026-09-26T21:23:21.645" v="544" actId="14100"/>
        <pc:sldMkLst>
          <pc:docMk/>
          <pc:sldMk cId="3935407573" sldId="263"/>
        </pc:sldMkLst>
        <pc:spChg chg="mod ord">
          <ac:chgData name="Andreea Mirea (2523016)" userId="S::2523016@student.uwtsd.ac.uk::8e18a3a1-60c8-4149-8757-226b900ded80" providerId="AD" clId="Web-{373147A5-0DE7-8939-52B7-0844AE8361AB}" dt="2026-09-26T19:03:57.108" v="84"/>
          <ac:spMkLst>
            <pc:docMk/>
            <pc:sldMk cId="3935407573" sldId="263"/>
            <ac:spMk id="2" creationId="{FDD3C9DF-2C87-73AB-1EB4-974DF4CF3032}"/>
          </ac:spMkLst>
        </pc:spChg>
        <pc:spChg chg="mod ord">
          <ac:chgData name="Andreea Mirea (2523016)" userId="S::2523016@student.uwtsd.ac.uk::8e18a3a1-60c8-4149-8757-226b900ded80" providerId="AD" clId="Web-{373147A5-0DE7-8939-52B7-0844AE8361AB}" dt="2026-09-26T21:23:21.645" v="544" actId="14100"/>
          <ac:spMkLst>
            <pc:docMk/>
            <pc:sldMk cId="3935407573" sldId="263"/>
            <ac:spMk id="8" creationId="{5ED891F6-030F-A0BF-511B-D6231A15EA46}"/>
          </ac:spMkLst>
        </pc:spChg>
      </pc:sldChg>
      <pc:sldChg chg="addSp delSp modSp mod setBg modClrScheme delDesignElem chgLayout">
        <pc:chgData name="Andreea Mirea (2523016)" userId="S::2523016@student.uwtsd.ac.uk::8e18a3a1-60c8-4149-8757-226b900ded80" providerId="AD" clId="Web-{373147A5-0DE7-8939-52B7-0844AE8361AB}" dt="2026-09-26T19:10:18.633" v="91" actId="14100"/>
        <pc:sldMkLst>
          <pc:docMk/>
          <pc:sldMk cId="668250921" sldId="264"/>
        </pc:sldMkLst>
        <pc:spChg chg="mod ord">
          <ac:chgData name="Andreea Mirea (2523016)" userId="S::2523016@student.uwtsd.ac.uk::8e18a3a1-60c8-4149-8757-226b900ded80" providerId="AD" clId="Web-{373147A5-0DE7-8939-52B7-0844AE8361AB}" dt="2026-09-26T19:04:31.015" v="86"/>
          <ac:spMkLst>
            <pc:docMk/>
            <pc:sldMk cId="668250921" sldId="264"/>
            <ac:spMk id="2" creationId="{A9E54E60-B331-FA03-9B75-D177C2E2BC1D}"/>
          </ac:spMkLst>
        </pc:spChg>
        <pc:spChg chg="add mod">
          <ac:chgData name="Andreea Mirea (2523016)" userId="S::2523016@student.uwtsd.ac.uk::8e18a3a1-60c8-4149-8757-226b900ded80" providerId="AD" clId="Web-{373147A5-0DE7-8939-52B7-0844AE8361AB}" dt="2026-09-26T19:10:18.633" v="91" actId="14100"/>
          <ac:spMkLst>
            <pc:docMk/>
            <pc:sldMk cId="668250921" sldId="264"/>
            <ac:spMk id="15" creationId="{20972CC9-1C96-9ACC-147E-10DE7F074956}"/>
          </ac:spMkLst>
        </pc:spChg>
        <pc:spChg chg="add mod">
          <ac:chgData name="Andreea Mirea (2523016)" userId="S::2523016@student.uwtsd.ac.uk::8e18a3a1-60c8-4149-8757-226b900ded80" providerId="AD" clId="Web-{373147A5-0DE7-8939-52B7-0844AE8361AB}" dt="2026-09-26T19:04:31.015" v="86"/>
          <ac:spMkLst>
            <pc:docMk/>
            <pc:sldMk cId="668250921" sldId="264"/>
            <ac:spMk id="17" creationId="{09AAC142-35EE-018A-9D88-B021E5F4D856}"/>
          </ac:spMkLst>
        </pc:spChg>
        <pc:spChg chg="add mod">
          <ac:chgData name="Andreea Mirea (2523016)" userId="S::2523016@student.uwtsd.ac.uk::8e18a3a1-60c8-4149-8757-226b900ded80" providerId="AD" clId="Web-{373147A5-0DE7-8939-52B7-0844AE8361AB}" dt="2026-09-26T19:04:31.015" v="86"/>
          <ac:spMkLst>
            <pc:docMk/>
            <pc:sldMk cId="668250921" sldId="264"/>
            <ac:spMk id="19" creationId="{1B1D79D9-2283-8A41-A9C9-9841B88C0BBC}"/>
          </ac:spMkLst>
        </pc:spChg>
        <pc:spChg chg="add mod">
          <ac:chgData name="Andreea Mirea (2523016)" userId="S::2523016@student.uwtsd.ac.uk::8e18a3a1-60c8-4149-8757-226b900ded80" providerId="AD" clId="Web-{373147A5-0DE7-8939-52B7-0844AE8361AB}" dt="2026-09-26T19:04:31.015" v="86"/>
          <ac:spMkLst>
            <pc:docMk/>
            <pc:sldMk cId="668250921" sldId="264"/>
            <ac:spMk id="21" creationId="{16B60354-0F2A-278E-3C23-758B0F4204AF}"/>
          </ac:spMkLst>
        </pc:spChg>
        <pc:graphicFrameChg chg="add mod">
          <ac:chgData name="Andreea Mirea (2523016)" userId="S::2523016@student.uwtsd.ac.uk::8e18a3a1-60c8-4149-8757-226b900ded80" providerId="AD" clId="Web-{373147A5-0DE7-8939-52B7-0844AE8361AB}" dt="2026-09-26T19:04:31.015" v="86"/>
          <ac:graphicFrameMkLst>
            <pc:docMk/>
            <pc:sldMk cId="668250921" sldId="264"/>
            <ac:graphicFrameMk id="11" creationId="{A8B81E31-67C5-9F60-A63D-AF69AD0D4585}"/>
          </ac:graphicFrameMkLst>
        </pc:graphicFrameChg>
        <pc:picChg chg="add mod">
          <ac:chgData name="Andreea Mirea (2523016)" userId="S::2523016@student.uwtsd.ac.uk::8e18a3a1-60c8-4149-8757-226b900ded80" providerId="AD" clId="Web-{373147A5-0DE7-8939-52B7-0844AE8361AB}" dt="2026-09-26T19:10:12.367" v="90" actId="14100"/>
          <ac:picMkLst>
            <pc:docMk/>
            <pc:sldMk cId="668250921" sldId="264"/>
            <ac:picMk id="26" creationId="{2565BAE2-DAF6-BA59-3763-A84807EB1314}"/>
          </ac:picMkLst>
        </pc:picChg>
      </pc:sldChg>
      <pc:sldChg chg="addSp delSp modSp new mod ord setBg modClrScheme delDesignElem chgLayout">
        <pc:chgData name="Andreea Mirea (2523016)" userId="S::2523016@student.uwtsd.ac.uk::8e18a3a1-60c8-4149-8757-226b900ded80" providerId="AD" clId="Web-{373147A5-0DE7-8939-52B7-0844AE8361AB}" dt="2026-09-26T21:13:48.834" v="505" actId="20577"/>
        <pc:sldMkLst>
          <pc:docMk/>
          <pc:sldMk cId="1731641873" sldId="265"/>
        </pc:sldMkLst>
        <pc:spChg chg="add mod">
          <ac:chgData name="Andreea Mirea (2523016)" userId="S::2523016@student.uwtsd.ac.uk::8e18a3a1-60c8-4149-8757-226b900ded80" providerId="AD" clId="Web-{373147A5-0DE7-8939-52B7-0844AE8361AB}" dt="2026-09-26T21:11:37.174" v="484"/>
          <ac:spMkLst>
            <pc:docMk/>
            <pc:sldMk cId="1731641873" sldId="265"/>
            <ac:spMk id="12" creationId="{06BE22EF-E3E3-E8EF-378C-4FB780637F41}"/>
          </ac:spMkLst>
        </pc:spChg>
        <pc:spChg chg="add mod">
          <ac:chgData name="Andreea Mirea (2523016)" userId="S::2523016@student.uwtsd.ac.uk::8e18a3a1-60c8-4149-8757-226b900ded80" providerId="AD" clId="Web-{373147A5-0DE7-8939-52B7-0844AE8361AB}" dt="2026-09-26T21:11:37.174" v="484"/>
          <ac:spMkLst>
            <pc:docMk/>
            <pc:sldMk cId="1731641873" sldId="265"/>
            <ac:spMk id="15" creationId="{77617420-4761-AA14-8615-6ACC26554E9A}"/>
          </ac:spMkLst>
        </pc:spChg>
        <pc:spChg chg="add mod">
          <ac:chgData name="Andreea Mirea (2523016)" userId="S::2523016@student.uwtsd.ac.uk::8e18a3a1-60c8-4149-8757-226b900ded80" providerId="AD" clId="Web-{373147A5-0DE7-8939-52B7-0844AE8361AB}" dt="2026-09-26T21:11:37.174" v="484"/>
          <ac:spMkLst>
            <pc:docMk/>
            <pc:sldMk cId="1731641873" sldId="265"/>
            <ac:spMk id="16" creationId="{50113650-19AD-03EC-30C7-35DD6F1B0178}"/>
          </ac:spMkLst>
        </pc:spChg>
        <pc:spChg chg="add mod">
          <ac:chgData name="Andreea Mirea (2523016)" userId="S::2523016@student.uwtsd.ac.uk::8e18a3a1-60c8-4149-8757-226b900ded80" providerId="AD" clId="Web-{373147A5-0DE7-8939-52B7-0844AE8361AB}" dt="2026-09-26T21:13:07.098" v="500" actId="20577"/>
          <ac:spMkLst>
            <pc:docMk/>
            <pc:sldMk cId="1731641873" sldId="265"/>
            <ac:spMk id="21" creationId="{E861FEEF-4C50-CDD6-C65E-78081D54F3F3}"/>
          </ac:spMkLst>
        </pc:spChg>
        <pc:spChg chg="add mod">
          <ac:chgData name="Andreea Mirea (2523016)" userId="S::2523016@student.uwtsd.ac.uk::8e18a3a1-60c8-4149-8757-226b900ded80" providerId="AD" clId="Web-{373147A5-0DE7-8939-52B7-0844AE8361AB}" dt="2026-09-26T21:13:48.834" v="505" actId="20577"/>
          <ac:spMkLst>
            <pc:docMk/>
            <pc:sldMk cId="1731641873" sldId="265"/>
            <ac:spMk id="23" creationId="{A7B670D1-8502-024B-80E8-A29113E02C29}"/>
          </ac:spMkLst>
        </pc:spChg>
        <pc:picChg chg="add mod ord">
          <ac:chgData name="Andreea Mirea (2523016)" userId="S::2523016@student.uwtsd.ac.uk::8e18a3a1-60c8-4149-8757-226b900ded80" providerId="AD" clId="Web-{373147A5-0DE7-8939-52B7-0844AE8361AB}" dt="2026-09-26T21:12:03.784" v="488" actId="14100"/>
          <ac:picMkLst>
            <pc:docMk/>
            <pc:sldMk cId="1731641873" sldId="265"/>
            <ac:picMk id="35" creationId="{7E0B5C27-F2A6-B279-13D6-9E41A70EBF63}"/>
          </ac:picMkLst>
        </pc:picChg>
      </pc:sldChg>
      <pc:sldChg chg="delSp modSp new">
        <pc:chgData name="Andreea Mirea (2523016)" userId="S::2523016@student.uwtsd.ac.uk::8e18a3a1-60c8-4149-8757-226b900ded80" providerId="AD" clId="Web-{373147A5-0DE7-8939-52B7-0844AE8361AB}" dt="2026-09-26T20:17:53.050" v="276" actId="20577"/>
        <pc:sldMkLst>
          <pc:docMk/>
          <pc:sldMk cId="280224905" sldId="266"/>
        </pc:sldMkLst>
        <pc:spChg chg="mod">
          <ac:chgData name="Andreea Mirea (2523016)" userId="S::2523016@student.uwtsd.ac.uk::8e18a3a1-60c8-4149-8757-226b900ded80" providerId="AD" clId="Web-{373147A5-0DE7-8939-52B7-0844AE8361AB}" dt="2026-09-26T20:17:53.050" v="276" actId="20577"/>
          <ac:spMkLst>
            <pc:docMk/>
            <pc:sldMk cId="280224905" sldId="266"/>
            <ac:spMk id="3" creationId="{E8A9C0C5-AF0F-6634-F58D-89A79D4FE068}"/>
          </ac:spMkLst>
        </pc:spChg>
      </pc:sldChg>
      <pc:sldChg chg="addSp delSp modSp new mod modClrScheme chgLayout">
        <pc:chgData name="Andreea Mirea (2523016)" userId="S::2523016@student.uwtsd.ac.uk::8e18a3a1-60c8-4149-8757-226b900ded80" providerId="AD" clId="Web-{373147A5-0DE7-8939-52B7-0844AE8361AB}" dt="2026-09-26T21:15:50.149" v="511" actId="20577"/>
        <pc:sldMkLst>
          <pc:docMk/>
          <pc:sldMk cId="2980982864" sldId="268"/>
        </pc:sldMkLst>
        <pc:spChg chg="mod">
          <ac:chgData name="Andreea Mirea (2523016)" userId="S::2523016@student.uwtsd.ac.uk::8e18a3a1-60c8-4149-8757-226b900ded80" providerId="AD" clId="Web-{373147A5-0DE7-8939-52B7-0844AE8361AB}" dt="2026-09-26T20:01:19.648" v="221" actId="20577"/>
          <ac:spMkLst>
            <pc:docMk/>
            <pc:sldMk cId="2980982864" sldId="268"/>
            <ac:spMk id="2" creationId="{965CBFEC-594D-4055-628A-4FD41AF782FB}"/>
          </ac:spMkLst>
        </pc:spChg>
        <pc:spChg chg="mod">
          <ac:chgData name="Andreea Mirea (2523016)" userId="S::2523016@student.uwtsd.ac.uk::8e18a3a1-60c8-4149-8757-226b900ded80" providerId="AD" clId="Web-{373147A5-0DE7-8939-52B7-0844AE8361AB}" dt="2026-09-26T19:50:33.163" v="210"/>
          <ac:spMkLst>
            <pc:docMk/>
            <pc:sldMk cId="2980982864" sldId="268"/>
            <ac:spMk id="5" creationId="{26864C70-B1DE-18C5-15E1-560FBD982F7B}"/>
          </ac:spMkLst>
        </pc:spChg>
        <pc:spChg chg="mod">
          <ac:chgData name="Andreea Mirea (2523016)" userId="S::2523016@student.uwtsd.ac.uk::8e18a3a1-60c8-4149-8757-226b900ded80" providerId="AD" clId="Web-{373147A5-0DE7-8939-52B7-0844AE8361AB}" dt="2026-09-26T19:50:33.163" v="210"/>
          <ac:spMkLst>
            <pc:docMk/>
            <pc:sldMk cId="2980982864" sldId="268"/>
            <ac:spMk id="6" creationId="{9C4B7B80-0B84-F88B-7F06-575A703FAF61}"/>
          </ac:spMkLst>
        </pc:spChg>
        <pc:spChg chg="mod">
          <ac:chgData name="Andreea Mirea (2523016)" userId="S::2523016@student.uwtsd.ac.uk::8e18a3a1-60c8-4149-8757-226b900ded80" providerId="AD" clId="Web-{373147A5-0DE7-8939-52B7-0844AE8361AB}" dt="2026-09-26T19:50:33.163" v="210"/>
          <ac:spMkLst>
            <pc:docMk/>
            <pc:sldMk cId="2980982864" sldId="268"/>
            <ac:spMk id="7" creationId="{9B2D209B-4F18-8E25-B7DE-B44C4C699229}"/>
          </ac:spMkLst>
        </pc:spChg>
        <pc:spChg chg="add mod">
          <ac:chgData name="Andreea Mirea (2523016)" userId="S::2523016@student.uwtsd.ac.uk::8e18a3a1-60c8-4149-8757-226b900ded80" providerId="AD" clId="Web-{373147A5-0DE7-8939-52B7-0844AE8361AB}" dt="2026-09-26T21:15:50.149" v="511" actId="20577"/>
          <ac:spMkLst>
            <pc:docMk/>
            <pc:sldMk cId="2980982864" sldId="268"/>
            <ac:spMk id="30" creationId="{8D31CD61-5389-112F-E793-6B6F79CCE7F2}"/>
          </ac:spMkLst>
        </pc:spChg>
        <pc:spChg chg="add mod">
          <ac:chgData name="Andreea Mirea (2523016)" userId="S::2523016@student.uwtsd.ac.uk::8e18a3a1-60c8-4149-8757-226b900ded80" providerId="AD" clId="Web-{373147A5-0DE7-8939-52B7-0844AE8361AB}" dt="2026-09-26T20:08:58.456" v="256" actId="20577"/>
          <ac:spMkLst>
            <pc:docMk/>
            <pc:sldMk cId="2980982864" sldId="268"/>
            <ac:spMk id="31" creationId="{6AD67A0A-4E88-F86C-C4BD-43C0C960F078}"/>
          </ac:spMkLst>
        </pc:spChg>
        <pc:picChg chg="add mod">
          <ac:chgData name="Andreea Mirea (2523016)" userId="S::2523016@student.uwtsd.ac.uk::8e18a3a1-60c8-4149-8757-226b900ded80" providerId="AD" clId="Web-{373147A5-0DE7-8939-52B7-0844AE8361AB}" dt="2026-09-26T20:04:39.278" v="237" actId="14100"/>
          <ac:picMkLst>
            <pc:docMk/>
            <pc:sldMk cId="2980982864" sldId="268"/>
            <ac:picMk id="28" creationId="{4D06550C-31FD-6216-6426-C1239055BE3E}"/>
          </ac:picMkLst>
        </pc:picChg>
      </pc:sldChg>
      <pc:sldChg chg="addSp modSp new mod modClrScheme chgLayout">
        <pc:chgData name="Andreea Mirea (2523016)" userId="S::2523016@student.uwtsd.ac.uk::8e18a3a1-60c8-4149-8757-226b900ded80" providerId="AD" clId="Web-{373147A5-0DE7-8939-52B7-0844AE8361AB}" dt="2026-09-26T21:22:05.487" v="543" actId="14100"/>
        <pc:sldMkLst>
          <pc:docMk/>
          <pc:sldMk cId="451822574" sldId="269"/>
        </pc:sldMkLst>
        <pc:spChg chg="mod">
          <ac:chgData name="Andreea Mirea (2523016)" userId="S::2523016@student.uwtsd.ac.uk::8e18a3a1-60c8-4149-8757-226b900ded80" providerId="AD" clId="Web-{373147A5-0DE7-8939-52B7-0844AE8361AB}" dt="2026-09-26T20:59:13.109" v="423" actId="20577"/>
          <ac:spMkLst>
            <pc:docMk/>
            <pc:sldMk cId="451822574" sldId="269"/>
            <ac:spMk id="2" creationId="{42EA614E-636D-5D7A-2A8E-7C75A27991D4}"/>
          </ac:spMkLst>
        </pc:spChg>
        <pc:spChg chg="mod">
          <ac:chgData name="Andreea Mirea (2523016)" userId="S::2523016@student.uwtsd.ac.uk::8e18a3a1-60c8-4149-8757-226b900ded80" providerId="AD" clId="Web-{373147A5-0DE7-8939-52B7-0844AE8361AB}" dt="2026-09-26T21:22:05.487" v="543" actId="14100"/>
          <ac:spMkLst>
            <pc:docMk/>
            <pc:sldMk cId="451822574" sldId="269"/>
            <ac:spMk id="3" creationId="{A460358D-1253-3E08-227C-F1C137FAB2B8}"/>
          </ac:spMkLst>
        </pc:spChg>
        <pc:spChg chg="mod">
          <ac:chgData name="Andreea Mirea (2523016)" userId="S::2523016@student.uwtsd.ac.uk::8e18a3a1-60c8-4149-8757-226b900ded80" providerId="AD" clId="Web-{373147A5-0DE7-8939-52B7-0844AE8361AB}" dt="2026-09-26T20:52:37.338" v="335"/>
          <ac:spMkLst>
            <pc:docMk/>
            <pc:sldMk cId="451822574" sldId="269"/>
            <ac:spMk id="4" creationId="{5702E97A-9921-806B-199F-7B66C3015ECC}"/>
          </ac:spMkLst>
        </pc:spChg>
        <pc:spChg chg="mod">
          <ac:chgData name="Andreea Mirea (2523016)" userId="S::2523016@student.uwtsd.ac.uk::8e18a3a1-60c8-4149-8757-226b900ded80" providerId="AD" clId="Web-{373147A5-0DE7-8939-52B7-0844AE8361AB}" dt="2026-09-26T20:52:37.338" v="335"/>
          <ac:spMkLst>
            <pc:docMk/>
            <pc:sldMk cId="451822574" sldId="269"/>
            <ac:spMk id="5" creationId="{769746B0-9235-D4DC-4867-A965DBFD3F25}"/>
          </ac:spMkLst>
        </pc:spChg>
        <pc:spChg chg="mod">
          <ac:chgData name="Andreea Mirea (2523016)" userId="S::2523016@student.uwtsd.ac.uk::8e18a3a1-60c8-4149-8757-226b900ded80" providerId="AD" clId="Web-{373147A5-0DE7-8939-52B7-0844AE8361AB}" dt="2026-09-26T20:52:37.338" v="335"/>
          <ac:spMkLst>
            <pc:docMk/>
            <pc:sldMk cId="451822574" sldId="269"/>
            <ac:spMk id="6" creationId="{1544982F-27E4-CF2A-96FA-F3291B5F662C}"/>
          </ac:spMkLst>
        </pc:spChg>
        <pc:spChg chg="add mod">
          <ac:chgData name="Andreea Mirea (2523016)" userId="S::2523016@student.uwtsd.ac.uk::8e18a3a1-60c8-4149-8757-226b900ded80" providerId="AD" clId="Web-{373147A5-0DE7-8939-52B7-0844AE8361AB}" dt="2026-09-26T21:21:41.236" v="542" actId="20577"/>
          <ac:spMkLst>
            <pc:docMk/>
            <pc:sldMk cId="451822574" sldId="269"/>
            <ac:spMk id="11" creationId="{45DFF745-8411-E7E5-0BCB-EF65B8E238E2}"/>
          </ac:spMkLst>
        </pc:spChg>
      </pc:sldChg>
      <pc:sldMasterChg chg="add addSldLayout modSldLayout">
        <pc:chgData name="Andreea Mirea (2523016)" userId="S::2523016@student.uwtsd.ac.uk::8e18a3a1-60c8-4149-8757-226b900ded80" providerId="AD" clId="Web-{373147A5-0DE7-8939-52B7-0844AE8361AB}" dt="2026-09-26T19:03:57.108" v="84"/>
        <pc:sldMasterMkLst>
          <pc:docMk/>
          <pc:sldMasterMk cId="3494121010" sldId="2147483939"/>
        </pc:sldMasterMkLst>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2197772724" sldId="2147483940"/>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644952155" sldId="2147483941"/>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1548540331" sldId="2147483942"/>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2875537233" sldId="2147483943"/>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631142126" sldId="2147483944"/>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2200447287" sldId="2147483945"/>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456537546" sldId="2147483946"/>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384561029" sldId="2147483947"/>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3334830662" sldId="2147483948"/>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1690897230" sldId="2147483949"/>
          </pc:sldLayoutMkLst>
        </pc:sldLayoutChg>
        <pc:sldLayoutChg chg="add mod replId">
          <pc:chgData name="Andreea Mirea (2523016)" userId="S::2523016@student.uwtsd.ac.uk::8e18a3a1-60c8-4149-8757-226b900ded80" providerId="AD" clId="Web-{373147A5-0DE7-8939-52B7-0844AE8361AB}" dt="2026-09-26T19:03:57.108" v="84"/>
          <pc:sldLayoutMkLst>
            <pc:docMk/>
            <pc:sldMasterMk cId="3494121010" sldId="2147483939"/>
            <pc:sldLayoutMk cId="1010025499" sldId="214748395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E2A72D-5E16-4300-BE92-76A79E97CA94}" type="doc">
      <dgm:prSet loTypeId="urn:microsoft.com/office/officeart/2008/layout/LinedList" loCatId="list" qsTypeId="urn:microsoft.com/office/officeart/2005/8/quickstyle/simple5" qsCatId="simple" csTypeId="urn:microsoft.com/office/officeart/2005/8/colors/accent1_2" csCatId="accent1"/>
      <dgm:spPr/>
      <dgm:t>
        <a:bodyPr/>
        <a:lstStyle/>
        <a:p>
          <a:endParaRPr lang="en-US"/>
        </a:p>
      </dgm:t>
    </dgm:pt>
    <dgm:pt modelId="{4207F2F9-C5F4-4696-8024-0FE0891B12DC}">
      <dgm:prSet/>
      <dgm:spPr/>
      <dgm:t>
        <a:bodyPr/>
        <a:lstStyle/>
        <a:p>
          <a:r>
            <a:rPr lang="en-US"/>
            <a:t>Introduction: Lifespan Development and Shona Case</a:t>
          </a:r>
        </a:p>
      </dgm:t>
    </dgm:pt>
    <dgm:pt modelId="{6B7B1930-DB35-4063-A41F-EB85913BD9A0}" type="parTrans" cxnId="{9E890C25-C7F4-42FB-AE56-4BCF5D7B8DF4}">
      <dgm:prSet/>
      <dgm:spPr/>
      <dgm:t>
        <a:bodyPr/>
        <a:lstStyle/>
        <a:p>
          <a:endParaRPr lang="en-US"/>
        </a:p>
      </dgm:t>
    </dgm:pt>
    <dgm:pt modelId="{0B0CABE8-0D24-4DEF-BA2E-455240B0FC1F}" type="sibTrans" cxnId="{9E890C25-C7F4-42FB-AE56-4BCF5D7B8DF4}">
      <dgm:prSet/>
      <dgm:spPr/>
      <dgm:t>
        <a:bodyPr/>
        <a:lstStyle/>
        <a:p>
          <a:endParaRPr lang="en-US"/>
        </a:p>
      </dgm:t>
    </dgm:pt>
    <dgm:pt modelId="{D361C09F-2898-429E-9ADC-CC2CE35AD389}">
      <dgm:prSet/>
      <dgm:spPr/>
      <dgm:t>
        <a:bodyPr/>
        <a:lstStyle/>
        <a:p>
          <a:r>
            <a:rPr lang="en-US"/>
            <a:t>Jean Piaget’s Attachment Theory</a:t>
          </a:r>
        </a:p>
      </dgm:t>
    </dgm:pt>
    <dgm:pt modelId="{EA8DE560-F938-416F-B13F-F8C51838173F}" type="parTrans" cxnId="{B6242B05-845B-4777-A5DA-0AA715EFCF88}">
      <dgm:prSet/>
      <dgm:spPr/>
      <dgm:t>
        <a:bodyPr/>
        <a:lstStyle/>
        <a:p>
          <a:endParaRPr lang="en-US"/>
        </a:p>
      </dgm:t>
    </dgm:pt>
    <dgm:pt modelId="{B4A1AE3A-771D-4C45-9CB0-6C9DF3F7B237}" type="sibTrans" cxnId="{B6242B05-845B-4777-A5DA-0AA715EFCF88}">
      <dgm:prSet/>
      <dgm:spPr/>
      <dgm:t>
        <a:bodyPr/>
        <a:lstStyle/>
        <a:p>
          <a:endParaRPr lang="en-US"/>
        </a:p>
      </dgm:t>
    </dgm:pt>
    <dgm:pt modelId="{CD977205-C374-420A-9678-954D494DA8BF}">
      <dgm:prSet/>
      <dgm:spPr/>
      <dgm:t>
        <a:bodyPr/>
        <a:lstStyle/>
        <a:p>
          <a:r>
            <a:rPr lang="en-US"/>
            <a:t>Application to Shona’s situation</a:t>
          </a:r>
        </a:p>
      </dgm:t>
    </dgm:pt>
    <dgm:pt modelId="{E6528B05-131E-4197-9563-AA953FF9BF5F}" type="parTrans" cxnId="{0F3FA233-F0FA-43EF-8C36-F8945BE1106E}">
      <dgm:prSet/>
      <dgm:spPr/>
      <dgm:t>
        <a:bodyPr/>
        <a:lstStyle/>
        <a:p>
          <a:endParaRPr lang="en-US"/>
        </a:p>
      </dgm:t>
    </dgm:pt>
    <dgm:pt modelId="{EE7094C6-F92B-4404-B09E-4940C65FDCC4}" type="sibTrans" cxnId="{0F3FA233-F0FA-43EF-8C36-F8945BE1106E}">
      <dgm:prSet/>
      <dgm:spPr/>
      <dgm:t>
        <a:bodyPr/>
        <a:lstStyle/>
        <a:p>
          <a:endParaRPr lang="en-US"/>
        </a:p>
      </dgm:t>
    </dgm:pt>
    <dgm:pt modelId="{D6C74070-4A01-47AA-AFF2-7BD3249DAC22}">
      <dgm:prSet/>
      <dgm:spPr/>
      <dgm:t>
        <a:bodyPr/>
        <a:lstStyle/>
        <a:p>
          <a:r>
            <a:rPr lang="en-US"/>
            <a:t>Practical strategies and interventions</a:t>
          </a:r>
        </a:p>
      </dgm:t>
    </dgm:pt>
    <dgm:pt modelId="{0616D7D2-CC2F-4E3A-9930-190794B2AE19}" type="parTrans" cxnId="{936493E0-AB55-4CBD-87C7-AA0C46F35549}">
      <dgm:prSet/>
      <dgm:spPr/>
      <dgm:t>
        <a:bodyPr/>
        <a:lstStyle/>
        <a:p>
          <a:endParaRPr lang="en-US"/>
        </a:p>
      </dgm:t>
    </dgm:pt>
    <dgm:pt modelId="{F336C484-317B-4604-9541-C1ED10C76779}" type="sibTrans" cxnId="{936493E0-AB55-4CBD-87C7-AA0C46F35549}">
      <dgm:prSet/>
      <dgm:spPr/>
      <dgm:t>
        <a:bodyPr/>
        <a:lstStyle/>
        <a:p>
          <a:endParaRPr lang="en-US"/>
        </a:p>
      </dgm:t>
    </dgm:pt>
    <dgm:pt modelId="{96D69043-8F09-4B8C-9817-05A17E11CBE5}">
      <dgm:prSet/>
      <dgm:spPr/>
      <dgm:t>
        <a:bodyPr/>
        <a:lstStyle/>
        <a:p>
          <a:r>
            <a:rPr lang="en-US"/>
            <a:t>Nature and nurture</a:t>
          </a:r>
        </a:p>
      </dgm:t>
    </dgm:pt>
    <dgm:pt modelId="{0FE8BA4F-321B-406F-A3C2-591EC0B9E474}" type="parTrans" cxnId="{E3F44EC6-FE1C-458E-9FFC-C542F1F6A58C}">
      <dgm:prSet/>
      <dgm:spPr/>
      <dgm:t>
        <a:bodyPr/>
        <a:lstStyle/>
        <a:p>
          <a:endParaRPr lang="en-US"/>
        </a:p>
      </dgm:t>
    </dgm:pt>
    <dgm:pt modelId="{F058EACC-9C0A-4259-8712-CA4166B289BA}" type="sibTrans" cxnId="{E3F44EC6-FE1C-458E-9FFC-C542F1F6A58C}">
      <dgm:prSet/>
      <dgm:spPr/>
      <dgm:t>
        <a:bodyPr/>
        <a:lstStyle/>
        <a:p>
          <a:endParaRPr lang="en-US"/>
        </a:p>
      </dgm:t>
    </dgm:pt>
    <dgm:pt modelId="{C89E08EE-F447-4221-982F-81B1FF53BDAF}">
      <dgm:prSet/>
      <dgm:spPr/>
      <dgm:t>
        <a:bodyPr/>
        <a:lstStyle/>
        <a:p>
          <a:r>
            <a:rPr lang="en-US"/>
            <a:t>Critical evaluation</a:t>
          </a:r>
        </a:p>
      </dgm:t>
    </dgm:pt>
    <dgm:pt modelId="{EC1FC029-4F1E-47A4-BC65-894F4992130F}" type="parTrans" cxnId="{08AA29DF-636C-4864-8F9B-40A1CD502300}">
      <dgm:prSet/>
      <dgm:spPr/>
      <dgm:t>
        <a:bodyPr/>
        <a:lstStyle/>
        <a:p>
          <a:endParaRPr lang="en-US"/>
        </a:p>
      </dgm:t>
    </dgm:pt>
    <dgm:pt modelId="{A0E8370F-99A0-4C86-9E0D-5AA4DE580EFA}" type="sibTrans" cxnId="{08AA29DF-636C-4864-8F9B-40A1CD502300}">
      <dgm:prSet/>
      <dgm:spPr/>
      <dgm:t>
        <a:bodyPr/>
        <a:lstStyle/>
        <a:p>
          <a:endParaRPr lang="en-US"/>
        </a:p>
      </dgm:t>
    </dgm:pt>
    <dgm:pt modelId="{5216A838-5A54-4955-AE6D-47773D70C80C}">
      <dgm:prSet/>
      <dgm:spPr/>
      <dgm:t>
        <a:bodyPr/>
        <a:lstStyle/>
        <a:p>
          <a:r>
            <a:rPr lang="en-US"/>
            <a:t>Conclusion</a:t>
          </a:r>
        </a:p>
      </dgm:t>
    </dgm:pt>
    <dgm:pt modelId="{3BA6DF98-75D9-4C8A-8477-5AFECA6CF165}" type="parTrans" cxnId="{FE6945C0-3BCE-42C2-8CBF-F8498B392715}">
      <dgm:prSet/>
      <dgm:spPr/>
      <dgm:t>
        <a:bodyPr/>
        <a:lstStyle/>
        <a:p>
          <a:endParaRPr lang="en-US"/>
        </a:p>
      </dgm:t>
    </dgm:pt>
    <dgm:pt modelId="{A502AA61-D8FA-4B65-9500-03162E9D31D4}" type="sibTrans" cxnId="{FE6945C0-3BCE-42C2-8CBF-F8498B392715}">
      <dgm:prSet/>
      <dgm:spPr/>
      <dgm:t>
        <a:bodyPr/>
        <a:lstStyle/>
        <a:p>
          <a:endParaRPr lang="en-US"/>
        </a:p>
      </dgm:t>
    </dgm:pt>
    <dgm:pt modelId="{DDCA86DC-4EAC-4A90-91FA-6B4C891E9D0D}">
      <dgm:prSet/>
      <dgm:spPr/>
      <dgm:t>
        <a:bodyPr/>
        <a:lstStyle/>
        <a:p>
          <a:r>
            <a:rPr lang="en-US"/>
            <a:t>Reference</a:t>
          </a:r>
        </a:p>
      </dgm:t>
    </dgm:pt>
    <dgm:pt modelId="{D49BC056-6D1A-4493-B7F0-FCB23527C90B}" type="parTrans" cxnId="{B5A930DE-6C91-4368-B3D8-35F406E2D847}">
      <dgm:prSet/>
      <dgm:spPr/>
      <dgm:t>
        <a:bodyPr/>
        <a:lstStyle/>
        <a:p>
          <a:endParaRPr lang="en-US"/>
        </a:p>
      </dgm:t>
    </dgm:pt>
    <dgm:pt modelId="{78709CED-ED4B-46F1-B6A0-495543209594}" type="sibTrans" cxnId="{B5A930DE-6C91-4368-B3D8-35F406E2D847}">
      <dgm:prSet/>
      <dgm:spPr/>
      <dgm:t>
        <a:bodyPr/>
        <a:lstStyle/>
        <a:p>
          <a:endParaRPr lang="en-US"/>
        </a:p>
      </dgm:t>
    </dgm:pt>
    <dgm:pt modelId="{4B58FC4A-23A6-4823-98AE-81E635490D31}" type="pres">
      <dgm:prSet presAssocID="{8DE2A72D-5E16-4300-BE92-76A79E97CA94}" presName="vert0" presStyleCnt="0">
        <dgm:presLayoutVars>
          <dgm:dir/>
          <dgm:animOne val="branch"/>
          <dgm:animLvl val="lvl"/>
        </dgm:presLayoutVars>
      </dgm:prSet>
      <dgm:spPr/>
    </dgm:pt>
    <dgm:pt modelId="{2ECC68C5-DECF-4047-80DF-117D339D64D7}" type="pres">
      <dgm:prSet presAssocID="{4207F2F9-C5F4-4696-8024-0FE0891B12DC}" presName="thickLine" presStyleLbl="alignNode1" presStyleIdx="0" presStyleCnt="8"/>
      <dgm:spPr/>
    </dgm:pt>
    <dgm:pt modelId="{C831B2C1-4485-4803-BB90-515B1214D575}" type="pres">
      <dgm:prSet presAssocID="{4207F2F9-C5F4-4696-8024-0FE0891B12DC}" presName="horz1" presStyleCnt="0"/>
      <dgm:spPr/>
    </dgm:pt>
    <dgm:pt modelId="{EF3758E3-4FB8-4018-A31E-D85221BF5174}" type="pres">
      <dgm:prSet presAssocID="{4207F2F9-C5F4-4696-8024-0FE0891B12DC}" presName="tx1" presStyleLbl="revTx" presStyleIdx="0" presStyleCnt="8"/>
      <dgm:spPr/>
    </dgm:pt>
    <dgm:pt modelId="{1BF4FE8B-C3E7-4BD1-A5D1-6E1C54A42BF4}" type="pres">
      <dgm:prSet presAssocID="{4207F2F9-C5F4-4696-8024-0FE0891B12DC}" presName="vert1" presStyleCnt="0"/>
      <dgm:spPr/>
    </dgm:pt>
    <dgm:pt modelId="{30D24090-FFC4-46B9-BDB9-19D757690B4E}" type="pres">
      <dgm:prSet presAssocID="{D361C09F-2898-429E-9ADC-CC2CE35AD389}" presName="thickLine" presStyleLbl="alignNode1" presStyleIdx="1" presStyleCnt="8"/>
      <dgm:spPr/>
    </dgm:pt>
    <dgm:pt modelId="{7D528A7B-E794-4E1F-BECA-7D21C646A27E}" type="pres">
      <dgm:prSet presAssocID="{D361C09F-2898-429E-9ADC-CC2CE35AD389}" presName="horz1" presStyleCnt="0"/>
      <dgm:spPr/>
    </dgm:pt>
    <dgm:pt modelId="{BFCFAFB4-0B1C-432F-BAA0-BABE682CA878}" type="pres">
      <dgm:prSet presAssocID="{D361C09F-2898-429E-9ADC-CC2CE35AD389}" presName="tx1" presStyleLbl="revTx" presStyleIdx="1" presStyleCnt="8"/>
      <dgm:spPr/>
    </dgm:pt>
    <dgm:pt modelId="{E9F52F14-894C-4F93-A6EB-2C75423B4127}" type="pres">
      <dgm:prSet presAssocID="{D361C09F-2898-429E-9ADC-CC2CE35AD389}" presName="vert1" presStyleCnt="0"/>
      <dgm:spPr/>
    </dgm:pt>
    <dgm:pt modelId="{C39BA49B-415A-4ED7-BD0C-7F0108BB5DD4}" type="pres">
      <dgm:prSet presAssocID="{CD977205-C374-420A-9678-954D494DA8BF}" presName="thickLine" presStyleLbl="alignNode1" presStyleIdx="2" presStyleCnt="8"/>
      <dgm:spPr/>
    </dgm:pt>
    <dgm:pt modelId="{57F15417-5F49-4A85-8664-B90BCC5EFC47}" type="pres">
      <dgm:prSet presAssocID="{CD977205-C374-420A-9678-954D494DA8BF}" presName="horz1" presStyleCnt="0"/>
      <dgm:spPr/>
    </dgm:pt>
    <dgm:pt modelId="{F152E8D7-9A7C-4C53-8AAC-8144EDD29FE8}" type="pres">
      <dgm:prSet presAssocID="{CD977205-C374-420A-9678-954D494DA8BF}" presName="tx1" presStyleLbl="revTx" presStyleIdx="2" presStyleCnt="8"/>
      <dgm:spPr/>
    </dgm:pt>
    <dgm:pt modelId="{6D44E9D1-2BA6-4D41-BA6C-86FDE8EC1C12}" type="pres">
      <dgm:prSet presAssocID="{CD977205-C374-420A-9678-954D494DA8BF}" presName="vert1" presStyleCnt="0"/>
      <dgm:spPr/>
    </dgm:pt>
    <dgm:pt modelId="{D5CC61BC-2DE8-479D-8182-3D59B2BB6540}" type="pres">
      <dgm:prSet presAssocID="{D6C74070-4A01-47AA-AFF2-7BD3249DAC22}" presName="thickLine" presStyleLbl="alignNode1" presStyleIdx="3" presStyleCnt="8"/>
      <dgm:spPr/>
    </dgm:pt>
    <dgm:pt modelId="{C43052EF-C60C-4E97-AFF7-C3B415ED0FE2}" type="pres">
      <dgm:prSet presAssocID="{D6C74070-4A01-47AA-AFF2-7BD3249DAC22}" presName="horz1" presStyleCnt="0"/>
      <dgm:spPr/>
    </dgm:pt>
    <dgm:pt modelId="{E6CEAAC5-6A49-4657-A659-3B29D0CBAB6A}" type="pres">
      <dgm:prSet presAssocID="{D6C74070-4A01-47AA-AFF2-7BD3249DAC22}" presName="tx1" presStyleLbl="revTx" presStyleIdx="3" presStyleCnt="8"/>
      <dgm:spPr/>
    </dgm:pt>
    <dgm:pt modelId="{43FC1BFB-7E68-45D8-B857-9CD12D0312ED}" type="pres">
      <dgm:prSet presAssocID="{D6C74070-4A01-47AA-AFF2-7BD3249DAC22}" presName="vert1" presStyleCnt="0"/>
      <dgm:spPr/>
    </dgm:pt>
    <dgm:pt modelId="{642EC015-3C0E-476B-8DEB-69D11000ECFA}" type="pres">
      <dgm:prSet presAssocID="{96D69043-8F09-4B8C-9817-05A17E11CBE5}" presName="thickLine" presStyleLbl="alignNode1" presStyleIdx="4" presStyleCnt="8"/>
      <dgm:spPr/>
    </dgm:pt>
    <dgm:pt modelId="{C9E08833-770B-4C67-AA0E-71B9EAA0704C}" type="pres">
      <dgm:prSet presAssocID="{96D69043-8F09-4B8C-9817-05A17E11CBE5}" presName="horz1" presStyleCnt="0"/>
      <dgm:spPr/>
    </dgm:pt>
    <dgm:pt modelId="{56A22F57-AFF3-4F08-933F-7D7C7DD37A5E}" type="pres">
      <dgm:prSet presAssocID="{96D69043-8F09-4B8C-9817-05A17E11CBE5}" presName="tx1" presStyleLbl="revTx" presStyleIdx="4" presStyleCnt="8"/>
      <dgm:spPr/>
    </dgm:pt>
    <dgm:pt modelId="{2DB4CC48-3C1D-4D19-A357-10B4C5D29BED}" type="pres">
      <dgm:prSet presAssocID="{96D69043-8F09-4B8C-9817-05A17E11CBE5}" presName="vert1" presStyleCnt="0"/>
      <dgm:spPr/>
    </dgm:pt>
    <dgm:pt modelId="{37275EF9-22BA-43EC-AA7A-A27370EF43D1}" type="pres">
      <dgm:prSet presAssocID="{C89E08EE-F447-4221-982F-81B1FF53BDAF}" presName="thickLine" presStyleLbl="alignNode1" presStyleIdx="5" presStyleCnt="8"/>
      <dgm:spPr/>
    </dgm:pt>
    <dgm:pt modelId="{4C93F22F-97FC-4292-9782-EFBBD588A7D7}" type="pres">
      <dgm:prSet presAssocID="{C89E08EE-F447-4221-982F-81B1FF53BDAF}" presName="horz1" presStyleCnt="0"/>
      <dgm:spPr/>
    </dgm:pt>
    <dgm:pt modelId="{89DBF541-9F47-4800-AFF6-C8FB6E01A6D7}" type="pres">
      <dgm:prSet presAssocID="{C89E08EE-F447-4221-982F-81B1FF53BDAF}" presName="tx1" presStyleLbl="revTx" presStyleIdx="5" presStyleCnt="8"/>
      <dgm:spPr/>
    </dgm:pt>
    <dgm:pt modelId="{7124830D-8138-4C5B-81A5-0059D092EC4C}" type="pres">
      <dgm:prSet presAssocID="{C89E08EE-F447-4221-982F-81B1FF53BDAF}" presName="vert1" presStyleCnt="0"/>
      <dgm:spPr/>
    </dgm:pt>
    <dgm:pt modelId="{ECDFE049-CB25-4CF2-ACFE-FBEF32A15FAB}" type="pres">
      <dgm:prSet presAssocID="{5216A838-5A54-4955-AE6D-47773D70C80C}" presName="thickLine" presStyleLbl="alignNode1" presStyleIdx="6" presStyleCnt="8"/>
      <dgm:spPr/>
    </dgm:pt>
    <dgm:pt modelId="{A096A9B4-5B82-4074-9701-708A26DD90FA}" type="pres">
      <dgm:prSet presAssocID="{5216A838-5A54-4955-AE6D-47773D70C80C}" presName="horz1" presStyleCnt="0"/>
      <dgm:spPr/>
    </dgm:pt>
    <dgm:pt modelId="{5A2ABC91-0F87-4BB1-986B-6C6224D4D336}" type="pres">
      <dgm:prSet presAssocID="{5216A838-5A54-4955-AE6D-47773D70C80C}" presName="tx1" presStyleLbl="revTx" presStyleIdx="6" presStyleCnt="8"/>
      <dgm:spPr/>
    </dgm:pt>
    <dgm:pt modelId="{3F83FA4B-EF65-4AD4-ACAB-3E5B69B5841E}" type="pres">
      <dgm:prSet presAssocID="{5216A838-5A54-4955-AE6D-47773D70C80C}" presName="vert1" presStyleCnt="0"/>
      <dgm:spPr/>
    </dgm:pt>
    <dgm:pt modelId="{87F08B85-8318-43A1-B77E-8C1F89AB101B}" type="pres">
      <dgm:prSet presAssocID="{DDCA86DC-4EAC-4A90-91FA-6B4C891E9D0D}" presName="thickLine" presStyleLbl="alignNode1" presStyleIdx="7" presStyleCnt="8"/>
      <dgm:spPr/>
    </dgm:pt>
    <dgm:pt modelId="{77AC718A-8144-4620-A6ED-772A3F72B2F9}" type="pres">
      <dgm:prSet presAssocID="{DDCA86DC-4EAC-4A90-91FA-6B4C891E9D0D}" presName="horz1" presStyleCnt="0"/>
      <dgm:spPr/>
    </dgm:pt>
    <dgm:pt modelId="{479C4C28-0D1E-430A-B4A5-A0FF8D0A37BD}" type="pres">
      <dgm:prSet presAssocID="{DDCA86DC-4EAC-4A90-91FA-6B4C891E9D0D}" presName="tx1" presStyleLbl="revTx" presStyleIdx="7" presStyleCnt="8"/>
      <dgm:spPr/>
    </dgm:pt>
    <dgm:pt modelId="{4030049B-F0D5-4146-8C84-25CF5CA26770}" type="pres">
      <dgm:prSet presAssocID="{DDCA86DC-4EAC-4A90-91FA-6B4C891E9D0D}" presName="vert1" presStyleCnt="0"/>
      <dgm:spPr/>
    </dgm:pt>
  </dgm:ptLst>
  <dgm:cxnLst>
    <dgm:cxn modelId="{B6242B05-845B-4777-A5DA-0AA715EFCF88}" srcId="{8DE2A72D-5E16-4300-BE92-76A79E97CA94}" destId="{D361C09F-2898-429E-9ADC-CC2CE35AD389}" srcOrd="1" destOrd="0" parTransId="{EA8DE560-F938-416F-B13F-F8C51838173F}" sibTransId="{B4A1AE3A-771D-4C45-9CB0-6C9DF3F7B237}"/>
    <dgm:cxn modelId="{44119F0A-B6BC-4293-9ECC-D4DC1CBE3A20}" type="presOf" srcId="{CD977205-C374-420A-9678-954D494DA8BF}" destId="{F152E8D7-9A7C-4C53-8AAC-8144EDD29FE8}" srcOrd="0" destOrd="0" presId="urn:microsoft.com/office/officeart/2008/layout/LinedList"/>
    <dgm:cxn modelId="{5348A113-EC06-437C-BEC8-4A8E95DB6D61}" type="presOf" srcId="{DDCA86DC-4EAC-4A90-91FA-6B4C891E9D0D}" destId="{479C4C28-0D1E-430A-B4A5-A0FF8D0A37BD}" srcOrd="0" destOrd="0" presId="urn:microsoft.com/office/officeart/2008/layout/LinedList"/>
    <dgm:cxn modelId="{0C273024-80B4-465A-95BE-D82F29B4356C}" type="presOf" srcId="{8DE2A72D-5E16-4300-BE92-76A79E97CA94}" destId="{4B58FC4A-23A6-4823-98AE-81E635490D31}" srcOrd="0" destOrd="0" presId="urn:microsoft.com/office/officeart/2008/layout/LinedList"/>
    <dgm:cxn modelId="{9E890C25-C7F4-42FB-AE56-4BCF5D7B8DF4}" srcId="{8DE2A72D-5E16-4300-BE92-76A79E97CA94}" destId="{4207F2F9-C5F4-4696-8024-0FE0891B12DC}" srcOrd="0" destOrd="0" parTransId="{6B7B1930-DB35-4063-A41F-EB85913BD9A0}" sibTransId="{0B0CABE8-0D24-4DEF-BA2E-455240B0FC1F}"/>
    <dgm:cxn modelId="{0F3FA233-F0FA-43EF-8C36-F8945BE1106E}" srcId="{8DE2A72D-5E16-4300-BE92-76A79E97CA94}" destId="{CD977205-C374-420A-9678-954D494DA8BF}" srcOrd="2" destOrd="0" parTransId="{E6528B05-131E-4197-9563-AA953FF9BF5F}" sibTransId="{EE7094C6-F92B-4404-B09E-4940C65FDCC4}"/>
    <dgm:cxn modelId="{C70C1C83-1EE2-498F-923C-BB4271B65A98}" type="presOf" srcId="{C89E08EE-F447-4221-982F-81B1FF53BDAF}" destId="{89DBF541-9F47-4800-AFF6-C8FB6E01A6D7}" srcOrd="0" destOrd="0" presId="urn:microsoft.com/office/officeart/2008/layout/LinedList"/>
    <dgm:cxn modelId="{625B0897-1548-4236-AB91-F5FB1B01D1E3}" type="presOf" srcId="{D6C74070-4A01-47AA-AFF2-7BD3249DAC22}" destId="{E6CEAAC5-6A49-4657-A659-3B29D0CBAB6A}" srcOrd="0" destOrd="0" presId="urn:microsoft.com/office/officeart/2008/layout/LinedList"/>
    <dgm:cxn modelId="{7E4088A7-C163-43E1-9FBD-12C8C9A4167A}" type="presOf" srcId="{4207F2F9-C5F4-4696-8024-0FE0891B12DC}" destId="{EF3758E3-4FB8-4018-A31E-D85221BF5174}" srcOrd="0" destOrd="0" presId="urn:microsoft.com/office/officeart/2008/layout/LinedList"/>
    <dgm:cxn modelId="{8219CEAE-9C86-486B-953D-D9797CD66703}" type="presOf" srcId="{D361C09F-2898-429E-9ADC-CC2CE35AD389}" destId="{BFCFAFB4-0B1C-432F-BAA0-BABE682CA878}" srcOrd="0" destOrd="0" presId="urn:microsoft.com/office/officeart/2008/layout/LinedList"/>
    <dgm:cxn modelId="{FE6945C0-3BCE-42C2-8CBF-F8498B392715}" srcId="{8DE2A72D-5E16-4300-BE92-76A79E97CA94}" destId="{5216A838-5A54-4955-AE6D-47773D70C80C}" srcOrd="6" destOrd="0" parTransId="{3BA6DF98-75D9-4C8A-8477-5AFECA6CF165}" sibTransId="{A502AA61-D8FA-4B65-9500-03162E9D31D4}"/>
    <dgm:cxn modelId="{E3F44EC6-FE1C-458E-9FFC-C542F1F6A58C}" srcId="{8DE2A72D-5E16-4300-BE92-76A79E97CA94}" destId="{96D69043-8F09-4B8C-9817-05A17E11CBE5}" srcOrd="4" destOrd="0" parTransId="{0FE8BA4F-321B-406F-A3C2-591EC0B9E474}" sibTransId="{F058EACC-9C0A-4259-8712-CA4166B289BA}"/>
    <dgm:cxn modelId="{A62D05CA-65D3-41B1-A676-CE7D928194A9}" type="presOf" srcId="{5216A838-5A54-4955-AE6D-47773D70C80C}" destId="{5A2ABC91-0F87-4BB1-986B-6C6224D4D336}" srcOrd="0" destOrd="0" presId="urn:microsoft.com/office/officeart/2008/layout/LinedList"/>
    <dgm:cxn modelId="{B5A930DE-6C91-4368-B3D8-35F406E2D847}" srcId="{8DE2A72D-5E16-4300-BE92-76A79E97CA94}" destId="{DDCA86DC-4EAC-4A90-91FA-6B4C891E9D0D}" srcOrd="7" destOrd="0" parTransId="{D49BC056-6D1A-4493-B7F0-FCB23527C90B}" sibTransId="{78709CED-ED4B-46F1-B6A0-495543209594}"/>
    <dgm:cxn modelId="{08AA29DF-636C-4864-8F9B-40A1CD502300}" srcId="{8DE2A72D-5E16-4300-BE92-76A79E97CA94}" destId="{C89E08EE-F447-4221-982F-81B1FF53BDAF}" srcOrd="5" destOrd="0" parTransId="{EC1FC029-4F1E-47A4-BC65-894F4992130F}" sibTransId="{A0E8370F-99A0-4C86-9E0D-5AA4DE580EFA}"/>
    <dgm:cxn modelId="{936493E0-AB55-4CBD-87C7-AA0C46F35549}" srcId="{8DE2A72D-5E16-4300-BE92-76A79E97CA94}" destId="{D6C74070-4A01-47AA-AFF2-7BD3249DAC22}" srcOrd="3" destOrd="0" parTransId="{0616D7D2-CC2F-4E3A-9930-190794B2AE19}" sibTransId="{F336C484-317B-4604-9541-C1ED10C76779}"/>
    <dgm:cxn modelId="{179821F0-E794-4A36-A643-52790FDB56CE}" type="presOf" srcId="{96D69043-8F09-4B8C-9817-05A17E11CBE5}" destId="{56A22F57-AFF3-4F08-933F-7D7C7DD37A5E}" srcOrd="0" destOrd="0" presId="urn:microsoft.com/office/officeart/2008/layout/LinedList"/>
    <dgm:cxn modelId="{56AD55EB-407C-43F9-A69C-FA64DB5407F3}" type="presParOf" srcId="{4B58FC4A-23A6-4823-98AE-81E635490D31}" destId="{2ECC68C5-DECF-4047-80DF-117D339D64D7}" srcOrd="0" destOrd="0" presId="urn:microsoft.com/office/officeart/2008/layout/LinedList"/>
    <dgm:cxn modelId="{BCA439F2-00B5-480B-B2A6-7FC0F15EA00D}" type="presParOf" srcId="{4B58FC4A-23A6-4823-98AE-81E635490D31}" destId="{C831B2C1-4485-4803-BB90-515B1214D575}" srcOrd="1" destOrd="0" presId="urn:microsoft.com/office/officeart/2008/layout/LinedList"/>
    <dgm:cxn modelId="{0CC37BBF-72B8-4C01-93A6-D422DB849C8F}" type="presParOf" srcId="{C831B2C1-4485-4803-BB90-515B1214D575}" destId="{EF3758E3-4FB8-4018-A31E-D85221BF5174}" srcOrd="0" destOrd="0" presId="urn:microsoft.com/office/officeart/2008/layout/LinedList"/>
    <dgm:cxn modelId="{69A63522-5C17-4BDC-9AA4-CC6727D8DEBE}" type="presParOf" srcId="{C831B2C1-4485-4803-BB90-515B1214D575}" destId="{1BF4FE8B-C3E7-4BD1-A5D1-6E1C54A42BF4}" srcOrd="1" destOrd="0" presId="urn:microsoft.com/office/officeart/2008/layout/LinedList"/>
    <dgm:cxn modelId="{02AC41BE-4DD5-4C9C-808A-5D4AB63C45A9}" type="presParOf" srcId="{4B58FC4A-23A6-4823-98AE-81E635490D31}" destId="{30D24090-FFC4-46B9-BDB9-19D757690B4E}" srcOrd="2" destOrd="0" presId="urn:microsoft.com/office/officeart/2008/layout/LinedList"/>
    <dgm:cxn modelId="{C57B4769-A682-429B-A4DB-5173C356C72E}" type="presParOf" srcId="{4B58FC4A-23A6-4823-98AE-81E635490D31}" destId="{7D528A7B-E794-4E1F-BECA-7D21C646A27E}" srcOrd="3" destOrd="0" presId="urn:microsoft.com/office/officeart/2008/layout/LinedList"/>
    <dgm:cxn modelId="{94397623-6F3B-4F9F-B7B2-DA897159EC41}" type="presParOf" srcId="{7D528A7B-E794-4E1F-BECA-7D21C646A27E}" destId="{BFCFAFB4-0B1C-432F-BAA0-BABE682CA878}" srcOrd="0" destOrd="0" presId="urn:microsoft.com/office/officeart/2008/layout/LinedList"/>
    <dgm:cxn modelId="{6EC2907A-02B8-4E08-8D7C-0C3533D474A8}" type="presParOf" srcId="{7D528A7B-E794-4E1F-BECA-7D21C646A27E}" destId="{E9F52F14-894C-4F93-A6EB-2C75423B4127}" srcOrd="1" destOrd="0" presId="urn:microsoft.com/office/officeart/2008/layout/LinedList"/>
    <dgm:cxn modelId="{6C1ABCCB-F2B3-464D-971C-F88B804A9781}" type="presParOf" srcId="{4B58FC4A-23A6-4823-98AE-81E635490D31}" destId="{C39BA49B-415A-4ED7-BD0C-7F0108BB5DD4}" srcOrd="4" destOrd="0" presId="urn:microsoft.com/office/officeart/2008/layout/LinedList"/>
    <dgm:cxn modelId="{4ADDC3C5-59CE-401B-9368-B77C0208864B}" type="presParOf" srcId="{4B58FC4A-23A6-4823-98AE-81E635490D31}" destId="{57F15417-5F49-4A85-8664-B90BCC5EFC47}" srcOrd="5" destOrd="0" presId="urn:microsoft.com/office/officeart/2008/layout/LinedList"/>
    <dgm:cxn modelId="{35881566-3C8D-4E4A-B30E-C4284A6E48FB}" type="presParOf" srcId="{57F15417-5F49-4A85-8664-B90BCC5EFC47}" destId="{F152E8D7-9A7C-4C53-8AAC-8144EDD29FE8}" srcOrd="0" destOrd="0" presId="urn:microsoft.com/office/officeart/2008/layout/LinedList"/>
    <dgm:cxn modelId="{E2DF6AE1-0F7D-413E-8823-F4444C05BC11}" type="presParOf" srcId="{57F15417-5F49-4A85-8664-B90BCC5EFC47}" destId="{6D44E9D1-2BA6-4D41-BA6C-86FDE8EC1C12}" srcOrd="1" destOrd="0" presId="urn:microsoft.com/office/officeart/2008/layout/LinedList"/>
    <dgm:cxn modelId="{B23BF228-2381-4998-9223-911F2A5268DD}" type="presParOf" srcId="{4B58FC4A-23A6-4823-98AE-81E635490D31}" destId="{D5CC61BC-2DE8-479D-8182-3D59B2BB6540}" srcOrd="6" destOrd="0" presId="urn:microsoft.com/office/officeart/2008/layout/LinedList"/>
    <dgm:cxn modelId="{FC2BA257-92CD-4861-BC6E-4D59DF7C1185}" type="presParOf" srcId="{4B58FC4A-23A6-4823-98AE-81E635490D31}" destId="{C43052EF-C60C-4E97-AFF7-C3B415ED0FE2}" srcOrd="7" destOrd="0" presId="urn:microsoft.com/office/officeart/2008/layout/LinedList"/>
    <dgm:cxn modelId="{9A1907BD-8EF7-4841-ABC6-CC6A967476A4}" type="presParOf" srcId="{C43052EF-C60C-4E97-AFF7-C3B415ED0FE2}" destId="{E6CEAAC5-6A49-4657-A659-3B29D0CBAB6A}" srcOrd="0" destOrd="0" presId="urn:microsoft.com/office/officeart/2008/layout/LinedList"/>
    <dgm:cxn modelId="{40FB1980-EDC5-4F51-B22B-B4A30225256B}" type="presParOf" srcId="{C43052EF-C60C-4E97-AFF7-C3B415ED0FE2}" destId="{43FC1BFB-7E68-45D8-B857-9CD12D0312ED}" srcOrd="1" destOrd="0" presId="urn:microsoft.com/office/officeart/2008/layout/LinedList"/>
    <dgm:cxn modelId="{F03CD7F8-2DC5-4307-BE66-4CBD95D83716}" type="presParOf" srcId="{4B58FC4A-23A6-4823-98AE-81E635490D31}" destId="{642EC015-3C0E-476B-8DEB-69D11000ECFA}" srcOrd="8" destOrd="0" presId="urn:microsoft.com/office/officeart/2008/layout/LinedList"/>
    <dgm:cxn modelId="{2906B444-3F84-4811-81B1-C6ED8FC79966}" type="presParOf" srcId="{4B58FC4A-23A6-4823-98AE-81E635490D31}" destId="{C9E08833-770B-4C67-AA0E-71B9EAA0704C}" srcOrd="9" destOrd="0" presId="urn:microsoft.com/office/officeart/2008/layout/LinedList"/>
    <dgm:cxn modelId="{B38B17E6-1B34-4F21-8E99-F44EE5897A5E}" type="presParOf" srcId="{C9E08833-770B-4C67-AA0E-71B9EAA0704C}" destId="{56A22F57-AFF3-4F08-933F-7D7C7DD37A5E}" srcOrd="0" destOrd="0" presId="urn:microsoft.com/office/officeart/2008/layout/LinedList"/>
    <dgm:cxn modelId="{4D415123-AFBA-46B1-9057-030E2EA8A1B9}" type="presParOf" srcId="{C9E08833-770B-4C67-AA0E-71B9EAA0704C}" destId="{2DB4CC48-3C1D-4D19-A357-10B4C5D29BED}" srcOrd="1" destOrd="0" presId="urn:microsoft.com/office/officeart/2008/layout/LinedList"/>
    <dgm:cxn modelId="{9F326AD4-C6F8-4DFE-BE91-D9F6C9FC520B}" type="presParOf" srcId="{4B58FC4A-23A6-4823-98AE-81E635490D31}" destId="{37275EF9-22BA-43EC-AA7A-A27370EF43D1}" srcOrd="10" destOrd="0" presId="urn:microsoft.com/office/officeart/2008/layout/LinedList"/>
    <dgm:cxn modelId="{7A4CD351-EC42-4971-8840-3DB860A9C29F}" type="presParOf" srcId="{4B58FC4A-23A6-4823-98AE-81E635490D31}" destId="{4C93F22F-97FC-4292-9782-EFBBD588A7D7}" srcOrd="11" destOrd="0" presId="urn:microsoft.com/office/officeart/2008/layout/LinedList"/>
    <dgm:cxn modelId="{E58B05A1-5782-420E-AAD9-FA3E7EDEBF3D}" type="presParOf" srcId="{4C93F22F-97FC-4292-9782-EFBBD588A7D7}" destId="{89DBF541-9F47-4800-AFF6-C8FB6E01A6D7}" srcOrd="0" destOrd="0" presId="urn:microsoft.com/office/officeart/2008/layout/LinedList"/>
    <dgm:cxn modelId="{14517BDA-AE3C-474A-8F52-289816B1F042}" type="presParOf" srcId="{4C93F22F-97FC-4292-9782-EFBBD588A7D7}" destId="{7124830D-8138-4C5B-81A5-0059D092EC4C}" srcOrd="1" destOrd="0" presId="urn:microsoft.com/office/officeart/2008/layout/LinedList"/>
    <dgm:cxn modelId="{9C186280-B921-4268-81FC-86E94D482CA1}" type="presParOf" srcId="{4B58FC4A-23A6-4823-98AE-81E635490D31}" destId="{ECDFE049-CB25-4CF2-ACFE-FBEF32A15FAB}" srcOrd="12" destOrd="0" presId="urn:microsoft.com/office/officeart/2008/layout/LinedList"/>
    <dgm:cxn modelId="{BC80F95E-563D-43F3-A633-6350DA36CAEB}" type="presParOf" srcId="{4B58FC4A-23A6-4823-98AE-81E635490D31}" destId="{A096A9B4-5B82-4074-9701-708A26DD90FA}" srcOrd="13" destOrd="0" presId="urn:microsoft.com/office/officeart/2008/layout/LinedList"/>
    <dgm:cxn modelId="{99B771D2-EFD6-4024-BEFF-2734A1EF3B73}" type="presParOf" srcId="{A096A9B4-5B82-4074-9701-708A26DD90FA}" destId="{5A2ABC91-0F87-4BB1-986B-6C6224D4D336}" srcOrd="0" destOrd="0" presId="urn:microsoft.com/office/officeart/2008/layout/LinedList"/>
    <dgm:cxn modelId="{C7512ADD-E943-4C03-B5FC-2DE944A06C11}" type="presParOf" srcId="{A096A9B4-5B82-4074-9701-708A26DD90FA}" destId="{3F83FA4B-EF65-4AD4-ACAB-3E5B69B5841E}" srcOrd="1" destOrd="0" presId="urn:microsoft.com/office/officeart/2008/layout/LinedList"/>
    <dgm:cxn modelId="{FC6A026B-5802-42B8-9AEB-28D845445C18}" type="presParOf" srcId="{4B58FC4A-23A6-4823-98AE-81E635490D31}" destId="{87F08B85-8318-43A1-B77E-8C1F89AB101B}" srcOrd="14" destOrd="0" presId="urn:microsoft.com/office/officeart/2008/layout/LinedList"/>
    <dgm:cxn modelId="{9BCCA97E-A6EC-4969-BC14-8A8AE68956C0}" type="presParOf" srcId="{4B58FC4A-23A6-4823-98AE-81E635490D31}" destId="{77AC718A-8144-4620-A6ED-772A3F72B2F9}" srcOrd="15" destOrd="0" presId="urn:microsoft.com/office/officeart/2008/layout/LinedList"/>
    <dgm:cxn modelId="{39E4121C-227A-46A0-8441-9A13EA0CA061}" type="presParOf" srcId="{77AC718A-8144-4620-A6ED-772A3F72B2F9}" destId="{479C4C28-0D1E-430A-B4A5-A0FF8D0A37BD}" srcOrd="0" destOrd="0" presId="urn:microsoft.com/office/officeart/2008/layout/LinedList"/>
    <dgm:cxn modelId="{6EBB3FB8-E506-4C55-A71C-30AF4E26F873}" type="presParOf" srcId="{77AC718A-8144-4620-A6ED-772A3F72B2F9}" destId="{4030049B-F0D5-4146-8C84-25CF5CA2677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CC68C5-DECF-4047-80DF-117D339D64D7}">
      <dsp:nvSpPr>
        <dsp:cNvPr id="0" name=""/>
        <dsp:cNvSpPr/>
      </dsp:nvSpPr>
      <dsp:spPr>
        <a:xfrm>
          <a:off x="0" y="0"/>
          <a:ext cx="5707257"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EF3758E3-4FB8-4018-A31E-D85221BF5174}">
      <dsp:nvSpPr>
        <dsp:cNvPr id="0" name=""/>
        <dsp:cNvSpPr/>
      </dsp:nvSpPr>
      <dsp:spPr>
        <a:xfrm>
          <a:off x="0" y="0"/>
          <a:ext cx="5707257" cy="60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Introduction: Lifespan Development and Shona Case</a:t>
          </a:r>
        </a:p>
      </dsp:txBody>
      <dsp:txXfrm>
        <a:off x="0" y="0"/>
        <a:ext cx="5707257" cy="609203"/>
      </dsp:txXfrm>
    </dsp:sp>
    <dsp:sp modelId="{30D24090-FFC4-46B9-BDB9-19D757690B4E}">
      <dsp:nvSpPr>
        <dsp:cNvPr id="0" name=""/>
        <dsp:cNvSpPr/>
      </dsp:nvSpPr>
      <dsp:spPr>
        <a:xfrm>
          <a:off x="0" y="609203"/>
          <a:ext cx="5707257"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FCFAFB4-0B1C-432F-BAA0-BABE682CA878}">
      <dsp:nvSpPr>
        <dsp:cNvPr id="0" name=""/>
        <dsp:cNvSpPr/>
      </dsp:nvSpPr>
      <dsp:spPr>
        <a:xfrm>
          <a:off x="0" y="609203"/>
          <a:ext cx="5707257" cy="60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Jean Piaget’s Attachment Theory</a:t>
          </a:r>
        </a:p>
      </dsp:txBody>
      <dsp:txXfrm>
        <a:off x="0" y="609203"/>
        <a:ext cx="5707257" cy="609203"/>
      </dsp:txXfrm>
    </dsp:sp>
    <dsp:sp modelId="{C39BA49B-415A-4ED7-BD0C-7F0108BB5DD4}">
      <dsp:nvSpPr>
        <dsp:cNvPr id="0" name=""/>
        <dsp:cNvSpPr/>
      </dsp:nvSpPr>
      <dsp:spPr>
        <a:xfrm>
          <a:off x="0" y="1218406"/>
          <a:ext cx="5707257"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F152E8D7-9A7C-4C53-8AAC-8144EDD29FE8}">
      <dsp:nvSpPr>
        <dsp:cNvPr id="0" name=""/>
        <dsp:cNvSpPr/>
      </dsp:nvSpPr>
      <dsp:spPr>
        <a:xfrm>
          <a:off x="0" y="1218406"/>
          <a:ext cx="5707257" cy="60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Application to Shona’s situation</a:t>
          </a:r>
        </a:p>
      </dsp:txBody>
      <dsp:txXfrm>
        <a:off x="0" y="1218406"/>
        <a:ext cx="5707257" cy="609203"/>
      </dsp:txXfrm>
    </dsp:sp>
    <dsp:sp modelId="{D5CC61BC-2DE8-479D-8182-3D59B2BB6540}">
      <dsp:nvSpPr>
        <dsp:cNvPr id="0" name=""/>
        <dsp:cNvSpPr/>
      </dsp:nvSpPr>
      <dsp:spPr>
        <a:xfrm>
          <a:off x="0" y="1827609"/>
          <a:ext cx="5707257"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E6CEAAC5-6A49-4657-A659-3B29D0CBAB6A}">
      <dsp:nvSpPr>
        <dsp:cNvPr id="0" name=""/>
        <dsp:cNvSpPr/>
      </dsp:nvSpPr>
      <dsp:spPr>
        <a:xfrm>
          <a:off x="0" y="1827609"/>
          <a:ext cx="5707257" cy="60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Practical strategies and interventions</a:t>
          </a:r>
        </a:p>
      </dsp:txBody>
      <dsp:txXfrm>
        <a:off x="0" y="1827609"/>
        <a:ext cx="5707257" cy="609203"/>
      </dsp:txXfrm>
    </dsp:sp>
    <dsp:sp modelId="{642EC015-3C0E-476B-8DEB-69D11000ECFA}">
      <dsp:nvSpPr>
        <dsp:cNvPr id="0" name=""/>
        <dsp:cNvSpPr/>
      </dsp:nvSpPr>
      <dsp:spPr>
        <a:xfrm>
          <a:off x="0" y="2436812"/>
          <a:ext cx="5707257"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6A22F57-AFF3-4F08-933F-7D7C7DD37A5E}">
      <dsp:nvSpPr>
        <dsp:cNvPr id="0" name=""/>
        <dsp:cNvSpPr/>
      </dsp:nvSpPr>
      <dsp:spPr>
        <a:xfrm>
          <a:off x="0" y="2436812"/>
          <a:ext cx="5707257" cy="60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Nature and nurture</a:t>
          </a:r>
        </a:p>
      </dsp:txBody>
      <dsp:txXfrm>
        <a:off x="0" y="2436812"/>
        <a:ext cx="5707257" cy="609203"/>
      </dsp:txXfrm>
    </dsp:sp>
    <dsp:sp modelId="{37275EF9-22BA-43EC-AA7A-A27370EF43D1}">
      <dsp:nvSpPr>
        <dsp:cNvPr id="0" name=""/>
        <dsp:cNvSpPr/>
      </dsp:nvSpPr>
      <dsp:spPr>
        <a:xfrm>
          <a:off x="0" y="3046015"/>
          <a:ext cx="5707257"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89DBF541-9F47-4800-AFF6-C8FB6E01A6D7}">
      <dsp:nvSpPr>
        <dsp:cNvPr id="0" name=""/>
        <dsp:cNvSpPr/>
      </dsp:nvSpPr>
      <dsp:spPr>
        <a:xfrm>
          <a:off x="0" y="3046015"/>
          <a:ext cx="5707257" cy="60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Critical evaluation</a:t>
          </a:r>
        </a:p>
      </dsp:txBody>
      <dsp:txXfrm>
        <a:off x="0" y="3046015"/>
        <a:ext cx="5707257" cy="609203"/>
      </dsp:txXfrm>
    </dsp:sp>
    <dsp:sp modelId="{ECDFE049-CB25-4CF2-ACFE-FBEF32A15FAB}">
      <dsp:nvSpPr>
        <dsp:cNvPr id="0" name=""/>
        <dsp:cNvSpPr/>
      </dsp:nvSpPr>
      <dsp:spPr>
        <a:xfrm>
          <a:off x="0" y="3655218"/>
          <a:ext cx="5707257"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A2ABC91-0F87-4BB1-986B-6C6224D4D336}">
      <dsp:nvSpPr>
        <dsp:cNvPr id="0" name=""/>
        <dsp:cNvSpPr/>
      </dsp:nvSpPr>
      <dsp:spPr>
        <a:xfrm>
          <a:off x="0" y="3655218"/>
          <a:ext cx="5707257" cy="60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Conclusion</a:t>
          </a:r>
        </a:p>
      </dsp:txBody>
      <dsp:txXfrm>
        <a:off x="0" y="3655218"/>
        <a:ext cx="5707257" cy="609203"/>
      </dsp:txXfrm>
    </dsp:sp>
    <dsp:sp modelId="{87F08B85-8318-43A1-B77E-8C1F89AB101B}">
      <dsp:nvSpPr>
        <dsp:cNvPr id="0" name=""/>
        <dsp:cNvSpPr/>
      </dsp:nvSpPr>
      <dsp:spPr>
        <a:xfrm>
          <a:off x="0" y="4264421"/>
          <a:ext cx="5707257"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479C4C28-0D1E-430A-B4A5-A0FF8D0A37BD}">
      <dsp:nvSpPr>
        <dsp:cNvPr id="0" name=""/>
        <dsp:cNvSpPr/>
      </dsp:nvSpPr>
      <dsp:spPr>
        <a:xfrm>
          <a:off x="0" y="4264421"/>
          <a:ext cx="5707257" cy="60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Reference</a:t>
          </a:r>
        </a:p>
      </dsp:txBody>
      <dsp:txXfrm>
        <a:off x="0" y="4264421"/>
        <a:ext cx="5707257" cy="60920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736A0-9F24-45BF-B389-F6478DB45CE3}"/>
              </a:ext>
            </a:extLst>
          </p:cNvPr>
          <p:cNvSpPr>
            <a:spLocks noGrp="1"/>
          </p:cNvSpPr>
          <p:nvPr>
            <p:ph type="ctrTitle"/>
          </p:nvPr>
        </p:nvSpPr>
        <p:spPr>
          <a:xfrm>
            <a:off x="1524000" y="1028700"/>
            <a:ext cx="9144000" cy="2481263"/>
          </a:xfrm>
        </p:spPr>
        <p:txBody>
          <a:bodyPr anchor="b">
            <a:normAutofit/>
          </a:bodyPr>
          <a:lstStyle>
            <a:lvl1pPr algn="ctr">
              <a:lnSpc>
                <a:spcPct val="100000"/>
              </a:lnSpc>
              <a:defRPr sz="4000" spc="75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713D85EF-076F-4C35-862A-BAFF685DD6B5}"/>
              </a:ext>
            </a:extLst>
          </p:cNvPr>
          <p:cNvSpPr>
            <a:spLocks noGrp="1"/>
          </p:cNvSpPr>
          <p:nvPr>
            <p:ph type="subTitle" idx="1"/>
          </p:nvPr>
        </p:nvSpPr>
        <p:spPr>
          <a:xfrm>
            <a:off x="1524000" y="3824376"/>
            <a:ext cx="9144000" cy="1433423"/>
          </a:xfrm>
        </p:spPr>
        <p:txBody>
          <a:bodyPr>
            <a:normAutofit/>
          </a:bodyPr>
          <a:lstStyle>
            <a:lvl1pPr marL="0" indent="0" algn="ctr">
              <a:lnSpc>
                <a:spcPct val="15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AE221EC-BF54-4DDD-8900-F2027CDAD35C}"/>
              </a:ext>
            </a:extLst>
          </p:cNvPr>
          <p:cNvSpPr>
            <a:spLocks noGrp="1"/>
          </p:cNvSpPr>
          <p:nvPr>
            <p:ph type="dt" sz="half" idx="10"/>
          </p:nvPr>
        </p:nvSpPr>
        <p:spPr/>
        <p:txBody>
          <a:bodyPr/>
          <a:lstStyle/>
          <a:p>
            <a:fld id="{888411FB-1606-4EC5-9BCA-2DC04C2243EA}" type="datetimeFigureOut">
              <a:rPr lang="en-US" dirty="0"/>
              <a:t>10/7/2026</a:t>
            </a:fld>
            <a:endParaRPr lang="en-US" dirty="0"/>
          </a:p>
        </p:txBody>
      </p:sp>
      <p:sp>
        <p:nvSpPr>
          <p:cNvPr id="5" name="Footer Placeholder 4">
            <a:extLst>
              <a:ext uri="{FF2B5EF4-FFF2-40B4-BE49-F238E27FC236}">
                <a16:creationId xmlns:a16="http://schemas.microsoft.com/office/drawing/2014/main" id="{7CD5AB69-7069-48FB-8925-F2BA84129A5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B29C32A-F7A5-4E3B-A28F-09C82341EB22}"/>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2197772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E99D7-1EE5-4262-9359-A0E2B733116C}"/>
              </a:ext>
            </a:extLst>
          </p:cNvPr>
          <p:cNvSpPr>
            <a:spLocks noGrp="1"/>
          </p:cNvSpPr>
          <p:nvPr>
            <p:ph type="title"/>
          </p:nvPr>
        </p:nvSpPr>
        <p:spPr>
          <a:xfrm>
            <a:off x="1371600" y="793080"/>
            <a:ext cx="10240903" cy="12334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B3DA1C5-272A-45C2-A11A-E7769A27D32F}"/>
              </a:ext>
            </a:extLst>
          </p:cNvPr>
          <p:cNvSpPr>
            <a:spLocks noGrp="1"/>
          </p:cNvSpPr>
          <p:nvPr>
            <p:ph idx="1"/>
          </p:nvPr>
        </p:nvSpPr>
        <p:spPr>
          <a:xfrm>
            <a:off x="1371600" y="2114939"/>
            <a:ext cx="10240903" cy="395617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63DA15-1EAB-4524-9BB7-8A7DA82A20AD}"/>
              </a:ext>
            </a:extLst>
          </p:cNvPr>
          <p:cNvSpPr>
            <a:spLocks noGrp="1"/>
          </p:cNvSpPr>
          <p:nvPr>
            <p:ph type="dt" sz="half" idx="10"/>
          </p:nvPr>
        </p:nvSpPr>
        <p:spPr/>
        <p:txBody>
          <a:bodyPr/>
          <a:lstStyle/>
          <a:p>
            <a:fld id="{D3BCAA53-8FBA-45E2-8B10-F7DD55E4E759}" type="datetimeFigureOut">
              <a:rPr lang="en-US" dirty="0"/>
              <a:t>10/7/2026</a:t>
            </a:fld>
            <a:endParaRPr lang="en-US" dirty="0"/>
          </a:p>
        </p:txBody>
      </p:sp>
      <p:sp>
        <p:nvSpPr>
          <p:cNvPr id="5" name="Footer Placeholder 4">
            <a:extLst>
              <a:ext uri="{FF2B5EF4-FFF2-40B4-BE49-F238E27FC236}">
                <a16:creationId xmlns:a16="http://schemas.microsoft.com/office/drawing/2014/main" id="{A1EB93B9-7818-489D-AFFB-B6EAD27FF15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C4528D36-894E-4FCB-B8BB-84DE89949B23}"/>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644952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964F1-5687-421F-B3DF-BA3C8DADC0E6}"/>
              </a:ext>
            </a:extLst>
          </p:cNvPr>
          <p:cNvSpPr>
            <a:spLocks noGrp="1"/>
          </p:cNvSpPr>
          <p:nvPr>
            <p:ph type="title"/>
          </p:nvPr>
        </p:nvSpPr>
        <p:spPr>
          <a:xfrm>
            <a:off x="1380930" y="1709738"/>
            <a:ext cx="9966519" cy="2852737"/>
          </a:xfrm>
        </p:spPr>
        <p:txBody>
          <a:bodyPr anchor="b">
            <a:normAutofit/>
          </a:bodyPr>
          <a:lstStyle>
            <a:lvl1pPr>
              <a:defRPr sz="4400" spc="750" baseline="0"/>
            </a:lvl1pPr>
          </a:lstStyle>
          <a:p>
            <a:r>
              <a:rPr lang="en-US" dirty="0"/>
              <a:t>Click to edit Master title style</a:t>
            </a:r>
          </a:p>
        </p:txBody>
      </p:sp>
      <p:sp>
        <p:nvSpPr>
          <p:cNvPr id="3" name="Text Placeholder 2">
            <a:extLst>
              <a:ext uri="{FF2B5EF4-FFF2-40B4-BE49-F238E27FC236}">
                <a16:creationId xmlns:a16="http://schemas.microsoft.com/office/drawing/2014/main" id="{1DDBB876-5FD9-4964-BD37-6F05DAEBE325}"/>
              </a:ext>
            </a:extLst>
          </p:cNvPr>
          <p:cNvSpPr>
            <a:spLocks noGrp="1"/>
          </p:cNvSpPr>
          <p:nvPr>
            <p:ph type="body" idx="1"/>
          </p:nvPr>
        </p:nvSpPr>
        <p:spPr>
          <a:xfrm>
            <a:off x="1380930" y="4976327"/>
            <a:ext cx="9966520" cy="1113323"/>
          </a:xfrm>
        </p:spPr>
        <p:txBody>
          <a:bodyPr>
            <a:normAutofit/>
          </a:bodyPr>
          <a:lstStyle>
            <a:lvl1pPr marL="0" indent="0">
              <a:buNone/>
              <a:defRPr sz="1200" spc="600">
                <a:solidFill>
                  <a:schemeClr val="tx1">
                    <a:tint val="75000"/>
                  </a:schemeClr>
                </a:solidFill>
              </a:defRPr>
            </a:lvl1pPr>
            <a:lvl2pPr marL="457200" indent="0">
              <a:buNone/>
              <a:defRPr sz="1200">
                <a:solidFill>
                  <a:schemeClr val="tx1">
                    <a:tint val="75000"/>
                  </a:schemeClr>
                </a:solidFill>
              </a:defRPr>
            </a:lvl2pPr>
            <a:lvl3pPr marL="914400" indent="0">
              <a:buNone/>
              <a:defRPr sz="1200">
                <a:solidFill>
                  <a:schemeClr val="tx1">
                    <a:tint val="75000"/>
                  </a:schemeClr>
                </a:solidFill>
              </a:defRPr>
            </a:lvl3pPr>
            <a:lvl4pPr marL="1371600" indent="0">
              <a:buNone/>
              <a:defRPr sz="1200">
                <a:solidFill>
                  <a:schemeClr val="tx1">
                    <a:tint val="75000"/>
                  </a:schemeClr>
                </a:solidFill>
              </a:defRPr>
            </a:lvl4pPr>
            <a:lvl5pPr marL="1828800" indent="0">
              <a:buNone/>
              <a:defRPr sz="1200">
                <a:solidFill>
                  <a:schemeClr val="tx1">
                    <a:tint val="75000"/>
                  </a:schemeClr>
                </a:solidFill>
              </a:defRPr>
            </a:lvl5pPr>
            <a:lvl6pPr marL="2286000" indent="0">
              <a:buNone/>
              <a:defRPr sz="1200">
                <a:solidFill>
                  <a:schemeClr val="tx1">
                    <a:tint val="75000"/>
                  </a:schemeClr>
                </a:solidFill>
              </a:defRPr>
            </a:lvl6pPr>
            <a:lvl7pPr marL="2743200" indent="0">
              <a:buNone/>
              <a:defRPr sz="1200">
                <a:solidFill>
                  <a:schemeClr val="tx1">
                    <a:tint val="75000"/>
                  </a:schemeClr>
                </a:solidFill>
              </a:defRPr>
            </a:lvl7pPr>
            <a:lvl8pPr marL="3200400" indent="0">
              <a:buNone/>
              <a:defRPr sz="1200">
                <a:solidFill>
                  <a:schemeClr val="tx1">
                    <a:tint val="75000"/>
                  </a:schemeClr>
                </a:solidFill>
              </a:defRPr>
            </a:lvl8pPr>
            <a:lvl9pPr marL="3657600" indent="0">
              <a:buNone/>
              <a:defRPr sz="12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875EA80A-FCDD-4009-9A1F-8B54817869DC}"/>
              </a:ext>
            </a:extLst>
          </p:cNvPr>
          <p:cNvSpPr>
            <a:spLocks noGrp="1"/>
          </p:cNvSpPr>
          <p:nvPr>
            <p:ph type="dt" sz="half" idx="10"/>
          </p:nvPr>
        </p:nvSpPr>
        <p:spPr/>
        <p:txBody>
          <a:bodyPr/>
          <a:lstStyle/>
          <a:p>
            <a:fld id="{2F8C84CF-6F0D-4195-920D-9D6F75893720}" type="datetimeFigureOut">
              <a:rPr lang="en-US" dirty="0"/>
              <a:t>10/7/2026</a:t>
            </a:fld>
            <a:endParaRPr lang="en-US" dirty="0"/>
          </a:p>
        </p:txBody>
      </p:sp>
      <p:sp>
        <p:nvSpPr>
          <p:cNvPr id="5" name="Footer Placeholder 4">
            <a:extLst>
              <a:ext uri="{FF2B5EF4-FFF2-40B4-BE49-F238E27FC236}">
                <a16:creationId xmlns:a16="http://schemas.microsoft.com/office/drawing/2014/main" id="{EA4A3422-56D9-4942-BC63-831AED91F16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5D4B42A-AC2C-4FD8-AD0D-BECDD3846D3A}"/>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1548540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FDAF1-8359-4A0F-91B3-03E77C670543}"/>
              </a:ext>
            </a:extLst>
          </p:cNvPr>
          <p:cNvSpPr>
            <a:spLocks noGrp="1"/>
          </p:cNvSpPr>
          <p:nvPr>
            <p:ph type="title"/>
          </p:nvPr>
        </p:nvSpPr>
        <p:spPr>
          <a:xfrm>
            <a:off x="1044054" y="457200"/>
            <a:ext cx="10309745" cy="1233488"/>
          </a:xfrm>
        </p:spPr>
        <p:txBody>
          <a:bodyPr>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4921E3D3-6B33-4CA0-B06B-A8BB05CAB3C4}"/>
              </a:ext>
            </a:extLst>
          </p:cNvPr>
          <p:cNvSpPr>
            <a:spLocks noGrp="1"/>
          </p:cNvSpPr>
          <p:nvPr>
            <p:ph sz="half" idx="1"/>
          </p:nvPr>
        </p:nvSpPr>
        <p:spPr>
          <a:xfrm>
            <a:off x="1044054" y="1996141"/>
            <a:ext cx="4975746" cy="41808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629C334-815D-47FD-A9B5-E871E28641C9}"/>
              </a:ext>
            </a:extLst>
          </p:cNvPr>
          <p:cNvSpPr>
            <a:spLocks noGrp="1"/>
          </p:cNvSpPr>
          <p:nvPr>
            <p:ph sz="half" idx="2"/>
          </p:nvPr>
        </p:nvSpPr>
        <p:spPr>
          <a:xfrm>
            <a:off x="6172200" y="1996141"/>
            <a:ext cx="5181600" cy="41808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97975F2-7A90-4820-B90F-D28E31A35EB8}"/>
              </a:ext>
            </a:extLst>
          </p:cNvPr>
          <p:cNvSpPr>
            <a:spLocks noGrp="1"/>
          </p:cNvSpPr>
          <p:nvPr>
            <p:ph type="dt" sz="half" idx="10"/>
          </p:nvPr>
        </p:nvSpPr>
        <p:spPr/>
        <p:txBody>
          <a:bodyPr/>
          <a:lstStyle/>
          <a:p>
            <a:fld id="{121B3BBE-A1CF-4CC7-B02C-EBCBBE110242}" type="datetimeFigureOut">
              <a:rPr lang="en-US" dirty="0"/>
              <a:t>10/7/2026</a:t>
            </a:fld>
            <a:endParaRPr lang="en-US" dirty="0"/>
          </a:p>
        </p:txBody>
      </p:sp>
      <p:sp>
        <p:nvSpPr>
          <p:cNvPr id="6" name="Footer Placeholder 5">
            <a:extLst>
              <a:ext uri="{FF2B5EF4-FFF2-40B4-BE49-F238E27FC236}">
                <a16:creationId xmlns:a16="http://schemas.microsoft.com/office/drawing/2014/main" id="{823CFAD5-8AF8-4610-8324-85AA062E2712}"/>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6808CC8-C46E-4A10-8A83-7A251067EA68}"/>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2875537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E82B8-F9D9-4F53-A4A6-F12EB5F12846}"/>
              </a:ext>
            </a:extLst>
          </p:cNvPr>
          <p:cNvSpPr>
            <a:spLocks noGrp="1"/>
          </p:cNvSpPr>
          <p:nvPr>
            <p:ph type="title"/>
          </p:nvPr>
        </p:nvSpPr>
        <p:spPr>
          <a:xfrm>
            <a:off x="1368490" y="457200"/>
            <a:ext cx="9986898" cy="1233488"/>
          </a:xfrm>
        </p:spPr>
        <p:txBody>
          <a:bodyPr>
            <a:normAutofit/>
          </a:bodyPr>
          <a:lstStyle>
            <a:lvl1pPr>
              <a:defRPr sz="2800"/>
            </a:lvl1pPr>
          </a:lstStyle>
          <a:p>
            <a:r>
              <a:rPr lang="en-US" dirty="0"/>
              <a:t>Click to edit Master title style</a:t>
            </a:r>
          </a:p>
        </p:txBody>
      </p:sp>
      <p:sp>
        <p:nvSpPr>
          <p:cNvPr id="3" name="Text Placeholder 2">
            <a:extLst>
              <a:ext uri="{FF2B5EF4-FFF2-40B4-BE49-F238E27FC236}">
                <a16:creationId xmlns:a16="http://schemas.microsoft.com/office/drawing/2014/main" id="{C1F070CA-85E9-47C7-8564-FFA1AE34B9E5}"/>
              </a:ext>
            </a:extLst>
          </p:cNvPr>
          <p:cNvSpPr>
            <a:spLocks noGrp="1"/>
          </p:cNvSpPr>
          <p:nvPr>
            <p:ph type="body" idx="1"/>
          </p:nvPr>
        </p:nvSpPr>
        <p:spPr>
          <a:xfrm>
            <a:off x="1368490" y="1681163"/>
            <a:ext cx="462908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938D4B1-41B3-4BF5-9076-A16984A81FF1}"/>
              </a:ext>
            </a:extLst>
          </p:cNvPr>
          <p:cNvSpPr>
            <a:spLocks noGrp="1"/>
          </p:cNvSpPr>
          <p:nvPr>
            <p:ph sz="half" idx="2"/>
          </p:nvPr>
        </p:nvSpPr>
        <p:spPr>
          <a:xfrm>
            <a:off x="1368490" y="2505075"/>
            <a:ext cx="4629085"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2E6A38DC-A016-4CFD-AC19-F24A9E062022}"/>
              </a:ext>
            </a:extLst>
          </p:cNvPr>
          <p:cNvSpPr>
            <a:spLocks noGrp="1"/>
          </p:cNvSpPr>
          <p:nvPr>
            <p:ph type="body" sz="quarter" idx="3"/>
          </p:nvPr>
        </p:nvSpPr>
        <p:spPr>
          <a:xfrm>
            <a:off x="6344816" y="1681163"/>
            <a:ext cx="501057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1F930FA-8C00-42AB-B2D1-FE4E4BDB3C6E}"/>
              </a:ext>
            </a:extLst>
          </p:cNvPr>
          <p:cNvSpPr>
            <a:spLocks noGrp="1"/>
          </p:cNvSpPr>
          <p:nvPr>
            <p:ph sz="quarter" idx="4"/>
          </p:nvPr>
        </p:nvSpPr>
        <p:spPr>
          <a:xfrm>
            <a:off x="6344814" y="2505075"/>
            <a:ext cx="5010573"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E18B698E-FAE5-4F2C-AE0E-4FD281E8F30E}"/>
              </a:ext>
            </a:extLst>
          </p:cNvPr>
          <p:cNvSpPr>
            <a:spLocks noGrp="1"/>
          </p:cNvSpPr>
          <p:nvPr>
            <p:ph type="dt" sz="half" idx="10"/>
          </p:nvPr>
        </p:nvSpPr>
        <p:spPr/>
        <p:txBody>
          <a:bodyPr/>
          <a:lstStyle/>
          <a:p>
            <a:fld id="{343D63E4-71A5-4C63-9515-748B28B89764}" type="datetimeFigureOut">
              <a:rPr lang="en-US" dirty="0"/>
              <a:t>10/7/2026</a:t>
            </a:fld>
            <a:endParaRPr lang="en-US" dirty="0"/>
          </a:p>
        </p:txBody>
      </p:sp>
      <p:sp>
        <p:nvSpPr>
          <p:cNvPr id="8" name="Footer Placeholder 7">
            <a:extLst>
              <a:ext uri="{FF2B5EF4-FFF2-40B4-BE49-F238E27FC236}">
                <a16:creationId xmlns:a16="http://schemas.microsoft.com/office/drawing/2014/main" id="{B5C4BB6C-CAA4-4EA8-8EA1-65ADE056F25D}"/>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75BB6A12-0532-47CA-B070-232141CC1064}"/>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631142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08FA1-831E-4AD6-B0D1-BA85E67A5032}"/>
              </a:ext>
            </a:extLst>
          </p:cNvPr>
          <p:cNvSpPr>
            <a:spLocks noGrp="1"/>
          </p:cNvSpPr>
          <p:nvPr>
            <p:ph type="title"/>
          </p:nvPr>
        </p:nvSpPr>
        <p:spPr>
          <a:xfrm>
            <a:off x="1371599" y="457200"/>
            <a:ext cx="9982199" cy="1233488"/>
          </a:xfrm>
        </p:spPr>
        <p:txBody>
          <a:bodyPr>
            <a:normAutofit/>
          </a:bodyPr>
          <a:lstStyle>
            <a:lvl1pPr>
              <a:defRPr sz="3200"/>
            </a:lvl1pPr>
          </a:lstStyle>
          <a:p>
            <a:r>
              <a:rPr lang="en-US" dirty="0"/>
              <a:t>Click to edit Master title style</a:t>
            </a:r>
          </a:p>
        </p:txBody>
      </p:sp>
      <p:sp>
        <p:nvSpPr>
          <p:cNvPr id="3" name="Date Placeholder 2">
            <a:extLst>
              <a:ext uri="{FF2B5EF4-FFF2-40B4-BE49-F238E27FC236}">
                <a16:creationId xmlns:a16="http://schemas.microsoft.com/office/drawing/2014/main" id="{ACE94142-C469-4B0E-8C01-C64BA28F52D2}"/>
              </a:ext>
            </a:extLst>
          </p:cNvPr>
          <p:cNvSpPr>
            <a:spLocks noGrp="1"/>
          </p:cNvSpPr>
          <p:nvPr>
            <p:ph type="dt" sz="half" idx="10"/>
          </p:nvPr>
        </p:nvSpPr>
        <p:spPr/>
        <p:txBody>
          <a:bodyPr/>
          <a:lstStyle/>
          <a:p>
            <a:fld id="{C7C92BAC-F228-4DAC-8800-3D810F869187}" type="datetimeFigureOut">
              <a:rPr lang="en-US" dirty="0"/>
              <a:t>10/7/2026</a:t>
            </a:fld>
            <a:endParaRPr lang="en-US" dirty="0"/>
          </a:p>
        </p:txBody>
      </p:sp>
      <p:sp>
        <p:nvSpPr>
          <p:cNvPr id="4" name="Footer Placeholder 3">
            <a:extLst>
              <a:ext uri="{FF2B5EF4-FFF2-40B4-BE49-F238E27FC236}">
                <a16:creationId xmlns:a16="http://schemas.microsoft.com/office/drawing/2014/main" id="{02AAFCE6-5C7E-438F-8D4A-21E155681447}"/>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D2ACFD88-63EA-427F-978C-B7844D1A5E32}"/>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2200447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82A4F0-76A5-4852-982B-32B3B685732E}"/>
              </a:ext>
            </a:extLst>
          </p:cNvPr>
          <p:cNvSpPr>
            <a:spLocks noGrp="1"/>
          </p:cNvSpPr>
          <p:nvPr>
            <p:ph type="dt" sz="half" idx="10"/>
          </p:nvPr>
        </p:nvSpPr>
        <p:spPr/>
        <p:txBody>
          <a:bodyPr/>
          <a:lstStyle/>
          <a:p>
            <a:fld id="{B66EFFE8-7E8E-427A-AB26-E496551AFB7B}" type="datetimeFigureOut">
              <a:rPr lang="en-US" dirty="0"/>
              <a:t>10/7/2026</a:t>
            </a:fld>
            <a:endParaRPr lang="en-US" dirty="0"/>
          </a:p>
        </p:txBody>
      </p:sp>
      <p:sp>
        <p:nvSpPr>
          <p:cNvPr id="3" name="Footer Placeholder 2">
            <a:extLst>
              <a:ext uri="{FF2B5EF4-FFF2-40B4-BE49-F238E27FC236}">
                <a16:creationId xmlns:a16="http://schemas.microsoft.com/office/drawing/2014/main" id="{8750CFAE-4BEB-4272-A2E6-FDD9D6A03290}"/>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943B71B7-74B7-4CF1-8FE0-F4863CD7D97C}"/>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456537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432BE-C4E5-4F12-AB53-EBEF2B76B251}"/>
              </a:ext>
            </a:extLst>
          </p:cNvPr>
          <p:cNvSpPr>
            <a:spLocks noGrp="1"/>
          </p:cNvSpPr>
          <p:nvPr>
            <p:ph type="title"/>
          </p:nvPr>
        </p:nvSpPr>
        <p:spPr>
          <a:xfrm>
            <a:off x="1318755" y="457200"/>
            <a:ext cx="3932237" cy="1921434"/>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DFAE7F57-4ABF-4BA4-A892-38857A02F60D}"/>
              </a:ext>
            </a:extLst>
          </p:cNvPr>
          <p:cNvSpPr>
            <a:spLocks noGrp="1"/>
          </p:cNvSpPr>
          <p:nvPr>
            <p:ph idx="1"/>
          </p:nvPr>
        </p:nvSpPr>
        <p:spPr>
          <a:xfrm>
            <a:off x="5648130" y="987425"/>
            <a:ext cx="5707257" cy="4873625"/>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D032E444-E5BD-443F-AB83-84D7CE0AB768}"/>
              </a:ext>
            </a:extLst>
          </p:cNvPr>
          <p:cNvSpPr>
            <a:spLocks noGrp="1"/>
          </p:cNvSpPr>
          <p:nvPr>
            <p:ph type="body" sz="half" idx="2"/>
          </p:nvPr>
        </p:nvSpPr>
        <p:spPr>
          <a:xfrm>
            <a:off x="1318755" y="2799184"/>
            <a:ext cx="3932237" cy="306980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11998A4-FD2F-4126-99C5-E2063AE02482}"/>
              </a:ext>
            </a:extLst>
          </p:cNvPr>
          <p:cNvSpPr>
            <a:spLocks noGrp="1"/>
          </p:cNvSpPr>
          <p:nvPr>
            <p:ph type="dt" sz="half" idx="10"/>
          </p:nvPr>
        </p:nvSpPr>
        <p:spPr/>
        <p:txBody>
          <a:bodyPr/>
          <a:lstStyle/>
          <a:p>
            <a:fld id="{C0DC8B19-DE76-4E18-BFC7-EB25B8C421E7}" type="datetimeFigureOut">
              <a:rPr lang="en-US" dirty="0"/>
              <a:t>10/7/2026</a:t>
            </a:fld>
            <a:endParaRPr lang="en-US" dirty="0"/>
          </a:p>
        </p:txBody>
      </p:sp>
      <p:sp>
        <p:nvSpPr>
          <p:cNvPr id="6" name="Footer Placeholder 5">
            <a:extLst>
              <a:ext uri="{FF2B5EF4-FFF2-40B4-BE49-F238E27FC236}">
                <a16:creationId xmlns:a16="http://schemas.microsoft.com/office/drawing/2014/main" id="{E96457D3-F808-4DB2-9C9C-B185E71F26D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4131BC9B-21D1-4D2D-B02E-C887A02CA373}"/>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84561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43EC2-2D8C-4E8D-8CC7-9676480146E2}"/>
              </a:ext>
            </a:extLst>
          </p:cNvPr>
          <p:cNvSpPr>
            <a:spLocks noGrp="1"/>
          </p:cNvSpPr>
          <p:nvPr>
            <p:ph type="title"/>
          </p:nvPr>
        </p:nvSpPr>
        <p:spPr>
          <a:xfrm>
            <a:off x="1378966" y="681135"/>
            <a:ext cx="3932237" cy="16002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66AF89-5FBD-43DD-958D-A5C608AE2E2C}"/>
              </a:ext>
            </a:extLst>
          </p:cNvPr>
          <p:cNvSpPr>
            <a:spLocks noGrp="1" noChangeAspect="1"/>
          </p:cNvSpPr>
          <p:nvPr>
            <p:ph type="pic" idx="1"/>
          </p:nvPr>
        </p:nvSpPr>
        <p:spPr>
          <a:xfrm>
            <a:off x="5834742" y="858417"/>
            <a:ext cx="5520645" cy="500263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770A545-2CE6-48C4-A725-EF68A3F1BFCB}"/>
              </a:ext>
            </a:extLst>
          </p:cNvPr>
          <p:cNvSpPr>
            <a:spLocks noGrp="1"/>
          </p:cNvSpPr>
          <p:nvPr>
            <p:ph type="body" sz="half" idx="2"/>
          </p:nvPr>
        </p:nvSpPr>
        <p:spPr>
          <a:xfrm>
            <a:off x="1378966" y="2281335"/>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B4466B2-6FE6-4352-BBF9-84BCD946C28B}"/>
              </a:ext>
            </a:extLst>
          </p:cNvPr>
          <p:cNvSpPr>
            <a:spLocks noGrp="1"/>
          </p:cNvSpPr>
          <p:nvPr>
            <p:ph type="dt" sz="half" idx="10"/>
          </p:nvPr>
        </p:nvSpPr>
        <p:spPr/>
        <p:txBody>
          <a:bodyPr/>
          <a:lstStyle/>
          <a:p>
            <a:fld id="{9C10BD94-1F69-4074-BD82-D6EDB89FE74F}" type="datetimeFigureOut">
              <a:rPr lang="en-US" dirty="0"/>
              <a:t>10/7/2026</a:t>
            </a:fld>
            <a:endParaRPr lang="en-US" dirty="0"/>
          </a:p>
        </p:txBody>
      </p:sp>
      <p:sp>
        <p:nvSpPr>
          <p:cNvPr id="6" name="Footer Placeholder 5">
            <a:extLst>
              <a:ext uri="{FF2B5EF4-FFF2-40B4-BE49-F238E27FC236}">
                <a16:creationId xmlns:a16="http://schemas.microsoft.com/office/drawing/2014/main" id="{398991BC-29A5-4182-BD83-9D99D28894A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5EC1C78F-6633-4604-8832-8E9D2DC768BB}"/>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334830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A997B-D473-47DE-8B7B-22AB6F31E4E3}"/>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75526035-4B81-4537-A22D-92C2E0DBB615}"/>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EC2A44D-F637-4017-BAA2-77756A386D98}"/>
              </a:ext>
            </a:extLst>
          </p:cNvPr>
          <p:cNvSpPr>
            <a:spLocks noGrp="1"/>
          </p:cNvSpPr>
          <p:nvPr>
            <p:ph type="dt" sz="half" idx="10"/>
          </p:nvPr>
        </p:nvSpPr>
        <p:spPr/>
        <p:txBody>
          <a:bodyPr/>
          <a:lstStyle/>
          <a:p>
            <a:fld id="{EE1F3D07-6BCF-40BC-A7F7-89BB8FFE98C6}" type="datetimeFigureOut">
              <a:rPr lang="en-US" dirty="0"/>
              <a:t>10/7/2026</a:t>
            </a:fld>
            <a:endParaRPr lang="en-US" dirty="0"/>
          </a:p>
        </p:txBody>
      </p:sp>
      <p:sp>
        <p:nvSpPr>
          <p:cNvPr id="5" name="Footer Placeholder 4">
            <a:extLst>
              <a:ext uri="{FF2B5EF4-FFF2-40B4-BE49-F238E27FC236}">
                <a16:creationId xmlns:a16="http://schemas.microsoft.com/office/drawing/2014/main" id="{EEC1DCE6-ED7D-417C-ABD4-41D61570FF3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CAAF19A-FDAE-446A-A6B6-128F7F96A966}"/>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1690897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96D838-45E9-4D61-AA4E-92A32B579FDA}"/>
              </a:ext>
            </a:extLst>
          </p:cNvPr>
          <p:cNvSpPr>
            <a:spLocks noGrp="1"/>
          </p:cNvSpPr>
          <p:nvPr>
            <p:ph type="title" orient="vert"/>
          </p:nvPr>
        </p:nvSpPr>
        <p:spPr>
          <a:xfrm>
            <a:off x="8724900" y="457199"/>
            <a:ext cx="2628900" cy="5719763"/>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2C3183D0-4392-4364-8A2D-C47A2AF7A87D}"/>
              </a:ext>
            </a:extLst>
          </p:cNvPr>
          <p:cNvSpPr>
            <a:spLocks noGrp="1"/>
          </p:cNvSpPr>
          <p:nvPr>
            <p:ph type="body" orient="vert" idx="1"/>
          </p:nvPr>
        </p:nvSpPr>
        <p:spPr>
          <a:xfrm>
            <a:off x="838200" y="457199"/>
            <a:ext cx="7734300" cy="5719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B4A36C9-28D5-4820-84F1-E4B9F4E50FA9}"/>
              </a:ext>
            </a:extLst>
          </p:cNvPr>
          <p:cNvSpPr>
            <a:spLocks noGrp="1"/>
          </p:cNvSpPr>
          <p:nvPr>
            <p:ph type="dt" sz="half" idx="10"/>
          </p:nvPr>
        </p:nvSpPr>
        <p:spPr/>
        <p:txBody>
          <a:bodyPr/>
          <a:lstStyle/>
          <a:p>
            <a:fld id="{CED16D97-0980-426F-BEA7-F6EB2DE3AC08}" type="datetimeFigureOut">
              <a:rPr lang="en-US" dirty="0"/>
              <a:t>10/7/2026</a:t>
            </a:fld>
            <a:endParaRPr lang="en-US" dirty="0"/>
          </a:p>
        </p:txBody>
      </p:sp>
      <p:sp>
        <p:nvSpPr>
          <p:cNvPr id="5" name="Footer Placeholder 4">
            <a:extLst>
              <a:ext uri="{FF2B5EF4-FFF2-40B4-BE49-F238E27FC236}">
                <a16:creationId xmlns:a16="http://schemas.microsoft.com/office/drawing/2014/main" id="{8997EDC8-558D-4646-86D9-A5424CF2A2BA}"/>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F0B7537-E67A-411A-BBA4-061521D3D881}"/>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1010025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Lst>
          </p:cNvPr>
          <p:cNvSpPr/>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EC44F520-2598-460E-9F91-B02F60830CA2}"/>
              </a:ext>
            </a:extLst>
          </p:cNvPr>
          <p:cNvSpPr/>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a:extLst>
              <a:ext uri="{FF2B5EF4-FFF2-40B4-BE49-F238E27FC236}">
                <a16:creationId xmlns:a16="http://schemas.microsoft.com/office/drawing/2014/main" id="{AD478F2F-4F04-4604-9005-BF0CB1142512}"/>
              </a:ext>
            </a:extLst>
          </p:cNvPr>
          <p:cNvSpPr>
            <a:spLocks noGrp="1"/>
          </p:cNvSpPr>
          <p:nvPr>
            <p:ph type="title"/>
          </p:nvPr>
        </p:nvSpPr>
        <p:spPr>
          <a:xfrm>
            <a:off x="1371600" y="361666"/>
            <a:ext cx="9810376" cy="1659404"/>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B54A17D2-52AF-4B40-80A8-3E0DB855F297}"/>
              </a:ext>
            </a:extLst>
          </p:cNvPr>
          <p:cNvSpPr>
            <a:spLocks noGrp="1"/>
          </p:cNvSpPr>
          <p:nvPr>
            <p:ph type="body" idx="1"/>
          </p:nvPr>
        </p:nvSpPr>
        <p:spPr>
          <a:xfrm>
            <a:off x="1371600" y="2286000"/>
            <a:ext cx="9810376" cy="3857811"/>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592E0AA-D5B3-4BCF-BA69-209D9B335A06}"/>
              </a:ext>
            </a:extLst>
          </p:cNvPr>
          <p:cNvSpPr>
            <a:spLocks noGrp="1"/>
          </p:cNvSpPr>
          <p:nvPr>
            <p:ph type="dt" sz="half" idx="2"/>
          </p:nvPr>
        </p:nvSpPr>
        <p:spPr>
          <a:xfrm>
            <a:off x="7910111" y="6409170"/>
            <a:ext cx="3702392" cy="448830"/>
          </a:xfrm>
          <a:prstGeom prst="rect">
            <a:avLst/>
          </a:prstGeom>
        </p:spPr>
        <p:txBody>
          <a:bodyPr vert="horz" lIns="91440" tIns="45720" rIns="91440" bIns="45720" rtlCol="0" anchor="ctr"/>
          <a:lstStyle>
            <a:lvl1pPr algn="r">
              <a:defRPr sz="800" cap="all" spc="300" baseline="0">
                <a:solidFill>
                  <a:schemeClr val="bg1"/>
                </a:solidFill>
              </a:defRPr>
            </a:lvl1pPr>
          </a:lstStyle>
          <a:p>
            <a:fld id="{149C728D-416F-40D5-8F13-55E5DD1CE8D1}" type="datetimeFigureOut">
              <a:rPr lang="en-US" dirty="0"/>
              <a:t>10/7/2026</a:t>
            </a:fld>
            <a:endParaRPr lang="en-US" dirty="0"/>
          </a:p>
        </p:txBody>
      </p:sp>
      <p:sp>
        <p:nvSpPr>
          <p:cNvPr id="5" name="Footer Placeholder 4">
            <a:extLst>
              <a:ext uri="{FF2B5EF4-FFF2-40B4-BE49-F238E27FC236}">
                <a16:creationId xmlns:a16="http://schemas.microsoft.com/office/drawing/2014/main" id="{5F10A637-D86F-4FA1-985D-2D82456511B1}"/>
              </a:ext>
            </a:extLst>
          </p:cNvPr>
          <p:cNvSpPr>
            <a:spLocks noGrp="1"/>
          </p:cNvSpPr>
          <p:nvPr>
            <p:ph type="ftr" sz="quarter" idx="3"/>
          </p:nvPr>
        </p:nvSpPr>
        <p:spPr>
          <a:xfrm rot="5400000">
            <a:off x="-1828801" y="1912217"/>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r>
              <a:rPr lang="en-US" dirty="0"/>
              <a:t>
              </a:t>
            </a:r>
          </a:p>
        </p:txBody>
      </p:sp>
      <p:sp>
        <p:nvSpPr>
          <p:cNvPr id="6" name="Slide Number Placeholder 5">
            <a:extLst>
              <a:ext uri="{FF2B5EF4-FFF2-40B4-BE49-F238E27FC236}">
                <a16:creationId xmlns:a16="http://schemas.microsoft.com/office/drawing/2014/main" id="{80F2FA4D-A931-46BA-B767-29A6FD5AAD2A}"/>
              </a:ext>
            </a:extLst>
          </p:cNvPr>
          <p:cNvSpPr>
            <a:spLocks noGrp="1"/>
          </p:cNvSpPr>
          <p:nvPr>
            <p:ph type="sldNum" sz="quarter" idx="4"/>
          </p:nvPr>
        </p:nvSpPr>
        <p:spPr>
          <a:xfrm>
            <a:off x="11669678" y="6408742"/>
            <a:ext cx="438652" cy="448830"/>
          </a:xfrm>
          <a:prstGeom prst="rect">
            <a:avLst/>
          </a:prstGeom>
        </p:spPr>
        <p:txBody>
          <a:bodyPr vert="horz" lIns="91440" tIns="45720" rIns="91440" bIns="45720" rtlCol="0" anchor="ctr"/>
          <a:lstStyle>
            <a:lvl1pPr algn="r">
              <a:defRPr sz="800">
                <a:solidFill>
                  <a:schemeClr val="bg1"/>
                </a:solidFill>
              </a:defRPr>
            </a:lvl1pPr>
          </a:lstStyle>
          <a:p>
            <a:fld id="{017DE1FC-E54A-4B87-A814-263D1E8654B2}" type="slidenum">
              <a:rPr lang="en-US" dirty="0"/>
              <a:t>‹#›</a:t>
            </a:fld>
            <a:endParaRPr lang="en-US" dirty="0"/>
          </a:p>
        </p:txBody>
      </p:sp>
    </p:spTree>
    <p:extLst>
      <p:ext uri="{BB962C8B-B14F-4D97-AF65-F5344CB8AC3E}">
        <p14:creationId xmlns:p14="http://schemas.microsoft.com/office/powerpoint/2010/main" val="3494121010"/>
      </p:ext>
    </p:extLst>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Lst>
  <p:hf hdr="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288">
          <p15:clr>
            <a:srgbClr val="F26B43"/>
          </p15:clr>
        </p15:guide>
        <p15:guide id="4" pos="288">
          <p15:clr>
            <a:srgbClr val="F26B43"/>
          </p15:clr>
        </p15:guide>
        <p15:guide id="5" orient="horz" pos="4032">
          <p15:clr>
            <a:srgbClr val="F26B43"/>
          </p15:clr>
        </p15:guide>
        <p15:guide id="6" pos="7392">
          <p15:clr>
            <a:srgbClr val="F26B43"/>
          </p15:clr>
        </p15:guide>
        <p15:guide id="7" pos="5112">
          <p15:clr>
            <a:srgbClr val="F26B43"/>
          </p15:clr>
        </p15:guide>
        <p15:guide id="8" pos="2544">
          <p15:clr>
            <a:srgbClr val="F26B43"/>
          </p15:clr>
        </p15:guide>
        <p15:guide id="9" pos="864">
          <p15:clr>
            <a:srgbClr val="F26B43"/>
          </p15:clr>
        </p15:guide>
        <p15:guide id="10" orient="horz" pos="648">
          <p15:clr>
            <a:srgbClr val="F26B43"/>
          </p15:clr>
        </p15:guide>
        <p15:guide id="11" pos="68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www.bachilleratocinefilo.com/2017/01/the-miracle-worker-1962-arthur-penn-el.html" TargetMode="External"/><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hyperlink" Target="http://gsouto-digitalteacher.blogspot.com/2015/03/international-childrens-book-day-2015.html"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www.solaresearch.org/membership/"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scirp.org/reference/ReferencesPapers?ReferenceID=1386216" TargetMode="External"/><Relationship Id="rId13" Type="http://schemas.openxmlformats.org/officeDocument/2006/relationships/image" Target="../media/image7.svg"/><Relationship Id="rId3" Type="http://schemas.openxmlformats.org/officeDocument/2006/relationships/hyperlink" Target="https://books.google.com/books?id=H7MkAQAAMAAJ" TargetMode="External"/><Relationship Id="rId7" Type="http://schemas.openxmlformats.org/officeDocument/2006/relationships/hyperlink" Target="http://www.scirp.org" TargetMode="External"/><Relationship Id="rId12" Type="http://schemas.openxmlformats.org/officeDocument/2006/relationships/hyperlink" Target="https://pauldowling.me/tmr/readings/LSVygotsky_1978_MindinSocietyDevelopmentofHigherPsycholo.pdf" TargetMode="External"/><Relationship Id="rId2" Type="http://schemas.openxmlformats.org/officeDocument/2006/relationships/hyperlink" Target="https://psycnet.apa.org/record/2009-05801-000" TargetMode="External"/><Relationship Id="rId1" Type="http://schemas.openxmlformats.org/officeDocument/2006/relationships/slideLayout" Target="../slideLayouts/slideLayout2.xml"/><Relationship Id="rId6" Type="http://schemas.openxmlformats.org/officeDocument/2006/relationships/hyperlink" Target="https://www.toyindustries.eu/championing-play/" TargetMode="External"/><Relationship Id="rId11" Type="http://schemas.openxmlformats.org/officeDocument/2006/relationships/hyperlink" Target="https://www.scribd.com/document/791018265/Child-Development-9th-Edition-pdf" TargetMode="External"/><Relationship Id="rId5" Type="http://schemas.openxmlformats.org/officeDocument/2006/relationships/hyperlink" Target="https://dera.ioe.ac.uk/id/eprint/40850/1/EYFS_statutory_framework_for_group_and_school_-_based_providers.pdf" TargetMode="External"/><Relationship Id="rId15" Type="http://schemas.openxmlformats.org/officeDocument/2006/relationships/hyperlink" Target="https://digitaldoorway.blogspot.com/2016/11/giving-thanks-for-nurses-and-nursing.html" TargetMode="External"/><Relationship Id="rId10" Type="http://schemas.openxmlformats.org/officeDocument/2006/relationships/hyperlink" Target="https://archive.org/details/in.ernet.dli.2015.188455" TargetMode="External"/><Relationship Id="rId4" Type="http://schemas.openxmlformats.org/officeDocument/2006/relationships/hyperlink" Target="https://archive.org/details/developmentalpsy0000john" TargetMode="External"/><Relationship Id="rId9" Type="http://schemas.openxmlformats.org/officeDocument/2006/relationships/hyperlink" Target="https://w.pauldowling.me/tmr/readings/Wood,%20Bruner%20&amp;%20Ross.pdf" TargetMode="External"/><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35" y="3363"/>
            <a:ext cx="11428852" cy="1357491"/>
          </a:xfrm>
        </p:spPr>
        <p:txBody>
          <a:bodyPr vert="horz" lIns="91440" tIns="45720" rIns="91440" bIns="45720" rtlCol="0" anchor="b">
            <a:normAutofit/>
          </a:bodyPr>
          <a:lstStyle/>
          <a:p>
            <a:pPr>
              <a:lnSpc>
                <a:spcPct val="90000"/>
              </a:lnSpc>
            </a:pPr>
            <a:r>
              <a:rPr lang="en-US" sz="1500"/>
              <a:t>Name: Andreea Mirea</a:t>
            </a:r>
            <a:br>
              <a:rPr lang="en-US" sz="1500"/>
            </a:br>
            <a:r>
              <a:rPr lang="en-US" sz="1500"/>
              <a:t>AD Student: 2523016</a:t>
            </a:r>
            <a:br>
              <a:rPr lang="en-US" sz="1500"/>
            </a:br>
            <a:r>
              <a:rPr lang="en-US" sz="1500"/>
              <a:t>Module Code : LCHS4010 BIRM</a:t>
            </a:r>
            <a:br>
              <a:rPr lang="en-US" sz="1500"/>
            </a:br>
            <a:r>
              <a:rPr lang="en-US" sz="1500"/>
              <a:t>Module: Psychology in Health and Social Care</a:t>
            </a:r>
            <a:br>
              <a:rPr lang="en-US" sz="1500"/>
            </a:br>
            <a:r>
              <a:rPr lang="en-US" sz="1500"/>
              <a:t>Lecturer: Dr  Rizwan Nadim </a:t>
            </a:r>
          </a:p>
        </p:txBody>
      </p:sp>
      <p:pic>
        <p:nvPicPr>
          <p:cNvPr id="4" name="Picture 3" descr="Hardcover books">
            <a:extLst>
              <a:ext uri="{FF2B5EF4-FFF2-40B4-BE49-F238E27FC236}">
                <a16:creationId xmlns:a16="http://schemas.microsoft.com/office/drawing/2014/main" id="{01145C38-7941-9181-6463-DE0BA413D108}"/>
              </a:ext>
            </a:extLst>
          </p:cNvPr>
          <p:cNvPicPr>
            <a:picLocks noChangeAspect="1"/>
          </p:cNvPicPr>
          <p:nvPr/>
        </p:nvPicPr>
        <p:blipFill>
          <a:blip r:embed="rId2"/>
          <a:srcRect t="2626" b="7343"/>
          <a:stretch>
            <a:fillRect/>
          </a:stretch>
        </p:blipFill>
        <p:spPr>
          <a:xfrm>
            <a:off x="5308503" y="1341753"/>
            <a:ext cx="6045297" cy="4695137"/>
          </a:xfrm>
          <a:prstGeom prst="rect">
            <a:avLst/>
          </a:prstGeom>
          <a:noFill/>
        </p:spPr>
      </p:pic>
      <p:sp>
        <p:nvSpPr>
          <p:cNvPr id="49" name="Date Placeholder 4">
            <a:extLst>
              <a:ext uri="{FF2B5EF4-FFF2-40B4-BE49-F238E27FC236}">
                <a16:creationId xmlns:a16="http://schemas.microsoft.com/office/drawing/2014/main" id="{9BAD9C8E-3E10-534B-F6E5-6586FCF75036}"/>
              </a:ext>
            </a:extLst>
          </p:cNvPr>
          <p:cNvSpPr>
            <a:spLocks noGrp="1"/>
          </p:cNvSpPr>
          <p:nvPr>
            <p:ph type="dt" sz="half" idx="10"/>
          </p:nvPr>
        </p:nvSpPr>
        <p:spPr>
          <a:xfrm>
            <a:off x="7910111" y="6409170"/>
            <a:ext cx="3702392" cy="448830"/>
          </a:xfrm>
        </p:spPr>
        <p:txBody>
          <a:bodyPr anchor="ctr">
            <a:normAutofit/>
          </a:bodyPr>
          <a:lstStyle/>
          <a:p>
            <a:pPr>
              <a:spcAft>
                <a:spcPts val="600"/>
              </a:spcAft>
            </a:pPr>
            <a:fld id="{28FF8D85-61C6-41A2-BA94-49F431BD8BE1}" type="datetime1">
              <a:rPr lang="en-US" smtClean="0"/>
              <a:pPr>
                <a:spcAft>
                  <a:spcPts val="600"/>
                </a:spcAft>
              </a:pPr>
              <a:t>10/7/2026</a:t>
            </a:fld>
            <a:endParaRPr lang="en-US"/>
          </a:p>
        </p:txBody>
      </p:sp>
      <p:sp>
        <p:nvSpPr>
          <p:cNvPr id="50" name="Footer Placeholder 5">
            <a:extLst>
              <a:ext uri="{FF2B5EF4-FFF2-40B4-BE49-F238E27FC236}">
                <a16:creationId xmlns:a16="http://schemas.microsoft.com/office/drawing/2014/main" id="{BB7F7CB9-41C9-20E5-5BD2-A21868442210}"/>
              </a:ext>
            </a:extLst>
          </p:cNvPr>
          <p:cNvSpPr>
            <a:spLocks noGrp="1"/>
          </p:cNvSpPr>
          <p:nvPr>
            <p:ph type="ftr" sz="quarter" idx="11"/>
          </p:nvPr>
        </p:nvSpPr>
        <p:spPr>
          <a:xfrm rot="5400000">
            <a:off x="-1828801" y="1912217"/>
            <a:ext cx="4114800" cy="457200"/>
          </a:xfrm>
        </p:spPr>
        <p:txBody>
          <a:bodyPr anchor="ctr">
            <a:normAutofit/>
          </a:bodyPr>
          <a:lstStyle/>
          <a:p>
            <a:pPr>
              <a:spcAft>
                <a:spcPts val="600"/>
              </a:spcAft>
            </a:pPr>
            <a:r>
              <a:rPr lang="en-US"/>
              <a:t>
              </a:t>
            </a:r>
          </a:p>
        </p:txBody>
      </p:sp>
      <p:sp>
        <p:nvSpPr>
          <p:cNvPr id="51" name="Slide Number Placeholder 6">
            <a:extLst>
              <a:ext uri="{FF2B5EF4-FFF2-40B4-BE49-F238E27FC236}">
                <a16:creationId xmlns:a16="http://schemas.microsoft.com/office/drawing/2014/main" id="{7B7771DF-E92C-6C8A-2146-715AF6959E5E}"/>
              </a:ext>
            </a:extLst>
          </p:cNvPr>
          <p:cNvSpPr>
            <a:spLocks noGrp="1"/>
          </p:cNvSpPr>
          <p:nvPr>
            <p:ph type="sldNum" sz="quarter" idx="12"/>
          </p:nvPr>
        </p:nvSpPr>
        <p:spPr>
          <a:xfrm>
            <a:off x="11669678" y="6408742"/>
            <a:ext cx="438652" cy="448830"/>
          </a:xfrm>
        </p:spPr>
        <p:txBody>
          <a:bodyPr anchor="ctr">
            <a:normAutofit/>
          </a:bodyPr>
          <a:lstStyle/>
          <a:p>
            <a:pPr>
              <a:spcAft>
                <a:spcPts val="600"/>
              </a:spcAft>
            </a:pPr>
            <a:fld id="{017DE1FC-E54A-4B87-A814-263D1E8654B2}" type="slidenum">
              <a:rPr lang="en-US" smtClean="0"/>
              <a:pPr>
                <a:spcAft>
                  <a:spcPts val="600"/>
                </a:spcAft>
              </a:pPr>
              <a:t>1</a:t>
            </a:fld>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54E60-B331-FA03-9B75-D177C2E2BC1D}"/>
              </a:ext>
            </a:extLst>
          </p:cNvPr>
          <p:cNvSpPr>
            <a:spLocks noGrp="1"/>
          </p:cNvSpPr>
          <p:nvPr>
            <p:ph type="title"/>
          </p:nvPr>
        </p:nvSpPr>
        <p:spPr>
          <a:xfrm>
            <a:off x="1318755" y="457200"/>
            <a:ext cx="3932237" cy="1921434"/>
          </a:xfrm>
        </p:spPr>
        <p:txBody>
          <a:bodyPr anchor="b">
            <a:normAutofit/>
          </a:bodyPr>
          <a:lstStyle/>
          <a:p>
            <a:r>
              <a:rPr lang="en-US"/>
              <a:t>Contents</a:t>
            </a:r>
          </a:p>
        </p:txBody>
      </p:sp>
      <p:sp>
        <p:nvSpPr>
          <p:cNvPr id="15" name="Text Placeholder 3">
            <a:extLst>
              <a:ext uri="{FF2B5EF4-FFF2-40B4-BE49-F238E27FC236}">
                <a16:creationId xmlns:a16="http://schemas.microsoft.com/office/drawing/2014/main" id="{20972CC9-1C96-9ACC-147E-10DE7F074956}"/>
              </a:ext>
            </a:extLst>
          </p:cNvPr>
          <p:cNvSpPr>
            <a:spLocks noGrp="1"/>
          </p:cNvSpPr>
          <p:nvPr>
            <p:ph type="body" sz="half" idx="2"/>
          </p:nvPr>
        </p:nvSpPr>
        <p:spPr>
          <a:xfrm>
            <a:off x="470491" y="771977"/>
            <a:ext cx="4780501" cy="5089822"/>
          </a:xfrm>
        </p:spPr>
        <p:txBody>
          <a:bodyPr/>
          <a:lstStyle/>
          <a:p>
            <a:endParaRPr lang="en-US"/>
          </a:p>
        </p:txBody>
      </p:sp>
      <p:sp>
        <p:nvSpPr>
          <p:cNvPr id="17" name="Date Placeholder 4">
            <a:extLst>
              <a:ext uri="{FF2B5EF4-FFF2-40B4-BE49-F238E27FC236}">
                <a16:creationId xmlns:a16="http://schemas.microsoft.com/office/drawing/2014/main" id="{09AAC142-35EE-018A-9D88-B021E5F4D856}"/>
              </a:ext>
            </a:extLst>
          </p:cNvPr>
          <p:cNvSpPr>
            <a:spLocks noGrp="1"/>
          </p:cNvSpPr>
          <p:nvPr>
            <p:ph type="dt" sz="half" idx="10"/>
          </p:nvPr>
        </p:nvSpPr>
        <p:spPr>
          <a:xfrm>
            <a:off x="7910111" y="6409170"/>
            <a:ext cx="3702392" cy="448830"/>
          </a:xfrm>
        </p:spPr>
        <p:txBody>
          <a:bodyPr/>
          <a:lstStyle/>
          <a:p>
            <a:pPr>
              <a:spcAft>
                <a:spcPts val="600"/>
              </a:spcAft>
            </a:pPr>
            <a:fld id="{1396FF84-93B4-4285-A920-E44BB4268C04}" type="datetime1">
              <a:rPr lang="en-US" smtClean="0"/>
              <a:pPr>
                <a:spcAft>
                  <a:spcPts val="600"/>
                </a:spcAft>
              </a:pPr>
              <a:t>10/7/2026</a:t>
            </a:fld>
            <a:endParaRPr lang="en-US"/>
          </a:p>
        </p:txBody>
      </p:sp>
      <p:sp>
        <p:nvSpPr>
          <p:cNvPr id="19" name="Footer Placeholder 5">
            <a:extLst>
              <a:ext uri="{FF2B5EF4-FFF2-40B4-BE49-F238E27FC236}">
                <a16:creationId xmlns:a16="http://schemas.microsoft.com/office/drawing/2014/main" id="{1B1D79D9-2283-8A41-A9C9-9841B88C0BBC}"/>
              </a:ext>
            </a:extLst>
          </p:cNvPr>
          <p:cNvSpPr>
            <a:spLocks noGrp="1"/>
          </p:cNvSpPr>
          <p:nvPr>
            <p:ph type="ftr" sz="quarter" idx="11"/>
          </p:nvPr>
        </p:nvSpPr>
        <p:spPr>
          <a:xfrm rot="5400000">
            <a:off x="-1828801" y="1912217"/>
            <a:ext cx="4114800" cy="457200"/>
          </a:xfrm>
        </p:spPr>
        <p:txBody>
          <a:bodyPr/>
          <a:lstStyle/>
          <a:p>
            <a:pPr>
              <a:spcAft>
                <a:spcPts val="600"/>
              </a:spcAft>
            </a:pPr>
            <a:r>
              <a:rPr lang="en-US"/>
              <a:t>
              </a:t>
            </a:r>
          </a:p>
        </p:txBody>
      </p:sp>
      <p:sp>
        <p:nvSpPr>
          <p:cNvPr id="21" name="Slide Number Placeholder 6">
            <a:extLst>
              <a:ext uri="{FF2B5EF4-FFF2-40B4-BE49-F238E27FC236}">
                <a16:creationId xmlns:a16="http://schemas.microsoft.com/office/drawing/2014/main" id="{16B60354-0F2A-278E-3C23-758B0F4204AF}"/>
              </a:ext>
            </a:extLst>
          </p:cNvPr>
          <p:cNvSpPr>
            <a:spLocks noGrp="1"/>
          </p:cNvSpPr>
          <p:nvPr>
            <p:ph type="sldNum" sz="quarter" idx="12"/>
          </p:nvPr>
        </p:nvSpPr>
        <p:spPr>
          <a:xfrm>
            <a:off x="11669678" y="6408742"/>
            <a:ext cx="438652" cy="448830"/>
          </a:xfrm>
        </p:spPr>
        <p:txBody>
          <a:bodyPr/>
          <a:lstStyle/>
          <a:p>
            <a:pPr>
              <a:spcAft>
                <a:spcPts val="600"/>
              </a:spcAft>
            </a:pPr>
            <a:fld id="{017DE1FC-E54A-4B87-A814-263D1E8654B2}" type="slidenum">
              <a:rPr lang="en-US" smtClean="0"/>
              <a:pPr>
                <a:spcAft>
                  <a:spcPts val="600"/>
                </a:spcAft>
              </a:pPr>
              <a:t>2</a:t>
            </a:fld>
            <a:endParaRPr lang="en-US"/>
          </a:p>
        </p:txBody>
      </p:sp>
      <p:graphicFrame>
        <p:nvGraphicFramePr>
          <p:cNvPr id="11" name="Content Placeholder 8">
            <a:extLst>
              <a:ext uri="{FF2B5EF4-FFF2-40B4-BE49-F238E27FC236}">
                <a16:creationId xmlns:a16="http://schemas.microsoft.com/office/drawing/2014/main" id="{A8B81E31-67C5-9F60-A63D-AF69AD0D4585}"/>
              </a:ext>
            </a:extLst>
          </p:cNvPr>
          <p:cNvGraphicFramePr>
            <a:graphicFrameLocks noGrp="1"/>
          </p:cNvGraphicFramePr>
          <p:nvPr>
            <p:ph idx="1"/>
            <p:extLst>
              <p:ext uri="{D42A27DB-BD31-4B8C-83A1-F6EECF244321}">
                <p14:modId xmlns:p14="http://schemas.microsoft.com/office/powerpoint/2010/main" val="366235799"/>
              </p:ext>
            </p:extLst>
          </p:nvPr>
        </p:nvGraphicFramePr>
        <p:xfrm>
          <a:off x="5648130" y="987425"/>
          <a:ext cx="5707257"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6" name="Picture 25">
            <a:extLst>
              <a:ext uri="{FF2B5EF4-FFF2-40B4-BE49-F238E27FC236}">
                <a16:creationId xmlns:a16="http://schemas.microsoft.com/office/drawing/2014/main" id="{2565BAE2-DAF6-BA59-3763-A84807EB1314}"/>
              </a:ext>
            </a:extLst>
          </p:cNvPr>
          <p:cNvPicPr>
            <a:picLocks noChangeAspect="1"/>
          </p:cNvPicPr>
          <p:nvPr/>
        </p:nvPicPr>
        <p:blipFill>
          <a:blip r:embed="rId7"/>
          <a:stretch>
            <a:fillRect/>
          </a:stretch>
        </p:blipFill>
        <p:spPr>
          <a:xfrm>
            <a:off x="1338892" y="2625666"/>
            <a:ext cx="2929387" cy="2936575"/>
          </a:xfrm>
          <a:prstGeom prst="rect">
            <a:avLst/>
          </a:prstGeom>
        </p:spPr>
      </p:pic>
    </p:spTree>
    <p:extLst>
      <p:ext uri="{BB962C8B-B14F-4D97-AF65-F5344CB8AC3E}">
        <p14:creationId xmlns:p14="http://schemas.microsoft.com/office/powerpoint/2010/main" val="6682509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A9C0C5-AF0F-6634-F58D-89A79D4FE068}"/>
              </a:ext>
            </a:extLst>
          </p:cNvPr>
          <p:cNvSpPr>
            <a:spLocks noGrp="1"/>
          </p:cNvSpPr>
          <p:nvPr>
            <p:ph idx="1"/>
          </p:nvPr>
        </p:nvSpPr>
        <p:spPr>
          <a:xfrm>
            <a:off x="8294" y="2528"/>
            <a:ext cx="12150562" cy="6376889"/>
          </a:xfrm>
        </p:spPr>
        <p:txBody>
          <a:bodyPr vert="horz" lIns="0" tIns="0" rIns="0" bIns="0" rtlCol="0" anchor="ctr">
            <a:noAutofit/>
          </a:bodyPr>
          <a:lstStyle/>
          <a:p>
            <a:endParaRPr lang="en-US" sz="1600" b="1" dirty="0">
              <a:latin typeface="Century Gothic"/>
            </a:endParaRPr>
          </a:p>
          <a:p>
            <a:r>
              <a:rPr lang="en-US" sz="1600" b="1" dirty="0">
                <a:latin typeface="Century Gothic"/>
              </a:rPr>
              <a:t>Introduction</a:t>
            </a:r>
            <a:endParaRPr lang="en-US" sz="1600" dirty="0"/>
          </a:p>
          <a:p>
            <a:r>
              <a:rPr lang="en-US" sz="1600" b="1" dirty="0">
                <a:latin typeface="Century Gothic"/>
              </a:rPr>
              <a:t>Lifespan Development in Early Childhood</a:t>
            </a:r>
            <a:endParaRPr lang="en-US" sz="1600">
              <a:latin typeface="Century Gothic"/>
            </a:endParaRPr>
          </a:p>
          <a:p>
            <a:r>
              <a:rPr lang="en-US" sz="1600" dirty="0">
                <a:latin typeface="Century Gothic"/>
                <a:ea typeface="+mn-lt"/>
                <a:cs typeface="+mn-lt"/>
              </a:rPr>
              <a:t>Early childhood is an important period of lifespan development in which children experience significant physical, cognitive, emotional and social changes. During this stage, children develop greater independence, communication abilities, social relationships and emotional understanding. Their development is influenced by interactions with caregivers, peers and the environment. Understanding these developmental changes enables early years practitioners to provide appropriate support and learning opportunities that meet each child’s individual needs (Berk, 2018).</a:t>
            </a:r>
            <a:endParaRPr lang="en-US" sz="1600">
              <a:latin typeface="Century Gothic"/>
            </a:endParaRPr>
          </a:p>
          <a:p>
            <a:r>
              <a:rPr lang="en-US" sz="1600" b="1" dirty="0">
                <a:latin typeface="Century Gothic"/>
                <a:ea typeface="+mn-lt"/>
                <a:cs typeface="+mn-lt"/>
              </a:rPr>
              <a:t>Role of Psychology in Health and Social Care</a:t>
            </a:r>
          </a:p>
          <a:p>
            <a:r>
              <a:rPr lang="en-US" sz="1600" dirty="0">
                <a:latin typeface="Century Gothic"/>
                <a:ea typeface="+mn-lt"/>
                <a:cs typeface="+mn-lt"/>
              </a:rPr>
              <a:t>Psychology contributes to health and social care by enabling practitioners to understand human </a:t>
            </a:r>
            <a:r>
              <a:rPr lang="en-US" sz="1600" dirty="0" err="1">
                <a:latin typeface="Century Gothic"/>
                <a:ea typeface="+mn-lt"/>
                <a:cs typeface="+mn-lt"/>
              </a:rPr>
              <a:t>behaviour</a:t>
            </a:r>
            <a:r>
              <a:rPr lang="en-US" sz="1600" dirty="0">
                <a:latin typeface="Century Gothic"/>
                <a:ea typeface="+mn-lt"/>
                <a:cs typeface="+mn-lt"/>
              </a:rPr>
              <a:t>, emotions, cognition and development. This knowledge supports person-</a:t>
            </a:r>
            <a:r>
              <a:rPr lang="en-US" sz="1600" dirty="0" err="1">
                <a:latin typeface="Century Gothic"/>
                <a:ea typeface="+mn-lt"/>
                <a:cs typeface="+mn-lt"/>
              </a:rPr>
              <a:t>centred</a:t>
            </a:r>
            <a:r>
              <a:rPr lang="en-US" sz="1600" dirty="0">
                <a:latin typeface="Century Gothic"/>
                <a:ea typeface="+mn-lt"/>
                <a:cs typeface="+mn-lt"/>
              </a:rPr>
              <a:t> care, helping professionals identify individual needs and promote physical, emotional and social wellbeing. In early years settings, psychological knowledge can help practitioners understand children’s </a:t>
            </a:r>
            <a:r>
              <a:rPr lang="en-US" sz="1600" dirty="0" err="1">
                <a:latin typeface="Century Gothic"/>
                <a:ea typeface="+mn-lt"/>
                <a:cs typeface="+mn-lt"/>
              </a:rPr>
              <a:t>beha</a:t>
            </a:r>
            <a:r>
              <a:rPr lang="en-US" sz="1600" dirty="0">
                <a:latin typeface="Century Gothic"/>
                <a:ea typeface="+mn-lt"/>
                <a:cs typeface="+mn-lt"/>
              </a:rPr>
              <a:t> </a:t>
            </a:r>
            <a:r>
              <a:rPr lang="en-US" sz="1600" dirty="0" err="1">
                <a:latin typeface="Century Gothic"/>
                <a:ea typeface="+mn-lt"/>
                <a:cs typeface="+mn-lt"/>
              </a:rPr>
              <a:t>viour</a:t>
            </a:r>
            <a:r>
              <a:rPr lang="en-US" sz="1600" dirty="0">
                <a:latin typeface="Century Gothic"/>
                <a:ea typeface="+mn-lt"/>
                <a:cs typeface="+mn-lt"/>
              </a:rPr>
              <a:t> and provide appropriate support for their developmental needs (Berk, 2018).</a:t>
            </a:r>
          </a:p>
          <a:p>
            <a:r>
              <a:rPr lang="en-US" sz="1600" b="1" dirty="0">
                <a:latin typeface="Century Gothic"/>
              </a:rPr>
              <a:t>Case Scene Shona (Age 3)</a:t>
            </a:r>
          </a:p>
          <a:p>
            <a:r>
              <a:rPr lang="en-US" sz="1600" dirty="0">
                <a:latin typeface="Century Gothic"/>
                <a:ea typeface="+mn-lt"/>
                <a:cs typeface="+mn-lt"/>
              </a:rPr>
              <a:t>In Shona’s case, psychology helps practitioners understand her anxiety, limited communication and difficulties with social interaction. Applying psychological knowledge enables practitioners to identify her developmental needs and provide person-</a:t>
            </a:r>
            <a:r>
              <a:rPr lang="en-US" sz="1600" dirty="0" err="1">
                <a:latin typeface="Century Gothic"/>
                <a:ea typeface="+mn-lt"/>
                <a:cs typeface="+mn-lt"/>
              </a:rPr>
              <a:t>centred</a:t>
            </a:r>
            <a:r>
              <a:rPr lang="en-US" sz="1600" dirty="0">
                <a:latin typeface="Century Gothic"/>
                <a:ea typeface="+mn-lt"/>
                <a:cs typeface="+mn-lt"/>
              </a:rPr>
              <a:t> support, such as reassurance, play-based activities and opportunities for positive peer interaction. This can promote Shona’s emotional, social and cognitive wellbeing within the nursery environment (Berk, 2018).</a:t>
            </a:r>
            <a:endParaRPr lang="en-US" sz="1600" b="1" dirty="0">
              <a:latin typeface="Century Gothic"/>
            </a:endParaRPr>
          </a:p>
          <a:p>
            <a:endParaRPr lang="en-US" sz="1400" b="1" dirty="0">
              <a:latin typeface="Century Gothic"/>
            </a:endParaRPr>
          </a:p>
        </p:txBody>
      </p:sp>
      <p:sp>
        <p:nvSpPr>
          <p:cNvPr id="5" name="Date Placeholder 4">
            <a:extLst>
              <a:ext uri="{FF2B5EF4-FFF2-40B4-BE49-F238E27FC236}">
                <a16:creationId xmlns:a16="http://schemas.microsoft.com/office/drawing/2014/main" id="{D56FE327-0178-1D53-3E21-20AFF525669D}"/>
              </a:ext>
            </a:extLst>
          </p:cNvPr>
          <p:cNvSpPr>
            <a:spLocks noGrp="1"/>
          </p:cNvSpPr>
          <p:nvPr>
            <p:ph type="dt" sz="half" idx="10"/>
          </p:nvPr>
        </p:nvSpPr>
        <p:spPr/>
        <p:txBody>
          <a:bodyPr/>
          <a:lstStyle/>
          <a:p>
            <a:fld id="{1E788CFF-2C33-4879-8022-9232772E599C}" type="datetime1">
              <a:t>10/7/2026</a:t>
            </a:fld>
            <a:endParaRPr lang="en-US" dirty="0"/>
          </a:p>
        </p:txBody>
      </p:sp>
      <p:sp>
        <p:nvSpPr>
          <p:cNvPr id="6" name="Footer Placeholder 5">
            <a:extLst>
              <a:ext uri="{FF2B5EF4-FFF2-40B4-BE49-F238E27FC236}">
                <a16:creationId xmlns:a16="http://schemas.microsoft.com/office/drawing/2014/main" id="{38624044-4721-D98F-6A81-9F1C96B0E33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5F6A98CB-8A9E-1CB2-DAF7-0620B805126D}"/>
              </a:ext>
            </a:extLst>
          </p:cNvPr>
          <p:cNvSpPr>
            <a:spLocks noGrp="1"/>
          </p:cNvSpPr>
          <p:nvPr>
            <p:ph type="sldNum" sz="quarter" idx="12"/>
          </p:nvPr>
        </p:nvSpPr>
        <p:spPr/>
        <p:txBody>
          <a:bodyPr/>
          <a:lstStyle/>
          <a:p>
            <a:fld id="{017DE1FC-E54A-4B87-A814-263D1E8654B2}" type="slidenum">
              <a:rPr lang="en-US" dirty="0"/>
              <a:t>3</a:t>
            </a:fld>
            <a:endParaRPr lang="en-US" dirty="0"/>
          </a:p>
        </p:txBody>
      </p:sp>
    </p:spTree>
    <p:extLst>
      <p:ext uri="{BB962C8B-B14F-4D97-AF65-F5344CB8AC3E}">
        <p14:creationId xmlns:p14="http://schemas.microsoft.com/office/powerpoint/2010/main" val="280224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CBFEC-594D-4055-628A-4FD41AF782FB}"/>
              </a:ext>
            </a:extLst>
          </p:cNvPr>
          <p:cNvSpPr>
            <a:spLocks noGrp="1"/>
          </p:cNvSpPr>
          <p:nvPr>
            <p:ph type="title"/>
          </p:nvPr>
        </p:nvSpPr>
        <p:spPr>
          <a:xfrm>
            <a:off x="46359" y="457200"/>
            <a:ext cx="5204633" cy="1288831"/>
          </a:xfrm>
        </p:spPr>
        <p:txBody>
          <a:bodyPr anchor="b">
            <a:normAutofit/>
          </a:bodyPr>
          <a:lstStyle/>
          <a:p>
            <a:pPr>
              <a:lnSpc>
                <a:spcPct val="90000"/>
              </a:lnSpc>
            </a:pPr>
            <a:r>
              <a:rPr lang="en-US" sz="3000" dirty="0"/>
              <a:t>​</a:t>
            </a:r>
          </a:p>
        </p:txBody>
      </p:sp>
      <p:sp>
        <p:nvSpPr>
          <p:cNvPr id="31" name="Text Placeholder 3">
            <a:extLst>
              <a:ext uri="{FF2B5EF4-FFF2-40B4-BE49-F238E27FC236}">
                <a16:creationId xmlns:a16="http://schemas.microsoft.com/office/drawing/2014/main" id="{6AD67A0A-4E88-F86C-C4BD-43C0C960F078}"/>
              </a:ext>
            </a:extLst>
          </p:cNvPr>
          <p:cNvSpPr>
            <a:spLocks noGrp="1"/>
          </p:cNvSpPr>
          <p:nvPr>
            <p:ph type="body" sz="half" idx="2"/>
          </p:nvPr>
        </p:nvSpPr>
        <p:spPr>
          <a:xfrm>
            <a:off x="-23098" y="2371247"/>
            <a:ext cx="5281278" cy="4035304"/>
          </a:xfrm>
        </p:spPr>
        <p:txBody>
          <a:bodyPr vert="horz" lIns="0" tIns="0" rIns="0" bIns="0" rtlCol="0" anchor="t">
            <a:normAutofit/>
          </a:bodyPr>
          <a:lstStyle/>
          <a:p>
            <a:pPr algn="ctr"/>
            <a:r>
              <a:rPr lang="en-US" sz="2000" dirty="0"/>
              <a:t>Early childhood is a significant period of lifespan development, during which children experience rapid physical, cognitive, emotional and social growth. According to Piaget’s Cognitive Development Theory, children aged 2–7 years are in the preoperational stage. At this stage, children develop language, imagination, symbolic thinking and communication skills, although their logical reasoning is still developing (Piaget, 1952).</a:t>
            </a:r>
            <a:endParaRPr lang="en-US"/>
          </a:p>
        </p:txBody>
      </p:sp>
      <p:sp>
        <p:nvSpPr>
          <p:cNvPr id="5" name="Date Placeholder 4">
            <a:extLst>
              <a:ext uri="{FF2B5EF4-FFF2-40B4-BE49-F238E27FC236}">
                <a16:creationId xmlns:a16="http://schemas.microsoft.com/office/drawing/2014/main" id="{26864C70-B1DE-18C5-15E1-560FBD982F7B}"/>
              </a:ext>
            </a:extLst>
          </p:cNvPr>
          <p:cNvSpPr>
            <a:spLocks noGrp="1"/>
          </p:cNvSpPr>
          <p:nvPr>
            <p:ph type="dt" sz="half" idx="10"/>
          </p:nvPr>
        </p:nvSpPr>
        <p:spPr>
          <a:xfrm>
            <a:off x="7910111" y="6409170"/>
            <a:ext cx="3702392" cy="448830"/>
          </a:xfrm>
        </p:spPr>
        <p:txBody>
          <a:bodyPr anchor="ctr">
            <a:normAutofit/>
          </a:bodyPr>
          <a:lstStyle/>
          <a:p>
            <a:pPr>
              <a:spcAft>
                <a:spcPts val="600"/>
              </a:spcAft>
            </a:pPr>
            <a:fld id="{7D25C4D1-F96E-4375-9F7C-631FB62A4C33}" type="datetime1">
              <a:pPr>
                <a:spcAft>
                  <a:spcPts val="600"/>
                </a:spcAft>
              </a:pPr>
              <a:t>10/7/2026</a:t>
            </a:fld>
            <a:endParaRPr lang="en-US"/>
          </a:p>
        </p:txBody>
      </p:sp>
      <p:sp>
        <p:nvSpPr>
          <p:cNvPr id="6" name="Footer Placeholder 5">
            <a:extLst>
              <a:ext uri="{FF2B5EF4-FFF2-40B4-BE49-F238E27FC236}">
                <a16:creationId xmlns:a16="http://schemas.microsoft.com/office/drawing/2014/main" id="{9C4B7B80-0B84-F88B-7F06-575A703FAF61}"/>
              </a:ext>
            </a:extLst>
          </p:cNvPr>
          <p:cNvSpPr>
            <a:spLocks noGrp="1"/>
          </p:cNvSpPr>
          <p:nvPr>
            <p:ph type="ftr" sz="quarter" idx="11"/>
          </p:nvPr>
        </p:nvSpPr>
        <p:spPr>
          <a:xfrm rot="5400000">
            <a:off x="-1828801" y="1912217"/>
            <a:ext cx="4114800" cy="457200"/>
          </a:xfrm>
        </p:spPr>
        <p:txBody>
          <a:bodyPr anchor="ctr">
            <a:normAutofit/>
          </a:bodyPr>
          <a:lstStyle/>
          <a:p>
            <a:pPr>
              <a:spcAft>
                <a:spcPts val="600"/>
              </a:spcAft>
            </a:pPr>
            <a:r>
              <a:rPr lang="en-US" dirty="0"/>
              <a:t>
              </a:t>
            </a:r>
            <a:endParaRPr lang="en-US"/>
          </a:p>
        </p:txBody>
      </p:sp>
      <p:sp>
        <p:nvSpPr>
          <p:cNvPr id="7" name="Slide Number Placeholder 6">
            <a:extLst>
              <a:ext uri="{FF2B5EF4-FFF2-40B4-BE49-F238E27FC236}">
                <a16:creationId xmlns:a16="http://schemas.microsoft.com/office/drawing/2014/main" id="{9B2D209B-4F18-8E25-B7DE-B44C4C699229}"/>
              </a:ext>
            </a:extLst>
          </p:cNvPr>
          <p:cNvSpPr>
            <a:spLocks noGrp="1"/>
          </p:cNvSpPr>
          <p:nvPr>
            <p:ph type="sldNum" sz="quarter" idx="12"/>
          </p:nvPr>
        </p:nvSpPr>
        <p:spPr>
          <a:xfrm>
            <a:off x="11669678" y="6408742"/>
            <a:ext cx="438652" cy="448830"/>
          </a:xfrm>
        </p:spPr>
        <p:txBody>
          <a:bodyPr anchor="ctr">
            <a:normAutofit/>
          </a:bodyPr>
          <a:lstStyle/>
          <a:p>
            <a:pPr>
              <a:spcAft>
                <a:spcPts val="600"/>
              </a:spcAft>
            </a:pPr>
            <a:fld id="{017DE1FC-E54A-4B87-A814-263D1E8654B2}" type="slidenum">
              <a:rPr lang="en-US" dirty="0"/>
              <a:pPr>
                <a:spcAft>
                  <a:spcPts val="600"/>
                </a:spcAft>
              </a:pPr>
              <a:t>4</a:t>
            </a:fld>
            <a:endParaRPr lang="en-US"/>
          </a:p>
        </p:txBody>
      </p:sp>
      <p:pic>
        <p:nvPicPr>
          <p:cNvPr id="28" name="Picture 27">
            <a:extLst>
              <a:ext uri="{FF2B5EF4-FFF2-40B4-BE49-F238E27FC236}">
                <a16:creationId xmlns:a16="http://schemas.microsoft.com/office/drawing/2014/main" id="{4D06550C-31FD-6216-6426-C1239055BE3E}"/>
              </a:ext>
            </a:extLst>
          </p:cNvPr>
          <p:cNvPicPr>
            <a:picLocks noChangeAspect="1"/>
          </p:cNvPicPr>
          <p:nvPr/>
        </p:nvPicPr>
        <p:blipFill>
          <a:blip r:embed="rId2"/>
          <a:stretch>
            <a:fillRect/>
          </a:stretch>
        </p:blipFill>
        <p:spPr>
          <a:xfrm>
            <a:off x="-5751" y="-6949"/>
            <a:ext cx="4040758" cy="2299902"/>
          </a:xfrm>
          <a:prstGeom prst="rect">
            <a:avLst/>
          </a:prstGeom>
        </p:spPr>
      </p:pic>
      <p:sp>
        <p:nvSpPr>
          <p:cNvPr id="30" name="Content Placeholder 29">
            <a:extLst>
              <a:ext uri="{FF2B5EF4-FFF2-40B4-BE49-F238E27FC236}">
                <a16:creationId xmlns:a16="http://schemas.microsoft.com/office/drawing/2014/main" id="{8D31CD61-5389-112F-E793-6B6F79CCE7F2}"/>
              </a:ext>
            </a:extLst>
          </p:cNvPr>
          <p:cNvSpPr>
            <a:spLocks noGrp="1"/>
          </p:cNvSpPr>
          <p:nvPr>
            <p:ph idx="1"/>
          </p:nvPr>
        </p:nvSpPr>
        <p:spPr>
          <a:xfrm>
            <a:off x="5267130" y="-11800"/>
            <a:ext cx="6843069" cy="6411999"/>
          </a:xfrm>
        </p:spPr>
        <p:txBody>
          <a:bodyPr vert="horz" lIns="0" tIns="0" rIns="0" bIns="0" rtlCol="0" anchor="ctr">
            <a:normAutofit/>
          </a:bodyPr>
          <a:lstStyle/>
          <a:p>
            <a:pPr algn="ctr"/>
            <a:r>
              <a:rPr lang="en-US" sz="2400" dirty="0"/>
              <a:t>Piaget’s </a:t>
            </a:r>
            <a:r>
              <a:rPr lang="en-US" sz="2400" dirty="0">
                <a:ea typeface="+mn-lt"/>
                <a:cs typeface="+mn-lt"/>
              </a:rPr>
              <a:t>theory explains that children actively construct knowledge by interacting with their environment. The key concepts are schemas, assimilation and accommodation. Schemas are mental frameworks used to </a:t>
            </a:r>
            <a:r>
              <a:rPr lang="en-US" sz="2400" dirty="0" err="1">
                <a:ea typeface="+mn-lt"/>
                <a:cs typeface="+mn-lt"/>
              </a:rPr>
              <a:t>organise</a:t>
            </a:r>
            <a:r>
              <a:rPr lang="en-US" sz="2400" dirty="0">
                <a:ea typeface="+mn-lt"/>
                <a:cs typeface="+mn-lt"/>
              </a:rPr>
              <a:t> knowledge. Assimilation occurs when children incorporate new experiences into existing schemas, while accommodation involves modifying schemas when new information does not fit their existing understanding.</a:t>
            </a:r>
            <a:r>
              <a:rPr lang="en-US" sz="1400" dirty="0">
                <a:ea typeface="+mn-lt"/>
                <a:cs typeface="+mn-lt"/>
              </a:rPr>
              <a:t> </a:t>
            </a:r>
            <a:endParaRPr lang="en-US" sz="1400" dirty="0"/>
          </a:p>
          <a:p>
            <a:r>
              <a:rPr lang="en-US" sz="2000" dirty="0"/>
              <a:t>(Piaget, 1952).</a:t>
            </a:r>
            <a:endParaRPr lang="en-US" dirty="0"/>
          </a:p>
        </p:txBody>
      </p:sp>
    </p:spTree>
    <p:extLst>
      <p:ext uri="{BB962C8B-B14F-4D97-AF65-F5344CB8AC3E}">
        <p14:creationId xmlns:p14="http://schemas.microsoft.com/office/powerpoint/2010/main" val="2980982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E861FEEF-4C50-CDD6-C65E-78081D54F3F3}"/>
              </a:ext>
            </a:extLst>
          </p:cNvPr>
          <p:cNvSpPr>
            <a:spLocks noGrp="1"/>
          </p:cNvSpPr>
          <p:nvPr>
            <p:ph type="title"/>
          </p:nvPr>
        </p:nvSpPr>
        <p:spPr>
          <a:xfrm>
            <a:off x="103282" y="40257"/>
            <a:ext cx="11252106" cy="557753"/>
          </a:xfrm>
        </p:spPr>
        <p:txBody>
          <a:bodyPr anchor="b">
            <a:normAutofit/>
          </a:bodyPr>
          <a:lstStyle/>
          <a:p>
            <a:r>
              <a:rPr lang="en-US" dirty="0"/>
              <a:t>Applying Piaget’s Theory to Shona</a:t>
            </a:r>
          </a:p>
        </p:txBody>
      </p:sp>
      <p:pic>
        <p:nvPicPr>
          <p:cNvPr id="35" name="Content Placeholder 34">
            <a:extLst>
              <a:ext uri="{FF2B5EF4-FFF2-40B4-BE49-F238E27FC236}">
                <a16:creationId xmlns:a16="http://schemas.microsoft.com/office/drawing/2014/main" id="{7E0B5C27-F2A6-B279-13D6-9E41A70EBF63}"/>
              </a:ext>
            </a:extLst>
          </p:cNvPr>
          <p:cNvPicPr>
            <a:picLocks noGrp="1" noChangeAspect="1"/>
          </p:cNvPicPr>
          <p:nvPr>
            <p:ph sz="half" idx="2"/>
          </p:nvPr>
        </p:nvPicPr>
        <p:blipFill>
          <a:blip r:embed="rId2">
            <a:extLst>
              <a:ext uri="{837473B0-CC2E-450A-ABE3-18F120FF3D39}">
                <a1611:picAttrSrcUrl xmlns:a1611="http://schemas.microsoft.com/office/drawing/2016/11/main" r:id="rId3"/>
              </a:ext>
            </a:extLst>
          </a:blip>
          <a:srcRect r="18335" b="-3"/>
          <a:stretch>
            <a:fillRect/>
          </a:stretch>
        </p:blipFill>
        <p:spPr>
          <a:xfrm>
            <a:off x="103283" y="3532909"/>
            <a:ext cx="3280254" cy="2656754"/>
          </a:xfrm>
          <a:prstGeom prst="rect">
            <a:avLst/>
          </a:prstGeom>
          <a:noFill/>
        </p:spPr>
      </p:pic>
      <p:sp>
        <p:nvSpPr>
          <p:cNvPr id="23" name="Text Placeholder 3">
            <a:extLst>
              <a:ext uri="{FF2B5EF4-FFF2-40B4-BE49-F238E27FC236}">
                <a16:creationId xmlns:a16="http://schemas.microsoft.com/office/drawing/2014/main" id="{A7B670D1-8502-024B-80E8-A29113E02C29}"/>
              </a:ext>
            </a:extLst>
          </p:cNvPr>
          <p:cNvSpPr>
            <a:spLocks noGrp="1"/>
          </p:cNvSpPr>
          <p:nvPr>
            <p:ph sz="quarter" idx="4"/>
          </p:nvPr>
        </p:nvSpPr>
        <p:spPr>
          <a:xfrm>
            <a:off x="3383190" y="991924"/>
            <a:ext cx="8723829" cy="5508759"/>
          </a:xfrm>
        </p:spPr>
        <p:txBody>
          <a:bodyPr vert="horz" lIns="0" tIns="0" rIns="0" bIns="0" rtlCol="0" anchor="t">
            <a:noAutofit/>
          </a:bodyPr>
          <a:lstStyle/>
          <a:p>
            <a:pPr marL="0" indent="0">
              <a:lnSpc>
                <a:spcPct val="110000"/>
              </a:lnSpc>
              <a:buNone/>
            </a:pPr>
            <a:r>
              <a:rPr lang="en-US" sz="1800" dirty="0"/>
              <a:t>Piaget’s theory helps explain Shona’s development by </a:t>
            </a:r>
            <a:r>
              <a:rPr lang="en-US" sz="1800" dirty="0" err="1"/>
              <a:t>recognising</a:t>
            </a:r>
            <a:r>
              <a:rPr lang="en-US" sz="1800" dirty="0"/>
              <a:t> that, at three years old, she is in the preoperational stage, where language, symbolic thinking and social understanding are developing. Her limited communication and difficulty engaging in group play may indicate a need for additional opportunities to learn through active, play-based experiences. Practitioners can therefore provide visual resources, simple activities, repetition and small-group play to support her cognitive, communication and social development at an  appropriate pace (Piaget, 1952).</a:t>
            </a:r>
          </a:p>
          <a:p>
            <a:pPr>
              <a:lnSpc>
                <a:spcPct val="110000"/>
              </a:lnSpc>
            </a:pPr>
            <a:r>
              <a:rPr lang="en-US" sz="1800">
                <a:ea typeface="+mn-lt"/>
                <a:cs typeface="+mn-lt"/>
              </a:rPr>
              <a:t>At three years old, </a:t>
            </a:r>
            <a:r>
              <a:rPr lang="en-US" sz="1800" b="1">
                <a:ea typeface="+mn-lt"/>
                <a:cs typeface="+mn-lt"/>
              </a:rPr>
              <a:t>Shona is in Piaget’s preoperational stage</a:t>
            </a:r>
            <a:r>
              <a:rPr lang="en-US" sz="1800">
                <a:ea typeface="+mn-lt"/>
                <a:cs typeface="+mn-lt"/>
              </a:rPr>
              <a:t>, where language and social understanding are developing. Her anxiety, limited communication and difficulty with group play may reflect challenges in adapting to new experiences. </a:t>
            </a:r>
            <a:r>
              <a:rPr lang="en-US" sz="1800" b="1">
                <a:ea typeface="+mn-lt"/>
                <a:cs typeface="+mn-lt"/>
              </a:rPr>
              <a:t>Piaget’s theory</a:t>
            </a:r>
            <a:r>
              <a:rPr lang="en-US" sz="1800">
                <a:ea typeface="+mn-lt"/>
                <a:cs typeface="+mn-lt"/>
              </a:rPr>
              <a:t> suggests that children learn through interaction with their environment. Therefore, routines, play and repetition can support Shona’s cognitive and social development (Piaget, 1952).</a:t>
            </a:r>
            <a:endParaRPr lang="en-US" sz="1800" dirty="0"/>
          </a:p>
        </p:txBody>
      </p:sp>
      <p:sp>
        <p:nvSpPr>
          <p:cNvPr id="16" name="Date Placeholder 3">
            <a:extLst>
              <a:ext uri="{FF2B5EF4-FFF2-40B4-BE49-F238E27FC236}">
                <a16:creationId xmlns:a16="http://schemas.microsoft.com/office/drawing/2014/main" id="{50113650-19AD-03EC-30C7-35DD6F1B0178}"/>
              </a:ext>
            </a:extLst>
          </p:cNvPr>
          <p:cNvSpPr>
            <a:spLocks noGrp="1"/>
          </p:cNvSpPr>
          <p:nvPr>
            <p:ph type="dt" sz="half" idx="10"/>
          </p:nvPr>
        </p:nvSpPr>
        <p:spPr>
          <a:xfrm>
            <a:off x="7910111" y="6409170"/>
            <a:ext cx="3702392" cy="448830"/>
          </a:xfrm>
        </p:spPr>
        <p:txBody>
          <a:bodyPr anchor="ctr">
            <a:normAutofit/>
          </a:bodyPr>
          <a:lstStyle/>
          <a:p>
            <a:pPr>
              <a:spcAft>
                <a:spcPts val="600"/>
              </a:spcAft>
            </a:pPr>
            <a:fld id="{F9A725DB-EBAB-43C0-AB9F-2C95CBA7F914}" type="datetime1">
              <a:rPr lang="en-US" smtClean="0"/>
              <a:pPr>
                <a:spcAft>
                  <a:spcPts val="600"/>
                </a:spcAft>
              </a:pPr>
              <a:t>10/7/2026</a:t>
            </a:fld>
            <a:endParaRPr lang="en-US"/>
          </a:p>
        </p:txBody>
      </p:sp>
      <p:sp>
        <p:nvSpPr>
          <p:cNvPr id="12" name="Footer Placeholder 4">
            <a:extLst>
              <a:ext uri="{FF2B5EF4-FFF2-40B4-BE49-F238E27FC236}">
                <a16:creationId xmlns:a16="http://schemas.microsoft.com/office/drawing/2014/main" id="{06BE22EF-E3E3-E8EF-378C-4FB780637F41}"/>
              </a:ext>
            </a:extLst>
          </p:cNvPr>
          <p:cNvSpPr>
            <a:spLocks noGrp="1"/>
          </p:cNvSpPr>
          <p:nvPr>
            <p:ph type="ftr" sz="quarter" idx="11"/>
          </p:nvPr>
        </p:nvSpPr>
        <p:spPr>
          <a:xfrm rot="5400000">
            <a:off x="-1828801" y="1912217"/>
            <a:ext cx="4114800" cy="457200"/>
          </a:xfrm>
        </p:spPr>
        <p:txBody>
          <a:bodyPr anchor="ctr">
            <a:normAutofit/>
          </a:bodyPr>
          <a:lstStyle/>
          <a:p>
            <a:pPr>
              <a:spcAft>
                <a:spcPts val="600"/>
              </a:spcAft>
            </a:pPr>
            <a:r>
              <a:rPr lang="en-US"/>
              <a:t>
              </a:t>
            </a:r>
          </a:p>
        </p:txBody>
      </p:sp>
      <p:sp>
        <p:nvSpPr>
          <p:cNvPr id="15" name="Slide Number Placeholder 5">
            <a:extLst>
              <a:ext uri="{FF2B5EF4-FFF2-40B4-BE49-F238E27FC236}">
                <a16:creationId xmlns:a16="http://schemas.microsoft.com/office/drawing/2014/main" id="{77617420-4761-AA14-8615-6ACC26554E9A}"/>
              </a:ext>
            </a:extLst>
          </p:cNvPr>
          <p:cNvSpPr>
            <a:spLocks noGrp="1"/>
          </p:cNvSpPr>
          <p:nvPr>
            <p:ph type="sldNum" sz="quarter" idx="12"/>
          </p:nvPr>
        </p:nvSpPr>
        <p:spPr>
          <a:xfrm>
            <a:off x="11669678" y="6408742"/>
            <a:ext cx="438652" cy="448830"/>
          </a:xfrm>
        </p:spPr>
        <p:txBody>
          <a:bodyPr anchor="ctr">
            <a:normAutofit/>
          </a:bodyPr>
          <a:lstStyle/>
          <a:p>
            <a:pPr>
              <a:spcAft>
                <a:spcPts val="600"/>
              </a:spcAft>
            </a:pPr>
            <a:fld id="{017DE1FC-E54A-4B87-A814-263D1E8654B2}" type="slidenum">
              <a:rPr lang="en-US" smtClean="0"/>
              <a:pPr>
                <a:spcAft>
                  <a:spcPts val="600"/>
                </a:spcAft>
              </a:pPr>
              <a:t>5</a:t>
            </a:fld>
            <a:endParaRPr lang="en-US"/>
          </a:p>
        </p:txBody>
      </p:sp>
    </p:spTree>
    <p:extLst>
      <p:ext uri="{BB962C8B-B14F-4D97-AF65-F5344CB8AC3E}">
        <p14:creationId xmlns:p14="http://schemas.microsoft.com/office/powerpoint/2010/main" val="1731641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2190C998-C29A-8478-B302-C8BE484CBD0E}"/>
              </a:ext>
            </a:extLst>
          </p:cNvPr>
          <p:cNvSpPr>
            <a:spLocks noGrp="1"/>
          </p:cNvSpPr>
          <p:nvPr>
            <p:ph idx="1"/>
          </p:nvPr>
        </p:nvSpPr>
        <p:spPr>
          <a:xfrm>
            <a:off x="440" y="-570"/>
            <a:ext cx="10353658" cy="6651885"/>
          </a:xfrm>
        </p:spPr>
        <p:txBody>
          <a:bodyPr vert="horz" lIns="91440" tIns="45720" rIns="91440" bIns="45720" rtlCol="0" anchor="t">
            <a:noAutofit/>
          </a:bodyPr>
          <a:lstStyle/>
          <a:p>
            <a:pPr marL="0" indent="0">
              <a:buNone/>
            </a:pPr>
            <a:r>
              <a:rPr lang="en-US" sz="1600" b="1" dirty="0"/>
              <a:t>Application to Shona’s development</a:t>
            </a:r>
            <a:endParaRPr lang="en-US" sz="1100" dirty="0"/>
          </a:p>
          <a:p>
            <a:r>
              <a:rPr lang="en-US" sz="1600" dirty="0">
                <a:ea typeface="+mn-lt"/>
                <a:cs typeface="+mn-lt"/>
              </a:rPr>
              <a:t>Shona’s transition into nursery involves unfamiliar experiences that may require time and repetition to understand. Piaget’s theory supports practical learning opportunities, although it does not fully explain her separation anxiety or communication difficulties (Piaget, 1952; Flavell, 1963).</a:t>
            </a:r>
            <a:endParaRPr lang="en-US" sz="1600"/>
          </a:p>
          <a:p>
            <a:r>
              <a:rPr lang="en-US" sz="1600" b="1" dirty="0">
                <a:ea typeface="+mn-lt"/>
                <a:cs typeface="+mn-lt"/>
              </a:rPr>
              <a:t>- Emotional development</a:t>
            </a:r>
            <a:r>
              <a:rPr lang="en-US" sz="1600" dirty="0">
                <a:ea typeface="+mn-lt"/>
                <a:cs typeface="+mn-lt"/>
              </a:rPr>
              <a:t>: Predictable routines and visual timetables may increase familiarity and reduce uncertainty. Consistent reassurance from practitioners can also support Shona’s emotional wellbeing (Department for Education, 2024).</a:t>
            </a:r>
            <a:endParaRPr lang="en-US" sz="1600"/>
          </a:p>
          <a:p>
            <a:r>
              <a:rPr lang="en-US" sz="1600" b="1" dirty="0">
                <a:ea typeface="+mn-lt"/>
                <a:cs typeface="+mn-lt"/>
              </a:rPr>
              <a:t>Cognitive development:</a:t>
            </a:r>
            <a:r>
              <a:rPr lang="en-US" sz="1600" dirty="0">
                <a:ea typeface="+mn-lt"/>
                <a:cs typeface="+mn-lt"/>
              </a:rPr>
              <a:t> Providing Shona with puzzles, picture books and sensory activities can encourage exploration, language development and problem-solving. These activities are appropriate for Piaget’s preoperational stage because  they allow Shona to learn through active interaction and play (Piaget, 1964; Berk, 2013).</a:t>
            </a:r>
            <a:endParaRPr lang="en-US" sz="1600"/>
          </a:p>
          <a:p>
            <a:r>
              <a:rPr lang="en-US" sz="1600" b="1" dirty="0">
                <a:ea typeface="+mn-lt"/>
                <a:cs typeface="+mn-lt"/>
              </a:rPr>
              <a:t>Physical development:</a:t>
            </a:r>
            <a:r>
              <a:rPr lang="en-US" sz="1600" dirty="0">
                <a:ea typeface="+mn-lt"/>
                <a:cs typeface="+mn-lt"/>
              </a:rPr>
              <a:t> Outdoor play, drawing and construction activities can strengthen Shona’s fine and gross motor skills, coordination and independence. These experiences provide opportunities for active learning while supporting her overall physical development (Department for Education, 2024; Whitebread </a:t>
            </a:r>
            <a:r>
              <a:rPr lang="en-US" sz="1600" dirty="0" err="1">
                <a:ea typeface="+mn-lt"/>
                <a:cs typeface="+mn-lt"/>
              </a:rPr>
              <a:t>etal</a:t>
            </a:r>
            <a:r>
              <a:rPr lang="en-US" sz="1600" dirty="0">
                <a:ea typeface="+mn-lt"/>
                <a:cs typeface="+mn-lt"/>
              </a:rPr>
              <a:t>., 2012).</a:t>
            </a:r>
            <a:endParaRPr lang="en-US" sz="1600" dirty="0"/>
          </a:p>
          <a:p>
            <a:r>
              <a:rPr lang="en-US" sz="1600" b="1" dirty="0">
                <a:ea typeface="+mn-lt"/>
                <a:cs typeface="+mn-lt"/>
              </a:rPr>
              <a:t>Social and emotional development:</a:t>
            </a:r>
            <a:r>
              <a:rPr lang="en-US" sz="1600" dirty="0">
                <a:ea typeface="+mn-lt"/>
                <a:cs typeface="+mn-lt"/>
              </a:rPr>
              <a:t> Small-group activities, role-play and supported peer play can provide Shona with opportunities to communicate, develop confidence and establish positive relationships. Consistent encouragement can  help her feel more secure and willing to participate.(Wood, Bruner and Ross, 1976).</a:t>
            </a:r>
          </a:p>
          <a:p>
            <a:endParaRPr lang="en-US" sz="1200" dirty="0"/>
          </a:p>
          <a:p>
            <a:endParaRPr lang="en-US" sz="1200" dirty="0"/>
          </a:p>
        </p:txBody>
      </p:sp>
      <p:pic>
        <p:nvPicPr>
          <p:cNvPr id="4" name="Content Placeholder 3">
            <a:extLst>
              <a:ext uri="{FF2B5EF4-FFF2-40B4-BE49-F238E27FC236}">
                <a16:creationId xmlns:a16="http://schemas.microsoft.com/office/drawing/2014/main" id="{0BA562EF-60CF-DFD9-B0B1-F0F9DEEB78C2}"/>
              </a:ext>
            </a:extLst>
          </p:cNvPr>
          <p:cNvPicPr>
            <a:picLocks noChangeAspect="1"/>
          </p:cNvPicPr>
          <p:nvPr/>
        </p:nvPicPr>
        <p:blipFill>
          <a:blip r:embed="rId2">
            <a:extLst>
              <a:ext uri="{837473B0-CC2E-450A-ABE3-18F120FF3D39}">
                <a1611:picAttrSrcUrl xmlns:a1611="http://schemas.microsoft.com/office/drawing/2016/11/main" r:id="rId3"/>
              </a:ext>
            </a:extLst>
          </a:blip>
          <a:srcRect l="1002" r="5738" b="-2"/>
          <a:stretch>
            <a:fillRect/>
          </a:stretch>
        </p:blipFill>
        <p:spPr>
          <a:xfrm>
            <a:off x="10361928" y="-1779"/>
            <a:ext cx="1832492" cy="1863300"/>
          </a:xfrm>
          <a:prstGeom prst="rect">
            <a:avLst/>
          </a:prstGeom>
        </p:spPr>
      </p:pic>
    </p:spTree>
    <p:extLst>
      <p:ext uri="{BB962C8B-B14F-4D97-AF65-F5344CB8AC3E}">
        <p14:creationId xmlns:p14="http://schemas.microsoft.com/office/powerpoint/2010/main" val="2305427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A614E-636D-5D7A-2A8E-7C75A27991D4}"/>
              </a:ext>
            </a:extLst>
          </p:cNvPr>
          <p:cNvSpPr>
            <a:spLocks noGrp="1"/>
          </p:cNvSpPr>
          <p:nvPr>
            <p:ph type="title"/>
          </p:nvPr>
        </p:nvSpPr>
        <p:spPr>
          <a:xfrm>
            <a:off x="6921696" y="457200"/>
            <a:ext cx="4246001" cy="773675"/>
          </a:xfrm>
        </p:spPr>
        <p:txBody>
          <a:bodyPr anchor="b">
            <a:normAutofit fontScale="90000"/>
          </a:bodyPr>
          <a:lstStyle/>
          <a:p>
            <a:pPr>
              <a:lnSpc>
                <a:spcPct val="90000"/>
              </a:lnSpc>
            </a:pPr>
            <a:r>
              <a:rPr lang="en-US" dirty="0"/>
              <a:t>Nature and nurture </a:t>
            </a:r>
          </a:p>
        </p:txBody>
      </p:sp>
      <p:sp>
        <p:nvSpPr>
          <p:cNvPr id="3" name="Content Placeholder 2">
            <a:extLst>
              <a:ext uri="{FF2B5EF4-FFF2-40B4-BE49-F238E27FC236}">
                <a16:creationId xmlns:a16="http://schemas.microsoft.com/office/drawing/2014/main" id="{A460358D-1253-3E08-227C-F1C137FAB2B8}"/>
              </a:ext>
            </a:extLst>
          </p:cNvPr>
          <p:cNvSpPr>
            <a:spLocks noGrp="1"/>
          </p:cNvSpPr>
          <p:nvPr>
            <p:ph idx="1"/>
          </p:nvPr>
        </p:nvSpPr>
        <p:spPr>
          <a:xfrm>
            <a:off x="5704159" y="1233955"/>
            <a:ext cx="5651228" cy="5176183"/>
          </a:xfrm>
        </p:spPr>
        <p:txBody>
          <a:bodyPr vert="horz" lIns="0" tIns="0" rIns="0" bIns="0" rtlCol="0" anchor="t">
            <a:normAutofit/>
          </a:bodyPr>
          <a:lstStyle/>
          <a:p>
            <a:pPr>
              <a:lnSpc>
                <a:spcPct val="110000"/>
              </a:lnSpc>
            </a:pPr>
            <a:r>
              <a:rPr lang="en-US" sz="2000" dirty="0"/>
              <a:t>In Shona’s case, both nature and nurture may contribute to her psychological development. Nature refers to biological influences, such as inherited characteristics, temperament and individual developmental patterns, which may affect her communication and emotional </a:t>
            </a:r>
            <a:r>
              <a:rPr lang="en-US" sz="2000"/>
              <a:t>responses.</a:t>
            </a:r>
            <a:endParaRPr lang="en-US"/>
          </a:p>
          <a:p>
            <a:pPr>
              <a:lnSpc>
                <a:spcPct val="110000"/>
              </a:lnSpc>
            </a:pPr>
            <a:r>
              <a:rPr lang="en-US" sz="2000" dirty="0"/>
              <a:t> Nurture includes environmental influences such as relationships with carers, previous experiences and the transition into nursery. Shona’s separation anxiety and limited communication may therefore be influenced by the interaction between her individual characteristics and environmental experiences (Berk, 2018).</a:t>
            </a:r>
            <a:endParaRPr lang="en-US"/>
          </a:p>
        </p:txBody>
      </p:sp>
      <p:sp>
        <p:nvSpPr>
          <p:cNvPr id="11" name="Text Placeholder 3">
            <a:extLst>
              <a:ext uri="{FF2B5EF4-FFF2-40B4-BE49-F238E27FC236}">
                <a16:creationId xmlns:a16="http://schemas.microsoft.com/office/drawing/2014/main" id="{45DFF745-8411-E7E5-0BCB-EF65B8E238E2}"/>
              </a:ext>
            </a:extLst>
          </p:cNvPr>
          <p:cNvSpPr>
            <a:spLocks noGrp="1"/>
          </p:cNvSpPr>
          <p:nvPr>
            <p:ph type="body" sz="half" idx="2"/>
          </p:nvPr>
        </p:nvSpPr>
        <p:spPr>
          <a:xfrm>
            <a:off x="219734" y="217497"/>
            <a:ext cx="5658787" cy="6193389"/>
          </a:xfrm>
        </p:spPr>
        <p:txBody>
          <a:bodyPr vert="horz" lIns="0" tIns="0" rIns="0" bIns="0" rtlCol="0" anchor="t">
            <a:normAutofit fontScale="92500"/>
          </a:bodyPr>
          <a:lstStyle/>
          <a:p>
            <a:r>
              <a:rPr lang="en-US" sz="2400" b="1" dirty="0"/>
              <a:t>      </a:t>
            </a:r>
            <a:r>
              <a:rPr lang="en-US" sz="2400" b="1" dirty="0">
                <a:latin typeface="Walbaum Display"/>
              </a:rPr>
              <a:t>     </a:t>
            </a:r>
            <a:r>
              <a:rPr lang="en-US" sz="2400" b="1" dirty="0">
                <a:latin typeface="Calibri"/>
                <a:ea typeface="Calibri"/>
                <a:cs typeface="Calibri"/>
              </a:rPr>
              <a:t> Practical Strategies for Shona</a:t>
            </a:r>
          </a:p>
          <a:p>
            <a:r>
              <a:rPr lang="en-US" sz="2000" dirty="0"/>
              <a:t> </a:t>
            </a:r>
            <a:r>
              <a:rPr lang="en-US" sz="2400" dirty="0"/>
              <a:t>Practitioners should provide structured, play-based activities that </a:t>
            </a:r>
            <a:r>
              <a:rPr lang="en-US" sz="2400" dirty="0" err="1"/>
              <a:t>meetbased</a:t>
            </a:r>
            <a:r>
              <a:rPr lang="en-US" sz="2400" dirty="0"/>
              <a:t> activities that respond to Shona’s individual developmental needs. Using visual aids, clear instructions and repetition can enhance her understanding, while small-group activities can gradually develop her social participation and confidence. Ongoing observation and collaboration with her carers can help practitioners evaluate and adapt her support plan appropriately (Department for Education, 2024; Wood, Bruner and Ross, 1976).</a:t>
            </a:r>
          </a:p>
        </p:txBody>
      </p:sp>
      <p:sp>
        <p:nvSpPr>
          <p:cNvPr id="4" name="Date Placeholder 3">
            <a:extLst>
              <a:ext uri="{FF2B5EF4-FFF2-40B4-BE49-F238E27FC236}">
                <a16:creationId xmlns:a16="http://schemas.microsoft.com/office/drawing/2014/main" id="{5702E97A-9921-806B-199F-7B66C3015ECC}"/>
              </a:ext>
            </a:extLst>
          </p:cNvPr>
          <p:cNvSpPr>
            <a:spLocks noGrp="1"/>
          </p:cNvSpPr>
          <p:nvPr>
            <p:ph type="dt" sz="half" idx="10"/>
          </p:nvPr>
        </p:nvSpPr>
        <p:spPr>
          <a:xfrm>
            <a:off x="7910111" y="6409170"/>
            <a:ext cx="3702392" cy="448830"/>
          </a:xfrm>
        </p:spPr>
        <p:txBody>
          <a:bodyPr anchor="ctr">
            <a:normAutofit/>
          </a:bodyPr>
          <a:lstStyle/>
          <a:p>
            <a:pPr>
              <a:spcAft>
                <a:spcPts val="600"/>
              </a:spcAft>
            </a:pPr>
            <a:fld id="{7F1199AE-3F95-4B35-9363-B59128039E7C}" type="datetime1">
              <a:pPr>
                <a:spcAft>
                  <a:spcPts val="600"/>
                </a:spcAft>
              </a:pPr>
              <a:t>10/7/2026</a:t>
            </a:fld>
            <a:endParaRPr lang="en-US"/>
          </a:p>
        </p:txBody>
      </p:sp>
      <p:sp>
        <p:nvSpPr>
          <p:cNvPr id="5" name="Footer Placeholder 4">
            <a:extLst>
              <a:ext uri="{FF2B5EF4-FFF2-40B4-BE49-F238E27FC236}">
                <a16:creationId xmlns:a16="http://schemas.microsoft.com/office/drawing/2014/main" id="{769746B0-9235-D4DC-4867-A965DBFD3F25}"/>
              </a:ext>
            </a:extLst>
          </p:cNvPr>
          <p:cNvSpPr>
            <a:spLocks noGrp="1"/>
          </p:cNvSpPr>
          <p:nvPr>
            <p:ph type="ftr" sz="quarter" idx="11"/>
          </p:nvPr>
        </p:nvSpPr>
        <p:spPr>
          <a:xfrm rot="5400000">
            <a:off x="-1828801" y="1912217"/>
            <a:ext cx="4114800" cy="457200"/>
          </a:xfrm>
        </p:spPr>
        <p:txBody>
          <a:bodyPr anchor="ctr">
            <a:normAutofit/>
          </a:bodyPr>
          <a:lstStyle/>
          <a:p>
            <a:pPr>
              <a:spcAft>
                <a:spcPts val="600"/>
              </a:spcAft>
            </a:pPr>
            <a:r>
              <a:rPr lang="en-US" dirty="0"/>
              <a:t>
              </a:t>
            </a:r>
            <a:endParaRPr lang="en-US"/>
          </a:p>
        </p:txBody>
      </p:sp>
      <p:sp>
        <p:nvSpPr>
          <p:cNvPr id="6" name="Slide Number Placeholder 5">
            <a:extLst>
              <a:ext uri="{FF2B5EF4-FFF2-40B4-BE49-F238E27FC236}">
                <a16:creationId xmlns:a16="http://schemas.microsoft.com/office/drawing/2014/main" id="{1544982F-27E4-CF2A-96FA-F3291B5F662C}"/>
              </a:ext>
            </a:extLst>
          </p:cNvPr>
          <p:cNvSpPr>
            <a:spLocks noGrp="1"/>
          </p:cNvSpPr>
          <p:nvPr>
            <p:ph type="sldNum" sz="quarter" idx="12"/>
          </p:nvPr>
        </p:nvSpPr>
        <p:spPr>
          <a:xfrm>
            <a:off x="11669678" y="6408742"/>
            <a:ext cx="438652" cy="448830"/>
          </a:xfrm>
        </p:spPr>
        <p:txBody>
          <a:bodyPr anchor="ctr">
            <a:normAutofit/>
          </a:bodyPr>
          <a:lstStyle/>
          <a:p>
            <a:pPr>
              <a:spcAft>
                <a:spcPts val="600"/>
              </a:spcAft>
            </a:pPr>
            <a:fld id="{017DE1FC-E54A-4B87-A814-263D1E8654B2}" type="slidenum">
              <a:rPr lang="en-US" dirty="0"/>
              <a:pPr>
                <a:spcAft>
                  <a:spcPts val="600"/>
                </a:spcAft>
              </a:pPr>
              <a:t>7</a:t>
            </a:fld>
            <a:endParaRPr lang="en-US"/>
          </a:p>
        </p:txBody>
      </p:sp>
    </p:spTree>
    <p:extLst>
      <p:ext uri="{BB962C8B-B14F-4D97-AF65-F5344CB8AC3E}">
        <p14:creationId xmlns:p14="http://schemas.microsoft.com/office/powerpoint/2010/main" val="451822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AE201701-809D-6709-8CB4-129C287E57D7}"/>
              </a:ext>
            </a:extLst>
          </p:cNvPr>
          <p:cNvSpPr>
            <a:spLocks noGrp="1"/>
          </p:cNvSpPr>
          <p:nvPr>
            <p:ph idx="1"/>
          </p:nvPr>
        </p:nvSpPr>
        <p:spPr>
          <a:xfrm>
            <a:off x="3731" y="-3712"/>
            <a:ext cx="10221498" cy="7057143"/>
          </a:xfrm>
        </p:spPr>
        <p:txBody>
          <a:bodyPr vert="horz" lIns="91440" tIns="45720" rIns="91440" bIns="45720" rtlCol="0" anchor="t">
            <a:noAutofit/>
          </a:bodyPr>
          <a:lstStyle/>
          <a:p>
            <a:r>
              <a:rPr lang="en-US" sz="1800" b="1" dirty="0"/>
              <a:t>Critical evaluation Strengths and Limitatio</a:t>
            </a:r>
            <a:r>
              <a:rPr lang="en-US" sz="1800" b="1"/>
              <a:t>n.</a:t>
            </a:r>
            <a:endParaRPr lang="en-US" sz="1800" b="1" dirty="0"/>
          </a:p>
          <a:p>
            <a:r>
              <a:rPr lang="en-US" sz="1600" dirty="0">
                <a:ea typeface="+mn-lt"/>
                <a:cs typeface="+mn-lt"/>
              </a:rPr>
              <a:t>Piaget’s theory is useful because it encourages practitioners to provide practical, play-based learning appropriate to children’s developmental abilities. It supports exploration, curiosity and independent problem-solving.</a:t>
            </a:r>
          </a:p>
          <a:p>
            <a:r>
              <a:rPr lang="en-US" sz="1600" dirty="0">
                <a:ea typeface="+mn-lt"/>
                <a:cs typeface="+mn-lt"/>
              </a:rPr>
              <a:t>Child-</a:t>
            </a:r>
            <a:r>
              <a:rPr lang="en-US" sz="1600" dirty="0" err="1">
                <a:ea typeface="+mn-lt"/>
                <a:cs typeface="+mn-lt"/>
              </a:rPr>
              <a:t>centred</a:t>
            </a:r>
            <a:r>
              <a:rPr lang="en-US" sz="1600" dirty="0">
                <a:ea typeface="+mn-lt"/>
                <a:cs typeface="+mn-lt"/>
              </a:rPr>
              <a:t>: Piaget views children as active learners who develop knowledge through exploring their environment (Piaget, 1952). </a:t>
            </a:r>
          </a:p>
          <a:p>
            <a:r>
              <a:rPr lang="en-US" sz="1600">
                <a:ea typeface="+mn-lt"/>
                <a:cs typeface="+mn-lt"/>
              </a:rPr>
              <a:t>Clear framework: His developmental stages provide practitioners with a structured way to understand children’s cognitive abilities. (Piaget, 1952). </a:t>
            </a:r>
            <a:endParaRPr lang="en-US" sz="1600"/>
          </a:p>
          <a:p>
            <a:r>
              <a:rPr lang="en-US" sz="1600">
                <a:ea typeface="+mn-lt"/>
                <a:cs typeface="+mn-lt"/>
              </a:rPr>
              <a:t>Practical application: The theory supports play-based learning, exploration and problem-solving, which can benefit Shona’s cognitive development.(Piaget, 1952). </a:t>
            </a:r>
            <a:endParaRPr lang="en-US" sz="1600"/>
          </a:p>
          <a:p>
            <a:r>
              <a:rPr lang="en-US" sz="1600" b="1">
                <a:ea typeface="+mn-lt"/>
                <a:cs typeface="+mn-lt"/>
              </a:rPr>
              <a:t>Limitation</a:t>
            </a:r>
          </a:p>
          <a:p>
            <a:r>
              <a:rPr lang="en-US" sz="1600">
                <a:ea typeface="+mn-lt"/>
                <a:cs typeface="+mn-lt"/>
              </a:rPr>
              <a:t>Rigid stages: Children develop at different rates, so Piaget’s stages may not apply equally to Shona. </a:t>
            </a:r>
            <a:endParaRPr lang="en-US" sz="1600"/>
          </a:p>
          <a:p>
            <a:r>
              <a:rPr lang="en-US" sz="1600">
                <a:ea typeface="+mn-lt"/>
                <a:cs typeface="+mn-lt"/>
              </a:rPr>
              <a:t>Limited social emphasis: The theory gives less attention to social interaction and adult guidance, which are important for Shona’s communication. (Piaget, 1952; Berk, 2013).</a:t>
            </a:r>
            <a:endParaRPr lang="en-US" sz="1600"/>
          </a:p>
          <a:p>
            <a:r>
              <a:rPr lang="en-US" sz="1600">
                <a:ea typeface="+mn-lt"/>
                <a:cs typeface="+mn-lt"/>
              </a:rPr>
              <a:t>Cognitive focus: It focuses mainly on cognitive development and may overlook emotional and environmental influences.</a:t>
            </a:r>
            <a:endParaRPr lang="en-US" sz="1600"/>
          </a:p>
          <a:p>
            <a:pPr marL="0" indent="0">
              <a:buNone/>
            </a:pPr>
            <a:endParaRPr lang="en-US" sz="1800" b="1" dirty="0"/>
          </a:p>
        </p:txBody>
      </p:sp>
      <p:pic>
        <p:nvPicPr>
          <p:cNvPr id="4" name="Content Placeholder 3">
            <a:extLst>
              <a:ext uri="{FF2B5EF4-FFF2-40B4-BE49-F238E27FC236}">
                <a16:creationId xmlns:a16="http://schemas.microsoft.com/office/drawing/2014/main" id="{123CDBD3-3DDF-FB4F-F23B-7D23CC5EE2F3}"/>
              </a:ext>
            </a:extLst>
          </p:cNvPr>
          <p:cNvPicPr>
            <a:picLocks noChangeAspect="1"/>
          </p:cNvPicPr>
          <p:nvPr/>
        </p:nvPicPr>
        <p:blipFill>
          <a:blip r:embed="rId2">
            <a:extLst>
              <a:ext uri="{837473B0-CC2E-450A-ABE3-18F120FF3D39}">
                <a1611:picAttrSrcUrl xmlns:a1611="http://schemas.microsoft.com/office/drawing/2016/11/main" r:id="rId3"/>
              </a:ext>
            </a:extLst>
          </a:blip>
          <a:srcRect l="799" r="34019" b="1"/>
          <a:stretch>
            <a:fillRect/>
          </a:stretch>
        </p:blipFill>
        <p:spPr>
          <a:xfrm>
            <a:off x="10221855" y="-12984"/>
            <a:ext cx="1972565" cy="2008976"/>
          </a:xfrm>
          <a:prstGeom prst="rect">
            <a:avLst/>
          </a:prstGeom>
        </p:spPr>
      </p:pic>
    </p:spTree>
    <p:extLst>
      <p:ext uri="{BB962C8B-B14F-4D97-AF65-F5344CB8AC3E}">
        <p14:creationId xmlns:p14="http://schemas.microsoft.com/office/powerpoint/2010/main" val="3434095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4021F0-3245-A870-70CE-6D380E35E2F0}"/>
              </a:ext>
            </a:extLst>
          </p:cNvPr>
          <p:cNvSpPr>
            <a:spLocks noGrp="1"/>
          </p:cNvSpPr>
          <p:nvPr>
            <p:ph idx="1"/>
          </p:nvPr>
        </p:nvSpPr>
        <p:spPr>
          <a:xfrm>
            <a:off x="210458" y="93307"/>
            <a:ext cx="11427963" cy="5977811"/>
          </a:xfrm>
        </p:spPr>
        <p:txBody>
          <a:bodyPr vert="horz" lIns="0" tIns="0" rIns="0" bIns="0" rtlCol="0" anchor="t">
            <a:normAutofit/>
          </a:bodyPr>
          <a:lstStyle/>
          <a:p>
            <a:pPr>
              <a:buFont typeface="Arial"/>
              <a:buChar char="•"/>
            </a:pPr>
            <a:r>
              <a:rPr lang="en-US" sz="1600" b="1">
                <a:ea typeface="+mn-lt"/>
                <a:cs typeface="+mn-lt"/>
              </a:rPr>
              <a:t>Therefore, Vygotsky may be more applicable than Piaget because it focuses strongly on Shona’s social and communication  needs.</a:t>
            </a:r>
            <a:endParaRPr lang="en-US" sz="1600" dirty="0">
              <a:latin typeface="Avenir Next LT Pro Light"/>
              <a:ea typeface="Arial"/>
              <a:cs typeface="Arial"/>
            </a:endParaRPr>
          </a:p>
          <a:p>
            <a:pPr marL="0" indent="0">
              <a:buNone/>
            </a:pPr>
            <a:endParaRPr lang="en-US" sz="1600" dirty="0">
              <a:latin typeface="Avenir Next LT Pro Light"/>
              <a:ea typeface="Arial"/>
              <a:cs typeface="Arial"/>
            </a:endParaRPr>
          </a:p>
          <a:p>
            <a:pPr marL="228600" lvl="0" indent="-228600">
              <a:buFont typeface=""/>
              <a:buChar char="•"/>
            </a:pPr>
            <a:r>
              <a:rPr lang="en-US" sz="1600" baseline="0" dirty="0">
                <a:latin typeface="Avenir Next LT Pro Light"/>
                <a:ea typeface="Arial"/>
                <a:cs typeface="Arial"/>
              </a:rPr>
              <a:t>Social interaction: Vygotsky </a:t>
            </a:r>
            <a:r>
              <a:rPr lang="en-US" sz="1600" baseline="0" dirty="0" err="1">
                <a:latin typeface="Avenir Next LT Pro Light"/>
                <a:ea typeface="Arial"/>
                <a:cs typeface="Arial"/>
              </a:rPr>
              <a:t>emphasises</a:t>
            </a:r>
            <a:r>
              <a:rPr lang="en-US" sz="1600" baseline="0" dirty="0">
                <a:latin typeface="Avenir Next LT Pro Light"/>
                <a:ea typeface="Arial"/>
                <a:cs typeface="Arial"/>
              </a:rPr>
              <a:t> that children develop knowledge and skills through interaction with adults and peers. This is relevant to Shona because supportive group activities can improve her communication and social participation (Vygotsky, 1978). </a:t>
            </a:r>
            <a:r>
              <a:rPr lang="en-US" sz="1600" dirty="0">
                <a:latin typeface="Avenir Next LT Pro Light"/>
                <a:ea typeface="Arial"/>
                <a:cs typeface="Arial"/>
              </a:rPr>
              <a:t>​</a:t>
            </a:r>
            <a:endParaRPr lang="en-US" sz="1600"/>
          </a:p>
          <a:p>
            <a:pPr marL="228600" lvl="0" indent="-228600" rtl="0">
              <a:buFont typeface=""/>
              <a:buChar char="•"/>
            </a:pPr>
            <a:r>
              <a:rPr lang="en-US" sz="1600" baseline="0">
                <a:latin typeface="Avenir Next LT Pro Light"/>
                <a:ea typeface="Arial"/>
                <a:cs typeface="Arial"/>
              </a:rPr>
              <a:t>Zone of Proximal Development (ZPD): Vygotsky suggests that children can achieve more when they receive appropriate guidance from a knowledgeable adult. Practitioners can therefore use scaffolding, such as modelling language and providing simple instructions, to support Shona’s development (Vygotsky, 1978; Wood, Bruner and Ross, 1976). </a:t>
            </a:r>
            <a:r>
              <a:rPr lang="en-US" sz="1600">
                <a:latin typeface="Avenir Next LT Pro Light"/>
                <a:ea typeface="Arial"/>
                <a:cs typeface="Arial"/>
              </a:rPr>
              <a:t>​</a:t>
            </a:r>
          </a:p>
          <a:p>
            <a:pPr marL="228600" lvl="0" indent="-228600" rtl="0">
              <a:buFont typeface="Arial"/>
              <a:buChar char="•"/>
            </a:pPr>
            <a:r>
              <a:rPr lang="en-US" sz="1600" b="1">
                <a:cs typeface="Arial"/>
              </a:rPr>
              <a:t>Conclusion</a:t>
            </a:r>
            <a:endParaRPr lang="en-US" sz="1600">
              <a:cs typeface="Arial"/>
            </a:endParaRPr>
          </a:p>
          <a:p>
            <a:pPr>
              <a:buFont typeface="Arial"/>
              <a:buChar char="•"/>
            </a:pPr>
            <a:r>
              <a:rPr lang="en-US" sz="1600">
                <a:cs typeface="Arial"/>
              </a:rPr>
              <a:t>Piaget’s theory provides a useful framework for supporting Shona through exploration and play. Predictable routines, practical activities and gradual social interaction can promote her development. However, her individual characteristics and environmental experiences must also  inform the support plan (Piaget, 1952; Berk, 2013).</a:t>
            </a:r>
            <a:endParaRPr lang="en-US" sz="1600" dirty="0">
              <a:cs typeface="Arial"/>
            </a:endParaRPr>
          </a:p>
          <a:p>
            <a:pPr>
              <a:buFont typeface=""/>
              <a:buChar char="•"/>
            </a:pPr>
            <a:endParaRPr lang="en-US" sz="1600" dirty="0">
              <a:cs typeface="Arial"/>
            </a:endParaRPr>
          </a:p>
        </p:txBody>
      </p:sp>
      <p:sp>
        <p:nvSpPr>
          <p:cNvPr id="4" name="Date Placeholder 3">
            <a:extLst>
              <a:ext uri="{FF2B5EF4-FFF2-40B4-BE49-F238E27FC236}">
                <a16:creationId xmlns:a16="http://schemas.microsoft.com/office/drawing/2014/main" id="{56BAC434-7D06-5D9C-97FF-B8FB71087484}"/>
              </a:ext>
            </a:extLst>
          </p:cNvPr>
          <p:cNvSpPr>
            <a:spLocks noGrp="1"/>
          </p:cNvSpPr>
          <p:nvPr>
            <p:ph type="dt" sz="half" idx="10"/>
          </p:nvPr>
        </p:nvSpPr>
        <p:spPr/>
        <p:txBody>
          <a:bodyPr/>
          <a:lstStyle/>
          <a:p>
            <a:fld id="{A0256BF2-1AC0-452B-B756-B1FC8BDB1038}" type="datetime1">
              <a:t>10/7/2026</a:t>
            </a:fld>
            <a:endParaRPr lang="en-US" dirty="0"/>
          </a:p>
        </p:txBody>
      </p:sp>
      <p:sp>
        <p:nvSpPr>
          <p:cNvPr id="5" name="Footer Placeholder 4">
            <a:extLst>
              <a:ext uri="{FF2B5EF4-FFF2-40B4-BE49-F238E27FC236}">
                <a16:creationId xmlns:a16="http://schemas.microsoft.com/office/drawing/2014/main" id="{A0B83687-4884-8824-F8B6-FB32539E20A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EBE8667-DFB0-8569-AAAE-6201DAC09D3A}"/>
              </a:ext>
            </a:extLst>
          </p:cNvPr>
          <p:cNvSpPr>
            <a:spLocks noGrp="1"/>
          </p:cNvSpPr>
          <p:nvPr>
            <p:ph type="sldNum" sz="quarter" idx="12"/>
          </p:nvPr>
        </p:nvSpPr>
        <p:spPr/>
        <p:txBody>
          <a:bodyPr/>
          <a:lstStyle/>
          <a:p>
            <a:fld id="{017DE1FC-E54A-4B87-A814-263D1E8654B2}" type="slidenum">
              <a:rPr lang="en-US" dirty="0"/>
              <a:t>9</a:t>
            </a:fld>
            <a:endParaRPr lang="en-US" dirty="0"/>
          </a:p>
        </p:txBody>
      </p:sp>
    </p:spTree>
    <p:extLst>
      <p:ext uri="{BB962C8B-B14F-4D97-AF65-F5344CB8AC3E}">
        <p14:creationId xmlns:p14="http://schemas.microsoft.com/office/powerpoint/2010/main" val="2957488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3C9DF-2C87-73AB-1EB4-974DF4CF3032}"/>
              </a:ext>
            </a:extLst>
          </p:cNvPr>
          <p:cNvSpPr>
            <a:spLocks noGrp="1"/>
          </p:cNvSpPr>
          <p:nvPr>
            <p:ph type="title"/>
          </p:nvPr>
        </p:nvSpPr>
        <p:spPr>
          <a:xfrm>
            <a:off x="521208" y="978408"/>
            <a:ext cx="4754880" cy="1463040"/>
          </a:xfrm>
        </p:spPr>
        <p:txBody>
          <a:bodyPr>
            <a:normAutofit/>
          </a:bodyPr>
          <a:lstStyle/>
          <a:p>
            <a:r>
              <a:rPr lang="en-US" sz="1100" dirty="0"/>
              <a:t>Reference:</a:t>
            </a:r>
          </a:p>
        </p:txBody>
      </p:sp>
      <p:sp>
        <p:nvSpPr>
          <p:cNvPr id="8" name="Content Placeholder 7">
            <a:extLst>
              <a:ext uri="{FF2B5EF4-FFF2-40B4-BE49-F238E27FC236}">
                <a16:creationId xmlns:a16="http://schemas.microsoft.com/office/drawing/2014/main" id="{5ED891F6-030F-A0BF-511B-D6231A15EA46}"/>
              </a:ext>
            </a:extLst>
          </p:cNvPr>
          <p:cNvSpPr>
            <a:spLocks noGrp="1"/>
          </p:cNvSpPr>
          <p:nvPr>
            <p:ph idx="1"/>
          </p:nvPr>
        </p:nvSpPr>
        <p:spPr>
          <a:xfrm>
            <a:off x="284929" y="298980"/>
            <a:ext cx="9112822" cy="6144509"/>
          </a:xfrm>
        </p:spPr>
        <p:txBody>
          <a:bodyPr vert="horz" lIns="91440" tIns="45720" rIns="91440" bIns="45720" rtlCol="0" anchor="t">
            <a:normAutofit fontScale="92500" lnSpcReduction="20000"/>
          </a:bodyPr>
          <a:lstStyle/>
          <a:p>
            <a:r>
              <a:rPr lang="en-US" sz="1400" b="1" dirty="0"/>
              <a:t>Reference</a:t>
            </a:r>
          </a:p>
          <a:p>
            <a:r>
              <a:rPr lang="en-US" sz="1400" dirty="0">
                <a:latin typeface="Calibri"/>
                <a:ea typeface="Calibri"/>
                <a:cs typeface="Calibri"/>
              </a:rPr>
              <a:t>psycnet.apa.org. (n.d.). </a:t>
            </a:r>
            <a:r>
              <a:rPr lang="en-US" sz="1400" i="1" dirty="0">
                <a:latin typeface="Calibri"/>
                <a:ea typeface="Calibri"/>
                <a:cs typeface="Calibri"/>
              </a:rPr>
              <a:t>APA </a:t>
            </a:r>
            <a:r>
              <a:rPr lang="en-US" sz="1400" i="1" dirty="0" err="1">
                <a:latin typeface="Calibri"/>
                <a:ea typeface="Calibri"/>
                <a:cs typeface="Calibri"/>
              </a:rPr>
              <a:t>PsycNet</a:t>
            </a:r>
            <a:r>
              <a:rPr lang="en-US" sz="1400" dirty="0">
                <a:latin typeface="Calibri"/>
                <a:ea typeface="Calibri"/>
                <a:cs typeface="Calibri"/>
              </a:rPr>
              <a:t>. [online] Available at: </a:t>
            </a:r>
            <a:r>
              <a:rPr lang="en-US" sz="1400" dirty="0">
                <a:latin typeface="Calibri"/>
                <a:ea typeface="Calibri"/>
                <a:cs typeface="Calibri"/>
                <a:hlinkClick r:id="rId2"/>
              </a:rPr>
              <a:t>https://psycnet.apa.org/record/2009-05801-000</a:t>
            </a:r>
            <a:r>
              <a:rPr lang="en-US" sz="1400" dirty="0">
                <a:latin typeface="Calibri"/>
                <a:ea typeface="Calibri"/>
                <a:cs typeface="Calibri"/>
              </a:rPr>
              <a:t> </a:t>
            </a:r>
          </a:p>
          <a:p>
            <a:r>
              <a:rPr lang="en-US" sz="1400">
                <a:latin typeface="Calibri"/>
                <a:ea typeface="Calibri"/>
                <a:cs typeface="Calibri"/>
              </a:rPr>
              <a:t>Google Books(2025) </a:t>
            </a:r>
            <a:r>
              <a:rPr lang="en-US" sz="1400" i="1">
                <a:latin typeface="Calibri"/>
                <a:ea typeface="Calibri"/>
                <a:cs typeface="Calibri"/>
              </a:rPr>
              <a:t>The Origins of Intelligence in Children</a:t>
            </a:r>
            <a:r>
              <a:rPr lang="en-US" sz="1400">
                <a:latin typeface="Calibri"/>
                <a:ea typeface="Calibri"/>
                <a:cs typeface="Calibri"/>
              </a:rPr>
              <a:t>. [online] Available at: </a:t>
            </a:r>
            <a:r>
              <a:rPr lang="en-US" sz="1400" dirty="0">
                <a:latin typeface="Calibri"/>
                <a:ea typeface="Calibri"/>
                <a:cs typeface="Calibri"/>
                <a:hlinkClick r:id="rId3"/>
              </a:rPr>
              <a:t>https://books.google.com/books?id=H7MkAQAAMAAJ</a:t>
            </a:r>
            <a:r>
              <a:rPr lang="en-US" sz="1400" dirty="0">
                <a:latin typeface="Calibri"/>
                <a:ea typeface="Calibri"/>
                <a:cs typeface="Calibri"/>
              </a:rPr>
              <a:t> </a:t>
            </a:r>
          </a:p>
          <a:p>
            <a:r>
              <a:rPr lang="en-US" sz="1400" dirty="0" err="1">
                <a:latin typeface="Calibri"/>
                <a:ea typeface="Calibri"/>
                <a:cs typeface="Calibri"/>
              </a:rPr>
              <a:t>flavell</a:t>
            </a:r>
            <a:r>
              <a:rPr lang="en-US" sz="1400" dirty="0">
                <a:latin typeface="Calibri"/>
                <a:ea typeface="Calibri"/>
                <a:cs typeface="Calibri"/>
              </a:rPr>
              <a:t>, h (1966) </a:t>
            </a:r>
            <a:r>
              <a:rPr lang="en-US" sz="1400" i="1" dirty="0">
                <a:latin typeface="Calibri"/>
                <a:ea typeface="Calibri"/>
                <a:cs typeface="Calibri"/>
              </a:rPr>
              <a:t>the developmental psychology of jean </a:t>
            </a:r>
            <a:r>
              <a:rPr lang="en-US" sz="1400" i="1" dirty="0" err="1">
                <a:latin typeface="Calibri"/>
                <a:ea typeface="Calibri"/>
                <a:cs typeface="Calibri"/>
              </a:rPr>
              <a:t>piaget</a:t>
            </a:r>
            <a:r>
              <a:rPr lang="en-US" sz="1400" dirty="0">
                <a:latin typeface="Calibri"/>
                <a:ea typeface="Calibri"/>
                <a:cs typeface="Calibri"/>
              </a:rPr>
              <a:t>. [online] d. van </a:t>
            </a:r>
            <a:r>
              <a:rPr lang="en-US" sz="1400" dirty="0" err="1">
                <a:latin typeface="Calibri"/>
                <a:ea typeface="Calibri"/>
                <a:cs typeface="Calibri"/>
              </a:rPr>
              <a:t>nostrand</a:t>
            </a:r>
            <a:r>
              <a:rPr lang="en-US" sz="1400" dirty="0">
                <a:latin typeface="Calibri"/>
                <a:ea typeface="Calibri"/>
                <a:cs typeface="Calibri"/>
              </a:rPr>
              <a:t> company, inc. Available at: </a:t>
            </a:r>
            <a:r>
              <a:rPr lang="en-US" sz="1400" dirty="0">
                <a:latin typeface="Calibri"/>
                <a:ea typeface="Calibri"/>
                <a:cs typeface="Calibri"/>
                <a:hlinkClick r:id="rId4"/>
              </a:rPr>
              <a:t>https://archive.org/details/developmentalpsy0000john</a:t>
            </a:r>
            <a:r>
              <a:rPr lang="en-US" sz="1400" dirty="0">
                <a:latin typeface="Calibri"/>
                <a:ea typeface="Calibri"/>
                <a:cs typeface="Calibri"/>
              </a:rPr>
              <a:t> </a:t>
            </a:r>
          </a:p>
          <a:p>
            <a:r>
              <a:rPr lang="en-US" sz="1400">
                <a:latin typeface="Calibri"/>
                <a:ea typeface="Calibri"/>
                <a:cs typeface="Calibri"/>
              </a:rPr>
              <a:t>Early years foundation stage statutory framework For group and school-based providers Setting the standards for learning, development and care for children from birth to five. (n.d.). [online] Available at: </a:t>
            </a:r>
            <a:r>
              <a:rPr lang="en-US" sz="1400" dirty="0">
                <a:latin typeface="Calibri"/>
                <a:ea typeface="Calibri"/>
                <a:cs typeface="Calibri"/>
                <a:hlinkClick r:id="rId5"/>
              </a:rPr>
              <a:t>https://dera.ioe.ac.uk/id/eprint/40850/1/EYFS_statutory_framework_for_group_and_school_-_based_providers.pdf</a:t>
            </a:r>
            <a:r>
              <a:rPr lang="en-US" sz="1400" dirty="0">
                <a:latin typeface="Calibri"/>
                <a:ea typeface="Calibri"/>
                <a:cs typeface="Calibri"/>
              </a:rPr>
              <a:t> </a:t>
            </a:r>
          </a:p>
          <a:p>
            <a:r>
              <a:rPr lang="en-US" sz="1400">
                <a:latin typeface="Calibri"/>
                <a:ea typeface="Calibri"/>
                <a:cs typeface="Calibri"/>
              </a:rPr>
              <a:t>Toy Industries of Europe  (2024) </a:t>
            </a:r>
            <a:r>
              <a:rPr lang="en-US" sz="1400" i="1">
                <a:latin typeface="Calibri"/>
                <a:ea typeface="Calibri"/>
                <a:cs typeface="Calibri"/>
              </a:rPr>
              <a:t>Championing Play | Policy Guide for EU Decision-Makers</a:t>
            </a:r>
            <a:r>
              <a:rPr lang="en-US" sz="1400">
                <a:latin typeface="Calibri"/>
                <a:ea typeface="Calibri"/>
                <a:cs typeface="Calibri"/>
              </a:rPr>
              <a:t>. [online] Available at: </a:t>
            </a:r>
            <a:r>
              <a:rPr lang="en-US" sz="1400" dirty="0">
                <a:latin typeface="Calibri"/>
                <a:ea typeface="Calibri"/>
                <a:cs typeface="Calibri"/>
                <a:hlinkClick r:id="rId6"/>
              </a:rPr>
              <a:t>https://www.toyindustries.eu/championing-play/</a:t>
            </a:r>
            <a:r>
              <a:rPr lang="en-US" sz="1400" dirty="0">
                <a:latin typeface="Calibri"/>
                <a:ea typeface="Calibri"/>
                <a:cs typeface="Calibri"/>
              </a:rPr>
              <a:t> </a:t>
            </a:r>
          </a:p>
          <a:p>
            <a:r>
              <a:rPr lang="en-US" sz="1400">
                <a:latin typeface="Calibri"/>
                <a:ea typeface="Calibri"/>
                <a:cs typeface="Calibri"/>
              </a:rPr>
              <a:t>Piaget, J (1964) </a:t>
            </a:r>
            <a:r>
              <a:rPr lang="en-US" sz="1400" i="1">
                <a:latin typeface="Calibri"/>
                <a:ea typeface="Calibri"/>
                <a:cs typeface="Calibri"/>
              </a:rPr>
              <a:t>Piaget, J  (1964) Cognitive Development in Children Development and Learning. Journal of Research in Science Teaching, 2, 176-186. - References - Scientific Research Publishing</a:t>
            </a:r>
            <a:r>
              <a:rPr lang="en-US" sz="1400">
                <a:latin typeface="Calibri"/>
                <a:ea typeface="Calibri"/>
                <a:cs typeface="Calibri"/>
              </a:rPr>
              <a:t>. [online] </a:t>
            </a:r>
            <a:r>
              <a:rPr lang="en-US" sz="1400" dirty="0">
                <a:latin typeface="Calibri"/>
                <a:ea typeface="Calibri"/>
                <a:cs typeface="Calibri"/>
                <a:hlinkClick r:id="rId7"/>
              </a:rPr>
              <a:t>www.scirp.org</a:t>
            </a:r>
            <a:r>
              <a:rPr lang="en-US" sz="1400">
                <a:latin typeface="Calibri"/>
                <a:ea typeface="Calibri"/>
                <a:cs typeface="Calibri"/>
              </a:rPr>
              <a:t>. Available at: </a:t>
            </a:r>
            <a:r>
              <a:rPr lang="en-US" sz="1400" dirty="0">
                <a:latin typeface="Calibri"/>
                <a:ea typeface="Calibri"/>
                <a:cs typeface="Calibri"/>
                <a:hlinkClick r:id="rId8"/>
              </a:rPr>
              <a:t>https://www.scirp.org/reference/ReferencesPapers?ReferenceID=1386216</a:t>
            </a:r>
            <a:r>
              <a:rPr lang="en-US" sz="1400" dirty="0">
                <a:latin typeface="Calibri"/>
                <a:ea typeface="Calibri"/>
                <a:cs typeface="Calibri"/>
              </a:rPr>
              <a:t> </a:t>
            </a:r>
          </a:p>
          <a:p>
            <a:r>
              <a:rPr lang="en-US" sz="1400">
                <a:latin typeface="Calibri"/>
                <a:ea typeface="Calibri"/>
                <a:cs typeface="Calibri"/>
              </a:rPr>
              <a:t>Wood, D.W., Bruner, J.S.B. and Ross, G.R. (1976). The Role of Tutoring in Problem Solving. In: </a:t>
            </a:r>
            <a:r>
              <a:rPr lang="en-US" sz="1400" i="1">
                <a:latin typeface="Calibri"/>
                <a:ea typeface="Calibri"/>
                <a:cs typeface="Calibri"/>
              </a:rPr>
              <a:t>Journal of Child Psychology and Psychiatry</a:t>
            </a:r>
            <a:r>
              <a:rPr lang="en-US" sz="1400">
                <a:latin typeface="Calibri"/>
                <a:ea typeface="Calibri"/>
                <a:cs typeface="Calibri"/>
              </a:rPr>
              <a:t>. [online] Great Britain: Pergamon Press, pp.89–100. Available at: </a:t>
            </a:r>
            <a:r>
              <a:rPr lang="en-US" sz="1400" dirty="0">
                <a:latin typeface="Calibri"/>
                <a:ea typeface="Calibri"/>
                <a:cs typeface="Calibri"/>
                <a:hlinkClick r:id="rId9"/>
              </a:rPr>
              <a:t>https://w.pauldowling.me/tmr/readings/Wood,%20Bruner%20&amp;%20Ross.pdf</a:t>
            </a:r>
            <a:r>
              <a:rPr lang="en-US" sz="1400" dirty="0">
                <a:latin typeface="Calibri"/>
                <a:ea typeface="Calibri"/>
                <a:cs typeface="Calibri"/>
              </a:rPr>
              <a:t> </a:t>
            </a:r>
          </a:p>
          <a:p>
            <a:r>
              <a:rPr lang="en-US" sz="1400">
                <a:latin typeface="Calibri"/>
                <a:ea typeface="Calibri"/>
                <a:cs typeface="Calibri"/>
              </a:rPr>
              <a:t>Piaget, J. (1952) </a:t>
            </a:r>
            <a:r>
              <a:rPr lang="en-US" sz="1400" i="1">
                <a:latin typeface="Calibri"/>
                <a:ea typeface="Calibri"/>
                <a:cs typeface="Calibri"/>
              </a:rPr>
              <a:t>The Origins Of Intelligence In Children</a:t>
            </a:r>
            <a:r>
              <a:rPr lang="en-US" sz="1400">
                <a:latin typeface="Calibri"/>
                <a:ea typeface="Calibri"/>
                <a:cs typeface="Calibri"/>
              </a:rPr>
              <a:t>. [online] Available at: </a:t>
            </a:r>
            <a:r>
              <a:rPr lang="en-US" sz="1400" dirty="0">
                <a:latin typeface="Calibri"/>
                <a:ea typeface="Calibri"/>
                <a:cs typeface="Calibri"/>
                <a:hlinkClick r:id="rId10"/>
              </a:rPr>
              <a:t>https://archive.org/details/in.ernet.dli.2015.188455</a:t>
            </a:r>
            <a:endParaRPr lang="en-US" sz="1400" dirty="0">
              <a:latin typeface="Calibri"/>
              <a:ea typeface="Calibri"/>
              <a:cs typeface="Calibri"/>
            </a:endParaRPr>
          </a:p>
          <a:p>
            <a:r>
              <a:rPr lang="en-US" sz="1400">
                <a:latin typeface="Calibri"/>
                <a:ea typeface="Calibri"/>
                <a:cs typeface="Calibri"/>
              </a:rPr>
              <a:t>sejemol487 (2024)  </a:t>
            </a:r>
            <a:r>
              <a:rPr lang="en-US" sz="1400" i="1">
                <a:latin typeface="Calibri"/>
                <a:ea typeface="Calibri"/>
                <a:cs typeface="Calibri"/>
              </a:rPr>
              <a:t>Child Development 9th Edition pdf</a:t>
            </a:r>
            <a:r>
              <a:rPr lang="en-US" sz="1400">
                <a:latin typeface="Calibri"/>
                <a:ea typeface="Calibri"/>
                <a:cs typeface="Calibri"/>
              </a:rPr>
              <a:t>. [online] Scribd. Available at: </a:t>
            </a:r>
            <a:r>
              <a:rPr lang="en-US" sz="1400" dirty="0">
                <a:latin typeface="Calibri"/>
                <a:ea typeface="Calibri"/>
                <a:cs typeface="Calibri"/>
                <a:hlinkClick r:id="rId11"/>
              </a:rPr>
              <a:t>https://www.scribd.com/document/791018265/Child-Development-9th-Edition-pdf</a:t>
            </a:r>
            <a:r>
              <a:rPr lang="en-US" sz="1400" dirty="0">
                <a:latin typeface="Calibri"/>
                <a:ea typeface="Calibri"/>
                <a:cs typeface="Calibri"/>
              </a:rPr>
              <a:t> </a:t>
            </a:r>
          </a:p>
          <a:p>
            <a:r>
              <a:rPr lang="en-US" sz="1400">
                <a:latin typeface="Calibri"/>
                <a:ea typeface="Calibri"/>
                <a:cs typeface="Calibri"/>
              </a:rPr>
              <a:t>Vygotsky, L. (1978)  </a:t>
            </a:r>
            <a:r>
              <a:rPr lang="en-US" sz="1400" i="1">
                <a:latin typeface="Calibri"/>
                <a:ea typeface="Calibri"/>
                <a:cs typeface="Calibri"/>
              </a:rPr>
              <a:t>Mind in Society: The Development of Higher Psychological Processes</a:t>
            </a:r>
            <a:r>
              <a:rPr lang="en-US" sz="1400">
                <a:latin typeface="Calibri"/>
                <a:ea typeface="Calibri"/>
                <a:cs typeface="Calibri"/>
              </a:rPr>
              <a:t>. [online] Harvard University Press. Available at: </a:t>
            </a:r>
            <a:r>
              <a:rPr lang="en-US" sz="1400" dirty="0">
                <a:latin typeface="Calibri"/>
                <a:ea typeface="Calibri"/>
                <a:cs typeface="Calibri"/>
                <a:hlinkClick r:id="rId12"/>
              </a:rPr>
              <a:t>https://pauldowling.me/tmr/readings/LSVygotsky_1978_MindinSocietyDevelopmentofHigherPsycholo.pdf</a:t>
            </a:r>
            <a:r>
              <a:rPr lang="en-US" sz="1400" dirty="0">
                <a:latin typeface="Calibri"/>
                <a:ea typeface="Calibri"/>
                <a:cs typeface="Calibri"/>
              </a:rPr>
              <a:t> </a:t>
            </a:r>
          </a:p>
          <a:p>
            <a:endParaRPr lang="en-US" sz="1400" dirty="0">
              <a:latin typeface="Calibri"/>
              <a:ea typeface="Calibri"/>
              <a:cs typeface="Calibri"/>
            </a:endParaRPr>
          </a:p>
          <a:p>
            <a:endParaRPr lang="en-US" sz="1400" dirty="0">
              <a:latin typeface="Calibri"/>
              <a:ea typeface="Calibri"/>
              <a:cs typeface="Calibri"/>
            </a:endParaRPr>
          </a:p>
          <a:p>
            <a:endParaRPr lang="en-US" sz="1400" dirty="0">
              <a:latin typeface="Calibri"/>
              <a:ea typeface="Calibri"/>
              <a:cs typeface="Calibri"/>
            </a:endParaRPr>
          </a:p>
          <a:p>
            <a:endParaRPr lang="en-US" sz="1400" dirty="0">
              <a:latin typeface="Calibri"/>
              <a:ea typeface="Calibri"/>
              <a:cs typeface="Calibri"/>
            </a:endParaRPr>
          </a:p>
          <a:p>
            <a:endParaRPr lang="en-US" sz="1400" dirty="0">
              <a:latin typeface="Calibri"/>
              <a:ea typeface="Calibri"/>
              <a:cs typeface="Calibri"/>
            </a:endParaRPr>
          </a:p>
          <a:p>
            <a:endParaRPr lang="en-US" sz="1400" dirty="0">
              <a:latin typeface="Calibri"/>
              <a:ea typeface="Calibri"/>
              <a:cs typeface="Calibri"/>
            </a:endParaRPr>
          </a:p>
          <a:p>
            <a:endParaRPr lang="en-US" sz="1400" dirty="0">
              <a:latin typeface="Calibri"/>
              <a:ea typeface="Calibri"/>
              <a:cs typeface="Calibri"/>
            </a:endParaRPr>
          </a:p>
          <a:p>
            <a:endParaRPr lang="en-US" sz="1400" dirty="0">
              <a:latin typeface="Calibri"/>
              <a:ea typeface="Calibri"/>
              <a:cs typeface="Calibri"/>
            </a:endParaRPr>
          </a:p>
          <a:p>
            <a:endParaRPr lang="en-US" sz="1400" dirty="0">
              <a:latin typeface="Calibri"/>
              <a:ea typeface="Calibri"/>
              <a:cs typeface="Calibri"/>
            </a:endParaRPr>
          </a:p>
        </p:txBody>
      </p:sp>
      <p:pic>
        <p:nvPicPr>
          <p:cNvPr id="3" name="Graphic 2">
            <a:extLst>
              <a:ext uri="{FF2B5EF4-FFF2-40B4-BE49-F238E27FC236}">
                <a16:creationId xmlns:a16="http://schemas.microsoft.com/office/drawing/2014/main" id="{421D894F-2897-7BE5-6B0F-419FF195D654}"/>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13"/>
              </a:ext>
            </a:extLst>
          </a:blip>
          <a:stretch>
            <a:fillRect/>
          </a:stretch>
        </p:blipFill>
        <p:spPr>
          <a:xfrm>
            <a:off x="9649968" y="484632"/>
            <a:ext cx="2057400" cy="2057400"/>
          </a:xfrm>
          <a:prstGeom prst="ellipse">
            <a:avLst/>
          </a:prstGeom>
        </p:spPr>
      </p:pic>
      <p:pic>
        <p:nvPicPr>
          <p:cNvPr id="5" name="Picture 4">
            <a:extLst>
              <a:ext uri="{FF2B5EF4-FFF2-40B4-BE49-F238E27FC236}">
                <a16:creationId xmlns:a16="http://schemas.microsoft.com/office/drawing/2014/main" id="{3B613723-50FF-6A97-3CB2-EC524A54475F}"/>
              </a:ext>
            </a:extLst>
          </p:cNvPr>
          <p:cNvPicPr>
            <a:picLocks noChangeAspect="1"/>
          </p:cNvPicPr>
          <p:nvPr/>
        </p:nvPicPr>
        <p:blipFill>
          <a:blip r:embed="rId14">
            <a:extLst>
              <a:ext uri="{837473B0-CC2E-450A-ABE3-18F120FF3D39}">
                <a1611:picAttrSrcUrl xmlns:a1611="http://schemas.microsoft.com/office/drawing/2016/11/main" r:id="rId15"/>
              </a:ext>
            </a:extLst>
          </a:blip>
          <a:stretch>
            <a:fillRect/>
          </a:stretch>
        </p:blipFill>
        <p:spPr>
          <a:xfrm>
            <a:off x="9158086" y="296053"/>
            <a:ext cx="2551341" cy="2652875"/>
          </a:xfrm>
          <a:prstGeom prst="rect">
            <a:avLst/>
          </a:prstGeom>
        </p:spPr>
      </p:pic>
    </p:spTree>
    <p:extLst>
      <p:ext uri="{BB962C8B-B14F-4D97-AF65-F5344CB8AC3E}">
        <p14:creationId xmlns:p14="http://schemas.microsoft.com/office/powerpoint/2010/main" val="3935407573"/>
      </p:ext>
    </p:extLst>
  </p:cSld>
  <p:clrMapOvr>
    <a:masterClrMapping/>
  </p:clrMapOvr>
</p:sld>
</file>

<file path=ppt/theme/theme1.xml><?xml version="1.0" encoding="utf-8"?>
<a:theme xmlns:a="http://schemas.openxmlformats.org/drawingml/2006/main" name="GradientRiseVTI">
  <a:themeElements>
    <a:clrScheme name="GradientRiseVTI">
      <a:dk1>
        <a:sysClr val="windowText" lastClr="000000"/>
      </a:dk1>
      <a:lt1>
        <a:srgbClr val="FFFFFF"/>
      </a:lt1>
      <a:dk2>
        <a:srgbClr val="3C0F3A"/>
      </a:dk2>
      <a:lt2>
        <a:srgbClr val="F1F2F2"/>
      </a:lt2>
      <a:accent1>
        <a:srgbClr val="A6025C"/>
      </a:accent1>
      <a:accent2>
        <a:srgbClr val="92248E"/>
      </a:accent2>
      <a:accent3>
        <a:srgbClr val="DE95C4"/>
      </a:accent3>
      <a:accent4>
        <a:srgbClr val="FE4A00"/>
      </a:accent4>
      <a:accent5>
        <a:srgbClr val="DA002F"/>
      </a:accent5>
      <a:accent6>
        <a:srgbClr val="FF907A"/>
      </a:accent6>
      <a:hlink>
        <a:srgbClr val="CA71E4"/>
      </a:hlink>
      <a:folHlink>
        <a:srgbClr val="E45E49"/>
      </a:folHlink>
    </a:clrScheme>
    <a:fontScheme name="GradientRiseVTI">
      <a:majorFont>
        <a:latin typeface="Avenir Next LT Pro"/>
        <a:ea typeface=""/>
        <a:cs typeface=""/>
      </a:majorFont>
      <a:minorFont>
        <a:latin typeface="Avenir Next LT Pro Light"/>
        <a:ea typeface=""/>
        <a:cs typeface=""/>
      </a:minorFont>
    </a:fontScheme>
    <a:fmtScheme name="GradientRis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13C68A69-E745-489A-84EC-B7BCE4AA380B}" vid="{9CF7857A-9412-4E45-AB0D-6EAA5A7DC4C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GradientRiseVTI</vt:lpstr>
      <vt:lpstr>Name: Andreea Mirea AD Student: 2523016 Module Code : LCHS4010 BIRM Module: Psychology in Health and Social Care Lecturer: Dr  Rizwan Nadim </vt:lpstr>
      <vt:lpstr>Contents</vt:lpstr>
      <vt:lpstr>PowerPoint Presentation</vt:lpstr>
      <vt:lpstr>​</vt:lpstr>
      <vt:lpstr>Applying Piaget’s Theory to Shona</vt:lpstr>
      <vt:lpstr>PowerPoint Presentation</vt:lpstr>
      <vt:lpstr>Nature and nurture </vt:lpstr>
      <vt:lpstr>PowerPoint Presentation</vt:lpstr>
      <vt:lpstr>PowerPoint Presentation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919</cp:revision>
  <dcterms:created xsi:type="dcterms:W3CDTF">2026-09-25T15:59:44Z</dcterms:created>
  <dcterms:modified xsi:type="dcterms:W3CDTF">2026-10-07T19:33:55Z</dcterms:modified>
</cp:coreProperties>
</file>