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65" r:id="rId5"/>
    <p:sldId id="266" r:id="rId6"/>
    <p:sldId id="269" r:id="rId7"/>
    <p:sldId id="270" r:id="rId8"/>
    <p:sldId id="263" r:id="rId9"/>
    <p:sldId id="271" r:id="rId10"/>
    <p:sldId id="272" r:id="rId11"/>
    <p:sldId id="258" r:id="rId12"/>
    <p:sldId id="259" r:id="rId13"/>
    <p:sldId id="273" r:id="rId14"/>
    <p:sldId id="260" r:id="rId15"/>
    <p:sldId id="261" r:id="rId16"/>
    <p:sldId id="274" r:id="rId17"/>
    <p:sldId id="275" r:id="rId18"/>
    <p:sldId id="262"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AB83F-05BD-1456-33B0-FF3ED2106394}" v="818" dt="2024-04-22T11:21:50.600"/>
    <p1510:client id="{B51D4598-AA61-29BF-9A7E-08FEFDA6A4A6}" v="664" dt="2024-04-22T12:21:31.833"/>
    <p1510:client id="{D4B7A443-2DAE-5870-4007-435E00C99653}" v="255" dt="2024-04-22T18:03:08.4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89D02B-6369-48B0-A868-3A5A5317E7AA}" type="doc">
      <dgm:prSet loTypeId="urn:microsoft.com/office/officeart/2005/8/layout/process4" loCatId="process" qsTypeId="urn:microsoft.com/office/officeart/2005/8/quickstyle/simple5" qsCatId="simple" csTypeId="urn:microsoft.com/office/officeart/2005/8/colors/accent2_2" csCatId="accent2"/>
      <dgm:spPr/>
      <dgm:t>
        <a:bodyPr/>
        <a:lstStyle/>
        <a:p>
          <a:endParaRPr lang="en-US"/>
        </a:p>
      </dgm:t>
    </dgm:pt>
    <dgm:pt modelId="{87B85F1D-0238-410D-BB74-DF919B9107EA}">
      <dgm:prSet/>
      <dgm:spPr/>
      <dgm:t>
        <a:bodyPr/>
        <a:lstStyle/>
        <a:p>
          <a:r>
            <a:rPr lang="en-US"/>
            <a:t>Reflecting on my mental health nursing job interview</a:t>
          </a:r>
        </a:p>
      </dgm:t>
    </dgm:pt>
    <dgm:pt modelId="{ED9180C6-9FE6-4428-9373-772B113DCDA6}" type="parTrans" cxnId="{AD912098-D303-4A0A-9560-DE6E1D52D621}">
      <dgm:prSet/>
      <dgm:spPr/>
      <dgm:t>
        <a:bodyPr/>
        <a:lstStyle/>
        <a:p>
          <a:endParaRPr lang="en-US"/>
        </a:p>
      </dgm:t>
    </dgm:pt>
    <dgm:pt modelId="{6068B192-FB88-43BA-B17F-37F90700BC4F}" type="sibTrans" cxnId="{AD912098-D303-4A0A-9560-DE6E1D52D621}">
      <dgm:prSet/>
      <dgm:spPr/>
      <dgm:t>
        <a:bodyPr/>
        <a:lstStyle/>
        <a:p>
          <a:endParaRPr lang="en-US"/>
        </a:p>
      </dgm:t>
    </dgm:pt>
    <dgm:pt modelId="{2D0FA48B-0F62-4057-B8AF-D3CE2A23613F}">
      <dgm:prSet/>
      <dgm:spPr/>
      <dgm:t>
        <a:bodyPr/>
        <a:lstStyle/>
        <a:p>
          <a:r>
            <a:rPr lang="en-US"/>
            <a:t>Gibbs Model</a:t>
          </a:r>
        </a:p>
      </dgm:t>
    </dgm:pt>
    <dgm:pt modelId="{F4A58207-6AB6-4FE1-A932-76F7EA6EC766}" type="parTrans" cxnId="{16515196-77F0-470B-B126-AEAB250C5425}">
      <dgm:prSet/>
      <dgm:spPr/>
      <dgm:t>
        <a:bodyPr/>
        <a:lstStyle/>
        <a:p>
          <a:endParaRPr lang="en-US"/>
        </a:p>
      </dgm:t>
    </dgm:pt>
    <dgm:pt modelId="{2BC01DC4-02A9-4959-9122-71311AEF6DF1}" type="sibTrans" cxnId="{16515196-77F0-470B-B126-AEAB250C5425}">
      <dgm:prSet/>
      <dgm:spPr/>
      <dgm:t>
        <a:bodyPr/>
        <a:lstStyle/>
        <a:p>
          <a:endParaRPr lang="en-US"/>
        </a:p>
      </dgm:t>
    </dgm:pt>
    <dgm:pt modelId="{F665FD7D-DFE3-4FAE-95E7-B78CC8ABBBA5}">
      <dgm:prSet/>
      <dgm:spPr/>
      <dgm:t>
        <a:bodyPr/>
        <a:lstStyle/>
        <a:p>
          <a:r>
            <a:rPr lang="en-US"/>
            <a:t>SWOT analysis</a:t>
          </a:r>
        </a:p>
      </dgm:t>
    </dgm:pt>
    <dgm:pt modelId="{3E036228-7DCD-454A-8CBB-5638A450ACEB}" type="parTrans" cxnId="{3DD33D5F-F714-48F8-A038-2F5EC3F755FD}">
      <dgm:prSet/>
      <dgm:spPr/>
      <dgm:t>
        <a:bodyPr/>
        <a:lstStyle/>
        <a:p>
          <a:endParaRPr lang="en-US"/>
        </a:p>
      </dgm:t>
    </dgm:pt>
    <dgm:pt modelId="{AC5631DE-25BE-44AA-B411-EC9A923F9C32}" type="sibTrans" cxnId="{3DD33D5F-F714-48F8-A038-2F5EC3F755FD}">
      <dgm:prSet/>
      <dgm:spPr/>
      <dgm:t>
        <a:bodyPr/>
        <a:lstStyle/>
        <a:p>
          <a:endParaRPr lang="en-US"/>
        </a:p>
      </dgm:t>
    </dgm:pt>
    <dgm:pt modelId="{BB78C2BD-28C0-4CEB-9BB3-4C6174A26231}" type="pres">
      <dgm:prSet presAssocID="{D189D02B-6369-48B0-A868-3A5A5317E7AA}" presName="Name0" presStyleCnt="0">
        <dgm:presLayoutVars>
          <dgm:dir/>
          <dgm:animLvl val="lvl"/>
          <dgm:resizeHandles val="exact"/>
        </dgm:presLayoutVars>
      </dgm:prSet>
      <dgm:spPr/>
    </dgm:pt>
    <dgm:pt modelId="{C11DE763-E2AA-434E-8DC5-46B362864CA4}" type="pres">
      <dgm:prSet presAssocID="{F665FD7D-DFE3-4FAE-95E7-B78CC8ABBBA5}" presName="boxAndChildren" presStyleCnt="0"/>
      <dgm:spPr/>
    </dgm:pt>
    <dgm:pt modelId="{28B6D8A0-34D6-4415-9130-2261E85D66A2}" type="pres">
      <dgm:prSet presAssocID="{F665FD7D-DFE3-4FAE-95E7-B78CC8ABBBA5}" presName="parentTextBox" presStyleLbl="node1" presStyleIdx="0" presStyleCnt="3"/>
      <dgm:spPr/>
    </dgm:pt>
    <dgm:pt modelId="{6C62F3AF-1BDE-42DF-9B63-E20EC6DB0282}" type="pres">
      <dgm:prSet presAssocID="{2BC01DC4-02A9-4959-9122-71311AEF6DF1}" presName="sp" presStyleCnt="0"/>
      <dgm:spPr/>
    </dgm:pt>
    <dgm:pt modelId="{F8F9FB32-72BD-4D18-9E80-27F51EED9A7D}" type="pres">
      <dgm:prSet presAssocID="{2D0FA48B-0F62-4057-B8AF-D3CE2A23613F}" presName="arrowAndChildren" presStyleCnt="0"/>
      <dgm:spPr/>
    </dgm:pt>
    <dgm:pt modelId="{3B0DE762-7511-4558-9938-37D47C869D62}" type="pres">
      <dgm:prSet presAssocID="{2D0FA48B-0F62-4057-B8AF-D3CE2A23613F}" presName="parentTextArrow" presStyleLbl="node1" presStyleIdx="1" presStyleCnt="3"/>
      <dgm:spPr/>
    </dgm:pt>
    <dgm:pt modelId="{396C251E-9C28-4892-9F7C-728E4FA4BEDF}" type="pres">
      <dgm:prSet presAssocID="{6068B192-FB88-43BA-B17F-37F90700BC4F}" presName="sp" presStyleCnt="0"/>
      <dgm:spPr/>
    </dgm:pt>
    <dgm:pt modelId="{F5AF1773-BA6A-406F-99E5-A217258F441C}" type="pres">
      <dgm:prSet presAssocID="{87B85F1D-0238-410D-BB74-DF919B9107EA}" presName="arrowAndChildren" presStyleCnt="0"/>
      <dgm:spPr/>
    </dgm:pt>
    <dgm:pt modelId="{CA8FCCDB-B7CB-4D87-B231-7BA9D3155E7C}" type="pres">
      <dgm:prSet presAssocID="{87B85F1D-0238-410D-BB74-DF919B9107EA}" presName="parentTextArrow" presStyleLbl="node1" presStyleIdx="2" presStyleCnt="3"/>
      <dgm:spPr/>
    </dgm:pt>
  </dgm:ptLst>
  <dgm:cxnLst>
    <dgm:cxn modelId="{99D0910F-B983-4366-A171-9214B1D28F49}" type="presOf" srcId="{F665FD7D-DFE3-4FAE-95E7-B78CC8ABBBA5}" destId="{28B6D8A0-34D6-4415-9130-2261E85D66A2}" srcOrd="0" destOrd="0" presId="urn:microsoft.com/office/officeart/2005/8/layout/process4"/>
    <dgm:cxn modelId="{3DD33D5F-F714-48F8-A038-2F5EC3F755FD}" srcId="{D189D02B-6369-48B0-A868-3A5A5317E7AA}" destId="{F665FD7D-DFE3-4FAE-95E7-B78CC8ABBBA5}" srcOrd="2" destOrd="0" parTransId="{3E036228-7DCD-454A-8CBB-5638A450ACEB}" sibTransId="{AC5631DE-25BE-44AA-B411-EC9A923F9C32}"/>
    <dgm:cxn modelId="{16515196-77F0-470B-B126-AEAB250C5425}" srcId="{D189D02B-6369-48B0-A868-3A5A5317E7AA}" destId="{2D0FA48B-0F62-4057-B8AF-D3CE2A23613F}" srcOrd="1" destOrd="0" parTransId="{F4A58207-6AB6-4FE1-A932-76F7EA6EC766}" sibTransId="{2BC01DC4-02A9-4959-9122-71311AEF6DF1}"/>
    <dgm:cxn modelId="{AD912098-D303-4A0A-9560-DE6E1D52D621}" srcId="{D189D02B-6369-48B0-A868-3A5A5317E7AA}" destId="{87B85F1D-0238-410D-BB74-DF919B9107EA}" srcOrd="0" destOrd="0" parTransId="{ED9180C6-9FE6-4428-9373-772B113DCDA6}" sibTransId="{6068B192-FB88-43BA-B17F-37F90700BC4F}"/>
    <dgm:cxn modelId="{3C6C61A6-ABE8-409B-A30C-58B0E947BFB4}" type="presOf" srcId="{2D0FA48B-0F62-4057-B8AF-D3CE2A23613F}" destId="{3B0DE762-7511-4558-9938-37D47C869D62}" srcOrd="0" destOrd="0" presId="urn:microsoft.com/office/officeart/2005/8/layout/process4"/>
    <dgm:cxn modelId="{6B0BF7B9-E17A-4AAE-99E3-4EA6E8B96979}" type="presOf" srcId="{D189D02B-6369-48B0-A868-3A5A5317E7AA}" destId="{BB78C2BD-28C0-4CEB-9BB3-4C6174A26231}" srcOrd="0" destOrd="0" presId="urn:microsoft.com/office/officeart/2005/8/layout/process4"/>
    <dgm:cxn modelId="{7C51C8FB-79F3-4CBD-AF70-E772E76AD07E}" type="presOf" srcId="{87B85F1D-0238-410D-BB74-DF919B9107EA}" destId="{CA8FCCDB-B7CB-4D87-B231-7BA9D3155E7C}" srcOrd="0" destOrd="0" presId="urn:microsoft.com/office/officeart/2005/8/layout/process4"/>
    <dgm:cxn modelId="{9D9948E2-48C5-4564-9E04-CF916F6BBA7D}" type="presParOf" srcId="{BB78C2BD-28C0-4CEB-9BB3-4C6174A26231}" destId="{C11DE763-E2AA-434E-8DC5-46B362864CA4}" srcOrd="0" destOrd="0" presId="urn:microsoft.com/office/officeart/2005/8/layout/process4"/>
    <dgm:cxn modelId="{B7476552-4390-49A5-9081-30F1C6BF5D27}" type="presParOf" srcId="{C11DE763-E2AA-434E-8DC5-46B362864CA4}" destId="{28B6D8A0-34D6-4415-9130-2261E85D66A2}" srcOrd="0" destOrd="0" presId="urn:microsoft.com/office/officeart/2005/8/layout/process4"/>
    <dgm:cxn modelId="{246B055E-627F-4086-9028-F06210271793}" type="presParOf" srcId="{BB78C2BD-28C0-4CEB-9BB3-4C6174A26231}" destId="{6C62F3AF-1BDE-42DF-9B63-E20EC6DB0282}" srcOrd="1" destOrd="0" presId="urn:microsoft.com/office/officeart/2005/8/layout/process4"/>
    <dgm:cxn modelId="{1B6E2990-B709-4B8C-8780-E55AFE3F007B}" type="presParOf" srcId="{BB78C2BD-28C0-4CEB-9BB3-4C6174A26231}" destId="{F8F9FB32-72BD-4D18-9E80-27F51EED9A7D}" srcOrd="2" destOrd="0" presId="urn:microsoft.com/office/officeart/2005/8/layout/process4"/>
    <dgm:cxn modelId="{FB14144F-A0D5-45D1-9903-B6BD23ABB014}" type="presParOf" srcId="{F8F9FB32-72BD-4D18-9E80-27F51EED9A7D}" destId="{3B0DE762-7511-4558-9938-37D47C869D62}" srcOrd="0" destOrd="0" presId="urn:microsoft.com/office/officeart/2005/8/layout/process4"/>
    <dgm:cxn modelId="{42035BD4-2580-454B-A3E5-FD759D2CE5D9}" type="presParOf" srcId="{BB78C2BD-28C0-4CEB-9BB3-4C6174A26231}" destId="{396C251E-9C28-4892-9F7C-728E4FA4BEDF}" srcOrd="3" destOrd="0" presId="urn:microsoft.com/office/officeart/2005/8/layout/process4"/>
    <dgm:cxn modelId="{D5370D25-BCC8-406B-933B-24945F5822B4}" type="presParOf" srcId="{BB78C2BD-28C0-4CEB-9BB3-4C6174A26231}" destId="{F5AF1773-BA6A-406F-99E5-A217258F441C}" srcOrd="4" destOrd="0" presId="urn:microsoft.com/office/officeart/2005/8/layout/process4"/>
    <dgm:cxn modelId="{29FADF44-1207-4BF4-8286-1A2B2B6256BE}" type="presParOf" srcId="{F5AF1773-BA6A-406F-99E5-A217258F441C}" destId="{CA8FCCDB-B7CB-4D87-B231-7BA9D3155E7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5A97BA-5B4B-4F26-BB7E-DE3A7F4C700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357B996-279D-468A-A03C-996247FC9B65}">
      <dgm:prSet/>
      <dgm:spPr/>
      <dgm:t>
        <a:bodyPr/>
        <a:lstStyle/>
        <a:p>
          <a:r>
            <a:rPr lang="en-US" dirty="0"/>
            <a:t>Describe what happened</a:t>
          </a:r>
        </a:p>
      </dgm:t>
    </dgm:pt>
    <dgm:pt modelId="{9820BAAC-82C2-496F-936B-2E46EBE4405B}" type="parTrans" cxnId="{1E7A1B17-7FB0-47D8-873B-A8DB2606477B}">
      <dgm:prSet/>
      <dgm:spPr/>
      <dgm:t>
        <a:bodyPr/>
        <a:lstStyle/>
        <a:p>
          <a:endParaRPr lang="en-US"/>
        </a:p>
      </dgm:t>
    </dgm:pt>
    <dgm:pt modelId="{2A8CFF9C-18F4-47EF-AE5C-613E0F4EE8A8}" type="sibTrans" cxnId="{1E7A1B17-7FB0-47D8-873B-A8DB2606477B}">
      <dgm:prSet/>
      <dgm:spPr/>
      <dgm:t>
        <a:bodyPr/>
        <a:lstStyle/>
        <a:p>
          <a:endParaRPr lang="en-US"/>
        </a:p>
      </dgm:t>
    </dgm:pt>
    <dgm:pt modelId="{FBDB84B1-89A8-4329-9BDA-35F865AA3518}">
      <dgm:prSet/>
      <dgm:spPr/>
      <dgm:t>
        <a:bodyPr/>
        <a:lstStyle/>
        <a:p>
          <a:r>
            <a:rPr lang="en-US" dirty="0"/>
            <a:t>How we felt before, during and after</a:t>
          </a:r>
        </a:p>
      </dgm:t>
    </dgm:pt>
    <dgm:pt modelId="{0D9F5743-BBB9-4A8A-AE18-E44BEB036AA7}" type="parTrans" cxnId="{7FABE927-4D38-46A5-B7FC-8844FCC0B70C}">
      <dgm:prSet/>
      <dgm:spPr/>
      <dgm:t>
        <a:bodyPr/>
        <a:lstStyle/>
        <a:p>
          <a:endParaRPr lang="en-US"/>
        </a:p>
      </dgm:t>
    </dgm:pt>
    <dgm:pt modelId="{80397174-7CF7-4B21-BFAC-C16CD295BD5F}" type="sibTrans" cxnId="{7FABE927-4D38-46A5-B7FC-8844FCC0B70C}">
      <dgm:prSet/>
      <dgm:spPr/>
      <dgm:t>
        <a:bodyPr/>
        <a:lstStyle/>
        <a:p>
          <a:endParaRPr lang="en-US"/>
        </a:p>
      </dgm:t>
    </dgm:pt>
    <dgm:pt modelId="{40D57EEF-36DE-41A7-B776-6E61E7238C2B}">
      <dgm:prSet/>
      <dgm:spPr/>
      <dgm:t>
        <a:bodyPr/>
        <a:lstStyle/>
        <a:p>
          <a:r>
            <a:rPr lang="en-US" dirty="0"/>
            <a:t>Evaluate what went well and what did not go so well</a:t>
          </a:r>
        </a:p>
      </dgm:t>
    </dgm:pt>
    <dgm:pt modelId="{EA38B0C5-E358-4040-A024-A7E832A02CC5}" type="parTrans" cxnId="{FC437D04-406C-4EA4-89D7-473E497544B2}">
      <dgm:prSet/>
      <dgm:spPr/>
      <dgm:t>
        <a:bodyPr/>
        <a:lstStyle/>
        <a:p>
          <a:endParaRPr lang="en-US"/>
        </a:p>
      </dgm:t>
    </dgm:pt>
    <dgm:pt modelId="{69CC8E7D-0561-4274-B115-8C949D410406}" type="sibTrans" cxnId="{FC437D04-406C-4EA4-89D7-473E497544B2}">
      <dgm:prSet/>
      <dgm:spPr/>
      <dgm:t>
        <a:bodyPr/>
        <a:lstStyle/>
        <a:p>
          <a:endParaRPr lang="en-US"/>
        </a:p>
      </dgm:t>
    </dgm:pt>
    <dgm:pt modelId="{80AD2D42-A939-49D5-B917-950A79C6138D}">
      <dgm:prSet/>
      <dgm:spPr/>
      <dgm:t>
        <a:bodyPr/>
        <a:lstStyle/>
        <a:p>
          <a:r>
            <a:rPr lang="en-US" dirty="0"/>
            <a:t>Analysis what we have learned</a:t>
          </a:r>
        </a:p>
      </dgm:t>
    </dgm:pt>
    <dgm:pt modelId="{730FCD0C-DE32-4C6F-BF94-4ABFE8844B25}" type="parTrans" cxnId="{123C3D1E-9787-48C3-B8A8-F0AB416EB708}">
      <dgm:prSet/>
      <dgm:spPr/>
      <dgm:t>
        <a:bodyPr/>
        <a:lstStyle/>
        <a:p>
          <a:endParaRPr lang="en-US"/>
        </a:p>
      </dgm:t>
    </dgm:pt>
    <dgm:pt modelId="{D23DD155-4777-4F4F-B886-FE6BE8E019A2}" type="sibTrans" cxnId="{123C3D1E-9787-48C3-B8A8-F0AB416EB708}">
      <dgm:prSet/>
      <dgm:spPr/>
      <dgm:t>
        <a:bodyPr/>
        <a:lstStyle/>
        <a:p>
          <a:endParaRPr lang="en-US"/>
        </a:p>
      </dgm:t>
    </dgm:pt>
    <dgm:pt modelId="{4325D3BC-87C8-44F8-AF46-6DE6CA10096C}">
      <dgm:prSet/>
      <dgm:spPr/>
      <dgm:t>
        <a:bodyPr/>
        <a:lstStyle/>
        <a:p>
          <a:r>
            <a:rPr lang="en-US" dirty="0"/>
            <a:t>Conclude what we could have done differently</a:t>
          </a:r>
        </a:p>
      </dgm:t>
    </dgm:pt>
    <dgm:pt modelId="{2E2588A2-D8ED-478D-8639-88E318FF9EC0}" type="parTrans" cxnId="{E2EA6097-2CF6-4F86-A37A-3F47EEEF7917}">
      <dgm:prSet/>
      <dgm:spPr/>
      <dgm:t>
        <a:bodyPr/>
        <a:lstStyle/>
        <a:p>
          <a:endParaRPr lang="en-US"/>
        </a:p>
      </dgm:t>
    </dgm:pt>
    <dgm:pt modelId="{48066851-B85A-46E0-BA78-541C8FEE1364}" type="sibTrans" cxnId="{E2EA6097-2CF6-4F86-A37A-3F47EEEF7917}">
      <dgm:prSet/>
      <dgm:spPr/>
      <dgm:t>
        <a:bodyPr/>
        <a:lstStyle/>
        <a:p>
          <a:endParaRPr lang="en-US"/>
        </a:p>
      </dgm:t>
    </dgm:pt>
    <dgm:pt modelId="{A985BF66-A0E4-4956-816F-59360D2C0767}">
      <dgm:prSet/>
      <dgm:spPr/>
      <dgm:t>
        <a:bodyPr/>
        <a:lstStyle/>
        <a:p>
          <a:r>
            <a:rPr lang="en-US" dirty="0"/>
            <a:t>Make </a:t>
          </a:r>
          <a:r>
            <a:rPr lang="en-US" dirty="0">
              <a:latin typeface="Aptos Display" panose="020F0302020204030204"/>
            </a:rPr>
            <a:t>an</a:t>
          </a:r>
          <a:r>
            <a:rPr lang="en-US" dirty="0"/>
            <a:t> action plan for next time a similar situation occurs</a:t>
          </a:r>
        </a:p>
      </dgm:t>
    </dgm:pt>
    <dgm:pt modelId="{0B25DAC1-BDD2-4EEA-9247-926FA5F90CBC}" type="parTrans" cxnId="{F188370E-FA2C-4306-9EE6-6CB81A9CC5D1}">
      <dgm:prSet/>
      <dgm:spPr/>
      <dgm:t>
        <a:bodyPr/>
        <a:lstStyle/>
        <a:p>
          <a:endParaRPr lang="en-US"/>
        </a:p>
      </dgm:t>
    </dgm:pt>
    <dgm:pt modelId="{5B70E5FF-6395-4238-BB18-219387C79244}" type="sibTrans" cxnId="{F188370E-FA2C-4306-9EE6-6CB81A9CC5D1}">
      <dgm:prSet/>
      <dgm:spPr/>
      <dgm:t>
        <a:bodyPr/>
        <a:lstStyle/>
        <a:p>
          <a:endParaRPr lang="en-US"/>
        </a:p>
      </dgm:t>
    </dgm:pt>
    <dgm:pt modelId="{291D871B-F29C-493D-80A3-DF9E340DF021}" type="pres">
      <dgm:prSet presAssocID="{805A97BA-5B4B-4F26-BB7E-DE3A7F4C700D}" presName="diagram" presStyleCnt="0">
        <dgm:presLayoutVars>
          <dgm:dir/>
          <dgm:resizeHandles val="exact"/>
        </dgm:presLayoutVars>
      </dgm:prSet>
      <dgm:spPr/>
    </dgm:pt>
    <dgm:pt modelId="{B958D300-F2BC-40A2-89E0-D4F18AB8A983}" type="pres">
      <dgm:prSet presAssocID="{5357B996-279D-468A-A03C-996247FC9B65}" presName="node" presStyleLbl="node1" presStyleIdx="0" presStyleCnt="6">
        <dgm:presLayoutVars>
          <dgm:bulletEnabled val="1"/>
        </dgm:presLayoutVars>
      </dgm:prSet>
      <dgm:spPr/>
    </dgm:pt>
    <dgm:pt modelId="{93E76D55-25DA-4340-8E3A-8CA17A8679BC}" type="pres">
      <dgm:prSet presAssocID="{2A8CFF9C-18F4-47EF-AE5C-613E0F4EE8A8}" presName="sibTrans" presStyleCnt="0"/>
      <dgm:spPr/>
    </dgm:pt>
    <dgm:pt modelId="{781CC244-4E16-4F52-B13B-2D88FC7A717E}" type="pres">
      <dgm:prSet presAssocID="{FBDB84B1-89A8-4329-9BDA-35F865AA3518}" presName="node" presStyleLbl="node1" presStyleIdx="1" presStyleCnt="6">
        <dgm:presLayoutVars>
          <dgm:bulletEnabled val="1"/>
        </dgm:presLayoutVars>
      </dgm:prSet>
      <dgm:spPr/>
    </dgm:pt>
    <dgm:pt modelId="{CB6183F1-9C75-4B55-8FE6-18EF997D0AC4}" type="pres">
      <dgm:prSet presAssocID="{80397174-7CF7-4B21-BFAC-C16CD295BD5F}" presName="sibTrans" presStyleCnt="0"/>
      <dgm:spPr/>
    </dgm:pt>
    <dgm:pt modelId="{4F15E539-7E71-4684-B5B6-B002CD1B181D}" type="pres">
      <dgm:prSet presAssocID="{40D57EEF-36DE-41A7-B776-6E61E7238C2B}" presName="node" presStyleLbl="node1" presStyleIdx="2" presStyleCnt="6">
        <dgm:presLayoutVars>
          <dgm:bulletEnabled val="1"/>
        </dgm:presLayoutVars>
      </dgm:prSet>
      <dgm:spPr/>
    </dgm:pt>
    <dgm:pt modelId="{A34694E1-2495-47F9-8BAD-FBC26C161240}" type="pres">
      <dgm:prSet presAssocID="{69CC8E7D-0561-4274-B115-8C949D410406}" presName="sibTrans" presStyleCnt="0"/>
      <dgm:spPr/>
    </dgm:pt>
    <dgm:pt modelId="{06AB73BC-DCA6-427B-8182-04A304C14B1B}" type="pres">
      <dgm:prSet presAssocID="{80AD2D42-A939-49D5-B917-950A79C6138D}" presName="node" presStyleLbl="node1" presStyleIdx="3" presStyleCnt="6">
        <dgm:presLayoutVars>
          <dgm:bulletEnabled val="1"/>
        </dgm:presLayoutVars>
      </dgm:prSet>
      <dgm:spPr/>
    </dgm:pt>
    <dgm:pt modelId="{CA02588A-1C04-458A-8977-B8E95CCA2AAF}" type="pres">
      <dgm:prSet presAssocID="{D23DD155-4777-4F4F-B886-FE6BE8E019A2}" presName="sibTrans" presStyleCnt="0"/>
      <dgm:spPr/>
    </dgm:pt>
    <dgm:pt modelId="{C30315E3-303A-41E9-8E67-12A04FC3FD7A}" type="pres">
      <dgm:prSet presAssocID="{4325D3BC-87C8-44F8-AF46-6DE6CA10096C}" presName="node" presStyleLbl="node1" presStyleIdx="4" presStyleCnt="6">
        <dgm:presLayoutVars>
          <dgm:bulletEnabled val="1"/>
        </dgm:presLayoutVars>
      </dgm:prSet>
      <dgm:spPr/>
    </dgm:pt>
    <dgm:pt modelId="{02B6B52A-5F21-4CF5-8D5E-440DC092CF63}" type="pres">
      <dgm:prSet presAssocID="{48066851-B85A-46E0-BA78-541C8FEE1364}" presName="sibTrans" presStyleCnt="0"/>
      <dgm:spPr/>
    </dgm:pt>
    <dgm:pt modelId="{744B1074-8D79-4FF0-9002-D949AEFC54DC}" type="pres">
      <dgm:prSet presAssocID="{A985BF66-A0E4-4956-816F-59360D2C0767}" presName="node" presStyleLbl="node1" presStyleIdx="5" presStyleCnt="6">
        <dgm:presLayoutVars>
          <dgm:bulletEnabled val="1"/>
        </dgm:presLayoutVars>
      </dgm:prSet>
      <dgm:spPr/>
    </dgm:pt>
  </dgm:ptLst>
  <dgm:cxnLst>
    <dgm:cxn modelId="{FC437D04-406C-4EA4-89D7-473E497544B2}" srcId="{805A97BA-5B4B-4F26-BB7E-DE3A7F4C700D}" destId="{40D57EEF-36DE-41A7-B776-6E61E7238C2B}" srcOrd="2" destOrd="0" parTransId="{EA38B0C5-E358-4040-A024-A7E832A02CC5}" sibTransId="{69CC8E7D-0561-4274-B115-8C949D410406}"/>
    <dgm:cxn modelId="{F188370E-FA2C-4306-9EE6-6CB81A9CC5D1}" srcId="{805A97BA-5B4B-4F26-BB7E-DE3A7F4C700D}" destId="{A985BF66-A0E4-4956-816F-59360D2C0767}" srcOrd="5" destOrd="0" parTransId="{0B25DAC1-BDD2-4EEA-9247-926FA5F90CBC}" sibTransId="{5B70E5FF-6395-4238-BB18-219387C79244}"/>
    <dgm:cxn modelId="{578A2E15-619C-4B51-8138-4DEC09D881D6}" type="presOf" srcId="{5357B996-279D-468A-A03C-996247FC9B65}" destId="{B958D300-F2BC-40A2-89E0-D4F18AB8A983}" srcOrd="0" destOrd="0" presId="urn:microsoft.com/office/officeart/2005/8/layout/default"/>
    <dgm:cxn modelId="{1E7A1B17-7FB0-47D8-873B-A8DB2606477B}" srcId="{805A97BA-5B4B-4F26-BB7E-DE3A7F4C700D}" destId="{5357B996-279D-468A-A03C-996247FC9B65}" srcOrd="0" destOrd="0" parTransId="{9820BAAC-82C2-496F-936B-2E46EBE4405B}" sibTransId="{2A8CFF9C-18F4-47EF-AE5C-613E0F4EE8A8}"/>
    <dgm:cxn modelId="{123C3D1E-9787-48C3-B8A8-F0AB416EB708}" srcId="{805A97BA-5B4B-4F26-BB7E-DE3A7F4C700D}" destId="{80AD2D42-A939-49D5-B917-950A79C6138D}" srcOrd="3" destOrd="0" parTransId="{730FCD0C-DE32-4C6F-BF94-4ABFE8844B25}" sibTransId="{D23DD155-4777-4F4F-B886-FE6BE8E019A2}"/>
    <dgm:cxn modelId="{0AF07520-396C-40EC-A4E8-DA8FC165EF13}" type="presOf" srcId="{80AD2D42-A939-49D5-B917-950A79C6138D}" destId="{06AB73BC-DCA6-427B-8182-04A304C14B1B}" srcOrd="0" destOrd="0" presId="urn:microsoft.com/office/officeart/2005/8/layout/default"/>
    <dgm:cxn modelId="{7FABE927-4D38-46A5-B7FC-8844FCC0B70C}" srcId="{805A97BA-5B4B-4F26-BB7E-DE3A7F4C700D}" destId="{FBDB84B1-89A8-4329-9BDA-35F865AA3518}" srcOrd="1" destOrd="0" parTransId="{0D9F5743-BBB9-4A8A-AE18-E44BEB036AA7}" sibTransId="{80397174-7CF7-4B21-BFAC-C16CD295BD5F}"/>
    <dgm:cxn modelId="{57CE9967-0DD8-44DC-8921-A7B5056E7471}" type="presOf" srcId="{A985BF66-A0E4-4956-816F-59360D2C0767}" destId="{744B1074-8D79-4FF0-9002-D949AEFC54DC}" srcOrd="0" destOrd="0" presId="urn:microsoft.com/office/officeart/2005/8/layout/default"/>
    <dgm:cxn modelId="{25B1754A-C8CE-45AF-A04B-CEEACA642F69}" type="presOf" srcId="{805A97BA-5B4B-4F26-BB7E-DE3A7F4C700D}" destId="{291D871B-F29C-493D-80A3-DF9E340DF021}" srcOrd="0" destOrd="0" presId="urn:microsoft.com/office/officeart/2005/8/layout/default"/>
    <dgm:cxn modelId="{801F8D54-8B5E-4A2B-8A3D-128C977DAB2A}" type="presOf" srcId="{4325D3BC-87C8-44F8-AF46-6DE6CA10096C}" destId="{C30315E3-303A-41E9-8E67-12A04FC3FD7A}" srcOrd="0" destOrd="0" presId="urn:microsoft.com/office/officeart/2005/8/layout/default"/>
    <dgm:cxn modelId="{E2EA6097-2CF6-4F86-A37A-3F47EEEF7917}" srcId="{805A97BA-5B4B-4F26-BB7E-DE3A7F4C700D}" destId="{4325D3BC-87C8-44F8-AF46-6DE6CA10096C}" srcOrd="4" destOrd="0" parTransId="{2E2588A2-D8ED-478D-8639-88E318FF9EC0}" sibTransId="{48066851-B85A-46E0-BA78-541C8FEE1364}"/>
    <dgm:cxn modelId="{6B913E99-EFBB-4171-B7D3-871F7D2AEA52}" type="presOf" srcId="{40D57EEF-36DE-41A7-B776-6E61E7238C2B}" destId="{4F15E539-7E71-4684-B5B6-B002CD1B181D}" srcOrd="0" destOrd="0" presId="urn:microsoft.com/office/officeart/2005/8/layout/default"/>
    <dgm:cxn modelId="{A10E0DDA-39EE-4CCF-A6A9-16D068F4E017}" type="presOf" srcId="{FBDB84B1-89A8-4329-9BDA-35F865AA3518}" destId="{781CC244-4E16-4F52-B13B-2D88FC7A717E}" srcOrd="0" destOrd="0" presId="urn:microsoft.com/office/officeart/2005/8/layout/default"/>
    <dgm:cxn modelId="{5E0558D0-F915-4D49-8C9C-A049576CBEEA}" type="presParOf" srcId="{291D871B-F29C-493D-80A3-DF9E340DF021}" destId="{B958D300-F2BC-40A2-89E0-D4F18AB8A983}" srcOrd="0" destOrd="0" presId="urn:microsoft.com/office/officeart/2005/8/layout/default"/>
    <dgm:cxn modelId="{92BD26D2-4441-4F09-AECA-226500DDB9A9}" type="presParOf" srcId="{291D871B-F29C-493D-80A3-DF9E340DF021}" destId="{93E76D55-25DA-4340-8E3A-8CA17A8679BC}" srcOrd="1" destOrd="0" presId="urn:microsoft.com/office/officeart/2005/8/layout/default"/>
    <dgm:cxn modelId="{F06F2A68-A07A-42F2-AF0F-66BA3C22D9FF}" type="presParOf" srcId="{291D871B-F29C-493D-80A3-DF9E340DF021}" destId="{781CC244-4E16-4F52-B13B-2D88FC7A717E}" srcOrd="2" destOrd="0" presId="urn:microsoft.com/office/officeart/2005/8/layout/default"/>
    <dgm:cxn modelId="{3A5467DB-2BAA-4C1E-8FA0-203D600C79E7}" type="presParOf" srcId="{291D871B-F29C-493D-80A3-DF9E340DF021}" destId="{CB6183F1-9C75-4B55-8FE6-18EF997D0AC4}" srcOrd="3" destOrd="0" presId="urn:microsoft.com/office/officeart/2005/8/layout/default"/>
    <dgm:cxn modelId="{E412E59B-730F-4235-AEE2-107255283796}" type="presParOf" srcId="{291D871B-F29C-493D-80A3-DF9E340DF021}" destId="{4F15E539-7E71-4684-B5B6-B002CD1B181D}" srcOrd="4" destOrd="0" presId="urn:microsoft.com/office/officeart/2005/8/layout/default"/>
    <dgm:cxn modelId="{015FE5AB-ED15-45EC-B8DD-1DEDA80B030A}" type="presParOf" srcId="{291D871B-F29C-493D-80A3-DF9E340DF021}" destId="{A34694E1-2495-47F9-8BAD-FBC26C161240}" srcOrd="5" destOrd="0" presId="urn:microsoft.com/office/officeart/2005/8/layout/default"/>
    <dgm:cxn modelId="{B2C5B3A2-9BF2-422F-AAD2-13566C33ABA5}" type="presParOf" srcId="{291D871B-F29C-493D-80A3-DF9E340DF021}" destId="{06AB73BC-DCA6-427B-8182-04A304C14B1B}" srcOrd="6" destOrd="0" presId="urn:microsoft.com/office/officeart/2005/8/layout/default"/>
    <dgm:cxn modelId="{E5B0D0A4-A07C-4297-ACFD-12C3D98EA71D}" type="presParOf" srcId="{291D871B-F29C-493D-80A3-DF9E340DF021}" destId="{CA02588A-1C04-458A-8977-B8E95CCA2AAF}" srcOrd="7" destOrd="0" presId="urn:microsoft.com/office/officeart/2005/8/layout/default"/>
    <dgm:cxn modelId="{57641146-5FCD-4918-A070-D0962449FC2A}" type="presParOf" srcId="{291D871B-F29C-493D-80A3-DF9E340DF021}" destId="{C30315E3-303A-41E9-8E67-12A04FC3FD7A}" srcOrd="8" destOrd="0" presId="urn:microsoft.com/office/officeart/2005/8/layout/default"/>
    <dgm:cxn modelId="{2C5C6348-3009-4AE8-83DC-38DD7496E56C}" type="presParOf" srcId="{291D871B-F29C-493D-80A3-DF9E340DF021}" destId="{02B6B52A-5F21-4CF5-8D5E-440DC092CF63}" srcOrd="9" destOrd="0" presId="urn:microsoft.com/office/officeart/2005/8/layout/default"/>
    <dgm:cxn modelId="{3D836E96-AFE2-4F76-A502-C0D44DE97AAF}" type="presParOf" srcId="{291D871B-F29C-493D-80A3-DF9E340DF021}" destId="{744B1074-8D79-4FF0-9002-D949AEFC54D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B80416-2794-41D2-B9E1-BB9FF3830E7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06D68E3-3043-4204-BE29-3C30AE80E25E}">
      <dgm:prSet/>
      <dgm:spPr/>
      <dgm:t>
        <a:bodyPr/>
        <a:lstStyle/>
        <a:p>
          <a:pPr>
            <a:lnSpc>
              <a:spcPct val="100000"/>
            </a:lnSpc>
          </a:pPr>
          <a:r>
            <a:rPr lang="en-US"/>
            <a:t>Strengths</a:t>
          </a:r>
        </a:p>
      </dgm:t>
    </dgm:pt>
    <dgm:pt modelId="{788DA8A4-43BF-49D3-9AE2-F9D781BB0DED}" type="parTrans" cxnId="{B50440CA-F76E-4819-9362-F90C446EFB97}">
      <dgm:prSet/>
      <dgm:spPr/>
      <dgm:t>
        <a:bodyPr/>
        <a:lstStyle/>
        <a:p>
          <a:endParaRPr lang="en-US"/>
        </a:p>
      </dgm:t>
    </dgm:pt>
    <dgm:pt modelId="{601D1923-0140-40DA-A872-8295D5544899}" type="sibTrans" cxnId="{B50440CA-F76E-4819-9362-F90C446EFB97}">
      <dgm:prSet/>
      <dgm:spPr/>
      <dgm:t>
        <a:bodyPr/>
        <a:lstStyle/>
        <a:p>
          <a:pPr>
            <a:lnSpc>
              <a:spcPct val="100000"/>
            </a:lnSpc>
          </a:pPr>
          <a:endParaRPr lang="en-US"/>
        </a:p>
      </dgm:t>
    </dgm:pt>
    <dgm:pt modelId="{B47515F1-0035-4EC8-819E-87E10C4F44C0}">
      <dgm:prSet/>
      <dgm:spPr/>
      <dgm:t>
        <a:bodyPr/>
        <a:lstStyle/>
        <a:p>
          <a:pPr>
            <a:lnSpc>
              <a:spcPct val="100000"/>
            </a:lnSpc>
          </a:pPr>
          <a:r>
            <a:rPr lang="en-US"/>
            <a:t>Weaknesses</a:t>
          </a:r>
        </a:p>
      </dgm:t>
    </dgm:pt>
    <dgm:pt modelId="{750D4832-555B-4248-AE6A-BF88166BBDC1}" type="parTrans" cxnId="{1DB64D81-380F-4BC9-A376-5ABE9C5F74E4}">
      <dgm:prSet/>
      <dgm:spPr/>
      <dgm:t>
        <a:bodyPr/>
        <a:lstStyle/>
        <a:p>
          <a:endParaRPr lang="en-US"/>
        </a:p>
      </dgm:t>
    </dgm:pt>
    <dgm:pt modelId="{87FB1278-1C06-4252-8DE1-0CD9FD4341C5}" type="sibTrans" cxnId="{1DB64D81-380F-4BC9-A376-5ABE9C5F74E4}">
      <dgm:prSet/>
      <dgm:spPr/>
      <dgm:t>
        <a:bodyPr/>
        <a:lstStyle/>
        <a:p>
          <a:pPr>
            <a:lnSpc>
              <a:spcPct val="100000"/>
            </a:lnSpc>
          </a:pPr>
          <a:endParaRPr lang="en-US"/>
        </a:p>
      </dgm:t>
    </dgm:pt>
    <dgm:pt modelId="{A6FCBC55-A9E4-4157-8C5A-DF3830BBB355}">
      <dgm:prSet/>
      <dgm:spPr/>
      <dgm:t>
        <a:bodyPr/>
        <a:lstStyle/>
        <a:p>
          <a:pPr>
            <a:lnSpc>
              <a:spcPct val="100000"/>
            </a:lnSpc>
          </a:pPr>
          <a:r>
            <a:rPr lang="en-US"/>
            <a:t>Opportunities</a:t>
          </a:r>
        </a:p>
      </dgm:t>
    </dgm:pt>
    <dgm:pt modelId="{8B07B8D5-AC4F-49E0-9EDB-407D4BF4F992}" type="parTrans" cxnId="{7A9F0B51-9989-4BCC-AD9A-C039B074DE05}">
      <dgm:prSet/>
      <dgm:spPr/>
      <dgm:t>
        <a:bodyPr/>
        <a:lstStyle/>
        <a:p>
          <a:endParaRPr lang="en-US"/>
        </a:p>
      </dgm:t>
    </dgm:pt>
    <dgm:pt modelId="{7E5FBE65-BE7F-4153-A237-F1770BFDB1CA}" type="sibTrans" cxnId="{7A9F0B51-9989-4BCC-AD9A-C039B074DE05}">
      <dgm:prSet/>
      <dgm:spPr/>
      <dgm:t>
        <a:bodyPr/>
        <a:lstStyle/>
        <a:p>
          <a:pPr>
            <a:lnSpc>
              <a:spcPct val="100000"/>
            </a:lnSpc>
          </a:pPr>
          <a:endParaRPr lang="en-US"/>
        </a:p>
      </dgm:t>
    </dgm:pt>
    <dgm:pt modelId="{6CD87A8E-B956-408A-AE9B-890A536A5849}">
      <dgm:prSet/>
      <dgm:spPr/>
      <dgm:t>
        <a:bodyPr/>
        <a:lstStyle/>
        <a:p>
          <a:pPr>
            <a:lnSpc>
              <a:spcPct val="100000"/>
            </a:lnSpc>
          </a:pPr>
          <a:r>
            <a:rPr lang="en-US"/>
            <a:t>Threats</a:t>
          </a:r>
        </a:p>
      </dgm:t>
    </dgm:pt>
    <dgm:pt modelId="{DF75BE15-5E04-4121-A390-45A238DC6E31}" type="parTrans" cxnId="{F6E222E2-C463-4895-9AB3-0C9AF355630A}">
      <dgm:prSet/>
      <dgm:spPr/>
      <dgm:t>
        <a:bodyPr/>
        <a:lstStyle/>
        <a:p>
          <a:endParaRPr lang="en-US"/>
        </a:p>
      </dgm:t>
    </dgm:pt>
    <dgm:pt modelId="{21517A73-79A9-41DF-BCA4-517428FE89A6}" type="sibTrans" cxnId="{F6E222E2-C463-4895-9AB3-0C9AF355630A}">
      <dgm:prSet/>
      <dgm:spPr/>
      <dgm:t>
        <a:bodyPr/>
        <a:lstStyle/>
        <a:p>
          <a:endParaRPr lang="en-US"/>
        </a:p>
      </dgm:t>
    </dgm:pt>
    <dgm:pt modelId="{1BFBE1E5-F53C-414C-AAD3-CD4BE09A7945}" type="pres">
      <dgm:prSet presAssocID="{BAB80416-2794-41D2-B9E1-BB9FF3830E71}" presName="root" presStyleCnt="0">
        <dgm:presLayoutVars>
          <dgm:dir/>
          <dgm:resizeHandles val="exact"/>
        </dgm:presLayoutVars>
      </dgm:prSet>
      <dgm:spPr/>
    </dgm:pt>
    <dgm:pt modelId="{08ED3551-92EC-42C8-8917-86B75631DE55}" type="pres">
      <dgm:prSet presAssocID="{BAB80416-2794-41D2-B9E1-BB9FF3830E71}" presName="container" presStyleCnt="0">
        <dgm:presLayoutVars>
          <dgm:dir/>
          <dgm:resizeHandles val="exact"/>
        </dgm:presLayoutVars>
      </dgm:prSet>
      <dgm:spPr/>
    </dgm:pt>
    <dgm:pt modelId="{62A17ADF-8B51-4D0F-AECA-357D7BC500E9}" type="pres">
      <dgm:prSet presAssocID="{F06D68E3-3043-4204-BE29-3C30AE80E25E}" presName="compNode" presStyleCnt="0"/>
      <dgm:spPr/>
    </dgm:pt>
    <dgm:pt modelId="{262487AA-5432-4554-A485-A5442FDA3B43}" type="pres">
      <dgm:prSet presAssocID="{F06D68E3-3043-4204-BE29-3C30AE80E25E}" presName="iconBgRect" presStyleLbl="bgShp" presStyleIdx="0" presStyleCnt="4"/>
      <dgm:spPr/>
    </dgm:pt>
    <dgm:pt modelId="{8A5B714E-C64E-4A77-BA01-72FEF68E5244}" type="pres">
      <dgm:prSet presAssocID="{F06D68E3-3043-4204-BE29-3C30AE80E2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007A6CBD-3248-4D87-9838-D37D32514457}" type="pres">
      <dgm:prSet presAssocID="{F06D68E3-3043-4204-BE29-3C30AE80E25E}" presName="spaceRect" presStyleCnt="0"/>
      <dgm:spPr/>
    </dgm:pt>
    <dgm:pt modelId="{30E0D6A3-87C6-4415-A95F-E1C082A7D6ED}" type="pres">
      <dgm:prSet presAssocID="{F06D68E3-3043-4204-BE29-3C30AE80E25E}" presName="textRect" presStyleLbl="revTx" presStyleIdx="0" presStyleCnt="4">
        <dgm:presLayoutVars>
          <dgm:chMax val="1"/>
          <dgm:chPref val="1"/>
        </dgm:presLayoutVars>
      </dgm:prSet>
      <dgm:spPr/>
    </dgm:pt>
    <dgm:pt modelId="{31C3DDD1-E437-4695-A478-2DFBF40C5CE4}" type="pres">
      <dgm:prSet presAssocID="{601D1923-0140-40DA-A872-8295D5544899}" presName="sibTrans" presStyleLbl="sibTrans2D1" presStyleIdx="0" presStyleCnt="0"/>
      <dgm:spPr/>
    </dgm:pt>
    <dgm:pt modelId="{1C392898-8E6C-4CAA-8691-0856AE9E3746}" type="pres">
      <dgm:prSet presAssocID="{B47515F1-0035-4EC8-819E-87E10C4F44C0}" presName="compNode" presStyleCnt="0"/>
      <dgm:spPr/>
    </dgm:pt>
    <dgm:pt modelId="{1C9379AD-436A-4A9A-9F70-7E4568D74498}" type="pres">
      <dgm:prSet presAssocID="{B47515F1-0035-4EC8-819E-87E10C4F44C0}" presName="iconBgRect" presStyleLbl="bgShp" presStyleIdx="1" presStyleCnt="4"/>
      <dgm:spPr/>
    </dgm:pt>
    <dgm:pt modelId="{6B13ADB0-B773-4A8B-B8FA-E9C1CF431D5B}" type="pres">
      <dgm:prSet presAssocID="{B47515F1-0035-4EC8-819E-87E10C4F44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A5C3E743-15B6-4C4C-B23F-766524DE9642}" type="pres">
      <dgm:prSet presAssocID="{B47515F1-0035-4EC8-819E-87E10C4F44C0}" presName="spaceRect" presStyleCnt="0"/>
      <dgm:spPr/>
    </dgm:pt>
    <dgm:pt modelId="{D1012710-4075-49FC-8310-9678C60CB24E}" type="pres">
      <dgm:prSet presAssocID="{B47515F1-0035-4EC8-819E-87E10C4F44C0}" presName="textRect" presStyleLbl="revTx" presStyleIdx="1" presStyleCnt="4">
        <dgm:presLayoutVars>
          <dgm:chMax val="1"/>
          <dgm:chPref val="1"/>
        </dgm:presLayoutVars>
      </dgm:prSet>
      <dgm:spPr/>
    </dgm:pt>
    <dgm:pt modelId="{688462BB-731F-4446-8C22-4A8CFF9E1BB9}" type="pres">
      <dgm:prSet presAssocID="{87FB1278-1C06-4252-8DE1-0CD9FD4341C5}" presName="sibTrans" presStyleLbl="sibTrans2D1" presStyleIdx="0" presStyleCnt="0"/>
      <dgm:spPr/>
    </dgm:pt>
    <dgm:pt modelId="{9628F561-9CD1-450D-9546-609CAD8BE1BB}" type="pres">
      <dgm:prSet presAssocID="{A6FCBC55-A9E4-4157-8C5A-DF3830BBB355}" presName="compNode" presStyleCnt="0"/>
      <dgm:spPr/>
    </dgm:pt>
    <dgm:pt modelId="{41C0D69C-6EAA-4105-8604-E44212796BC8}" type="pres">
      <dgm:prSet presAssocID="{A6FCBC55-A9E4-4157-8C5A-DF3830BBB355}" presName="iconBgRect" presStyleLbl="bgShp" presStyleIdx="2" presStyleCnt="4"/>
      <dgm:spPr/>
    </dgm:pt>
    <dgm:pt modelId="{85C8DF18-F88E-412E-B049-CE04C358CE9E}" type="pres">
      <dgm:prSet presAssocID="{A6FCBC55-A9E4-4157-8C5A-DF3830BBB35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A894EA6-1C63-4EED-B6DA-3E846873DCBE}" type="pres">
      <dgm:prSet presAssocID="{A6FCBC55-A9E4-4157-8C5A-DF3830BBB355}" presName="spaceRect" presStyleCnt="0"/>
      <dgm:spPr/>
    </dgm:pt>
    <dgm:pt modelId="{12ACCE22-2815-41F1-93AD-86AD9E52A6C8}" type="pres">
      <dgm:prSet presAssocID="{A6FCBC55-A9E4-4157-8C5A-DF3830BBB355}" presName="textRect" presStyleLbl="revTx" presStyleIdx="2" presStyleCnt="4">
        <dgm:presLayoutVars>
          <dgm:chMax val="1"/>
          <dgm:chPref val="1"/>
        </dgm:presLayoutVars>
      </dgm:prSet>
      <dgm:spPr/>
    </dgm:pt>
    <dgm:pt modelId="{77C778BA-5223-4C21-922A-334A4AA01F14}" type="pres">
      <dgm:prSet presAssocID="{7E5FBE65-BE7F-4153-A237-F1770BFDB1CA}" presName="sibTrans" presStyleLbl="sibTrans2D1" presStyleIdx="0" presStyleCnt="0"/>
      <dgm:spPr/>
    </dgm:pt>
    <dgm:pt modelId="{BB5C4D97-7DFE-4FAD-809E-33437A21CD51}" type="pres">
      <dgm:prSet presAssocID="{6CD87A8E-B956-408A-AE9B-890A536A5849}" presName="compNode" presStyleCnt="0"/>
      <dgm:spPr/>
    </dgm:pt>
    <dgm:pt modelId="{AD56943C-82EC-4864-AC6F-72CA00328816}" type="pres">
      <dgm:prSet presAssocID="{6CD87A8E-B956-408A-AE9B-890A536A5849}" presName="iconBgRect" presStyleLbl="bgShp" presStyleIdx="3" presStyleCnt="4"/>
      <dgm:spPr/>
    </dgm:pt>
    <dgm:pt modelId="{D9D60409-9FC8-43F1-ADB6-C4083B21463D}" type="pres">
      <dgm:prSet presAssocID="{6CD87A8E-B956-408A-AE9B-890A536A58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dioactive"/>
        </a:ext>
      </dgm:extLst>
    </dgm:pt>
    <dgm:pt modelId="{F41CB519-BAEB-458E-9AEE-A7B8AC975C3D}" type="pres">
      <dgm:prSet presAssocID="{6CD87A8E-B956-408A-AE9B-890A536A5849}" presName="spaceRect" presStyleCnt="0"/>
      <dgm:spPr/>
    </dgm:pt>
    <dgm:pt modelId="{560416EE-6460-49CE-88AE-7175C4E72AEA}" type="pres">
      <dgm:prSet presAssocID="{6CD87A8E-B956-408A-AE9B-890A536A5849}" presName="textRect" presStyleLbl="revTx" presStyleIdx="3" presStyleCnt="4">
        <dgm:presLayoutVars>
          <dgm:chMax val="1"/>
          <dgm:chPref val="1"/>
        </dgm:presLayoutVars>
      </dgm:prSet>
      <dgm:spPr/>
    </dgm:pt>
  </dgm:ptLst>
  <dgm:cxnLst>
    <dgm:cxn modelId="{5F040F40-88F9-40A3-87E5-73265A421209}" type="presOf" srcId="{601D1923-0140-40DA-A872-8295D5544899}" destId="{31C3DDD1-E437-4695-A478-2DFBF40C5CE4}" srcOrd="0" destOrd="0" presId="urn:microsoft.com/office/officeart/2018/2/layout/IconCircleList"/>
    <dgm:cxn modelId="{303CE842-253A-4867-8FD3-77AFE4DBE653}" type="presOf" srcId="{A6FCBC55-A9E4-4157-8C5A-DF3830BBB355}" destId="{12ACCE22-2815-41F1-93AD-86AD9E52A6C8}" srcOrd="0" destOrd="0" presId="urn:microsoft.com/office/officeart/2018/2/layout/IconCircleList"/>
    <dgm:cxn modelId="{769C6B50-94ED-4F25-B283-A1BD682E6662}" type="presOf" srcId="{B47515F1-0035-4EC8-819E-87E10C4F44C0}" destId="{D1012710-4075-49FC-8310-9678C60CB24E}" srcOrd="0" destOrd="0" presId="urn:microsoft.com/office/officeart/2018/2/layout/IconCircleList"/>
    <dgm:cxn modelId="{7A9F0B51-9989-4BCC-AD9A-C039B074DE05}" srcId="{BAB80416-2794-41D2-B9E1-BB9FF3830E71}" destId="{A6FCBC55-A9E4-4157-8C5A-DF3830BBB355}" srcOrd="2" destOrd="0" parTransId="{8B07B8D5-AC4F-49E0-9EDB-407D4BF4F992}" sibTransId="{7E5FBE65-BE7F-4153-A237-F1770BFDB1CA}"/>
    <dgm:cxn modelId="{1266E37D-B771-4E70-BABF-18B3D2B12EFF}" type="presOf" srcId="{87FB1278-1C06-4252-8DE1-0CD9FD4341C5}" destId="{688462BB-731F-4446-8C22-4A8CFF9E1BB9}" srcOrd="0" destOrd="0" presId="urn:microsoft.com/office/officeart/2018/2/layout/IconCircleList"/>
    <dgm:cxn modelId="{1DB64D81-380F-4BC9-A376-5ABE9C5F74E4}" srcId="{BAB80416-2794-41D2-B9E1-BB9FF3830E71}" destId="{B47515F1-0035-4EC8-819E-87E10C4F44C0}" srcOrd="1" destOrd="0" parTransId="{750D4832-555B-4248-AE6A-BF88166BBDC1}" sibTransId="{87FB1278-1C06-4252-8DE1-0CD9FD4341C5}"/>
    <dgm:cxn modelId="{70FCE992-25DE-4599-9BE5-FB08692C656C}" type="presOf" srcId="{7E5FBE65-BE7F-4153-A237-F1770BFDB1CA}" destId="{77C778BA-5223-4C21-922A-334A4AA01F14}" srcOrd="0" destOrd="0" presId="urn:microsoft.com/office/officeart/2018/2/layout/IconCircleList"/>
    <dgm:cxn modelId="{B50440CA-F76E-4819-9362-F90C446EFB97}" srcId="{BAB80416-2794-41D2-B9E1-BB9FF3830E71}" destId="{F06D68E3-3043-4204-BE29-3C30AE80E25E}" srcOrd="0" destOrd="0" parTransId="{788DA8A4-43BF-49D3-9AE2-F9D781BB0DED}" sibTransId="{601D1923-0140-40DA-A872-8295D5544899}"/>
    <dgm:cxn modelId="{F6E222E2-C463-4895-9AB3-0C9AF355630A}" srcId="{BAB80416-2794-41D2-B9E1-BB9FF3830E71}" destId="{6CD87A8E-B956-408A-AE9B-890A536A5849}" srcOrd="3" destOrd="0" parTransId="{DF75BE15-5E04-4121-A390-45A238DC6E31}" sibTransId="{21517A73-79A9-41DF-BCA4-517428FE89A6}"/>
    <dgm:cxn modelId="{BF702AE2-B09E-4982-9D79-4E4113B4ECA9}" type="presOf" srcId="{F06D68E3-3043-4204-BE29-3C30AE80E25E}" destId="{30E0D6A3-87C6-4415-A95F-E1C082A7D6ED}" srcOrd="0" destOrd="0" presId="urn:microsoft.com/office/officeart/2018/2/layout/IconCircleList"/>
    <dgm:cxn modelId="{4371B4FD-1061-44C8-B4F8-2E692A72B6F2}" type="presOf" srcId="{BAB80416-2794-41D2-B9E1-BB9FF3830E71}" destId="{1BFBE1E5-F53C-414C-AAD3-CD4BE09A7945}" srcOrd="0" destOrd="0" presId="urn:microsoft.com/office/officeart/2018/2/layout/IconCircleList"/>
    <dgm:cxn modelId="{533D5EFE-112F-4801-B7B5-08DEE066E1CD}" type="presOf" srcId="{6CD87A8E-B956-408A-AE9B-890A536A5849}" destId="{560416EE-6460-49CE-88AE-7175C4E72AEA}" srcOrd="0" destOrd="0" presId="urn:microsoft.com/office/officeart/2018/2/layout/IconCircleList"/>
    <dgm:cxn modelId="{7C5E693F-CEA3-45C7-A2CD-7E23FA3EC34A}" type="presParOf" srcId="{1BFBE1E5-F53C-414C-AAD3-CD4BE09A7945}" destId="{08ED3551-92EC-42C8-8917-86B75631DE55}" srcOrd="0" destOrd="0" presId="urn:microsoft.com/office/officeart/2018/2/layout/IconCircleList"/>
    <dgm:cxn modelId="{4EB4F0C2-F33B-4BCB-9691-8250DC434341}" type="presParOf" srcId="{08ED3551-92EC-42C8-8917-86B75631DE55}" destId="{62A17ADF-8B51-4D0F-AECA-357D7BC500E9}" srcOrd="0" destOrd="0" presId="urn:microsoft.com/office/officeart/2018/2/layout/IconCircleList"/>
    <dgm:cxn modelId="{FD1EDD63-25E9-486C-B41C-43A200A13D52}" type="presParOf" srcId="{62A17ADF-8B51-4D0F-AECA-357D7BC500E9}" destId="{262487AA-5432-4554-A485-A5442FDA3B43}" srcOrd="0" destOrd="0" presId="urn:microsoft.com/office/officeart/2018/2/layout/IconCircleList"/>
    <dgm:cxn modelId="{51369A53-9043-44BF-A7DB-F14CD2553C73}" type="presParOf" srcId="{62A17ADF-8B51-4D0F-AECA-357D7BC500E9}" destId="{8A5B714E-C64E-4A77-BA01-72FEF68E5244}" srcOrd="1" destOrd="0" presId="urn:microsoft.com/office/officeart/2018/2/layout/IconCircleList"/>
    <dgm:cxn modelId="{F64D0FE2-152F-4A73-91DA-E51E7DBD1B4C}" type="presParOf" srcId="{62A17ADF-8B51-4D0F-AECA-357D7BC500E9}" destId="{007A6CBD-3248-4D87-9838-D37D32514457}" srcOrd="2" destOrd="0" presId="urn:microsoft.com/office/officeart/2018/2/layout/IconCircleList"/>
    <dgm:cxn modelId="{0DD12618-49EB-43E4-9C7A-ACD14A48DD19}" type="presParOf" srcId="{62A17ADF-8B51-4D0F-AECA-357D7BC500E9}" destId="{30E0D6A3-87C6-4415-A95F-E1C082A7D6ED}" srcOrd="3" destOrd="0" presId="urn:microsoft.com/office/officeart/2018/2/layout/IconCircleList"/>
    <dgm:cxn modelId="{4DC4F771-43AC-409D-983C-580505B516E9}" type="presParOf" srcId="{08ED3551-92EC-42C8-8917-86B75631DE55}" destId="{31C3DDD1-E437-4695-A478-2DFBF40C5CE4}" srcOrd="1" destOrd="0" presId="urn:microsoft.com/office/officeart/2018/2/layout/IconCircleList"/>
    <dgm:cxn modelId="{8254D555-02EA-451F-AC29-1697F3259B57}" type="presParOf" srcId="{08ED3551-92EC-42C8-8917-86B75631DE55}" destId="{1C392898-8E6C-4CAA-8691-0856AE9E3746}" srcOrd="2" destOrd="0" presId="urn:microsoft.com/office/officeart/2018/2/layout/IconCircleList"/>
    <dgm:cxn modelId="{69967E8F-6D74-4A8B-AE56-0A78F90BD92C}" type="presParOf" srcId="{1C392898-8E6C-4CAA-8691-0856AE9E3746}" destId="{1C9379AD-436A-4A9A-9F70-7E4568D74498}" srcOrd="0" destOrd="0" presId="urn:microsoft.com/office/officeart/2018/2/layout/IconCircleList"/>
    <dgm:cxn modelId="{46FA2C9D-51BC-445E-B4E5-DA9E151844CD}" type="presParOf" srcId="{1C392898-8E6C-4CAA-8691-0856AE9E3746}" destId="{6B13ADB0-B773-4A8B-B8FA-E9C1CF431D5B}" srcOrd="1" destOrd="0" presId="urn:microsoft.com/office/officeart/2018/2/layout/IconCircleList"/>
    <dgm:cxn modelId="{21C9B336-C0F8-4C78-BBF3-BF1920A0883A}" type="presParOf" srcId="{1C392898-8E6C-4CAA-8691-0856AE9E3746}" destId="{A5C3E743-15B6-4C4C-B23F-766524DE9642}" srcOrd="2" destOrd="0" presId="urn:microsoft.com/office/officeart/2018/2/layout/IconCircleList"/>
    <dgm:cxn modelId="{5104BA62-F047-46B3-BCF4-F5DA4DC6D101}" type="presParOf" srcId="{1C392898-8E6C-4CAA-8691-0856AE9E3746}" destId="{D1012710-4075-49FC-8310-9678C60CB24E}" srcOrd="3" destOrd="0" presId="urn:microsoft.com/office/officeart/2018/2/layout/IconCircleList"/>
    <dgm:cxn modelId="{ADBF00C0-D269-4264-82D9-D303A9E4C437}" type="presParOf" srcId="{08ED3551-92EC-42C8-8917-86B75631DE55}" destId="{688462BB-731F-4446-8C22-4A8CFF9E1BB9}" srcOrd="3" destOrd="0" presId="urn:microsoft.com/office/officeart/2018/2/layout/IconCircleList"/>
    <dgm:cxn modelId="{96AB11DA-31D6-4153-8696-684DBD8208FD}" type="presParOf" srcId="{08ED3551-92EC-42C8-8917-86B75631DE55}" destId="{9628F561-9CD1-450D-9546-609CAD8BE1BB}" srcOrd="4" destOrd="0" presId="urn:microsoft.com/office/officeart/2018/2/layout/IconCircleList"/>
    <dgm:cxn modelId="{CAABEBAD-D1FB-4217-B661-A5EF302AA219}" type="presParOf" srcId="{9628F561-9CD1-450D-9546-609CAD8BE1BB}" destId="{41C0D69C-6EAA-4105-8604-E44212796BC8}" srcOrd="0" destOrd="0" presId="urn:microsoft.com/office/officeart/2018/2/layout/IconCircleList"/>
    <dgm:cxn modelId="{714BFD59-C4E3-4032-8936-8B0548E202EE}" type="presParOf" srcId="{9628F561-9CD1-450D-9546-609CAD8BE1BB}" destId="{85C8DF18-F88E-412E-B049-CE04C358CE9E}" srcOrd="1" destOrd="0" presId="urn:microsoft.com/office/officeart/2018/2/layout/IconCircleList"/>
    <dgm:cxn modelId="{F7E2FF23-9CE5-458F-BFCC-A9B0187A3982}" type="presParOf" srcId="{9628F561-9CD1-450D-9546-609CAD8BE1BB}" destId="{DA894EA6-1C63-4EED-B6DA-3E846873DCBE}" srcOrd="2" destOrd="0" presId="urn:microsoft.com/office/officeart/2018/2/layout/IconCircleList"/>
    <dgm:cxn modelId="{C536BEBF-344B-41D9-B8AD-194563CE7BCE}" type="presParOf" srcId="{9628F561-9CD1-450D-9546-609CAD8BE1BB}" destId="{12ACCE22-2815-41F1-93AD-86AD9E52A6C8}" srcOrd="3" destOrd="0" presId="urn:microsoft.com/office/officeart/2018/2/layout/IconCircleList"/>
    <dgm:cxn modelId="{40E3709E-C49C-4972-BA21-DB81AD6A57C3}" type="presParOf" srcId="{08ED3551-92EC-42C8-8917-86B75631DE55}" destId="{77C778BA-5223-4C21-922A-334A4AA01F14}" srcOrd="5" destOrd="0" presId="urn:microsoft.com/office/officeart/2018/2/layout/IconCircleList"/>
    <dgm:cxn modelId="{FDA3A6DA-3006-45AD-96AC-CC69830F0369}" type="presParOf" srcId="{08ED3551-92EC-42C8-8917-86B75631DE55}" destId="{BB5C4D97-7DFE-4FAD-809E-33437A21CD51}" srcOrd="6" destOrd="0" presId="urn:microsoft.com/office/officeart/2018/2/layout/IconCircleList"/>
    <dgm:cxn modelId="{9CF94C47-F2D5-4334-ACEA-18B856448115}" type="presParOf" srcId="{BB5C4D97-7DFE-4FAD-809E-33437A21CD51}" destId="{AD56943C-82EC-4864-AC6F-72CA00328816}" srcOrd="0" destOrd="0" presId="urn:microsoft.com/office/officeart/2018/2/layout/IconCircleList"/>
    <dgm:cxn modelId="{19776920-5D89-4C65-BD80-32D2E46601EE}" type="presParOf" srcId="{BB5C4D97-7DFE-4FAD-809E-33437A21CD51}" destId="{D9D60409-9FC8-43F1-ADB6-C4083B21463D}" srcOrd="1" destOrd="0" presId="urn:microsoft.com/office/officeart/2018/2/layout/IconCircleList"/>
    <dgm:cxn modelId="{AC4A0B21-9B85-4613-AD69-8BF2AEA7C812}" type="presParOf" srcId="{BB5C4D97-7DFE-4FAD-809E-33437A21CD51}" destId="{F41CB519-BAEB-458E-9AEE-A7B8AC975C3D}" srcOrd="2" destOrd="0" presId="urn:microsoft.com/office/officeart/2018/2/layout/IconCircleList"/>
    <dgm:cxn modelId="{F8CA4E09-C315-4352-8A23-1BC5D2DC407C}" type="presParOf" srcId="{BB5C4D97-7DFE-4FAD-809E-33437A21CD51}" destId="{560416EE-6460-49CE-88AE-7175C4E72AE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C059F8-A0A1-4383-869F-C27B352ABEA7}"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C447CDCA-BE23-4BAA-AE70-8CFA9C0DD532}">
      <dgm:prSet/>
      <dgm:spPr/>
      <dgm:t>
        <a:bodyPr/>
        <a:lstStyle/>
        <a:p>
          <a:r>
            <a:rPr lang="en-US"/>
            <a:t>Atmosphere was calm and friendly.</a:t>
          </a:r>
        </a:p>
      </dgm:t>
    </dgm:pt>
    <dgm:pt modelId="{B98DD107-3B4F-49DE-9DA3-1203E72B3BF1}" type="parTrans" cxnId="{AB270AE0-01AC-49F9-B4F9-45C2CF064BB5}">
      <dgm:prSet/>
      <dgm:spPr/>
      <dgm:t>
        <a:bodyPr/>
        <a:lstStyle/>
        <a:p>
          <a:endParaRPr lang="en-US"/>
        </a:p>
      </dgm:t>
    </dgm:pt>
    <dgm:pt modelId="{7FE21108-BFBA-48E2-AEA8-6748B91E6576}" type="sibTrans" cxnId="{AB270AE0-01AC-49F9-B4F9-45C2CF064BB5}">
      <dgm:prSet/>
      <dgm:spPr/>
      <dgm:t>
        <a:bodyPr/>
        <a:lstStyle/>
        <a:p>
          <a:endParaRPr lang="en-US"/>
        </a:p>
      </dgm:t>
    </dgm:pt>
    <dgm:pt modelId="{A076DB78-4F3F-4A74-AD12-913F406292B9}">
      <dgm:prSet/>
      <dgm:spPr/>
      <dgm:t>
        <a:bodyPr/>
        <a:lstStyle/>
        <a:p>
          <a:r>
            <a:rPr lang="en-US"/>
            <a:t>Two panel members.</a:t>
          </a:r>
        </a:p>
      </dgm:t>
    </dgm:pt>
    <dgm:pt modelId="{44F0E643-9489-4626-BAA8-34C95CF085B3}" type="parTrans" cxnId="{D3673610-AF52-4C48-9A44-40307AD97599}">
      <dgm:prSet/>
      <dgm:spPr/>
      <dgm:t>
        <a:bodyPr/>
        <a:lstStyle/>
        <a:p>
          <a:endParaRPr lang="en-US"/>
        </a:p>
      </dgm:t>
    </dgm:pt>
    <dgm:pt modelId="{2ABA50DA-7456-4D69-8371-5BFD961671DE}" type="sibTrans" cxnId="{D3673610-AF52-4C48-9A44-40307AD97599}">
      <dgm:prSet/>
      <dgm:spPr/>
      <dgm:t>
        <a:bodyPr/>
        <a:lstStyle/>
        <a:p>
          <a:endParaRPr lang="en-US"/>
        </a:p>
      </dgm:t>
    </dgm:pt>
    <dgm:pt modelId="{FAC44326-8920-4D04-B4FF-39CDCA8F3444}">
      <dgm:prSet/>
      <dgm:spPr/>
      <dgm:t>
        <a:bodyPr/>
        <a:lstStyle/>
        <a:p>
          <a:r>
            <a:rPr lang="en-US"/>
            <a:t>Interviewer one asked questions.</a:t>
          </a:r>
        </a:p>
      </dgm:t>
    </dgm:pt>
    <dgm:pt modelId="{7AA0F047-0CAD-4CCF-9051-FD734545A4E4}" type="parTrans" cxnId="{D42744A9-C077-4000-9492-B87DD8380640}">
      <dgm:prSet/>
      <dgm:spPr/>
      <dgm:t>
        <a:bodyPr/>
        <a:lstStyle/>
        <a:p>
          <a:endParaRPr lang="en-US"/>
        </a:p>
      </dgm:t>
    </dgm:pt>
    <dgm:pt modelId="{B6BA16E3-9365-44C4-99A7-4BBB5DF1E98E}" type="sibTrans" cxnId="{D42744A9-C077-4000-9492-B87DD8380640}">
      <dgm:prSet/>
      <dgm:spPr/>
      <dgm:t>
        <a:bodyPr/>
        <a:lstStyle/>
        <a:p>
          <a:endParaRPr lang="en-US"/>
        </a:p>
      </dgm:t>
    </dgm:pt>
    <dgm:pt modelId="{53769849-B6C6-4DF4-8C78-11792FDC3919}">
      <dgm:prSet/>
      <dgm:spPr/>
      <dgm:t>
        <a:bodyPr/>
        <a:lstStyle/>
        <a:p>
          <a:r>
            <a:rPr lang="en-US"/>
            <a:t>Interviewer two took notes.</a:t>
          </a:r>
        </a:p>
      </dgm:t>
    </dgm:pt>
    <dgm:pt modelId="{AD20DA0C-16DD-4705-A3C1-2FE50DFA4656}" type="parTrans" cxnId="{1C5CB35C-4B7F-45E0-96C4-5974B18BD0E3}">
      <dgm:prSet/>
      <dgm:spPr/>
      <dgm:t>
        <a:bodyPr/>
        <a:lstStyle/>
        <a:p>
          <a:endParaRPr lang="en-US"/>
        </a:p>
      </dgm:t>
    </dgm:pt>
    <dgm:pt modelId="{76716698-F6BF-463F-A9D3-123DB10E4995}" type="sibTrans" cxnId="{1C5CB35C-4B7F-45E0-96C4-5974B18BD0E3}">
      <dgm:prSet/>
      <dgm:spPr/>
      <dgm:t>
        <a:bodyPr/>
        <a:lstStyle/>
        <a:p>
          <a:endParaRPr lang="en-US"/>
        </a:p>
      </dgm:t>
    </dgm:pt>
    <dgm:pt modelId="{3CA39F4A-BCC6-44CF-8B6D-A1D5B55203BB}">
      <dgm:prSet/>
      <dgm:spPr/>
      <dgm:t>
        <a:bodyPr/>
        <a:lstStyle/>
        <a:p>
          <a:r>
            <a:rPr lang="en-US"/>
            <a:t>I answered most of the questions quickly and easily.</a:t>
          </a:r>
        </a:p>
      </dgm:t>
    </dgm:pt>
    <dgm:pt modelId="{8E82647F-A4E6-4F65-A37A-FE64FB874BC2}" type="parTrans" cxnId="{18C66798-937E-4959-97A0-437E3F77B780}">
      <dgm:prSet/>
      <dgm:spPr/>
      <dgm:t>
        <a:bodyPr/>
        <a:lstStyle/>
        <a:p>
          <a:endParaRPr lang="en-US"/>
        </a:p>
      </dgm:t>
    </dgm:pt>
    <dgm:pt modelId="{A6C51429-27DC-48F2-BE42-56833A10F5B3}" type="sibTrans" cxnId="{18C66798-937E-4959-97A0-437E3F77B780}">
      <dgm:prSet/>
      <dgm:spPr/>
      <dgm:t>
        <a:bodyPr/>
        <a:lstStyle/>
        <a:p>
          <a:endParaRPr lang="en-US"/>
        </a:p>
      </dgm:t>
    </dgm:pt>
    <dgm:pt modelId="{1290E0AF-EF77-4C47-B55C-C342A7707768}">
      <dgm:prSet/>
      <dgm:spPr/>
      <dgm:t>
        <a:bodyPr/>
        <a:lstStyle/>
        <a:p>
          <a:r>
            <a:rPr lang="en-US"/>
            <a:t>Used mostly academic language.</a:t>
          </a:r>
        </a:p>
      </dgm:t>
    </dgm:pt>
    <dgm:pt modelId="{2F334E93-BC2E-4CE3-B28A-F7AB2836AA66}" type="parTrans" cxnId="{9EF92A55-338A-47B7-9E53-2E2EEE6F98B4}">
      <dgm:prSet/>
      <dgm:spPr/>
      <dgm:t>
        <a:bodyPr/>
        <a:lstStyle/>
        <a:p>
          <a:endParaRPr lang="en-US"/>
        </a:p>
      </dgm:t>
    </dgm:pt>
    <dgm:pt modelId="{46E2DFC8-8C20-4B7B-A4DE-9B7AC8FE2396}" type="sibTrans" cxnId="{9EF92A55-338A-47B7-9E53-2E2EEE6F98B4}">
      <dgm:prSet/>
      <dgm:spPr/>
      <dgm:t>
        <a:bodyPr/>
        <a:lstStyle/>
        <a:p>
          <a:endParaRPr lang="en-US"/>
        </a:p>
      </dgm:t>
    </dgm:pt>
    <dgm:pt modelId="{FF62ED2E-A3D3-4957-AFDF-6F5AFA81E27B}">
      <dgm:prSet/>
      <dgm:spPr/>
      <dgm:t>
        <a:bodyPr/>
        <a:lstStyle/>
        <a:p>
          <a:r>
            <a:rPr lang="en-US"/>
            <a:t>Few pauses on some questions.</a:t>
          </a:r>
        </a:p>
      </dgm:t>
    </dgm:pt>
    <dgm:pt modelId="{1C695E62-EF86-4629-B7A8-1DFA49E66C7C}" type="parTrans" cxnId="{9F9C3082-E4BD-4153-8347-7AD6C2F85E33}">
      <dgm:prSet/>
      <dgm:spPr/>
      <dgm:t>
        <a:bodyPr/>
        <a:lstStyle/>
        <a:p>
          <a:endParaRPr lang="en-US"/>
        </a:p>
      </dgm:t>
    </dgm:pt>
    <dgm:pt modelId="{B7AEE5F9-0235-4989-9F83-8254CF3C9B76}" type="sibTrans" cxnId="{9F9C3082-E4BD-4153-8347-7AD6C2F85E33}">
      <dgm:prSet/>
      <dgm:spPr/>
      <dgm:t>
        <a:bodyPr/>
        <a:lstStyle/>
        <a:p>
          <a:endParaRPr lang="en-US"/>
        </a:p>
      </dgm:t>
    </dgm:pt>
    <dgm:pt modelId="{314A414D-2418-4DE3-9048-2F9385B2CFD7}">
      <dgm:prSet/>
      <dgm:spPr/>
      <dgm:t>
        <a:bodyPr/>
        <a:lstStyle/>
        <a:p>
          <a:r>
            <a:rPr lang="en-US"/>
            <a:t>Some repetition on answers.</a:t>
          </a:r>
        </a:p>
      </dgm:t>
    </dgm:pt>
    <dgm:pt modelId="{CF1FAACA-5E93-4FB7-AA02-9ED672521DBD}" type="parTrans" cxnId="{44BD267E-AF81-4718-A28A-D55474B6903D}">
      <dgm:prSet/>
      <dgm:spPr/>
      <dgm:t>
        <a:bodyPr/>
        <a:lstStyle/>
        <a:p>
          <a:endParaRPr lang="en-US"/>
        </a:p>
      </dgm:t>
    </dgm:pt>
    <dgm:pt modelId="{B791E06E-7816-4A90-96B2-93CB7D972BE7}" type="sibTrans" cxnId="{44BD267E-AF81-4718-A28A-D55474B6903D}">
      <dgm:prSet/>
      <dgm:spPr/>
      <dgm:t>
        <a:bodyPr/>
        <a:lstStyle/>
        <a:p>
          <a:endParaRPr lang="en-US"/>
        </a:p>
      </dgm:t>
    </dgm:pt>
    <dgm:pt modelId="{20B7AC70-47A8-4433-BC51-B8AD80307472}">
      <dgm:prSet/>
      <dgm:spPr/>
      <dgm:t>
        <a:bodyPr/>
        <a:lstStyle/>
        <a:p>
          <a:r>
            <a:rPr lang="en-US"/>
            <a:t>Ward and Wegner (2013) suggest that mind blanking is common under pressure.</a:t>
          </a:r>
        </a:p>
      </dgm:t>
    </dgm:pt>
    <dgm:pt modelId="{5A5B61CE-3D15-4F0B-9390-1A156BB2C953}" type="parTrans" cxnId="{8E48F019-816C-41C1-B8FF-37148516D006}">
      <dgm:prSet/>
      <dgm:spPr/>
      <dgm:t>
        <a:bodyPr/>
        <a:lstStyle/>
        <a:p>
          <a:endParaRPr lang="en-US"/>
        </a:p>
      </dgm:t>
    </dgm:pt>
    <dgm:pt modelId="{4E401FDF-E972-40D3-A7E6-A2B1CEF0E465}" type="sibTrans" cxnId="{8E48F019-816C-41C1-B8FF-37148516D006}">
      <dgm:prSet/>
      <dgm:spPr/>
      <dgm:t>
        <a:bodyPr/>
        <a:lstStyle/>
        <a:p>
          <a:endParaRPr lang="en-US"/>
        </a:p>
      </dgm:t>
    </dgm:pt>
    <dgm:pt modelId="{9288F394-D7AE-4F3C-A8C8-4D2329BCB034}" type="pres">
      <dgm:prSet presAssocID="{EAC059F8-A0A1-4383-869F-C27B352ABEA7}" presName="Name0" presStyleCnt="0">
        <dgm:presLayoutVars>
          <dgm:dir/>
          <dgm:resizeHandles val="exact"/>
        </dgm:presLayoutVars>
      </dgm:prSet>
      <dgm:spPr/>
    </dgm:pt>
    <dgm:pt modelId="{A9771CF3-1FEA-4AE8-89D6-6E29F83EDD22}" type="pres">
      <dgm:prSet presAssocID="{C447CDCA-BE23-4BAA-AE70-8CFA9C0DD532}" presName="node" presStyleLbl="node1" presStyleIdx="0" presStyleCnt="9">
        <dgm:presLayoutVars>
          <dgm:bulletEnabled val="1"/>
        </dgm:presLayoutVars>
      </dgm:prSet>
      <dgm:spPr/>
    </dgm:pt>
    <dgm:pt modelId="{26B539E1-CC91-4E2D-B95C-47F81F530C6D}" type="pres">
      <dgm:prSet presAssocID="{7FE21108-BFBA-48E2-AEA8-6748B91E6576}" presName="sibTrans" presStyleLbl="sibTrans1D1" presStyleIdx="0" presStyleCnt="8"/>
      <dgm:spPr/>
    </dgm:pt>
    <dgm:pt modelId="{3A98F3B5-DA5B-45AF-B3C6-45F65B0E6B33}" type="pres">
      <dgm:prSet presAssocID="{7FE21108-BFBA-48E2-AEA8-6748B91E6576}" presName="connectorText" presStyleLbl="sibTrans1D1" presStyleIdx="0" presStyleCnt="8"/>
      <dgm:spPr/>
    </dgm:pt>
    <dgm:pt modelId="{DDED00B1-F48C-4490-BFB5-531E904D1770}" type="pres">
      <dgm:prSet presAssocID="{A076DB78-4F3F-4A74-AD12-913F406292B9}" presName="node" presStyleLbl="node1" presStyleIdx="1" presStyleCnt="9">
        <dgm:presLayoutVars>
          <dgm:bulletEnabled val="1"/>
        </dgm:presLayoutVars>
      </dgm:prSet>
      <dgm:spPr/>
    </dgm:pt>
    <dgm:pt modelId="{333BC3E8-B832-41D7-B7BB-E995AA88DD4A}" type="pres">
      <dgm:prSet presAssocID="{2ABA50DA-7456-4D69-8371-5BFD961671DE}" presName="sibTrans" presStyleLbl="sibTrans1D1" presStyleIdx="1" presStyleCnt="8"/>
      <dgm:spPr/>
    </dgm:pt>
    <dgm:pt modelId="{70F3CED8-3994-47FA-8A3C-241AAACEE68E}" type="pres">
      <dgm:prSet presAssocID="{2ABA50DA-7456-4D69-8371-5BFD961671DE}" presName="connectorText" presStyleLbl="sibTrans1D1" presStyleIdx="1" presStyleCnt="8"/>
      <dgm:spPr/>
    </dgm:pt>
    <dgm:pt modelId="{D3D7712F-4AD0-45F3-B7AF-4ABF91228B62}" type="pres">
      <dgm:prSet presAssocID="{FAC44326-8920-4D04-B4FF-39CDCA8F3444}" presName="node" presStyleLbl="node1" presStyleIdx="2" presStyleCnt="9">
        <dgm:presLayoutVars>
          <dgm:bulletEnabled val="1"/>
        </dgm:presLayoutVars>
      </dgm:prSet>
      <dgm:spPr/>
    </dgm:pt>
    <dgm:pt modelId="{27D2C93A-DAF3-45D5-A44C-79C255CF8305}" type="pres">
      <dgm:prSet presAssocID="{B6BA16E3-9365-44C4-99A7-4BBB5DF1E98E}" presName="sibTrans" presStyleLbl="sibTrans1D1" presStyleIdx="2" presStyleCnt="8"/>
      <dgm:spPr/>
    </dgm:pt>
    <dgm:pt modelId="{1F4439DB-DE58-4732-816A-9694FB013FD0}" type="pres">
      <dgm:prSet presAssocID="{B6BA16E3-9365-44C4-99A7-4BBB5DF1E98E}" presName="connectorText" presStyleLbl="sibTrans1D1" presStyleIdx="2" presStyleCnt="8"/>
      <dgm:spPr/>
    </dgm:pt>
    <dgm:pt modelId="{28E8F076-4940-4109-999A-A77B76F6D172}" type="pres">
      <dgm:prSet presAssocID="{53769849-B6C6-4DF4-8C78-11792FDC3919}" presName="node" presStyleLbl="node1" presStyleIdx="3" presStyleCnt="9">
        <dgm:presLayoutVars>
          <dgm:bulletEnabled val="1"/>
        </dgm:presLayoutVars>
      </dgm:prSet>
      <dgm:spPr/>
    </dgm:pt>
    <dgm:pt modelId="{D8C38AE8-B68E-4813-8590-7C50BEEC8754}" type="pres">
      <dgm:prSet presAssocID="{76716698-F6BF-463F-A9D3-123DB10E4995}" presName="sibTrans" presStyleLbl="sibTrans1D1" presStyleIdx="3" presStyleCnt="8"/>
      <dgm:spPr/>
    </dgm:pt>
    <dgm:pt modelId="{9AE9A276-8636-4789-9D1D-DD976CBCDB83}" type="pres">
      <dgm:prSet presAssocID="{76716698-F6BF-463F-A9D3-123DB10E4995}" presName="connectorText" presStyleLbl="sibTrans1D1" presStyleIdx="3" presStyleCnt="8"/>
      <dgm:spPr/>
    </dgm:pt>
    <dgm:pt modelId="{0D999949-88CC-4CB4-9063-F8D8C2845559}" type="pres">
      <dgm:prSet presAssocID="{3CA39F4A-BCC6-44CF-8B6D-A1D5B55203BB}" presName="node" presStyleLbl="node1" presStyleIdx="4" presStyleCnt="9">
        <dgm:presLayoutVars>
          <dgm:bulletEnabled val="1"/>
        </dgm:presLayoutVars>
      </dgm:prSet>
      <dgm:spPr/>
    </dgm:pt>
    <dgm:pt modelId="{2A9C59B2-1A9F-444F-A83B-6CEF2CF9DC6A}" type="pres">
      <dgm:prSet presAssocID="{A6C51429-27DC-48F2-BE42-56833A10F5B3}" presName="sibTrans" presStyleLbl="sibTrans1D1" presStyleIdx="4" presStyleCnt="8"/>
      <dgm:spPr/>
    </dgm:pt>
    <dgm:pt modelId="{7258AC34-92C1-46F7-993E-092B065DB8D6}" type="pres">
      <dgm:prSet presAssocID="{A6C51429-27DC-48F2-BE42-56833A10F5B3}" presName="connectorText" presStyleLbl="sibTrans1D1" presStyleIdx="4" presStyleCnt="8"/>
      <dgm:spPr/>
    </dgm:pt>
    <dgm:pt modelId="{F84B1E81-56F5-4F88-8E8E-EE2A31B971CB}" type="pres">
      <dgm:prSet presAssocID="{1290E0AF-EF77-4C47-B55C-C342A7707768}" presName="node" presStyleLbl="node1" presStyleIdx="5" presStyleCnt="9">
        <dgm:presLayoutVars>
          <dgm:bulletEnabled val="1"/>
        </dgm:presLayoutVars>
      </dgm:prSet>
      <dgm:spPr/>
    </dgm:pt>
    <dgm:pt modelId="{982CD16D-AC30-4559-8514-B0E28CC16DE6}" type="pres">
      <dgm:prSet presAssocID="{46E2DFC8-8C20-4B7B-A4DE-9B7AC8FE2396}" presName="sibTrans" presStyleLbl="sibTrans1D1" presStyleIdx="5" presStyleCnt="8"/>
      <dgm:spPr/>
    </dgm:pt>
    <dgm:pt modelId="{86735D10-AAFF-4468-B59D-B468D10161E5}" type="pres">
      <dgm:prSet presAssocID="{46E2DFC8-8C20-4B7B-A4DE-9B7AC8FE2396}" presName="connectorText" presStyleLbl="sibTrans1D1" presStyleIdx="5" presStyleCnt="8"/>
      <dgm:spPr/>
    </dgm:pt>
    <dgm:pt modelId="{98DE3483-0DC8-45D7-A7AB-56DBCDE6CD85}" type="pres">
      <dgm:prSet presAssocID="{FF62ED2E-A3D3-4957-AFDF-6F5AFA81E27B}" presName="node" presStyleLbl="node1" presStyleIdx="6" presStyleCnt="9">
        <dgm:presLayoutVars>
          <dgm:bulletEnabled val="1"/>
        </dgm:presLayoutVars>
      </dgm:prSet>
      <dgm:spPr/>
    </dgm:pt>
    <dgm:pt modelId="{E7CF4067-929D-4291-8D04-2FD2D2033173}" type="pres">
      <dgm:prSet presAssocID="{B7AEE5F9-0235-4989-9F83-8254CF3C9B76}" presName="sibTrans" presStyleLbl="sibTrans1D1" presStyleIdx="6" presStyleCnt="8"/>
      <dgm:spPr/>
    </dgm:pt>
    <dgm:pt modelId="{0DC6F7A2-33A4-4257-BE0F-4DF44289AD82}" type="pres">
      <dgm:prSet presAssocID="{B7AEE5F9-0235-4989-9F83-8254CF3C9B76}" presName="connectorText" presStyleLbl="sibTrans1D1" presStyleIdx="6" presStyleCnt="8"/>
      <dgm:spPr/>
    </dgm:pt>
    <dgm:pt modelId="{6D082F12-728A-4596-B319-06F8601204D8}" type="pres">
      <dgm:prSet presAssocID="{314A414D-2418-4DE3-9048-2F9385B2CFD7}" presName="node" presStyleLbl="node1" presStyleIdx="7" presStyleCnt="9">
        <dgm:presLayoutVars>
          <dgm:bulletEnabled val="1"/>
        </dgm:presLayoutVars>
      </dgm:prSet>
      <dgm:spPr/>
    </dgm:pt>
    <dgm:pt modelId="{805E6A8F-7B57-4FE9-89D7-1B9F630B90DB}" type="pres">
      <dgm:prSet presAssocID="{B791E06E-7816-4A90-96B2-93CB7D972BE7}" presName="sibTrans" presStyleLbl="sibTrans1D1" presStyleIdx="7" presStyleCnt="8"/>
      <dgm:spPr/>
    </dgm:pt>
    <dgm:pt modelId="{82247739-E341-43CD-A566-89A622FD66B8}" type="pres">
      <dgm:prSet presAssocID="{B791E06E-7816-4A90-96B2-93CB7D972BE7}" presName="connectorText" presStyleLbl="sibTrans1D1" presStyleIdx="7" presStyleCnt="8"/>
      <dgm:spPr/>
    </dgm:pt>
    <dgm:pt modelId="{48332DF4-0AAD-4A29-A7EF-3C2288B34FCF}" type="pres">
      <dgm:prSet presAssocID="{20B7AC70-47A8-4433-BC51-B8AD80307472}" presName="node" presStyleLbl="node1" presStyleIdx="8" presStyleCnt="9">
        <dgm:presLayoutVars>
          <dgm:bulletEnabled val="1"/>
        </dgm:presLayoutVars>
      </dgm:prSet>
      <dgm:spPr/>
    </dgm:pt>
  </dgm:ptLst>
  <dgm:cxnLst>
    <dgm:cxn modelId="{D3673610-AF52-4C48-9A44-40307AD97599}" srcId="{EAC059F8-A0A1-4383-869F-C27B352ABEA7}" destId="{A076DB78-4F3F-4A74-AD12-913F406292B9}" srcOrd="1" destOrd="0" parTransId="{44F0E643-9489-4626-BAA8-34C95CF085B3}" sibTransId="{2ABA50DA-7456-4D69-8371-5BFD961671DE}"/>
    <dgm:cxn modelId="{8E48F019-816C-41C1-B8FF-37148516D006}" srcId="{EAC059F8-A0A1-4383-869F-C27B352ABEA7}" destId="{20B7AC70-47A8-4433-BC51-B8AD80307472}" srcOrd="8" destOrd="0" parTransId="{5A5B61CE-3D15-4F0B-9390-1A156BB2C953}" sibTransId="{4E401FDF-E972-40D3-A7E6-A2B1CEF0E465}"/>
    <dgm:cxn modelId="{CC1E2D1A-E2B9-4D70-AD24-A6C1A108ADAE}" type="presOf" srcId="{3CA39F4A-BCC6-44CF-8B6D-A1D5B55203BB}" destId="{0D999949-88CC-4CB4-9063-F8D8C2845559}" srcOrd="0" destOrd="0" presId="urn:microsoft.com/office/officeart/2016/7/layout/RepeatingBendingProcessNew"/>
    <dgm:cxn modelId="{E7A1CA1C-4B80-4041-95F2-0FF2107CCD5D}" type="presOf" srcId="{1290E0AF-EF77-4C47-B55C-C342A7707768}" destId="{F84B1E81-56F5-4F88-8E8E-EE2A31B971CB}" srcOrd="0" destOrd="0" presId="urn:microsoft.com/office/officeart/2016/7/layout/RepeatingBendingProcessNew"/>
    <dgm:cxn modelId="{A10C2723-9278-4418-B4B9-3CE2FB0C9EE5}" type="presOf" srcId="{53769849-B6C6-4DF4-8C78-11792FDC3919}" destId="{28E8F076-4940-4109-999A-A77B76F6D172}" srcOrd="0" destOrd="0" presId="urn:microsoft.com/office/officeart/2016/7/layout/RepeatingBendingProcessNew"/>
    <dgm:cxn modelId="{3D6B8A26-7F75-4F96-B466-717BDE7FD58B}" type="presOf" srcId="{20B7AC70-47A8-4433-BC51-B8AD80307472}" destId="{48332DF4-0AAD-4A29-A7EF-3C2288B34FCF}" srcOrd="0" destOrd="0" presId="urn:microsoft.com/office/officeart/2016/7/layout/RepeatingBendingProcessNew"/>
    <dgm:cxn modelId="{D30F7F32-2E12-425B-8057-1067606DD259}" type="presOf" srcId="{76716698-F6BF-463F-A9D3-123DB10E4995}" destId="{9AE9A276-8636-4789-9D1D-DD976CBCDB83}" srcOrd="1" destOrd="0" presId="urn:microsoft.com/office/officeart/2016/7/layout/RepeatingBendingProcessNew"/>
    <dgm:cxn modelId="{89826834-0BF8-4E38-9960-C25FFA24AFBD}" type="presOf" srcId="{A076DB78-4F3F-4A74-AD12-913F406292B9}" destId="{DDED00B1-F48C-4490-BFB5-531E904D1770}" srcOrd="0" destOrd="0" presId="urn:microsoft.com/office/officeart/2016/7/layout/RepeatingBendingProcessNew"/>
    <dgm:cxn modelId="{AB9C4D39-FFDA-4B7F-8910-381E382AC3F9}" type="presOf" srcId="{76716698-F6BF-463F-A9D3-123DB10E4995}" destId="{D8C38AE8-B68E-4813-8590-7C50BEEC8754}" srcOrd="0" destOrd="0" presId="urn:microsoft.com/office/officeart/2016/7/layout/RepeatingBendingProcessNew"/>
    <dgm:cxn modelId="{1C5CB35C-4B7F-45E0-96C4-5974B18BD0E3}" srcId="{EAC059F8-A0A1-4383-869F-C27B352ABEA7}" destId="{53769849-B6C6-4DF4-8C78-11792FDC3919}" srcOrd="3" destOrd="0" parTransId="{AD20DA0C-16DD-4705-A3C1-2FE50DFA4656}" sibTransId="{76716698-F6BF-463F-A9D3-123DB10E4995}"/>
    <dgm:cxn modelId="{0F836F45-CD9E-48B1-859D-58E95A709D31}" type="presOf" srcId="{2ABA50DA-7456-4D69-8371-5BFD961671DE}" destId="{70F3CED8-3994-47FA-8A3C-241AAACEE68E}" srcOrd="1" destOrd="0" presId="urn:microsoft.com/office/officeart/2016/7/layout/RepeatingBendingProcessNew"/>
    <dgm:cxn modelId="{7278174D-7C42-4924-ABDD-267C910B6486}" type="presOf" srcId="{B6BA16E3-9365-44C4-99A7-4BBB5DF1E98E}" destId="{27D2C93A-DAF3-45D5-A44C-79C255CF8305}" srcOrd="0" destOrd="0" presId="urn:microsoft.com/office/officeart/2016/7/layout/RepeatingBendingProcessNew"/>
    <dgm:cxn modelId="{9EF92A55-338A-47B7-9E53-2E2EEE6F98B4}" srcId="{EAC059F8-A0A1-4383-869F-C27B352ABEA7}" destId="{1290E0AF-EF77-4C47-B55C-C342A7707768}" srcOrd="5" destOrd="0" parTransId="{2F334E93-BC2E-4CE3-B28A-F7AB2836AA66}" sibTransId="{46E2DFC8-8C20-4B7B-A4DE-9B7AC8FE2396}"/>
    <dgm:cxn modelId="{1BE7C256-915E-4BBA-8549-372352FA1674}" type="presOf" srcId="{A6C51429-27DC-48F2-BE42-56833A10F5B3}" destId="{2A9C59B2-1A9F-444F-A83B-6CEF2CF9DC6A}" srcOrd="0" destOrd="0" presId="urn:microsoft.com/office/officeart/2016/7/layout/RepeatingBendingProcessNew"/>
    <dgm:cxn modelId="{0DE36977-DA50-4501-B377-7ACC845A6FB7}" type="presOf" srcId="{FF62ED2E-A3D3-4957-AFDF-6F5AFA81E27B}" destId="{98DE3483-0DC8-45D7-A7AB-56DBCDE6CD85}" srcOrd="0" destOrd="0" presId="urn:microsoft.com/office/officeart/2016/7/layout/RepeatingBendingProcessNew"/>
    <dgm:cxn modelId="{7E33D377-0E2C-430C-AC4B-45E1E7330D4E}" type="presOf" srcId="{46E2DFC8-8C20-4B7B-A4DE-9B7AC8FE2396}" destId="{982CD16D-AC30-4559-8514-B0E28CC16DE6}" srcOrd="0" destOrd="0" presId="urn:microsoft.com/office/officeart/2016/7/layout/RepeatingBendingProcessNew"/>
    <dgm:cxn modelId="{8E87C178-2F24-43F3-A769-748EC9223AFC}" type="presOf" srcId="{7FE21108-BFBA-48E2-AEA8-6748B91E6576}" destId="{3A98F3B5-DA5B-45AF-B3C6-45F65B0E6B33}" srcOrd="1" destOrd="0" presId="urn:microsoft.com/office/officeart/2016/7/layout/RepeatingBendingProcessNew"/>
    <dgm:cxn modelId="{44BD267E-AF81-4718-A28A-D55474B6903D}" srcId="{EAC059F8-A0A1-4383-869F-C27B352ABEA7}" destId="{314A414D-2418-4DE3-9048-2F9385B2CFD7}" srcOrd="7" destOrd="0" parTransId="{CF1FAACA-5E93-4FB7-AA02-9ED672521DBD}" sibTransId="{B791E06E-7816-4A90-96B2-93CB7D972BE7}"/>
    <dgm:cxn modelId="{9F9C3082-E4BD-4153-8347-7AD6C2F85E33}" srcId="{EAC059F8-A0A1-4383-869F-C27B352ABEA7}" destId="{FF62ED2E-A3D3-4957-AFDF-6F5AFA81E27B}" srcOrd="6" destOrd="0" parTransId="{1C695E62-EF86-4629-B7A8-1DFA49E66C7C}" sibTransId="{B7AEE5F9-0235-4989-9F83-8254CF3C9B76}"/>
    <dgm:cxn modelId="{F1F5F189-5C00-4838-A7CB-B87A98B298A7}" type="presOf" srcId="{B7AEE5F9-0235-4989-9F83-8254CF3C9B76}" destId="{E7CF4067-929D-4291-8D04-2FD2D2033173}" srcOrd="0" destOrd="0" presId="urn:microsoft.com/office/officeart/2016/7/layout/RepeatingBendingProcessNew"/>
    <dgm:cxn modelId="{8FE71E90-7425-4784-8424-3C8A5839E19A}" type="presOf" srcId="{EAC059F8-A0A1-4383-869F-C27B352ABEA7}" destId="{9288F394-D7AE-4F3C-A8C8-4D2329BCB034}" srcOrd="0" destOrd="0" presId="urn:microsoft.com/office/officeart/2016/7/layout/RepeatingBendingProcessNew"/>
    <dgm:cxn modelId="{084F8193-D12D-4C05-98E1-529C78426B8E}" type="presOf" srcId="{B791E06E-7816-4A90-96B2-93CB7D972BE7}" destId="{82247739-E341-43CD-A566-89A622FD66B8}" srcOrd="1" destOrd="0" presId="urn:microsoft.com/office/officeart/2016/7/layout/RepeatingBendingProcessNew"/>
    <dgm:cxn modelId="{18C66798-937E-4959-97A0-437E3F77B780}" srcId="{EAC059F8-A0A1-4383-869F-C27B352ABEA7}" destId="{3CA39F4A-BCC6-44CF-8B6D-A1D5B55203BB}" srcOrd="4" destOrd="0" parTransId="{8E82647F-A4E6-4F65-A37A-FE64FB874BC2}" sibTransId="{A6C51429-27DC-48F2-BE42-56833A10F5B3}"/>
    <dgm:cxn modelId="{5FF650A1-B75F-404E-9369-F26786F5C968}" type="presOf" srcId="{B791E06E-7816-4A90-96B2-93CB7D972BE7}" destId="{805E6A8F-7B57-4FE9-89D7-1B9F630B90DB}" srcOrd="0" destOrd="0" presId="urn:microsoft.com/office/officeart/2016/7/layout/RepeatingBendingProcessNew"/>
    <dgm:cxn modelId="{D42744A9-C077-4000-9492-B87DD8380640}" srcId="{EAC059F8-A0A1-4383-869F-C27B352ABEA7}" destId="{FAC44326-8920-4D04-B4FF-39CDCA8F3444}" srcOrd="2" destOrd="0" parTransId="{7AA0F047-0CAD-4CCF-9051-FD734545A4E4}" sibTransId="{B6BA16E3-9365-44C4-99A7-4BBB5DF1E98E}"/>
    <dgm:cxn modelId="{F0E50DB2-57A7-47D1-AE8B-1B1FDD1C04EB}" type="presOf" srcId="{2ABA50DA-7456-4D69-8371-5BFD961671DE}" destId="{333BC3E8-B832-41D7-B7BB-E995AA88DD4A}" srcOrd="0" destOrd="0" presId="urn:microsoft.com/office/officeart/2016/7/layout/RepeatingBendingProcessNew"/>
    <dgm:cxn modelId="{A86787B5-CA43-45FF-B5F2-C34901D811E4}" type="presOf" srcId="{B7AEE5F9-0235-4989-9F83-8254CF3C9B76}" destId="{0DC6F7A2-33A4-4257-BE0F-4DF44289AD82}" srcOrd="1" destOrd="0" presId="urn:microsoft.com/office/officeart/2016/7/layout/RepeatingBendingProcessNew"/>
    <dgm:cxn modelId="{0A28D5B5-10A7-4DA9-9B65-3FC0F6B7902B}" type="presOf" srcId="{FAC44326-8920-4D04-B4FF-39CDCA8F3444}" destId="{D3D7712F-4AD0-45F3-B7AF-4ABF91228B62}" srcOrd="0" destOrd="0" presId="urn:microsoft.com/office/officeart/2016/7/layout/RepeatingBendingProcessNew"/>
    <dgm:cxn modelId="{65EB2ED0-F4C1-4614-B748-BC8329D6E93F}" type="presOf" srcId="{B6BA16E3-9365-44C4-99A7-4BBB5DF1E98E}" destId="{1F4439DB-DE58-4732-816A-9694FB013FD0}" srcOrd="1" destOrd="0" presId="urn:microsoft.com/office/officeart/2016/7/layout/RepeatingBendingProcessNew"/>
    <dgm:cxn modelId="{EEFA76D7-22A7-4349-8C59-9BC8405E7272}" type="presOf" srcId="{C447CDCA-BE23-4BAA-AE70-8CFA9C0DD532}" destId="{A9771CF3-1FEA-4AE8-89D6-6E29F83EDD22}" srcOrd="0" destOrd="0" presId="urn:microsoft.com/office/officeart/2016/7/layout/RepeatingBendingProcessNew"/>
    <dgm:cxn modelId="{C79AF9D7-72DD-4CAE-9804-23FE935B3474}" type="presOf" srcId="{314A414D-2418-4DE3-9048-2F9385B2CFD7}" destId="{6D082F12-728A-4596-B319-06F8601204D8}" srcOrd="0" destOrd="0" presId="urn:microsoft.com/office/officeart/2016/7/layout/RepeatingBendingProcessNew"/>
    <dgm:cxn modelId="{AB270AE0-01AC-49F9-B4F9-45C2CF064BB5}" srcId="{EAC059F8-A0A1-4383-869F-C27B352ABEA7}" destId="{C447CDCA-BE23-4BAA-AE70-8CFA9C0DD532}" srcOrd="0" destOrd="0" parTransId="{B98DD107-3B4F-49DE-9DA3-1203E72B3BF1}" sibTransId="{7FE21108-BFBA-48E2-AEA8-6748B91E6576}"/>
    <dgm:cxn modelId="{F4B85CE0-20AA-4D25-9850-F0CDD1DA74B2}" type="presOf" srcId="{46E2DFC8-8C20-4B7B-A4DE-9B7AC8FE2396}" destId="{86735D10-AAFF-4468-B59D-B468D10161E5}" srcOrd="1" destOrd="0" presId="urn:microsoft.com/office/officeart/2016/7/layout/RepeatingBendingProcessNew"/>
    <dgm:cxn modelId="{5E0A44F2-2CD7-4214-BAD6-8134176FDF70}" type="presOf" srcId="{7FE21108-BFBA-48E2-AEA8-6748B91E6576}" destId="{26B539E1-CC91-4E2D-B95C-47F81F530C6D}" srcOrd="0" destOrd="0" presId="urn:microsoft.com/office/officeart/2016/7/layout/RepeatingBendingProcessNew"/>
    <dgm:cxn modelId="{791A94F2-6C7E-4AED-B17D-2B8581A230F5}" type="presOf" srcId="{A6C51429-27DC-48F2-BE42-56833A10F5B3}" destId="{7258AC34-92C1-46F7-993E-092B065DB8D6}" srcOrd="1" destOrd="0" presId="urn:microsoft.com/office/officeart/2016/7/layout/RepeatingBendingProcessNew"/>
    <dgm:cxn modelId="{CD2AFB4B-682C-4B9B-BEB3-56682E5547D3}" type="presParOf" srcId="{9288F394-D7AE-4F3C-A8C8-4D2329BCB034}" destId="{A9771CF3-1FEA-4AE8-89D6-6E29F83EDD22}" srcOrd="0" destOrd="0" presId="urn:microsoft.com/office/officeart/2016/7/layout/RepeatingBendingProcessNew"/>
    <dgm:cxn modelId="{C17417C5-A323-4B71-B7E9-A5E5792EE693}" type="presParOf" srcId="{9288F394-D7AE-4F3C-A8C8-4D2329BCB034}" destId="{26B539E1-CC91-4E2D-B95C-47F81F530C6D}" srcOrd="1" destOrd="0" presId="urn:microsoft.com/office/officeart/2016/7/layout/RepeatingBendingProcessNew"/>
    <dgm:cxn modelId="{E24E55AC-9445-49CC-95E9-B4430C82C270}" type="presParOf" srcId="{26B539E1-CC91-4E2D-B95C-47F81F530C6D}" destId="{3A98F3B5-DA5B-45AF-B3C6-45F65B0E6B33}" srcOrd="0" destOrd="0" presId="urn:microsoft.com/office/officeart/2016/7/layout/RepeatingBendingProcessNew"/>
    <dgm:cxn modelId="{879BF540-B5FB-4489-9D81-872D47B9A9A2}" type="presParOf" srcId="{9288F394-D7AE-4F3C-A8C8-4D2329BCB034}" destId="{DDED00B1-F48C-4490-BFB5-531E904D1770}" srcOrd="2" destOrd="0" presId="urn:microsoft.com/office/officeart/2016/7/layout/RepeatingBendingProcessNew"/>
    <dgm:cxn modelId="{310D6E73-F828-448D-916B-A88C720EC9D0}" type="presParOf" srcId="{9288F394-D7AE-4F3C-A8C8-4D2329BCB034}" destId="{333BC3E8-B832-41D7-B7BB-E995AA88DD4A}" srcOrd="3" destOrd="0" presId="urn:microsoft.com/office/officeart/2016/7/layout/RepeatingBendingProcessNew"/>
    <dgm:cxn modelId="{05203461-FE7C-4E4E-8B86-D8C792D8678F}" type="presParOf" srcId="{333BC3E8-B832-41D7-B7BB-E995AA88DD4A}" destId="{70F3CED8-3994-47FA-8A3C-241AAACEE68E}" srcOrd="0" destOrd="0" presId="urn:microsoft.com/office/officeart/2016/7/layout/RepeatingBendingProcessNew"/>
    <dgm:cxn modelId="{76E8E487-18AB-4AE0-82F7-62C4E8259BC3}" type="presParOf" srcId="{9288F394-D7AE-4F3C-A8C8-4D2329BCB034}" destId="{D3D7712F-4AD0-45F3-B7AF-4ABF91228B62}" srcOrd="4" destOrd="0" presId="urn:microsoft.com/office/officeart/2016/7/layout/RepeatingBendingProcessNew"/>
    <dgm:cxn modelId="{09A411AD-CAA7-4194-80C8-67D7AA3B8EBD}" type="presParOf" srcId="{9288F394-D7AE-4F3C-A8C8-4D2329BCB034}" destId="{27D2C93A-DAF3-45D5-A44C-79C255CF8305}" srcOrd="5" destOrd="0" presId="urn:microsoft.com/office/officeart/2016/7/layout/RepeatingBendingProcessNew"/>
    <dgm:cxn modelId="{8AC5138F-5AE5-4FFB-A30D-08A6CE1EAA3D}" type="presParOf" srcId="{27D2C93A-DAF3-45D5-A44C-79C255CF8305}" destId="{1F4439DB-DE58-4732-816A-9694FB013FD0}" srcOrd="0" destOrd="0" presId="urn:microsoft.com/office/officeart/2016/7/layout/RepeatingBendingProcessNew"/>
    <dgm:cxn modelId="{5336CA1B-1ED1-4C42-B922-1B6FF5FE4F39}" type="presParOf" srcId="{9288F394-D7AE-4F3C-A8C8-4D2329BCB034}" destId="{28E8F076-4940-4109-999A-A77B76F6D172}" srcOrd="6" destOrd="0" presId="urn:microsoft.com/office/officeart/2016/7/layout/RepeatingBendingProcessNew"/>
    <dgm:cxn modelId="{3C482D8D-7197-4BC0-99E5-99EBBE242A7C}" type="presParOf" srcId="{9288F394-D7AE-4F3C-A8C8-4D2329BCB034}" destId="{D8C38AE8-B68E-4813-8590-7C50BEEC8754}" srcOrd="7" destOrd="0" presId="urn:microsoft.com/office/officeart/2016/7/layout/RepeatingBendingProcessNew"/>
    <dgm:cxn modelId="{7C34863B-5C09-49AE-8426-755339FEF631}" type="presParOf" srcId="{D8C38AE8-B68E-4813-8590-7C50BEEC8754}" destId="{9AE9A276-8636-4789-9D1D-DD976CBCDB83}" srcOrd="0" destOrd="0" presId="urn:microsoft.com/office/officeart/2016/7/layout/RepeatingBendingProcessNew"/>
    <dgm:cxn modelId="{DD7FAD84-E9C1-4069-8C0C-F5C995CD54A5}" type="presParOf" srcId="{9288F394-D7AE-4F3C-A8C8-4D2329BCB034}" destId="{0D999949-88CC-4CB4-9063-F8D8C2845559}" srcOrd="8" destOrd="0" presId="urn:microsoft.com/office/officeart/2016/7/layout/RepeatingBendingProcessNew"/>
    <dgm:cxn modelId="{E5A845F1-2FFC-470E-AC5C-343B41567F05}" type="presParOf" srcId="{9288F394-D7AE-4F3C-A8C8-4D2329BCB034}" destId="{2A9C59B2-1A9F-444F-A83B-6CEF2CF9DC6A}" srcOrd="9" destOrd="0" presId="urn:microsoft.com/office/officeart/2016/7/layout/RepeatingBendingProcessNew"/>
    <dgm:cxn modelId="{74FCE1E8-5CF9-43D3-9D57-162FE60FABCD}" type="presParOf" srcId="{2A9C59B2-1A9F-444F-A83B-6CEF2CF9DC6A}" destId="{7258AC34-92C1-46F7-993E-092B065DB8D6}" srcOrd="0" destOrd="0" presId="urn:microsoft.com/office/officeart/2016/7/layout/RepeatingBendingProcessNew"/>
    <dgm:cxn modelId="{C73B8C1E-3B50-4861-B1C8-614754D9CCEC}" type="presParOf" srcId="{9288F394-D7AE-4F3C-A8C8-4D2329BCB034}" destId="{F84B1E81-56F5-4F88-8E8E-EE2A31B971CB}" srcOrd="10" destOrd="0" presId="urn:microsoft.com/office/officeart/2016/7/layout/RepeatingBendingProcessNew"/>
    <dgm:cxn modelId="{7B4C7629-4612-4648-8455-75A339B1C222}" type="presParOf" srcId="{9288F394-D7AE-4F3C-A8C8-4D2329BCB034}" destId="{982CD16D-AC30-4559-8514-B0E28CC16DE6}" srcOrd="11" destOrd="0" presId="urn:microsoft.com/office/officeart/2016/7/layout/RepeatingBendingProcessNew"/>
    <dgm:cxn modelId="{DC4A1D93-6085-4585-AEA9-1DB4A32D566C}" type="presParOf" srcId="{982CD16D-AC30-4559-8514-B0E28CC16DE6}" destId="{86735D10-AAFF-4468-B59D-B468D10161E5}" srcOrd="0" destOrd="0" presId="urn:microsoft.com/office/officeart/2016/7/layout/RepeatingBendingProcessNew"/>
    <dgm:cxn modelId="{F7F0ED4F-9B22-4A0D-A4B6-F8D9C51DDF7C}" type="presParOf" srcId="{9288F394-D7AE-4F3C-A8C8-4D2329BCB034}" destId="{98DE3483-0DC8-45D7-A7AB-56DBCDE6CD85}" srcOrd="12" destOrd="0" presId="urn:microsoft.com/office/officeart/2016/7/layout/RepeatingBendingProcessNew"/>
    <dgm:cxn modelId="{4C626010-493E-4B69-A807-6D663F47FB25}" type="presParOf" srcId="{9288F394-D7AE-4F3C-A8C8-4D2329BCB034}" destId="{E7CF4067-929D-4291-8D04-2FD2D2033173}" srcOrd="13" destOrd="0" presId="urn:microsoft.com/office/officeart/2016/7/layout/RepeatingBendingProcessNew"/>
    <dgm:cxn modelId="{E3BC5775-D049-4975-988C-CD7FBA1AFD23}" type="presParOf" srcId="{E7CF4067-929D-4291-8D04-2FD2D2033173}" destId="{0DC6F7A2-33A4-4257-BE0F-4DF44289AD82}" srcOrd="0" destOrd="0" presId="urn:microsoft.com/office/officeart/2016/7/layout/RepeatingBendingProcessNew"/>
    <dgm:cxn modelId="{E1741A29-0CE6-428D-B13F-08D5E035DCB7}" type="presParOf" srcId="{9288F394-D7AE-4F3C-A8C8-4D2329BCB034}" destId="{6D082F12-728A-4596-B319-06F8601204D8}" srcOrd="14" destOrd="0" presId="urn:microsoft.com/office/officeart/2016/7/layout/RepeatingBendingProcessNew"/>
    <dgm:cxn modelId="{1744E0F7-48A2-468B-8A0E-06541E709531}" type="presParOf" srcId="{9288F394-D7AE-4F3C-A8C8-4D2329BCB034}" destId="{805E6A8F-7B57-4FE9-89D7-1B9F630B90DB}" srcOrd="15" destOrd="0" presId="urn:microsoft.com/office/officeart/2016/7/layout/RepeatingBendingProcessNew"/>
    <dgm:cxn modelId="{39CAA9F3-3C9A-4ED9-94E9-0882DE80A32F}" type="presParOf" srcId="{805E6A8F-7B57-4FE9-89D7-1B9F630B90DB}" destId="{82247739-E341-43CD-A566-89A622FD66B8}" srcOrd="0" destOrd="0" presId="urn:microsoft.com/office/officeart/2016/7/layout/RepeatingBendingProcessNew"/>
    <dgm:cxn modelId="{57578A62-FC0D-45FD-8CB6-76D202535524}" type="presParOf" srcId="{9288F394-D7AE-4F3C-A8C8-4D2329BCB034}" destId="{48332DF4-0AAD-4A29-A7EF-3C2288B34FCF}"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DE80EB-33D8-4609-BA94-68F4377C8D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15467B-6294-473D-8A1F-B9428C5C4AD8}">
      <dgm:prSet/>
      <dgm:spPr/>
      <dgm:t>
        <a:bodyPr/>
        <a:lstStyle/>
        <a:p>
          <a:r>
            <a:rPr lang="en-US"/>
            <a:t>Nervous</a:t>
          </a:r>
        </a:p>
      </dgm:t>
    </dgm:pt>
    <dgm:pt modelId="{60AC5CE5-EA32-46D8-B1D8-3ABB2D402453}" type="parTrans" cxnId="{2FC58436-944C-45BE-9E6C-1DD1F105C655}">
      <dgm:prSet/>
      <dgm:spPr/>
      <dgm:t>
        <a:bodyPr/>
        <a:lstStyle/>
        <a:p>
          <a:endParaRPr lang="en-US"/>
        </a:p>
      </dgm:t>
    </dgm:pt>
    <dgm:pt modelId="{37DFBEB2-98EE-41A1-AD67-6CD7CC6A0CE6}" type="sibTrans" cxnId="{2FC58436-944C-45BE-9E6C-1DD1F105C655}">
      <dgm:prSet/>
      <dgm:spPr/>
      <dgm:t>
        <a:bodyPr/>
        <a:lstStyle/>
        <a:p>
          <a:endParaRPr lang="en-US"/>
        </a:p>
      </dgm:t>
    </dgm:pt>
    <dgm:pt modelId="{F12B3270-0E49-48E8-9236-8AB5638B034B}">
      <dgm:prSet/>
      <dgm:spPr/>
      <dgm:t>
        <a:bodyPr/>
        <a:lstStyle/>
        <a:p>
          <a:r>
            <a:rPr lang="en-US"/>
            <a:t>Optimistic</a:t>
          </a:r>
        </a:p>
      </dgm:t>
    </dgm:pt>
    <dgm:pt modelId="{1CFCD52F-A969-4FC8-B855-83B810124E9E}" type="parTrans" cxnId="{846B823F-E0FF-4FE0-8DAC-3F27B45EC34D}">
      <dgm:prSet/>
      <dgm:spPr/>
      <dgm:t>
        <a:bodyPr/>
        <a:lstStyle/>
        <a:p>
          <a:endParaRPr lang="en-US"/>
        </a:p>
      </dgm:t>
    </dgm:pt>
    <dgm:pt modelId="{D9C5CD69-BA1A-4F80-A818-2E06ADA063BC}" type="sibTrans" cxnId="{846B823F-E0FF-4FE0-8DAC-3F27B45EC34D}">
      <dgm:prSet/>
      <dgm:spPr/>
      <dgm:t>
        <a:bodyPr/>
        <a:lstStyle/>
        <a:p>
          <a:endParaRPr lang="en-US"/>
        </a:p>
      </dgm:t>
    </dgm:pt>
    <dgm:pt modelId="{0CF839E8-2C1A-492B-9BC5-6479CFB8EC89}">
      <dgm:prSet/>
      <dgm:spPr/>
      <dgm:t>
        <a:bodyPr/>
        <a:lstStyle/>
        <a:p>
          <a:r>
            <a:rPr lang="en-US"/>
            <a:t>Quite confident that I had the knowledge, and skills for the job.</a:t>
          </a:r>
        </a:p>
      </dgm:t>
    </dgm:pt>
    <dgm:pt modelId="{E54BD50C-92CB-416B-8D06-BB9AB5798883}" type="parTrans" cxnId="{C4B27023-3C3B-4D6C-A097-3FEB3800FD1F}">
      <dgm:prSet/>
      <dgm:spPr/>
      <dgm:t>
        <a:bodyPr/>
        <a:lstStyle/>
        <a:p>
          <a:endParaRPr lang="en-US"/>
        </a:p>
      </dgm:t>
    </dgm:pt>
    <dgm:pt modelId="{B1E1B1B7-987E-44B9-8EE9-593D26298968}" type="sibTrans" cxnId="{C4B27023-3C3B-4D6C-A097-3FEB3800FD1F}">
      <dgm:prSet/>
      <dgm:spPr/>
      <dgm:t>
        <a:bodyPr/>
        <a:lstStyle/>
        <a:p>
          <a:endParaRPr lang="en-US"/>
        </a:p>
      </dgm:t>
    </dgm:pt>
    <dgm:pt modelId="{C4BE4E17-DAF0-494D-A6FE-B632A193C79B}" type="pres">
      <dgm:prSet presAssocID="{3BDE80EB-33D8-4609-BA94-68F4377C8D68}" presName="root" presStyleCnt="0">
        <dgm:presLayoutVars>
          <dgm:dir/>
          <dgm:resizeHandles val="exact"/>
        </dgm:presLayoutVars>
      </dgm:prSet>
      <dgm:spPr/>
    </dgm:pt>
    <dgm:pt modelId="{E58A0FF7-D4B0-4F9C-8997-817A2C3AC3BD}" type="pres">
      <dgm:prSet presAssocID="{5615467B-6294-473D-8A1F-B9428C5C4AD8}" presName="compNode" presStyleCnt="0"/>
      <dgm:spPr/>
    </dgm:pt>
    <dgm:pt modelId="{C2319595-DC61-4FF2-9D55-521F52555CAF}" type="pres">
      <dgm:prSet presAssocID="{5615467B-6294-473D-8A1F-B9428C5C4AD8}" presName="bgRect" presStyleLbl="bgShp" presStyleIdx="0" presStyleCnt="3"/>
      <dgm:spPr/>
    </dgm:pt>
    <dgm:pt modelId="{D59C7AD5-772B-4F26-9D82-D5959A7C647E}" type="pres">
      <dgm:prSet presAssocID="{5615467B-6294-473D-8A1F-B9428C5C4A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rvous Face Outline"/>
        </a:ext>
      </dgm:extLst>
    </dgm:pt>
    <dgm:pt modelId="{BDDD873F-4617-45D9-A7F4-2A5D04AB0D85}" type="pres">
      <dgm:prSet presAssocID="{5615467B-6294-473D-8A1F-B9428C5C4AD8}" presName="spaceRect" presStyleCnt="0"/>
      <dgm:spPr/>
    </dgm:pt>
    <dgm:pt modelId="{67A6154C-8E93-47CB-BB3A-E50E0AEB9301}" type="pres">
      <dgm:prSet presAssocID="{5615467B-6294-473D-8A1F-B9428C5C4AD8}" presName="parTx" presStyleLbl="revTx" presStyleIdx="0" presStyleCnt="3">
        <dgm:presLayoutVars>
          <dgm:chMax val="0"/>
          <dgm:chPref val="0"/>
        </dgm:presLayoutVars>
      </dgm:prSet>
      <dgm:spPr/>
    </dgm:pt>
    <dgm:pt modelId="{E5E7BFD4-F45D-447A-A935-1FD93118A9E9}" type="pres">
      <dgm:prSet presAssocID="{37DFBEB2-98EE-41A1-AD67-6CD7CC6A0CE6}" presName="sibTrans" presStyleCnt="0"/>
      <dgm:spPr/>
    </dgm:pt>
    <dgm:pt modelId="{5AD1E62D-F947-4BE8-A0AE-97FEAD4BFFA4}" type="pres">
      <dgm:prSet presAssocID="{F12B3270-0E49-48E8-9236-8AB5638B034B}" presName="compNode" presStyleCnt="0"/>
      <dgm:spPr/>
    </dgm:pt>
    <dgm:pt modelId="{0F96EABA-B22E-434C-90F2-646E17F8820B}" type="pres">
      <dgm:prSet presAssocID="{F12B3270-0E49-48E8-9236-8AB5638B034B}" presName="bgRect" presStyleLbl="bgShp" presStyleIdx="1" presStyleCnt="3"/>
      <dgm:spPr/>
    </dgm:pt>
    <dgm:pt modelId="{732B21ED-84D8-429D-AD3A-A4585ECEDFCE}" type="pres">
      <dgm:prSet presAssocID="{F12B3270-0E49-48E8-9236-8AB5638B034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glasses Face with Solid Fill"/>
        </a:ext>
      </dgm:extLst>
    </dgm:pt>
    <dgm:pt modelId="{C5DB72D6-B819-459E-8AA0-BD7DC3EC5D5B}" type="pres">
      <dgm:prSet presAssocID="{F12B3270-0E49-48E8-9236-8AB5638B034B}" presName="spaceRect" presStyleCnt="0"/>
      <dgm:spPr/>
    </dgm:pt>
    <dgm:pt modelId="{883D6B3A-7373-49C2-83A9-365A2B655D4C}" type="pres">
      <dgm:prSet presAssocID="{F12B3270-0E49-48E8-9236-8AB5638B034B}" presName="parTx" presStyleLbl="revTx" presStyleIdx="1" presStyleCnt="3">
        <dgm:presLayoutVars>
          <dgm:chMax val="0"/>
          <dgm:chPref val="0"/>
        </dgm:presLayoutVars>
      </dgm:prSet>
      <dgm:spPr/>
    </dgm:pt>
    <dgm:pt modelId="{8EF7A9A7-BC34-46ED-976F-B3E6D707C3BB}" type="pres">
      <dgm:prSet presAssocID="{D9C5CD69-BA1A-4F80-A818-2E06ADA063BC}" presName="sibTrans" presStyleCnt="0"/>
      <dgm:spPr/>
    </dgm:pt>
    <dgm:pt modelId="{A98F288C-376F-4B91-9E5D-C12847FAD84E}" type="pres">
      <dgm:prSet presAssocID="{0CF839E8-2C1A-492B-9BC5-6479CFB8EC89}" presName="compNode" presStyleCnt="0"/>
      <dgm:spPr/>
    </dgm:pt>
    <dgm:pt modelId="{939581FF-1A37-4A19-8445-B545C37AC621}" type="pres">
      <dgm:prSet presAssocID="{0CF839E8-2C1A-492B-9BC5-6479CFB8EC89}" presName="bgRect" presStyleLbl="bgShp" presStyleIdx="2" presStyleCnt="3"/>
      <dgm:spPr/>
    </dgm:pt>
    <dgm:pt modelId="{521F56B7-5C8C-426A-BBFD-5D679EFEFECC}" type="pres">
      <dgm:prSet presAssocID="{0CF839E8-2C1A-492B-9BC5-6479CFB8EC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8BDE8B7D-FA4E-4318-A347-D2512135C0E2}" type="pres">
      <dgm:prSet presAssocID="{0CF839E8-2C1A-492B-9BC5-6479CFB8EC89}" presName="spaceRect" presStyleCnt="0"/>
      <dgm:spPr/>
    </dgm:pt>
    <dgm:pt modelId="{68C135C4-5A9F-40C3-9577-B478BE1D2559}" type="pres">
      <dgm:prSet presAssocID="{0CF839E8-2C1A-492B-9BC5-6479CFB8EC89}" presName="parTx" presStyleLbl="revTx" presStyleIdx="2" presStyleCnt="3">
        <dgm:presLayoutVars>
          <dgm:chMax val="0"/>
          <dgm:chPref val="0"/>
        </dgm:presLayoutVars>
      </dgm:prSet>
      <dgm:spPr/>
    </dgm:pt>
  </dgm:ptLst>
  <dgm:cxnLst>
    <dgm:cxn modelId="{C4B27023-3C3B-4D6C-A097-3FEB3800FD1F}" srcId="{3BDE80EB-33D8-4609-BA94-68F4377C8D68}" destId="{0CF839E8-2C1A-492B-9BC5-6479CFB8EC89}" srcOrd="2" destOrd="0" parTransId="{E54BD50C-92CB-416B-8D06-BB9AB5798883}" sibTransId="{B1E1B1B7-987E-44B9-8EE9-593D26298968}"/>
    <dgm:cxn modelId="{2FC58436-944C-45BE-9E6C-1DD1F105C655}" srcId="{3BDE80EB-33D8-4609-BA94-68F4377C8D68}" destId="{5615467B-6294-473D-8A1F-B9428C5C4AD8}" srcOrd="0" destOrd="0" parTransId="{60AC5CE5-EA32-46D8-B1D8-3ABB2D402453}" sibTransId="{37DFBEB2-98EE-41A1-AD67-6CD7CC6A0CE6}"/>
    <dgm:cxn modelId="{846B823F-E0FF-4FE0-8DAC-3F27B45EC34D}" srcId="{3BDE80EB-33D8-4609-BA94-68F4377C8D68}" destId="{F12B3270-0E49-48E8-9236-8AB5638B034B}" srcOrd="1" destOrd="0" parTransId="{1CFCD52F-A969-4FC8-B855-83B810124E9E}" sibTransId="{D9C5CD69-BA1A-4F80-A818-2E06ADA063BC}"/>
    <dgm:cxn modelId="{4D830C6A-B64A-4D34-9DDE-586FA52BB0A2}" type="presOf" srcId="{5615467B-6294-473D-8A1F-B9428C5C4AD8}" destId="{67A6154C-8E93-47CB-BB3A-E50E0AEB9301}" srcOrd="0" destOrd="0" presId="urn:microsoft.com/office/officeart/2018/2/layout/IconVerticalSolidList"/>
    <dgm:cxn modelId="{556826B1-2740-406B-A2BE-14539D978A23}" type="presOf" srcId="{F12B3270-0E49-48E8-9236-8AB5638B034B}" destId="{883D6B3A-7373-49C2-83A9-365A2B655D4C}" srcOrd="0" destOrd="0" presId="urn:microsoft.com/office/officeart/2018/2/layout/IconVerticalSolidList"/>
    <dgm:cxn modelId="{DB56CDC9-A71B-4129-8464-FD291E56CB63}" type="presOf" srcId="{0CF839E8-2C1A-492B-9BC5-6479CFB8EC89}" destId="{68C135C4-5A9F-40C3-9577-B478BE1D2559}" srcOrd="0" destOrd="0" presId="urn:microsoft.com/office/officeart/2018/2/layout/IconVerticalSolidList"/>
    <dgm:cxn modelId="{A0EF8AD8-179A-408E-AA41-10E3FB41C62A}" type="presOf" srcId="{3BDE80EB-33D8-4609-BA94-68F4377C8D68}" destId="{C4BE4E17-DAF0-494D-A6FE-B632A193C79B}" srcOrd="0" destOrd="0" presId="urn:microsoft.com/office/officeart/2018/2/layout/IconVerticalSolidList"/>
    <dgm:cxn modelId="{556CDED0-1711-4CAA-94FF-225698D3352F}" type="presParOf" srcId="{C4BE4E17-DAF0-494D-A6FE-B632A193C79B}" destId="{E58A0FF7-D4B0-4F9C-8997-817A2C3AC3BD}" srcOrd="0" destOrd="0" presId="urn:microsoft.com/office/officeart/2018/2/layout/IconVerticalSolidList"/>
    <dgm:cxn modelId="{806E1BF5-85EC-4BD0-8F1B-0B16233AD991}" type="presParOf" srcId="{E58A0FF7-D4B0-4F9C-8997-817A2C3AC3BD}" destId="{C2319595-DC61-4FF2-9D55-521F52555CAF}" srcOrd="0" destOrd="0" presId="urn:microsoft.com/office/officeart/2018/2/layout/IconVerticalSolidList"/>
    <dgm:cxn modelId="{FFB188A5-22A9-4B28-8924-540341BA7337}" type="presParOf" srcId="{E58A0FF7-D4B0-4F9C-8997-817A2C3AC3BD}" destId="{D59C7AD5-772B-4F26-9D82-D5959A7C647E}" srcOrd="1" destOrd="0" presId="urn:microsoft.com/office/officeart/2018/2/layout/IconVerticalSolidList"/>
    <dgm:cxn modelId="{44FE1ECE-C26A-4C4F-81B1-09D9DE86CC5A}" type="presParOf" srcId="{E58A0FF7-D4B0-4F9C-8997-817A2C3AC3BD}" destId="{BDDD873F-4617-45D9-A7F4-2A5D04AB0D85}" srcOrd="2" destOrd="0" presId="urn:microsoft.com/office/officeart/2018/2/layout/IconVerticalSolidList"/>
    <dgm:cxn modelId="{120E98A5-BADA-48D3-B169-1FD7C37DE872}" type="presParOf" srcId="{E58A0FF7-D4B0-4F9C-8997-817A2C3AC3BD}" destId="{67A6154C-8E93-47CB-BB3A-E50E0AEB9301}" srcOrd="3" destOrd="0" presId="urn:microsoft.com/office/officeart/2018/2/layout/IconVerticalSolidList"/>
    <dgm:cxn modelId="{10324FA7-B8DA-4BAC-AC08-D2316C7E91D1}" type="presParOf" srcId="{C4BE4E17-DAF0-494D-A6FE-B632A193C79B}" destId="{E5E7BFD4-F45D-447A-A935-1FD93118A9E9}" srcOrd="1" destOrd="0" presId="urn:microsoft.com/office/officeart/2018/2/layout/IconVerticalSolidList"/>
    <dgm:cxn modelId="{14C2C940-5A98-4A47-8907-D93E97B88BB9}" type="presParOf" srcId="{C4BE4E17-DAF0-494D-A6FE-B632A193C79B}" destId="{5AD1E62D-F947-4BE8-A0AE-97FEAD4BFFA4}" srcOrd="2" destOrd="0" presId="urn:microsoft.com/office/officeart/2018/2/layout/IconVerticalSolidList"/>
    <dgm:cxn modelId="{5F32BFC5-A0A6-45BA-BA42-2C9F738EC1E2}" type="presParOf" srcId="{5AD1E62D-F947-4BE8-A0AE-97FEAD4BFFA4}" destId="{0F96EABA-B22E-434C-90F2-646E17F8820B}" srcOrd="0" destOrd="0" presId="urn:microsoft.com/office/officeart/2018/2/layout/IconVerticalSolidList"/>
    <dgm:cxn modelId="{32EEEAB5-A907-4067-9143-C20CE2FD3793}" type="presParOf" srcId="{5AD1E62D-F947-4BE8-A0AE-97FEAD4BFFA4}" destId="{732B21ED-84D8-429D-AD3A-A4585ECEDFCE}" srcOrd="1" destOrd="0" presId="urn:microsoft.com/office/officeart/2018/2/layout/IconVerticalSolidList"/>
    <dgm:cxn modelId="{53EF1DC3-1698-4D45-8BEF-0E5792EC402D}" type="presParOf" srcId="{5AD1E62D-F947-4BE8-A0AE-97FEAD4BFFA4}" destId="{C5DB72D6-B819-459E-8AA0-BD7DC3EC5D5B}" srcOrd="2" destOrd="0" presId="urn:microsoft.com/office/officeart/2018/2/layout/IconVerticalSolidList"/>
    <dgm:cxn modelId="{C649F027-2635-4498-A131-52606F98E58F}" type="presParOf" srcId="{5AD1E62D-F947-4BE8-A0AE-97FEAD4BFFA4}" destId="{883D6B3A-7373-49C2-83A9-365A2B655D4C}" srcOrd="3" destOrd="0" presId="urn:microsoft.com/office/officeart/2018/2/layout/IconVerticalSolidList"/>
    <dgm:cxn modelId="{CC1E4110-86B6-43FA-833E-F86A908159B0}" type="presParOf" srcId="{C4BE4E17-DAF0-494D-A6FE-B632A193C79B}" destId="{8EF7A9A7-BC34-46ED-976F-B3E6D707C3BB}" srcOrd="3" destOrd="0" presId="urn:microsoft.com/office/officeart/2018/2/layout/IconVerticalSolidList"/>
    <dgm:cxn modelId="{D416611D-326C-4321-8F1E-3D852C11BAB1}" type="presParOf" srcId="{C4BE4E17-DAF0-494D-A6FE-B632A193C79B}" destId="{A98F288C-376F-4B91-9E5D-C12847FAD84E}" srcOrd="4" destOrd="0" presId="urn:microsoft.com/office/officeart/2018/2/layout/IconVerticalSolidList"/>
    <dgm:cxn modelId="{D7A4784D-7568-4BA0-A184-4FE4E72E6E99}" type="presParOf" srcId="{A98F288C-376F-4B91-9E5D-C12847FAD84E}" destId="{939581FF-1A37-4A19-8445-B545C37AC621}" srcOrd="0" destOrd="0" presId="urn:microsoft.com/office/officeart/2018/2/layout/IconVerticalSolidList"/>
    <dgm:cxn modelId="{4010D57E-D892-44AA-924C-F45743C2D328}" type="presParOf" srcId="{A98F288C-376F-4B91-9E5D-C12847FAD84E}" destId="{521F56B7-5C8C-426A-BBFD-5D679EFEFECC}" srcOrd="1" destOrd="0" presId="urn:microsoft.com/office/officeart/2018/2/layout/IconVerticalSolidList"/>
    <dgm:cxn modelId="{E41B45B4-49E7-4AD2-8E68-28FCB37E03D9}" type="presParOf" srcId="{A98F288C-376F-4B91-9E5D-C12847FAD84E}" destId="{8BDE8B7D-FA4E-4318-A347-D2512135C0E2}" srcOrd="2" destOrd="0" presId="urn:microsoft.com/office/officeart/2018/2/layout/IconVerticalSolidList"/>
    <dgm:cxn modelId="{5FEB902E-AC1B-4E14-A823-449797CCC292}" type="presParOf" srcId="{A98F288C-376F-4B91-9E5D-C12847FAD84E}" destId="{68C135C4-5A9F-40C3-9577-B478BE1D25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676240-255D-4485-9B67-01A3189AE12D}"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D91661D4-AA38-4603-A64B-6B06F24F9A33}">
      <dgm:prSet/>
      <dgm:spPr/>
      <dgm:t>
        <a:bodyPr/>
        <a:lstStyle/>
        <a:p>
          <a:r>
            <a:rPr lang="en-US" dirty="0"/>
            <a:t>I felt at ease straight away due to the calm and friendly atmosphere.</a:t>
          </a:r>
        </a:p>
      </dgm:t>
    </dgm:pt>
    <dgm:pt modelId="{387633F7-AECE-457B-AE12-67FD774C79EE}" type="parTrans" cxnId="{AD0297C0-11B6-4EF4-9E82-CA322FF65A41}">
      <dgm:prSet/>
      <dgm:spPr/>
      <dgm:t>
        <a:bodyPr/>
        <a:lstStyle/>
        <a:p>
          <a:endParaRPr lang="en-US"/>
        </a:p>
      </dgm:t>
    </dgm:pt>
    <dgm:pt modelId="{B6F96164-D597-4319-97F8-496EB058242E}" type="sibTrans" cxnId="{AD0297C0-11B6-4EF4-9E82-CA322FF65A41}">
      <dgm:prSet/>
      <dgm:spPr/>
      <dgm:t>
        <a:bodyPr/>
        <a:lstStyle/>
        <a:p>
          <a:endParaRPr lang="en-US"/>
        </a:p>
      </dgm:t>
    </dgm:pt>
    <dgm:pt modelId="{7580F877-03BA-4384-B4C9-6019EA4F8F36}">
      <dgm:prSet/>
      <dgm:spPr/>
      <dgm:t>
        <a:bodyPr/>
        <a:lstStyle/>
        <a:p>
          <a:r>
            <a:rPr lang="en-US" dirty="0"/>
            <a:t>Kirsh (2023) state that your</a:t>
          </a:r>
          <a:r>
            <a:rPr lang="en-US" dirty="0">
              <a:latin typeface="Calibri"/>
              <a:ea typeface="Calibri"/>
              <a:cs typeface="Calibri"/>
            </a:rPr>
            <a:t> surroundings can influence your feelings.</a:t>
          </a:r>
          <a:r>
            <a:rPr lang="en-US" dirty="0">
              <a:latin typeface="Aptos Display" panose="020F0302020204030204"/>
            </a:rPr>
            <a:t> </a:t>
          </a:r>
        </a:p>
      </dgm:t>
    </dgm:pt>
    <dgm:pt modelId="{487D9CA5-47F6-4B3F-9E2C-4FC0A1014766}" type="parTrans" cxnId="{0311E219-369B-4D4F-A771-68CFA4C823A8}">
      <dgm:prSet/>
      <dgm:spPr/>
      <dgm:t>
        <a:bodyPr/>
        <a:lstStyle/>
        <a:p>
          <a:endParaRPr lang="en-US"/>
        </a:p>
      </dgm:t>
    </dgm:pt>
    <dgm:pt modelId="{68EC8789-597B-4D8D-B748-B33E4D1B5E98}" type="sibTrans" cxnId="{0311E219-369B-4D4F-A771-68CFA4C823A8}">
      <dgm:prSet/>
      <dgm:spPr/>
      <dgm:t>
        <a:bodyPr/>
        <a:lstStyle/>
        <a:p>
          <a:endParaRPr lang="en-US"/>
        </a:p>
      </dgm:t>
    </dgm:pt>
    <dgm:pt modelId="{7EB8DC02-CC2D-43BA-A534-C3FE9CA299B2}">
      <dgm:prSet phldr="0"/>
      <dgm:spPr/>
      <dgm:t>
        <a:bodyPr/>
        <a:lstStyle/>
        <a:p>
          <a:pPr rtl="0"/>
          <a:r>
            <a:rPr lang="en-US" dirty="0">
              <a:latin typeface="Aptos Display" panose="020F0302020204030204"/>
            </a:rPr>
            <a:t> Confident in answering most questions</a:t>
          </a:r>
        </a:p>
      </dgm:t>
    </dgm:pt>
    <dgm:pt modelId="{7975AF05-99C3-4337-9D60-66B85A6C9638}" type="parTrans" cxnId="{F8082B67-EB70-4C3C-8B4A-E03EBFBC3EAA}">
      <dgm:prSet/>
      <dgm:spPr/>
    </dgm:pt>
    <dgm:pt modelId="{DF5A0639-73FC-4037-81D9-CFADE4E73F36}" type="sibTrans" cxnId="{F8082B67-EB70-4C3C-8B4A-E03EBFBC3EAA}">
      <dgm:prSet/>
      <dgm:spPr/>
    </dgm:pt>
    <dgm:pt modelId="{D66E5865-A473-40AF-ABFD-03862F003E8D}">
      <dgm:prSet phldr="0"/>
      <dgm:spPr/>
      <dgm:t>
        <a:bodyPr/>
        <a:lstStyle/>
        <a:p>
          <a:pPr rtl="0"/>
          <a:r>
            <a:rPr lang="en-US" dirty="0">
              <a:latin typeface="Aptos Display" panose="020F0302020204030204"/>
            </a:rPr>
            <a:t>Anxious and annoyed when my mind went blank</a:t>
          </a:r>
          <a:endParaRPr lang="en-US" dirty="0"/>
        </a:p>
      </dgm:t>
    </dgm:pt>
    <dgm:pt modelId="{9CABFE6D-44B6-45FF-8E07-86F9D428403A}" type="parTrans" cxnId="{8D88D473-7178-4DBC-8841-178CA14C8D48}">
      <dgm:prSet/>
      <dgm:spPr/>
    </dgm:pt>
    <dgm:pt modelId="{FCB97E72-48D5-4E51-9B7B-0765D45686B3}" type="sibTrans" cxnId="{8D88D473-7178-4DBC-8841-178CA14C8D48}">
      <dgm:prSet/>
      <dgm:spPr/>
    </dgm:pt>
    <dgm:pt modelId="{0CD00333-F336-4278-A5AC-EDCCDA4D1CC7}" type="pres">
      <dgm:prSet presAssocID="{40676240-255D-4485-9B67-01A3189AE12D}" presName="diagram" presStyleCnt="0">
        <dgm:presLayoutVars>
          <dgm:dir/>
          <dgm:resizeHandles val="exact"/>
        </dgm:presLayoutVars>
      </dgm:prSet>
      <dgm:spPr/>
    </dgm:pt>
    <dgm:pt modelId="{F8E99EB8-B6A7-4A27-9C25-61F0CEE69BB0}" type="pres">
      <dgm:prSet presAssocID="{D91661D4-AA38-4603-A64B-6B06F24F9A33}" presName="node" presStyleLbl="node1" presStyleIdx="0" presStyleCnt="4">
        <dgm:presLayoutVars>
          <dgm:bulletEnabled val="1"/>
        </dgm:presLayoutVars>
      </dgm:prSet>
      <dgm:spPr/>
    </dgm:pt>
    <dgm:pt modelId="{C8C8CFC7-76DC-4649-9303-FBF47C4D8C73}" type="pres">
      <dgm:prSet presAssocID="{B6F96164-D597-4319-97F8-496EB058242E}" presName="sibTrans" presStyleCnt="0"/>
      <dgm:spPr/>
    </dgm:pt>
    <dgm:pt modelId="{AB015017-4EE3-4100-8619-8A888BC80144}" type="pres">
      <dgm:prSet presAssocID="{7580F877-03BA-4384-B4C9-6019EA4F8F36}" presName="node" presStyleLbl="node1" presStyleIdx="1" presStyleCnt="4">
        <dgm:presLayoutVars>
          <dgm:bulletEnabled val="1"/>
        </dgm:presLayoutVars>
      </dgm:prSet>
      <dgm:spPr/>
    </dgm:pt>
    <dgm:pt modelId="{02B483A7-FAF4-460C-9CE6-57C171D43B9F}" type="pres">
      <dgm:prSet presAssocID="{68EC8789-597B-4D8D-B748-B33E4D1B5E98}" presName="sibTrans" presStyleCnt="0"/>
      <dgm:spPr/>
    </dgm:pt>
    <dgm:pt modelId="{305B29DF-AD77-46FA-AFE9-61506B289B80}" type="pres">
      <dgm:prSet presAssocID="{7EB8DC02-CC2D-43BA-A534-C3FE9CA299B2}" presName="node" presStyleLbl="node1" presStyleIdx="2" presStyleCnt="4">
        <dgm:presLayoutVars>
          <dgm:bulletEnabled val="1"/>
        </dgm:presLayoutVars>
      </dgm:prSet>
      <dgm:spPr/>
    </dgm:pt>
    <dgm:pt modelId="{8ADC45DC-78D1-49C1-A7FD-45A6BFD7A8DC}" type="pres">
      <dgm:prSet presAssocID="{DF5A0639-73FC-4037-81D9-CFADE4E73F36}" presName="sibTrans" presStyleCnt="0"/>
      <dgm:spPr/>
    </dgm:pt>
    <dgm:pt modelId="{07777BE0-3C36-405A-911E-CCDF7C220F93}" type="pres">
      <dgm:prSet presAssocID="{D66E5865-A473-40AF-ABFD-03862F003E8D}" presName="node" presStyleLbl="node1" presStyleIdx="3" presStyleCnt="4">
        <dgm:presLayoutVars>
          <dgm:bulletEnabled val="1"/>
        </dgm:presLayoutVars>
      </dgm:prSet>
      <dgm:spPr/>
    </dgm:pt>
  </dgm:ptLst>
  <dgm:cxnLst>
    <dgm:cxn modelId="{0311E219-369B-4D4F-A771-68CFA4C823A8}" srcId="{40676240-255D-4485-9B67-01A3189AE12D}" destId="{7580F877-03BA-4384-B4C9-6019EA4F8F36}" srcOrd="1" destOrd="0" parTransId="{487D9CA5-47F6-4B3F-9E2C-4FC0A1014766}" sibTransId="{68EC8789-597B-4D8D-B748-B33E4D1B5E98}"/>
    <dgm:cxn modelId="{C583872E-1E29-48B8-A3D2-EB84E79FE7A0}" type="presOf" srcId="{D91661D4-AA38-4603-A64B-6B06F24F9A33}" destId="{F8E99EB8-B6A7-4A27-9C25-61F0CEE69BB0}" srcOrd="0" destOrd="0" presId="urn:microsoft.com/office/officeart/2005/8/layout/default"/>
    <dgm:cxn modelId="{F8082B67-EB70-4C3C-8B4A-E03EBFBC3EAA}" srcId="{40676240-255D-4485-9B67-01A3189AE12D}" destId="{7EB8DC02-CC2D-43BA-A534-C3FE9CA299B2}" srcOrd="2" destOrd="0" parTransId="{7975AF05-99C3-4337-9D60-66B85A6C9638}" sibTransId="{DF5A0639-73FC-4037-81D9-CFADE4E73F36}"/>
    <dgm:cxn modelId="{8B85A872-9EF2-4C23-A300-36147ED578A9}" type="presOf" srcId="{7EB8DC02-CC2D-43BA-A534-C3FE9CA299B2}" destId="{305B29DF-AD77-46FA-AFE9-61506B289B80}" srcOrd="0" destOrd="0" presId="urn:microsoft.com/office/officeart/2005/8/layout/default"/>
    <dgm:cxn modelId="{8D88D473-7178-4DBC-8841-178CA14C8D48}" srcId="{40676240-255D-4485-9B67-01A3189AE12D}" destId="{D66E5865-A473-40AF-ABFD-03862F003E8D}" srcOrd="3" destOrd="0" parTransId="{9CABFE6D-44B6-45FF-8E07-86F9D428403A}" sibTransId="{FCB97E72-48D5-4E51-9B7B-0765D45686B3}"/>
    <dgm:cxn modelId="{D603F87E-C9AA-4106-A186-E75DE44ED7B2}" type="presOf" srcId="{7580F877-03BA-4384-B4C9-6019EA4F8F36}" destId="{AB015017-4EE3-4100-8619-8A888BC80144}" srcOrd="0" destOrd="0" presId="urn:microsoft.com/office/officeart/2005/8/layout/default"/>
    <dgm:cxn modelId="{AD0297C0-11B6-4EF4-9E82-CA322FF65A41}" srcId="{40676240-255D-4485-9B67-01A3189AE12D}" destId="{D91661D4-AA38-4603-A64B-6B06F24F9A33}" srcOrd="0" destOrd="0" parTransId="{387633F7-AECE-457B-AE12-67FD774C79EE}" sibTransId="{B6F96164-D597-4319-97F8-496EB058242E}"/>
    <dgm:cxn modelId="{9C4FBFE2-7673-4B09-BB9F-78EE3794B5E9}" type="presOf" srcId="{D66E5865-A473-40AF-ABFD-03862F003E8D}" destId="{07777BE0-3C36-405A-911E-CCDF7C220F93}" srcOrd="0" destOrd="0" presId="urn:microsoft.com/office/officeart/2005/8/layout/default"/>
    <dgm:cxn modelId="{EF1878F0-F24B-4CFC-BC55-21C028202985}" type="presOf" srcId="{40676240-255D-4485-9B67-01A3189AE12D}" destId="{0CD00333-F336-4278-A5AC-EDCCDA4D1CC7}" srcOrd="0" destOrd="0" presId="urn:microsoft.com/office/officeart/2005/8/layout/default"/>
    <dgm:cxn modelId="{D879AAAD-DA5E-419A-A14A-A5026667E30F}" type="presParOf" srcId="{0CD00333-F336-4278-A5AC-EDCCDA4D1CC7}" destId="{F8E99EB8-B6A7-4A27-9C25-61F0CEE69BB0}" srcOrd="0" destOrd="0" presId="urn:microsoft.com/office/officeart/2005/8/layout/default"/>
    <dgm:cxn modelId="{507C5180-D1D2-41DF-94C8-340C7F9EFD68}" type="presParOf" srcId="{0CD00333-F336-4278-A5AC-EDCCDA4D1CC7}" destId="{C8C8CFC7-76DC-4649-9303-FBF47C4D8C73}" srcOrd="1" destOrd="0" presId="urn:microsoft.com/office/officeart/2005/8/layout/default"/>
    <dgm:cxn modelId="{E31C7D17-2039-4506-BDC7-1D1F53EBCFDC}" type="presParOf" srcId="{0CD00333-F336-4278-A5AC-EDCCDA4D1CC7}" destId="{AB015017-4EE3-4100-8619-8A888BC80144}" srcOrd="2" destOrd="0" presId="urn:microsoft.com/office/officeart/2005/8/layout/default"/>
    <dgm:cxn modelId="{707DDADA-A46F-428E-AE97-B8965CB43FDB}" type="presParOf" srcId="{0CD00333-F336-4278-A5AC-EDCCDA4D1CC7}" destId="{02B483A7-FAF4-460C-9CE6-57C171D43B9F}" srcOrd="3" destOrd="0" presId="urn:microsoft.com/office/officeart/2005/8/layout/default"/>
    <dgm:cxn modelId="{DBB05A40-DAB1-46AE-9E29-B62E4E1C7730}" type="presParOf" srcId="{0CD00333-F336-4278-A5AC-EDCCDA4D1CC7}" destId="{305B29DF-AD77-46FA-AFE9-61506B289B80}" srcOrd="4" destOrd="0" presId="urn:microsoft.com/office/officeart/2005/8/layout/default"/>
    <dgm:cxn modelId="{63604F8B-03D2-4918-BE02-69E10ABF86D3}" type="presParOf" srcId="{0CD00333-F336-4278-A5AC-EDCCDA4D1CC7}" destId="{8ADC45DC-78D1-49C1-A7FD-45A6BFD7A8DC}" srcOrd="5" destOrd="0" presId="urn:microsoft.com/office/officeart/2005/8/layout/default"/>
    <dgm:cxn modelId="{D31CB53D-9578-4E03-96E6-E7E2278121A1}" type="presParOf" srcId="{0CD00333-F336-4278-A5AC-EDCCDA4D1CC7}" destId="{07777BE0-3C36-405A-911E-CCDF7C220F9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73E16CD-351E-4C35-A6D7-52FD31C4F93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FE0F6E8-8F18-4E41-A1E6-2726A76FB831}">
      <dgm:prSet/>
      <dgm:spPr/>
      <dgm:t>
        <a:bodyPr/>
        <a:lstStyle/>
        <a:p>
          <a:pPr>
            <a:lnSpc>
              <a:spcPct val="100000"/>
            </a:lnSpc>
          </a:pPr>
          <a:r>
            <a:rPr lang="en-US"/>
            <a:t>Prepared </a:t>
          </a:r>
        </a:p>
      </dgm:t>
    </dgm:pt>
    <dgm:pt modelId="{F5C65007-BB7F-49E7-A48F-24E951E0DE7E}" type="parTrans" cxnId="{B720B4FB-4FFB-4A84-AA88-C7ACD3E1AF73}">
      <dgm:prSet/>
      <dgm:spPr/>
      <dgm:t>
        <a:bodyPr/>
        <a:lstStyle/>
        <a:p>
          <a:endParaRPr lang="en-US"/>
        </a:p>
      </dgm:t>
    </dgm:pt>
    <dgm:pt modelId="{C99F7949-32F9-4EF9-B2EE-B561397BC02E}" type="sibTrans" cxnId="{B720B4FB-4FFB-4A84-AA88-C7ACD3E1AF73}">
      <dgm:prSet/>
      <dgm:spPr/>
      <dgm:t>
        <a:bodyPr/>
        <a:lstStyle/>
        <a:p>
          <a:pPr>
            <a:lnSpc>
              <a:spcPct val="100000"/>
            </a:lnSpc>
          </a:pPr>
          <a:endParaRPr lang="en-US"/>
        </a:p>
      </dgm:t>
    </dgm:pt>
    <dgm:pt modelId="{1B601539-C961-4D40-A27F-49DC49871CA1}">
      <dgm:prSet/>
      <dgm:spPr/>
      <dgm:t>
        <a:bodyPr/>
        <a:lstStyle/>
        <a:p>
          <a:pPr>
            <a:lnSpc>
              <a:spcPct val="100000"/>
            </a:lnSpc>
          </a:pPr>
          <a:r>
            <a:rPr lang="en-US"/>
            <a:t>I knew what the job entailed, what the care team did and what they wanted from their employers.</a:t>
          </a:r>
        </a:p>
      </dgm:t>
    </dgm:pt>
    <dgm:pt modelId="{79CFA806-2981-4E85-B273-68BB545340F1}" type="parTrans" cxnId="{4486E4A7-1EF0-43C7-B45C-E26B873E1CBF}">
      <dgm:prSet/>
      <dgm:spPr/>
      <dgm:t>
        <a:bodyPr/>
        <a:lstStyle/>
        <a:p>
          <a:endParaRPr lang="en-US"/>
        </a:p>
      </dgm:t>
    </dgm:pt>
    <dgm:pt modelId="{D7431DD7-DE2B-4B5D-BDE5-A839D34A4BFE}" type="sibTrans" cxnId="{4486E4A7-1EF0-43C7-B45C-E26B873E1CBF}">
      <dgm:prSet/>
      <dgm:spPr/>
      <dgm:t>
        <a:bodyPr/>
        <a:lstStyle/>
        <a:p>
          <a:pPr>
            <a:lnSpc>
              <a:spcPct val="100000"/>
            </a:lnSpc>
          </a:pPr>
          <a:endParaRPr lang="en-US"/>
        </a:p>
      </dgm:t>
    </dgm:pt>
    <dgm:pt modelId="{64ACD746-801A-4A33-8265-A4974A025659}">
      <dgm:prSet/>
      <dgm:spPr/>
      <dgm:t>
        <a:bodyPr/>
        <a:lstStyle/>
        <a:p>
          <a:pPr>
            <a:lnSpc>
              <a:spcPct val="100000"/>
            </a:lnSpc>
          </a:pPr>
          <a:r>
            <a:rPr lang="en-US"/>
            <a:t>Knowledge and experience in mental health, as I have family, friends, and people that I care for in my volunteer work.</a:t>
          </a:r>
        </a:p>
      </dgm:t>
    </dgm:pt>
    <dgm:pt modelId="{BA7FD39C-BDCF-4CEF-9A65-57DB50AD4249}" type="parTrans" cxnId="{A4287EB4-E235-48A3-8129-62D3F1ED0BFF}">
      <dgm:prSet/>
      <dgm:spPr/>
      <dgm:t>
        <a:bodyPr/>
        <a:lstStyle/>
        <a:p>
          <a:endParaRPr lang="en-US"/>
        </a:p>
      </dgm:t>
    </dgm:pt>
    <dgm:pt modelId="{DE3CB8A1-888E-49A0-82EB-A2C947948A47}" type="sibTrans" cxnId="{A4287EB4-E235-48A3-8129-62D3F1ED0BFF}">
      <dgm:prSet/>
      <dgm:spPr/>
      <dgm:t>
        <a:bodyPr/>
        <a:lstStyle/>
        <a:p>
          <a:pPr>
            <a:lnSpc>
              <a:spcPct val="100000"/>
            </a:lnSpc>
          </a:pPr>
          <a:endParaRPr lang="en-US"/>
        </a:p>
      </dgm:t>
    </dgm:pt>
    <dgm:pt modelId="{1E4B5228-6810-4862-8C7F-22A27C8FFFB0}">
      <dgm:prSet/>
      <dgm:spPr/>
      <dgm:t>
        <a:bodyPr/>
        <a:lstStyle/>
        <a:p>
          <a:pPr>
            <a:lnSpc>
              <a:spcPct val="100000"/>
            </a:lnSpc>
          </a:pPr>
          <a:r>
            <a:rPr lang="en-US"/>
            <a:t>NHS (2024) states this is essential for the job. </a:t>
          </a:r>
        </a:p>
      </dgm:t>
    </dgm:pt>
    <dgm:pt modelId="{F4A25161-0A0A-4E49-87A5-BEEEC14A4E6A}" type="parTrans" cxnId="{9260A442-DFBB-4681-9D35-E4A70FDA47C9}">
      <dgm:prSet/>
      <dgm:spPr/>
      <dgm:t>
        <a:bodyPr/>
        <a:lstStyle/>
        <a:p>
          <a:endParaRPr lang="en-US"/>
        </a:p>
      </dgm:t>
    </dgm:pt>
    <dgm:pt modelId="{1CC2644C-8CC0-4DA9-88EB-2AF4C45BCDAE}" type="sibTrans" cxnId="{9260A442-DFBB-4681-9D35-E4A70FDA47C9}">
      <dgm:prSet/>
      <dgm:spPr/>
      <dgm:t>
        <a:bodyPr/>
        <a:lstStyle/>
        <a:p>
          <a:pPr>
            <a:lnSpc>
              <a:spcPct val="100000"/>
            </a:lnSpc>
          </a:pPr>
          <a:endParaRPr lang="en-US"/>
        </a:p>
      </dgm:t>
    </dgm:pt>
    <dgm:pt modelId="{66E2DB56-F357-4139-8E3D-EF13EA023A5D}">
      <dgm:prSet/>
      <dgm:spPr/>
      <dgm:t>
        <a:bodyPr/>
        <a:lstStyle/>
        <a:p>
          <a:pPr>
            <a:lnSpc>
              <a:spcPct val="100000"/>
            </a:lnSpc>
          </a:pPr>
          <a:r>
            <a:rPr lang="en-US"/>
            <a:t>On time and dressed smartly to make a good first impression</a:t>
          </a:r>
        </a:p>
      </dgm:t>
    </dgm:pt>
    <dgm:pt modelId="{5E31768E-DCD6-478D-8D80-07780D945239}" type="parTrans" cxnId="{05A0E4D5-B8FD-41EC-9793-F5DAAD56777E}">
      <dgm:prSet/>
      <dgm:spPr/>
      <dgm:t>
        <a:bodyPr/>
        <a:lstStyle/>
        <a:p>
          <a:endParaRPr lang="en-US"/>
        </a:p>
      </dgm:t>
    </dgm:pt>
    <dgm:pt modelId="{80CF2CE8-1328-48F3-A937-EE0EE8BFA4A3}" type="sibTrans" cxnId="{05A0E4D5-B8FD-41EC-9793-F5DAAD56777E}">
      <dgm:prSet/>
      <dgm:spPr/>
      <dgm:t>
        <a:bodyPr/>
        <a:lstStyle/>
        <a:p>
          <a:pPr>
            <a:lnSpc>
              <a:spcPct val="100000"/>
            </a:lnSpc>
          </a:pPr>
          <a:endParaRPr lang="en-US"/>
        </a:p>
      </dgm:t>
    </dgm:pt>
    <dgm:pt modelId="{BB7AA002-D25B-4A73-B944-E395ABE98A68}">
      <dgm:prSet/>
      <dgm:spPr/>
      <dgm:t>
        <a:bodyPr/>
        <a:lstStyle/>
        <a:p>
          <a:pPr>
            <a:lnSpc>
              <a:spcPct val="100000"/>
            </a:lnSpc>
          </a:pPr>
          <a:r>
            <a:rPr lang="en-US"/>
            <a:t>Answered every question</a:t>
          </a:r>
        </a:p>
      </dgm:t>
    </dgm:pt>
    <dgm:pt modelId="{8FD3C427-9ED7-4151-842E-DE52FCE0929A}" type="parTrans" cxnId="{35060CB8-996F-4F69-940C-F159DF6EEFB8}">
      <dgm:prSet/>
      <dgm:spPr/>
      <dgm:t>
        <a:bodyPr/>
        <a:lstStyle/>
        <a:p>
          <a:endParaRPr lang="en-US"/>
        </a:p>
      </dgm:t>
    </dgm:pt>
    <dgm:pt modelId="{AA33CA96-67F2-4681-8C64-2DD6D98F6021}" type="sibTrans" cxnId="{35060CB8-996F-4F69-940C-F159DF6EEFB8}">
      <dgm:prSet/>
      <dgm:spPr/>
      <dgm:t>
        <a:bodyPr/>
        <a:lstStyle/>
        <a:p>
          <a:endParaRPr lang="en-US"/>
        </a:p>
      </dgm:t>
    </dgm:pt>
    <dgm:pt modelId="{0DE24F3C-9C11-4645-A974-72029E310429}" type="pres">
      <dgm:prSet presAssocID="{773E16CD-351E-4C35-A6D7-52FD31C4F93D}" presName="root" presStyleCnt="0">
        <dgm:presLayoutVars>
          <dgm:dir/>
          <dgm:resizeHandles val="exact"/>
        </dgm:presLayoutVars>
      </dgm:prSet>
      <dgm:spPr/>
    </dgm:pt>
    <dgm:pt modelId="{4F8D334D-7968-4ECB-8A9A-E451FBA6B62E}" type="pres">
      <dgm:prSet presAssocID="{773E16CD-351E-4C35-A6D7-52FD31C4F93D}" presName="container" presStyleCnt="0">
        <dgm:presLayoutVars>
          <dgm:dir/>
          <dgm:resizeHandles val="exact"/>
        </dgm:presLayoutVars>
      </dgm:prSet>
      <dgm:spPr/>
    </dgm:pt>
    <dgm:pt modelId="{D7574256-91DB-45B7-8B66-8B49B5259BC0}" type="pres">
      <dgm:prSet presAssocID="{8FE0F6E8-8F18-4E41-A1E6-2726A76FB831}" presName="compNode" presStyleCnt="0"/>
      <dgm:spPr/>
    </dgm:pt>
    <dgm:pt modelId="{2793EE00-2765-4C6B-8F96-BACF480F7B10}" type="pres">
      <dgm:prSet presAssocID="{8FE0F6E8-8F18-4E41-A1E6-2726A76FB831}" presName="iconBgRect" presStyleLbl="bgShp" presStyleIdx="0" presStyleCnt="6"/>
      <dgm:spPr/>
    </dgm:pt>
    <dgm:pt modelId="{FBBAAE8F-27C3-427F-AE71-8C5667BE4283}" type="pres">
      <dgm:prSet presAssocID="{8FE0F6E8-8F18-4E41-A1E6-2726A76FB83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st"/>
        </a:ext>
      </dgm:extLst>
    </dgm:pt>
    <dgm:pt modelId="{64F79BA3-108E-4BB7-9E2E-60DC07589F4B}" type="pres">
      <dgm:prSet presAssocID="{8FE0F6E8-8F18-4E41-A1E6-2726A76FB831}" presName="spaceRect" presStyleCnt="0"/>
      <dgm:spPr/>
    </dgm:pt>
    <dgm:pt modelId="{FDE03BF5-1D2C-4D9C-A5BA-416BD78D5342}" type="pres">
      <dgm:prSet presAssocID="{8FE0F6E8-8F18-4E41-A1E6-2726A76FB831}" presName="textRect" presStyleLbl="revTx" presStyleIdx="0" presStyleCnt="6">
        <dgm:presLayoutVars>
          <dgm:chMax val="1"/>
          <dgm:chPref val="1"/>
        </dgm:presLayoutVars>
      </dgm:prSet>
      <dgm:spPr/>
    </dgm:pt>
    <dgm:pt modelId="{49DDA216-8E69-4E09-AD11-7437D0883168}" type="pres">
      <dgm:prSet presAssocID="{C99F7949-32F9-4EF9-B2EE-B561397BC02E}" presName="sibTrans" presStyleLbl="sibTrans2D1" presStyleIdx="0" presStyleCnt="0"/>
      <dgm:spPr/>
    </dgm:pt>
    <dgm:pt modelId="{9E2A491E-FCF2-4314-9077-1E3FCD8FC44B}" type="pres">
      <dgm:prSet presAssocID="{1B601539-C961-4D40-A27F-49DC49871CA1}" presName="compNode" presStyleCnt="0"/>
      <dgm:spPr/>
    </dgm:pt>
    <dgm:pt modelId="{8AF06AC5-FDAB-4C1E-808B-29F5C5C26D2F}" type="pres">
      <dgm:prSet presAssocID="{1B601539-C961-4D40-A27F-49DC49871CA1}" presName="iconBgRect" presStyleLbl="bgShp" presStyleIdx="1" presStyleCnt="6"/>
      <dgm:spPr/>
    </dgm:pt>
    <dgm:pt modelId="{A373B0BF-B965-4A92-ADBD-48433B718BC8}" type="pres">
      <dgm:prSet presAssocID="{1B601539-C961-4D40-A27F-49DC49871CA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9E1537F2-0BEE-4E27-9DCA-A49CE6148302}" type="pres">
      <dgm:prSet presAssocID="{1B601539-C961-4D40-A27F-49DC49871CA1}" presName="spaceRect" presStyleCnt="0"/>
      <dgm:spPr/>
    </dgm:pt>
    <dgm:pt modelId="{F55225B7-0E0E-4E34-B6B7-6E00D8EB8915}" type="pres">
      <dgm:prSet presAssocID="{1B601539-C961-4D40-A27F-49DC49871CA1}" presName="textRect" presStyleLbl="revTx" presStyleIdx="1" presStyleCnt="6">
        <dgm:presLayoutVars>
          <dgm:chMax val="1"/>
          <dgm:chPref val="1"/>
        </dgm:presLayoutVars>
      </dgm:prSet>
      <dgm:spPr/>
    </dgm:pt>
    <dgm:pt modelId="{45CD13D8-DD1F-4DD0-AC61-9AEA23FE3EC9}" type="pres">
      <dgm:prSet presAssocID="{D7431DD7-DE2B-4B5D-BDE5-A839D34A4BFE}" presName="sibTrans" presStyleLbl="sibTrans2D1" presStyleIdx="0" presStyleCnt="0"/>
      <dgm:spPr/>
    </dgm:pt>
    <dgm:pt modelId="{A6A576B7-8A17-4F18-8AFA-3FAF946B084C}" type="pres">
      <dgm:prSet presAssocID="{64ACD746-801A-4A33-8265-A4974A025659}" presName="compNode" presStyleCnt="0"/>
      <dgm:spPr/>
    </dgm:pt>
    <dgm:pt modelId="{9E758C06-24B8-4574-8ECF-7252E6A57291}" type="pres">
      <dgm:prSet presAssocID="{64ACD746-801A-4A33-8265-A4974A025659}" presName="iconBgRect" presStyleLbl="bgShp" presStyleIdx="2" presStyleCnt="6"/>
      <dgm:spPr/>
    </dgm:pt>
    <dgm:pt modelId="{40BB7FDD-4BB6-4346-8533-C09C20E17829}" type="pres">
      <dgm:prSet presAssocID="{64ACD746-801A-4A33-8265-A4974A02565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B7D889C3-0614-4200-8421-8B12D3BE742F}" type="pres">
      <dgm:prSet presAssocID="{64ACD746-801A-4A33-8265-A4974A025659}" presName="spaceRect" presStyleCnt="0"/>
      <dgm:spPr/>
    </dgm:pt>
    <dgm:pt modelId="{399F42F0-60DC-4DF8-96D4-E89BE1091897}" type="pres">
      <dgm:prSet presAssocID="{64ACD746-801A-4A33-8265-A4974A025659}" presName="textRect" presStyleLbl="revTx" presStyleIdx="2" presStyleCnt="6">
        <dgm:presLayoutVars>
          <dgm:chMax val="1"/>
          <dgm:chPref val="1"/>
        </dgm:presLayoutVars>
      </dgm:prSet>
      <dgm:spPr/>
    </dgm:pt>
    <dgm:pt modelId="{FA1961F1-BC91-4035-9D6C-B9AB102F2BE9}" type="pres">
      <dgm:prSet presAssocID="{DE3CB8A1-888E-49A0-82EB-A2C947948A47}" presName="sibTrans" presStyleLbl="sibTrans2D1" presStyleIdx="0" presStyleCnt="0"/>
      <dgm:spPr/>
    </dgm:pt>
    <dgm:pt modelId="{4F5DF32B-8348-42E6-B501-4F97419A0439}" type="pres">
      <dgm:prSet presAssocID="{1E4B5228-6810-4862-8C7F-22A27C8FFFB0}" presName="compNode" presStyleCnt="0"/>
      <dgm:spPr/>
    </dgm:pt>
    <dgm:pt modelId="{0690A9A3-AE41-411E-ACB4-C6B7FDB28B08}" type="pres">
      <dgm:prSet presAssocID="{1E4B5228-6810-4862-8C7F-22A27C8FFFB0}" presName="iconBgRect" presStyleLbl="bgShp" presStyleIdx="3" presStyleCnt="6"/>
      <dgm:spPr/>
    </dgm:pt>
    <dgm:pt modelId="{E15269E1-73BD-4234-8F2C-AE5309DBBBBE}" type="pres">
      <dgm:prSet presAssocID="{1E4B5228-6810-4862-8C7F-22A27C8FFFB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al"/>
        </a:ext>
      </dgm:extLst>
    </dgm:pt>
    <dgm:pt modelId="{7B902D03-507B-463E-AE8D-914DFC0944B6}" type="pres">
      <dgm:prSet presAssocID="{1E4B5228-6810-4862-8C7F-22A27C8FFFB0}" presName="spaceRect" presStyleCnt="0"/>
      <dgm:spPr/>
    </dgm:pt>
    <dgm:pt modelId="{DABF4209-06D1-48F6-AF1F-C5B25EEC7579}" type="pres">
      <dgm:prSet presAssocID="{1E4B5228-6810-4862-8C7F-22A27C8FFFB0}" presName="textRect" presStyleLbl="revTx" presStyleIdx="3" presStyleCnt="6">
        <dgm:presLayoutVars>
          <dgm:chMax val="1"/>
          <dgm:chPref val="1"/>
        </dgm:presLayoutVars>
      </dgm:prSet>
      <dgm:spPr/>
    </dgm:pt>
    <dgm:pt modelId="{A1396730-C592-4E8C-88C5-0EF2D80D5E66}" type="pres">
      <dgm:prSet presAssocID="{1CC2644C-8CC0-4DA9-88EB-2AF4C45BCDAE}" presName="sibTrans" presStyleLbl="sibTrans2D1" presStyleIdx="0" presStyleCnt="0"/>
      <dgm:spPr/>
    </dgm:pt>
    <dgm:pt modelId="{D9F82B04-2BC0-438B-8A98-E324100B927A}" type="pres">
      <dgm:prSet presAssocID="{66E2DB56-F357-4139-8E3D-EF13EA023A5D}" presName="compNode" presStyleCnt="0"/>
      <dgm:spPr/>
    </dgm:pt>
    <dgm:pt modelId="{8CED3157-A2EA-4A06-AB96-CA6FF4E3793B}" type="pres">
      <dgm:prSet presAssocID="{66E2DB56-F357-4139-8E3D-EF13EA023A5D}" presName="iconBgRect" presStyleLbl="bgShp" presStyleIdx="4" presStyleCnt="6"/>
      <dgm:spPr/>
    </dgm:pt>
    <dgm:pt modelId="{0C9CC603-AB89-4960-B58E-94B2CEEFD462}" type="pres">
      <dgm:prSet presAssocID="{66E2DB56-F357-4139-8E3D-EF13EA023A5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uit"/>
        </a:ext>
      </dgm:extLst>
    </dgm:pt>
    <dgm:pt modelId="{7D26B125-A559-45AE-B6C2-960E30D4060C}" type="pres">
      <dgm:prSet presAssocID="{66E2DB56-F357-4139-8E3D-EF13EA023A5D}" presName="spaceRect" presStyleCnt="0"/>
      <dgm:spPr/>
    </dgm:pt>
    <dgm:pt modelId="{B3FCBB15-2F9B-4FE7-91AB-6D6A0EC4BDBE}" type="pres">
      <dgm:prSet presAssocID="{66E2DB56-F357-4139-8E3D-EF13EA023A5D}" presName="textRect" presStyleLbl="revTx" presStyleIdx="4" presStyleCnt="6">
        <dgm:presLayoutVars>
          <dgm:chMax val="1"/>
          <dgm:chPref val="1"/>
        </dgm:presLayoutVars>
      </dgm:prSet>
      <dgm:spPr/>
    </dgm:pt>
    <dgm:pt modelId="{4DD8B8E0-3781-45E5-AC3B-3842AA64AAB3}" type="pres">
      <dgm:prSet presAssocID="{80CF2CE8-1328-48F3-A937-EE0EE8BFA4A3}" presName="sibTrans" presStyleLbl="sibTrans2D1" presStyleIdx="0" presStyleCnt="0"/>
      <dgm:spPr/>
    </dgm:pt>
    <dgm:pt modelId="{207879B8-1C40-44ED-B0F0-0BCF7093320E}" type="pres">
      <dgm:prSet presAssocID="{BB7AA002-D25B-4A73-B944-E395ABE98A68}" presName="compNode" presStyleCnt="0"/>
      <dgm:spPr/>
    </dgm:pt>
    <dgm:pt modelId="{E602BDB8-09FC-40F1-BD7B-09DDA12250B6}" type="pres">
      <dgm:prSet presAssocID="{BB7AA002-D25B-4A73-B944-E395ABE98A68}" presName="iconBgRect" presStyleLbl="bgShp" presStyleIdx="5" presStyleCnt="6"/>
      <dgm:spPr/>
    </dgm:pt>
    <dgm:pt modelId="{25760AEC-426B-4343-AEFE-55A0EDF8C273}" type="pres">
      <dgm:prSet presAssocID="{BB7AA002-D25B-4A73-B944-E395ABE98A6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mark"/>
        </a:ext>
      </dgm:extLst>
    </dgm:pt>
    <dgm:pt modelId="{54F135DD-D86B-4601-9FAE-A645CE9B946F}" type="pres">
      <dgm:prSet presAssocID="{BB7AA002-D25B-4A73-B944-E395ABE98A68}" presName="spaceRect" presStyleCnt="0"/>
      <dgm:spPr/>
    </dgm:pt>
    <dgm:pt modelId="{41B7D82C-45E6-48D6-856E-986D0EA074B3}" type="pres">
      <dgm:prSet presAssocID="{BB7AA002-D25B-4A73-B944-E395ABE98A68}" presName="textRect" presStyleLbl="revTx" presStyleIdx="5" presStyleCnt="6">
        <dgm:presLayoutVars>
          <dgm:chMax val="1"/>
          <dgm:chPref val="1"/>
        </dgm:presLayoutVars>
      </dgm:prSet>
      <dgm:spPr/>
    </dgm:pt>
  </dgm:ptLst>
  <dgm:cxnLst>
    <dgm:cxn modelId="{15141637-917D-44F2-99E8-1F4D12A12AF1}" type="presOf" srcId="{BB7AA002-D25B-4A73-B944-E395ABE98A68}" destId="{41B7D82C-45E6-48D6-856E-986D0EA074B3}" srcOrd="0" destOrd="0" presId="urn:microsoft.com/office/officeart/2018/2/layout/IconCircleList"/>
    <dgm:cxn modelId="{4AEC6C3F-B8D3-49D5-9DCA-4DF6454B56D0}" type="presOf" srcId="{80CF2CE8-1328-48F3-A937-EE0EE8BFA4A3}" destId="{4DD8B8E0-3781-45E5-AC3B-3842AA64AAB3}" srcOrd="0" destOrd="0" presId="urn:microsoft.com/office/officeart/2018/2/layout/IconCircleList"/>
    <dgm:cxn modelId="{F3F7FD61-B779-4C44-A092-3E688C6361A4}" type="presOf" srcId="{C99F7949-32F9-4EF9-B2EE-B561397BC02E}" destId="{49DDA216-8E69-4E09-AD11-7437D0883168}" srcOrd="0" destOrd="0" presId="urn:microsoft.com/office/officeart/2018/2/layout/IconCircleList"/>
    <dgm:cxn modelId="{9260A442-DFBB-4681-9D35-E4A70FDA47C9}" srcId="{773E16CD-351E-4C35-A6D7-52FD31C4F93D}" destId="{1E4B5228-6810-4862-8C7F-22A27C8FFFB0}" srcOrd="3" destOrd="0" parTransId="{F4A25161-0A0A-4E49-87A5-BEEEC14A4E6A}" sibTransId="{1CC2644C-8CC0-4DA9-88EB-2AF4C45BCDAE}"/>
    <dgm:cxn modelId="{41A9F76A-A744-495E-B2B4-06C679F33CEF}" type="presOf" srcId="{DE3CB8A1-888E-49A0-82EB-A2C947948A47}" destId="{FA1961F1-BC91-4035-9D6C-B9AB102F2BE9}" srcOrd="0" destOrd="0" presId="urn:microsoft.com/office/officeart/2018/2/layout/IconCircleList"/>
    <dgm:cxn modelId="{133C294F-DE44-4BF2-8748-DD442F56B41F}" type="presOf" srcId="{66E2DB56-F357-4139-8E3D-EF13EA023A5D}" destId="{B3FCBB15-2F9B-4FE7-91AB-6D6A0EC4BDBE}" srcOrd="0" destOrd="0" presId="urn:microsoft.com/office/officeart/2018/2/layout/IconCircleList"/>
    <dgm:cxn modelId="{6C2EDD79-79CB-437B-A38E-5FF740A2DE3C}" type="presOf" srcId="{64ACD746-801A-4A33-8265-A4974A025659}" destId="{399F42F0-60DC-4DF8-96D4-E89BE1091897}" srcOrd="0" destOrd="0" presId="urn:microsoft.com/office/officeart/2018/2/layout/IconCircleList"/>
    <dgm:cxn modelId="{D43EAD8A-D0CA-4C39-AFF6-26DE240DB2C3}" type="presOf" srcId="{773E16CD-351E-4C35-A6D7-52FD31C4F93D}" destId="{0DE24F3C-9C11-4645-A974-72029E310429}" srcOrd="0" destOrd="0" presId="urn:microsoft.com/office/officeart/2018/2/layout/IconCircleList"/>
    <dgm:cxn modelId="{AF07A88E-206F-4D5B-A417-D10CD4FE764E}" type="presOf" srcId="{1E4B5228-6810-4862-8C7F-22A27C8FFFB0}" destId="{DABF4209-06D1-48F6-AF1F-C5B25EEC7579}" srcOrd="0" destOrd="0" presId="urn:microsoft.com/office/officeart/2018/2/layout/IconCircleList"/>
    <dgm:cxn modelId="{4486E4A7-1EF0-43C7-B45C-E26B873E1CBF}" srcId="{773E16CD-351E-4C35-A6D7-52FD31C4F93D}" destId="{1B601539-C961-4D40-A27F-49DC49871CA1}" srcOrd="1" destOrd="0" parTransId="{79CFA806-2981-4E85-B273-68BB545340F1}" sibTransId="{D7431DD7-DE2B-4B5D-BDE5-A839D34A4BFE}"/>
    <dgm:cxn modelId="{7C13C4AE-B1DF-4876-8DDB-9CFDF96D02DD}" type="presOf" srcId="{D7431DD7-DE2B-4B5D-BDE5-A839D34A4BFE}" destId="{45CD13D8-DD1F-4DD0-AC61-9AEA23FE3EC9}" srcOrd="0" destOrd="0" presId="urn:microsoft.com/office/officeart/2018/2/layout/IconCircleList"/>
    <dgm:cxn modelId="{A4287EB4-E235-48A3-8129-62D3F1ED0BFF}" srcId="{773E16CD-351E-4C35-A6D7-52FD31C4F93D}" destId="{64ACD746-801A-4A33-8265-A4974A025659}" srcOrd="2" destOrd="0" parTransId="{BA7FD39C-BDCF-4CEF-9A65-57DB50AD4249}" sibTransId="{DE3CB8A1-888E-49A0-82EB-A2C947948A47}"/>
    <dgm:cxn modelId="{35060CB8-996F-4F69-940C-F159DF6EEFB8}" srcId="{773E16CD-351E-4C35-A6D7-52FD31C4F93D}" destId="{BB7AA002-D25B-4A73-B944-E395ABE98A68}" srcOrd="5" destOrd="0" parTransId="{8FD3C427-9ED7-4151-842E-DE52FCE0929A}" sibTransId="{AA33CA96-67F2-4681-8C64-2DD6D98F6021}"/>
    <dgm:cxn modelId="{007E5AB9-0F5E-4931-A902-773523D6A84C}" type="presOf" srcId="{8FE0F6E8-8F18-4E41-A1E6-2726A76FB831}" destId="{FDE03BF5-1D2C-4D9C-A5BA-416BD78D5342}" srcOrd="0" destOrd="0" presId="urn:microsoft.com/office/officeart/2018/2/layout/IconCircleList"/>
    <dgm:cxn modelId="{05A0E4D5-B8FD-41EC-9793-F5DAAD56777E}" srcId="{773E16CD-351E-4C35-A6D7-52FD31C4F93D}" destId="{66E2DB56-F357-4139-8E3D-EF13EA023A5D}" srcOrd="4" destOrd="0" parTransId="{5E31768E-DCD6-478D-8D80-07780D945239}" sibTransId="{80CF2CE8-1328-48F3-A937-EE0EE8BFA4A3}"/>
    <dgm:cxn modelId="{BF2AB9ED-574E-4705-BC27-A10E142AE79C}" type="presOf" srcId="{1B601539-C961-4D40-A27F-49DC49871CA1}" destId="{F55225B7-0E0E-4E34-B6B7-6E00D8EB8915}" srcOrd="0" destOrd="0" presId="urn:microsoft.com/office/officeart/2018/2/layout/IconCircleList"/>
    <dgm:cxn modelId="{2849ECF2-5D26-4CEE-8A82-56DAF093A01B}" type="presOf" srcId="{1CC2644C-8CC0-4DA9-88EB-2AF4C45BCDAE}" destId="{A1396730-C592-4E8C-88C5-0EF2D80D5E66}" srcOrd="0" destOrd="0" presId="urn:microsoft.com/office/officeart/2018/2/layout/IconCircleList"/>
    <dgm:cxn modelId="{B720B4FB-4FFB-4A84-AA88-C7ACD3E1AF73}" srcId="{773E16CD-351E-4C35-A6D7-52FD31C4F93D}" destId="{8FE0F6E8-8F18-4E41-A1E6-2726A76FB831}" srcOrd="0" destOrd="0" parTransId="{F5C65007-BB7F-49E7-A48F-24E951E0DE7E}" sibTransId="{C99F7949-32F9-4EF9-B2EE-B561397BC02E}"/>
    <dgm:cxn modelId="{6A618CBD-3868-4A9F-9BA8-C2AAAD832630}" type="presParOf" srcId="{0DE24F3C-9C11-4645-A974-72029E310429}" destId="{4F8D334D-7968-4ECB-8A9A-E451FBA6B62E}" srcOrd="0" destOrd="0" presId="urn:microsoft.com/office/officeart/2018/2/layout/IconCircleList"/>
    <dgm:cxn modelId="{46FBC179-A84F-49A8-B71A-BC4501551C5C}" type="presParOf" srcId="{4F8D334D-7968-4ECB-8A9A-E451FBA6B62E}" destId="{D7574256-91DB-45B7-8B66-8B49B5259BC0}" srcOrd="0" destOrd="0" presId="urn:microsoft.com/office/officeart/2018/2/layout/IconCircleList"/>
    <dgm:cxn modelId="{B34B928F-FF26-41E5-AF7B-2AD67F48EE7E}" type="presParOf" srcId="{D7574256-91DB-45B7-8B66-8B49B5259BC0}" destId="{2793EE00-2765-4C6B-8F96-BACF480F7B10}" srcOrd="0" destOrd="0" presId="urn:microsoft.com/office/officeart/2018/2/layout/IconCircleList"/>
    <dgm:cxn modelId="{60342FF0-F597-4D9F-BDD6-81DCB58E75F7}" type="presParOf" srcId="{D7574256-91DB-45B7-8B66-8B49B5259BC0}" destId="{FBBAAE8F-27C3-427F-AE71-8C5667BE4283}" srcOrd="1" destOrd="0" presId="urn:microsoft.com/office/officeart/2018/2/layout/IconCircleList"/>
    <dgm:cxn modelId="{A350726B-A12C-41CC-BE5A-79EC0281DC4F}" type="presParOf" srcId="{D7574256-91DB-45B7-8B66-8B49B5259BC0}" destId="{64F79BA3-108E-4BB7-9E2E-60DC07589F4B}" srcOrd="2" destOrd="0" presId="urn:microsoft.com/office/officeart/2018/2/layout/IconCircleList"/>
    <dgm:cxn modelId="{21B41673-8652-4565-A758-DF4B5E50505F}" type="presParOf" srcId="{D7574256-91DB-45B7-8B66-8B49B5259BC0}" destId="{FDE03BF5-1D2C-4D9C-A5BA-416BD78D5342}" srcOrd="3" destOrd="0" presId="urn:microsoft.com/office/officeart/2018/2/layout/IconCircleList"/>
    <dgm:cxn modelId="{6B7DC77D-045A-4664-BC47-7301A5796A57}" type="presParOf" srcId="{4F8D334D-7968-4ECB-8A9A-E451FBA6B62E}" destId="{49DDA216-8E69-4E09-AD11-7437D0883168}" srcOrd="1" destOrd="0" presId="urn:microsoft.com/office/officeart/2018/2/layout/IconCircleList"/>
    <dgm:cxn modelId="{FAE4776E-B525-4C12-991A-AC454A417145}" type="presParOf" srcId="{4F8D334D-7968-4ECB-8A9A-E451FBA6B62E}" destId="{9E2A491E-FCF2-4314-9077-1E3FCD8FC44B}" srcOrd="2" destOrd="0" presId="urn:microsoft.com/office/officeart/2018/2/layout/IconCircleList"/>
    <dgm:cxn modelId="{8A218896-0E22-4A44-97DC-FF4180050269}" type="presParOf" srcId="{9E2A491E-FCF2-4314-9077-1E3FCD8FC44B}" destId="{8AF06AC5-FDAB-4C1E-808B-29F5C5C26D2F}" srcOrd="0" destOrd="0" presId="urn:microsoft.com/office/officeart/2018/2/layout/IconCircleList"/>
    <dgm:cxn modelId="{7A0588F4-07BC-4641-B361-E9B1E4B568B8}" type="presParOf" srcId="{9E2A491E-FCF2-4314-9077-1E3FCD8FC44B}" destId="{A373B0BF-B965-4A92-ADBD-48433B718BC8}" srcOrd="1" destOrd="0" presId="urn:microsoft.com/office/officeart/2018/2/layout/IconCircleList"/>
    <dgm:cxn modelId="{FC013AAB-BCA6-4524-A0A0-23F242B6DE83}" type="presParOf" srcId="{9E2A491E-FCF2-4314-9077-1E3FCD8FC44B}" destId="{9E1537F2-0BEE-4E27-9DCA-A49CE6148302}" srcOrd="2" destOrd="0" presId="urn:microsoft.com/office/officeart/2018/2/layout/IconCircleList"/>
    <dgm:cxn modelId="{DF1B869A-842C-48E9-A3DB-403FDC768CA5}" type="presParOf" srcId="{9E2A491E-FCF2-4314-9077-1E3FCD8FC44B}" destId="{F55225B7-0E0E-4E34-B6B7-6E00D8EB8915}" srcOrd="3" destOrd="0" presId="urn:microsoft.com/office/officeart/2018/2/layout/IconCircleList"/>
    <dgm:cxn modelId="{BA30AECB-F6EC-4488-9F9A-51F4403F0DAE}" type="presParOf" srcId="{4F8D334D-7968-4ECB-8A9A-E451FBA6B62E}" destId="{45CD13D8-DD1F-4DD0-AC61-9AEA23FE3EC9}" srcOrd="3" destOrd="0" presId="urn:microsoft.com/office/officeart/2018/2/layout/IconCircleList"/>
    <dgm:cxn modelId="{5EC27F4F-2ABC-4287-AD29-DE1854BC0A07}" type="presParOf" srcId="{4F8D334D-7968-4ECB-8A9A-E451FBA6B62E}" destId="{A6A576B7-8A17-4F18-8AFA-3FAF946B084C}" srcOrd="4" destOrd="0" presId="urn:microsoft.com/office/officeart/2018/2/layout/IconCircleList"/>
    <dgm:cxn modelId="{2DF0944F-53C6-4433-B1DB-6CCC419FD6B8}" type="presParOf" srcId="{A6A576B7-8A17-4F18-8AFA-3FAF946B084C}" destId="{9E758C06-24B8-4574-8ECF-7252E6A57291}" srcOrd="0" destOrd="0" presId="urn:microsoft.com/office/officeart/2018/2/layout/IconCircleList"/>
    <dgm:cxn modelId="{9196780B-1AE9-411B-B7E5-62C06695D866}" type="presParOf" srcId="{A6A576B7-8A17-4F18-8AFA-3FAF946B084C}" destId="{40BB7FDD-4BB6-4346-8533-C09C20E17829}" srcOrd="1" destOrd="0" presId="urn:microsoft.com/office/officeart/2018/2/layout/IconCircleList"/>
    <dgm:cxn modelId="{A70128BB-9F16-4015-8CF0-8A2A7A800D1B}" type="presParOf" srcId="{A6A576B7-8A17-4F18-8AFA-3FAF946B084C}" destId="{B7D889C3-0614-4200-8421-8B12D3BE742F}" srcOrd="2" destOrd="0" presId="urn:microsoft.com/office/officeart/2018/2/layout/IconCircleList"/>
    <dgm:cxn modelId="{5DC58AAC-FB4E-451E-AB39-AC01E62AD5AD}" type="presParOf" srcId="{A6A576B7-8A17-4F18-8AFA-3FAF946B084C}" destId="{399F42F0-60DC-4DF8-96D4-E89BE1091897}" srcOrd="3" destOrd="0" presId="urn:microsoft.com/office/officeart/2018/2/layout/IconCircleList"/>
    <dgm:cxn modelId="{8AC894FA-302D-4FFC-B5D3-27FD4AFC41FD}" type="presParOf" srcId="{4F8D334D-7968-4ECB-8A9A-E451FBA6B62E}" destId="{FA1961F1-BC91-4035-9D6C-B9AB102F2BE9}" srcOrd="5" destOrd="0" presId="urn:microsoft.com/office/officeart/2018/2/layout/IconCircleList"/>
    <dgm:cxn modelId="{29793DA3-4E7B-40F1-9B9B-1721EC6B8DE4}" type="presParOf" srcId="{4F8D334D-7968-4ECB-8A9A-E451FBA6B62E}" destId="{4F5DF32B-8348-42E6-B501-4F97419A0439}" srcOrd="6" destOrd="0" presId="urn:microsoft.com/office/officeart/2018/2/layout/IconCircleList"/>
    <dgm:cxn modelId="{A15EAFFD-8162-409D-87AC-30F39AEEE045}" type="presParOf" srcId="{4F5DF32B-8348-42E6-B501-4F97419A0439}" destId="{0690A9A3-AE41-411E-ACB4-C6B7FDB28B08}" srcOrd="0" destOrd="0" presId="urn:microsoft.com/office/officeart/2018/2/layout/IconCircleList"/>
    <dgm:cxn modelId="{7B50228D-C21E-4D5D-9FBD-0EBA9FC4EC2F}" type="presParOf" srcId="{4F5DF32B-8348-42E6-B501-4F97419A0439}" destId="{E15269E1-73BD-4234-8F2C-AE5309DBBBBE}" srcOrd="1" destOrd="0" presId="urn:microsoft.com/office/officeart/2018/2/layout/IconCircleList"/>
    <dgm:cxn modelId="{467B5D3B-EF01-4A78-AA66-60AB4E53D2DA}" type="presParOf" srcId="{4F5DF32B-8348-42E6-B501-4F97419A0439}" destId="{7B902D03-507B-463E-AE8D-914DFC0944B6}" srcOrd="2" destOrd="0" presId="urn:microsoft.com/office/officeart/2018/2/layout/IconCircleList"/>
    <dgm:cxn modelId="{31F5EF82-3D7A-4FE2-8B39-D4784F97399B}" type="presParOf" srcId="{4F5DF32B-8348-42E6-B501-4F97419A0439}" destId="{DABF4209-06D1-48F6-AF1F-C5B25EEC7579}" srcOrd="3" destOrd="0" presId="urn:microsoft.com/office/officeart/2018/2/layout/IconCircleList"/>
    <dgm:cxn modelId="{FE215C36-0291-403E-B0D1-3D3A7E97F583}" type="presParOf" srcId="{4F8D334D-7968-4ECB-8A9A-E451FBA6B62E}" destId="{A1396730-C592-4E8C-88C5-0EF2D80D5E66}" srcOrd="7" destOrd="0" presId="urn:microsoft.com/office/officeart/2018/2/layout/IconCircleList"/>
    <dgm:cxn modelId="{64FE817C-D257-455F-BBD6-1FD20C44C5EA}" type="presParOf" srcId="{4F8D334D-7968-4ECB-8A9A-E451FBA6B62E}" destId="{D9F82B04-2BC0-438B-8A98-E324100B927A}" srcOrd="8" destOrd="0" presId="urn:microsoft.com/office/officeart/2018/2/layout/IconCircleList"/>
    <dgm:cxn modelId="{DBC46B51-0E34-49BB-8C1C-B6686365E4C6}" type="presParOf" srcId="{D9F82B04-2BC0-438B-8A98-E324100B927A}" destId="{8CED3157-A2EA-4A06-AB96-CA6FF4E3793B}" srcOrd="0" destOrd="0" presId="urn:microsoft.com/office/officeart/2018/2/layout/IconCircleList"/>
    <dgm:cxn modelId="{2754BAC7-C5B4-4D2B-8402-3D8076DA010B}" type="presParOf" srcId="{D9F82B04-2BC0-438B-8A98-E324100B927A}" destId="{0C9CC603-AB89-4960-B58E-94B2CEEFD462}" srcOrd="1" destOrd="0" presId="urn:microsoft.com/office/officeart/2018/2/layout/IconCircleList"/>
    <dgm:cxn modelId="{986E6370-85EA-4E98-8842-60016064255B}" type="presParOf" srcId="{D9F82B04-2BC0-438B-8A98-E324100B927A}" destId="{7D26B125-A559-45AE-B6C2-960E30D4060C}" srcOrd="2" destOrd="0" presId="urn:microsoft.com/office/officeart/2018/2/layout/IconCircleList"/>
    <dgm:cxn modelId="{8B299821-5876-48A9-AEA0-84A14D0EBE17}" type="presParOf" srcId="{D9F82B04-2BC0-438B-8A98-E324100B927A}" destId="{B3FCBB15-2F9B-4FE7-91AB-6D6A0EC4BDBE}" srcOrd="3" destOrd="0" presId="urn:microsoft.com/office/officeart/2018/2/layout/IconCircleList"/>
    <dgm:cxn modelId="{1A862867-FB3A-45E6-94DC-FDF77B9C8E3A}" type="presParOf" srcId="{4F8D334D-7968-4ECB-8A9A-E451FBA6B62E}" destId="{4DD8B8E0-3781-45E5-AC3B-3842AA64AAB3}" srcOrd="9" destOrd="0" presId="urn:microsoft.com/office/officeart/2018/2/layout/IconCircleList"/>
    <dgm:cxn modelId="{BF6050E5-037C-4B08-8374-C09209EBF440}" type="presParOf" srcId="{4F8D334D-7968-4ECB-8A9A-E451FBA6B62E}" destId="{207879B8-1C40-44ED-B0F0-0BCF7093320E}" srcOrd="10" destOrd="0" presId="urn:microsoft.com/office/officeart/2018/2/layout/IconCircleList"/>
    <dgm:cxn modelId="{EBCFBB79-356D-4A74-96B6-B1474C01F6A6}" type="presParOf" srcId="{207879B8-1C40-44ED-B0F0-0BCF7093320E}" destId="{E602BDB8-09FC-40F1-BD7B-09DDA12250B6}" srcOrd="0" destOrd="0" presId="urn:microsoft.com/office/officeart/2018/2/layout/IconCircleList"/>
    <dgm:cxn modelId="{ABFDDC39-172E-4968-8461-6EF1892727C8}" type="presParOf" srcId="{207879B8-1C40-44ED-B0F0-0BCF7093320E}" destId="{25760AEC-426B-4343-AEFE-55A0EDF8C273}" srcOrd="1" destOrd="0" presId="urn:microsoft.com/office/officeart/2018/2/layout/IconCircleList"/>
    <dgm:cxn modelId="{DB08A824-98ED-4B7D-BD73-C4F86CCAA219}" type="presParOf" srcId="{207879B8-1C40-44ED-B0F0-0BCF7093320E}" destId="{54F135DD-D86B-4601-9FAE-A645CE9B946F}" srcOrd="2" destOrd="0" presId="urn:microsoft.com/office/officeart/2018/2/layout/IconCircleList"/>
    <dgm:cxn modelId="{9AC6E194-DC2D-4EC2-BB73-EFFE36810C99}" type="presParOf" srcId="{207879B8-1C40-44ED-B0F0-0BCF7093320E}" destId="{41B7D82C-45E6-48D6-856E-986D0EA074B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5C8E11-C242-4D37-BE03-973DC2E1633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7E4AA34-5958-4F56-B3D6-E0CEE1D62DDB}">
      <dgm:prSet/>
      <dgm:spPr/>
      <dgm:t>
        <a:bodyPr/>
        <a:lstStyle/>
        <a:p>
          <a:pPr>
            <a:lnSpc>
              <a:spcPct val="100000"/>
            </a:lnSpc>
            <a:defRPr cap="all"/>
          </a:pPr>
          <a:r>
            <a:rPr lang="en-US"/>
            <a:t>Academic language</a:t>
          </a:r>
        </a:p>
      </dgm:t>
    </dgm:pt>
    <dgm:pt modelId="{2A80D067-3DAD-4D5B-9F05-EF53F26C1A0E}" type="parTrans" cxnId="{651DD894-B65E-4BBF-8DC9-CBC45874C2B3}">
      <dgm:prSet/>
      <dgm:spPr/>
      <dgm:t>
        <a:bodyPr/>
        <a:lstStyle/>
        <a:p>
          <a:endParaRPr lang="en-US"/>
        </a:p>
      </dgm:t>
    </dgm:pt>
    <dgm:pt modelId="{91E881F4-8BF3-4E16-A1D8-3BD9CDF883BF}" type="sibTrans" cxnId="{651DD894-B65E-4BBF-8DC9-CBC45874C2B3}">
      <dgm:prSet/>
      <dgm:spPr/>
      <dgm:t>
        <a:bodyPr/>
        <a:lstStyle/>
        <a:p>
          <a:endParaRPr lang="en-US"/>
        </a:p>
      </dgm:t>
    </dgm:pt>
    <dgm:pt modelId="{FBD700A0-EB99-46B2-9A05-F32CB45B0CBE}">
      <dgm:prSet/>
      <dgm:spPr/>
      <dgm:t>
        <a:bodyPr/>
        <a:lstStyle/>
        <a:p>
          <a:pPr>
            <a:lnSpc>
              <a:spcPct val="100000"/>
            </a:lnSpc>
            <a:defRPr cap="all"/>
          </a:pPr>
          <a:r>
            <a:rPr lang="en-US"/>
            <a:t>Slow answering questions</a:t>
          </a:r>
        </a:p>
      </dgm:t>
    </dgm:pt>
    <dgm:pt modelId="{95B3BF05-293B-41FD-B191-C625BF73E02A}" type="parTrans" cxnId="{E272DE83-23E7-4C6B-9B99-4039A3CAC5BC}">
      <dgm:prSet/>
      <dgm:spPr/>
      <dgm:t>
        <a:bodyPr/>
        <a:lstStyle/>
        <a:p>
          <a:endParaRPr lang="en-US"/>
        </a:p>
      </dgm:t>
    </dgm:pt>
    <dgm:pt modelId="{9FFFC4DA-9FB4-4009-90CC-7526CBA8689B}" type="sibTrans" cxnId="{E272DE83-23E7-4C6B-9B99-4039A3CAC5BC}">
      <dgm:prSet/>
      <dgm:spPr/>
      <dgm:t>
        <a:bodyPr/>
        <a:lstStyle/>
        <a:p>
          <a:endParaRPr lang="en-US"/>
        </a:p>
      </dgm:t>
    </dgm:pt>
    <dgm:pt modelId="{E943F11A-3995-4625-8194-F6D8A807A49B}">
      <dgm:prSet/>
      <dgm:spPr/>
      <dgm:t>
        <a:bodyPr/>
        <a:lstStyle/>
        <a:p>
          <a:pPr>
            <a:lnSpc>
              <a:spcPct val="100000"/>
            </a:lnSpc>
            <a:defRPr cap="all"/>
          </a:pPr>
          <a:r>
            <a:rPr lang="en-US"/>
            <a:t>Didn’t ask questions, such as, what does an average day of work look like.</a:t>
          </a:r>
        </a:p>
      </dgm:t>
    </dgm:pt>
    <dgm:pt modelId="{6F4B1DAB-5732-41B3-A2DA-249109837B8C}" type="parTrans" cxnId="{EC88E0C0-E1D2-471C-AF0F-9A5177614EE3}">
      <dgm:prSet/>
      <dgm:spPr/>
      <dgm:t>
        <a:bodyPr/>
        <a:lstStyle/>
        <a:p>
          <a:endParaRPr lang="en-US"/>
        </a:p>
      </dgm:t>
    </dgm:pt>
    <dgm:pt modelId="{404AAF5D-15D5-4724-92BD-21B600A8E107}" type="sibTrans" cxnId="{EC88E0C0-E1D2-471C-AF0F-9A5177614EE3}">
      <dgm:prSet/>
      <dgm:spPr/>
      <dgm:t>
        <a:bodyPr/>
        <a:lstStyle/>
        <a:p>
          <a:endParaRPr lang="en-US"/>
        </a:p>
      </dgm:t>
    </dgm:pt>
    <dgm:pt modelId="{D9F20F66-8581-4B78-8B2A-DCB6EB4E710A}" type="pres">
      <dgm:prSet presAssocID="{5B5C8E11-C242-4D37-BE03-973DC2E16335}" presName="root" presStyleCnt="0">
        <dgm:presLayoutVars>
          <dgm:dir/>
          <dgm:resizeHandles val="exact"/>
        </dgm:presLayoutVars>
      </dgm:prSet>
      <dgm:spPr/>
    </dgm:pt>
    <dgm:pt modelId="{C966929D-CC98-4B9A-8743-B7D5149D9FCA}" type="pres">
      <dgm:prSet presAssocID="{17E4AA34-5958-4F56-B3D6-E0CEE1D62DDB}" presName="compNode" presStyleCnt="0"/>
      <dgm:spPr/>
    </dgm:pt>
    <dgm:pt modelId="{C05F500F-6A9B-44D6-A0D0-0C8873A72569}" type="pres">
      <dgm:prSet presAssocID="{17E4AA34-5958-4F56-B3D6-E0CEE1D62DDB}" presName="iconBgRect" presStyleLbl="bgShp" presStyleIdx="0" presStyleCnt="3"/>
      <dgm:spPr>
        <a:prstGeom prst="round2DiagRect">
          <a:avLst>
            <a:gd name="adj1" fmla="val 29727"/>
            <a:gd name="adj2" fmla="val 0"/>
          </a:avLst>
        </a:prstGeom>
      </dgm:spPr>
    </dgm:pt>
    <dgm:pt modelId="{99AFABCE-C68C-4544-8508-C2BF745739ED}" type="pres">
      <dgm:prSet presAssocID="{17E4AA34-5958-4F56-B3D6-E0CEE1D62D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4D7D676-6BB5-4F93-9CE6-E2D8F22B6C15}" type="pres">
      <dgm:prSet presAssocID="{17E4AA34-5958-4F56-B3D6-E0CEE1D62DDB}" presName="spaceRect" presStyleCnt="0"/>
      <dgm:spPr/>
    </dgm:pt>
    <dgm:pt modelId="{49E71445-BFEE-4F0D-AA62-9B638E290176}" type="pres">
      <dgm:prSet presAssocID="{17E4AA34-5958-4F56-B3D6-E0CEE1D62DDB}" presName="textRect" presStyleLbl="revTx" presStyleIdx="0" presStyleCnt="3">
        <dgm:presLayoutVars>
          <dgm:chMax val="1"/>
          <dgm:chPref val="1"/>
        </dgm:presLayoutVars>
      </dgm:prSet>
      <dgm:spPr/>
    </dgm:pt>
    <dgm:pt modelId="{F95EBDD2-4B6C-4E82-BA40-F3FDA58BC06F}" type="pres">
      <dgm:prSet presAssocID="{91E881F4-8BF3-4E16-A1D8-3BD9CDF883BF}" presName="sibTrans" presStyleCnt="0"/>
      <dgm:spPr/>
    </dgm:pt>
    <dgm:pt modelId="{6ACE5A5D-79F5-4629-AD64-3B2353D9041D}" type="pres">
      <dgm:prSet presAssocID="{FBD700A0-EB99-46B2-9A05-F32CB45B0CBE}" presName="compNode" presStyleCnt="0"/>
      <dgm:spPr/>
    </dgm:pt>
    <dgm:pt modelId="{C9955096-4F08-4B40-88A5-281C9A7009DB}" type="pres">
      <dgm:prSet presAssocID="{FBD700A0-EB99-46B2-9A05-F32CB45B0CBE}" presName="iconBgRect" presStyleLbl="bgShp" presStyleIdx="1" presStyleCnt="3"/>
      <dgm:spPr>
        <a:prstGeom prst="round2DiagRect">
          <a:avLst>
            <a:gd name="adj1" fmla="val 29727"/>
            <a:gd name="adj2" fmla="val 0"/>
          </a:avLst>
        </a:prstGeom>
      </dgm:spPr>
    </dgm:pt>
    <dgm:pt modelId="{23FB32D9-5CBC-472A-8CA0-DB1ED1EE3650}" type="pres">
      <dgm:prSet presAssocID="{FBD700A0-EB99-46B2-9A05-F32CB45B0C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9171F8C8-5662-435E-B141-DD320BE9F9DC}" type="pres">
      <dgm:prSet presAssocID="{FBD700A0-EB99-46B2-9A05-F32CB45B0CBE}" presName="spaceRect" presStyleCnt="0"/>
      <dgm:spPr/>
    </dgm:pt>
    <dgm:pt modelId="{4CBDF806-ED43-406C-9697-83D94D8062B9}" type="pres">
      <dgm:prSet presAssocID="{FBD700A0-EB99-46B2-9A05-F32CB45B0CBE}" presName="textRect" presStyleLbl="revTx" presStyleIdx="1" presStyleCnt="3">
        <dgm:presLayoutVars>
          <dgm:chMax val="1"/>
          <dgm:chPref val="1"/>
        </dgm:presLayoutVars>
      </dgm:prSet>
      <dgm:spPr/>
    </dgm:pt>
    <dgm:pt modelId="{A9EF0FDB-4234-4B56-BC72-A3CEE0E030C4}" type="pres">
      <dgm:prSet presAssocID="{9FFFC4DA-9FB4-4009-90CC-7526CBA8689B}" presName="sibTrans" presStyleCnt="0"/>
      <dgm:spPr/>
    </dgm:pt>
    <dgm:pt modelId="{CCF4B92D-8E43-40FA-BEB9-57BB915CF613}" type="pres">
      <dgm:prSet presAssocID="{E943F11A-3995-4625-8194-F6D8A807A49B}" presName="compNode" presStyleCnt="0"/>
      <dgm:spPr/>
    </dgm:pt>
    <dgm:pt modelId="{A8520769-FA56-4DD7-9086-E9E053E66271}" type="pres">
      <dgm:prSet presAssocID="{E943F11A-3995-4625-8194-F6D8A807A49B}" presName="iconBgRect" presStyleLbl="bgShp" presStyleIdx="2" presStyleCnt="3"/>
      <dgm:spPr>
        <a:prstGeom prst="round2DiagRect">
          <a:avLst>
            <a:gd name="adj1" fmla="val 29727"/>
            <a:gd name="adj2" fmla="val 0"/>
          </a:avLst>
        </a:prstGeom>
      </dgm:spPr>
    </dgm:pt>
    <dgm:pt modelId="{586F8AC8-5BC6-4494-ABC1-E73C8A5F578E}" type="pres">
      <dgm:prSet presAssocID="{E943F11A-3995-4625-8194-F6D8A807A4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FA591A9-2645-4AD1-B6AA-5E2BF00BA0F3}" type="pres">
      <dgm:prSet presAssocID="{E943F11A-3995-4625-8194-F6D8A807A49B}" presName="spaceRect" presStyleCnt="0"/>
      <dgm:spPr/>
    </dgm:pt>
    <dgm:pt modelId="{06544BCB-D8EB-4972-8B12-771D030F30D5}" type="pres">
      <dgm:prSet presAssocID="{E943F11A-3995-4625-8194-F6D8A807A49B}" presName="textRect" presStyleLbl="revTx" presStyleIdx="2" presStyleCnt="3">
        <dgm:presLayoutVars>
          <dgm:chMax val="1"/>
          <dgm:chPref val="1"/>
        </dgm:presLayoutVars>
      </dgm:prSet>
      <dgm:spPr/>
    </dgm:pt>
  </dgm:ptLst>
  <dgm:cxnLst>
    <dgm:cxn modelId="{1F105802-46B5-4DDB-9AE9-C9439E519D06}" type="presOf" srcId="{5B5C8E11-C242-4D37-BE03-973DC2E16335}" destId="{D9F20F66-8581-4B78-8B2A-DCB6EB4E710A}" srcOrd="0" destOrd="0" presId="urn:microsoft.com/office/officeart/2018/5/layout/IconLeafLabelList"/>
    <dgm:cxn modelId="{80950576-7B18-4DD4-8FE7-187CD7A90B90}" type="presOf" srcId="{E943F11A-3995-4625-8194-F6D8A807A49B}" destId="{06544BCB-D8EB-4972-8B12-771D030F30D5}" srcOrd="0" destOrd="0" presId="urn:microsoft.com/office/officeart/2018/5/layout/IconLeafLabelList"/>
    <dgm:cxn modelId="{E272DE83-23E7-4C6B-9B99-4039A3CAC5BC}" srcId="{5B5C8E11-C242-4D37-BE03-973DC2E16335}" destId="{FBD700A0-EB99-46B2-9A05-F32CB45B0CBE}" srcOrd="1" destOrd="0" parTransId="{95B3BF05-293B-41FD-B191-C625BF73E02A}" sibTransId="{9FFFC4DA-9FB4-4009-90CC-7526CBA8689B}"/>
    <dgm:cxn modelId="{651DD894-B65E-4BBF-8DC9-CBC45874C2B3}" srcId="{5B5C8E11-C242-4D37-BE03-973DC2E16335}" destId="{17E4AA34-5958-4F56-B3D6-E0CEE1D62DDB}" srcOrd="0" destOrd="0" parTransId="{2A80D067-3DAD-4D5B-9F05-EF53F26C1A0E}" sibTransId="{91E881F4-8BF3-4E16-A1D8-3BD9CDF883BF}"/>
    <dgm:cxn modelId="{51B59FB4-A243-48A5-A91F-A40EE53F0E48}" type="presOf" srcId="{17E4AA34-5958-4F56-B3D6-E0CEE1D62DDB}" destId="{49E71445-BFEE-4F0D-AA62-9B638E290176}" srcOrd="0" destOrd="0" presId="urn:microsoft.com/office/officeart/2018/5/layout/IconLeafLabelList"/>
    <dgm:cxn modelId="{EC88E0C0-E1D2-471C-AF0F-9A5177614EE3}" srcId="{5B5C8E11-C242-4D37-BE03-973DC2E16335}" destId="{E943F11A-3995-4625-8194-F6D8A807A49B}" srcOrd="2" destOrd="0" parTransId="{6F4B1DAB-5732-41B3-A2DA-249109837B8C}" sibTransId="{404AAF5D-15D5-4724-92BD-21B600A8E107}"/>
    <dgm:cxn modelId="{4EDEB6C8-91A1-4A44-B0DF-07E695EF9BC7}" type="presOf" srcId="{FBD700A0-EB99-46B2-9A05-F32CB45B0CBE}" destId="{4CBDF806-ED43-406C-9697-83D94D8062B9}" srcOrd="0" destOrd="0" presId="urn:microsoft.com/office/officeart/2018/5/layout/IconLeafLabelList"/>
    <dgm:cxn modelId="{E1160383-35BF-48DB-8A5C-E2FC8C81121C}" type="presParOf" srcId="{D9F20F66-8581-4B78-8B2A-DCB6EB4E710A}" destId="{C966929D-CC98-4B9A-8743-B7D5149D9FCA}" srcOrd="0" destOrd="0" presId="urn:microsoft.com/office/officeart/2018/5/layout/IconLeafLabelList"/>
    <dgm:cxn modelId="{2342A4D6-64D0-4FF7-A29D-8C20680D900C}" type="presParOf" srcId="{C966929D-CC98-4B9A-8743-B7D5149D9FCA}" destId="{C05F500F-6A9B-44D6-A0D0-0C8873A72569}" srcOrd="0" destOrd="0" presId="urn:microsoft.com/office/officeart/2018/5/layout/IconLeafLabelList"/>
    <dgm:cxn modelId="{F1C3A1C5-DD6D-44E1-87E4-799F87758D75}" type="presParOf" srcId="{C966929D-CC98-4B9A-8743-B7D5149D9FCA}" destId="{99AFABCE-C68C-4544-8508-C2BF745739ED}" srcOrd="1" destOrd="0" presId="urn:microsoft.com/office/officeart/2018/5/layout/IconLeafLabelList"/>
    <dgm:cxn modelId="{35132C54-61CE-4227-94F0-139ACF5D78EA}" type="presParOf" srcId="{C966929D-CC98-4B9A-8743-B7D5149D9FCA}" destId="{14D7D676-6BB5-4F93-9CE6-E2D8F22B6C15}" srcOrd="2" destOrd="0" presId="urn:microsoft.com/office/officeart/2018/5/layout/IconLeafLabelList"/>
    <dgm:cxn modelId="{438626E0-3DD5-44FF-9987-A18017E196A0}" type="presParOf" srcId="{C966929D-CC98-4B9A-8743-B7D5149D9FCA}" destId="{49E71445-BFEE-4F0D-AA62-9B638E290176}" srcOrd="3" destOrd="0" presId="urn:microsoft.com/office/officeart/2018/5/layout/IconLeafLabelList"/>
    <dgm:cxn modelId="{1271DCDB-5E13-4E97-84CE-5F660E2C270D}" type="presParOf" srcId="{D9F20F66-8581-4B78-8B2A-DCB6EB4E710A}" destId="{F95EBDD2-4B6C-4E82-BA40-F3FDA58BC06F}" srcOrd="1" destOrd="0" presId="urn:microsoft.com/office/officeart/2018/5/layout/IconLeafLabelList"/>
    <dgm:cxn modelId="{C8E7A46B-F754-412B-8C58-75E0959A0FE8}" type="presParOf" srcId="{D9F20F66-8581-4B78-8B2A-DCB6EB4E710A}" destId="{6ACE5A5D-79F5-4629-AD64-3B2353D9041D}" srcOrd="2" destOrd="0" presId="urn:microsoft.com/office/officeart/2018/5/layout/IconLeafLabelList"/>
    <dgm:cxn modelId="{96C8666F-0988-4B90-B769-9C96AE5503F2}" type="presParOf" srcId="{6ACE5A5D-79F5-4629-AD64-3B2353D9041D}" destId="{C9955096-4F08-4B40-88A5-281C9A7009DB}" srcOrd="0" destOrd="0" presId="urn:microsoft.com/office/officeart/2018/5/layout/IconLeafLabelList"/>
    <dgm:cxn modelId="{76DD23F5-42C6-4971-9C6A-69E5803E0E76}" type="presParOf" srcId="{6ACE5A5D-79F5-4629-AD64-3B2353D9041D}" destId="{23FB32D9-5CBC-472A-8CA0-DB1ED1EE3650}" srcOrd="1" destOrd="0" presId="urn:microsoft.com/office/officeart/2018/5/layout/IconLeafLabelList"/>
    <dgm:cxn modelId="{3156C8D7-D8FC-4AE4-AAAD-246C9CCD723B}" type="presParOf" srcId="{6ACE5A5D-79F5-4629-AD64-3B2353D9041D}" destId="{9171F8C8-5662-435E-B141-DD320BE9F9DC}" srcOrd="2" destOrd="0" presId="urn:microsoft.com/office/officeart/2018/5/layout/IconLeafLabelList"/>
    <dgm:cxn modelId="{D271B5C8-D2A8-4CCE-8F18-94C9F65DBD95}" type="presParOf" srcId="{6ACE5A5D-79F5-4629-AD64-3B2353D9041D}" destId="{4CBDF806-ED43-406C-9697-83D94D8062B9}" srcOrd="3" destOrd="0" presId="urn:microsoft.com/office/officeart/2018/5/layout/IconLeafLabelList"/>
    <dgm:cxn modelId="{1485826E-AA7A-4229-9A46-34CFCD089A94}" type="presParOf" srcId="{D9F20F66-8581-4B78-8B2A-DCB6EB4E710A}" destId="{A9EF0FDB-4234-4B56-BC72-A3CEE0E030C4}" srcOrd="3" destOrd="0" presId="urn:microsoft.com/office/officeart/2018/5/layout/IconLeafLabelList"/>
    <dgm:cxn modelId="{5518629B-52DB-4BB2-80AF-A4F0E05B1AB6}" type="presParOf" srcId="{D9F20F66-8581-4B78-8B2A-DCB6EB4E710A}" destId="{CCF4B92D-8E43-40FA-BEB9-57BB915CF613}" srcOrd="4" destOrd="0" presId="urn:microsoft.com/office/officeart/2018/5/layout/IconLeafLabelList"/>
    <dgm:cxn modelId="{71E651EC-3488-4DA6-8D2A-74E3D553D9D2}" type="presParOf" srcId="{CCF4B92D-8E43-40FA-BEB9-57BB915CF613}" destId="{A8520769-FA56-4DD7-9086-E9E053E66271}" srcOrd="0" destOrd="0" presId="urn:microsoft.com/office/officeart/2018/5/layout/IconLeafLabelList"/>
    <dgm:cxn modelId="{03BDDD81-BED1-4E99-8C9E-CF2452AE0D27}" type="presParOf" srcId="{CCF4B92D-8E43-40FA-BEB9-57BB915CF613}" destId="{586F8AC8-5BC6-4494-ABC1-E73C8A5F578E}" srcOrd="1" destOrd="0" presId="urn:microsoft.com/office/officeart/2018/5/layout/IconLeafLabelList"/>
    <dgm:cxn modelId="{C1FA1A6D-BE95-47D8-8A6A-D50EDC6DA876}" type="presParOf" srcId="{CCF4B92D-8E43-40FA-BEB9-57BB915CF613}" destId="{FFA591A9-2645-4AD1-B6AA-5E2BF00BA0F3}" srcOrd="2" destOrd="0" presId="urn:microsoft.com/office/officeart/2018/5/layout/IconLeafLabelList"/>
    <dgm:cxn modelId="{855D3AB8-05AD-44C7-AEF2-7DF7E3DC42BC}" type="presParOf" srcId="{CCF4B92D-8E43-40FA-BEB9-57BB915CF613}" destId="{06544BCB-D8EB-4972-8B12-771D030F30D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623F0B0-03C2-4C9B-A90A-20B2BD90415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CFD478-C716-4C76-BCF1-8921C3D768BC}">
      <dgm:prSet/>
      <dgm:spPr/>
      <dgm:t>
        <a:bodyPr/>
        <a:lstStyle/>
        <a:p>
          <a:r>
            <a:rPr lang="en-US"/>
            <a:t>More education </a:t>
          </a:r>
        </a:p>
      </dgm:t>
    </dgm:pt>
    <dgm:pt modelId="{27EAFC85-5230-4DA5-8D79-DFC4C8662BF2}" type="parTrans" cxnId="{2A62480D-49BA-434E-A799-BC23EC6F06C2}">
      <dgm:prSet/>
      <dgm:spPr/>
      <dgm:t>
        <a:bodyPr/>
        <a:lstStyle/>
        <a:p>
          <a:endParaRPr lang="en-US"/>
        </a:p>
      </dgm:t>
    </dgm:pt>
    <dgm:pt modelId="{DFFA4C2A-382D-4207-9F78-8DB905FE4503}" type="sibTrans" cxnId="{2A62480D-49BA-434E-A799-BC23EC6F06C2}">
      <dgm:prSet/>
      <dgm:spPr/>
      <dgm:t>
        <a:bodyPr/>
        <a:lstStyle/>
        <a:p>
          <a:endParaRPr lang="en-US"/>
        </a:p>
      </dgm:t>
    </dgm:pt>
    <dgm:pt modelId="{12E66B8B-3E60-4CAA-9307-734E2C7E4B40}">
      <dgm:prSet/>
      <dgm:spPr/>
      <dgm:t>
        <a:bodyPr/>
        <a:lstStyle/>
        <a:p>
          <a:r>
            <a:rPr lang="en-US"/>
            <a:t>More experience</a:t>
          </a:r>
        </a:p>
      </dgm:t>
    </dgm:pt>
    <dgm:pt modelId="{58D10C0D-E479-4860-9117-BD1C6494A8FC}" type="parTrans" cxnId="{C3EBB1EB-AC13-491C-A8E6-546B56FDE537}">
      <dgm:prSet/>
      <dgm:spPr/>
      <dgm:t>
        <a:bodyPr/>
        <a:lstStyle/>
        <a:p>
          <a:endParaRPr lang="en-US"/>
        </a:p>
      </dgm:t>
    </dgm:pt>
    <dgm:pt modelId="{A7FFCB08-8BFE-405D-AC24-A0A6EE4271AA}" type="sibTrans" cxnId="{C3EBB1EB-AC13-491C-A8E6-546B56FDE537}">
      <dgm:prSet/>
      <dgm:spPr/>
      <dgm:t>
        <a:bodyPr/>
        <a:lstStyle/>
        <a:p>
          <a:endParaRPr lang="en-US"/>
        </a:p>
      </dgm:t>
    </dgm:pt>
    <dgm:pt modelId="{D9B43B49-2CB7-4AC8-B504-C3B1377C7544}">
      <dgm:prSet/>
      <dgm:spPr/>
      <dgm:t>
        <a:bodyPr/>
        <a:lstStyle/>
        <a:p>
          <a:r>
            <a:rPr lang="en-US"/>
            <a:t>Gain confidence </a:t>
          </a:r>
        </a:p>
      </dgm:t>
    </dgm:pt>
    <dgm:pt modelId="{93D3A22E-6DC8-4990-BEE1-2A304A87B603}" type="parTrans" cxnId="{5DE370DE-D72D-4DBA-915F-0AFE7493C2D9}">
      <dgm:prSet/>
      <dgm:spPr/>
      <dgm:t>
        <a:bodyPr/>
        <a:lstStyle/>
        <a:p>
          <a:endParaRPr lang="en-US"/>
        </a:p>
      </dgm:t>
    </dgm:pt>
    <dgm:pt modelId="{43F1CB31-39A5-4FD7-9D56-B66A951FF058}" type="sibTrans" cxnId="{5DE370DE-D72D-4DBA-915F-0AFE7493C2D9}">
      <dgm:prSet/>
      <dgm:spPr/>
      <dgm:t>
        <a:bodyPr/>
        <a:lstStyle/>
        <a:p>
          <a:endParaRPr lang="en-US"/>
        </a:p>
      </dgm:t>
    </dgm:pt>
    <dgm:pt modelId="{11EF6F1F-6639-40AE-A868-ADDC516A3028}">
      <dgm:prSet/>
      <dgm:spPr/>
      <dgm:t>
        <a:bodyPr/>
        <a:lstStyle/>
        <a:p>
          <a:r>
            <a:rPr lang="en-US"/>
            <a:t>Improve academic language, allowing me to communicate more professionally (Budin, 2017)</a:t>
          </a:r>
        </a:p>
      </dgm:t>
    </dgm:pt>
    <dgm:pt modelId="{E0E0F579-29EC-4008-8D21-D9FE1F55E95E}" type="parTrans" cxnId="{532BEA5C-C30D-481E-818E-D38F93FE2284}">
      <dgm:prSet/>
      <dgm:spPr/>
      <dgm:t>
        <a:bodyPr/>
        <a:lstStyle/>
        <a:p>
          <a:endParaRPr lang="en-US"/>
        </a:p>
      </dgm:t>
    </dgm:pt>
    <dgm:pt modelId="{C4AFBC38-9060-4B34-92C2-09A35A4D67A6}" type="sibTrans" cxnId="{532BEA5C-C30D-481E-818E-D38F93FE2284}">
      <dgm:prSet/>
      <dgm:spPr/>
      <dgm:t>
        <a:bodyPr/>
        <a:lstStyle/>
        <a:p>
          <a:endParaRPr lang="en-US"/>
        </a:p>
      </dgm:t>
    </dgm:pt>
    <dgm:pt modelId="{F97F19EC-4747-4299-AA84-755B08763A72}" type="pres">
      <dgm:prSet presAssocID="{D623F0B0-03C2-4C9B-A90A-20B2BD90415C}" presName="root" presStyleCnt="0">
        <dgm:presLayoutVars>
          <dgm:dir/>
          <dgm:resizeHandles val="exact"/>
        </dgm:presLayoutVars>
      </dgm:prSet>
      <dgm:spPr/>
    </dgm:pt>
    <dgm:pt modelId="{3B303938-9CF8-44F1-BFF3-06CCA830A2E3}" type="pres">
      <dgm:prSet presAssocID="{FDCFD478-C716-4C76-BCF1-8921C3D768BC}" presName="compNode" presStyleCnt="0"/>
      <dgm:spPr/>
    </dgm:pt>
    <dgm:pt modelId="{DC0D0FE2-77C4-4154-B789-4F217F3E4570}" type="pres">
      <dgm:prSet presAssocID="{FDCFD478-C716-4C76-BCF1-8921C3D768BC}" presName="bgRect" presStyleLbl="bgShp" presStyleIdx="0" presStyleCnt="4"/>
      <dgm:spPr/>
    </dgm:pt>
    <dgm:pt modelId="{8CB7D865-EB9C-4619-9A46-9B9755F97494}" type="pres">
      <dgm:prSet presAssocID="{FDCFD478-C716-4C76-BCF1-8921C3D768B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C411FE1-9086-4B6C-A30F-50AA3BEC6649}" type="pres">
      <dgm:prSet presAssocID="{FDCFD478-C716-4C76-BCF1-8921C3D768BC}" presName="spaceRect" presStyleCnt="0"/>
      <dgm:spPr/>
    </dgm:pt>
    <dgm:pt modelId="{819974EF-67EE-4AD5-8947-474A4A06CE2C}" type="pres">
      <dgm:prSet presAssocID="{FDCFD478-C716-4C76-BCF1-8921C3D768BC}" presName="parTx" presStyleLbl="revTx" presStyleIdx="0" presStyleCnt="4">
        <dgm:presLayoutVars>
          <dgm:chMax val="0"/>
          <dgm:chPref val="0"/>
        </dgm:presLayoutVars>
      </dgm:prSet>
      <dgm:spPr/>
    </dgm:pt>
    <dgm:pt modelId="{F585C93B-28E1-4D19-9E20-9DF964F4D570}" type="pres">
      <dgm:prSet presAssocID="{DFFA4C2A-382D-4207-9F78-8DB905FE4503}" presName="sibTrans" presStyleCnt="0"/>
      <dgm:spPr/>
    </dgm:pt>
    <dgm:pt modelId="{47DC3B87-CA0A-4636-A7CB-F3E72A60246E}" type="pres">
      <dgm:prSet presAssocID="{12E66B8B-3E60-4CAA-9307-734E2C7E4B40}" presName="compNode" presStyleCnt="0"/>
      <dgm:spPr/>
    </dgm:pt>
    <dgm:pt modelId="{63FB8485-A279-464A-A177-428FE09A121E}" type="pres">
      <dgm:prSet presAssocID="{12E66B8B-3E60-4CAA-9307-734E2C7E4B40}" presName="bgRect" presStyleLbl="bgShp" presStyleIdx="1" presStyleCnt="4"/>
      <dgm:spPr/>
    </dgm:pt>
    <dgm:pt modelId="{17E9CDC1-9542-4CA6-B5F4-F8D8E2446742}" type="pres">
      <dgm:prSet presAssocID="{12E66B8B-3E60-4CAA-9307-734E2C7E4B4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69D97E6B-35C7-406A-82BF-753669F306B1}" type="pres">
      <dgm:prSet presAssocID="{12E66B8B-3E60-4CAA-9307-734E2C7E4B40}" presName="spaceRect" presStyleCnt="0"/>
      <dgm:spPr/>
    </dgm:pt>
    <dgm:pt modelId="{D128765C-DDA6-42A2-86C7-F0E29D3462CA}" type="pres">
      <dgm:prSet presAssocID="{12E66B8B-3E60-4CAA-9307-734E2C7E4B40}" presName="parTx" presStyleLbl="revTx" presStyleIdx="1" presStyleCnt="4">
        <dgm:presLayoutVars>
          <dgm:chMax val="0"/>
          <dgm:chPref val="0"/>
        </dgm:presLayoutVars>
      </dgm:prSet>
      <dgm:spPr/>
    </dgm:pt>
    <dgm:pt modelId="{07715417-A322-4403-AACC-CC4C22A739A4}" type="pres">
      <dgm:prSet presAssocID="{A7FFCB08-8BFE-405D-AC24-A0A6EE4271AA}" presName="sibTrans" presStyleCnt="0"/>
      <dgm:spPr/>
    </dgm:pt>
    <dgm:pt modelId="{BF1E6CB2-7093-4817-A865-15E8391D34B7}" type="pres">
      <dgm:prSet presAssocID="{D9B43B49-2CB7-4AC8-B504-C3B1377C7544}" presName="compNode" presStyleCnt="0"/>
      <dgm:spPr/>
    </dgm:pt>
    <dgm:pt modelId="{2FDEF29D-0854-4B8D-8470-33EEEDD92A4A}" type="pres">
      <dgm:prSet presAssocID="{D9B43B49-2CB7-4AC8-B504-C3B1377C7544}" presName="bgRect" presStyleLbl="bgShp" presStyleIdx="2" presStyleCnt="4"/>
      <dgm:spPr/>
    </dgm:pt>
    <dgm:pt modelId="{0173995D-A567-4413-B5A6-2E1B94324828}" type="pres">
      <dgm:prSet presAssocID="{D9B43B49-2CB7-4AC8-B504-C3B1377C75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BE50D940-F4FE-4331-8BC8-1A5896C49CCA}" type="pres">
      <dgm:prSet presAssocID="{D9B43B49-2CB7-4AC8-B504-C3B1377C7544}" presName="spaceRect" presStyleCnt="0"/>
      <dgm:spPr/>
    </dgm:pt>
    <dgm:pt modelId="{7FF58107-83B6-4200-ABF9-B4D45EDEE0B1}" type="pres">
      <dgm:prSet presAssocID="{D9B43B49-2CB7-4AC8-B504-C3B1377C7544}" presName="parTx" presStyleLbl="revTx" presStyleIdx="2" presStyleCnt="4">
        <dgm:presLayoutVars>
          <dgm:chMax val="0"/>
          <dgm:chPref val="0"/>
        </dgm:presLayoutVars>
      </dgm:prSet>
      <dgm:spPr/>
    </dgm:pt>
    <dgm:pt modelId="{0B617FD2-9627-4A62-8A6A-720D95C025BC}" type="pres">
      <dgm:prSet presAssocID="{43F1CB31-39A5-4FD7-9D56-B66A951FF058}" presName="sibTrans" presStyleCnt="0"/>
      <dgm:spPr/>
    </dgm:pt>
    <dgm:pt modelId="{3952C56C-D2BB-47CC-9840-C10F4C837DDB}" type="pres">
      <dgm:prSet presAssocID="{11EF6F1F-6639-40AE-A868-ADDC516A3028}" presName="compNode" presStyleCnt="0"/>
      <dgm:spPr/>
    </dgm:pt>
    <dgm:pt modelId="{F6C4C54A-BA2D-4B4E-BE6D-536AFD1EAE4C}" type="pres">
      <dgm:prSet presAssocID="{11EF6F1F-6639-40AE-A868-ADDC516A3028}" presName="bgRect" presStyleLbl="bgShp" presStyleIdx="3" presStyleCnt="4"/>
      <dgm:spPr/>
    </dgm:pt>
    <dgm:pt modelId="{BF7A786A-3279-47C5-BDB8-B83E3198AB31}" type="pres">
      <dgm:prSet presAssocID="{11EF6F1F-6639-40AE-A868-ADDC516A30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85CAD46B-771A-4D92-89D1-7CA70385F541}" type="pres">
      <dgm:prSet presAssocID="{11EF6F1F-6639-40AE-A868-ADDC516A3028}" presName="spaceRect" presStyleCnt="0"/>
      <dgm:spPr/>
    </dgm:pt>
    <dgm:pt modelId="{E18AF677-6AA7-4BD7-9604-153CAA733977}" type="pres">
      <dgm:prSet presAssocID="{11EF6F1F-6639-40AE-A868-ADDC516A3028}" presName="parTx" presStyleLbl="revTx" presStyleIdx="3" presStyleCnt="4">
        <dgm:presLayoutVars>
          <dgm:chMax val="0"/>
          <dgm:chPref val="0"/>
        </dgm:presLayoutVars>
      </dgm:prSet>
      <dgm:spPr/>
    </dgm:pt>
  </dgm:ptLst>
  <dgm:cxnLst>
    <dgm:cxn modelId="{2A62480D-49BA-434E-A799-BC23EC6F06C2}" srcId="{D623F0B0-03C2-4C9B-A90A-20B2BD90415C}" destId="{FDCFD478-C716-4C76-BCF1-8921C3D768BC}" srcOrd="0" destOrd="0" parTransId="{27EAFC85-5230-4DA5-8D79-DFC4C8662BF2}" sibTransId="{DFFA4C2A-382D-4207-9F78-8DB905FE4503}"/>
    <dgm:cxn modelId="{532BEA5C-C30D-481E-818E-D38F93FE2284}" srcId="{D623F0B0-03C2-4C9B-A90A-20B2BD90415C}" destId="{11EF6F1F-6639-40AE-A868-ADDC516A3028}" srcOrd="3" destOrd="0" parTransId="{E0E0F579-29EC-4008-8D21-D9FE1F55E95E}" sibTransId="{C4AFBC38-9060-4B34-92C2-09A35A4D67A6}"/>
    <dgm:cxn modelId="{08E46C48-6DD6-4512-80B2-735A10AA8FA9}" type="presOf" srcId="{12E66B8B-3E60-4CAA-9307-734E2C7E4B40}" destId="{D128765C-DDA6-42A2-86C7-F0E29D3462CA}" srcOrd="0" destOrd="0" presId="urn:microsoft.com/office/officeart/2018/2/layout/IconVerticalSolidList"/>
    <dgm:cxn modelId="{9D4D23A1-B48C-4D1E-9059-8442EFF61C6D}" type="presOf" srcId="{FDCFD478-C716-4C76-BCF1-8921C3D768BC}" destId="{819974EF-67EE-4AD5-8947-474A4A06CE2C}" srcOrd="0" destOrd="0" presId="urn:microsoft.com/office/officeart/2018/2/layout/IconVerticalSolidList"/>
    <dgm:cxn modelId="{629166B5-08A4-40C8-8124-BBA52F07827C}" type="presOf" srcId="{11EF6F1F-6639-40AE-A868-ADDC516A3028}" destId="{E18AF677-6AA7-4BD7-9604-153CAA733977}" srcOrd="0" destOrd="0" presId="urn:microsoft.com/office/officeart/2018/2/layout/IconVerticalSolidList"/>
    <dgm:cxn modelId="{5BCC63CC-7CAD-4523-9617-874B36E946C8}" type="presOf" srcId="{D623F0B0-03C2-4C9B-A90A-20B2BD90415C}" destId="{F97F19EC-4747-4299-AA84-755B08763A72}" srcOrd="0" destOrd="0" presId="urn:microsoft.com/office/officeart/2018/2/layout/IconVerticalSolidList"/>
    <dgm:cxn modelId="{C9C1EBD7-EE26-43BD-BF5A-39EF01160520}" type="presOf" srcId="{D9B43B49-2CB7-4AC8-B504-C3B1377C7544}" destId="{7FF58107-83B6-4200-ABF9-B4D45EDEE0B1}" srcOrd="0" destOrd="0" presId="urn:microsoft.com/office/officeart/2018/2/layout/IconVerticalSolidList"/>
    <dgm:cxn modelId="{5DE370DE-D72D-4DBA-915F-0AFE7493C2D9}" srcId="{D623F0B0-03C2-4C9B-A90A-20B2BD90415C}" destId="{D9B43B49-2CB7-4AC8-B504-C3B1377C7544}" srcOrd="2" destOrd="0" parTransId="{93D3A22E-6DC8-4990-BEE1-2A304A87B603}" sibTransId="{43F1CB31-39A5-4FD7-9D56-B66A951FF058}"/>
    <dgm:cxn modelId="{C3EBB1EB-AC13-491C-A8E6-546B56FDE537}" srcId="{D623F0B0-03C2-4C9B-A90A-20B2BD90415C}" destId="{12E66B8B-3E60-4CAA-9307-734E2C7E4B40}" srcOrd="1" destOrd="0" parTransId="{58D10C0D-E479-4860-9117-BD1C6494A8FC}" sibTransId="{A7FFCB08-8BFE-405D-AC24-A0A6EE4271AA}"/>
    <dgm:cxn modelId="{6D49B36D-E041-447D-9508-EC6ADC13BD17}" type="presParOf" srcId="{F97F19EC-4747-4299-AA84-755B08763A72}" destId="{3B303938-9CF8-44F1-BFF3-06CCA830A2E3}" srcOrd="0" destOrd="0" presId="urn:microsoft.com/office/officeart/2018/2/layout/IconVerticalSolidList"/>
    <dgm:cxn modelId="{4909C066-0E89-4EF1-A353-64CE62944B04}" type="presParOf" srcId="{3B303938-9CF8-44F1-BFF3-06CCA830A2E3}" destId="{DC0D0FE2-77C4-4154-B789-4F217F3E4570}" srcOrd="0" destOrd="0" presId="urn:microsoft.com/office/officeart/2018/2/layout/IconVerticalSolidList"/>
    <dgm:cxn modelId="{1A6ECB08-568A-4CB1-946C-5DE41149DF7B}" type="presParOf" srcId="{3B303938-9CF8-44F1-BFF3-06CCA830A2E3}" destId="{8CB7D865-EB9C-4619-9A46-9B9755F97494}" srcOrd="1" destOrd="0" presId="urn:microsoft.com/office/officeart/2018/2/layout/IconVerticalSolidList"/>
    <dgm:cxn modelId="{2812AA78-D341-4423-BA16-D0E84FA1A8AD}" type="presParOf" srcId="{3B303938-9CF8-44F1-BFF3-06CCA830A2E3}" destId="{1C411FE1-9086-4B6C-A30F-50AA3BEC6649}" srcOrd="2" destOrd="0" presId="urn:microsoft.com/office/officeart/2018/2/layout/IconVerticalSolidList"/>
    <dgm:cxn modelId="{5F587C3D-35C5-42E0-884E-7AA0DD5F41BB}" type="presParOf" srcId="{3B303938-9CF8-44F1-BFF3-06CCA830A2E3}" destId="{819974EF-67EE-4AD5-8947-474A4A06CE2C}" srcOrd="3" destOrd="0" presId="urn:microsoft.com/office/officeart/2018/2/layout/IconVerticalSolidList"/>
    <dgm:cxn modelId="{DF74E2F2-B870-49EC-91A2-6C3A04659B07}" type="presParOf" srcId="{F97F19EC-4747-4299-AA84-755B08763A72}" destId="{F585C93B-28E1-4D19-9E20-9DF964F4D570}" srcOrd="1" destOrd="0" presId="urn:microsoft.com/office/officeart/2018/2/layout/IconVerticalSolidList"/>
    <dgm:cxn modelId="{5B58C2A0-514C-4F48-8C4B-8A0145DCB99E}" type="presParOf" srcId="{F97F19EC-4747-4299-AA84-755B08763A72}" destId="{47DC3B87-CA0A-4636-A7CB-F3E72A60246E}" srcOrd="2" destOrd="0" presId="urn:microsoft.com/office/officeart/2018/2/layout/IconVerticalSolidList"/>
    <dgm:cxn modelId="{94453658-6443-4A58-942F-9CD254AFB855}" type="presParOf" srcId="{47DC3B87-CA0A-4636-A7CB-F3E72A60246E}" destId="{63FB8485-A279-464A-A177-428FE09A121E}" srcOrd="0" destOrd="0" presId="urn:microsoft.com/office/officeart/2018/2/layout/IconVerticalSolidList"/>
    <dgm:cxn modelId="{DC116939-1F36-479E-B37B-F907620573F2}" type="presParOf" srcId="{47DC3B87-CA0A-4636-A7CB-F3E72A60246E}" destId="{17E9CDC1-9542-4CA6-B5F4-F8D8E2446742}" srcOrd="1" destOrd="0" presId="urn:microsoft.com/office/officeart/2018/2/layout/IconVerticalSolidList"/>
    <dgm:cxn modelId="{8547BC9C-2D43-4231-8741-6E805D97F6E8}" type="presParOf" srcId="{47DC3B87-CA0A-4636-A7CB-F3E72A60246E}" destId="{69D97E6B-35C7-406A-82BF-753669F306B1}" srcOrd="2" destOrd="0" presId="urn:microsoft.com/office/officeart/2018/2/layout/IconVerticalSolidList"/>
    <dgm:cxn modelId="{6BA81FC8-3C32-466A-A3DA-3CB04C8086BE}" type="presParOf" srcId="{47DC3B87-CA0A-4636-A7CB-F3E72A60246E}" destId="{D128765C-DDA6-42A2-86C7-F0E29D3462CA}" srcOrd="3" destOrd="0" presId="urn:microsoft.com/office/officeart/2018/2/layout/IconVerticalSolidList"/>
    <dgm:cxn modelId="{0F0837CB-C516-4E24-9FCD-39F75C65BCE9}" type="presParOf" srcId="{F97F19EC-4747-4299-AA84-755B08763A72}" destId="{07715417-A322-4403-AACC-CC4C22A739A4}" srcOrd="3" destOrd="0" presId="urn:microsoft.com/office/officeart/2018/2/layout/IconVerticalSolidList"/>
    <dgm:cxn modelId="{BC53653F-472F-414D-8ED8-099C25A942D3}" type="presParOf" srcId="{F97F19EC-4747-4299-AA84-755B08763A72}" destId="{BF1E6CB2-7093-4817-A865-15E8391D34B7}" srcOrd="4" destOrd="0" presId="urn:microsoft.com/office/officeart/2018/2/layout/IconVerticalSolidList"/>
    <dgm:cxn modelId="{360E0AE6-196C-4B76-AD58-FC8D28031C54}" type="presParOf" srcId="{BF1E6CB2-7093-4817-A865-15E8391D34B7}" destId="{2FDEF29D-0854-4B8D-8470-33EEEDD92A4A}" srcOrd="0" destOrd="0" presId="urn:microsoft.com/office/officeart/2018/2/layout/IconVerticalSolidList"/>
    <dgm:cxn modelId="{8FB99C76-BBC5-4432-8CBE-5B2B6777C096}" type="presParOf" srcId="{BF1E6CB2-7093-4817-A865-15E8391D34B7}" destId="{0173995D-A567-4413-B5A6-2E1B94324828}" srcOrd="1" destOrd="0" presId="urn:microsoft.com/office/officeart/2018/2/layout/IconVerticalSolidList"/>
    <dgm:cxn modelId="{B6D7C5A1-3302-4366-A35F-8A5E72389BBE}" type="presParOf" srcId="{BF1E6CB2-7093-4817-A865-15E8391D34B7}" destId="{BE50D940-F4FE-4331-8BC8-1A5896C49CCA}" srcOrd="2" destOrd="0" presId="urn:microsoft.com/office/officeart/2018/2/layout/IconVerticalSolidList"/>
    <dgm:cxn modelId="{60F8E17E-B0E1-4E84-AF7A-1570A8EF33D7}" type="presParOf" srcId="{BF1E6CB2-7093-4817-A865-15E8391D34B7}" destId="{7FF58107-83B6-4200-ABF9-B4D45EDEE0B1}" srcOrd="3" destOrd="0" presId="urn:microsoft.com/office/officeart/2018/2/layout/IconVerticalSolidList"/>
    <dgm:cxn modelId="{7E410070-A560-4999-9E64-560392743E4F}" type="presParOf" srcId="{F97F19EC-4747-4299-AA84-755B08763A72}" destId="{0B617FD2-9627-4A62-8A6A-720D95C025BC}" srcOrd="5" destOrd="0" presId="urn:microsoft.com/office/officeart/2018/2/layout/IconVerticalSolidList"/>
    <dgm:cxn modelId="{6D914C7D-CE83-487C-A7D8-0E770AB5B525}" type="presParOf" srcId="{F97F19EC-4747-4299-AA84-755B08763A72}" destId="{3952C56C-D2BB-47CC-9840-C10F4C837DDB}" srcOrd="6" destOrd="0" presId="urn:microsoft.com/office/officeart/2018/2/layout/IconVerticalSolidList"/>
    <dgm:cxn modelId="{6A73E3B3-7B50-4A7D-98DC-3E6419306114}" type="presParOf" srcId="{3952C56C-D2BB-47CC-9840-C10F4C837DDB}" destId="{F6C4C54A-BA2D-4B4E-BE6D-536AFD1EAE4C}" srcOrd="0" destOrd="0" presId="urn:microsoft.com/office/officeart/2018/2/layout/IconVerticalSolidList"/>
    <dgm:cxn modelId="{D886A512-4CDE-4F07-A456-D3758811E94C}" type="presParOf" srcId="{3952C56C-D2BB-47CC-9840-C10F4C837DDB}" destId="{BF7A786A-3279-47C5-BDB8-B83E3198AB31}" srcOrd="1" destOrd="0" presId="urn:microsoft.com/office/officeart/2018/2/layout/IconVerticalSolidList"/>
    <dgm:cxn modelId="{6437CDE0-BA93-4AB7-AB27-108C58950C65}" type="presParOf" srcId="{3952C56C-D2BB-47CC-9840-C10F4C837DDB}" destId="{85CAD46B-771A-4D92-89D1-7CA70385F541}" srcOrd="2" destOrd="0" presId="urn:microsoft.com/office/officeart/2018/2/layout/IconVerticalSolidList"/>
    <dgm:cxn modelId="{610C3D11-6CC6-4EA5-B458-4C04F4379BB4}" type="presParOf" srcId="{3952C56C-D2BB-47CC-9840-C10F4C837DDB}" destId="{E18AF677-6AA7-4BD7-9604-153CAA7339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50E352A-4166-4255-B7CA-C0919193BCAB}"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ECF543F0-A350-4421-8E6F-829E64EC95FF}">
      <dgm:prSet/>
      <dgm:spPr/>
      <dgm:t>
        <a:bodyPr/>
        <a:lstStyle/>
        <a:p>
          <a:r>
            <a:rPr lang="en-US"/>
            <a:t>Academic language</a:t>
          </a:r>
        </a:p>
      </dgm:t>
    </dgm:pt>
    <dgm:pt modelId="{B5C30F82-4CBE-428A-AF29-F1BAF18C353A}" type="parTrans" cxnId="{AF2EC667-CE3A-43AA-841B-C3A5CCCF0BE1}">
      <dgm:prSet/>
      <dgm:spPr/>
      <dgm:t>
        <a:bodyPr/>
        <a:lstStyle/>
        <a:p>
          <a:endParaRPr lang="en-US"/>
        </a:p>
      </dgm:t>
    </dgm:pt>
    <dgm:pt modelId="{973CBFE8-2D87-4D75-964F-7AD5C44D351A}" type="sibTrans" cxnId="{AF2EC667-CE3A-43AA-841B-C3A5CCCF0BE1}">
      <dgm:prSet/>
      <dgm:spPr/>
      <dgm:t>
        <a:bodyPr/>
        <a:lstStyle/>
        <a:p>
          <a:endParaRPr lang="en-US"/>
        </a:p>
      </dgm:t>
    </dgm:pt>
    <dgm:pt modelId="{7A6A82A3-4C60-45B6-A8A1-60826C433F5A}">
      <dgm:prSet/>
      <dgm:spPr/>
      <dgm:t>
        <a:bodyPr/>
        <a:lstStyle/>
        <a:p>
          <a:r>
            <a:rPr lang="en-US"/>
            <a:t>Overthinking </a:t>
          </a:r>
        </a:p>
      </dgm:t>
    </dgm:pt>
    <dgm:pt modelId="{07C4ECFB-F3C4-4BA7-ACCF-F292E60FEBE4}" type="parTrans" cxnId="{C9BAB99C-62C6-4F77-AA29-8D6DC592E64B}">
      <dgm:prSet/>
      <dgm:spPr/>
      <dgm:t>
        <a:bodyPr/>
        <a:lstStyle/>
        <a:p>
          <a:endParaRPr lang="en-US"/>
        </a:p>
      </dgm:t>
    </dgm:pt>
    <dgm:pt modelId="{4EB8DD0A-8BF5-4C4C-A868-9A7D26C86DCF}" type="sibTrans" cxnId="{C9BAB99C-62C6-4F77-AA29-8D6DC592E64B}">
      <dgm:prSet/>
      <dgm:spPr/>
      <dgm:t>
        <a:bodyPr/>
        <a:lstStyle/>
        <a:p>
          <a:endParaRPr lang="en-US"/>
        </a:p>
      </dgm:t>
    </dgm:pt>
    <dgm:pt modelId="{6EB2F829-9A99-4BBB-A596-02FA559D4B91}">
      <dgm:prSet/>
      <dgm:spPr/>
      <dgm:t>
        <a:bodyPr/>
        <a:lstStyle/>
        <a:p>
          <a:r>
            <a:rPr lang="en-US"/>
            <a:t>Loose car </a:t>
          </a:r>
        </a:p>
      </dgm:t>
    </dgm:pt>
    <dgm:pt modelId="{DD9D8303-DD22-418E-BB9B-DC75EBBD5773}" type="parTrans" cxnId="{8ED8E254-3CEC-4FBE-8BB8-5CA989CBDA3F}">
      <dgm:prSet/>
      <dgm:spPr/>
      <dgm:t>
        <a:bodyPr/>
        <a:lstStyle/>
        <a:p>
          <a:endParaRPr lang="en-US"/>
        </a:p>
      </dgm:t>
    </dgm:pt>
    <dgm:pt modelId="{89CE19AF-4B4D-4390-A45D-A1C92AC218EF}" type="sibTrans" cxnId="{8ED8E254-3CEC-4FBE-8BB8-5CA989CBDA3F}">
      <dgm:prSet/>
      <dgm:spPr/>
      <dgm:t>
        <a:bodyPr/>
        <a:lstStyle/>
        <a:p>
          <a:endParaRPr lang="en-US"/>
        </a:p>
      </dgm:t>
    </dgm:pt>
    <dgm:pt modelId="{0765E32C-50A5-4213-835C-34F42E053D99}">
      <dgm:prSet/>
      <dgm:spPr/>
      <dgm:t>
        <a:bodyPr/>
        <a:lstStyle/>
        <a:p>
          <a:r>
            <a:rPr lang="en-US"/>
            <a:t>Childcare </a:t>
          </a:r>
        </a:p>
      </dgm:t>
    </dgm:pt>
    <dgm:pt modelId="{2EA6BC78-3CAB-42D8-A76B-2E6CD96F0C78}" type="parTrans" cxnId="{E445BBD9-DB28-4AC6-A46A-4C810755B855}">
      <dgm:prSet/>
      <dgm:spPr/>
      <dgm:t>
        <a:bodyPr/>
        <a:lstStyle/>
        <a:p>
          <a:endParaRPr lang="en-US"/>
        </a:p>
      </dgm:t>
    </dgm:pt>
    <dgm:pt modelId="{A0EC8F4F-7F5F-44F6-8933-F080DC10A538}" type="sibTrans" cxnId="{E445BBD9-DB28-4AC6-A46A-4C810755B855}">
      <dgm:prSet/>
      <dgm:spPr/>
      <dgm:t>
        <a:bodyPr/>
        <a:lstStyle/>
        <a:p>
          <a:endParaRPr lang="en-US"/>
        </a:p>
      </dgm:t>
    </dgm:pt>
    <dgm:pt modelId="{6A40EE67-AA7F-4061-8EE3-667E3AA19829}">
      <dgm:prSet/>
      <dgm:spPr/>
      <dgm:t>
        <a:bodyPr/>
        <a:lstStyle/>
        <a:p>
          <a:r>
            <a:rPr lang="en-US"/>
            <a:t>Amount of people applying for the job</a:t>
          </a:r>
        </a:p>
      </dgm:t>
    </dgm:pt>
    <dgm:pt modelId="{B102CC1A-4B7A-4F0F-BF80-80370976E5E0}" type="parTrans" cxnId="{2831EE78-DB20-40FD-B6A2-4C6950C86EA0}">
      <dgm:prSet/>
      <dgm:spPr/>
      <dgm:t>
        <a:bodyPr/>
        <a:lstStyle/>
        <a:p>
          <a:endParaRPr lang="en-US"/>
        </a:p>
      </dgm:t>
    </dgm:pt>
    <dgm:pt modelId="{2833CF1F-3F5F-44A7-980C-2A9ABF5F46CA}" type="sibTrans" cxnId="{2831EE78-DB20-40FD-B6A2-4C6950C86EA0}">
      <dgm:prSet/>
      <dgm:spPr/>
      <dgm:t>
        <a:bodyPr/>
        <a:lstStyle/>
        <a:p>
          <a:endParaRPr lang="en-US"/>
        </a:p>
      </dgm:t>
    </dgm:pt>
    <dgm:pt modelId="{44B18D59-C3EF-466A-A13A-1625DE74A82E}" type="pres">
      <dgm:prSet presAssocID="{C50E352A-4166-4255-B7CA-C0919193BCAB}" presName="diagram" presStyleCnt="0">
        <dgm:presLayoutVars>
          <dgm:dir/>
          <dgm:resizeHandles val="exact"/>
        </dgm:presLayoutVars>
      </dgm:prSet>
      <dgm:spPr/>
    </dgm:pt>
    <dgm:pt modelId="{2AFD1C0B-169A-45F4-9068-873270F542B2}" type="pres">
      <dgm:prSet presAssocID="{ECF543F0-A350-4421-8E6F-829E64EC95FF}" presName="arrow" presStyleLbl="node1" presStyleIdx="0" presStyleCnt="5">
        <dgm:presLayoutVars>
          <dgm:bulletEnabled val="1"/>
        </dgm:presLayoutVars>
      </dgm:prSet>
      <dgm:spPr/>
    </dgm:pt>
    <dgm:pt modelId="{AD1BF336-4928-4AA3-AC98-23E318505CB1}" type="pres">
      <dgm:prSet presAssocID="{7A6A82A3-4C60-45B6-A8A1-60826C433F5A}" presName="arrow" presStyleLbl="node1" presStyleIdx="1" presStyleCnt="5">
        <dgm:presLayoutVars>
          <dgm:bulletEnabled val="1"/>
        </dgm:presLayoutVars>
      </dgm:prSet>
      <dgm:spPr/>
    </dgm:pt>
    <dgm:pt modelId="{800D4D0E-06B9-45E3-8BB8-1E892BC6FDBC}" type="pres">
      <dgm:prSet presAssocID="{6EB2F829-9A99-4BBB-A596-02FA559D4B91}" presName="arrow" presStyleLbl="node1" presStyleIdx="2" presStyleCnt="5">
        <dgm:presLayoutVars>
          <dgm:bulletEnabled val="1"/>
        </dgm:presLayoutVars>
      </dgm:prSet>
      <dgm:spPr/>
    </dgm:pt>
    <dgm:pt modelId="{72120057-7096-4A88-8AD5-9CBAECF04D48}" type="pres">
      <dgm:prSet presAssocID="{0765E32C-50A5-4213-835C-34F42E053D99}" presName="arrow" presStyleLbl="node1" presStyleIdx="3" presStyleCnt="5">
        <dgm:presLayoutVars>
          <dgm:bulletEnabled val="1"/>
        </dgm:presLayoutVars>
      </dgm:prSet>
      <dgm:spPr/>
    </dgm:pt>
    <dgm:pt modelId="{02D090E8-FD4C-49B2-A6C6-6FBA44370942}" type="pres">
      <dgm:prSet presAssocID="{6A40EE67-AA7F-4061-8EE3-667E3AA19829}" presName="arrow" presStyleLbl="node1" presStyleIdx="4" presStyleCnt="5">
        <dgm:presLayoutVars>
          <dgm:bulletEnabled val="1"/>
        </dgm:presLayoutVars>
      </dgm:prSet>
      <dgm:spPr/>
    </dgm:pt>
  </dgm:ptLst>
  <dgm:cxnLst>
    <dgm:cxn modelId="{A9C57401-B530-4992-900F-939454626524}" type="presOf" srcId="{7A6A82A3-4C60-45B6-A8A1-60826C433F5A}" destId="{AD1BF336-4928-4AA3-AC98-23E318505CB1}" srcOrd="0" destOrd="0" presId="urn:microsoft.com/office/officeart/2005/8/layout/arrow5"/>
    <dgm:cxn modelId="{E081572D-2A42-493B-A8BC-0D73004FE0DF}" type="presOf" srcId="{6A40EE67-AA7F-4061-8EE3-667E3AA19829}" destId="{02D090E8-FD4C-49B2-A6C6-6FBA44370942}" srcOrd="0" destOrd="0" presId="urn:microsoft.com/office/officeart/2005/8/layout/arrow5"/>
    <dgm:cxn modelId="{AF2EC667-CE3A-43AA-841B-C3A5CCCF0BE1}" srcId="{C50E352A-4166-4255-B7CA-C0919193BCAB}" destId="{ECF543F0-A350-4421-8E6F-829E64EC95FF}" srcOrd="0" destOrd="0" parTransId="{B5C30F82-4CBE-428A-AF29-F1BAF18C353A}" sibTransId="{973CBFE8-2D87-4D75-964F-7AD5C44D351A}"/>
    <dgm:cxn modelId="{03624351-7ECE-4494-AA2F-75664003B9E5}" type="presOf" srcId="{0765E32C-50A5-4213-835C-34F42E053D99}" destId="{72120057-7096-4A88-8AD5-9CBAECF04D48}" srcOrd="0" destOrd="0" presId="urn:microsoft.com/office/officeart/2005/8/layout/arrow5"/>
    <dgm:cxn modelId="{8ED8E254-3CEC-4FBE-8BB8-5CA989CBDA3F}" srcId="{C50E352A-4166-4255-B7CA-C0919193BCAB}" destId="{6EB2F829-9A99-4BBB-A596-02FA559D4B91}" srcOrd="2" destOrd="0" parTransId="{DD9D8303-DD22-418E-BB9B-DC75EBBD5773}" sibTransId="{89CE19AF-4B4D-4390-A45D-A1C92AC218EF}"/>
    <dgm:cxn modelId="{2831EE78-DB20-40FD-B6A2-4C6950C86EA0}" srcId="{C50E352A-4166-4255-B7CA-C0919193BCAB}" destId="{6A40EE67-AA7F-4061-8EE3-667E3AA19829}" srcOrd="4" destOrd="0" parTransId="{B102CC1A-4B7A-4F0F-BF80-80370976E5E0}" sibTransId="{2833CF1F-3F5F-44A7-980C-2A9ABF5F46CA}"/>
    <dgm:cxn modelId="{66F8DD94-8025-4F01-BED1-EDD779543B0A}" type="presOf" srcId="{ECF543F0-A350-4421-8E6F-829E64EC95FF}" destId="{2AFD1C0B-169A-45F4-9068-873270F542B2}" srcOrd="0" destOrd="0" presId="urn:microsoft.com/office/officeart/2005/8/layout/arrow5"/>
    <dgm:cxn modelId="{C9BAB99C-62C6-4F77-AA29-8D6DC592E64B}" srcId="{C50E352A-4166-4255-B7CA-C0919193BCAB}" destId="{7A6A82A3-4C60-45B6-A8A1-60826C433F5A}" srcOrd="1" destOrd="0" parTransId="{07C4ECFB-F3C4-4BA7-ACCF-F292E60FEBE4}" sibTransId="{4EB8DD0A-8BF5-4C4C-A868-9A7D26C86DCF}"/>
    <dgm:cxn modelId="{4E156FD5-C490-46A6-8716-D2E9AD73B765}" type="presOf" srcId="{6EB2F829-9A99-4BBB-A596-02FA559D4B91}" destId="{800D4D0E-06B9-45E3-8BB8-1E892BC6FDBC}" srcOrd="0" destOrd="0" presId="urn:microsoft.com/office/officeart/2005/8/layout/arrow5"/>
    <dgm:cxn modelId="{E445BBD9-DB28-4AC6-A46A-4C810755B855}" srcId="{C50E352A-4166-4255-B7CA-C0919193BCAB}" destId="{0765E32C-50A5-4213-835C-34F42E053D99}" srcOrd="3" destOrd="0" parTransId="{2EA6BC78-3CAB-42D8-A76B-2E6CD96F0C78}" sibTransId="{A0EC8F4F-7F5F-44F6-8933-F080DC10A538}"/>
    <dgm:cxn modelId="{C9F7A7EC-11F0-4887-B4DA-084FD41C5E57}" type="presOf" srcId="{C50E352A-4166-4255-B7CA-C0919193BCAB}" destId="{44B18D59-C3EF-466A-A13A-1625DE74A82E}" srcOrd="0" destOrd="0" presId="urn:microsoft.com/office/officeart/2005/8/layout/arrow5"/>
    <dgm:cxn modelId="{91AF6DFB-8122-4DB6-A3CF-356E9B9B012C}" type="presParOf" srcId="{44B18D59-C3EF-466A-A13A-1625DE74A82E}" destId="{2AFD1C0B-169A-45F4-9068-873270F542B2}" srcOrd="0" destOrd="0" presId="urn:microsoft.com/office/officeart/2005/8/layout/arrow5"/>
    <dgm:cxn modelId="{9C29C706-AC50-4BA9-AE5D-5627176B3C82}" type="presParOf" srcId="{44B18D59-C3EF-466A-A13A-1625DE74A82E}" destId="{AD1BF336-4928-4AA3-AC98-23E318505CB1}" srcOrd="1" destOrd="0" presId="urn:microsoft.com/office/officeart/2005/8/layout/arrow5"/>
    <dgm:cxn modelId="{84BAAE58-ED03-4C6C-B0F1-48F75D4FA394}" type="presParOf" srcId="{44B18D59-C3EF-466A-A13A-1625DE74A82E}" destId="{800D4D0E-06B9-45E3-8BB8-1E892BC6FDBC}" srcOrd="2" destOrd="0" presId="urn:microsoft.com/office/officeart/2005/8/layout/arrow5"/>
    <dgm:cxn modelId="{65701CB7-A45C-463D-9B62-DE3668C9BC15}" type="presParOf" srcId="{44B18D59-C3EF-466A-A13A-1625DE74A82E}" destId="{72120057-7096-4A88-8AD5-9CBAECF04D48}" srcOrd="3" destOrd="0" presId="urn:microsoft.com/office/officeart/2005/8/layout/arrow5"/>
    <dgm:cxn modelId="{192384BB-2823-4A4B-B4D0-05F48BC75D6F}" type="presParOf" srcId="{44B18D59-C3EF-466A-A13A-1625DE74A82E}" destId="{02D090E8-FD4C-49B2-A6C6-6FBA44370942}" srcOrd="4"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029C8A-432D-40F9-996F-DC0C7BFB7FB9}"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4FF1EB92-CFC2-493D-BF74-B732CB5A6E43}">
      <dgm:prSet/>
      <dgm:spPr/>
      <dgm:t>
        <a:bodyPr/>
        <a:lstStyle/>
        <a:p>
          <a:r>
            <a:rPr lang="en-US" dirty="0"/>
            <a:t>Improve my academic language.</a:t>
          </a:r>
        </a:p>
      </dgm:t>
    </dgm:pt>
    <dgm:pt modelId="{34CA86A1-CDB9-4BC5-8929-59A3831F5AA0}" type="parTrans" cxnId="{3E16F221-9D15-43A3-A055-6E4183CDF010}">
      <dgm:prSet/>
      <dgm:spPr/>
      <dgm:t>
        <a:bodyPr/>
        <a:lstStyle/>
        <a:p>
          <a:endParaRPr lang="en-US"/>
        </a:p>
      </dgm:t>
    </dgm:pt>
    <dgm:pt modelId="{79FBAC62-AA54-4EEF-A867-5C8825FBB2D8}" type="sibTrans" cxnId="{3E16F221-9D15-43A3-A055-6E4183CDF010}">
      <dgm:prSet phldrT="1" phldr="0"/>
      <dgm:spPr/>
      <dgm:t>
        <a:bodyPr/>
        <a:lstStyle/>
        <a:p>
          <a:r>
            <a:rPr lang="en-US"/>
            <a:t>1</a:t>
          </a:r>
        </a:p>
      </dgm:t>
    </dgm:pt>
    <dgm:pt modelId="{6802B3FC-9663-4847-A03B-D48E34950E76}">
      <dgm:prSet/>
      <dgm:spPr/>
      <dgm:t>
        <a:bodyPr/>
        <a:lstStyle/>
        <a:p>
          <a:r>
            <a:rPr lang="en-US" dirty="0"/>
            <a:t>Put alternative plans in place for unforeseen situations that could occur</a:t>
          </a:r>
        </a:p>
      </dgm:t>
    </dgm:pt>
    <dgm:pt modelId="{0DC8FDC0-DE7D-4924-BEDE-CCDC46F08AD9}" type="parTrans" cxnId="{04D02512-DA31-443F-B8C9-8EFB1963217E}">
      <dgm:prSet/>
      <dgm:spPr/>
      <dgm:t>
        <a:bodyPr/>
        <a:lstStyle/>
        <a:p>
          <a:endParaRPr lang="en-US"/>
        </a:p>
      </dgm:t>
    </dgm:pt>
    <dgm:pt modelId="{FBC9FD1C-DEB8-4823-AECB-5B1A1BFD037D}" type="sibTrans" cxnId="{04D02512-DA31-443F-B8C9-8EFB1963217E}">
      <dgm:prSet phldrT="2" phldr="0"/>
      <dgm:spPr/>
      <dgm:t>
        <a:bodyPr/>
        <a:lstStyle/>
        <a:p>
          <a:r>
            <a:rPr lang="en-US"/>
            <a:t>2</a:t>
          </a:r>
        </a:p>
      </dgm:t>
    </dgm:pt>
    <dgm:pt modelId="{664638A0-9706-4C0C-9554-F3CA18E506BA}">
      <dgm:prSet/>
      <dgm:spPr/>
      <dgm:t>
        <a:bodyPr/>
        <a:lstStyle/>
        <a:p>
          <a:r>
            <a:rPr lang="en-US" dirty="0"/>
            <a:t>Be calmer and more confident</a:t>
          </a:r>
        </a:p>
      </dgm:t>
    </dgm:pt>
    <dgm:pt modelId="{BFB8FBE7-8DAB-42A1-8E43-A2058BD35D08}" type="parTrans" cxnId="{0BDAB8BA-53CF-444C-88CE-62E77429A0E3}">
      <dgm:prSet/>
      <dgm:spPr/>
      <dgm:t>
        <a:bodyPr/>
        <a:lstStyle/>
        <a:p>
          <a:endParaRPr lang="en-US"/>
        </a:p>
      </dgm:t>
    </dgm:pt>
    <dgm:pt modelId="{02DBD742-E37B-4EA7-B86F-6BC666C21C6F}" type="sibTrans" cxnId="{0BDAB8BA-53CF-444C-88CE-62E77429A0E3}">
      <dgm:prSet phldrT="3" phldr="0"/>
      <dgm:spPr/>
      <dgm:t>
        <a:bodyPr/>
        <a:lstStyle/>
        <a:p>
          <a:r>
            <a:rPr lang="en-US"/>
            <a:t>3</a:t>
          </a:r>
        </a:p>
      </dgm:t>
    </dgm:pt>
    <dgm:pt modelId="{49021C64-AACD-48A3-8668-AC0874E731E3}">
      <dgm:prSet phldr="0"/>
      <dgm:spPr/>
      <dgm:t>
        <a:bodyPr/>
        <a:lstStyle/>
        <a:p>
          <a:pPr rtl="0"/>
          <a:r>
            <a:rPr lang="en-US" dirty="0">
              <a:latin typeface="Aptos Display" panose="020F0302020204030204"/>
            </a:rPr>
            <a:t>Show more interest through asking questions and being inquisitive</a:t>
          </a:r>
        </a:p>
      </dgm:t>
    </dgm:pt>
    <dgm:pt modelId="{DD18B998-06AC-4885-B2C1-93BA386E7B47}" type="parTrans" cxnId="{03F781EA-B35C-4E03-9616-40CF3673673F}">
      <dgm:prSet/>
      <dgm:spPr/>
    </dgm:pt>
    <dgm:pt modelId="{659A7F37-B393-4C8E-A6EA-A0C6F22747A2}" type="sibTrans" cxnId="{03F781EA-B35C-4E03-9616-40CF3673673F}">
      <dgm:prSet phldrT="4" phldr="0"/>
      <dgm:spPr/>
      <dgm:t>
        <a:bodyPr/>
        <a:lstStyle/>
        <a:p>
          <a:r>
            <a:rPr lang="en-US"/>
            <a:t>4</a:t>
          </a:r>
        </a:p>
      </dgm:t>
    </dgm:pt>
    <dgm:pt modelId="{C742CD17-E7B9-43E5-BA7E-C1CFE1ABA921}" type="pres">
      <dgm:prSet presAssocID="{D4029C8A-432D-40F9-996F-DC0C7BFB7FB9}" presName="Name0" presStyleCnt="0">
        <dgm:presLayoutVars>
          <dgm:animLvl val="lvl"/>
          <dgm:resizeHandles val="exact"/>
        </dgm:presLayoutVars>
      </dgm:prSet>
      <dgm:spPr/>
    </dgm:pt>
    <dgm:pt modelId="{CE56F7FF-4875-4554-B040-D415BB796DE7}" type="pres">
      <dgm:prSet presAssocID="{4FF1EB92-CFC2-493D-BF74-B732CB5A6E43}" presName="compositeNode" presStyleCnt="0">
        <dgm:presLayoutVars>
          <dgm:bulletEnabled val="1"/>
        </dgm:presLayoutVars>
      </dgm:prSet>
      <dgm:spPr/>
    </dgm:pt>
    <dgm:pt modelId="{F6ABC040-737A-4DA3-9DB7-152F5E75E699}" type="pres">
      <dgm:prSet presAssocID="{4FF1EB92-CFC2-493D-BF74-B732CB5A6E43}" presName="bgRect" presStyleLbl="bgAccFollowNode1" presStyleIdx="0" presStyleCnt="4"/>
      <dgm:spPr/>
    </dgm:pt>
    <dgm:pt modelId="{F76244AE-E9B7-4065-A808-651D7904331B}" type="pres">
      <dgm:prSet presAssocID="{79FBAC62-AA54-4EEF-A867-5C8825FBB2D8}" presName="sibTransNodeCircle" presStyleLbl="alignNode1" presStyleIdx="0" presStyleCnt="8">
        <dgm:presLayoutVars>
          <dgm:chMax val="0"/>
          <dgm:bulletEnabled/>
        </dgm:presLayoutVars>
      </dgm:prSet>
      <dgm:spPr/>
    </dgm:pt>
    <dgm:pt modelId="{2F7B4777-4269-47B8-91C6-7275B8C19882}" type="pres">
      <dgm:prSet presAssocID="{4FF1EB92-CFC2-493D-BF74-B732CB5A6E43}" presName="bottomLine" presStyleLbl="alignNode1" presStyleIdx="1" presStyleCnt="8">
        <dgm:presLayoutVars/>
      </dgm:prSet>
      <dgm:spPr/>
    </dgm:pt>
    <dgm:pt modelId="{A46A1BE7-0272-4C21-B810-DC026473F3BC}" type="pres">
      <dgm:prSet presAssocID="{4FF1EB92-CFC2-493D-BF74-B732CB5A6E43}" presName="nodeText" presStyleLbl="bgAccFollowNode1" presStyleIdx="0" presStyleCnt="4">
        <dgm:presLayoutVars>
          <dgm:bulletEnabled val="1"/>
        </dgm:presLayoutVars>
      </dgm:prSet>
      <dgm:spPr/>
    </dgm:pt>
    <dgm:pt modelId="{78E0511A-6013-4715-9DE2-B6DA32AC0C37}" type="pres">
      <dgm:prSet presAssocID="{79FBAC62-AA54-4EEF-A867-5C8825FBB2D8}" presName="sibTrans" presStyleCnt="0"/>
      <dgm:spPr/>
    </dgm:pt>
    <dgm:pt modelId="{CC2A5441-858C-40CE-9297-FD9692DB9023}" type="pres">
      <dgm:prSet presAssocID="{6802B3FC-9663-4847-A03B-D48E34950E76}" presName="compositeNode" presStyleCnt="0">
        <dgm:presLayoutVars>
          <dgm:bulletEnabled val="1"/>
        </dgm:presLayoutVars>
      </dgm:prSet>
      <dgm:spPr/>
    </dgm:pt>
    <dgm:pt modelId="{2272D6F1-74CC-4926-A09C-DA166E10EF5D}" type="pres">
      <dgm:prSet presAssocID="{6802B3FC-9663-4847-A03B-D48E34950E76}" presName="bgRect" presStyleLbl="bgAccFollowNode1" presStyleIdx="1" presStyleCnt="4"/>
      <dgm:spPr/>
    </dgm:pt>
    <dgm:pt modelId="{01465969-A080-4283-846E-F45C0DBA903B}" type="pres">
      <dgm:prSet presAssocID="{FBC9FD1C-DEB8-4823-AECB-5B1A1BFD037D}" presName="sibTransNodeCircle" presStyleLbl="alignNode1" presStyleIdx="2" presStyleCnt="8">
        <dgm:presLayoutVars>
          <dgm:chMax val="0"/>
          <dgm:bulletEnabled/>
        </dgm:presLayoutVars>
      </dgm:prSet>
      <dgm:spPr/>
    </dgm:pt>
    <dgm:pt modelId="{F4D90C71-A79D-41C0-9BE8-D778A288D190}" type="pres">
      <dgm:prSet presAssocID="{6802B3FC-9663-4847-A03B-D48E34950E76}" presName="bottomLine" presStyleLbl="alignNode1" presStyleIdx="3" presStyleCnt="8">
        <dgm:presLayoutVars/>
      </dgm:prSet>
      <dgm:spPr/>
    </dgm:pt>
    <dgm:pt modelId="{2AE67178-6844-46B2-803D-9621D9D43688}" type="pres">
      <dgm:prSet presAssocID="{6802B3FC-9663-4847-A03B-D48E34950E76}" presName="nodeText" presStyleLbl="bgAccFollowNode1" presStyleIdx="1" presStyleCnt="4">
        <dgm:presLayoutVars>
          <dgm:bulletEnabled val="1"/>
        </dgm:presLayoutVars>
      </dgm:prSet>
      <dgm:spPr/>
    </dgm:pt>
    <dgm:pt modelId="{AEDEB6C5-F337-4733-B916-87D2235A6344}" type="pres">
      <dgm:prSet presAssocID="{FBC9FD1C-DEB8-4823-AECB-5B1A1BFD037D}" presName="sibTrans" presStyleCnt="0"/>
      <dgm:spPr/>
    </dgm:pt>
    <dgm:pt modelId="{37AF8A3E-AC1E-40BD-A63E-8D8F8BC1B528}" type="pres">
      <dgm:prSet presAssocID="{664638A0-9706-4C0C-9554-F3CA18E506BA}" presName="compositeNode" presStyleCnt="0">
        <dgm:presLayoutVars>
          <dgm:bulletEnabled val="1"/>
        </dgm:presLayoutVars>
      </dgm:prSet>
      <dgm:spPr/>
    </dgm:pt>
    <dgm:pt modelId="{C8D16C21-473F-4654-812A-7F6D43EFFBE1}" type="pres">
      <dgm:prSet presAssocID="{664638A0-9706-4C0C-9554-F3CA18E506BA}" presName="bgRect" presStyleLbl="bgAccFollowNode1" presStyleIdx="2" presStyleCnt="4"/>
      <dgm:spPr/>
    </dgm:pt>
    <dgm:pt modelId="{B206D3BD-FE67-4C01-B14F-1D13D041E9FB}" type="pres">
      <dgm:prSet presAssocID="{02DBD742-E37B-4EA7-B86F-6BC666C21C6F}" presName="sibTransNodeCircle" presStyleLbl="alignNode1" presStyleIdx="4" presStyleCnt="8">
        <dgm:presLayoutVars>
          <dgm:chMax val="0"/>
          <dgm:bulletEnabled/>
        </dgm:presLayoutVars>
      </dgm:prSet>
      <dgm:spPr/>
    </dgm:pt>
    <dgm:pt modelId="{19B61A78-5C37-41EE-AF84-67B6263F97CF}" type="pres">
      <dgm:prSet presAssocID="{664638A0-9706-4C0C-9554-F3CA18E506BA}" presName="bottomLine" presStyleLbl="alignNode1" presStyleIdx="5" presStyleCnt="8">
        <dgm:presLayoutVars/>
      </dgm:prSet>
      <dgm:spPr/>
    </dgm:pt>
    <dgm:pt modelId="{2291EEF6-192D-4A5C-BD16-239F27D321A9}" type="pres">
      <dgm:prSet presAssocID="{664638A0-9706-4C0C-9554-F3CA18E506BA}" presName="nodeText" presStyleLbl="bgAccFollowNode1" presStyleIdx="2" presStyleCnt="4">
        <dgm:presLayoutVars>
          <dgm:bulletEnabled val="1"/>
        </dgm:presLayoutVars>
      </dgm:prSet>
      <dgm:spPr/>
    </dgm:pt>
    <dgm:pt modelId="{86E450C3-1A3C-467A-9E07-6490E125FF2A}" type="pres">
      <dgm:prSet presAssocID="{02DBD742-E37B-4EA7-B86F-6BC666C21C6F}" presName="sibTrans" presStyleCnt="0"/>
      <dgm:spPr/>
    </dgm:pt>
    <dgm:pt modelId="{5D595F77-4C9C-4CBC-825A-47D690D5118A}" type="pres">
      <dgm:prSet presAssocID="{49021C64-AACD-48A3-8668-AC0874E731E3}" presName="compositeNode" presStyleCnt="0">
        <dgm:presLayoutVars>
          <dgm:bulletEnabled val="1"/>
        </dgm:presLayoutVars>
      </dgm:prSet>
      <dgm:spPr/>
    </dgm:pt>
    <dgm:pt modelId="{46A25094-C761-45B9-99F8-D0DE5A81B40A}" type="pres">
      <dgm:prSet presAssocID="{49021C64-AACD-48A3-8668-AC0874E731E3}" presName="bgRect" presStyleLbl="bgAccFollowNode1" presStyleIdx="3" presStyleCnt="4"/>
      <dgm:spPr/>
    </dgm:pt>
    <dgm:pt modelId="{B0CE38C1-3C94-409B-8945-73BBE88AF736}" type="pres">
      <dgm:prSet presAssocID="{659A7F37-B393-4C8E-A6EA-A0C6F22747A2}" presName="sibTransNodeCircle" presStyleLbl="alignNode1" presStyleIdx="6" presStyleCnt="8">
        <dgm:presLayoutVars>
          <dgm:chMax val="0"/>
          <dgm:bulletEnabled/>
        </dgm:presLayoutVars>
      </dgm:prSet>
      <dgm:spPr/>
    </dgm:pt>
    <dgm:pt modelId="{D4A0F5C0-B8A8-4C3E-9617-8C657833B0A3}" type="pres">
      <dgm:prSet presAssocID="{49021C64-AACD-48A3-8668-AC0874E731E3}" presName="bottomLine" presStyleLbl="alignNode1" presStyleIdx="7" presStyleCnt="8">
        <dgm:presLayoutVars/>
      </dgm:prSet>
      <dgm:spPr/>
    </dgm:pt>
    <dgm:pt modelId="{4ADC50B8-7F5D-4256-BA52-5B90DE245897}" type="pres">
      <dgm:prSet presAssocID="{49021C64-AACD-48A3-8668-AC0874E731E3}" presName="nodeText" presStyleLbl="bgAccFollowNode1" presStyleIdx="3" presStyleCnt="4">
        <dgm:presLayoutVars>
          <dgm:bulletEnabled val="1"/>
        </dgm:presLayoutVars>
      </dgm:prSet>
      <dgm:spPr/>
    </dgm:pt>
  </dgm:ptLst>
  <dgm:cxnLst>
    <dgm:cxn modelId="{0792AB02-C8CC-4232-944F-11148B582542}" type="presOf" srcId="{79FBAC62-AA54-4EEF-A867-5C8825FBB2D8}" destId="{F76244AE-E9B7-4065-A808-651D7904331B}" srcOrd="0" destOrd="0" presId="urn:microsoft.com/office/officeart/2016/7/layout/BasicLinearProcessNumbered"/>
    <dgm:cxn modelId="{86CF2B04-1E9D-4842-B3CA-1CE3008DB0D6}" type="presOf" srcId="{02DBD742-E37B-4EA7-B86F-6BC666C21C6F}" destId="{B206D3BD-FE67-4C01-B14F-1D13D041E9FB}" srcOrd="0" destOrd="0" presId="urn:microsoft.com/office/officeart/2016/7/layout/BasicLinearProcessNumbered"/>
    <dgm:cxn modelId="{4FE67205-9F69-4234-9DD7-E5D0036E3D82}" type="presOf" srcId="{6802B3FC-9663-4847-A03B-D48E34950E76}" destId="{2AE67178-6844-46B2-803D-9621D9D43688}" srcOrd="1" destOrd="0" presId="urn:microsoft.com/office/officeart/2016/7/layout/BasicLinearProcessNumbered"/>
    <dgm:cxn modelId="{04D02512-DA31-443F-B8C9-8EFB1963217E}" srcId="{D4029C8A-432D-40F9-996F-DC0C7BFB7FB9}" destId="{6802B3FC-9663-4847-A03B-D48E34950E76}" srcOrd="1" destOrd="0" parTransId="{0DC8FDC0-DE7D-4924-BEDE-CCDC46F08AD9}" sibTransId="{FBC9FD1C-DEB8-4823-AECB-5B1A1BFD037D}"/>
    <dgm:cxn modelId="{3E16F221-9D15-43A3-A055-6E4183CDF010}" srcId="{D4029C8A-432D-40F9-996F-DC0C7BFB7FB9}" destId="{4FF1EB92-CFC2-493D-BF74-B732CB5A6E43}" srcOrd="0" destOrd="0" parTransId="{34CA86A1-CDB9-4BC5-8929-59A3831F5AA0}" sibTransId="{79FBAC62-AA54-4EEF-A867-5C8825FBB2D8}"/>
    <dgm:cxn modelId="{9E50CA2D-28A8-4B9B-B65E-844D9F004D25}" type="presOf" srcId="{FBC9FD1C-DEB8-4823-AECB-5B1A1BFD037D}" destId="{01465969-A080-4283-846E-F45C0DBA903B}" srcOrd="0" destOrd="0" presId="urn:microsoft.com/office/officeart/2016/7/layout/BasicLinearProcessNumbered"/>
    <dgm:cxn modelId="{9BD1D535-AACC-42C1-A74A-AF03BB32C589}" type="presOf" srcId="{659A7F37-B393-4C8E-A6EA-A0C6F22747A2}" destId="{B0CE38C1-3C94-409B-8945-73BBE88AF736}" srcOrd="0" destOrd="0" presId="urn:microsoft.com/office/officeart/2016/7/layout/BasicLinearProcessNumbered"/>
    <dgm:cxn modelId="{D12EBB4A-4B03-4F62-9AD9-95906F48014B}" type="presOf" srcId="{4FF1EB92-CFC2-493D-BF74-B732CB5A6E43}" destId="{F6ABC040-737A-4DA3-9DB7-152F5E75E699}" srcOrd="0" destOrd="0" presId="urn:microsoft.com/office/officeart/2016/7/layout/BasicLinearProcessNumbered"/>
    <dgm:cxn modelId="{B81F024F-05AE-4557-BF72-F3E9102C21D5}" type="presOf" srcId="{664638A0-9706-4C0C-9554-F3CA18E506BA}" destId="{C8D16C21-473F-4654-812A-7F6D43EFFBE1}" srcOrd="0" destOrd="0" presId="urn:microsoft.com/office/officeart/2016/7/layout/BasicLinearProcessNumbered"/>
    <dgm:cxn modelId="{C546958D-E366-462E-A497-E913D0B530FD}" type="presOf" srcId="{6802B3FC-9663-4847-A03B-D48E34950E76}" destId="{2272D6F1-74CC-4926-A09C-DA166E10EF5D}" srcOrd="0" destOrd="0" presId="urn:microsoft.com/office/officeart/2016/7/layout/BasicLinearProcessNumbered"/>
    <dgm:cxn modelId="{F405F1B1-4FC5-4C9D-B827-E2A54487C06C}" type="presOf" srcId="{664638A0-9706-4C0C-9554-F3CA18E506BA}" destId="{2291EEF6-192D-4A5C-BD16-239F27D321A9}" srcOrd="1" destOrd="0" presId="urn:microsoft.com/office/officeart/2016/7/layout/BasicLinearProcessNumbered"/>
    <dgm:cxn modelId="{E7A5F3B7-2B8B-49B4-84F6-19CEB37D4D77}" type="presOf" srcId="{D4029C8A-432D-40F9-996F-DC0C7BFB7FB9}" destId="{C742CD17-E7B9-43E5-BA7E-C1CFE1ABA921}" srcOrd="0" destOrd="0" presId="urn:microsoft.com/office/officeart/2016/7/layout/BasicLinearProcessNumbered"/>
    <dgm:cxn modelId="{0BDAB8BA-53CF-444C-88CE-62E77429A0E3}" srcId="{D4029C8A-432D-40F9-996F-DC0C7BFB7FB9}" destId="{664638A0-9706-4C0C-9554-F3CA18E506BA}" srcOrd="2" destOrd="0" parTransId="{BFB8FBE7-8DAB-42A1-8E43-A2058BD35D08}" sibTransId="{02DBD742-E37B-4EA7-B86F-6BC666C21C6F}"/>
    <dgm:cxn modelId="{986968CC-87EA-47B8-B958-72F6C0EE236B}" type="presOf" srcId="{4FF1EB92-CFC2-493D-BF74-B732CB5A6E43}" destId="{A46A1BE7-0272-4C21-B810-DC026473F3BC}" srcOrd="1" destOrd="0" presId="urn:microsoft.com/office/officeart/2016/7/layout/BasicLinearProcessNumbered"/>
    <dgm:cxn modelId="{2E04BAD4-F834-46EA-9614-DE2A35C2967B}" type="presOf" srcId="{49021C64-AACD-48A3-8668-AC0874E731E3}" destId="{46A25094-C761-45B9-99F8-D0DE5A81B40A}" srcOrd="0" destOrd="0" presId="urn:microsoft.com/office/officeart/2016/7/layout/BasicLinearProcessNumbered"/>
    <dgm:cxn modelId="{7C0A8FD8-5A8D-46ED-B10D-10A2FC996447}" type="presOf" srcId="{49021C64-AACD-48A3-8668-AC0874E731E3}" destId="{4ADC50B8-7F5D-4256-BA52-5B90DE245897}" srcOrd="1" destOrd="0" presId="urn:microsoft.com/office/officeart/2016/7/layout/BasicLinearProcessNumbered"/>
    <dgm:cxn modelId="{03F781EA-B35C-4E03-9616-40CF3673673F}" srcId="{D4029C8A-432D-40F9-996F-DC0C7BFB7FB9}" destId="{49021C64-AACD-48A3-8668-AC0874E731E3}" srcOrd="3" destOrd="0" parTransId="{DD18B998-06AC-4885-B2C1-93BA386E7B47}" sibTransId="{659A7F37-B393-4C8E-A6EA-A0C6F22747A2}"/>
    <dgm:cxn modelId="{4626B5CA-0BC1-45D9-9997-9C9689F0CF81}" type="presParOf" srcId="{C742CD17-E7B9-43E5-BA7E-C1CFE1ABA921}" destId="{CE56F7FF-4875-4554-B040-D415BB796DE7}" srcOrd="0" destOrd="0" presId="urn:microsoft.com/office/officeart/2016/7/layout/BasicLinearProcessNumbered"/>
    <dgm:cxn modelId="{3082AB86-C2B4-4023-9CC0-4BDF36A2577D}" type="presParOf" srcId="{CE56F7FF-4875-4554-B040-D415BB796DE7}" destId="{F6ABC040-737A-4DA3-9DB7-152F5E75E699}" srcOrd="0" destOrd="0" presId="urn:microsoft.com/office/officeart/2016/7/layout/BasicLinearProcessNumbered"/>
    <dgm:cxn modelId="{389D027D-2039-40E2-8B82-B6C0A7D9B11A}" type="presParOf" srcId="{CE56F7FF-4875-4554-B040-D415BB796DE7}" destId="{F76244AE-E9B7-4065-A808-651D7904331B}" srcOrd="1" destOrd="0" presId="urn:microsoft.com/office/officeart/2016/7/layout/BasicLinearProcessNumbered"/>
    <dgm:cxn modelId="{C542774F-87F9-47AA-B15F-41B32BC0467C}" type="presParOf" srcId="{CE56F7FF-4875-4554-B040-D415BB796DE7}" destId="{2F7B4777-4269-47B8-91C6-7275B8C19882}" srcOrd="2" destOrd="0" presId="urn:microsoft.com/office/officeart/2016/7/layout/BasicLinearProcessNumbered"/>
    <dgm:cxn modelId="{27D8F0D2-E360-4494-9E91-A5C0B36A8B3B}" type="presParOf" srcId="{CE56F7FF-4875-4554-B040-D415BB796DE7}" destId="{A46A1BE7-0272-4C21-B810-DC026473F3BC}" srcOrd="3" destOrd="0" presId="urn:microsoft.com/office/officeart/2016/7/layout/BasicLinearProcessNumbered"/>
    <dgm:cxn modelId="{DF650740-0F7B-424A-82D8-11193513D332}" type="presParOf" srcId="{C742CD17-E7B9-43E5-BA7E-C1CFE1ABA921}" destId="{78E0511A-6013-4715-9DE2-B6DA32AC0C37}" srcOrd="1" destOrd="0" presId="urn:microsoft.com/office/officeart/2016/7/layout/BasicLinearProcessNumbered"/>
    <dgm:cxn modelId="{AA18C686-3180-459C-8CC3-6F805AEF822B}" type="presParOf" srcId="{C742CD17-E7B9-43E5-BA7E-C1CFE1ABA921}" destId="{CC2A5441-858C-40CE-9297-FD9692DB9023}" srcOrd="2" destOrd="0" presId="urn:microsoft.com/office/officeart/2016/7/layout/BasicLinearProcessNumbered"/>
    <dgm:cxn modelId="{5DCDBA7F-D570-4A79-994C-C07F21C61953}" type="presParOf" srcId="{CC2A5441-858C-40CE-9297-FD9692DB9023}" destId="{2272D6F1-74CC-4926-A09C-DA166E10EF5D}" srcOrd="0" destOrd="0" presId="urn:microsoft.com/office/officeart/2016/7/layout/BasicLinearProcessNumbered"/>
    <dgm:cxn modelId="{BB2D118E-6FAA-42E2-8E34-72F1D3D57AB2}" type="presParOf" srcId="{CC2A5441-858C-40CE-9297-FD9692DB9023}" destId="{01465969-A080-4283-846E-F45C0DBA903B}" srcOrd="1" destOrd="0" presId="urn:microsoft.com/office/officeart/2016/7/layout/BasicLinearProcessNumbered"/>
    <dgm:cxn modelId="{BCE09365-3F9C-413C-904C-EC65BA2742E4}" type="presParOf" srcId="{CC2A5441-858C-40CE-9297-FD9692DB9023}" destId="{F4D90C71-A79D-41C0-9BE8-D778A288D190}" srcOrd="2" destOrd="0" presId="urn:microsoft.com/office/officeart/2016/7/layout/BasicLinearProcessNumbered"/>
    <dgm:cxn modelId="{25BC845C-5535-497F-9B1C-C1EFE3864B73}" type="presParOf" srcId="{CC2A5441-858C-40CE-9297-FD9692DB9023}" destId="{2AE67178-6844-46B2-803D-9621D9D43688}" srcOrd="3" destOrd="0" presId="urn:microsoft.com/office/officeart/2016/7/layout/BasicLinearProcessNumbered"/>
    <dgm:cxn modelId="{2858FC9D-3974-40B2-A8AE-F6D28D44B401}" type="presParOf" srcId="{C742CD17-E7B9-43E5-BA7E-C1CFE1ABA921}" destId="{AEDEB6C5-F337-4733-B916-87D2235A6344}" srcOrd="3" destOrd="0" presId="urn:microsoft.com/office/officeart/2016/7/layout/BasicLinearProcessNumbered"/>
    <dgm:cxn modelId="{CE6AE416-7D36-4460-91BF-859137C7043C}" type="presParOf" srcId="{C742CD17-E7B9-43E5-BA7E-C1CFE1ABA921}" destId="{37AF8A3E-AC1E-40BD-A63E-8D8F8BC1B528}" srcOrd="4" destOrd="0" presId="urn:microsoft.com/office/officeart/2016/7/layout/BasicLinearProcessNumbered"/>
    <dgm:cxn modelId="{D56C931F-33F2-4BA3-9DE1-0934264F22C2}" type="presParOf" srcId="{37AF8A3E-AC1E-40BD-A63E-8D8F8BC1B528}" destId="{C8D16C21-473F-4654-812A-7F6D43EFFBE1}" srcOrd="0" destOrd="0" presId="urn:microsoft.com/office/officeart/2016/7/layout/BasicLinearProcessNumbered"/>
    <dgm:cxn modelId="{4728E1AB-8A5C-419C-9438-E0CAED107107}" type="presParOf" srcId="{37AF8A3E-AC1E-40BD-A63E-8D8F8BC1B528}" destId="{B206D3BD-FE67-4C01-B14F-1D13D041E9FB}" srcOrd="1" destOrd="0" presId="urn:microsoft.com/office/officeart/2016/7/layout/BasicLinearProcessNumbered"/>
    <dgm:cxn modelId="{1455EC4B-0EF6-4B21-A436-05FF7CDF8CFB}" type="presParOf" srcId="{37AF8A3E-AC1E-40BD-A63E-8D8F8BC1B528}" destId="{19B61A78-5C37-41EE-AF84-67B6263F97CF}" srcOrd="2" destOrd="0" presId="urn:microsoft.com/office/officeart/2016/7/layout/BasicLinearProcessNumbered"/>
    <dgm:cxn modelId="{42CB1A3F-2F80-4670-9755-344787E2226E}" type="presParOf" srcId="{37AF8A3E-AC1E-40BD-A63E-8D8F8BC1B528}" destId="{2291EEF6-192D-4A5C-BD16-239F27D321A9}" srcOrd="3" destOrd="0" presId="urn:microsoft.com/office/officeart/2016/7/layout/BasicLinearProcessNumbered"/>
    <dgm:cxn modelId="{E085BDBE-1979-4576-A7FD-305F4DB34154}" type="presParOf" srcId="{C742CD17-E7B9-43E5-BA7E-C1CFE1ABA921}" destId="{86E450C3-1A3C-467A-9E07-6490E125FF2A}" srcOrd="5" destOrd="0" presId="urn:microsoft.com/office/officeart/2016/7/layout/BasicLinearProcessNumbered"/>
    <dgm:cxn modelId="{ABC5B5FA-3ABD-4FD5-B232-B1B7F749B098}" type="presParOf" srcId="{C742CD17-E7B9-43E5-BA7E-C1CFE1ABA921}" destId="{5D595F77-4C9C-4CBC-825A-47D690D5118A}" srcOrd="6" destOrd="0" presId="urn:microsoft.com/office/officeart/2016/7/layout/BasicLinearProcessNumbered"/>
    <dgm:cxn modelId="{08AD5D0A-E663-46B2-9860-553DED92D4EA}" type="presParOf" srcId="{5D595F77-4C9C-4CBC-825A-47D690D5118A}" destId="{46A25094-C761-45B9-99F8-D0DE5A81B40A}" srcOrd="0" destOrd="0" presId="urn:microsoft.com/office/officeart/2016/7/layout/BasicLinearProcessNumbered"/>
    <dgm:cxn modelId="{8980C0AC-93A2-41B5-BE70-C6C255CEC5AA}" type="presParOf" srcId="{5D595F77-4C9C-4CBC-825A-47D690D5118A}" destId="{B0CE38C1-3C94-409B-8945-73BBE88AF736}" srcOrd="1" destOrd="0" presId="urn:microsoft.com/office/officeart/2016/7/layout/BasicLinearProcessNumbered"/>
    <dgm:cxn modelId="{6DA7452A-4C8D-44D4-9327-F40454917EAB}" type="presParOf" srcId="{5D595F77-4C9C-4CBC-825A-47D690D5118A}" destId="{D4A0F5C0-B8A8-4C3E-9617-8C657833B0A3}" srcOrd="2" destOrd="0" presId="urn:microsoft.com/office/officeart/2016/7/layout/BasicLinearProcessNumbered"/>
    <dgm:cxn modelId="{DAE47BF1-ACA7-4945-8CCE-80A6C3D38DBE}" type="presParOf" srcId="{5D595F77-4C9C-4CBC-825A-47D690D5118A}" destId="{4ADC50B8-7F5D-4256-BA52-5B90DE245897}"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6D8A0-34D6-4415-9130-2261E85D66A2}">
      <dsp:nvSpPr>
        <dsp:cNvPr id="0" name=""/>
        <dsp:cNvSpPr/>
      </dsp:nvSpPr>
      <dsp:spPr>
        <a:xfrm>
          <a:off x="0" y="3557718"/>
          <a:ext cx="3860002" cy="11677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SWOT analysis</a:t>
          </a:r>
        </a:p>
      </dsp:txBody>
      <dsp:txXfrm>
        <a:off x="0" y="3557718"/>
        <a:ext cx="3860002" cy="1167722"/>
      </dsp:txXfrm>
    </dsp:sp>
    <dsp:sp modelId="{3B0DE762-7511-4558-9938-37D47C869D62}">
      <dsp:nvSpPr>
        <dsp:cNvPr id="0" name=""/>
        <dsp:cNvSpPr/>
      </dsp:nvSpPr>
      <dsp:spPr>
        <a:xfrm rot="10800000">
          <a:off x="0" y="1779276"/>
          <a:ext cx="3860002" cy="1795957"/>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Gibbs Model</a:t>
          </a:r>
        </a:p>
      </dsp:txBody>
      <dsp:txXfrm rot="10800000">
        <a:off x="0" y="1779276"/>
        <a:ext cx="3860002" cy="1166959"/>
      </dsp:txXfrm>
    </dsp:sp>
    <dsp:sp modelId="{CA8FCCDB-B7CB-4D87-B231-7BA9D3155E7C}">
      <dsp:nvSpPr>
        <dsp:cNvPr id="0" name=""/>
        <dsp:cNvSpPr/>
      </dsp:nvSpPr>
      <dsp:spPr>
        <a:xfrm rot="10800000">
          <a:off x="0" y="835"/>
          <a:ext cx="3860002" cy="1795957"/>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Reflecting on my mental health nursing job interview</a:t>
          </a:r>
        </a:p>
      </dsp:txBody>
      <dsp:txXfrm rot="10800000">
        <a:off x="0" y="835"/>
        <a:ext cx="3860002" cy="1166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8D300-F2BC-40A2-89E0-D4F18AB8A983}">
      <dsp:nvSpPr>
        <dsp:cNvPr id="0" name=""/>
        <dsp:cNvSpPr/>
      </dsp:nvSpPr>
      <dsp:spPr>
        <a:xfrm>
          <a:off x="788750" y="921"/>
          <a:ext cx="2540686" cy="152441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Describe what happened</a:t>
          </a:r>
        </a:p>
      </dsp:txBody>
      <dsp:txXfrm>
        <a:off x="788750" y="921"/>
        <a:ext cx="2540686" cy="1524411"/>
      </dsp:txXfrm>
    </dsp:sp>
    <dsp:sp modelId="{781CC244-4E16-4F52-B13B-2D88FC7A717E}">
      <dsp:nvSpPr>
        <dsp:cNvPr id="0" name=""/>
        <dsp:cNvSpPr/>
      </dsp:nvSpPr>
      <dsp:spPr>
        <a:xfrm>
          <a:off x="3583505" y="921"/>
          <a:ext cx="2540686" cy="152441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How we felt before, during and after</a:t>
          </a:r>
        </a:p>
      </dsp:txBody>
      <dsp:txXfrm>
        <a:off x="3583505" y="921"/>
        <a:ext cx="2540686" cy="1524411"/>
      </dsp:txXfrm>
    </dsp:sp>
    <dsp:sp modelId="{4F15E539-7E71-4684-B5B6-B002CD1B181D}">
      <dsp:nvSpPr>
        <dsp:cNvPr id="0" name=""/>
        <dsp:cNvSpPr/>
      </dsp:nvSpPr>
      <dsp:spPr>
        <a:xfrm>
          <a:off x="6378260" y="921"/>
          <a:ext cx="2540686" cy="152441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Evaluate what went well and what did not go so well</a:t>
          </a:r>
        </a:p>
      </dsp:txBody>
      <dsp:txXfrm>
        <a:off x="6378260" y="921"/>
        <a:ext cx="2540686" cy="1524411"/>
      </dsp:txXfrm>
    </dsp:sp>
    <dsp:sp modelId="{06AB73BC-DCA6-427B-8182-04A304C14B1B}">
      <dsp:nvSpPr>
        <dsp:cNvPr id="0" name=""/>
        <dsp:cNvSpPr/>
      </dsp:nvSpPr>
      <dsp:spPr>
        <a:xfrm>
          <a:off x="788750" y="1779402"/>
          <a:ext cx="2540686" cy="152441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Analysis what we have learned</a:t>
          </a:r>
        </a:p>
      </dsp:txBody>
      <dsp:txXfrm>
        <a:off x="788750" y="1779402"/>
        <a:ext cx="2540686" cy="1524411"/>
      </dsp:txXfrm>
    </dsp:sp>
    <dsp:sp modelId="{C30315E3-303A-41E9-8E67-12A04FC3FD7A}">
      <dsp:nvSpPr>
        <dsp:cNvPr id="0" name=""/>
        <dsp:cNvSpPr/>
      </dsp:nvSpPr>
      <dsp:spPr>
        <a:xfrm>
          <a:off x="3583505" y="1779402"/>
          <a:ext cx="2540686" cy="152441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Conclude what we could have done differently</a:t>
          </a:r>
        </a:p>
      </dsp:txBody>
      <dsp:txXfrm>
        <a:off x="3583505" y="1779402"/>
        <a:ext cx="2540686" cy="1524411"/>
      </dsp:txXfrm>
    </dsp:sp>
    <dsp:sp modelId="{744B1074-8D79-4FF0-9002-D949AEFC54DC}">
      <dsp:nvSpPr>
        <dsp:cNvPr id="0" name=""/>
        <dsp:cNvSpPr/>
      </dsp:nvSpPr>
      <dsp:spPr>
        <a:xfrm>
          <a:off x="6378260" y="1779402"/>
          <a:ext cx="2540686" cy="152441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Make </a:t>
          </a:r>
          <a:r>
            <a:rPr lang="en-US" sz="2400" kern="1200" dirty="0">
              <a:latin typeface="Aptos Display" panose="020F0302020204030204"/>
            </a:rPr>
            <a:t>an</a:t>
          </a:r>
          <a:r>
            <a:rPr lang="en-US" sz="2400" kern="1200" dirty="0"/>
            <a:t> action plan for next time a similar situation occurs</a:t>
          </a:r>
        </a:p>
      </dsp:txBody>
      <dsp:txXfrm>
        <a:off x="6378260" y="1779402"/>
        <a:ext cx="2540686" cy="15244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487AA-5432-4554-A485-A5442FDA3B43}">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5B714E-C64E-4A77-BA01-72FEF68E5244}">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E0D6A3-87C6-4415-A95F-E1C082A7D6ED}">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Strengths</a:t>
          </a:r>
        </a:p>
      </dsp:txBody>
      <dsp:txXfrm>
        <a:off x="1834517" y="469890"/>
        <a:ext cx="3148942" cy="1335915"/>
      </dsp:txXfrm>
    </dsp:sp>
    <dsp:sp modelId="{1C9379AD-436A-4A9A-9F70-7E4568D74498}">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3ADB0-B773-4A8B-B8FA-E9C1CF431D5B}">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12710-4075-49FC-8310-9678C60CB24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Weaknesses</a:t>
          </a:r>
        </a:p>
      </dsp:txBody>
      <dsp:txXfrm>
        <a:off x="7154322" y="469890"/>
        <a:ext cx="3148942" cy="1335915"/>
      </dsp:txXfrm>
    </dsp:sp>
    <dsp:sp modelId="{41C0D69C-6EAA-4105-8604-E44212796BC8}">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8DF18-F88E-412E-B049-CE04C358CE9E}">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ACCE22-2815-41F1-93AD-86AD9E52A6C8}">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Opportunities</a:t>
          </a:r>
        </a:p>
      </dsp:txBody>
      <dsp:txXfrm>
        <a:off x="1834517" y="2545532"/>
        <a:ext cx="3148942" cy="1335915"/>
      </dsp:txXfrm>
    </dsp:sp>
    <dsp:sp modelId="{AD56943C-82EC-4864-AC6F-72CA00328816}">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60409-9FC8-43F1-ADB6-C4083B21463D}">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416EE-6460-49CE-88AE-7175C4E72AEA}">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Threats</a:t>
          </a:r>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B539E1-CC91-4E2D-B95C-47F81F530C6D}">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A9771CF3-1FEA-4AE8-89D6-6E29F83EDD22}">
      <dsp:nvSpPr>
        <dsp:cNvPr id="0" name=""/>
        <dsp:cNvSpPr/>
      </dsp:nvSpPr>
      <dsp:spPr>
        <a:xfrm>
          <a:off x="748607"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Atmosphere was calm and friendly.</a:t>
          </a:r>
        </a:p>
      </dsp:txBody>
      <dsp:txXfrm>
        <a:off x="748607" y="2795"/>
        <a:ext cx="1922896" cy="1153737"/>
      </dsp:txXfrm>
    </dsp:sp>
    <dsp:sp modelId="{333BC3E8-B832-41D7-B7BB-E995AA88DD4A}">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DDED00B1-F48C-4490-BFB5-531E904D1770}">
      <dsp:nvSpPr>
        <dsp:cNvPr id="0" name=""/>
        <dsp:cNvSpPr/>
      </dsp:nvSpPr>
      <dsp:spPr>
        <a:xfrm>
          <a:off x="3113770"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Two panel members.</a:t>
          </a:r>
        </a:p>
      </dsp:txBody>
      <dsp:txXfrm>
        <a:off x="3113770" y="2795"/>
        <a:ext cx="1922896" cy="1153737"/>
      </dsp:txXfrm>
    </dsp:sp>
    <dsp:sp modelId="{27D2C93A-DAF3-45D5-A44C-79C255CF8305}">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D3D7712F-4AD0-45F3-B7AF-4ABF91228B62}">
      <dsp:nvSpPr>
        <dsp:cNvPr id="0" name=""/>
        <dsp:cNvSpPr/>
      </dsp:nvSpPr>
      <dsp:spPr>
        <a:xfrm>
          <a:off x="5478933"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Interviewer one asked questions.</a:t>
          </a:r>
        </a:p>
      </dsp:txBody>
      <dsp:txXfrm>
        <a:off x="5478933" y="2795"/>
        <a:ext cx="1922896" cy="1153737"/>
      </dsp:txXfrm>
    </dsp:sp>
    <dsp:sp modelId="{D8C38AE8-B68E-4813-8590-7C50BEEC8754}">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28E8F076-4940-4109-999A-A77B76F6D172}">
      <dsp:nvSpPr>
        <dsp:cNvPr id="0" name=""/>
        <dsp:cNvSpPr/>
      </dsp:nvSpPr>
      <dsp:spPr>
        <a:xfrm>
          <a:off x="7844095"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Interviewer two took notes.</a:t>
          </a:r>
        </a:p>
      </dsp:txBody>
      <dsp:txXfrm>
        <a:off x="7844095" y="2795"/>
        <a:ext cx="1922896" cy="1153737"/>
      </dsp:txXfrm>
    </dsp:sp>
    <dsp:sp modelId="{2A9C59B2-1A9F-444F-A83B-6CEF2CF9DC6A}">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0D999949-88CC-4CB4-9063-F8D8C2845559}">
      <dsp:nvSpPr>
        <dsp:cNvPr id="0" name=""/>
        <dsp:cNvSpPr/>
      </dsp:nvSpPr>
      <dsp:spPr>
        <a:xfrm>
          <a:off x="748607"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I answered most of the questions quickly and easily.</a:t>
          </a:r>
        </a:p>
      </dsp:txBody>
      <dsp:txXfrm>
        <a:off x="748607" y="1598800"/>
        <a:ext cx="1922896" cy="1153737"/>
      </dsp:txXfrm>
    </dsp:sp>
    <dsp:sp modelId="{982CD16D-AC30-4559-8514-B0E28CC16DE6}">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F84B1E81-56F5-4F88-8E8E-EE2A31B971CB}">
      <dsp:nvSpPr>
        <dsp:cNvPr id="0" name=""/>
        <dsp:cNvSpPr/>
      </dsp:nvSpPr>
      <dsp:spPr>
        <a:xfrm>
          <a:off x="3113770"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Used mostly academic language.</a:t>
          </a:r>
        </a:p>
      </dsp:txBody>
      <dsp:txXfrm>
        <a:off x="3113770" y="1598800"/>
        <a:ext cx="1922896" cy="1153737"/>
      </dsp:txXfrm>
    </dsp:sp>
    <dsp:sp modelId="{E7CF4067-929D-4291-8D04-2FD2D2033173}">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98DE3483-0DC8-45D7-A7AB-56DBCDE6CD85}">
      <dsp:nvSpPr>
        <dsp:cNvPr id="0" name=""/>
        <dsp:cNvSpPr/>
      </dsp:nvSpPr>
      <dsp:spPr>
        <a:xfrm>
          <a:off x="5478933"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Few pauses on some questions.</a:t>
          </a:r>
        </a:p>
      </dsp:txBody>
      <dsp:txXfrm>
        <a:off x="5478933" y="1598800"/>
        <a:ext cx="1922896" cy="1153737"/>
      </dsp:txXfrm>
    </dsp:sp>
    <dsp:sp modelId="{805E6A8F-7B57-4FE9-89D7-1B9F630B90DB}">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6D082F12-728A-4596-B319-06F8601204D8}">
      <dsp:nvSpPr>
        <dsp:cNvPr id="0" name=""/>
        <dsp:cNvSpPr/>
      </dsp:nvSpPr>
      <dsp:spPr>
        <a:xfrm>
          <a:off x="7844095"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Some repetition on answers.</a:t>
          </a:r>
        </a:p>
      </dsp:txBody>
      <dsp:txXfrm>
        <a:off x="7844095" y="1598800"/>
        <a:ext cx="1922896" cy="1153737"/>
      </dsp:txXfrm>
    </dsp:sp>
    <dsp:sp modelId="{48332DF4-0AAD-4A29-A7EF-3C2288B34FCF}">
      <dsp:nvSpPr>
        <dsp:cNvPr id="0" name=""/>
        <dsp:cNvSpPr/>
      </dsp:nvSpPr>
      <dsp:spPr>
        <a:xfrm>
          <a:off x="748607"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Ward and Wegner (2013) suggest that mind blanking is common under pressure.</a:t>
          </a:r>
        </a:p>
      </dsp:txBody>
      <dsp:txXfrm>
        <a:off x="748607" y="3194804"/>
        <a:ext cx="1922896" cy="1153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19595-DC61-4FF2-9D55-521F52555CAF}">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C7AD5-772B-4F26-9D82-D5959A7C647E}">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A6154C-8E93-47CB-BB3A-E50E0AEB9301}">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Nervous</a:t>
          </a:r>
        </a:p>
      </dsp:txBody>
      <dsp:txXfrm>
        <a:off x="1844034" y="682"/>
        <a:ext cx="4401230" cy="1596566"/>
      </dsp:txXfrm>
    </dsp:sp>
    <dsp:sp modelId="{0F96EABA-B22E-434C-90F2-646E17F8820B}">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B21ED-84D8-429D-AD3A-A4585ECEDFCE}">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3D6B3A-7373-49C2-83A9-365A2B655D4C}">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Optimistic</a:t>
          </a:r>
        </a:p>
      </dsp:txBody>
      <dsp:txXfrm>
        <a:off x="1844034" y="1996390"/>
        <a:ext cx="4401230" cy="1596566"/>
      </dsp:txXfrm>
    </dsp:sp>
    <dsp:sp modelId="{939581FF-1A37-4A19-8445-B545C37AC621}">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1F56B7-5C8C-426A-BBFD-5D679EFEFECC}">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135C4-5A9F-40C3-9577-B478BE1D2559}">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Quite confident that I had the knowledge, and skills for the job.</a:t>
          </a:r>
        </a:p>
      </dsp:txBody>
      <dsp:txXfrm>
        <a:off x="1844034" y="3992098"/>
        <a:ext cx="4401230" cy="1596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99EB8-B6A7-4A27-9C25-61F0CEE69BB0}">
      <dsp:nvSpPr>
        <dsp:cNvPr id="0" name=""/>
        <dsp:cNvSpPr/>
      </dsp:nvSpPr>
      <dsp:spPr>
        <a:xfrm>
          <a:off x="1748064" y="2975"/>
          <a:ext cx="3342605" cy="200556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I felt at ease straight away due to the calm and friendly atmosphere.</a:t>
          </a:r>
        </a:p>
      </dsp:txBody>
      <dsp:txXfrm>
        <a:off x="1748064" y="2975"/>
        <a:ext cx="3342605" cy="2005563"/>
      </dsp:txXfrm>
    </dsp:sp>
    <dsp:sp modelId="{AB015017-4EE3-4100-8619-8A888BC80144}">
      <dsp:nvSpPr>
        <dsp:cNvPr id="0" name=""/>
        <dsp:cNvSpPr/>
      </dsp:nvSpPr>
      <dsp:spPr>
        <a:xfrm>
          <a:off x="5424930" y="2975"/>
          <a:ext cx="3342605" cy="2005563"/>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Kirsh (2023) state that your</a:t>
          </a:r>
          <a:r>
            <a:rPr lang="en-US" sz="2600" kern="1200" dirty="0">
              <a:latin typeface="Calibri"/>
              <a:ea typeface="Calibri"/>
              <a:cs typeface="Calibri"/>
            </a:rPr>
            <a:t> surroundings can influence your feelings.</a:t>
          </a:r>
          <a:r>
            <a:rPr lang="en-US" sz="2600" kern="1200" dirty="0">
              <a:latin typeface="Aptos Display" panose="020F0302020204030204"/>
            </a:rPr>
            <a:t> </a:t>
          </a:r>
        </a:p>
      </dsp:txBody>
      <dsp:txXfrm>
        <a:off x="5424930" y="2975"/>
        <a:ext cx="3342605" cy="2005563"/>
      </dsp:txXfrm>
    </dsp:sp>
    <dsp:sp modelId="{305B29DF-AD77-46FA-AFE9-61506B289B80}">
      <dsp:nvSpPr>
        <dsp:cNvPr id="0" name=""/>
        <dsp:cNvSpPr/>
      </dsp:nvSpPr>
      <dsp:spPr>
        <a:xfrm>
          <a:off x="1748064" y="2342799"/>
          <a:ext cx="3342605" cy="2005563"/>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latin typeface="Aptos Display" panose="020F0302020204030204"/>
            </a:rPr>
            <a:t> Confident in answering most questions</a:t>
          </a:r>
        </a:p>
      </dsp:txBody>
      <dsp:txXfrm>
        <a:off x="1748064" y="2342799"/>
        <a:ext cx="3342605" cy="2005563"/>
      </dsp:txXfrm>
    </dsp:sp>
    <dsp:sp modelId="{07777BE0-3C36-405A-911E-CCDF7C220F93}">
      <dsp:nvSpPr>
        <dsp:cNvPr id="0" name=""/>
        <dsp:cNvSpPr/>
      </dsp:nvSpPr>
      <dsp:spPr>
        <a:xfrm>
          <a:off x="5424930" y="2342799"/>
          <a:ext cx="3342605" cy="2005563"/>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latin typeface="Aptos Display" panose="020F0302020204030204"/>
            </a:rPr>
            <a:t>Anxious and annoyed when my mind went blank</a:t>
          </a:r>
          <a:endParaRPr lang="en-US" sz="2600" kern="1200" dirty="0"/>
        </a:p>
      </dsp:txBody>
      <dsp:txXfrm>
        <a:off x="5424930" y="2342799"/>
        <a:ext cx="3342605" cy="2005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3EE00-2765-4C6B-8F96-BACF480F7B10}">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AAE8F-27C3-427F-AE71-8C5667BE4283}">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E03BF5-1D2C-4D9C-A5BA-416BD78D5342}">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t>Prepared </a:t>
          </a:r>
        </a:p>
      </dsp:txBody>
      <dsp:txXfrm>
        <a:off x="1172126" y="908559"/>
        <a:ext cx="2114937" cy="897246"/>
      </dsp:txXfrm>
    </dsp:sp>
    <dsp:sp modelId="{8AF06AC5-FDAB-4C1E-808B-29F5C5C26D2F}">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3B0BF-B965-4A92-ADBD-48433B718BC8}">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5225B7-0E0E-4E34-B6B7-6E00D8EB8915}">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t>I knew what the job entailed, what the care team did and what they wanted from their employers.</a:t>
          </a:r>
        </a:p>
      </dsp:txBody>
      <dsp:txXfrm>
        <a:off x="4745088" y="908559"/>
        <a:ext cx="2114937" cy="897246"/>
      </dsp:txXfrm>
    </dsp:sp>
    <dsp:sp modelId="{9E758C06-24B8-4574-8ECF-7252E6A57291}">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BB7FDD-4BB6-4346-8533-C09C20E17829}">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9F42F0-60DC-4DF8-96D4-E89BE1091897}">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t>Knowledge and experience in mental health, as I have family, friends, and people that I care for in my volunteer work.</a:t>
          </a:r>
        </a:p>
      </dsp:txBody>
      <dsp:txXfrm>
        <a:off x="8318049" y="908559"/>
        <a:ext cx="2114937" cy="897246"/>
      </dsp:txXfrm>
    </dsp:sp>
    <dsp:sp modelId="{0690A9A3-AE41-411E-ACB4-C6B7FDB28B08}">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5269E1-73BD-4234-8F2C-AE5309DBBBBE}">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F4209-06D1-48F6-AF1F-C5B25EEC7579}">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t>NHS (2024) states this is essential for the job. </a:t>
          </a:r>
        </a:p>
      </dsp:txBody>
      <dsp:txXfrm>
        <a:off x="1172126" y="2545532"/>
        <a:ext cx="2114937" cy="897246"/>
      </dsp:txXfrm>
    </dsp:sp>
    <dsp:sp modelId="{8CED3157-A2EA-4A06-AB96-CA6FF4E3793B}">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9CC603-AB89-4960-B58E-94B2CEEFD462}">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CBB15-2F9B-4FE7-91AB-6D6A0EC4BDBE}">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t>On time and dressed smartly to make a good first impression</a:t>
          </a:r>
        </a:p>
      </dsp:txBody>
      <dsp:txXfrm>
        <a:off x="4745088" y="2545532"/>
        <a:ext cx="2114937" cy="897246"/>
      </dsp:txXfrm>
    </dsp:sp>
    <dsp:sp modelId="{E602BDB8-09FC-40F1-BD7B-09DDA12250B6}">
      <dsp:nvSpPr>
        <dsp:cNvPr id="0" name=""/>
        <dsp:cNvSpPr/>
      </dsp:nvSpPr>
      <dsp:spPr>
        <a:xfrm>
          <a:off x="7228536"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60AEC-426B-4343-AEFE-55A0EDF8C273}">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B7D82C-45E6-48D6-856E-986D0EA074B3}">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a:t>Answered every question</a:t>
          </a:r>
        </a:p>
      </dsp:txBody>
      <dsp:txXfrm>
        <a:off x="8318049" y="2545532"/>
        <a:ext cx="2114937" cy="8972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F500F-6A9B-44D6-A0D0-0C8873A72569}">
      <dsp:nvSpPr>
        <dsp:cNvPr id="0" name=""/>
        <dsp:cNvSpPr/>
      </dsp:nvSpPr>
      <dsp:spPr>
        <a:xfrm>
          <a:off x="679050" y="578168"/>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AFABCE-C68C-4544-8508-C2BF745739ED}">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71445-BFEE-4F0D-AA62-9B638E290176}">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Academic language</a:t>
          </a:r>
        </a:p>
      </dsp:txBody>
      <dsp:txXfrm>
        <a:off x="75768" y="3053169"/>
        <a:ext cx="3093750" cy="720000"/>
      </dsp:txXfrm>
    </dsp:sp>
    <dsp:sp modelId="{C9955096-4F08-4B40-88A5-281C9A7009DB}">
      <dsp:nvSpPr>
        <dsp:cNvPr id="0" name=""/>
        <dsp:cNvSpPr/>
      </dsp:nvSpPr>
      <dsp:spPr>
        <a:xfrm>
          <a:off x="4314206" y="578168"/>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FB32D9-5CBC-472A-8CA0-DB1ED1EE3650}">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BDF806-ED43-406C-9697-83D94D8062B9}">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Slow answering questions</a:t>
          </a:r>
        </a:p>
      </dsp:txBody>
      <dsp:txXfrm>
        <a:off x="3710925" y="3053169"/>
        <a:ext cx="3093750" cy="720000"/>
      </dsp:txXfrm>
    </dsp:sp>
    <dsp:sp modelId="{A8520769-FA56-4DD7-9086-E9E053E66271}">
      <dsp:nvSpPr>
        <dsp:cNvPr id="0" name=""/>
        <dsp:cNvSpPr/>
      </dsp:nvSpPr>
      <dsp:spPr>
        <a:xfrm>
          <a:off x="7949362" y="578168"/>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F8AC8-5BC6-4494-ABC1-E73C8A5F578E}">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544BCB-D8EB-4972-8B12-771D030F30D5}">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Didn’t ask questions, such as, what does an average day of work look like.</a:t>
          </a:r>
        </a:p>
      </dsp:txBody>
      <dsp:txXfrm>
        <a:off x="7346081" y="3053169"/>
        <a:ext cx="30937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0FE2-77C4-4154-B789-4F217F3E4570}">
      <dsp:nvSpPr>
        <dsp:cNvPr id="0" name=""/>
        <dsp:cNvSpPr/>
      </dsp:nvSpPr>
      <dsp:spPr>
        <a:xfrm>
          <a:off x="0" y="2319"/>
          <a:ext cx="6245265" cy="1175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7D865-EB9C-4619-9A46-9B9755F97494}">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9974EF-67EE-4AD5-8947-474A4A06CE2C}">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More education </a:t>
          </a:r>
        </a:p>
      </dsp:txBody>
      <dsp:txXfrm>
        <a:off x="1357965" y="2319"/>
        <a:ext cx="4887299" cy="1175727"/>
      </dsp:txXfrm>
    </dsp:sp>
    <dsp:sp modelId="{63FB8485-A279-464A-A177-428FE09A121E}">
      <dsp:nvSpPr>
        <dsp:cNvPr id="0" name=""/>
        <dsp:cNvSpPr/>
      </dsp:nvSpPr>
      <dsp:spPr>
        <a:xfrm>
          <a:off x="0" y="1471979"/>
          <a:ext cx="6245265" cy="1175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E9CDC1-9542-4CA6-B5F4-F8D8E2446742}">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28765C-DDA6-42A2-86C7-F0E29D3462CA}">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More experience</a:t>
          </a:r>
        </a:p>
      </dsp:txBody>
      <dsp:txXfrm>
        <a:off x="1357965" y="1471979"/>
        <a:ext cx="4887299" cy="1175727"/>
      </dsp:txXfrm>
    </dsp:sp>
    <dsp:sp modelId="{2FDEF29D-0854-4B8D-8470-33EEEDD92A4A}">
      <dsp:nvSpPr>
        <dsp:cNvPr id="0" name=""/>
        <dsp:cNvSpPr/>
      </dsp:nvSpPr>
      <dsp:spPr>
        <a:xfrm>
          <a:off x="0" y="2941639"/>
          <a:ext cx="6245265" cy="1175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3995D-A567-4413-B5A6-2E1B94324828}">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58107-83B6-4200-ABF9-B4D45EDEE0B1}">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Gain confidence </a:t>
          </a:r>
        </a:p>
      </dsp:txBody>
      <dsp:txXfrm>
        <a:off x="1357965" y="2941639"/>
        <a:ext cx="4887299" cy="1175727"/>
      </dsp:txXfrm>
    </dsp:sp>
    <dsp:sp modelId="{F6C4C54A-BA2D-4B4E-BE6D-536AFD1EAE4C}">
      <dsp:nvSpPr>
        <dsp:cNvPr id="0" name=""/>
        <dsp:cNvSpPr/>
      </dsp:nvSpPr>
      <dsp:spPr>
        <a:xfrm>
          <a:off x="0" y="4411299"/>
          <a:ext cx="6245265" cy="1175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7A786A-3279-47C5-BDB8-B83E3198AB31}">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8AF677-6AA7-4BD7-9604-153CAA733977}">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Improve academic language, allowing me to communicate more professionally (Budin, 2017)</a:t>
          </a:r>
        </a:p>
      </dsp:txBody>
      <dsp:txXfrm>
        <a:off x="1357965" y="4411299"/>
        <a:ext cx="4887299" cy="11757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FD1C0B-169A-45F4-9068-873270F542B2}">
      <dsp:nvSpPr>
        <dsp:cNvPr id="0" name=""/>
        <dsp:cNvSpPr/>
      </dsp:nvSpPr>
      <dsp:spPr>
        <a:xfrm>
          <a:off x="5200449" y="1848"/>
          <a:ext cx="2583581" cy="25835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Academic language</a:t>
          </a:r>
        </a:p>
      </dsp:txBody>
      <dsp:txXfrm>
        <a:off x="5846344" y="1848"/>
        <a:ext cx="1291791" cy="2131454"/>
      </dsp:txXfrm>
    </dsp:sp>
    <dsp:sp modelId="{AD1BF336-4928-4AA3-AC98-23E318505CB1}">
      <dsp:nvSpPr>
        <dsp:cNvPr id="0" name=""/>
        <dsp:cNvSpPr/>
      </dsp:nvSpPr>
      <dsp:spPr>
        <a:xfrm rot="4320000">
          <a:off x="7367080" y="1575998"/>
          <a:ext cx="2583581" cy="25835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Overthinking </a:t>
          </a:r>
        </a:p>
      </dsp:txBody>
      <dsp:txXfrm rot="-5400000">
        <a:off x="7808143" y="2152035"/>
        <a:ext cx="2131454" cy="1291791"/>
      </dsp:txXfrm>
    </dsp:sp>
    <dsp:sp modelId="{800D4D0E-06B9-45E3-8BB8-1E892BC6FDBC}">
      <dsp:nvSpPr>
        <dsp:cNvPr id="0" name=""/>
        <dsp:cNvSpPr/>
      </dsp:nvSpPr>
      <dsp:spPr>
        <a:xfrm rot="8640000">
          <a:off x="6539501" y="4123027"/>
          <a:ext cx="2583581" cy="25835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Loose car </a:t>
          </a:r>
        </a:p>
      </dsp:txBody>
      <dsp:txXfrm rot="10800000">
        <a:off x="7318273" y="4531980"/>
        <a:ext cx="1291791" cy="2131454"/>
      </dsp:txXfrm>
    </dsp:sp>
    <dsp:sp modelId="{72120057-7096-4A88-8AD5-9CBAECF04D48}">
      <dsp:nvSpPr>
        <dsp:cNvPr id="0" name=""/>
        <dsp:cNvSpPr/>
      </dsp:nvSpPr>
      <dsp:spPr>
        <a:xfrm rot="12960000">
          <a:off x="3861396" y="4123027"/>
          <a:ext cx="2583581" cy="25835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Childcare </a:t>
          </a:r>
        </a:p>
      </dsp:txBody>
      <dsp:txXfrm rot="10800000">
        <a:off x="4374414" y="4531980"/>
        <a:ext cx="1291791" cy="2131454"/>
      </dsp:txXfrm>
    </dsp:sp>
    <dsp:sp modelId="{02D090E8-FD4C-49B2-A6C6-6FBA44370942}">
      <dsp:nvSpPr>
        <dsp:cNvPr id="0" name=""/>
        <dsp:cNvSpPr/>
      </dsp:nvSpPr>
      <dsp:spPr>
        <a:xfrm rot="17280000">
          <a:off x="3033817" y="1575998"/>
          <a:ext cx="2583581" cy="25835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Amount of people applying for the job</a:t>
          </a:r>
        </a:p>
      </dsp:txBody>
      <dsp:txXfrm rot="5400000">
        <a:off x="3044882" y="2152035"/>
        <a:ext cx="2131454" cy="129179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BC040-737A-4DA3-9DB7-152F5E75E699}">
      <dsp:nvSpPr>
        <dsp:cNvPr id="0" name=""/>
        <dsp:cNvSpPr/>
      </dsp:nvSpPr>
      <dsp:spPr>
        <a:xfrm>
          <a:off x="1846" y="1754832"/>
          <a:ext cx="1465124" cy="205117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227" tIns="330200" rIns="114227" bIns="330200" numCol="1" spcCol="1270" anchor="t" anchorCtr="0">
          <a:noAutofit/>
        </a:bodyPr>
        <a:lstStyle/>
        <a:p>
          <a:pPr marL="0" lvl="0" indent="0" algn="l" defTabSz="488950">
            <a:lnSpc>
              <a:spcPct val="90000"/>
            </a:lnSpc>
            <a:spcBef>
              <a:spcPct val="0"/>
            </a:spcBef>
            <a:spcAft>
              <a:spcPct val="35000"/>
            </a:spcAft>
            <a:buNone/>
          </a:pPr>
          <a:r>
            <a:rPr lang="en-US" sz="1100" kern="1200" dirty="0"/>
            <a:t>Improve my academic language.</a:t>
          </a:r>
        </a:p>
      </dsp:txBody>
      <dsp:txXfrm>
        <a:off x="1846" y="2534278"/>
        <a:ext cx="1465124" cy="1230704"/>
      </dsp:txXfrm>
    </dsp:sp>
    <dsp:sp modelId="{F76244AE-E9B7-4065-A808-651D7904331B}">
      <dsp:nvSpPr>
        <dsp:cNvPr id="0" name=""/>
        <dsp:cNvSpPr/>
      </dsp:nvSpPr>
      <dsp:spPr>
        <a:xfrm>
          <a:off x="426732" y="1959949"/>
          <a:ext cx="615352" cy="61535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75" tIns="12700" rIns="47975" bIns="12700" numCol="1" spcCol="1270" anchor="ctr" anchorCtr="0">
          <a:noAutofit/>
        </a:bodyPr>
        <a:lstStyle/>
        <a:p>
          <a:pPr marL="0" lvl="0" indent="0" algn="ctr" defTabSz="1289050">
            <a:lnSpc>
              <a:spcPct val="90000"/>
            </a:lnSpc>
            <a:spcBef>
              <a:spcPct val="0"/>
            </a:spcBef>
            <a:spcAft>
              <a:spcPct val="35000"/>
            </a:spcAft>
            <a:buNone/>
          </a:pPr>
          <a:r>
            <a:rPr lang="en-US" sz="2900" kern="1200"/>
            <a:t>1</a:t>
          </a:r>
        </a:p>
      </dsp:txBody>
      <dsp:txXfrm>
        <a:off x="516848" y="2050065"/>
        <a:ext cx="435120" cy="435120"/>
      </dsp:txXfrm>
    </dsp:sp>
    <dsp:sp modelId="{2F7B4777-4269-47B8-91C6-7275B8C19882}">
      <dsp:nvSpPr>
        <dsp:cNvPr id="0" name=""/>
        <dsp:cNvSpPr/>
      </dsp:nvSpPr>
      <dsp:spPr>
        <a:xfrm>
          <a:off x="1846" y="3805934"/>
          <a:ext cx="1465124"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2D6F1-74CC-4926-A09C-DA166E10EF5D}">
      <dsp:nvSpPr>
        <dsp:cNvPr id="0" name=""/>
        <dsp:cNvSpPr/>
      </dsp:nvSpPr>
      <dsp:spPr>
        <a:xfrm>
          <a:off x="1613483" y="1754832"/>
          <a:ext cx="1465124" cy="2051174"/>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227" tIns="330200" rIns="114227" bIns="330200" numCol="1" spcCol="1270" anchor="t" anchorCtr="0">
          <a:noAutofit/>
        </a:bodyPr>
        <a:lstStyle/>
        <a:p>
          <a:pPr marL="0" lvl="0" indent="0" algn="l" defTabSz="488950">
            <a:lnSpc>
              <a:spcPct val="90000"/>
            </a:lnSpc>
            <a:spcBef>
              <a:spcPct val="0"/>
            </a:spcBef>
            <a:spcAft>
              <a:spcPct val="35000"/>
            </a:spcAft>
            <a:buNone/>
          </a:pPr>
          <a:r>
            <a:rPr lang="en-US" sz="1100" kern="1200" dirty="0"/>
            <a:t>Put alternative plans in place for unforeseen situations that could occur</a:t>
          </a:r>
        </a:p>
      </dsp:txBody>
      <dsp:txXfrm>
        <a:off x="1613483" y="2534278"/>
        <a:ext cx="1465124" cy="1230704"/>
      </dsp:txXfrm>
    </dsp:sp>
    <dsp:sp modelId="{01465969-A080-4283-846E-F45C0DBA903B}">
      <dsp:nvSpPr>
        <dsp:cNvPr id="0" name=""/>
        <dsp:cNvSpPr/>
      </dsp:nvSpPr>
      <dsp:spPr>
        <a:xfrm>
          <a:off x="2038369" y="1959949"/>
          <a:ext cx="615352" cy="615352"/>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75" tIns="12700" rIns="47975" bIns="12700" numCol="1" spcCol="1270" anchor="ctr" anchorCtr="0">
          <a:noAutofit/>
        </a:bodyPr>
        <a:lstStyle/>
        <a:p>
          <a:pPr marL="0" lvl="0" indent="0" algn="ctr" defTabSz="1289050">
            <a:lnSpc>
              <a:spcPct val="90000"/>
            </a:lnSpc>
            <a:spcBef>
              <a:spcPct val="0"/>
            </a:spcBef>
            <a:spcAft>
              <a:spcPct val="35000"/>
            </a:spcAft>
            <a:buNone/>
          </a:pPr>
          <a:r>
            <a:rPr lang="en-US" sz="2900" kern="1200"/>
            <a:t>2</a:t>
          </a:r>
        </a:p>
      </dsp:txBody>
      <dsp:txXfrm>
        <a:off x="2128485" y="2050065"/>
        <a:ext cx="435120" cy="435120"/>
      </dsp:txXfrm>
    </dsp:sp>
    <dsp:sp modelId="{F4D90C71-A79D-41C0-9BE8-D778A288D190}">
      <dsp:nvSpPr>
        <dsp:cNvPr id="0" name=""/>
        <dsp:cNvSpPr/>
      </dsp:nvSpPr>
      <dsp:spPr>
        <a:xfrm>
          <a:off x="1613483" y="3805934"/>
          <a:ext cx="1465124"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16C21-473F-4654-812A-7F6D43EFFBE1}">
      <dsp:nvSpPr>
        <dsp:cNvPr id="0" name=""/>
        <dsp:cNvSpPr/>
      </dsp:nvSpPr>
      <dsp:spPr>
        <a:xfrm>
          <a:off x="3225120" y="1754832"/>
          <a:ext cx="1465124" cy="2051174"/>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227" tIns="330200" rIns="114227" bIns="330200" numCol="1" spcCol="1270" anchor="t" anchorCtr="0">
          <a:noAutofit/>
        </a:bodyPr>
        <a:lstStyle/>
        <a:p>
          <a:pPr marL="0" lvl="0" indent="0" algn="l" defTabSz="488950">
            <a:lnSpc>
              <a:spcPct val="90000"/>
            </a:lnSpc>
            <a:spcBef>
              <a:spcPct val="0"/>
            </a:spcBef>
            <a:spcAft>
              <a:spcPct val="35000"/>
            </a:spcAft>
            <a:buNone/>
          </a:pPr>
          <a:r>
            <a:rPr lang="en-US" sz="1100" kern="1200" dirty="0"/>
            <a:t>Be calmer and more confident</a:t>
          </a:r>
        </a:p>
      </dsp:txBody>
      <dsp:txXfrm>
        <a:off x="3225120" y="2534278"/>
        <a:ext cx="1465124" cy="1230704"/>
      </dsp:txXfrm>
    </dsp:sp>
    <dsp:sp modelId="{B206D3BD-FE67-4C01-B14F-1D13D041E9FB}">
      <dsp:nvSpPr>
        <dsp:cNvPr id="0" name=""/>
        <dsp:cNvSpPr/>
      </dsp:nvSpPr>
      <dsp:spPr>
        <a:xfrm>
          <a:off x="3650006" y="1959949"/>
          <a:ext cx="615352" cy="615352"/>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75" tIns="12700" rIns="47975" bIns="12700" numCol="1" spcCol="1270" anchor="ctr" anchorCtr="0">
          <a:noAutofit/>
        </a:bodyPr>
        <a:lstStyle/>
        <a:p>
          <a:pPr marL="0" lvl="0" indent="0" algn="ctr" defTabSz="1289050">
            <a:lnSpc>
              <a:spcPct val="90000"/>
            </a:lnSpc>
            <a:spcBef>
              <a:spcPct val="0"/>
            </a:spcBef>
            <a:spcAft>
              <a:spcPct val="35000"/>
            </a:spcAft>
            <a:buNone/>
          </a:pPr>
          <a:r>
            <a:rPr lang="en-US" sz="2900" kern="1200"/>
            <a:t>3</a:t>
          </a:r>
        </a:p>
      </dsp:txBody>
      <dsp:txXfrm>
        <a:off x="3740122" y="2050065"/>
        <a:ext cx="435120" cy="435120"/>
      </dsp:txXfrm>
    </dsp:sp>
    <dsp:sp modelId="{19B61A78-5C37-41EE-AF84-67B6263F97CF}">
      <dsp:nvSpPr>
        <dsp:cNvPr id="0" name=""/>
        <dsp:cNvSpPr/>
      </dsp:nvSpPr>
      <dsp:spPr>
        <a:xfrm>
          <a:off x="3225120" y="3805934"/>
          <a:ext cx="1465124"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A25094-C761-45B9-99F8-D0DE5A81B40A}">
      <dsp:nvSpPr>
        <dsp:cNvPr id="0" name=""/>
        <dsp:cNvSpPr/>
      </dsp:nvSpPr>
      <dsp:spPr>
        <a:xfrm>
          <a:off x="4836757" y="1754832"/>
          <a:ext cx="1465124" cy="2051174"/>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227" tIns="330200" rIns="114227" bIns="330200" numCol="1" spcCol="1270" anchor="t" anchorCtr="0">
          <a:noAutofit/>
        </a:bodyPr>
        <a:lstStyle/>
        <a:p>
          <a:pPr marL="0" lvl="0" indent="0" algn="l" defTabSz="488950" rtl="0">
            <a:lnSpc>
              <a:spcPct val="90000"/>
            </a:lnSpc>
            <a:spcBef>
              <a:spcPct val="0"/>
            </a:spcBef>
            <a:spcAft>
              <a:spcPct val="35000"/>
            </a:spcAft>
            <a:buNone/>
          </a:pPr>
          <a:r>
            <a:rPr lang="en-US" sz="1100" kern="1200" dirty="0">
              <a:latin typeface="Aptos Display" panose="020F0302020204030204"/>
            </a:rPr>
            <a:t>Show more interest through asking questions and being inquisitive</a:t>
          </a:r>
        </a:p>
      </dsp:txBody>
      <dsp:txXfrm>
        <a:off x="4836757" y="2534278"/>
        <a:ext cx="1465124" cy="1230704"/>
      </dsp:txXfrm>
    </dsp:sp>
    <dsp:sp modelId="{B0CE38C1-3C94-409B-8945-73BBE88AF736}">
      <dsp:nvSpPr>
        <dsp:cNvPr id="0" name=""/>
        <dsp:cNvSpPr/>
      </dsp:nvSpPr>
      <dsp:spPr>
        <a:xfrm>
          <a:off x="5261643" y="1959949"/>
          <a:ext cx="615352" cy="615352"/>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75" tIns="12700" rIns="47975" bIns="12700" numCol="1" spcCol="1270" anchor="ctr" anchorCtr="0">
          <a:noAutofit/>
        </a:bodyPr>
        <a:lstStyle/>
        <a:p>
          <a:pPr marL="0" lvl="0" indent="0" algn="ctr" defTabSz="1289050">
            <a:lnSpc>
              <a:spcPct val="90000"/>
            </a:lnSpc>
            <a:spcBef>
              <a:spcPct val="0"/>
            </a:spcBef>
            <a:spcAft>
              <a:spcPct val="35000"/>
            </a:spcAft>
            <a:buNone/>
          </a:pPr>
          <a:r>
            <a:rPr lang="en-US" sz="2900" kern="1200"/>
            <a:t>4</a:t>
          </a:r>
        </a:p>
      </dsp:txBody>
      <dsp:txXfrm>
        <a:off x="5351759" y="2050065"/>
        <a:ext cx="435120" cy="435120"/>
      </dsp:txXfrm>
    </dsp:sp>
    <dsp:sp modelId="{D4A0F5C0-B8A8-4C3E-9617-8C657833B0A3}">
      <dsp:nvSpPr>
        <dsp:cNvPr id="0" name=""/>
        <dsp:cNvSpPr/>
      </dsp:nvSpPr>
      <dsp:spPr>
        <a:xfrm>
          <a:off x="4836757" y="3805934"/>
          <a:ext cx="1465124"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vert="horz" lIns="91440" tIns="45720" rIns="91440" bIns="45720" rtlCol="0" anchor="b">
            <a:normAutofit/>
          </a:bodyPr>
          <a:lstStyle/>
          <a:p>
            <a:pPr algn="r"/>
            <a:r>
              <a:rPr lang="en-US" sz="4700" kern="1200">
                <a:solidFill>
                  <a:schemeClr val="tx1"/>
                </a:solidFill>
                <a:latin typeface="+mj-lt"/>
                <a:ea typeface="+mj-ea"/>
                <a:cs typeface="+mj-cs"/>
              </a:rPr>
              <a:t>Working with Others in Health and Social Care: My Experiences and Development</a:t>
            </a:r>
          </a:p>
        </p:txBody>
      </p:sp>
      <p:sp>
        <p:nvSpPr>
          <p:cNvPr id="3" name="TextBox 2">
            <a:extLst>
              <a:ext uri="{FF2B5EF4-FFF2-40B4-BE49-F238E27FC236}">
                <a16:creationId xmlns:a16="http://schemas.microsoft.com/office/drawing/2014/main" id="{7EA8E3F2-A760-31BC-0116-2D026953F167}"/>
              </a:ext>
            </a:extLst>
          </p:cNvPr>
          <p:cNvSpPr txBox="1"/>
          <p:nvPr/>
        </p:nvSpPr>
        <p:spPr>
          <a:xfrm>
            <a:off x="4038600" y="4782320"/>
            <a:ext cx="7644627" cy="132944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r">
              <a:lnSpc>
                <a:spcPct val="90000"/>
              </a:lnSpc>
              <a:spcBef>
                <a:spcPts val="1000"/>
              </a:spcBef>
            </a:pPr>
            <a:r>
              <a:rPr lang="en-US" sz="2400" kern="1200">
                <a:solidFill>
                  <a:schemeClr val="tx1"/>
                </a:solidFill>
                <a:latin typeface="+mn-lt"/>
                <a:ea typeface="+mn-ea"/>
                <a:cs typeface="+mn-cs"/>
              </a:rPr>
              <a:t>Cari Crossman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13B72FD7-B607-9EC6-1993-607162792AED}"/>
              </a:ext>
            </a:extLst>
          </p:cNvPr>
          <p:cNvPicPr>
            <a:picLocks noChangeAspect="1"/>
          </p:cNvPicPr>
          <p:nvPr/>
        </p:nvPicPr>
        <p:blipFill rotWithShape="1">
          <a:blip r:embed="rId2">
            <a:alphaModFix amt="35000"/>
          </a:blip>
          <a:srcRect b="12791"/>
          <a:stretch/>
        </p:blipFill>
        <p:spPr>
          <a:xfrm>
            <a:off x="20" y="1"/>
            <a:ext cx="12191980" cy="6857999"/>
          </a:xfrm>
          <a:prstGeom prst="rect">
            <a:avLst/>
          </a:prstGeom>
        </p:spPr>
      </p:pic>
      <p:sp>
        <p:nvSpPr>
          <p:cNvPr id="2" name="Title 1">
            <a:extLst>
              <a:ext uri="{FF2B5EF4-FFF2-40B4-BE49-F238E27FC236}">
                <a16:creationId xmlns:a16="http://schemas.microsoft.com/office/drawing/2014/main" id="{EE6C41ED-ACA8-01C5-5AAD-9AEDA5DA92A8}"/>
              </a:ext>
            </a:extLst>
          </p:cNvPr>
          <p:cNvSpPr>
            <a:spLocks noGrp="1"/>
          </p:cNvSpPr>
          <p:nvPr>
            <p:ph type="title"/>
          </p:nvPr>
        </p:nvSpPr>
        <p:spPr>
          <a:xfrm>
            <a:off x="838199" y="1065862"/>
            <a:ext cx="6052955" cy="4726276"/>
          </a:xfrm>
        </p:spPr>
        <p:txBody>
          <a:bodyPr>
            <a:normAutofit/>
          </a:bodyPr>
          <a:lstStyle/>
          <a:p>
            <a:pPr algn="r"/>
            <a:r>
              <a:rPr lang="en-US" sz="8000" dirty="0">
                <a:ln w="22225">
                  <a:solidFill>
                    <a:srgbClr val="FFFFFF"/>
                  </a:solidFill>
                </a:ln>
                <a:solidFill>
                  <a:srgbClr val="FFC000"/>
                </a:solidFill>
              </a:rPr>
              <a:t>Introduction</a:t>
            </a:r>
            <a:br>
              <a:rPr lang="en-US" sz="8000" dirty="0">
                <a:ln w="22225">
                  <a:solidFill>
                    <a:srgbClr val="FFFFFF"/>
                  </a:solidFill>
                </a:ln>
                <a:solidFill>
                  <a:srgbClr val="FFC000"/>
                </a:solidFill>
              </a:rPr>
            </a:br>
            <a:endParaRPr lang="en-US" sz="8000">
              <a:ln w="22225">
                <a:solidFill>
                  <a:srgbClr val="FFFFFF"/>
                </a:solidFill>
              </a:ln>
              <a:noFill/>
            </a:endParaRPr>
          </a:p>
        </p:txBody>
      </p:sp>
      <p:cxnSp>
        <p:nvCxnSpPr>
          <p:cNvPr id="56" name="Straight Connector 55">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3" name="Content Placeholder 2">
            <a:extLst>
              <a:ext uri="{FF2B5EF4-FFF2-40B4-BE49-F238E27FC236}">
                <a16:creationId xmlns:a16="http://schemas.microsoft.com/office/drawing/2014/main" id="{7C4C12FF-6274-03E5-9C4C-91A7467ADE17}"/>
              </a:ext>
            </a:extLst>
          </p:cNvPr>
          <p:cNvGraphicFramePr>
            <a:graphicFrameLocks noGrp="1"/>
          </p:cNvGraphicFramePr>
          <p:nvPr>
            <p:ph idx="1"/>
            <p:extLst>
              <p:ext uri="{D42A27DB-BD31-4B8C-83A1-F6EECF244321}">
                <p14:modId xmlns:p14="http://schemas.microsoft.com/office/powerpoint/2010/main" val="3729618316"/>
              </p:ext>
            </p:extLst>
          </p:nvPr>
        </p:nvGraphicFramePr>
        <p:xfrm>
          <a:off x="7534641" y="1065862"/>
          <a:ext cx="3860002"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044561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24A15-2A55-7E93-9D2F-EB6793708744}"/>
              </a:ext>
            </a:extLst>
          </p:cNvPr>
          <p:cNvSpPr>
            <a:spLocks noGrp="1"/>
          </p:cNvSpPr>
          <p:nvPr>
            <p:ph type="title"/>
          </p:nvPr>
        </p:nvSpPr>
        <p:spPr>
          <a:xfrm>
            <a:off x="838201" y="365125"/>
            <a:ext cx="5251316" cy="1807305"/>
          </a:xfrm>
        </p:spPr>
        <p:txBody>
          <a:bodyPr>
            <a:normAutofit/>
          </a:bodyPr>
          <a:lstStyle/>
          <a:p>
            <a:r>
              <a:rPr lang="en-US">
                <a:ea typeface="+mj-lt"/>
                <a:cs typeface="+mj-lt"/>
              </a:rPr>
              <a:t>Why is reflection important?</a:t>
            </a:r>
            <a:endParaRPr lang="en-US" dirty="0"/>
          </a:p>
        </p:txBody>
      </p:sp>
      <p:sp>
        <p:nvSpPr>
          <p:cNvPr id="3" name="Content Placeholder 2">
            <a:extLst>
              <a:ext uri="{FF2B5EF4-FFF2-40B4-BE49-F238E27FC236}">
                <a16:creationId xmlns:a16="http://schemas.microsoft.com/office/drawing/2014/main" id="{019D8637-0899-F5C3-591A-21D921976C25}"/>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2000" dirty="0"/>
              <a:t>So, we can learn.</a:t>
            </a:r>
          </a:p>
          <a:p>
            <a:r>
              <a:rPr lang="en-US" sz="2000" dirty="0"/>
              <a:t>Notice what our strengths and weaknesses are.</a:t>
            </a:r>
          </a:p>
          <a:p>
            <a:r>
              <a:rPr lang="en-US" sz="2000" dirty="0"/>
              <a:t>Make changes if needed next time we are in the same situation.</a:t>
            </a:r>
          </a:p>
          <a:p>
            <a:r>
              <a:rPr lang="en-US" sz="2000" dirty="0"/>
              <a:t>Have better outcomes in the future.</a:t>
            </a:r>
          </a:p>
        </p:txBody>
      </p:sp>
      <p:pic>
        <p:nvPicPr>
          <p:cNvPr id="5" name="Picture 4" descr="Different coloured question marks">
            <a:extLst>
              <a:ext uri="{FF2B5EF4-FFF2-40B4-BE49-F238E27FC236}">
                <a16:creationId xmlns:a16="http://schemas.microsoft.com/office/drawing/2014/main" id="{C1B7B786-29C4-C061-F43E-8902BC491777}"/>
              </a:ext>
            </a:extLst>
          </p:cNvPr>
          <p:cNvPicPr>
            <a:picLocks noChangeAspect="1"/>
          </p:cNvPicPr>
          <p:nvPr/>
        </p:nvPicPr>
        <p:blipFill rotWithShape="1">
          <a:blip r:embed="rId2"/>
          <a:srcRect l="24981" r="261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99542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3D943-A38D-621D-E224-05AC2239A197}"/>
              </a:ext>
            </a:extLst>
          </p:cNvPr>
          <p:cNvSpPr>
            <a:spLocks noGrp="1"/>
          </p:cNvSpPr>
          <p:nvPr>
            <p:ph type="title"/>
          </p:nvPr>
        </p:nvSpPr>
        <p:spPr/>
        <p:txBody>
          <a:bodyPr/>
          <a:lstStyle/>
          <a:p>
            <a:r>
              <a:rPr lang="en-US" dirty="0"/>
              <a:t>Gibbs Model (1988)</a:t>
            </a:r>
          </a:p>
        </p:txBody>
      </p:sp>
      <p:graphicFrame>
        <p:nvGraphicFramePr>
          <p:cNvPr id="6" name="Content Placeholder 2">
            <a:extLst>
              <a:ext uri="{FF2B5EF4-FFF2-40B4-BE49-F238E27FC236}">
                <a16:creationId xmlns:a16="http://schemas.microsoft.com/office/drawing/2014/main" id="{95DA83B3-D5C7-94C5-5A5E-80BC165C1517}"/>
              </a:ext>
            </a:extLst>
          </p:cNvPr>
          <p:cNvGraphicFramePr>
            <a:graphicFrameLocks noGrp="1"/>
          </p:cNvGraphicFramePr>
          <p:nvPr>
            <p:ph idx="1"/>
          </p:nvPr>
        </p:nvGraphicFramePr>
        <p:xfrm>
          <a:off x="838200" y="1825625"/>
          <a:ext cx="9707697" cy="3304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A361F2E-7124-5BD9-4928-2DEE612B4857}"/>
              </a:ext>
            </a:extLst>
          </p:cNvPr>
          <p:cNvSpPr txBox="1"/>
          <p:nvPr/>
        </p:nvSpPr>
        <p:spPr>
          <a:xfrm>
            <a:off x="6363729" y="5653216"/>
            <a:ext cx="40777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t>
            </a:r>
            <a:r>
              <a:rPr lang="en-US" err="1">
                <a:ea typeface="+mn-lt"/>
                <a:cs typeface="+mn-lt"/>
              </a:rPr>
              <a:t>Ezezika</a:t>
            </a:r>
            <a:r>
              <a:rPr lang="en-US" dirty="0">
                <a:ea typeface="+mn-lt"/>
                <a:cs typeface="+mn-lt"/>
              </a:rPr>
              <a:t> and Johnston, 2022),</a:t>
            </a:r>
            <a:endParaRPr lang="en-US" dirty="0"/>
          </a:p>
        </p:txBody>
      </p:sp>
    </p:spTree>
    <p:extLst>
      <p:ext uri="{BB962C8B-B14F-4D97-AF65-F5344CB8AC3E}">
        <p14:creationId xmlns:p14="http://schemas.microsoft.com/office/powerpoint/2010/main" val="1145850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AF476-5AB0-2704-0458-85510B3E614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solidFill>
                  <a:srgbClr val="FFFFFF"/>
                </a:solidFill>
              </a:rPr>
              <a:t>SWOT analysis</a:t>
            </a:r>
          </a:p>
        </p:txBody>
      </p:sp>
      <p:sp>
        <p:nvSpPr>
          <p:cNvPr id="4" name="TextBox 3">
            <a:extLst>
              <a:ext uri="{FF2B5EF4-FFF2-40B4-BE49-F238E27FC236}">
                <a16:creationId xmlns:a16="http://schemas.microsoft.com/office/drawing/2014/main" id="{FFF815CA-E9C6-9F9C-5A67-679235F01101}"/>
              </a:ext>
            </a:extLst>
          </p:cNvPr>
          <p:cNvSpPr txBox="1"/>
          <p:nvPr/>
        </p:nvSpPr>
        <p:spPr>
          <a:xfrm>
            <a:off x="8840931" y="5811866"/>
            <a:ext cx="25197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ea typeface="+mn-lt"/>
                <a:cs typeface="+mn-lt"/>
              </a:rPr>
              <a:t>(</a:t>
            </a:r>
            <a:r>
              <a:rPr lang="en-US" dirty="0" err="1">
                <a:ea typeface="+mn-lt"/>
                <a:cs typeface="+mn-lt"/>
              </a:rPr>
              <a:t>Sarsby</a:t>
            </a:r>
            <a:r>
              <a:rPr lang="en-US" dirty="0">
                <a:ea typeface="+mn-lt"/>
                <a:cs typeface="+mn-lt"/>
              </a:rPr>
              <a:t>, 2016)</a:t>
            </a:r>
            <a:endParaRPr lang="en-US"/>
          </a:p>
        </p:txBody>
      </p:sp>
      <p:graphicFrame>
        <p:nvGraphicFramePr>
          <p:cNvPr id="6" name="Content Placeholder 2">
            <a:extLst>
              <a:ext uri="{FF2B5EF4-FFF2-40B4-BE49-F238E27FC236}">
                <a16:creationId xmlns:a16="http://schemas.microsoft.com/office/drawing/2014/main" id="{7C2B329F-4ACC-5061-45FB-45EE3E504586}"/>
              </a:ext>
            </a:extLst>
          </p:cNvPr>
          <p:cNvGraphicFramePr>
            <a:graphicFrameLocks noGrp="1"/>
          </p:cNvGraphicFramePr>
          <p:nvPr>
            <p:ph idx="1"/>
            <p:extLst>
              <p:ext uri="{D42A27DB-BD31-4B8C-83A1-F6EECF244321}">
                <p14:modId xmlns:p14="http://schemas.microsoft.com/office/powerpoint/2010/main" val="19915982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30229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B26D3-1D6B-4DB8-4036-D00FBF97E77C}"/>
              </a:ext>
            </a:extLst>
          </p:cNvPr>
          <p:cNvSpPr>
            <a:spLocks noGrp="1"/>
          </p:cNvSpPr>
          <p:nvPr>
            <p:ph type="title"/>
          </p:nvPr>
        </p:nvSpPr>
        <p:spPr>
          <a:xfrm>
            <a:off x="838201" y="365125"/>
            <a:ext cx="5251316" cy="1807305"/>
          </a:xfrm>
        </p:spPr>
        <p:txBody>
          <a:bodyPr>
            <a:normAutofit/>
          </a:bodyPr>
          <a:lstStyle/>
          <a:p>
            <a:r>
              <a:rPr lang="en-US" dirty="0"/>
              <a:t>What happened before my interview?</a:t>
            </a:r>
          </a:p>
        </p:txBody>
      </p:sp>
      <p:sp>
        <p:nvSpPr>
          <p:cNvPr id="26" name="Content Placeholder 2">
            <a:extLst>
              <a:ext uri="{FF2B5EF4-FFF2-40B4-BE49-F238E27FC236}">
                <a16:creationId xmlns:a16="http://schemas.microsoft.com/office/drawing/2014/main" id="{CBC8401C-D2AA-1268-AA28-959F5165C188}"/>
              </a:ext>
            </a:extLst>
          </p:cNvPr>
          <p:cNvSpPr>
            <a:spLocks noGrp="1"/>
          </p:cNvSpPr>
          <p:nvPr>
            <p:ph idx="1"/>
          </p:nvPr>
        </p:nvSpPr>
        <p:spPr>
          <a:xfrm>
            <a:off x="836233" y="2333297"/>
            <a:ext cx="5523207" cy="3843666"/>
          </a:xfrm>
        </p:spPr>
        <p:txBody>
          <a:bodyPr vert="horz" lIns="91440" tIns="45720" rIns="91440" bIns="45720" rtlCol="0" anchor="t">
            <a:normAutofit/>
          </a:bodyPr>
          <a:lstStyle/>
          <a:p>
            <a:pPr marL="0" indent="0">
              <a:buNone/>
            </a:pPr>
            <a:r>
              <a:rPr lang="en-US" sz="1400" b="1" dirty="0"/>
              <a:t>Prepared </a:t>
            </a:r>
          </a:p>
          <a:p>
            <a:r>
              <a:rPr lang="en-US" sz="1400" dirty="0"/>
              <a:t>Reading about the job requirements so I could highlight my transferable personal, and professional skills to meet the job role.</a:t>
            </a:r>
          </a:p>
          <a:p>
            <a:pPr marL="0" indent="0">
              <a:buNone/>
            </a:pPr>
            <a:r>
              <a:rPr lang="en-GB" sz="1400" dirty="0">
                <a:solidFill>
                  <a:srgbClr val="00B050"/>
                </a:solidFill>
                <a:ea typeface="+mn-lt"/>
                <a:cs typeface="+mn-lt"/>
              </a:rPr>
              <a:t>                                                </a:t>
            </a:r>
            <a:r>
              <a:rPr lang="en-GB" sz="1400" dirty="0" err="1">
                <a:solidFill>
                  <a:srgbClr val="00B050"/>
                </a:solidFill>
                <a:ea typeface="+mn-lt"/>
                <a:cs typeface="+mn-lt"/>
              </a:rPr>
              <a:t>nidirect</a:t>
            </a:r>
            <a:r>
              <a:rPr lang="en-GB" sz="1400" dirty="0">
                <a:solidFill>
                  <a:srgbClr val="00B050"/>
                </a:solidFill>
                <a:ea typeface="+mn-lt"/>
                <a:cs typeface="+mn-lt"/>
              </a:rPr>
              <a:t> (2024) state that this is an effective                                                           way to show your capabilities for the job.</a:t>
            </a:r>
            <a:endParaRPr lang="en-US" sz="1400" dirty="0">
              <a:solidFill>
                <a:srgbClr val="00B050"/>
              </a:solidFill>
              <a:ea typeface="+mn-lt"/>
              <a:cs typeface="+mn-lt"/>
            </a:endParaRPr>
          </a:p>
          <a:p>
            <a:r>
              <a:rPr lang="en-US" sz="1400" dirty="0"/>
              <a:t>For any possible questions that may be asked.</a:t>
            </a:r>
          </a:p>
          <a:p>
            <a:r>
              <a:rPr lang="en-US" sz="1400" dirty="0"/>
              <a:t>Researching and expanding on my knowledge of each area of the job by using google scholar for credible sources.</a:t>
            </a:r>
          </a:p>
          <a:p>
            <a:pPr marL="0" indent="0">
              <a:buNone/>
            </a:pPr>
            <a:r>
              <a:rPr lang="en-GB" sz="1400" dirty="0">
                <a:ea typeface="+mn-lt"/>
                <a:cs typeface="+mn-lt"/>
              </a:rPr>
              <a:t>                                        </a:t>
            </a:r>
            <a:r>
              <a:rPr lang="en-GB" sz="1400" dirty="0">
                <a:solidFill>
                  <a:srgbClr val="00B050"/>
                </a:solidFill>
                <a:ea typeface="+mn-lt"/>
                <a:cs typeface="+mn-lt"/>
              </a:rPr>
              <a:t> Haddaway et al (2015) confirms that google                                                      scholar is a search engine containing a range of                                         academic sources, such as books and journal articles</a:t>
            </a:r>
            <a:endParaRPr lang="en-US" sz="1400">
              <a:solidFill>
                <a:srgbClr val="00B050"/>
              </a:solidFill>
            </a:endParaRPr>
          </a:p>
          <a:p>
            <a:pPr marL="0" indent="0">
              <a:buNone/>
            </a:pPr>
            <a:endParaRPr lang="en-GB" sz="1400">
              <a:ea typeface="+mn-lt"/>
              <a:cs typeface="+mn-lt"/>
            </a:endParaRPr>
          </a:p>
          <a:p>
            <a:endParaRPr lang="en-US" sz="1400"/>
          </a:p>
          <a:p>
            <a:pPr marL="0" indent="0">
              <a:buNone/>
            </a:pPr>
            <a:endParaRPr lang="en-US" sz="1400"/>
          </a:p>
        </p:txBody>
      </p:sp>
      <p:pic>
        <p:nvPicPr>
          <p:cNvPr id="27" name="Picture 26" descr="Abstract blurred public library with bookshelves">
            <a:extLst>
              <a:ext uri="{FF2B5EF4-FFF2-40B4-BE49-F238E27FC236}">
                <a16:creationId xmlns:a16="http://schemas.microsoft.com/office/drawing/2014/main" id="{A1FED3FE-6CB2-FCC7-40B6-00EBD8C741A4}"/>
              </a:ext>
            </a:extLst>
          </p:cNvPr>
          <p:cNvPicPr>
            <a:picLocks noChangeAspect="1"/>
          </p:cNvPicPr>
          <p:nvPr/>
        </p:nvPicPr>
        <p:blipFill rotWithShape="1">
          <a:blip r:embed="rId2"/>
          <a:srcRect l="10021" r="31946" b="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44401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1DD98-E8D5-B4BA-04AC-81CEA512943D}"/>
              </a:ext>
            </a:extLst>
          </p:cNvPr>
          <p:cNvSpPr>
            <a:spLocks noGrp="1"/>
          </p:cNvSpPr>
          <p:nvPr>
            <p:ph type="title"/>
          </p:nvPr>
        </p:nvSpPr>
        <p:spPr/>
        <p:txBody>
          <a:bodyPr/>
          <a:lstStyle/>
          <a:p>
            <a:r>
              <a:rPr lang="en-US" dirty="0"/>
              <a:t>What happened during my interview?</a:t>
            </a:r>
          </a:p>
        </p:txBody>
      </p:sp>
      <p:graphicFrame>
        <p:nvGraphicFramePr>
          <p:cNvPr id="21" name="Content Placeholder 2">
            <a:extLst>
              <a:ext uri="{FF2B5EF4-FFF2-40B4-BE49-F238E27FC236}">
                <a16:creationId xmlns:a16="http://schemas.microsoft.com/office/drawing/2014/main" id="{2C7E608B-A38C-A5A2-BB28-EFF73AB547B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6660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92B90F6-B4EA-B54B-DCB5-1FE035956C0B}"/>
              </a:ext>
            </a:extLst>
          </p:cNvPr>
          <p:cNvSpPr>
            <a:spLocks noGrp="1"/>
          </p:cNvSpPr>
          <p:nvPr>
            <p:ph type="title"/>
          </p:nvPr>
        </p:nvSpPr>
        <p:spPr>
          <a:xfrm>
            <a:off x="479394" y="1070800"/>
            <a:ext cx="3939688" cy="5583126"/>
          </a:xfrm>
        </p:spPr>
        <p:txBody>
          <a:bodyPr>
            <a:normAutofit/>
          </a:bodyPr>
          <a:lstStyle/>
          <a:p>
            <a:pPr algn="r"/>
            <a:r>
              <a:rPr lang="en-US" sz="7400"/>
              <a:t>How I felt before the interview</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55DE283-F75C-B493-F91E-25F59EB1B407}"/>
              </a:ext>
            </a:extLst>
          </p:cNvPr>
          <p:cNvGraphicFramePr>
            <a:graphicFrameLocks noGrp="1"/>
          </p:cNvGraphicFramePr>
          <p:nvPr>
            <p:ph idx="1"/>
            <p:extLst>
              <p:ext uri="{D42A27DB-BD31-4B8C-83A1-F6EECF244321}">
                <p14:modId xmlns:p14="http://schemas.microsoft.com/office/powerpoint/2010/main" val="365041785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5139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7C76239F-3EE1-75AC-DF09-60C57C981A36}"/>
              </a:ext>
            </a:extLst>
          </p:cNvPr>
          <p:cNvPicPr>
            <a:picLocks noChangeAspect="1"/>
          </p:cNvPicPr>
          <p:nvPr/>
        </p:nvPicPr>
        <p:blipFill rotWithShape="1">
          <a:blip r:embed="rId2">
            <a:alphaModFix amt="35000"/>
          </a:blip>
          <a:srcRect t="5507" r="-2" b="10158"/>
          <a:stretch/>
        </p:blipFill>
        <p:spPr>
          <a:xfrm>
            <a:off x="20" y="10"/>
            <a:ext cx="12191980" cy="6857990"/>
          </a:xfrm>
          <a:prstGeom prst="rect">
            <a:avLst/>
          </a:prstGeom>
        </p:spPr>
      </p:pic>
      <p:sp>
        <p:nvSpPr>
          <p:cNvPr id="2" name="Title 1">
            <a:extLst>
              <a:ext uri="{FF2B5EF4-FFF2-40B4-BE49-F238E27FC236}">
                <a16:creationId xmlns:a16="http://schemas.microsoft.com/office/drawing/2014/main" id="{EAB401F7-BCED-BA15-AE3F-2BF778E1FC9A}"/>
              </a:ext>
            </a:extLst>
          </p:cNvPr>
          <p:cNvSpPr>
            <a:spLocks noGrp="1"/>
          </p:cNvSpPr>
          <p:nvPr>
            <p:ph type="title"/>
          </p:nvPr>
        </p:nvSpPr>
        <p:spPr>
          <a:xfrm>
            <a:off x="838200" y="365125"/>
            <a:ext cx="10515600" cy="1325563"/>
          </a:xfrm>
        </p:spPr>
        <p:txBody>
          <a:bodyPr>
            <a:normAutofit/>
          </a:bodyPr>
          <a:lstStyle/>
          <a:p>
            <a:r>
              <a:rPr lang="en-US">
                <a:solidFill>
                  <a:srgbClr val="FFFFFF"/>
                </a:solidFill>
              </a:rPr>
              <a:t>How I felt during my interview</a:t>
            </a:r>
          </a:p>
        </p:txBody>
      </p:sp>
      <p:graphicFrame>
        <p:nvGraphicFramePr>
          <p:cNvPr id="5" name="Content Placeholder 2">
            <a:extLst>
              <a:ext uri="{FF2B5EF4-FFF2-40B4-BE49-F238E27FC236}">
                <a16:creationId xmlns:a16="http://schemas.microsoft.com/office/drawing/2014/main" id="{9C0C2EBE-6A3D-4088-6718-5AE11D497137}"/>
              </a:ext>
            </a:extLst>
          </p:cNvPr>
          <p:cNvGraphicFramePr>
            <a:graphicFrameLocks noGrp="1"/>
          </p:cNvGraphicFramePr>
          <p:nvPr>
            <p:ph idx="1"/>
            <p:extLst>
              <p:ext uri="{D42A27DB-BD31-4B8C-83A1-F6EECF244321}">
                <p14:modId xmlns:p14="http://schemas.microsoft.com/office/powerpoint/2010/main" val="10780220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172714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B130E5D-AB62-600E-CFFA-FA39A859D7F9}"/>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gn="ctr"/>
            <a:r>
              <a:rPr lang="en-US" sz="6600" kern="1200">
                <a:solidFill>
                  <a:srgbClr val="FFFFFF"/>
                </a:solidFill>
                <a:latin typeface="+mj-lt"/>
                <a:ea typeface="+mj-ea"/>
                <a:cs typeface="+mj-cs"/>
              </a:rPr>
              <a:t>How I felt after my interview</a:t>
            </a:r>
          </a:p>
        </p:txBody>
      </p:sp>
      <p:sp>
        <p:nvSpPr>
          <p:cNvPr id="3" name="Content Placeholder 2">
            <a:extLst>
              <a:ext uri="{FF2B5EF4-FFF2-40B4-BE49-F238E27FC236}">
                <a16:creationId xmlns:a16="http://schemas.microsoft.com/office/drawing/2014/main" id="{439D547D-CA59-9CD4-C9A9-1CA4DB5C0BDA}"/>
              </a:ext>
            </a:extLst>
          </p:cNvPr>
          <p:cNvSpPr>
            <a:spLocks noGrp="1"/>
          </p:cNvSpPr>
          <p:nvPr>
            <p:ph idx="1"/>
          </p:nvPr>
        </p:nvSpPr>
        <p:spPr>
          <a:xfrm>
            <a:off x="2634916" y="4533813"/>
            <a:ext cx="6930189" cy="938463"/>
          </a:xfrm>
        </p:spPr>
        <p:txBody>
          <a:bodyPr vert="horz" lIns="91440" tIns="45720" rIns="91440" bIns="45720" rtlCol="0" anchor="t">
            <a:normAutofit/>
          </a:bodyPr>
          <a:lstStyle/>
          <a:p>
            <a:pPr marL="0" indent="0" algn="ctr">
              <a:buNone/>
            </a:pPr>
            <a:r>
              <a:rPr lang="en-US" sz="2400" kern="1200" dirty="0">
                <a:solidFill>
                  <a:srgbClr val="FFFFFF"/>
                </a:solidFill>
                <a:latin typeface="+mn-lt"/>
                <a:ea typeface="+mn-ea"/>
                <a:cs typeface="+mn-cs"/>
              </a:rPr>
              <a:t>Relieved that it went better than anticipated</a:t>
            </a:r>
            <a:r>
              <a:rPr lang="en-US" sz="2400" dirty="0">
                <a:solidFill>
                  <a:srgbClr val="FFFFFF"/>
                </a:solidFill>
              </a:rPr>
              <a:t>.</a:t>
            </a:r>
            <a:endParaRPr lang="en-US" dirty="0"/>
          </a:p>
          <a:p>
            <a:pPr marL="0" indent="0" algn="ctr">
              <a:buNone/>
            </a:pPr>
            <a:r>
              <a:rPr lang="en-US" sz="2400" dirty="0">
                <a:solidFill>
                  <a:srgbClr val="FFFFFF"/>
                </a:solidFill>
              </a:rPr>
              <a:t>Relieved that it was over, and I got through it.</a:t>
            </a:r>
            <a:endParaRPr lang="en-US">
              <a:ea typeface="+mn-ea"/>
              <a:cs typeface="+mn-cs"/>
            </a:endParaRPr>
          </a:p>
        </p:txBody>
      </p:sp>
      <p:sp>
        <p:nvSpPr>
          <p:cNvPr id="60"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8395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0636-3B7B-2B35-5794-D04ED5ECAE14}"/>
              </a:ext>
            </a:extLst>
          </p:cNvPr>
          <p:cNvSpPr>
            <a:spLocks noGrp="1"/>
          </p:cNvSpPr>
          <p:nvPr>
            <p:ph type="title"/>
          </p:nvPr>
        </p:nvSpPr>
        <p:spPr/>
        <p:txBody>
          <a:bodyPr/>
          <a:lstStyle/>
          <a:p>
            <a:r>
              <a:rPr lang="en-US" dirty="0"/>
              <a:t>Strengths </a:t>
            </a:r>
          </a:p>
        </p:txBody>
      </p:sp>
      <p:graphicFrame>
        <p:nvGraphicFramePr>
          <p:cNvPr id="8" name="Content Placeholder 2">
            <a:extLst>
              <a:ext uri="{FF2B5EF4-FFF2-40B4-BE49-F238E27FC236}">
                <a16:creationId xmlns:a16="http://schemas.microsoft.com/office/drawing/2014/main" id="{2E9587D1-CFCD-3606-0346-B1A6288A2C8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42AD623-46BC-AF69-AA67-AB12E75A4161}"/>
              </a:ext>
            </a:extLst>
          </p:cNvPr>
          <p:cNvSpPr txBox="1"/>
          <p:nvPr/>
        </p:nvSpPr>
        <p:spPr>
          <a:xfrm>
            <a:off x="8364681" y="5403272"/>
            <a:ext cx="17015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(indeed, 2023)</a:t>
            </a:r>
            <a:endParaRPr lang="en-US" dirty="0"/>
          </a:p>
        </p:txBody>
      </p:sp>
    </p:spTree>
    <p:extLst>
      <p:ext uri="{BB962C8B-B14F-4D97-AF65-F5344CB8AC3E}">
        <p14:creationId xmlns:p14="http://schemas.microsoft.com/office/powerpoint/2010/main" val="1042715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55B8361C-8E1E-A23C-60A7-05F67AD75803}"/>
              </a:ext>
            </a:extLst>
          </p:cNvPr>
          <p:cNvPicPr>
            <a:picLocks noChangeAspect="1"/>
          </p:cNvPicPr>
          <p:nvPr/>
        </p:nvPicPr>
        <p:blipFill rotWithShape="1">
          <a:blip r:embed="rId2">
            <a:duotone>
              <a:prstClr val="black"/>
              <a:schemeClr val="tx2">
                <a:tint val="45000"/>
                <a:satMod val="400000"/>
              </a:schemeClr>
            </a:duotone>
            <a:alphaModFix amt="25000"/>
          </a:blip>
          <a:srcRect t="15605"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9D76606A-4504-780A-1A6F-D8453530E4D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Weaknesses </a:t>
            </a:r>
          </a:p>
        </p:txBody>
      </p:sp>
      <p:sp>
        <p:nvSpPr>
          <p:cNvPr id="4" name="TextBox 3">
            <a:extLst>
              <a:ext uri="{FF2B5EF4-FFF2-40B4-BE49-F238E27FC236}">
                <a16:creationId xmlns:a16="http://schemas.microsoft.com/office/drawing/2014/main" id="{BFC88283-569E-B776-35D4-FEB3F4BF6F88}"/>
              </a:ext>
            </a:extLst>
          </p:cNvPr>
          <p:cNvSpPr txBox="1"/>
          <p:nvPr/>
        </p:nvSpPr>
        <p:spPr>
          <a:xfrm>
            <a:off x="8180012" y="5807247"/>
            <a:ext cx="3177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ea typeface="+mn-lt"/>
                <a:cs typeface="+mn-lt"/>
              </a:rPr>
              <a:t>(Gurney and Grossi, 2019)</a:t>
            </a:r>
            <a:endParaRPr lang="en-US"/>
          </a:p>
        </p:txBody>
      </p:sp>
      <p:graphicFrame>
        <p:nvGraphicFramePr>
          <p:cNvPr id="10" name="Content Placeholder 2">
            <a:extLst>
              <a:ext uri="{FF2B5EF4-FFF2-40B4-BE49-F238E27FC236}">
                <a16:creationId xmlns:a16="http://schemas.microsoft.com/office/drawing/2014/main" id="{ADC504DF-B3DA-2B20-3BA4-A470E26DEE48}"/>
              </a:ext>
            </a:extLst>
          </p:cNvPr>
          <p:cNvGraphicFramePr>
            <a:graphicFrameLocks noGrp="1"/>
          </p:cNvGraphicFramePr>
          <p:nvPr>
            <p:ph idx="1"/>
            <p:extLst>
              <p:ext uri="{D42A27DB-BD31-4B8C-83A1-F6EECF244321}">
                <p14:modId xmlns:p14="http://schemas.microsoft.com/office/powerpoint/2010/main" val="40832947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309093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3E734-3425-8E34-D880-85312EED8E58}"/>
              </a:ext>
            </a:extLst>
          </p:cNvPr>
          <p:cNvSpPr>
            <a:spLocks noGrp="1"/>
          </p:cNvSpPr>
          <p:nvPr>
            <p:ph type="title"/>
          </p:nvPr>
        </p:nvSpPr>
        <p:spPr>
          <a:xfrm>
            <a:off x="838201" y="365125"/>
            <a:ext cx="5251316" cy="1807305"/>
          </a:xfrm>
        </p:spPr>
        <p:txBody>
          <a:bodyPr>
            <a:normAutofit/>
          </a:bodyPr>
          <a:lstStyle/>
          <a:p>
            <a:r>
              <a:rPr lang="en-US"/>
              <a:t>What I learned from my interview</a:t>
            </a:r>
          </a:p>
        </p:txBody>
      </p:sp>
      <p:sp>
        <p:nvSpPr>
          <p:cNvPr id="3" name="Content Placeholder 2">
            <a:extLst>
              <a:ext uri="{FF2B5EF4-FFF2-40B4-BE49-F238E27FC236}">
                <a16:creationId xmlns:a16="http://schemas.microsoft.com/office/drawing/2014/main" id="{CF3E2F3E-23EB-48C3-2776-11AB5C73430D}"/>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US" sz="2000" b="1"/>
              <a:t>Stop overthinking situations</a:t>
            </a:r>
            <a:r>
              <a:rPr lang="en-GB" sz="2000">
                <a:ea typeface="+mn-lt"/>
                <a:cs typeface="+mn-lt"/>
              </a:rPr>
              <a:t>, as they are ultimately not as bad as I lead myself to believe beforehand, Morin (2023) concur that overthinking causes unnecessary anxiety and stress, that leads to mistakes being made due to nervous getting the best of individuals, which would not be the case if one remained calm and more confident.</a:t>
            </a:r>
            <a:endParaRPr lang="en-US" sz="2000">
              <a:ea typeface="+mn-lt"/>
              <a:cs typeface="+mn-lt"/>
            </a:endParaRPr>
          </a:p>
          <a:p>
            <a:pPr marL="0" indent="0">
              <a:buNone/>
            </a:pPr>
            <a:endParaRPr lang="en-US" sz="2000"/>
          </a:p>
          <a:p>
            <a:endParaRPr lang="en-US" sz="2000"/>
          </a:p>
        </p:txBody>
      </p:sp>
      <p:pic>
        <p:nvPicPr>
          <p:cNvPr id="5" name="Picture 4" descr="Light bulb on yellow background with sketched light beams and cord">
            <a:extLst>
              <a:ext uri="{FF2B5EF4-FFF2-40B4-BE49-F238E27FC236}">
                <a16:creationId xmlns:a16="http://schemas.microsoft.com/office/drawing/2014/main" id="{11FC00CA-A79F-D91B-9B97-0E13DEFCE613}"/>
              </a:ext>
            </a:extLst>
          </p:cNvPr>
          <p:cNvPicPr>
            <a:picLocks noChangeAspect="1"/>
          </p:cNvPicPr>
          <p:nvPr/>
        </p:nvPicPr>
        <p:blipFill rotWithShape="1">
          <a:blip r:embed="rId2"/>
          <a:srcRect l="45618" r="90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39829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51F00B3-9C27-F4B1-803B-2BB38A91C3BF}"/>
              </a:ext>
            </a:extLst>
          </p:cNvPr>
          <p:cNvSpPr>
            <a:spLocks noGrp="1"/>
          </p:cNvSpPr>
          <p:nvPr>
            <p:ph type="title"/>
          </p:nvPr>
        </p:nvSpPr>
        <p:spPr>
          <a:xfrm>
            <a:off x="479394" y="1070800"/>
            <a:ext cx="3939688" cy="5583126"/>
          </a:xfrm>
        </p:spPr>
        <p:txBody>
          <a:bodyPr>
            <a:normAutofit/>
          </a:bodyPr>
          <a:lstStyle/>
          <a:p>
            <a:pPr algn="r"/>
            <a:r>
              <a:rPr lang="en-US" sz="5000"/>
              <a:t>Opportunities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91AF72B-8389-B55E-D133-C9C4E7665B76}"/>
              </a:ext>
            </a:extLst>
          </p:cNvPr>
          <p:cNvGraphicFramePr>
            <a:graphicFrameLocks noGrp="1"/>
          </p:cNvGraphicFramePr>
          <p:nvPr>
            <p:ph idx="1"/>
            <p:extLst>
              <p:ext uri="{D42A27DB-BD31-4B8C-83A1-F6EECF244321}">
                <p14:modId xmlns:p14="http://schemas.microsoft.com/office/powerpoint/2010/main" val="38550778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9845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CCD3A-77E8-0E9C-F5AF-BB564DF1132A}"/>
              </a:ext>
            </a:extLst>
          </p:cNvPr>
          <p:cNvSpPr>
            <a:spLocks noGrp="1"/>
          </p:cNvSpPr>
          <p:nvPr>
            <p:ph type="title"/>
          </p:nvPr>
        </p:nvSpPr>
        <p:spPr>
          <a:xfrm>
            <a:off x="5054600" y="2620645"/>
            <a:ext cx="2062480" cy="1132523"/>
          </a:xfrm>
        </p:spPr>
        <p:txBody>
          <a:bodyPr/>
          <a:lstStyle/>
          <a:p>
            <a:r>
              <a:rPr lang="en-US" dirty="0"/>
              <a:t>Threats </a:t>
            </a:r>
          </a:p>
        </p:txBody>
      </p:sp>
      <p:graphicFrame>
        <p:nvGraphicFramePr>
          <p:cNvPr id="6" name="Content Placeholder 2">
            <a:extLst>
              <a:ext uri="{FF2B5EF4-FFF2-40B4-BE49-F238E27FC236}">
                <a16:creationId xmlns:a16="http://schemas.microsoft.com/office/drawing/2014/main" id="{4F6BF8A8-E722-94D1-FB54-EB7F87AD6963}"/>
              </a:ext>
            </a:extLst>
          </p:cNvPr>
          <p:cNvGraphicFramePr>
            <a:graphicFrameLocks noGrp="1"/>
          </p:cNvGraphicFramePr>
          <p:nvPr>
            <p:ph idx="1"/>
            <p:extLst>
              <p:ext uri="{D42A27DB-BD31-4B8C-83A1-F6EECF244321}">
                <p14:modId xmlns:p14="http://schemas.microsoft.com/office/powerpoint/2010/main" val="3054627162"/>
              </p:ext>
            </p:extLst>
          </p:nvPr>
        </p:nvGraphicFramePr>
        <p:xfrm>
          <a:off x="-411480" y="-3175"/>
          <a:ext cx="12984480" cy="6708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3ABB812-082C-9E1B-0EE1-392BA532967E}"/>
              </a:ext>
            </a:extLst>
          </p:cNvPr>
          <p:cNvSpPr txBox="1"/>
          <p:nvPr/>
        </p:nvSpPr>
        <p:spPr>
          <a:xfrm>
            <a:off x="9370695" y="5308600"/>
            <a:ext cx="228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(Gates et al, 2019)</a:t>
            </a:r>
            <a:endParaRPr lang="en-US" dirty="0"/>
          </a:p>
        </p:txBody>
      </p:sp>
    </p:spTree>
    <p:extLst>
      <p:ext uri="{BB962C8B-B14F-4D97-AF65-F5344CB8AC3E}">
        <p14:creationId xmlns:p14="http://schemas.microsoft.com/office/powerpoint/2010/main" val="2215562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073CC-544E-9410-99B0-5A0860274090}"/>
              </a:ext>
            </a:extLst>
          </p:cNvPr>
          <p:cNvSpPr>
            <a:spLocks noGrp="1"/>
          </p:cNvSpPr>
          <p:nvPr>
            <p:ph type="title"/>
          </p:nvPr>
        </p:nvSpPr>
        <p:spPr>
          <a:xfrm>
            <a:off x="838201" y="365125"/>
            <a:ext cx="5251316" cy="1807305"/>
          </a:xfrm>
        </p:spPr>
        <p:txBody>
          <a:bodyPr>
            <a:normAutofit/>
          </a:bodyPr>
          <a:lstStyle/>
          <a:p>
            <a:r>
              <a:rPr lang="en-US" dirty="0"/>
              <a:t>What else I could have done?</a:t>
            </a:r>
          </a:p>
        </p:txBody>
      </p:sp>
      <p:sp>
        <p:nvSpPr>
          <p:cNvPr id="14" name="Content Placeholder 2">
            <a:extLst>
              <a:ext uri="{FF2B5EF4-FFF2-40B4-BE49-F238E27FC236}">
                <a16:creationId xmlns:a16="http://schemas.microsoft.com/office/drawing/2014/main" id="{E86D4FD1-AFA7-589E-C3A5-619274B8E072}"/>
              </a:ext>
            </a:extLst>
          </p:cNvPr>
          <p:cNvSpPr>
            <a:spLocks noGrp="1"/>
          </p:cNvSpPr>
          <p:nvPr>
            <p:ph idx="1"/>
          </p:nvPr>
        </p:nvSpPr>
        <p:spPr>
          <a:xfrm>
            <a:off x="838200" y="2333297"/>
            <a:ext cx="4619621" cy="3843666"/>
          </a:xfrm>
        </p:spPr>
        <p:txBody>
          <a:bodyPr vert="horz" lIns="91440" tIns="45720" rIns="91440" bIns="45720" rtlCol="0" anchor="t">
            <a:normAutofit/>
          </a:bodyPr>
          <a:lstStyle/>
          <a:p>
            <a:pPr marL="457200" indent="-457200"/>
            <a:r>
              <a:rPr lang="en-US" sz="2000" dirty="0">
                <a:ea typeface="+mn-lt"/>
                <a:cs typeface="+mn-lt"/>
              </a:rPr>
              <a:t>Breathing exercises or using some other calming techniques beforehand to help with my overthinking and nerves.</a:t>
            </a:r>
          </a:p>
          <a:p>
            <a:pPr marL="457200" indent="-457200"/>
            <a:r>
              <a:rPr lang="en-US" sz="2000" dirty="0">
                <a:ea typeface="+mn-lt"/>
                <a:cs typeface="+mn-lt"/>
              </a:rPr>
              <a:t>I could have asked more questions when prompted to gain more knowledge, and information, while also showing interest, and enthusiasm for the job, Jones (2013) states that this will help you stand out from other candidates for the job. </a:t>
            </a:r>
            <a:endParaRPr lang="en-US" sz="2000" dirty="0"/>
          </a:p>
          <a:p>
            <a:pPr marL="457200" indent="-457200"/>
            <a:endParaRPr lang="en-US" sz="2000"/>
          </a:p>
          <a:p>
            <a:pPr marL="0" indent="0">
              <a:buNone/>
            </a:pPr>
            <a:endParaRPr lang="en-US" sz="2000"/>
          </a:p>
        </p:txBody>
      </p:sp>
      <p:pic>
        <p:nvPicPr>
          <p:cNvPr id="15" name="Picture 14" descr="Many question marks on black background">
            <a:extLst>
              <a:ext uri="{FF2B5EF4-FFF2-40B4-BE49-F238E27FC236}">
                <a16:creationId xmlns:a16="http://schemas.microsoft.com/office/drawing/2014/main" id="{698D4361-4F38-F2D6-C2D5-975A4AD3EFA6}"/>
              </a:ext>
            </a:extLst>
          </p:cNvPr>
          <p:cNvPicPr>
            <a:picLocks noChangeAspect="1"/>
          </p:cNvPicPr>
          <p:nvPr/>
        </p:nvPicPr>
        <p:blipFill rotWithShape="1">
          <a:blip r:embed="rId2"/>
          <a:srcRect l="47056" r="7" b="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15983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Arc 34">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EBBF15-DFB1-208C-B57F-5218DE1DA5EB}"/>
              </a:ext>
            </a:extLst>
          </p:cNvPr>
          <p:cNvSpPr>
            <a:spLocks noGrp="1"/>
          </p:cNvSpPr>
          <p:nvPr>
            <p:ph type="title"/>
          </p:nvPr>
        </p:nvSpPr>
        <p:spPr>
          <a:xfrm>
            <a:off x="838200" y="643467"/>
            <a:ext cx="2951205" cy="5571066"/>
          </a:xfrm>
        </p:spPr>
        <p:txBody>
          <a:bodyPr>
            <a:normAutofit/>
          </a:bodyPr>
          <a:lstStyle/>
          <a:p>
            <a:r>
              <a:rPr lang="en-US">
                <a:solidFill>
                  <a:srgbClr val="FFFFFF"/>
                </a:solidFill>
              </a:rPr>
              <a:t>Action plan for next time I have an interview</a:t>
            </a:r>
          </a:p>
        </p:txBody>
      </p:sp>
      <p:graphicFrame>
        <p:nvGraphicFramePr>
          <p:cNvPr id="5" name="Content Placeholder 2">
            <a:extLst>
              <a:ext uri="{FF2B5EF4-FFF2-40B4-BE49-F238E27FC236}">
                <a16:creationId xmlns:a16="http://schemas.microsoft.com/office/drawing/2014/main" id="{154F969A-91B9-D723-E6E7-1ED50BFCDF5F}"/>
              </a:ext>
            </a:extLst>
          </p:cNvPr>
          <p:cNvGraphicFramePr>
            <a:graphicFrameLocks noGrp="1"/>
          </p:cNvGraphicFramePr>
          <p:nvPr>
            <p:ph idx="1"/>
            <p:extLst>
              <p:ext uri="{D42A27DB-BD31-4B8C-83A1-F6EECF244321}">
                <p14:modId xmlns:p14="http://schemas.microsoft.com/office/powerpoint/2010/main" val="1038282186"/>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3131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2E18E9-6F72-61A7-473F-CBAAD931C4B8}"/>
              </a:ext>
            </a:extLst>
          </p:cNvPr>
          <p:cNvSpPr>
            <a:spLocks noGrp="1"/>
          </p:cNvSpPr>
          <p:nvPr>
            <p:ph type="title"/>
          </p:nvPr>
        </p:nvSpPr>
        <p:spPr>
          <a:xfrm>
            <a:off x="1285240" y="1050595"/>
            <a:ext cx="8074815" cy="1618489"/>
          </a:xfrm>
        </p:spPr>
        <p:txBody>
          <a:bodyPr anchor="ctr">
            <a:normAutofit/>
          </a:bodyPr>
          <a:lstStyle/>
          <a:p>
            <a:r>
              <a:rPr lang="en-US" sz="7200"/>
              <a:t>Conclusion </a:t>
            </a:r>
          </a:p>
        </p:txBody>
      </p:sp>
      <p:sp>
        <p:nvSpPr>
          <p:cNvPr id="3" name="Content Placeholder 2">
            <a:extLst>
              <a:ext uri="{FF2B5EF4-FFF2-40B4-BE49-F238E27FC236}">
                <a16:creationId xmlns:a16="http://schemas.microsoft.com/office/drawing/2014/main" id="{2878746D-69E8-B726-5854-3CBE9B23AFCE}"/>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2400" dirty="0"/>
              <a:t>Overall, I think that the interview went well despite my nerves getting the best of me on some occasions, which made my mind go blank resulting in pauses, and repetitive answers, as I have the knowledge, skills, and experience for the job, which made the questions easy to answer when I was in a calm and relaxed.</a:t>
            </a:r>
          </a:p>
        </p:txBody>
      </p:sp>
    </p:spTree>
    <p:extLst>
      <p:ext uri="{BB962C8B-B14F-4D97-AF65-F5344CB8AC3E}">
        <p14:creationId xmlns:p14="http://schemas.microsoft.com/office/powerpoint/2010/main" val="3197551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0359DC-5560-184B-385E-3BAC8189B41D}"/>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References</a:t>
            </a:r>
          </a:p>
        </p:txBody>
      </p:sp>
      <p:sp>
        <p:nvSpPr>
          <p:cNvPr id="3" name="Content Placeholder 2">
            <a:extLst>
              <a:ext uri="{FF2B5EF4-FFF2-40B4-BE49-F238E27FC236}">
                <a16:creationId xmlns:a16="http://schemas.microsoft.com/office/drawing/2014/main" id="{A7288282-7E5C-32B2-7007-F20251229EBD}"/>
              </a:ext>
            </a:extLst>
          </p:cNvPr>
          <p:cNvSpPr>
            <a:spLocks noGrp="1"/>
          </p:cNvSpPr>
          <p:nvPr>
            <p:ph idx="1"/>
          </p:nvPr>
        </p:nvSpPr>
        <p:spPr>
          <a:xfrm>
            <a:off x="1371599" y="2318197"/>
            <a:ext cx="9724031" cy="3683358"/>
          </a:xfrm>
        </p:spPr>
        <p:txBody>
          <a:bodyPr vert="horz" lIns="91440" tIns="45720" rIns="91440" bIns="45720" rtlCol="0" anchor="ctr">
            <a:normAutofit/>
          </a:bodyPr>
          <a:lstStyle/>
          <a:p>
            <a:pPr>
              <a:buNone/>
            </a:pPr>
            <a:r>
              <a:rPr lang="en-GB" sz="1000">
                <a:latin typeface="Segoe UI"/>
                <a:cs typeface="Segoe UI"/>
              </a:rPr>
              <a:t>Budin, W. C. (2017) ‘Building Confidence’, </a:t>
            </a:r>
            <a:r>
              <a:rPr lang="en-GB" sz="1000" i="1">
                <a:latin typeface="Segoe UI"/>
                <a:cs typeface="Segoe UI"/>
              </a:rPr>
              <a:t>The Journal of Perinatal Education</a:t>
            </a:r>
            <a:r>
              <a:rPr lang="en-GB" sz="1000">
                <a:latin typeface="Segoe UI"/>
                <a:cs typeface="Segoe UI"/>
              </a:rPr>
              <a:t>, 26(3), pp 107–109. Available at: https://doi.org/10.1891/1058-1243.26.3.107</a:t>
            </a:r>
            <a:endParaRPr lang="en-US" sz="1000">
              <a:latin typeface="Segoe UI"/>
              <a:cs typeface="Segoe UI"/>
            </a:endParaRPr>
          </a:p>
          <a:p>
            <a:pPr>
              <a:buNone/>
            </a:pPr>
            <a:endParaRPr lang="en-US" sz="1000">
              <a:latin typeface="Segoe UI"/>
              <a:cs typeface="Segoe UI"/>
            </a:endParaRPr>
          </a:p>
          <a:p>
            <a:pPr>
              <a:buNone/>
            </a:pPr>
            <a:r>
              <a:rPr lang="en-US" sz="1000">
                <a:latin typeface="Segoe UI"/>
                <a:cs typeface="Segoe UI"/>
              </a:rPr>
              <a:t>Ezezika, O. and Johnston, N. (2023) ‘Development and Implementation of a Reflective Writing Assignment for Undergraduate Students in a Large Public Health Biology Course</a:t>
            </a:r>
            <a:r>
              <a:rPr lang="en-GB" sz="1000">
                <a:latin typeface="Segoe UI"/>
                <a:cs typeface="Segoe UI"/>
              </a:rPr>
              <a:t>’, </a:t>
            </a:r>
            <a:r>
              <a:rPr lang="en-GB" sz="1000" i="1">
                <a:latin typeface="Segoe UI"/>
                <a:cs typeface="Segoe UI"/>
              </a:rPr>
              <a:t>Pedagogy in Health Promotion, </a:t>
            </a:r>
            <a:r>
              <a:rPr lang="en-GB" sz="1000">
                <a:latin typeface="Segoe UI"/>
                <a:cs typeface="Segoe UI"/>
              </a:rPr>
              <a:t>9(2), pp 101-115. Available at: doi:10.1177/23733799211069993</a:t>
            </a:r>
            <a:endParaRPr lang="en-US" sz="1000">
              <a:latin typeface="Segoe UI"/>
              <a:cs typeface="Segoe UI"/>
            </a:endParaRPr>
          </a:p>
          <a:p>
            <a:pPr>
              <a:buNone/>
            </a:pPr>
            <a:endParaRPr lang="en-US" sz="1000">
              <a:latin typeface="Segoe UI"/>
              <a:cs typeface="Segoe UI"/>
            </a:endParaRPr>
          </a:p>
          <a:p>
            <a:pPr>
              <a:buNone/>
            </a:pPr>
            <a:r>
              <a:rPr lang="en-GB" sz="1000">
                <a:latin typeface="Segoe UI"/>
                <a:cs typeface="Segoe UI"/>
              </a:rPr>
              <a:t>Gates, S., Gogescu, F., Grollman, C., Cooper, E. and Khambhaita, P. (2019) </a:t>
            </a:r>
            <a:r>
              <a:rPr lang="en-GB" sz="1000" i="1">
                <a:latin typeface="Segoe UI"/>
                <a:cs typeface="Segoe UI"/>
              </a:rPr>
              <a:t>Transport and inequality: An evidence review for the Department for Transport. </a:t>
            </a:r>
            <a:r>
              <a:rPr lang="en-GB" sz="1000">
                <a:latin typeface="Segoe UI"/>
                <a:cs typeface="Segoe UI"/>
              </a:rPr>
              <a:t>Available at: https://assets.publishing.service.gov.uk/media/60080f728fa8f50d8f210fbe/Transport_and_inequality_report_document.pdf (Accessed: 12</a:t>
            </a:r>
            <a:r>
              <a:rPr lang="en-GB" sz="1000" baseline="30000">
                <a:latin typeface="Segoe UI"/>
                <a:cs typeface="Segoe UI"/>
              </a:rPr>
              <a:t>th</a:t>
            </a:r>
            <a:r>
              <a:rPr lang="en-GB" sz="1000">
                <a:latin typeface="Segoe UI"/>
                <a:cs typeface="Segoe UI"/>
              </a:rPr>
              <a:t> April 2024)</a:t>
            </a:r>
            <a:endParaRPr lang="en-US" sz="1000">
              <a:latin typeface="Segoe UI"/>
              <a:cs typeface="Segoe UI"/>
            </a:endParaRPr>
          </a:p>
          <a:p>
            <a:pPr>
              <a:buNone/>
            </a:pPr>
            <a:endParaRPr lang="en-US" sz="1000">
              <a:latin typeface="Segoe UI"/>
              <a:cs typeface="Segoe UI"/>
            </a:endParaRPr>
          </a:p>
          <a:p>
            <a:pPr>
              <a:buNone/>
            </a:pPr>
            <a:r>
              <a:rPr lang="en-GB" sz="1000">
                <a:latin typeface="Segoe UI"/>
                <a:cs typeface="Segoe UI"/>
              </a:rPr>
              <a:t>Gurney, L., and Grossi, V. (2019) ‘Performing support in higher education: negotiating conflicting agendas in academic language and learning advisory work’, </a:t>
            </a:r>
            <a:r>
              <a:rPr lang="en-GB" sz="1000" i="1">
                <a:latin typeface="Segoe UI"/>
                <a:cs typeface="Segoe UI"/>
              </a:rPr>
              <a:t>Higher Education Research &amp; Development</a:t>
            </a:r>
            <a:r>
              <a:rPr lang="en-GB" sz="1000">
                <a:latin typeface="Segoe UI"/>
                <a:cs typeface="Segoe UI"/>
              </a:rPr>
              <a:t>, 38(5), pp 940–953. Available at: https://doi-org.ezproxy.uwtsd.ac.uk/10.1080/07294360.2019.1609916</a:t>
            </a:r>
            <a:endParaRPr lang="en-US" sz="1000">
              <a:latin typeface="Segoe UI"/>
              <a:cs typeface="Segoe UI"/>
            </a:endParaRPr>
          </a:p>
          <a:p>
            <a:pPr>
              <a:buNone/>
            </a:pPr>
            <a:endParaRPr lang="en-US" sz="1000">
              <a:latin typeface="Segoe UI"/>
              <a:cs typeface="Segoe UI"/>
            </a:endParaRPr>
          </a:p>
          <a:p>
            <a:pPr>
              <a:buNone/>
            </a:pPr>
            <a:r>
              <a:rPr lang="en-GB" sz="1000">
                <a:latin typeface="Segoe UI"/>
                <a:cs typeface="Segoe UI"/>
              </a:rPr>
              <a:t>Haddaway, N. R., Collins, A. M., Coughlin, D., and Kirk, S. (2015) ‘The Role of Google Scholar in Evidence Reviews and Its Applicability to Grey Literature Searching’, </a:t>
            </a:r>
            <a:r>
              <a:rPr lang="en-GB" sz="1000" i="1">
                <a:latin typeface="Segoe UI"/>
                <a:cs typeface="Segoe UI"/>
              </a:rPr>
              <a:t>PloS one</a:t>
            </a:r>
            <a:r>
              <a:rPr lang="en-GB" sz="1000">
                <a:latin typeface="Segoe UI"/>
                <a:cs typeface="Segoe UI"/>
              </a:rPr>
              <a:t>, 10(9), pp 0138237. Available at: doi: 10.1371/journal.pone.0138237</a:t>
            </a:r>
            <a:endParaRPr lang="en-US" sz="1000">
              <a:latin typeface="Segoe UI"/>
              <a:cs typeface="Segoe UI"/>
            </a:endParaRPr>
          </a:p>
          <a:p>
            <a:pPr>
              <a:buNone/>
            </a:pPr>
            <a:endParaRPr lang="en-US" sz="1000">
              <a:latin typeface="Segoe UI"/>
              <a:cs typeface="Segoe UI"/>
            </a:endParaRPr>
          </a:p>
          <a:p>
            <a:pPr>
              <a:buNone/>
            </a:pPr>
            <a:r>
              <a:rPr lang="en-GB" sz="1000">
                <a:latin typeface="Segoe UI"/>
                <a:cs typeface="Segoe UI"/>
              </a:rPr>
              <a:t>Indeed (2023)</a:t>
            </a:r>
            <a:r>
              <a:rPr lang="en-GB" sz="1000" i="1">
                <a:latin typeface="Segoe UI"/>
                <a:cs typeface="Segoe UI"/>
              </a:rPr>
              <a:t> Importance of first impressions (And how to improve yours).</a:t>
            </a:r>
            <a:r>
              <a:rPr lang="en-GB" sz="1000">
                <a:latin typeface="Segoe UI"/>
                <a:cs typeface="Segoe UI"/>
              </a:rPr>
              <a:t> Available at: https://uk.indeed.com/career-advice/career-development/importance-of-first-impressions (Accessed: 11</a:t>
            </a:r>
            <a:r>
              <a:rPr lang="en-GB" sz="1000" baseline="30000">
                <a:latin typeface="Segoe UI"/>
                <a:cs typeface="Segoe UI"/>
              </a:rPr>
              <a:t>th</a:t>
            </a:r>
            <a:r>
              <a:rPr lang="en-GB" sz="1000">
                <a:latin typeface="Segoe UI"/>
                <a:cs typeface="Segoe UI"/>
              </a:rPr>
              <a:t> April 2024)</a:t>
            </a:r>
            <a:endParaRPr lang="en-US" sz="1000">
              <a:latin typeface="Segoe UI"/>
              <a:cs typeface="Segoe UI"/>
            </a:endParaRPr>
          </a:p>
          <a:p>
            <a:pPr>
              <a:buNone/>
            </a:pPr>
            <a:endParaRPr lang="en-US" sz="1000">
              <a:latin typeface="Segoe UI"/>
              <a:cs typeface="Segoe UI"/>
            </a:endParaRPr>
          </a:p>
          <a:p>
            <a:pPr marL="0" indent="0">
              <a:buNone/>
            </a:pPr>
            <a:endParaRPr lang="en-US" sz="1000"/>
          </a:p>
        </p:txBody>
      </p:sp>
    </p:spTree>
    <p:extLst>
      <p:ext uri="{BB962C8B-B14F-4D97-AF65-F5344CB8AC3E}">
        <p14:creationId xmlns:p14="http://schemas.microsoft.com/office/powerpoint/2010/main" val="3321759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362A6E-2FD0-AC11-A841-D7A73ED91B39}"/>
              </a:ext>
            </a:extLst>
          </p:cNvPr>
          <p:cNvSpPr>
            <a:spLocks noGrp="1"/>
          </p:cNvSpPr>
          <p:nvPr>
            <p:ph idx="1"/>
          </p:nvPr>
        </p:nvSpPr>
        <p:spPr>
          <a:xfrm>
            <a:off x="838200" y="864466"/>
            <a:ext cx="10515600" cy="5312497"/>
          </a:xfrm>
        </p:spPr>
        <p:txBody>
          <a:bodyPr vert="horz" lIns="91440" tIns="45720" rIns="91440" bIns="45720" rtlCol="0" anchor="t">
            <a:normAutofit/>
          </a:bodyPr>
          <a:lstStyle/>
          <a:p>
            <a:pPr>
              <a:buNone/>
            </a:pPr>
            <a:r>
              <a:rPr lang="en-GB" sz="1200" dirty="0">
                <a:latin typeface="Segoe UI"/>
                <a:cs typeface="Segoe UI"/>
              </a:rPr>
              <a:t>Jones, S. (2013) ‘“Ensure That You Stand Out from the Crowd”: A Corpus-Based Analysis of Personal Statements according to Applicants’ School Type.’, </a:t>
            </a:r>
            <a:r>
              <a:rPr lang="en-GB" sz="1200" i="1" dirty="0">
                <a:latin typeface="Segoe UI"/>
                <a:cs typeface="Segoe UI"/>
              </a:rPr>
              <a:t>Comparative Education Review, </a:t>
            </a:r>
            <a:r>
              <a:rPr lang="en-GB" sz="1200" dirty="0">
                <a:latin typeface="Segoe UI"/>
                <a:cs typeface="Segoe UI"/>
              </a:rPr>
              <a:t>57(3), pp 397-423. Available at: DOI: 10.1086/670666</a:t>
            </a:r>
            <a:endParaRPr lang="en-US" sz="1200" dirty="0">
              <a:latin typeface="Segoe UI"/>
              <a:cs typeface="Segoe UI"/>
            </a:endParaRPr>
          </a:p>
          <a:p>
            <a:pPr>
              <a:buNone/>
            </a:pPr>
            <a:endParaRPr lang="en-US" sz="1200" dirty="0">
              <a:latin typeface="Segoe UI"/>
              <a:cs typeface="Segoe UI"/>
            </a:endParaRPr>
          </a:p>
          <a:p>
            <a:pPr>
              <a:buNone/>
            </a:pPr>
            <a:r>
              <a:rPr lang="en-GB" sz="1200" dirty="0">
                <a:latin typeface="Segoe UI"/>
                <a:cs typeface="Segoe UI"/>
              </a:rPr>
              <a:t>Kirsh, D. (2023) ‘Atmosphere, mood, and scientific explanation’, </a:t>
            </a:r>
            <a:r>
              <a:rPr lang="en-GB" sz="1200" i="1" dirty="0">
                <a:latin typeface="Segoe UI"/>
                <a:cs typeface="Segoe UI"/>
              </a:rPr>
              <a:t>Frontiers in computer science, </a:t>
            </a:r>
            <a:r>
              <a:rPr lang="en-GB" sz="1200" dirty="0">
                <a:latin typeface="Segoe UI"/>
                <a:cs typeface="Segoe UI"/>
              </a:rPr>
              <a:t>5, pp 2624-9898. Available at: https://doi.org/10.3389/fcomp.2023.1154737</a:t>
            </a:r>
            <a:endParaRPr lang="en-US" sz="1200" dirty="0">
              <a:latin typeface="Segoe UI"/>
              <a:cs typeface="Segoe UI"/>
            </a:endParaRPr>
          </a:p>
          <a:p>
            <a:pPr>
              <a:buNone/>
            </a:pPr>
            <a:endParaRPr lang="en-US" sz="1200" dirty="0">
              <a:latin typeface="Segoe UI"/>
              <a:cs typeface="Segoe UI"/>
            </a:endParaRPr>
          </a:p>
          <a:p>
            <a:pPr>
              <a:buNone/>
            </a:pPr>
            <a:r>
              <a:rPr lang="en-GB" sz="1200" dirty="0">
                <a:latin typeface="Segoe UI"/>
                <a:cs typeface="Segoe UI"/>
              </a:rPr>
              <a:t>Morin, A. (2023) </a:t>
            </a:r>
            <a:r>
              <a:rPr lang="en-GB" sz="1200" i="1" dirty="0">
                <a:latin typeface="Segoe UI"/>
                <a:cs typeface="Segoe UI"/>
              </a:rPr>
              <a:t>How to Stop Overthinking: Here’s how to recognize the signs that you’re overthinking. </a:t>
            </a:r>
            <a:r>
              <a:rPr lang="en-GB" sz="1200" dirty="0">
                <a:latin typeface="Segoe UI"/>
                <a:cs typeface="Segoe UI"/>
              </a:rPr>
              <a:t>Available at: https://www.verywellmind.com/how-to-know-when-youre-overthinking-5077069 (Accessed: 11</a:t>
            </a:r>
            <a:r>
              <a:rPr lang="en-GB" sz="1200" baseline="30000" dirty="0">
                <a:latin typeface="Segoe UI"/>
                <a:cs typeface="Segoe UI"/>
              </a:rPr>
              <a:t>th</a:t>
            </a:r>
            <a:r>
              <a:rPr lang="en-GB" sz="1200" dirty="0">
                <a:latin typeface="Segoe UI"/>
                <a:cs typeface="Segoe UI"/>
              </a:rPr>
              <a:t> April 2024)</a:t>
            </a:r>
            <a:endParaRPr lang="en-US" sz="1200" dirty="0">
              <a:latin typeface="Segoe UI"/>
              <a:cs typeface="Segoe UI"/>
            </a:endParaRPr>
          </a:p>
          <a:p>
            <a:pPr>
              <a:buNone/>
            </a:pPr>
            <a:endParaRPr lang="en-GB" sz="1200" dirty="0">
              <a:latin typeface="Segoe UI"/>
              <a:cs typeface="Segoe UI"/>
            </a:endParaRPr>
          </a:p>
          <a:p>
            <a:pPr>
              <a:buNone/>
            </a:pPr>
            <a:r>
              <a:rPr lang="en-GB" sz="1200" dirty="0">
                <a:latin typeface="Segoe UI"/>
                <a:cs typeface="Segoe UI"/>
              </a:rPr>
              <a:t>NHS (2024) </a:t>
            </a:r>
            <a:r>
              <a:rPr lang="en-GB" sz="1200" i="1" dirty="0">
                <a:latin typeface="Segoe UI"/>
                <a:cs typeface="Segoe UI"/>
              </a:rPr>
              <a:t>Personal characteristics and skills required (mental health nursing). </a:t>
            </a:r>
            <a:r>
              <a:rPr lang="en-GB" sz="1200" dirty="0">
                <a:latin typeface="Segoe UI"/>
                <a:cs typeface="Segoe UI"/>
              </a:rPr>
              <a:t>Available at: https://www.healthcareers.nhs.uk/explore-roles/nursing/roles-nursing/mental-health-nurse/personal-characteristics-and-skills-required-mental-health-nursing (Accessed: 11</a:t>
            </a:r>
            <a:r>
              <a:rPr lang="en-GB" sz="1200" baseline="30000" dirty="0">
                <a:latin typeface="Segoe UI"/>
                <a:cs typeface="Segoe UI"/>
              </a:rPr>
              <a:t>th</a:t>
            </a:r>
            <a:r>
              <a:rPr lang="en-GB" sz="1200" dirty="0">
                <a:latin typeface="Segoe UI"/>
                <a:cs typeface="Segoe UI"/>
              </a:rPr>
              <a:t> April 2024)</a:t>
            </a:r>
            <a:endParaRPr lang="en-US" sz="1200" dirty="0">
              <a:latin typeface="Segoe UI"/>
              <a:cs typeface="Segoe UI"/>
            </a:endParaRPr>
          </a:p>
          <a:p>
            <a:pPr>
              <a:buNone/>
            </a:pPr>
            <a:endParaRPr lang="en-US" sz="1200" dirty="0">
              <a:latin typeface="Segoe UI"/>
              <a:cs typeface="Segoe UI"/>
            </a:endParaRPr>
          </a:p>
          <a:p>
            <a:pPr>
              <a:buNone/>
            </a:pPr>
            <a:r>
              <a:rPr lang="en-GB" sz="1200" err="1">
                <a:latin typeface="Segoe UI"/>
                <a:cs typeface="Segoe UI"/>
              </a:rPr>
              <a:t>Nidirect</a:t>
            </a:r>
            <a:r>
              <a:rPr lang="en-GB" sz="1200" dirty="0">
                <a:latin typeface="Segoe UI"/>
                <a:cs typeface="Segoe UI"/>
              </a:rPr>
              <a:t> (2024) </a:t>
            </a:r>
            <a:r>
              <a:rPr lang="en-GB" sz="1200" i="1" dirty="0">
                <a:latin typeface="Segoe UI"/>
                <a:cs typeface="Segoe UI"/>
              </a:rPr>
              <a:t>Getting that job: make the most of your skills. </a:t>
            </a:r>
            <a:r>
              <a:rPr lang="en-GB" sz="1200" dirty="0">
                <a:latin typeface="Segoe UI"/>
                <a:cs typeface="Segoe UI"/>
              </a:rPr>
              <a:t>Available at: https://www.nidirect.gov.uk/articles/getting-job-make-most-your-skills (Accessed:10</a:t>
            </a:r>
            <a:r>
              <a:rPr lang="en-GB" sz="1200" baseline="30000" dirty="0">
                <a:latin typeface="Segoe UI"/>
                <a:cs typeface="Segoe UI"/>
              </a:rPr>
              <a:t>th</a:t>
            </a:r>
            <a:r>
              <a:rPr lang="en-GB" sz="1200" dirty="0">
                <a:latin typeface="Segoe UI"/>
                <a:cs typeface="Segoe UI"/>
              </a:rPr>
              <a:t> April 2024)</a:t>
            </a:r>
            <a:endParaRPr lang="en-US" sz="1200" dirty="0">
              <a:latin typeface="Segoe UI"/>
              <a:cs typeface="Segoe UI"/>
            </a:endParaRPr>
          </a:p>
          <a:p>
            <a:pPr>
              <a:buNone/>
            </a:pPr>
            <a:endParaRPr lang="en-US" sz="1200" dirty="0">
              <a:latin typeface="Segoe UI"/>
              <a:cs typeface="Segoe UI"/>
            </a:endParaRPr>
          </a:p>
          <a:p>
            <a:pPr>
              <a:buNone/>
            </a:pPr>
            <a:r>
              <a:rPr lang="en-GB" sz="1200" err="1">
                <a:latin typeface="Segoe UI"/>
                <a:cs typeface="Segoe UI"/>
              </a:rPr>
              <a:t>Sarsby</a:t>
            </a:r>
            <a:r>
              <a:rPr lang="en-GB" sz="1200" dirty="0">
                <a:latin typeface="Segoe UI"/>
                <a:cs typeface="Segoe UI"/>
              </a:rPr>
              <a:t>, A. (2016) </a:t>
            </a:r>
            <a:r>
              <a:rPr lang="en-GB" sz="1200" i="1" dirty="0">
                <a:latin typeface="Segoe UI"/>
                <a:cs typeface="Segoe UI"/>
              </a:rPr>
              <a:t>SWOT Analysis: A guide to SWOT for business studies students. </a:t>
            </a:r>
            <a:r>
              <a:rPr lang="en-GB" sz="1200" err="1">
                <a:latin typeface="Segoe UI"/>
                <a:cs typeface="Segoe UI"/>
              </a:rPr>
              <a:t>England:Spectaris</a:t>
            </a:r>
            <a:r>
              <a:rPr lang="en-GB" sz="1200" dirty="0">
                <a:latin typeface="Segoe UI"/>
                <a:cs typeface="Segoe UI"/>
              </a:rPr>
              <a:t> Ltd.</a:t>
            </a:r>
            <a:endParaRPr lang="en-US" sz="1200" dirty="0">
              <a:latin typeface="Segoe UI"/>
              <a:cs typeface="Segoe UI"/>
            </a:endParaRPr>
          </a:p>
          <a:p>
            <a:pPr>
              <a:buNone/>
            </a:pPr>
            <a:endParaRPr lang="en-US" sz="1200" dirty="0">
              <a:latin typeface="Segoe UI"/>
              <a:cs typeface="Segoe UI"/>
            </a:endParaRPr>
          </a:p>
          <a:p>
            <a:pPr>
              <a:buNone/>
            </a:pPr>
            <a:r>
              <a:rPr lang="en-GB" sz="1200" dirty="0">
                <a:latin typeface="Segoe UI"/>
                <a:cs typeface="Segoe UI"/>
              </a:rPr>
              <a:t>Ward, A. F., and Wegner, D. M. (2013) ‘Mind-blanking: when the mind goes away’, </a:t>
            </a:r>
            <a:r>
              <a:rPr lang="en-GB" sz="1200" i="1" dirty="0">
                <a:latin typeface="Segoe UI"/>
                <a:cs typeface="Segoe UI"/>
              </a:rPr>
              <a:t>Frontiers in psychology</a:t>
            </a:r>
            <a:r>
              <a:rPr lang="en-GB" sz="1200" dirty="0">
                <a:latin typeface="Segoe UI"/>
                <a:cs typeface="Segoe UI"/>
              </a:rPr>
              <a:t>, 4, pp 650. Available at: https://doi.org/10.3389/fpsyg.2013.00650</a:t>
            </a:r>
            <a:endParaRPr lang="en-US" sz="1200" dirty="0">
              <a:latin typeface="Segoe UI"/>
              <a:cs typeface="Segoe UI"/>
            </a:endParaRPr>
          </a:p>
          <a:p>
            <a:pPr>
              <a:buNone/>
            </a:pPr>
            <a:endParaRPr lang="en-US" sz="1200" dirty="0">
              <a:latin typeface="Segoe UI"/>
              <a:cs typeface="Segoe UI"/>
            </a:endParaRPr>
          </a:p>
          <a:p>
            <a:pPr marL="0" indent="0">
              <a:buNone/>
            </a:pPr>
            <a:endParaRPr lang="en-US" dirty="0"/>
          </a:p>
        </p:txBody>
      </p:sp>
    </p:spTree>
    <p:extLst>
      <p:ext uri="{BB962C8B-B14F-4D97-AF65-F5344CB8AC3E}">
        <p14:creationId xmlns:p14="http://schemas.microsoft.com/office/powerpoint/2010/main" val="3050139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Working with Others in Health and Social Care: My Experiences and Development</vt:lpstr>
      <vt:lpstr>Introduction </vt:lpstr>
      <vt:lpstr>Why is reflection important?</vt:lpstr>
      <vt:lpstr>Gibbs Model (1988)</vt:lpstr>
      <vt:lpstr>SWOT analysis</vt:lpstr>
      <vt:lpstr>What happened before my interview?</vt:lpstr>
      <vt:lpstr>What happened during my interview?</vt:lpstr>
      <vt:lpstr>How I felt before the interview</vt:lpstr>
      <vt:lpstr>How I felt during my interview</vt:lpstr>
      <vt:lpstr>How I felt after my interview</vt:lpstr>
      <vt:lpstr>Strengths </vt:lpstr>
      <vt:lpstr>Weaknesses </vt:lpstr>
      <vt:lpstr>What I learned from my interview</vt:lpstr>
      <vt:lpstr>Opportunities </vt:lpstr>
      <vt:lpstr>Threats </vt:lpstr>
      <vt:lpstr>What else I could have done?</vt:lpstr>
      <vt:lpstr>Action plan for next time I have an interview</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879</cp:revision>
  <dcterms:created xsi:type="dcterms:W3CDTF">2024-03-20T14:59:47Z</dcterms:created>
  <dcterms:modified xsi:type="dcterms:W3CDTF">2024-05-02T15:05:43Z</dcterms:modified>
</cp:coreProperties>
</file>