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12.xml" ContentType="application/vnd.openxmlformats-officedocument.theme+xml"/>
  <Override PartName="/ppt/slideLayouts/slideLayout37.xml" ContentType="application/vnd.openxmlformats-officedocument.presentationml.slideLayout+xml"/>
  <Override PartName="/ppt/theme/theme13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14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5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6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theme/theme17.xml" ContentType="application/vnd.openxmlformats-officedocument.theme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theme/theme18.xml" ContentType="application/vnd.openxmlformats-officedocument.theme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theme/theme19.xml" ContentType="application/vnd.openxmlformats-officedocument.theme+xml"/>
  <Override PartName="/ppt/slideLayouts/slideLayout7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50"/>
  </p:notesMasterIdLst>
  <p:sldIdLst>
    <p:sldId id="719" r:id="rId24"/>
    <p:sldId id="287" r:id="rId25"/>
    <p:sldId id="388" r:id="rId26"/>
    <p:sldId id="391" r:id="rId27"/>
    <p:sldId id="392" r:id="rId28"/>
    <p:sldId id="369" r:id="rId29"/>
    <p:sldId id="394" r:id="rId30"/>
    <p:sldId id="396" r:id="rId31"/>
    <p:sldId id="395" r:id="rId32"/>
    <p:sldId id="399" r:id="rId33"/>
    <p:sldId id="400" r:id="rId34"/>
    <p:sldId id="401" r:id="rId35"/>
    <p:sldId id="402" r:id="rId36"/>
    <p:sldId id="405" r:id="rId37"/>
    <p:sldId id="406" r:id="rId38"/>
    <p:sldId id="407" r:id="rId39"/>
    <p:sldId id="410" r:id="rId40"/>
    <p:sldId id="412" r:id="rId41"/>
    <p:sldId id="411" r:id="rId42"/>
    <p:sldId id="416" r:id="rId43"/>
    <p:sldId id="414" r:id="rId44"/>
    <p:sldId id="417" r:id="rId45"/>
    <p:sldId id="418" r:id="rId46"/>
    <p:sldId id="419" r:id="rId47"/>
    <p:sldId id="420" r:id="rId48"/>
    <p:sldId id="720" r:id="rId4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6" d="100"/>
          <a:sy n="76" d="100"/>
        </p:scale>
        <p:origin x="93" y="50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slide" Target="slides/slide16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slide" Target="slides/slide19.xml"/><Relationship Id="rId47" Type="http://schemas.openxmlformats.org/officeDocument/2006/relationships/slide" Target="slides/slide24.xml"/><Relationship Id="rId50" Type="http://schemas.openxmlformats.org/officeDocument/2006/relationships/notesMaster" Target="notesMasters/notesMaster1.xml"/><Relationship Id="rId55" Type="http://schemas.microsoft.com/office/2016/11/relationships/changesInfo" Target="changesInfos/changesInfo1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slide" Target="slides/slide22.xml"/><Relationship Id="rId53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4" Type="http://schemas.openxmlformats.org/officeDocument/2006/relationships/slide" Target="slides/slide21.xml"/><Relationship Id="rId52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slide" Target="slides/slide20.xml"/><Relationship Id="rId48" Type="http://schemas.openxmlformats.org/officeDocument/2006/relationships/slide" Target="slides/slide25.xml"/><Relationship Id="rId8" Type="http://schemas.openxmlformats.org/officeDocument/2006/relationships/slideMaster" Target="slideMasters/slideMaster5.xml"/><Relationship Id="rId51" Type="http://schemas.openxmlformats.org/officeDocument/2006/relationships/presProps" Target="presProps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openxmlformats.org/officeDocument/2006/relationships/slide" Target="slides/slide23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8.xml"/><Relationship Id="rId54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49" Type="http://schemas.openxmlformats.org/officeDocument/2006/relationships/slide" Target="slides/slide26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7F2D9697-FDE5-46FE-8E32-62492F475277}"/>
    <pc:docChg chg="undo custSel addSld delSld modSld sldOrd">
      <pc:chgData name="Jenifer Prince Devaraj" userId="c3fb109c-09d1-42a6-93f4-69472d709861" providerId="ADAL" clId="{7F2D9697-FDE5-46FE-8E32-62492F475277}" dt="2023-01-30T18:22:27.451" v="1146" actId="20577"/>
      <pc:docMkLst>
        <pc:docMk/>
      </pc:docMkLst>
      <pc:sldChg chg="modSp mod">
        <pc:chgData name="Jenifer Prince Devaraj" userId="c3fb109c-09d1-42a6-93f4-69472d709861" providerId="ADAL" clId="{7F2D9697-FDE5-46FE-8E32-62492F475277}" dt="2023-01-30T16:35:51.659" v="31" actId="5793"/>
        <pc:sldMkLst>
          <pc:docMk/>
          <pc:sldMk cId="1495736662" sldId="287"/>
        </pc:sldMkLst>
        <pc:spChg chg="mod">
          <ac:chgData name="Jenifer Prince Devaraj" userId="c3fb109c-09d1-42a6-93f4-69472d709861" providerId="ADAL" clId="{7F2D9697-FDE5-46FE-8E32-62492F475277}" dt="2023-01-30T16:35:51.659" v="31" actId="5793"/>
          <ac:spMkLst>
            <pc:docMk/>
            <pc:sldMk cId="1495736662" sldId="287"/>
            <ac:spMk id="3" creationId="{00000000-0000-0000-0000-000000000000}"/>
          </ac:spMkLst>
        </pc:spChg>
      </pc:sldChg>
      <pc:sldChg chg="modSp mod">
        <pc:chgData name="Jenifer Prince Devaraj" userId="c3fb109c-09d1-42a6-93f4-69472d709861" providerId="ADAL" clId="{7F2D9697-FDE5-46FE-8E32-62492F475277}" dt="2023-01-30T16:39:11.295" v="113" actId="1076"/>
        <pc:sldMkLst>
          <pc:docMk/>
          <pc:sldMk cId="376590867" sldId="331"/>
        </pc:sldMkLst>
        <pc:spChg chg="mod">
          <ac:chgData name="Jenifer Prince Devaraj" userId="c3fb109c-09d1-42a6-93f4-69472d709861" providerId="ADAL" clId="{7F2D9697-FDE5-46FE-8E32-62492F475277}" dt="2023-01-30T16:39:11.295" v="113" actId="1076"/>
          <ac:spMkLst>
            <pc:docMk/>
            <pc:sldMk cId="376590867" sldId="331"/>
            <ac:spMk id="7" creationId="{00000000-0000-0000-0000-000000000000}"/>
          </ac:spMkLst>
        </pc:spChg>
      </pc:sldChg>
      <pc:sldChg chg="addSp delSp modSp mod">
        <pc:chgData name="Jenifer Prince Devaraj" userId="c3fb109c-09d1-42a6-93f4-69472d709861" providerId="ADAL" clId="{7F2D9697-FDE5-46FE-8E32-62492F475277}" dt="2023-01-30T16:50:47.331" v="281" actId="113"/>
        <pc:sldMkLst>
          <pc:docMk/>
          <pc:sldMk cId="1746858525" sldId="369"/>
        </pc:sldMkLst>
        <pc:spChg chg="mod">
          <ac:chgData name="Jenifer Prince Devaraj" userId="c3fb109c-09d1-42a6-93f4-69472d709861" providerId="ADAL" clId="{7F2D9697-FDE5-46FE-8E32-62492F475277}" dt="2023-01-30T16:50:47.331" v="281" actId="113"/>
          <ac:spMkLst>
            <pc:docMk/>
            <pc:sldMk cId="1746858525" sldId="369"/>
            <ac:spMk id="2" creationId="{00000000-0000-0000-0000-000000000000}"/>
          </ac:spMkLst>
        </pc:spChg>
        <pc:spChg chg="add del mod">
          <ac:chgData name="Jenifer Prince Devaraj" userId="c3fb109c-09d1-42a6-93f4-69472d709861" providerId="ADAL" clId="{7F2D9697-FDE5-46FE-8E32-62492F475277}" dt="2023-01-30T16:46:54.219" v="227" actId="478"/>
          <ac:spMkLst>
            <pc:docMk/>
            <pc:sldMk cId="1746858525" sldId="369"/>
            <ac:spMk id="4" creationId="{2728339D-1DDC-4F4D-063A-EC2CF23A0F34}"/>
          </ac:spMkLst>
        </pc:spChg>
        <pc:spChg chg="mod">
          <ac:chgData name="Jenifer Prince Devaraj" userId="c3fb109c-09d1-42a6-93f4-69472d709861" providerId="ADAL" clId="{7F2D9697-FDE5-46FE-8E32-62492F475277}" dt="2023-01-30T16:47:36.070" v="232" actId="14100"/>
          <ac:spMkLst>
            <pc:docMk/>
            <pc:sldMk cId="1746858525" sldId="369"/>
            <ac:spMk id="7" creationId="{00000000-0000-0000-0000-000000000000}"/>
          </ac:spMkLst>
        </pc:spChg>
        <pc:spChg chg="add mod">
          <ac:chgData name="Jenifer Prince Devaraj" userId="c3fb109c-09d1-42a6-93f4-69472d709861" providerId="ADAL" clId="{7F2D9697-FDE5-46FE-8E32-62492F475277}" dt="2023-01-30T16:48:08.918" v="274" actId="14100"/>
          <ac:spMkLst>
            <pc:docMk/>
            <pc:sldMk cId="1746858525" sldId="369"/>
            <ac:spMk id="12" creationId="{52D0075E-C11B-F74A-4536-C0D9C4FBF1B6}"/>
          </ac:spMkLst>
        </pc:spChg>
        <pc:picChg chg="del">
          <ac:chgData name="Jenifer Prince Devaraj" userId="c3fb109c-09d1-42a6-93f4-69472d709861" providerId="ADAL" clId="{7F2D9697-FDE5-46FE-8E32-62492F475277}" dt="2023-01-30T16:46:51.895" v="226" actId="478"/>
          <ac:picMkLst>
            <pc:docMk/>
            <pc:sldMk cId="1746858525" sldId="369"/>
            <ac:picMk id="6" creationId="{7B6D5010-C650-4A02-84F1-D85304E8597F}"/>
          </ac:picMkLst>
        </pc:picChg>
        <pc:picChg chg="add mod">
          <ac:chgData name="Jenifer Prince Devaraj" userId="c3fb109c-09d1-42a6-93f4-69472d709861" providerId="ADAL" clId="{7F2D9697-FDE5-46FE-8E32-62492F475277}" dt="2023-01-30T16:46:57.307" v="229" actId="1076"/>
          <ac:picMkLst>
            <pc:docMk/>
            <pc:sldMk cId="1746858525" sldId="369"/>
            <ac:picMk id="9" creationId="{AE06530B-F09B-6995-FE55-44B15F855B68}"/>
          </ac:picMkLst>
        </pc:picChg>
        <pc:picChg chg="add mod">
          <ac:chgData name="Jenifer Prince Devaraj" userId="c3fb109c-09d1-42a6-93f4-69472d709861" providerId="ADAL" clId="{7F2D9697-FDE5-46FE-8E32-62492F475277}" dt="2023-01-30T16:47:29.877" v="231" actId="1076"/>
          <ac:picMkLst>
            <pc:docMk/>
            <pc:sldMk cId="1746858525" sldId="369"/>
            <ac:picMk id="11" creationId="{39AD7CE4-618A-BA13-1A2A-473C4EB32562}"/>
          </ac:picMkLst>
        </pc:picChg>
      </pc:sldChg>
      <pc:sldChg chg="del">
        <pc:chgData name="Jenifer Prince Devaraj" userId="c3fb109c-09d1-42a6-93f4-69472d709861" providerId="ADAL" clId="{7F2D9697-FDE5-46FE-8E32-62492F475277}" dt="2023-01-30T16:50:06.067" v="276" actId="47"/>
        <pc:sldMkLst>
          <pc:docMk/>
          <pc:sldMk cId="1726669078" sldId="370"/>
        </pc:sldMkLst>
      </pc:sldChg>
      <pc:sldChg chg="addSp delSp modSp mod">
        <pc:chgData name="Jenifer Prince Devaraj" userId="c3fb109c-09d1-42a6-93f4-69472d709861" providerId="ADAL" clId="{7F2D9697-FDE5-46FE-8E32-62492F475277}" dt="2023-01-30T16:41:13.725" v="164" actId="1076"/>
        <pc:sldMkLst>
          <pc:docMk/>
          <pc:sldMk cId="509675745" sldId="388"/>
        </pc:sldMkLst>
        <pc:spChg chg="mod">
          <ac:chgData name="Jenifer Prince Devaraj" userId="c3fb109c-09d1-42a6-93f4-69472d709861" providerId="ADAL" clId="{7F2D9697-FDE5-46FE-8E32-62492F475277}" dt="2023-01-30T16:39:36.372" v="114" actId="14100"/>
          <ac:spMkLst>
            <pc:docMk/>
            <pc:sldMk cId="509675745" sldId="388"/>
            <ac:spMk id="7" creationId="{00000000-0000-0000-0000-000000000000}"/>
          </ac:spMkLst>
        </pc:spChg>
        <pc:spChg chg="add mod">
          <ac:chgData name="Jenifer Prince Devaraj" userId="c3fb109c-09d1-42a6-93f4-69472d709861" providerId="ADAL" clId="{7F2D9697-FDE5-46FE-8E32-62492F475277}" dt="2023-01-30T16:41:02.344" v="162" actId="1076"/>
          <ac:spMkLst>
            <pc:docMk/>
            <pc:sldMk cId="509675745" sldId="388"/>
            <ac:spMk id="12" creationId="{37077985-7409-A6AB-D7C4-BF8946E0251B}"/>
          </ac:spMkLst>
        </pc:spChg>
        <pc:picChg chg="add del mod">
          <ac:chgData name="Jenifer Prince Devaraj" userId="c3fb109c-09d1-42a6-93f4-69472d709861" providerId="ADAL" clId="{7F2D9697-FDE5-46FE-8E32-62492F475277}" dt="2023-01-30T16:37:27.436" v="35" actId="478"/>
          <ac:picMkLst>
            <pc:docMk/>
            <pc:sldMk cId="509675745" sldId="388"/>
            <ac:picMk id="3" creationId="{5F4B83EC-44BA-3734-6034-F55C498E1564}"/>
          </ac:picMkLst>
        </pc:picChg>
        <pc:picChg chg="add del mod">
          <ac:chgData name="Jenifer Prince Devaraj" userId="c3fb109c-09d1-42a6-93f4-69472d709861" providerId="ADAL" clId="{7F2D9697-FDE5-46FE-8E32-62492F475277}" dt="2023-01-30T16:40:26.954" v="115" actId="478"/>
          <ac:picMkLst>
            <pc:docMk/>
            <pc:sldMk cId="509675745" sldId="388"/>
            <ac:picMk id="5" creationId="{9DB3D0F8-78F1-3FB3-2C1D-D3EBB249A3AD}"/>
          </ac:picMkLst>
        </pc:picChg>
        <pc:picChg chg="del">
          <ac:chgData name="Jenifer Prince Devaraj" userId="c3fb109c-09d1-42a6-93f4-69472d709861" providerId="ADAL" clId="{7F2D9697-FDE5-46FE-8E32-62492F475277}" dt="2023-01-30T16:37:11.926" v="32" actId="478"/>
          <ac:picMkLst>
            <pc:docMk/>
            <pc:sldMk cId="509675745" sldId="388"/>
            <ac:picMk id="6" creationId="{88D53709-5182-46A1-BEC5-911A66BF8F6F}"/>
          </ac:picMkLst>
        </pc:picChg>
        <pc:picChg chg="add mod">
          <ac:chgData name="Jenifer Prince Devaraj" userId="c3fb109c-09d1-42a6-93f4-69472d709861" providerId="ADAL" clId="{7F2D9697-FDE5-46FE-8E32-62492F475277}" dt="2023-01-30T16:41:13.725" v="164" actId="1076"/>
          <ac:picMkLst>
            <pc:docMk/>
            <pc:sldMk cId="509675745" sldId="388"/>
            <ac:picMk id="11" creationId="{B737AEFA-AFF4-74F5-8D55-246A90A0731F}"/>
          </ac:picMkLst>
        </pc:picChg>
      </pc:sldChg>
      <pc:sldChg chg="addSp delSp modSp mod">
        <pc:chgData name="Jenifer Prince Devaraj" userId="c3fb109c-09d1-42a6-93f4-69472d709861" providerId="ADAL" clId="{7F2D9697-FDE5-46FE-8E32-62492F475277}" dt="2023-01-30T16:54:39.984" v="319" actId="1076"/>
        <pc:sldMkLst>
          <pc:docMk/>
          <pc:sldMk cId="3156400295" sldId="391"/>
        </pc:sldMkLst>
        <pc:spChg chg="mod">
          <ac:chgData name="Jenifer Prince Devaraj" userId="c3fb109c-09d1-42a6-93f4-69472d709861" providerId="ADAL" clId="{7F2D9697-FDE5-46FE-8E32-62492F475277}" dt="2023-01-30T16:41:57.095" v="178" actId="20577"/>
          <ac:spMkLst>
            <pc:docMk/>
            <pc:sldMk cId="3156400295" sldId="391"/>
            <ac:spMk id="3" creationId="{00000000-0000-0000-0000-000000000000}"/>
          </ac:spMkLst>
        </pc:spChg>
        <pc:spChg chg="mod">
          <ac:chgData name="Jenifer Prince Devaraj" userId="c3fb109c-09d1-42a6-93f4-69472d709861" providerId="ADAL" clId="{7F2D9697-FDE5-46FE-8E32-62492F475277}" dt="2023-01-30T16:42:11.228" v="179" actId="14100"/>
          <ac:spMkLst>
            <pc:docMk/>
            <pc:sldMk cId="3156400295" sldId="391"/>
            <ac:spMk id="7" creationId="{00000000-0000-0000-0000-000000000000}"/>
          </ac:spMkLst>
        </pc:spChg>
        <pc:picChg chg="del mod">
          <ac:chgData name="Jenifer Prince Devaraj" userId="c3fb109c-09d1-42a6-93f4-69472d709861" providerId="ADAL" clId="{7F2D9697-FDE5-46FE-8E32-62492F475277}" dt="2023-01-30T16:43:04.019" v="181" actId="478"/>
          <ac:picMkLst>
            <pc:docMk/>
            <pc:sldMk cId="3156400295" sldId="391"/>
            <ac:picMk id="6" creationId="{BE79F611-BB4C-4557-8071-B38AE07C8A08}"/>
          </ac:picMkLst>
        </pc:picChg>
        <pc:picChg chg="add del mod">
          <ac:chgData name="Jenifer Prince Devaraj" userId="c3fb109c-09d1-42a6-93f4-69472d709861" providerId="ADAL" clId="{7F2D9697-FDE5-46FE-8E32-62492F475277}" dt="2023-01-30T16:54:29.424" v="314" actId="478"/>
          <ac:picMkLst>
            <pc:docMk/>
            <pc:sldMk cId="3156400295" sldId="391"/>
            <ac:picMk id="9" creationId="{26315864-CB06-9AA7-22B9-F77B79A35564}"/>
          </ac:picMkLst>
        </pc:picChg>
        <pc:picChg chg="add mod">
          <ac:chgData name="Jenifer Prince Devaraj" userId="c3fb109c-09d1-42a6-93f4-69472d709861" providerId="ADAL" clId="{7F2D9697-FDE5-46FE-8E32-62492F475277}" dt="2023-01-30T16:54:39.984" v="319" actId="1076"/>
          <ac:picMkLst>
            <pc:docMk/>
            <pc:sldMk cId="3156400295" sldId="391"/>
            <ac:picMk id="11" creationId="{007C4480-6023-44DB-43BA-143F78F05A86}"/>
          </ac:picMkLst>
        </pc:picChg>
      </pc:sldChg>
      <pc:sldChg chg="addSp delSp modSp mod">
        <pc:chgData name="Jenifer Prince Devaraj" userId="c3fb109c-09d1-42a6-93f4-69472d709861" providerId="ADAL" clId="{7F2D9697-FDE5-46FE-8E32-62492F475277}" dt="2023-01-30T16:50:39.604" v="279" actId="2711"/>
        <pc:sldMkLst>
          <pc:docMk/>
          <pc:sldMk cId="2339264616" sldId="392"/>
        </pc:sldMkLst>
        <pc:spChg chg="mod">
          <ac:chgData name="Jenifer Prince Devaraj" userId="c3fb109c-09d1-42a6-93f4-69472d709861" providerId="ADAL" clId="{7F2D9697-FDE5-46FE-8E32-62492F475277}" dt="2023-01-30T16:50:39.604" v="279" actId="2711"/>
          <ac:spMkLst>
            <pc:docMk/>
            <pc:sldMk cId="2339264616" sldId="392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7F2D9697-FDE5-46FE-8E32-62492F475277}" dt="2023-01-30T16:45:58.961" v="225" actId="1076"/>
          <ac:spMkLst>
            <pc:docMk/>
            <pc:sldMk cId="2339264616" sldId="392"/>
            <ac:spMk id="3" creationId="{00000000-0000-0000-0000-000000000000}"/>
          </ac:spMkLst>
        </pc:spChg>
        <pc:spChg chg="mod">
          <ac:chgData name="Jenifer Prince Devaraj" userId="c3fb109c-09d1-42a6-93f4-69472d709861" providerId="ADAL" clId="{7F2D9697-FDE5-46FE-8E32-62492F475277}" dt="2023-01-30T16:44:26.460" v="194" actId="14100"/>
          <ac:spMkLst>
            <pc:docMk/>
            <pc:sldMk cId="2339264616" sldId="392"/>
            <ac:spMk id="7" creationId="{00000000-0000-0000-0000-000000000000}"/>
          </ac:spMkLst>
        </pc:spChg>
        <pc:spChg chg="add mod">
          <ac:chgData name="Jenifer Prince Devaraj" userId="c3fb109c-09d1-42a6-93f4-69472d709861" providerId="ADAL" clId="{7F2D9697-FDE5-46FE-8E32-62492F475277}" dt="2023-01-30T16:45:52.356" v="224" actId="1076"/>
          <ac:spMkLst>
            <pc:docMk/>
            <pc:sldMk cId="2339264616" sldId="392"/>
            <ac:spMk id="10" creationId="{D77F81EE-1B73-C7AC-51A1-BB2C6A5B5C91}"/>
          </ac:spMkLst>
        </pc:spChg>
        <pc:graphicFrameChg chg="del modGraphic">
          <ac:chgData name="Jenifer Prince Devaraj" userId="c3fb109c-09d1-42a6-93f4-69472d709861" providerId="ADAL" clId="{7F2D9697-FDE5-46FE-8E32-62492F475277}" dt="2023-01-30T16:44:04.583" v="187" actId="478"/>
          <ac:graphicFrameMkLst>
            <pc:docMk/>
            <pc:sldMk cId="2339264616" sldId="392"/>
            <ac:graphicFrameMk id="5" creationId="{FA1F8F08-6727-4319-94FA-6516E917D026}"/>
          </ac:graphicFrameMkLst>
        </pc:graphicFrameChg>
        <pc:picChg chg="add mod">
          <ac:chgData name="Jenifer Prince Devaraj" userId="c3fb109c-09d1-42a6-93f4-69472d709861" providerId="ADAL" clId="{7F2D9697-FDE5-46FE-8E32-62492F475277}" dt="2023-01-30T16:45:10.867" v="201" actId="1076"/>
          <ac:picMkLst>
            <pc:docMk/>
            <pc:sldMk cId="2339264616" sldId="392"/>
            <ac:picMk id="6" creationId="{E6146BB2-C58D-C9A1-BD13-5359E10A9E33}"/>
          </ac:picMkLst>
        </pc:picChg>
        <pc:picChg chg="add mod">
          <ac:chgData name="Jenifer Prince Devaraj" userId="c3fb109c-09d1-42a6-93f4-69472d709861" providerId="ADAL" clId="{7F2D9697-FDE5-46FE-8E32-62492F475277}" dt="2023-01-30T16:48:23.050" v="275" actId="14100"/>
          <ac:picMkLst>
            <pc:docMk/>
            <pc:sldMk cId="2339264616" sldId="392"/>
            <ac:picMk id="9" creationId="{AE6A3278-D094-2C86-A5D0-D72E4B0233EB}"/>
          </ac:picMkLst>
        </pc:picChg>
      </pc:sldChg>
      <pc:sldChg chg="del">
        <pc:chgData name="Jenifer Prince Devaraj" userId="c3fb109c-09d1-42a6-93f4-69472d709861" providerId="ADAL" clId="{7F2D9697-FDE5-46FE-8E32-62492F475277}" dt="2023-01-30T16:50:14.712" v="277" actId="47"/>
        <pc:sldMkLst>
          <pc:docMk/>
          <pc:sldMk cId="1502714901" sldId="393"/>
        </pc:sldMkLst>
      </pc:sldChg>
      <pc:sldChg chg="addSp delSp modSp mod">
        <pc:chgData name="Jenifer Prince Devaraj" userId="c3fb109c-09d1-42a6-93f4-69472d709861" providerId="ADAL" clId="{7F2D9697-FDE5-46FE-8E32-62492F475277}" dt="2023-01-30T16:54:13.303" v="313" actId="1076"/>
        <pc:sldMkLst>
          <pc:docMk/>
          <pc:sldMk cId="659788743" sldId="394"/>
        </pc:sldMkLst>
        <pc:spChg chg="mod">
          <ac:chgData name="Jenifer Prince Devaraj" userId="c3fb109c-09d1-42a6-93f4-69472d709861" providerId="ADAL" clId="{7F2D9697-FDE5-46FE-8E32-62492F475277}" dt="2023-01-30T16:50:53.298" v="283" actId="113"/>
          <ac:spMkLst>
            <pc:docMk/>
            <pc:sldMk cId="659788743" sldId="394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7F2D9697-FDE5-46FE-8E32-62492F475277}" dt="2023-01-30T16:51:41.861" v="304" actId="1076"/>
          <ac:spMkLst>
            <pc:docMk/>
            <pc:sldMk cId="659788743" sldId="394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7F2D9697-FDE5-46FE-8E32-62492F475277}" dt="2023-01-30T16:51:31.641" v="301" actId="1076"/>
          <ac:spMkLst>
            <pc:docMk/>
            <pc:sldMk cId="659788743" sldId="394"/>
            <ac:spMk id="4" creationId="{FBA513DD-D10B-A2DF-6414-E03B55583B48}"/>
          </ac:spMkLst>
        </pc:spChg>
        <pc:spChg chg="mod">
          <ac:chgData name="Jenifer Prince Devaraj" userId="c3fb109c-09d1-42a6-93f4-69472d709861" providerId="ADAL" clId="{7F2D9697-FDE5-46FE-8E32-62492F475277}" dt="2023-01-30T16:52:54.616" v="309" actId="14100"/>
          <ac:spMkLst>
            <pc:docMk/>
            <pc:sldMk cId="659788743" sldId="394"/>
            <ac:spMk id="7" creationId="{00000000-0000-0000-0000-000000000000}"/>
          </ac:spMkLst>
        </pc:spChg>
        <pc:picChg chg="del mod">
          <ac:chgData name="Jenifer Prince Devaraj" userId="c3fb109c-09d1-42a6-93f4-69472d709861" providerId="ADAL" clId="{7F2D9697-FDE5-46FE-8E32-62492F475277}" dt="2023-01-30T16:52:44.345" v="305" actId="478"/>
          <ac:picMkLst>
            <pc:docMk/>
            <pc:sldMk cId="659788743" sldId="394"/>
            <ac:picMk id="6" creationId="{CCEF9B4A-D57E-45D9-928B-BB74EAE0E32C}"/>
          </ac:picMkLst>
        </pc:picChg>
        <pc:picChg chg="add del mod">
          <ac:chgData name="Jenifer Prince Devaraj" userId="c3fb109c-09d1-42a6-93f4-69472d709861" providerId="ADAL" clId="{7F2D9697-FDE5-46FE-8E32-62492F475277}" dt="2023-01-30T16:54:08.213" v="310" actId="478"/>
          <ac:picMkLst>
            <pc:docMk/>
            <pc:sldMk cId="659788743" sldId="394"/>
            <ac:picMk id="9" creationId="{BD6DC022-9C6A-E1B1-41EF-A5F08EDF82D7}"/>
          </ac:picMkLst>
        </pc:picChg>
        <pc:picChg chg="add mod">
          <ac:chgData name="Jenifer Prince Devaraj" userId="c3fb109c-09d1-42a6-93f4-69472d709861" providerId="ADAL" clId="{7F2D9697-FDE5-46FE-8E32-62492F475277}" dt="2023-01-30T16:54:13.303" v="313" actId="1076"/>
          <ac:picMkLst>
            <pc:docMk/>
            <pc:sldMk cId="659788743" sldId="394"/>
            <ac:picMk id="11" creationId="{EC5BADD0-3096-281B-A811-E79DA3CFAAA2}"/>
          </ac:picMkLst>
        </pc:picChg>
      </pc:sldChg>
      <pc:sldChg chg="addSp delSp modSp mod">
        <pc:chgData name="Jenifer Prince Devaraj" userId="c3fb109c-09d1-42a6-93f4-69472d709861" providerId="ADAL" clId="{7F2D9697-FDE5-46FE-8E32-62492F475277}" dt="2023-01-30T16:59:45.298" v="386" actId="113"/>
        <pc:sldMkLst>
          <pc:docMk/>
          <pc:sldMk cId="2389782796" sldId="395"/>
        </pc:sldMkLst>
        <pc:spChg chg="mod">
          <ac:chgData name="Jenifer Prince Devaraj" userId="c3fb109c-09d1-42a6-93f4-69472d709861" providerId="ADAL" clId="{7F2D9697-FDE5-46FE-8E32-62492F475277}" dt="2023-01-30T16:56:44.023" v="333" actId="2711"/>
          <ac:spMkLst>
            <pc:docMk/>
            <pc:sldMk cId="2389782796" sldId="395"/>
            <ac:spMk id="2" creationId="{00000000-0000-0000-0000-000000000000}"/>
          </ac:spMkLst>
        </pc:spChg>
        <pc:spChg chg="del">
          <ac:chgData name="Jenifer Prince Devaraj" userId="c3fb109c-09d1-42a6-93f4-69472d709861" providerId="ADAL" clId="{7F2D9697-FDE5-46FE-8E32-62492F475277}" dt="2023-01-30T16:58:54.342" v="362" actId="478"/>
          <ac:spMkLst>
            <pc:docMk/>
            <pc:sldMk cId="2389782796" sldId="395"/>
            <ac:spMk id="3" creationId="{00000000-0000-0000-0000-000000000000}"/>
          </ac:spMkLst>
        </pc:spChg>
        <pc:spChg chg="mod">
          <ac:chgData name="Jenifer Prince Devaraj" userId="c3fb109c-09d1-42a6-93f4-69472d709861" providerId="ADAL" clId="{7F2D9697-FDE5-46FE-8E32-62492F475277}" dt="2023-01-30T16:56:31.196" v="331" actId="14100"/>
          <ac:spMkLst>
            <pc:docMk/>
            <pc:sldMk cId="2389782796" sldId="395"/>
            <ac:spMk id="7" creationId="{00000000-0000-0000-0000-000000000000}"/>
          </ac:spMkLst>
        </pc:spChg>
        <pc:spChg chg="add mod">
          <ac:chgData name="Jenifer Prince Devaraj" userId="c3fb109c-09d1-42a6-93f4-69472d709861" providerId="ADAL" clId="{7F2D9697-FDE5-46FE-8E32-62492F475277}" dt="2023-01-30T16:59:15.997" v="368" actId="113"/>
          <ac:spMkLst>
            <pc:docMk/>
            <pc:sldMk cId="2389782796" sldId="395"/>
            <ac:spMk id="11" creationId="{DB649856-A9CB-FEC4-3156-FC4CD5FF6D21}"/>
          </ac:spMkLst>
        </pc:spChg>
        <pc:spChg chg="add del mod">
          <ac:chgData name="Jenifer Prince Devaraj" userId="c3fb109c-09d1-42a6-93f4-69472d709861" providerId="ADAL" clId="{7F2D9697-FDE5-46FE-8E32-62492F475277}" dt="2023-01-30T16:58:58.461" v="363" actId="478"/>
          <ac:spMkLst>
            <pc:docMk/>
            <pc:sldMk cId="2389782796" sldId="395"/>
            <ac:spMk id="13" creationId="{EC5ED879-1335-A643-634B-2E4FE9F3B253}"/>
          </ac:spMkLst>
        </pc:spChg>
        <pc:spChg chg="add mod">
          <ac:chgData name="Jenifer Prince Devaraj" userId="c3fb109c-09d1-42a6-93f4-69472d709861" providerId="ADAL" clId="{7F2D9697-FDE5-46FE-8E32-62492F475277}" dt="2023-01-30T16:59:45.298" v="386" actId="113"/>
          <ac:spMkLst>
            <pc:docMk/>
            <pc:sldMk cId="2389782796" sldId="395"/>
            <ac:spMk id="14" creationId="{7862388A-8643-3214-E55E-D62D4419F3F3}"/>
          </ac:spMkLst>
        </pc:spChg>
        <pc:graphicFrameChg chg="add del mod modGraphic">
          <ac:chgData name="Jenifer Prince Devaraj" userId="c3fb109c-09d1-42a6-93f4-69472d709861" providerId="ADAL" clId="{7F2D9697-FDE5-46FE-8E32-62492F475277}" dt="2023-01-30T16:58:29.753" v="344" actId="1076"/>
          <ac:graphicFrameMkLst>
            <pc:docMk/>
            <pc:sldMk cId="2389782796" sldId="395"/>
            <ac:graphicFrameMk id="4" creationId="{8CEF78E8-6349-4EAB-A455-1DB2B2412555}"/>
          </ac:graphicFrameMkLst>
        </pc:graphicFrameChg>
        <pc:picChg chg="add del mod">
          <ac:chgData name="Jenifer Prince Devaraj" userId="c3fb109c-09d1-42a6-93f4-69472d709861" providerId="ADAL" clId="{7F2D9697-FDE5-46FE-8E32-62492F475277}" dt="2023-01-30T16:56:17.958" v="327" actId="22"/>
          <ac:picMkLst>
            <pc:docMk/>
            <pc:sldMk cId="2389782796" sldId="395"/>
            <ac:picMk id="6" creationId="{23377404-0237-A295-BE47-B720EC8656E8}"/>
          </ac:picMkLst>
        </pc:picChg>
        <pc:picChg chg="add mod">
          <ac:chgData name="Jenifer Prince Devaraj" userId="c3fb109c-09d1-42a6-93f4-69472d709861" providerId="ADAL" clId="{7F2D9697-FDE5-46FE-8E32-62492F475277}" dt="2023-01-30T16:58:33.875" v="345" actId="14100"/>
          <ac:picMkLst>
            <pc:docMk/>
            <pc:sldMk cId="2389782796" sldId="395"/>
            <ac:picMk id="10" creationId="{92A7E94E-FF8A-B17B-B524-41F41909E353}"/>
          </ac:picMkLst>
        </pc:picChg>
      </pc:sldChg>
      <pc:sldChg chg="addSp delSp modSp mod">
        <pc:chgData name="Jenifer Prince Devaraj" userId="c3fb109c-09d1-42a6-93f4-69472d709861" providerId="ADAL" clId="{7F2D9697-FDE5-46FE-8E32-62492F475277}" dt="2023-01-30T17:21:13.062" v="570" actId="1076"/>
        <pc:sldMkLst>
          <pc:docMk/>
          <pc:sldMk cId="3485916172" sldId="396"/>
        </pc:sldMkLst>
        <pc:spChg chg="del">
          <ac:chgData name="Jenifer Prince Devaraj" userId="c3fb109c-09d1-42a6-93f4-69472d709861" providerId="ADAL" clId="{7F2D9697-FDE5-46FE-8E32-62492F475277}" dt="2023-01-30T17:19:31.456" v="541" actId="478"/>
          <ac:spMkLst>
            <pc:docMk/>
            <pc:sldMk cId="3485916172" sldId="396"/>
            <ac:spMk id="3" creationId="{00000000-0000-0000-0000-000000000000}"/>
          </ac:spMkLst>
        </pc:spChg>
        <pc:spChg chg="mod">
          <ac:chgData name="Jenifer Prince Devaraj" userId="c3fb109c-09d1-42a6-93f4-69472d709861" providerId="ADAL" clId="{7F2D9697-FDE5-46FE-8E32-62492F475277}" dt="2023-01-30T17:12:15.926" v="438" actId="14861"/>
          <ac:spMkLst>
            <pc:docMk/>
            <pc:sldMk cId="3485916172" sldId="396"/>
            <ac:spMk id="7" creationId="{00000000-0000-0000-0000-000000000000}"/>
          </ac:spMkLst>
        </pc:spChg>
        <pc:spChg chg="add del mod">
          <ac:chgData name="Jenifer Prince Devaraj" userId="c3fb109c-09d1-42a6-93f4-69472d709861" providerId="ADAL" clId="{7F2D9697-FDE5-46FE-8E32-62492F475277}" dt="2023-01-30T17:15:50.034" v="508" actId="478"/>
          <ac:spMkLst>
            <pc:docMk/>
            <pc:sldMk cId="3485916172" sldId="396"/>
            <ac:spMk id="16" creationId="{49EBC931-B333-B224-FA6D-7E07B352280B}"/>
          </ac:spMkLst>
        </pc:spChg>
        <pc:spChg chg="add mod">
          <ac:chgData name="Jenifer Prince Devaraj" userId="c3fb109c-09d1-42a6-93f4-69472d709861" providerId="ADAL" clId="{7F2D9697-FDE5-46FE-8E32-62492F475277}" dt="2023-01-30T17:15:58.137" v="510" actId="1076"/>
          <ac:spMkLst>
            <pc:docMk/>
            <pc:sldMk cId="3485916172" sldId="396"/>
            <ac:spMk id="17" creationId="{5CBE5003-BF44-41B8-C85F-B05ADF45FD0A}"/>
          </ac:spMkLst>
        </pc:spChg>
        <pc:spChg chg="add mod">
          <ac:chgData name="Jenifer Prince Devaraj" userId="c3fb109c-09d1-42a6-93f4-69472d709861" providerId="ADAL" clId="{7F2D9697-FDE5-46FE-8E32-62492F475277}" dt="2023-01-30T17:16:04.634" v="512" actId="1076"/>
          <ac:spMkLst>
            <pc:docMk/>
            <pc:sldMk cId="3485916172" sldId="396"/>
            <ac:spMk id="18" creationId="{5CBE5003-BF44-41B8-C85F-B05ADF45FD0A}"/>
          </ac:spMkLst>
        </pc:spChg>
        <pc:spChg chg="add mod">
          <ac:chgData name="Jenifer Prince Devaraj" userId="c3fb109c-09d1-42a6-93f4-69472d709861" providerId="ADAL" clId="{7F2D9697-FDE5-46FE-8E32-62492F475277}" dt="2023-01-30T17:16:09.023" v="514" actId="1076"/>
          <ac:spMkLst>
            <pc:docMk/>
            <pc:sldMk cId="3485916172" sldId="396"/>
            <ac:spMk id="19" creationId="{5CBE5003-BF44-41B8-C85F-B05ADF45FD0A}"/>
          </ac:spMkLst>
        </pc:spChg>
        <pc:spChg chg="add mod">
          <ac:chgData name="Jenifer Prince Devaraj" userId="c3fb109c-09d1-42a6-93f4-69472d709861" providerId="ADAL" clId="{7F2D9697-FDE5-46FE-8E32-62492F475277}" dt="2023-01-30T17:16:12.808" v="516" actId="1076"/>
          <ac:spMkLst>
            <pc:docMk/>
            <pc:sldMk cId="3485916172" sldId="396"/>
            <ac:spMk id="20" creationId="{5CBE5003-BF44-41B8-C85F-B05ADF45FD0A}"/>
          </ac:spMkLst>
        </pc:spChg>
        <pc:spChg chg="add mod">
          <ac:chgData name="Jenifer Prince Devaraj" userId="c3fb109c-09d1-42a6-93f4-69472d709861" providerId="ADAL" clId="{7F2D9697-FDE5-46FE-8E32-62492F475277}" dt="2023-01-30T17:17:48.664" v="525" actId="1076"/>
          <ac:spMkLst>
            <pc:docMk/>
            <pc:sldMk cId="3485916172" sldId="396"/>
            <ac:spMk id="23" creationId="{CECB77BB-0B8D-3263-19B5-3547D63A4CB1}"/>
          </ac:spMkLst>
        </pc:spChg>
        <pc:spChg chg="add mod">
          <ac:chgData name="Jenifer Prince Devaraj" userId="c3fb109c-09d1-42a6-93f4-69472d709861" providerId="ADAL" clId="{7F2D9697-FDE5-46FE-8E32-62492F475277}" dt="2023-01-30T17:18:05.588" v="531" actId="14100"/>
          <ac:spMkLst>
            <pc:docMk/>
            <pc:sldMk cId="3485916172" sldId="396"/>
            <ac:spMk id="24" creationId="{CECB77BB-0B8D-3263-19B5-3547D63A4CB1}"/>
          </ac:spMkLst>
        </pc:spChg>
        <pc:spChg chg="add mod">
          <ac:chgData name="Jenifer Prince Devaraj" userId="c3fb109c-09d1-42a6-93f4-69472d709861" providerId="ADAL" clId="{7F2D9697-FDE5-46FE-8E32-62492F475277}" dt="2023-01-30T17:21:09.856" v="569" actId="1076"/>
          <ac:spMkLst>
            <pc:docMk/>
            <pc:sldMk cId="3485916172" sldId="396"/>
            <ac:spMk id="27" creationId="{7DB1E1EF-6936-85B2-C3A1-E332A0FCB9A7}"/>
          </ac:spMkLst>
        </pc:spChg>
        <pc:spChg chg="add del mod">
          <ac:chgData name="Jenifer Prince Devaraj" userId="c3fb109c-09d1-42a6-93f4-69472d709861" providerId="ADAL" clId="{7F2D9697-FDE5-46FE-8E32-62492F475277}" dt="2023-01-30T17:19:36.511" v="542" actId="478"/>
          <ac:spMkLst>
            <pc:docMk/>
            <pc:sldMk cId="3485916172" sldId="396"/>
            <ac:spMk id="29" creationId="{74F66C58-A19C-FBD5-8E04-E51E76FCC211}"/>
          </ac:spMkLst>
        </pc:spChg>
        <pc:spChg chg="add mod">
          <ac:chgData name="Jenifer Prince Devaraj" userId="c3fb109c-09d1-42a6-93f4-69472d709861" providerId="ADAL" clId="{7F2D9697-FDE5-46FE-8E32-62492F475277}" dt="2023-01-30T17:21:13.062" v="570" actId="1076"/>
          <ac:spMkLst>
            <pc:docMk/>
            <pc:sldMk cId="3485916172" sldId="396"/>
            <ac:spMk id="30" creationId="{2627F27C-C8DC-3673-BE19-B7F2B62D290D}"/>
          </ac:spMkLst>
        </pc:spChg>
        <pc:picChg chg="add del mod">
          <ac:chgData name="Jenifer Prince Devaraj" userId="c3fb109c-09d1-42a6-93f4-69472d709861" providerId="ADAL" clId="{7F2D9697-FDE5-46FE-8E32-62492F475277}" dt="2023-01-30T17:11:00.183" v="402" actId="478"/>
          <ac:picMkLst>
            <pc:docMk/>
            <pc:sldMk cId="3485916172" sldId="396"/>
            <ac:picMk id="5" creationId="{04EAC961-6F28-280B-3D36-30C53AB891B3}"/>
          </ac:picMkLst>
        </pc:picChg>
        <pc:picChg chg="add del">
          <ac:chgData name="Jenifer Prince Devaraj" userId="c3fb109c-09d1-42a6-93f4-69472d709861" providerId="ADAL" clId="{7F2D9697-FDE5-46FE-8E32-62492F475277}" dt="2023-01-30T17:00:56.308" v="389" actId="478"/>
          <ac:picMkLst>
            <pc:docMk/>
            <pc:sldMk cId="3485916172" sldId="396"/>
            <ac:picMk id="9" creationId="{FCCD8990-8E6A-433C-A38D-D6AC2E8AD2D9}"/>
          </ac:picMkLst>
        </pc:picChg>
        <pc:picChg chg="del mod">
          <ac:chgData name="Jenifer Prince Devaraj" userId="c3fb109c-09d1-42a6-93f4-69472d709861" providerId="ADAL" clId="{7F2D9697-FDE5-46FE-8E32-62492F475277}" dt="2023-01-30T17:07:44.502" v="397" actId="478"/>
          <ac:picMkLst>
            <pc:docMk/>
            <pc:sldMk cId="3485916172" sldId="396"/>
            <ac:picMk id="10" creationId="{7BA866B6-0D5E-45C1-9CC5-18CAF7D43CE5}"/>
          </ac:picMkLst>
        </pc:picChg>
        <pc:picChg chg="add del mod">
          <ac:chgData name="Jenifer Prince Devaraj" userId="c3fb109c-09d1-42a6-93f4-69472d709861" providerId="ADAL" clId="{7F2D9697-FDE5-46FE-8E32-62492F475277}" dt="2023-01-30T17:16:18.035" v="517" actId="478"/>
          <ac:picMkLst>
            <pc:docMk/>
            <pc:sldMk cId="3485916172" sldId="396"/>
            <ac:picMk id="11" creationId="{D2C49071-769D-D397-1F48-5AFE8EA7AD69}"/>
          </ac:picMkLst>
        </pc:picChg>
        <pc:picChg chg="add mod">
          <ac:chgData name="Jenifer Prince Devaraj" userId="c3fb109c-09d1-42a6-93f4-69472d709861" providerId="ADAL" clId="{7F2D9697-FDE5-46FE-8E32-62492F475277}" dt="2023-01-30T17:11:19.689" v="410" actId="14100"/>
          <ac:picMkLst>
            <pc:docMk/>
            <pc:sldMk cId="3485916172" sldId="396"/>
            <ac:picMk id="13" creationId="{AC933120-1387-CEC4-887F-F17FD2CA09D0}"/>
          </ac:picMkLst>
        </pc:picChg>
        <pc:picChg chg="add mod">
          <ac:chgData name="Jenifer Prince Devaraj" userId="c3fb109c-09d1-42a6-93f4-69472d709861" providerId="ADAL" clId="{7F2D9697-FDE5-46FE-8E32-62492F475277}" dt="2023-01-30T17:11:10.304" v="407" actId="1076"/>
          <ac:picMkLst>
            <pc:docMk/>
            <pc:sldMk cId="3485916172" sldId="396"/>
            <ac:picMk id="15" creationId="{0F3E20B4-1543-C11B-CBD1-11B93C8D7F3B}"/>
          </ac:picMkLst>
        </pc:picChg>
        <pc:picChg chg="add mod">
          <ac:chgData name="Jenifer Prince Devaraj" userId="c3fb109c-09d1-42a6-93f4-69472d709861" providerId="ADAL" clId="{7F2D9697-FDE5-46FE-8E32-62492F475277}" dt="2023-01-30T17:17:24.661" v="522" actId="14100"/>
          <ac:picMkLst>
            <pc:docMk/>
            <pc:sldMk cId="3485916172" sldId="396"/>
            <ac:picMk id="22" creationId="{DEDC1696-9480-49F7-2D04-F992A06A63B0}"/>
          </ac:picMkLst>
        </pc:picChg>
        <pc:picChg chg="add mod">
          <ac:chgData name="Jenifer Prince Devaraj" userId="c3fb109c-09d1-42a6-93f4-69472d709861" providerId="ADAL" clId="{7F2D9697-FDE5-46FE-8E32-62492F475277}" dt="2023-01-30T17:19:17.985" v="536" actId="14100"/>
          <ac:picMkLst>
            <pc:docMk/>
            <pc:sldMk cId="3485916172" sldId="396"/>
            <ac:picMk id="26" creationId="{3FF953C8-BED8-B2FA-5683-0F20BC2B83F5}"/>
          </ac:picMkLst>
        </pc:picChg>
      </pc:sldChg>
      <pc:sldChg chg="del">
        <pc:chgData name="Jenifer Prince Devaraj" userId="c3fb109c-09d1-42a6-93f4-69472d709861" providerId="ADAL" clId="{7F2D9697-FDE5-46FE-8E32-62492F475277}" dt="2023-01-30T17:21:29.699" v="571" actId="47"/>
        <pc:sldMkLst>
          <pc:docMk/>
          <pc:sldMk cId="621527000" sldId="397"/>
        </pc:sldMkLst>
      </pc:sldChg>
      <pc:sldChg chg="del">
        <pc:chgData name="Jenifer Prince Devaraj" userId="c3fb109c-09d1-42a6-93f4-69472d709861" providerId="ADAL" clId="{7F2D9697-FDE5-46FE-8E32-62492F475277}" dt="2023-01-30T17:21:37.555" v="572" actId="47"/>
        <pc:sldMkLst>
          <pc:docMk/>
          <pc:sldMk cId="3510965291" sldId="398"/>
        </pc:sldMkLst>
      </pc:sldChg>
      <pc:sldChg chg="modSp mod">
        <pc:chgData name="Jenifer Prince Devaraj" userId="c3fb109c-09d1-42a6-93f4-69472d709861" providerId="ADAL" clId="{7F2D9697-FDE5-46FE-8E32-62492F475277}" dt="2023-01-30T17:22:08.352" v="579" actId="1076"/>
        <pc:sldMkLst>
          <pc:docMk/>
          <pc:sldMk cId="933363736" sldId="399"/>
        </pc:sldMkLst>
        <pc:spChg chg="mod">
          <ac:chgData name="Jenifer Prince Devaraj" userId="c3fb109c-09d1-42a6-93f4-69472d709861" providerId="ADAL" clId="{7F2D9697-FDE5-46FE-8E32-62492F475277}" dt="2023-01-30T17:22:08.352" v="579" actId="1076"/>
          <ac:spMkLst>
            <pc:docMk/>
            <pc:sldMk cId="933363736" sldId="399"/>
            <ac:spMk id="3" creationId="{00000000-0000-0000-0000-000000000000}"/>
          </ac:spMkLst>
        </pc:spChg>
        <pc:spChg chg="mod">
          <ac:chgData name="Jenifer Prince Devaraj" userId="c3fb109c-09d1-42a6-93f4-69472d709861" providerId="ADAL" clId="{7F2D9697-FDE5-46FE-8E32-62492F475277}" dt="2023-01-30T17:21:52.912" v="576" actId="14100"/>
          <ac:spMkLst>
            <pc:docMk/>
            <pc:sldMk cId="933363736" sldId="399"/>
            <ac:spMk id="7" creationId="{00000000-0000-0000-0000-000000000000}"/>
          </ac:spMkLst>
        </pc:spChg>
        <pc:picChg chg="mod">
          <ac:chgData name="Jenifer Prince Devaraj" userId="c3fb109c-09d1-42a6-93f4-69472d709861" providerId="ADAL" clId="{7F2D9697-FDE5-46FE-8E32-62492F475277}" dt="2023-01-30T17:21:49.442" v="575" actId="1076"/>
          <ac:picMkLst>
            <pc:docMk/>
            <pc:sldMk cId="933363736" sldId="399"/>
            <ac:picMk id="10" creationId="{B1EB1785-BB2D-45E7-B26D-2B413F79658C}"/>
          </ac:picMkLst>
        </pc:picChg>
      </pc:sldChg>
      <pc:sldChg chg="addSp delSp modSp mod">
        <pc:chgData name="Jenifer Prince Devaraj" userId="c3fb109c-09d1-42a6-93f4-69472d709861" providerId="ADAL" clId="{7F2D9697-FDE5-46FE-8E32-62492F475277}" dt="2023-01-30T17:31:26.639" v="641" actId="14100"/>
        <pc:sldMkLst>
          <pc:docMk/>
          <pc:sldMk cId="4057136023" sldId="400"/>
        </pc:sldMkLst>
        <pc:spChg chg="mod">
          <ac:chgData name="Jenifer Prince Devaraj" userId="c3fb109c-09d1-42a6-93f4-69472d709861" providerId="ADAL" clId="{7F2D9697-FDE5-46FE-8E32-62492F475277}" dt="2023-01-30T17:23:17.008" v="593" actId="113"/>
          <ac:spMkLst>
            <pc:docMk/>
            <pc:sldMk cId="4057136023" sldId="400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7F2D9697-FDE5-46FE-8E32-62492F475277}" dt="2023-01-30T17:24:01.727" v="619" actId="1076"/>
          <ac:spMkLst>
            <pc:docMk/>
            <pc:sldMk cId="4057136023" sldId="400"/>
            <ac:spMk id="3" creationId="{00000000-0000-0000-0000-000000000000}"/>
          </ac:spMkLst>
        </pc:spChg>
        <pc:spChg chg="mod">
          <ac:chgData name="Jenifer Prince Devaraj" userId="c3fb109c-09d1-42a6-93f4-69472d709861" providerId="ADAL" clId="{7F2D9697-FDE5-46FE-8E32-62492F475277}" dt="2023-01-30T17:22:29.836" v="580" actId="14100"/>
          <ac:spMkLst>
            <pc:docMk/>
            <pc:sldMk cId="4057136023" sldId="400"/>
            <ac:spMk id="7" creationId="{00000000-0000-0000-0000-000000000000}"/>
          </ac:spMkLst>
        </pc:spChg>
        <pc:picChg chg="add del mod">
          <ac:chgData name="Jenifer Prince Devaraj" userId="c3fb109c-09d1-42a6-93f4-69472d709861" providerId="ADAL" clId="{7F2D9697-FDE5-46FE-8E32-62492F475277}" dt="2023-01-30T17:30:30.449" v="635" actId="478"/>
          <ac:picMkLst>
            <pc:docMk/>
            <pc:sldMk cId="4057136023" sldId="400"/>
            <ac:picMk id="5" creationId="{9DADB927-B9CB-AF1D-6137-D860F089F808}"/>
          </ac:picMkLst>
        </pc:picChg>
        <pc:picChg chg="del mod">
          <ac:chgData name="Jenifer Prince Devaraj" userId="c3fb109c-09d1-42a6-93f4-69472d709861" providerId="ADAL" clId="{7F2D9697-FDE5-46FE-8E32-62492F475277}" dt="2023-01-30T17:26:29.664" v="620" actId="478"/>
          <ac:picMkLst>
            <pc:docMk/>
            <pc:sldMk cId="4057136023" sldId="400"/>
            <ac:picMk id="9" creationId="{69B35864-D461-4EE3-B7FE-30B5CD6CEA3B}"/>
          </ac:picMkLst>
        </pc:picChg>
        <pc:picChg chg="add mod">
          <ac:chgData name="Jenifer Prince Devaraj" userId="c3fb109c-09d1-42a6-93f4-69472d709861" providerId="ADAL" clId="{7F2D9697-FDE5-46FE-8E32-62492F475277}" dt="2023-01-30T17:31:26.639" v="641" actId="14100"/>
          <ac:picMkLst>
            <pc:docMk/>
            <pc:sldMk cId="4057136023" sldId="400"/>
            <ac:picMk id="10" creationId="{FDCD5188-416D-4822-3658-A09DBC683D6F}"/>
          </ac:picMkLst>
        </pc:picChg>
      </pc:sldChg>
      <pc:sldChg chg="addSp delSp modSp mod">
        <pc:chgData name="Jenifer Prince Devaraj" userId="c3fb109c-09d1-42a6-93f4-69472d709861" providerId="ADAL" clId="{7F2D9697-FDE5-46FE-8E32-62492F475277}" dt="2023-01-30T18:22:27.451" v="1146" actId="20577"/>
        <pc:sldMkLst>
          <pc:docMk/>
          <pc:sldMk cId="1723590374" sldId="401"/>
        </pc:sldMkLst>
        <pc:spChg chg="mod">
          <ac:chgData name="Jenifer Prince Devaraj" userId="c3fb109c-09d1-42a6-93f4-69472d709861" providerId="ADAL" clId="{7F2D9697-FDE5-46FE-8E32-62492F475277}" dt="2023-01-30T18:22:27.451" v="1146" actId="20577"/>
          <ac:spMkLst>
            <pc:docMk/>
            <pc:sldMk cId="1723590374" sldId="401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7F2D9697-FDE5-46FE-8E32-62492F475277}" dt="2023-01-30T17:32:26.570" v="677" actId="14100"/>
          <ac:spMkLst>
            <pc:docMk/>
            <pc:sldMk cId="1723590374" sldId="401"/>
            <ac:spMk id="7" creationId="{00000000-0000-0000-0000-000000000000}"/>
          </ac:spMkLst>
        </pc:spChg>
        <pc:spChg chg="add mod">
          <ac:chgData name="Jenifer Prince Devaraj" userId="c3fb109c-09d1-42a6-93f4-69472d709861" providerId="ADAL" clId="{7F2D9697-FDE5-46FE-8E32-62492F475277}" dt="2023-01-30T17:32:03.944" v="662" actId="1076"/>
          <ac:spMkLst>
            <pc:docMk/>
            <pc:sldMk cId="1723590374" sldId="401"/>
            <ac:spMk id="13" creationId="{079DA15F-8CF1-599A-B00C-2EF7F6743CDD}"/>
          </ac:spMkLst>
        </pc:spChg>
        <pc:spChg chg="add mod">
          <ac:chgData name="Jenifer Prince Devaraj" userId="c3fb109c-09d1-42a6-93f4-69472d709861" providerId="ADAL" clId="{7F2D9697-FDE5-46FE-8E32-62492F475277}" dt="2023-01-30T17:32:19.842" v="676" actId="20577"/>
          <ac:spMkLst>
            <pc:docMk/>
            <pc:sldMk cId="1723590374" sldId="401"/>
            <ac:spMk id="14" creationId="{CF5FFA8A-0602-3876-154A-57CF0EE26FC8}"/>
          </ac:spMkLst>
        </pc:spChg>
        <pc:graphicFrameChg chg="del">
          <ac:chgData name="Jenifer Prince Devaraj" userId="c3fb109c-09d1-42a6-93f4-69472d709861" providerId="ADAL" clId="{7F2D9697-FDE5-46FE-8E32-62492F475277}" dt="2023-01-30T17:28:21.939" v="630" actId="478"/>
          <ac:graphicFrameMkLst>
            <pc:docMk/>
            <pc:sldMk cId="1723590374" sldId="401"/>
            <ac:graphicFrameMk id="4" creationId="{70E68299-9C85-48F7-91A2-50A2B6D6229C}"/>
          </ac:graphicFrameMkLst>
        </pc:graphicFrameChg>
        <pc:picChg chg="add mod">
          <ac:chgData name="Jenifer Prince Devaraj" userId="c3fb109c-09d1-42a6-93f4-69472d709861" providerId="ADAL" clId="{7F2D9697-FDE5-46FE-8E32-62492F475277}" dt="2023-01-30T17:32:06.210" v="663" actId="1076"/>
          <ac:picMkLst>
            <pc:docMk/>
            <pc:sldMk cId="1723590374" sldId="401"/>
            <ac:picMk id="6" creationId="{EB8DB97C-C2A0-1162-73D8-F1083CC9603B}"/>
          </ac:picMkLst>
        </pc:picChg>
        <pc:picChg chg="add del">
          <ac:chgData name="Jenifer Prince Devaraj" userId="c3fb109c-09d1-42a6-93f4-69472d709861" providerId="ADAL" clId="{7F2D9697-FDE5-46FE-8E32-62492F475277}" dt="2023-01-30T17:30:39.377" v="639" actId="21"/>
          <ac:picMkLst>
            <pc:docMk/>
            <pc:sldMk cId="1723590374" sldId="401"/>
            <ac:picMk id="10" creationId="{D77ABFB7-FB38-A40A-F8A0-0DE2577F227B}"/>
          </ac:picMkLst>
        </pc:picChg>
        <pc:picChg chg="add mod">
          <ac:chgData name="Jenifer Prince Devaraj" userId="c3fb109c-09d1-42a6-93f4-69472d709861" providerId="ADAL" clId="{7F2D9697-FDE5-46FE-8E32-62492F475277}" dt="2023-01-30T17:31:58.569" v="661" actId="1076"/>
          <ac:picMkLst>
            <pc:docMk/>
            <pc:sldMk cId="1723590374" sldId="401"/>
            <ac:picMk id="12" creationId="{928189B9-E741-3CAA-4889-11964CC523AB}"/>
          </ac:picMkLst>
        </pc:picChg>
      </pc:sldChg>
      <pc:sldChg chg="addSp delSp modSp mod">
        <pc:chgData name="Jenifer Prince Devaraj" userId="c3fb109c-09d1-42a6-93f4-69472d709861" providerId="ADAL" clId="{7F2D9697-FDE5-46FE-8E32-62492F475277}" dt="2023-01-30T17:44:10.244" v="740" actId="14100"/>
        <pc:sldMkLst>
          <pc:docMk/>
          <pc:sldMk cId="3602072117" sldId="402"/>
        </pc:sldMkLst>
        <pc:spChg chg="mod">
          <ac:chgData name="Jenifer Prince Devaraj" userId="c3fb109c-09d1-42a6-93f4-69472d709861" providerId="ADAL" clId="{7F2D9697-FDE5-46FE-8E32-62492F475277}" dt="2023-01-30T17:40:13.235" v="736" actId="113"/>
          <ac:spMkLst>
            <pc:docMk/>
            <pc:sldMk cId="3602072117" sldId="402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7F2D9697-FDE5-46FE-8E32-62492F475277}" dt="2023-01-30T17:37:04.701" v="682" actId="14100"/>
          <ac:spMkLst>
            <pc:docMk/>
            <pc:sldMk cId="3602072117" sldId="402"/>
            <ac:spMk id="7" creationId="{00000000-0000-0000-0000-000000000000}"/>
          </ac:spMkLst>
        </pc:spChg>
        <pc:spChg chg="add mod">
          <ac:chgData name="Jenifer Prince Devaraj" userId="c3fb109c-09d1-42a6-93f4-69472d709861" providerId="ADAL" clId="{7F2D9697-FDE5-46FE-8E32-62492F475277}" dt="2023-01-30T17:38:23.009" v="725" actId="14100"/>
          <ac:spMkLst>
            <pc:docMk/>
            <pc:sldMk cId="3602072117" sldId="402"/>
            <ac:spMk id="12" creationId="{315CFE95-AAA9-57F6-918A-0F66812FDB66}"/>
          </ac:spMkLst>
        </pc:spChg>
        <pc:picChg chg="add mod">
          <ac:chgData name="Jenifer Prince Devaraj" userId="c3fb109c-09d1-42a6-93f4-69472d709861" providerId="ADAL" clId="{7F2D9697-FDE5-46FE-8E32-62492F475277}" dt="2023-01-30T17:39:44.208" v="732" actId="1076"/>
          <ac:picMkLst>
            <pc:docMk/>
            <pc:sldMk cId="3602072117" sldId="402"/>
            <ac:picMk id="5" creationId="{447C55C1-324C-AC15-C7CF-4926F8F71A0B}"/>
          </ac:picMkLst>
        </pc:picChg>
        <pc:picChg chg="del">
          <ac:chgData name="Jenifer Prince Devaraj" userId="c3fb109c-09d1-42a6-93f4-69472d709861" providerId="ADAL" clId="{7F2D9697-FDE5-46FE-8E32-62492F475277}" dt="2023-01-30T17:36:49.450" v="678" actId="478"/>
          <ac:picMkLst>
            <pc:docMk/>
            <pc:sldMk cId="3602072117" sldId="402"/>
            <ac:picMk id="9" creationId="{EFDFD4C3-5A0D-46E0-A3B7-2B91A721E148}"/>
          </ac:picMkLst>
        </pc:picChg>
        <pc:picChg chg="add del mod">
          <ac:chgData name="Jenifer Prince Devaraj" userId="c3fb109c-09d1-42a6-93f4-69472d709861" providerId="ADAL" clId="{7F2D9697-FDE5-46FE-8E32-62492F475277}" dt="2023-01-30T17:39:17.938" v="727" actId="478"/>
          <ac:picMkLst>
            <pc:docMk/>
            <pc:sldMk cId="3602072117" sldId="402"/>
            <ac:picMk id="10" creationId="{58C42A32-2B53-FEED-E16D-53F67B92299F}"/>
          </ac:picMkLst>
        </pc:picChg>
        <pc:picChg chg="add mod">
          <ac:chgData name="Jenifer Prince Devaraj" userId="c3fb109c-09d1-42a6-93f4-69472d709861" providerId="ADAL" clId="{7F2D9697-FDE5-46FE-8E32-62492F475277}" dt="2023-01-30T17:44:10.244" v="740" actId="14100"/>
          <ac:picMkLst>
            <pc:docMk/>
            <pc:sldMk cId="3602072117" sldId="402"/>
            <ac:picMk id="14" creationId="{B8162390-6CB1-ADD7-255D-324B593F9C37}"/>
          </ac:picMkLst>
        </pc:picChg>
      </pc:sldChg>
      <pc:sldChg chg="del">
        <pc:chgData name="Jenifer Prince Devaraj" userId="c3fb109c-09d1-42a6-93f4-69472d709861" providerId="ADAL" clId="{7F2D9697-FDE5-46FE-8E32-62492F475277}" dt="2023-01-30T17:43:45.430" v="738" actId="47"/>
        <pc:sldMkLst>
          <pc:docMk/>
          <pc:sldMk cId="1556749330" sldId="403"/>
        </pc:sldMkLst>
      </pc:sldChg>
      <pc:sldChg chg="del">
        <pc:chgData name="Jenifer Prince Devaraj" userId="c3fb109c-09d1-42a6-93f4-69472d709861" providerId="ADAL" clId="{7F2D9697-FDE5-46FE-8E32-62492F475277}" dt="2023-01-30T17:48:27.113" v="741" actId="47"/>
        <pc:sldMkLst>
          <pc:docMk/>
          <pc:sldMk cId="818186684" sldId="404"/>
        </pc:sldMkLst>
      </pc:sldChg>
      <pc:sldChg chg="addSp delSp modSp mod">
        <pc:chgData name="Jenifer Prince Devaraj" userId="c3fb109c-09d1-42a6-93f4-69472d709861" providerId="ADAL" clId="{7F2D9697-FDE5-46FE-8E32-62492F475277}" dt="2023-01-30T17:58:41.248" v="788" actId="14100"/>
        <pc:sldMkLst>
          <pc:docMk/>
          <pc:sldMk cId="4079356430" sldId="405"/>
        </pc:sldMkLst>
        <pc:spChg chg="mod">
          <ac:chgData name="Jenifer Prince Devaraj" userId="c3fb109c-09d1-42a6-93f4-69472d709861" providerId="ADAL" clId="{7F2D9697-FDE5-46FE-8E32-62492F475277}" dt="2023-01-30T17:49:37.173" v="753" actId="1076"/>
          <ac:spMkLst>
            <pc:docMk/>
            <pc:sldMk cId="4079356430" sldId="405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7F2D9697-FDE5-46FE-8E32-62492F475277}" dt="2023-01-30T17:57:17.386" v="787" actId="20577"/>
          <ac:spMkLst>
            <pc:docMk/>
            <pc:sldMk cId="4079356430" sldId="405"/>
            <ac:spMk id="3" creationId="{00000000-0000-0000-0000-000000000000}"/>
          </ac:spMkLst>
        </pc:spChg>
        <pc:spChg chg="mod">
          <ac:chgData name="Jenifer Prince Devaraj" userId="c3fb109c-09d1-42a6-93f4-69472d709861" providerId="ADAL" clId="{7F2D9697-FDE5-46FE-8E32-62492F475277}" dt="2023-01-30T17:48:47.876" v="743" actId="1076"/>
          <ac:spMkLst>
            <pc:docMk/>
            <pc:sldMk cId="4079356430" sldId="405"/>
            <ac:spMk id="7" creationId="{00000000-0000-0000-0000-000000000000}"/>
          </ac:spMkLst>
        </pc:spChg>
        <pc:picChg chg="add del mod">
          <ac:chgData name="Jenifer Prince Devaraj" userId="c3fb109c-09d1-42a6-93f4-69472d709861" providerId="ADAL" clId="{7F2D9697-FDE5-46FE-8E32-62492F475277}" dt="2023-01-30T17:56:50.446" v="778" actId="478"/>
          <ac:picMkLst>
            <pc:docMk/>
            <pc:sldMk cId="4079356430" sldId="405"/>
            <ac:picMk id="5" creationId="{4061E8CA-8C32-BB12-A5B3-D86E0BBF6821}"/>
          </ac:picMkLst>
        </pc:picChg>
        <pc:picChg chg="del">
          <ac:chgData name="Jenifer Prince Devaraj" userId="c3fb109c-09d1-42a6-93f4-69472d709861" providerId="ADAL" clId="{7F2D9697-FDE5-46FE-8E32-62492F475277}" dt="2023-01-30T17:26:42.182" v="624" actId="478"/>
          <ac:picMkLst>
            <pc:docMk/>
            <pc:sldMk cId="4079356430" sldId="405"/>
            <ac:picMk id="6" creationId="{2623A846-5BDB-42EE-BC4B-48D317805639}"/>
          </ac:picMkLst>
        </pc:picChg>
        <pc:picChg chg="add del mod">
          <ac:chgData name="Jenifer Prince Devaraj" userId="c3fb109c-09d1-42a6-93f4-69472d709861" providerId="ADAL" clId="{7F2D9697-FDE5-46FE-8E32-62492F475277}" dt="2023-01-30T17:57:08.877" v="782" actId="478"/>
          <ac:picMkLst>
            <pc:docMk/>
            <pc:sldMk cId="4079356430" sldId="405"/>
            <ac:picMk id="10" creationId="{75A57181-EA70-E350-9F07-4F56580AC6FA}"/>
          </ac:picMkLst>
        </pc:picChg>
        <pc:picChg chg="add mod">
          <ac:chgData name="Jenifer Prince Devaraj" userId="c3fb109c-09d1-42a6-93f4-69472d709861" providerId="ADAL" clId="{7F2D9697-FDE5-46FE-8E32-62492F475277}" dt="2023-01-30T17:58:41.248" v="788" actId="14100"/>
          <ac:picMkLst>
            <pc:docMk/>
            <pc:sldMk cId="4079356430" sldId="405"/>
            <ac:picMk id="12" creationId="{BC41D53F-619B-CAB1-D3AC-EEEC010FF74B}"/>
          </ac:picMkLst>
        </pc:picChg>
      </pc:sldChg>
      <pc:sldChg chg="addSp delSp modSp mod">
        <pc:chgData name="Jenifer Prince Devaraj" userId="c3fb109c-09d1-42a6-93f4-69472d709861" providerId="ADAL" clId="{7F2D9697-FDE5-46FE-8E32-62492F475277}" dt="2023-01-30T17:52:28.909" v="773" actId="1076"/>
        <pc:sldMkLst>
          <pc:docMk/>
          <pc:sldMk cId="2665780506" sldId="406"/>
        </pc:sldMkLst>
        <pc:spChg chg="mod">
          <ac:chgData name="Jenifer Prince Devaraj" userId="c3fb109c-09d1-42a6-93f4-69472d709861" providerId="ADAL" clId="{7F2D9697-FDE5-46FE-8E32-62492F475277}" dt="2023-01-30T17:51:42.685" v="764" actId="1076"/>
          <ac:spMkLst>
            <pc:docMk/>
            <pc:sldMk cId="2665780506" sldId="406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7F2D9697-FDE5-46FE-8E32-62492F475277}" dt="2023-01-30T17:50:27.718" v="759" actId="14100"/>
          <ac:spMkLst>
            <pc:docMk/>
            <pc:sldMk cId="2665780506" sldId="406"/>
            <ac:spMk id="7" creationId="{00000000-0000-0000-0000-000000000000}"/>
          </ac:spMkLst>
        </pc:spChg>
        <pc:spChg chg="add mod">
          <ac:chgData name="Jenifer Prince Devaraj" userId="c3fb109c-09d1-42a6-93f4-69472d709861" providerId="ADAL" clId="{7F2D9697-FDE5-46FE-8E32-62492F475277}" dt="2023-01-30T17:52:03.637" v="766" actId="1076"/>
          <ac:spMkLst>
            <pc:docMk/>
            <pc:sldMk cId="2665780506" sldId="406"/>
            <ac:spMk id="11" creationId="{65F5E014-16B0-04C4-7A73-52806641A585}"/>
          </ac:spMkLst>
        </pc:spChg>
        <pc:spChg chg="add del mod">
          <ac:chgData name="Jenifer Prince Devaraj" userId="c3fb109c-09d1-42a6-93f4-69472d709861" providerId="ADAL" clId="{7F2D9697-FDE5-46FE-8E32-62492F475277}" dt="2023-01-30T17:52:23.461" v="771"/>
          <ac:spMkLst>
            <pc:docMk/>
            <pc:sldMk cId="2665780506" sldId="406"/>
            <ac:spMk id="12" creationId="{D28BF620-1780-22FF-7F99-D53C795C000D}"/>
          </ac:spMkLst>
        </pc:spChg>
        <pc:spChg chg="add mod">
          <ac:chgData name="Jenifer Prince Devaraj" userId="c3fb109c-09d1-42a6-93f4-69472d709861" providerId="ADAL" clId="{7F2D9697-FDE5-46FE-8E32-62492F475277}" dt="2023-01-30T17:52:28.909" v="773" actId="1076"/>
          <ac:spMkLst>
            <pc:docMk/>
            <pc:sldMk cId="2665780506" sldId="406"/>
            <ac:spMk id="13" creationId="{F5DF9760-F204-EBB8-EBC6-9B43E340F064}"/>
          </ac:spMkLst>
        </pc:spChg>
        <pc:graphicFrameChg chg="del">
          <ac:chgData name="Jenifer Prince Devaraj" userId="c3fb109c-09d1-42a6-93f4-69472d709861" providerId="ADAL" clId="{7F2D9697-FDE5-46FE-8E32-62492F475277}" dt="2023-01-30T17:50:16.589" v="755" actId="478"/>
          <ac:graphicFrameMkLst>
            <pc:docMk/>
            <pc:sldMk cId="2665780506" sldId="406"/>
            <ac:graphicFrameMk id="4" creationId="{59A11328-04A2-4020-81CB-776B352A58BA}"/>
          </ac:graphicFrameMkLst>
        </pc:graphicFrameChg>
        <pc:picChg chg="add mod">
          <ac:chgData name="Jenifer Prince Devaraj" userId="c3fb109c-09d1-42a6-93f4-69472d709861" providerId="ADAL" clId="{7F2D9697-FDE5-46FE-8E32-62492F475277}" dt="2023-01-30T17:52:11.214" v="767" actId="1076"/>
          <ac:picMkLst>
            <pc:docMk/>
            <pc:sldMk cId="2665780506" sldId="406"/>
            <ac:picMk id="6" creationId="{E4C419E9-FFDC-E4AF-AB63-D0374E168EF6}"/>
          </ac:picMkLst>
        </pc:picChg>
        <pc:picChg chg="add mod">
          <ac:chgData name="Jenifer Prince Devaraj" userId="c3fb109c-09d1-42a6-93f4-69472d709861" providerId="ADAL" clId="{7F2D9697-FDE5-46FE-8E32-62492F475277}" dt="2023-01-30T17:51:36.960" v="763" actId="1076"/>
          <ac:picMkLst>
            <pc:docMk/>
            <pc:sldMk cId="2665780506" sldId="406"/>
            <ac:picMk id="10" creationId="{F76D4DB7-59B5-715A-3EB9-A8723EC7876D}"/>
          </ac:picMkLst>
        </pc:picChg>
      </pc:sldChg>
      <pc:sldChg chg="addSp delSp modSp mod">
        <pc:chgData name="Jenifer Prince Devaraj" userId="c3fb109c-09d1-42a6-93f4-69472d709861" providerId="ADAL" clId="{7F2D9697-FDE5-46FE-8E32-62492F475277}" dt="2023-01-30T18:06:15.471" v="888" actId="14100"/>
        <pc:sldMkLst>
          <pc:docMk/>
          <pc:sldMk cId="4053032774" sldId="407"/>
        </pc:sldMkLst>
        <pc:spChg chg="mod">
          <ac:chgData name="Jenifer Prince Devaraj" userId="c3fb109c-09d1-42a6-93f4-69472d709861" providerId="ADAL" clId="{7F2D9697-FDE5-46FE-8E32-62492F475277}" dt="2023-01-30T18:01:45.940" v="812" actId="113"/>
          <ac:spMkLst>
            <pc:docMk/>
            <pc:sldMk cId="4053032774" sldId="407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7F2D9697-FDE5-46FE-8E32-62492F475277}" dt="2023-01-30T18:01:23.932" v="807" actId="14100"/>
          <ac:spMkLst>
            <pc:docMk/>
            <pc:sldMk cId="4053032774" sldId="407"/>
            <ac:spMk id="7" creationId="{00000000-0000-0000-0000-000000000000}"/>
          </ac:spMkLst>
        </pc:spChg>
        <pc:spChg chg="add mod">
          <ac:chgData name="Jenifer Prince Devaraj" userId="c3fb109c-09d1-42a6-93f4-69472d709861" providerId="ADAL" clId="{7F2D9697-FDE5-46FE-8E32-62492F475277}" dt="2023-01-30T18:02:18.686" v="829" actId="1076"/>
          <ac:spMkLst>
            <pc:docMk/>
            <pc:sldMk cId="4053032774" sldId="407"/>
            <ac:spMk id="11" creationId="{9FC68732-7EB3-C1B9-3467-C89258F30384}"/>
          </ac:spMkLst>
        </pc:spChg>
        <pc:spChg chg="add mod">
          <ac:chgData name="Jenifer Prince Devaraj" userId="c3fb109c-09d1-42a6-93f4-69472d709861" providerId="ADAL" clId="{7F2D9697-FDE5-46FE-8E32-62492F475277}" dt="2023-01-30T18:02:20.871" v="830" actId="1076"/>
          <ac:spMkLst>
            <pc:docMk/>
            <pc:sldMk cId="4053032774" sldId="407"/>
            <ac:spMk id="12" creationId="{5BBF669E-3DD2-206F-9826-1BB30B767EF4}"/>
          </ac:spMkLst>
        </pc:spChg>
        <pc:spChg chg="add mod">
          <ac:chgData name="Jenifer Prince Devaraj" userId="c3fb109c-09d1-42a6-93f4-69472d709861" providerId="ADAL" clId="{7F2D9697-FDE5-46FE-8E32-62492F475277}" dt="2023-01-30T18:02:26.131" v="832" actId="1076"/>
          <ac:spMkLst>
            <pc:docMk/>
            <pc:sldMk cId="4053032774" sldId="407"/>
            <ac:spMk id="13" creationId="{943B48D8-C587-7EA1-D0DF-D1E30D7BACEB}"/>
          </ac:spMkLst>
        </pc:spChg>
        <pc:spChg chg="add mod">
          <ac:chgData name="Jenifer Prince Devaraj" userId="c3fb109c-09d1-42a6-93f4-69472d709861" providerId="ADAL" clId="{7F2D9697-FDE5-46FE-8E32-62492F475277}" dt="2023-01-30T18:02:23.173" v="831" actId="1076"/>
          <ac:spMkLst>
            <pc:docMk/>
            <pc:sldMk cId="4053032774" sldId="407"/>
            <ac:spMk id="14" creationId="{A0355D69-8FA7-F36A-33D4-41090E06DE90}"/>
          </ac:spMkLst>
        </pc:spChg>
        <pc:spChg chg="add mod">
          <ac:chgData name="Jenifer Prince Devaraj" userId="c3fb109c-09d1-42a6-93f4-69472d709861" providerId="ADAL" clId="{7F2D9697-FDE5-46FE-8E32-62492F475277}" dt="2023-01-30T18:02:12.392" v="828" actId="113"/>
          <ac:spMkLst>
            <pc:docMk/>
            <pc:sldMk cId="4053032774" sldId="407"/>
            <ac:spMk id="17" creationId="{778FEE73-01D1-8A9A-4F93-832B8BD8F0C7}"/>
          </ac:spMkLst>
        </pc:spChg>
        <pc:spChg chg="add mod">
          <ac:chgData name="Jenifer Prince Devaraj" userId="c3fb109c-09d1-42a6-93f4-69472d709861" providerId="ADAL" clId="{7F2D9697-FDE5-46FE-8E32-62492F475277}" dt="2023-01-30T18:04:20.956" v="863" actId="1076"/>
          <ac:spMkLst>
            <pc:docMk/>
            <pc:sldMk cId="4053032774" sldId="407"/>
            <ac:spMk id="18" creationId="{13BB96E5-7799-81FC-9A4C-BC181EB3B1C9}"/>
          </ac:spMkLst>
        </pc:spChg>
        <pc:spChg chg="add mod">
          <ac:chgData name="Jenifer Prince Devaraj" userId="c3fb109c-09d1-42a6-93f4-69472d709861" providerId="ADAL" clId="{7F2D9697-FDE5-46FE-8E32-62492F475277}" dt="2023-01-30T18:04:41.303" v="865" actId="1076"/>
          <ac:spMkLst>
            <pc:docMk/>
            <pc:sldMk cId="4053032774" sldId="407"/>
            <ac:spMk id="21" creationId="{78903004-F5BF-EC5A-6A4D-462FAB3AAA6C}"/>
          </ac:spMkLst>
        </pc:spChg>
        <pc:spChg chg="add mod">
          <ac:chgData name="Jenifer Prince Devaraj" userId="c3fb109c-09d1-42a6-93f4-69472d709861" providerId="ADAL" clId="{7F2D9697-FDE5-46FE-8E32-62492F475277}" dt="2023-01-30T18:05:10.093" v="875" actId="1076"/>
          <ac:spMkLst>
            <pc:docMk/>
            <pc:sldMk cId="4053032774" sldId="407"/>
            <ac:spMk id="22" creationId="{59694CEC-EDAB-C8BE-5C0E-22CBAEFE3A6E}"/>
          </ac:spMkLst>
        </pc:spChg>
        <pc:spChg chg="add mod">
          <ac:chgData name="Jenifer Prince Devaraj" userId="c3fb109c-09d1-42a6-93f4-69472d709861" providerId="ADAL" clId="{7F2D9697-FDE5-46FE-8E32-62492F475277}" dt="2023-01-30T18:05:21.455" v="883" actId="1036"/>
          <ac:spMkLst>
            <pc:docMk/>
            <pc:sldMk cId="4053032774" sldId="407"/>
            <ac:spMk id="23" creationId="{6471E74E-4F7A-7D12-EC2A-C4351A44A07E}"/>
          </ac:spMkLst>
        </pc:spChg>
        <pc:picChg chg="add del mod">
          <ac:chgData name="Jenifer Prince Devaraj" userId="c3fb109c-09d1-42a6-93f4-69472d709861" providerId="ADAL" clId="{7F2D9697-FDE5-46FE-8E32-62492F475277}" dt="2023-01-30T17:59:32.512" v="789" actId="478"/>
          <ac:picMkLst>
            <pc:docMk/>
            <pc:sldMk cId="4053032774" sldId="407"/>
            <ac:picMk id="4" creationId="{574A3ADB-A59B-9912-8337-F0756E44E793}"/>
          </ac:picMkLst>
        </pc:picChg>
        <pc:picChg chg="add mod">
          <ac:chgData name="Jenifer Prince Devaraj" userId="c3fb109c-09d1-42a6-93f4-69472d709861" providerId="ADAL" clId="{7F2D9697-FDE5-46FE-8E32-62492F475277}" dt="2023-01-30T18:01:50.870" v="814" actId="1076"/>
          <ac:picMkLst>
            <pc:docMk/>
            <pc:sldMk cId="4053032774" sldId="407"/>
            <ac:picMk id="6" creationId="{A4E1A75C-5D0B-83BE-0B6A-4AE8E15DDEDF}"/>
          </ac:picMkLst>
        </pc:picChg>
        <pc:picChg chg="del">
          <ac:chgData name="Jenifer Prince Devaraj" userId="c3fb109c-09d1-42a6-93f4-69472d709861" providerId="ADAL" clId="{7F2D9697-FDE5-46FE-8E32-62492F475277}" dt="2023-01-30T17:55:51.282" v="775" actId="478"/>
          <ac:picMkLst>
            <pc:docMk/>
            <pc:sldMk cId="4053032774" sldId="407"/>
            <ac:picMk id="9" creationId="{BBECE2A9-E746-4F00-9EE5-DA9E6E1FF0AF}"/>
          </ac:picMkLst>
        </pc:picChg>
        <pc:picChg chg="del mod">
          <ac:chgData name="Jenifer Prince Devaraj" userId="c3fb109c-09d1-42a6-93f4-69472d709861" providerId="ADAL" clId="{7F2D9697-FDE5-46FE-8E32-62492F475277}" dt="2023-01-30T18:01:14.286" v="803" actId="478"/>
          <ac:picMkLst>
            <pc:docMk/>
            <pc:sldMk cId="4053032774" sldId="407"/>
            <ac:picMk id="10" creationId="{75F48D6F-E47D-41D8-8886-E5B57C569135}"/>
          </ac:picMkLst>
        </pc:picChg>
        <pc:picChg chg="add mod">
          <ac:chgData name="Jenifer Prince Devaraj" userId="c3fb109c-09d1-42a6-93f4-69472d709861" providerId="ADAL" clId="{7F2D9697-FDE5-46FE-8E32-62492F475277}" dt="2023-01-30T18:01:48.788" v="813" actId="1076"/>
          <ac:picMkLst>
            <pc:docMk/>
            <pc:sldMk cId="4053032774" sldId="407"/>
            <ac:picMk id="16" creationId="{23352153-0993-0B35-200B-14EB93000F36}"/>
          </ac:picMkLst>
        </pc:picChg>
        <pc:picChg chg="add mod">
          <ac:chgData name="Jenifer Prince Devaraj" userId="c3fb109c-09d1-42a6-93f4-69472d709861" providerId="ADAL" clId="{7F2D9697-FDE5-46FE-8E32-62492F475277}" dt="2023-01-30T18:04:15.955" v="862" actId="1036"/>
          <ac:picMkLst>
            <pc:docMk/>
            <pc:sldMk cId="4053032774" sldId="407"/>
            <ac:picMk id="20" creationId="{53DEC2B3-0CBE-770D-1A07-B49835018276}"/>
          </ac:picMkLst>
        </pc:picChg>
        <pc:picChg chg="add mod">
          <ac:chgData name="Jenifer Prince Devaraj" userId="c3fb109c-09d1-42a6-93f4-69472d709861" providerId="ADAL" clId="{7F2D9697-FDE5-46FE-8E32-62492F475277}" dt="2023-01-30T18:06:15.471" v="888" actId="14100"/>
          <ac:picMkLst>
            <pc:docMk/>
            <pc:sldMk cId="4053032774" sldId="407"/>
            <ac:picMk id="25" creationId="{B536DCDF-2EDC-E556-46B4-CAAC1B176FD0}"/>
          </ac:picMkLst>
        </pc:picChg>
      </pc:sldChg>
      <pc:sldChg chg="del">
        <pc:chgData name="Jenifer Prince Devaraj" userId="c3fb109c-09d1-42a6-93f4-69472d709861" providerId="ADAL" clId="{7F2D9697-FDE5-46FE-8E32-62492F475277}" dt="2023-01-30T18:06:25.803" v="889" actId="47"/>
        <pc:sldMkLst>
          <pc:docMk/>
          <pc:sldMk cId="4081990858" sldId="408"/>
        </pc:sldMkLst>
      </pc:sldChg>
      <pc:sldChg chg="del">
        <pc:chgData name="Jenifer Prince Devaraj" userId="c3fb109c-09d1-42a6-93f4-69472d709861" providerId="ADAL" clId="{7F2D9697-FDE5-46FE-8E32-62492F475277}" dt="2023-01-30T18:06:28.421" v="890" actId="47"/>
        <pc:sldMkLst>
          <pc:docMk/>
          <pc:sldMk cId="3498724982" sldId="409"/>
        </pc:sldMkLst>
      </pc:sldChg>
      <pc:sldChg chg="addSp delSp modSp mod">
        <pc:chgData name="Jenifer Prince Devaraj" userId="c3fb109c-09d1-42a6-93f4-69472d709861" providerId="ADAL" clId="{7F2D9697-FDE5-46FE-8E32-62492F475277}" dt="2023-01-30T18:08:10.060" v="914" actId="14100"/>
        <pc:sldMkLst>
          <pc:docMk/>
          <pc:sldMk cId="1585745212" sldId="410"/>
        </pc:sldMkLst>
        <pc:spChg chg="mod">
          <ac:chgData name="Jenifer Prince Devaraj" userId="c3fb109c-09d1-42a6-93f4-69472d709861" providerId="ADAL" clId="{7F2D9697-FDE5-46FE-8E32-62492F475277}" dt="2023-01-30T18:08:04.547" v="913" actId="113"/>
          <ac:spMkLst>
            <pc:docMk/>
            <pc:sldMk cId="1585745212" sldId="410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7F2D9697-FDE5-46FE-8E32-62492F475277}" dt="2023-01-30T18:07:45.960" v="909" actId="1076"/>
          <ac:spMkLst>
            <pc:docMk/>
            <pc:sldMk cId="1585745212" sldId="410"/>
            <ac:spMk id="3" creationId="{00000000-0000-0000-0000-000000000000}"/>
          </ac:spMkLst>
        </pc:spChg>
        <pc:spChg chg="mod">
          <ac:chgData name="Jenifer Prince Devaraj" userId="c3fb109c-09d1-42a6-93f4-69472d709861" providerId="ADAL" clId="{7F2D9697-FDE5-46FE-8E32-62492F475277}" dt="2023-01-30T18:08:10.060" v="914" actId="14100"/>
          <ac:spMkLst>
            <pc:docMk/>
            <pc:sldMk cId="1585745212" sldId="410"/>
            <ac:spMk id="7" creationId="{00000000-0000-0000-0000-000000000000}"/>
          </ac:spMkLst>
        </pc:spChg>
        <pc:picChg chg="add mod">
          <ac:chgData name="Jenifer Prince Devaraj" userId="c3fb109c-09d1-42a6-93f4-69472d709861" providerId="ADAL" clId="{7F2D9697-FDE5-46FE-8E32-62492F475277}" dt="2023-01-30T18:07:34.860" v="895" actId="1076"/>
          <ac:picMkLst>
            <pc:docMk/>
            <pc:sldMk cId="1585745212" sldId="410"/>
            <ac:picMk id="5" creationId="{DBA88D2C-4CF9-CFA4-5D06-74E237EA9CD4}"/>
          </ac:picMkLst>
        </pc:picChg>
        <pc:picChg chg="del mod">
          <ac:chgData name="Jenifer Prince Devaraj" userId="c3fb109c-09d1-42a6-93f4-69472d709861" providerId="ADAL" clId="{7F2D9697-FDE5-46FE-8E32-62492F475277}" dt="2023-01-30T18:07:28.305" v="892" actId="478"/>
          <ac:picMkLst>
            <pc:docMk/>
            <pc:sldMk cId="1585745212" sldId="410"/>
            <ac:picMk id="10" creationId="{4A568B79-5A7B-4483-A69A-0A75702928CC}"/>
          </ac:picMkLst>
        </pc:picChg>
      </pc:sldChg>
      <pc:sldChg chg="modSp mod">
        <pc:chgData name="Jenifer Prince Devaraj" userId="c3fb109c-09d1-42a6-93f4-69472d709861" providerId="ADAL" clId="{7F2D9697-FDE5-46FE-8E32-62492F475277}" dt="2023-01-30T18:10:45.985" v="976" actId="33524"/>
        <pc:sldMkLst>
          <pc:docMk/>
          <pc:sldMk cId="439509533" sldId="411"/>
        </pc:sldMkLst>
        <pc:spChg chg="mod">
          <ac:chgData name="Jenifer Prince Devaraj" userId="c3fb109c-09d1-42a6-93f4-69472d709861" providerId="ADAL" clId="{7F2D9697-FDE5-46FE-8E32-62492F475277}" dt="2023-01-30T18:10:05.715" v="933" actId="2711"/>
          <ac:spMkLst>
            <pc:docMk/>
            <pc:sldMk cId="439509533" sldId="411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7F2D9697-FDE5-46FE-8E32-62492F475277}" dt="2023-01-30T18:10:45.985" v="976" actId="33524"/>
          <ac:spMkLst>
            <pc:docMk/>
            <pc:sldMk cId="439509533" sldId="411"/>
            <ac:spMk id="3" creationId="{00000000-0000-0000-0000-000000000000}"/>
          </ac:spMkLst>
        </pc:spChg>
        <pc:spChg chg="mod">
          <ac:chgData name="Jenifer Prince Devaraj" userId="c3fb109c-09d1-42a6-93f4-69472d709861" providerId="ADAL" clId="{7F2D9697-FDE5-46FE-8E32-62492F475277}" dt="2023-01-30T18:09:25.046" v="919" actId="1076"/>
          <ac:spMkLst>
            <pc:docMk/>
            <pc:sldMk cId="439509533" sldId="411"/>
            <ac:spMk id="7" creationId="{00000000-0000-0000-0000-000000000000}"/>
          </ac:spMkLst>
        </pc:spChg>
      </pc:sldChg>
      <pc:sldChg chg="addSp modSp mod ord">
        <pc:chgData name="Jenifer Prince Devaraj" userId="c3fb109c-09d1-42a6-93f4-69472d709861" providerId="ADAL" clId="{7F2D9697-FDE5-46FE-8E32-62492F475277}" dt="2023-01-30T18:15:19.780" v="1023"/>
        <pc:sldMkLst>
          <pc:docMk/>
          <pc:sldMk cId="2263534991" sldId="412"/>
        </pc:sldMkLst>
        <pc:spChg chg="mod">
          <ac:chgData name="Jenifer Prince Devaraj" userId="c3fb109c-09d1-42a6-93f4-69472d709861" providerId="ADAL" clId="{7F2D9697-FDE5-46FE-8E32-62492F475277}" dt="2023-01-30T18:11:25.903" v="980" actId="113"/>
          <ac:spMkLst>
            <pc:docMk/>
            <pc:sldMk cId="2263534991" sldId="412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7F2D9697-FDE5-46FE-8E32-62492F475277}" dt="2023-01-30T18:14:50.539" v="1019" actId="1076"/>
          <ac:spMkLst>
            <pc:docMk/>
            <pc:sldMk cId="2263534991" sldId="412"/>
            <ac:spMk id="4" creationId="{52F01C14-8BBA-4E59-AB6C-A369925BAB52}"/>
          </ac:spMkLst>
        </pc:spChg>
        <pc:spChg chg="mod">
          <ac:chgData name="Jenifer Prince Devaraj" userId="c3fb109c-09d1-42a6-93f4-69472d709861" providerId="ADAL" clId="{7F2D9697-FDE5-46FE-8E32-62492F475277}" dt="2023-01-30T18:11:31.619" v="982" actId="14100"/>
          <ac:spMkLst>
            <pc:docMk/>
            <pc:sldMk cId="2263534991" sldId="412"/>
            <ac:spMk id="7" creationId="{00000000-0000-0000-0000-000000000000}"/>
          </ac:spMkLst>
        </pc:spChg>
        <pc:picChg chg="mod">
          <ac:chgData name="Jenifer Prince Devaraj" userId="c3fb109c-09d1-42a6-93f4-69472d709861" providerId="ADAL" clId="{7F2D9697-FDE5-46FE-8E32-62492F475277}" dt="2023-01-30T18:14:45.878" v="1018" actId="1076"/>
          <ac:picMkLst>
            <pc:docMk/>
            <pc:sldMk cId="2263534991" sldId="412"/>
            <ac:picMk id="6" creationId="{3358A925-4033-436C-A67E-AF6185125E20}"/>
          </ac:picMkLst>
        </pc:picChg>
      </pc:sldChg>
      <pc:sldChg chg="add del">
        <pc:chgData name="Jenifer Prince Devaraj" userId="c3fb109c-09d1-42a6-93f4-69472d709861" providerId="ADAL" clId="{7F2D9697-FDE5-46FE-8E32-62492F475277}" dt="2023-01-30T18:15:06.686" v="1020" actId="47"/>
        <pc:sldMkLst>
          <pc:docMk/>
          <pc:sldMk cId="617480582" sldId="413"/>
        </pc:sldMkLst>
      </pc:sldChg>
      <pc:sldChg chg="modSp mod">
        <pc:chgData name="Jenifer Prince Devaraj" userId="c3fb109c-09d1-42a6-93f4-69472d709861" providerId="ADAL" clId="{7F2D9697-FDE5-46FE-8E32-62492F475277}" dt="2023-01-30T18:15:53.661" v="1030" actId="113"/>
        <pc:sldMkLst>
          <pc:docMk/>
          <pc:sldMk cId="609361282" sldId="414"/>
        </pc:sldMkLst>
        <pc:spChg chg="mod">
          <ac:chgData name="Jenifer Prince Devaraj" userId="c3fb109c-09d1-42a6-93f4-69472d709861" providerId="ADAL" clId="{7F2D9697-FDE5-46FE-8E32-62492F475277}" dt="2023-01-30T18:15:53.661" v="1030" actId="113"/>
          <ac:spMkLst>
            <pc:docMk/>
            <pc:sldMk cId="609361282" sldId="414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7F2D9697-FDE5-46FE-8E32-62492F475277}" dt="2023-01-30T18:15:44.372" v="1027" actId="255"/>
          <ac:spMkLst>
            <pc:docMk/>
            <pc:sldMk cId="609361282" sldId="414"/>
            <ac:spMk id="3" creationId="{00000000-0000-0000-0000-000000000000}"/>
          </ac:spMkLst>
        </pc:spChg>
      </pc:sldChg>
      <pc:sldChg chg="del">
        <pc:chgData name="Jenifer Prince Devaraj" userId="c3fb109c-09d1-42a6-93f4-69472d709861" providerId="ADAL" clId="{7F2D9697-FDE5-46FE-8E32-62492F475277}" dt="2023-01-30T18:16:39.268" v="1041" actId="47"/>
        <pc:sldMkLst>
          <pc:docMk/>
          <pc:sldMk cId="528826053" sldId="415"/>
        </pc:sldMkLst>
      </pc:sldChg>
      <pc:sldChg chg="addSp modSp mod ord">
        <pc:chgData name="Jenifer Prince Devaraj" userId="c3fb109c-09d1-42a6-93f4-69472d709861" providerId="ADAL" clId="{7F2D9697-FDE5-46FE-8E32-62492F475277}" dt="2023-01-30T18:16:26.541" v="1040"/>
        <pc:sldMkLst>
          <pc:docMk/>
          <pc:sldMk cId="2754368594" sldId="416"/>
        </pc:sldMkLst>
        <pc:spChg chg="mod">
          <ac:chgData name="Jenifer Prince Devaraj" userId="c3fb109c-09d1-42a6-93f4-69472d709861" providerId="ADAL" clId="{7F2D9697-FDE5-46FE-8E32-62492F475277}" dt="2023-01-30T18:16:14.808" v="1037" actId="113"/>
          <ac:spMkLst>
            <pc:docMk/>
            <pc:sldMk cId="2754368594" sldId="416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7F2D9697-FDE5-46FE-8E32-62492F475277}" dt="2023-01-30T18:16:22.856" v="1038"/>
          <ac:spMkLst>
            <pc:docMk/>
            <pc:sldMk cId="2754368594" sldId="416"/>
            <ac:spMk id="3" creationId="{48640D2D-3068-C2C5-92B5-A7D7918A8F03}"/>
          </ac:spMkLst>
        </pc:spChg>
        <pc:picChg chg="mod">
          <ac:chgData name="Jenifer Prince Devaraj" userId="c3fb109c-09d1-42a6-93f4-69472d709861" providerId="ADAL" clId="{7F2D9697-FDE5-46FE-8E32-62492F475277}" dt="2023-01-30T18:15:59.377" v="1031" actId="1076"/>
          <ac:picMkLst>
            <pc:docMk/>
            <pc:sldMk cId="2754368594" sldId="416"/>
            <ac:picMk id="6" creationId="{47CDF12C-4389-4F39-B08C-C22168F40B89}"/>
          </ac:picMkLst>
        </pc:picChg>
      </pc:sldChg>
      <pc:sldChg chg="modSp add del mod">
        <pc:chgData name="Jenifer Prince Devaraj" userId="c3fb109c-09d1-42a6-93f4-69472d709861" providerId="ADAL" clId="{7F2D9697-FDE5-46FE-8E32-62492F475277}" dt="2023-01-30T18:22:09.654" v="1132" actId="1076"/>
        <pc:sldMkLst>
          <pc:docMk/>
          <pc:sldMk cId="1374664277" sldId="417"/>
        </pc:sldMkLst>
        <pc:spChg chg="mod">
          <ac:chgData name="Jenifer Prince Devaraj" userId="c3fb109c-09d1-42a6-93f4-69472d709861" providerId="ADAL" clId="{7F2D9697-FDE5-46FE-8E32-62492F475277}" dt="2023-01-30T18:16:58.033" v="1048" actId="1076"/>
          <ac:spMkLst>
            <pc:docMk/>
            <pc:sldMk cId="1374664277" sldId="417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7F2D9697-FDE5-46FE-8E32-62492F475277}" dt="2023-01-30T18:22:09.654" v="1132" actId="1076"/>
          <ac:spMkLst>
            <pc:docMk/>
            <pc:sldMk cId="1374664277" sldId="417"/>
            <ac:spMk id="3" creationId="{00000000-0000-0000-0000-000000000000}"/>
          </ac:spMkLst>
        </pc:spChg>
        <pc:spChg chg="mod">
          <ac:chgData name="Jenifer Prince Devaraj" userId="c3fb109c-09d1-42a6-93f4-69472d709861" providerId="ADAL" clId="{7F2D9697-FDE5-46FE-8E32-62492F475277}" dt="2023-01-30T18:18:28.971" v="1065" actId="1076"/>
          <ac:spMkLst>
            <pc:docMk/>
            <pc:sldMk cId="1374664277" sldId="417"/>
            <ac:spMk id="7" creationId="{00000000-0000-0000-0000-000000000000}"/>
          </ac:spMkLst>
        </pc:spChg>
      </pc:sldChg>
      <pc:sldChg chg="addSp modSp add del mod">
        <pc:chgData name="Jenifer Prince Devaraj" userId="c3fb109c-09d1-42a6-93f4-69472d709861" providerId="ADAL" clId="{7F2D9697-FDE5-46FE-8E32-62492F475277}" dt="2023-01-30T18:19:34.260" v="1101" actId="207"/>
        <pc:sldMkLst>
          <pc:docMk/>
          <pc:sldMk cId="3602766017" sldId="418"/>
        </pc:sldMkLst>
        <pc:spChg chg="mod">
          <ac:chgData name="Jenifer Prince Devaraj" userId="c3fb109c-09d1-42a6-93f4-69472d709861" providerId="ADAL" clId="{7F2D9697-FDE5-46FE-8E32-62492F475277}" dt="2023-01-30T18:19:34.260" v="1101" actId="207"/>
          <ac:spMkLst>
            <pc:docMk/>
            <pc:sldMk cId="3602766017" sldId="418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7F2D9697-FDE5-46FE-8E32-62492F475277}" dt="2023-01-30T18:19:10.639" v="1096"/>
          <ac:spMkLst>
            <pc:docMk/>
            <pc:sldMk cId="3602766017" sldId="418"/>
            <ac:spMk id="4" creationId="{AB7704C5-C598-53BE-7A7B-396918F5C4D9}"/>
          </ac:spMkLst>
        </pc:spChg>
        <pc:spChg chg="mod">
          <ac:chgData name="Jenifer Prince Devaraj" userId="c3fb109c-09d1-42a6-93f4-69472d709861" providerId="ADAL" clId="{7F2D9697-FDE5-46FE-8E32-62492F475277}" dt="2023-01-30T18:19:16.905" v="1097" actId="14100"/>
          <ac:spMkLst>
            <pc:docMk/>
            <pc:sldMk cId="3602766017" sldId="418"/>
            <ac:spMk id="7" creationId="{00000000-0000-0000-0000-000000000000}"/>
          </ac:spMkLst>
        </pc:spChg>
        <pc:picChg chg="mod">
          <ac:chgData name="Jenifer Prince Devaraj" userId="c3fb109c-09d1-42a6-93f4-69472d709861" providerId="ADAL" clId="{7F2D9697-FDE5-46FE-8E32-62492F475277}" dt="2023-01-30T18:19:20.318" v="1099" actId="14100"/>
          <ac:picMkLst>
            <pc:docMk/>
            <pc:sldMk cId="3602766017" sldId="418"/>
            <ac:picMk id="6" creationId="{A12411B9-E27D-49AE-B464-27E701125557}"/>
          </ac:picMkLst>
        </pc:picChg>
      </pc:sldChg>
      <pc:sldChg chg="modSp add del mod">
        <pc:chgData name="Jenifer Prince Devaraj" userId="c3fb109c-09d1-42a6-93f4-69472d709861" providerId="ADAL" clId="{7F2D9697-FDE5-46FE-8E32-62492F475277}" dt="2023-01-30T18:20:32.510" v="1117" actId="1076"/>
        <pc:sldMkLst>
          <pc:docMk/>
          <pc:sldMk cId="2979788499" sldId="419"/>
        </pc:sldMkLst>
        <pc:spChg chg="mod">
          <ac:chgData name="Jenifer Prince Devaraj" userId="c3fb109c-09d1-42a6-93f4-69472d709861" providerId="ADAL" clId="{7F2D9697-FDE5-46FE-8E32-62492F475277}" dt="2023-01-30T18:19:48.811" v="1107" actId="113"/>
          <ac:spMkLst>
            <pc:docMk/>
            <pc:sldMk cId="2979788499" sldId="419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7F2D9697-FDE5-46FE-8E32-62492F475277}" dt="2023-01-30T18:20:32.510" v="1117" actId="1076"/>
          <ac:spMkLst>
            <pc:docMk/>
            <pc:sldMk cId="2979788499" sldId="419"/>
            <ac:spMk id="3" creationId="{00000000-0000-0000-0000-000000000000}"/>
          </ac:spMkLst>
        </pc:spChg>
        <pc:spChg chg="mod">
          <ac:chgData name="Jenifer Prince Devaraj" userId="c3fb109c-09d1-42a6-93f4-69472d709861" providerId="ADAL" clId="{7F2D9697-FDE5-46FE-8E32-62492F475277}" dt="2023-01-30T18:20:01.639" v="1109" actId="14100"/>
          <ac:spMkLst>
            <pc:docMk/>
            <pc:sldMk cId="2979788499" sldId="419"/>
            <ac:spMk id="7" creationId="{00000000-0000-0000-0000-000000000000}"/>
          </ac:spMkLst>
        </pc:spChg>
        <pc:picChg chg="mod">
          <ac:chgData name="Jenifer Prince Devaraj" userId="c3fb109c-09d1-42a6-93f4-69472d709861" providerId="ADAL" clId="{7F2D9697-FDE5-46FE-8E32-62492F475277}" dt="2023-01-30T18:20:27.496" v="1116" actId="1076"/>
          <ac:picMkLst>
            <pc:docMk/>
            <pc:sldMk cId="2979788499" sldId="419"/>
            <ac:picMk id="9" creationId="{01D75B93-FF1C-454E-8BF4-FA729F36AF66}"/>
          </ac:picMkLst>
        </pc:picChg>
      </pc:sldChg>
      <pc:sldChg chg="addSp delSp modSp add del mod">
        <pc:chgData name="Jenifer Prince Devaraj" userId="c3fb109c-09d1-42a6-93f4-69472d709861" providerId="ADAL" clId="{7F2D9697-FDE5-46FE-8E32-62492F475277}" dt="2023-01-30T18:21:54.139" v="1130" actId="1076"/>
        <pc:sldMkLst>
          <pc:docMk/>
          <pc:sldMk cId="1860380732" sldId="420"/>
        </pc:sldMkLst>
        <pc:spChg chg="del">
          <ac:chgData name="Jenifer Prince Devaraj" userId="c3fb109c-09d1-42a6-93f4-69472d709861" providerId="ADAL" clId="{7F2D9697-FDE5-46FE-8E32-62492F475277}" dt="2023-01-30T18:20:46.479" v="1118" actId="478"/>
          <ac:spMkLst>
            <pc:docMk/>
            <pc:sldMk cId="1860380732" sldId="420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7F2D9697-FDE5-46FE-8E32-62492F475277}" dt="2023-01-30T18:21:20.702" v="1128" actId="2711"/>
          <ac:spMkLst>
            <pc:docMk/>
            <pc:sldMk cId="1860380732" sldId="420"/>
            <ac:spMk id="3" creationId="{00000000-0000-0000-0000-000000000000}"/>
          </ac:spMkLst>
        </pc:spChg>
        <pc:spChg chg="add del mod">
          <ac:chgData name="Jenifer Prince Devaraj" userId="c3fb109c-09d1-42a6-93f4-69472d709861" providerId="ADAL" clId="{7F2D9697-FDE5-46FE-8E32-62492F475277}" dt="2023-01-30T18:20:49.373" v="1119" actId="478"/>
          <ac:spMkLst>
            <pc:docMk/>
            <pc:sldMk cId="1860380732" sldId="420"/>
            <ac:spMk id="5" creationId="{52DEE779-A827-9AA1-EFEC-9F8748B8390F}"/>
          </ac:spMkLst>
        </pc:spChg>
        <pc:spChg chg="add mod">
          <ac:chgData name="Jenifer Prince Devaraj" userId="c3fb109c-09d1-42a6-93f4-69472d709861" providerId="ADAL" clId="{7F2D9697-FDE5-46FE-8E32-62492F475277}" dt="2023-01-30T18:20:52.847" v="1121" actId="1076"/>
          <ac:spMkLst>
            <pc:docMk/>
            <pc:sldMk cId="1860380732" sldId="420"/>
            <ac:spMk id="6" creationId="{7AFB4288-926A-8025-BF6D-B3CC7B43CCC2}"/>
          </ac:spMkLst>
        </pc:spChg>
        <pc:spChg chg="mod">
          <ac:chgData name="Jenifer Prince Devaraj" userId="c3fb109c-09d1-42a6-93f4-69472d709861" providerId="ADAL" clId="{7F2D9697-FDE5-46FE-8E32-62492F475277}" dt="2023-01-30T18:20:59.364" v="1123" actId="14100"/>
          <ac:spMkLst>
            <pc:docMk/>
            <pc:sldMk cId="1860380732" sldId="420"/>
            <ac:spMk id="7" creationId="{00000000-0000-0000-0000-000000000000}"/>
          </ac:spMkLst>
        </pc:spChg>
        <pc:picChg chg="mod">
          <ac:chgData name="Jenifer Prince Devaraj" userId="c3fb109c-09d1-42a6-93f4-69472d709861" providerId="ADAL" clId="{7F2D9697-FDE5-46FE-8E32-62492F475277}" dt="2023-01-30T18:21:54.139" v="1130" actId="1076"/>
          <ac:picMkLst>
            <pc:docMk/>
            <pc:sldMk cId="1860380732" sldId="420"/>
            <ac:picMk id="10" creationId="{4B51042A-DE87-4E04-A388-DEBFF5197683}"/>
          </ac:picMkLst>
        </pc:picChg>
      </pc:sldChg>
    </pc:docChg>
  </pc:docChgLst>
  <pc:docChgLst>
    <pc:chgData name="Jenifer Prince Devaraj" userId="S::j.prince-devaraj@uwtsd.ac.uk::c3fb109c-09d1-42a6-93f4-69472d709861" providerId="AD" clId="Web-{F133BE80-EEF4-4521-5018-E20C58C39C0D}"/>
    <pc:docChg chg="addSld modSld sldOrd">
      <pc:chgData name="Jenifer Prince Devaraj" userId="S::j.prince-devaraj@uwtsd.ac.uk::c3fb109c-09d1-42a6-93f4-69472d709861" providerId="AD" clId="Web-{F133BE80-EEF4-4521-5018-E20C58C39C0D}" dt="2023-01-30T18:26:42.669" v="17" actId="14100"/>
      <pc:docMkLst>
        <pc:docMk/>
      </pc:docMkLst>
      <pc:sldChg chg="modSp">
        <pc:chgData name="Jenifer Prince Devaraj" userId="S::j.prince-devaraj@uwtsd.ac.uk::c3fb109c-09d1-42a6-93f4-69472d709861" providerId="AD" clId="Web-{F133BE80-EEF4-4521-5018-E20C58C39C0D}" dt="2023-01-30T18:26:42.669" v="17" actId="14100"/>
        <pc:sldMkLst>
          <pc:docMk/>
          <pc:sldMk cId="609361282" sldId="414"/>
        </pc:sldMkLst>
        <pc:spChg chg="mod">
          <ac:chgData name="Jenifer Prince Devaraj" userId="S::j.prince-devaraj@uwtsd.ac.uk::c3fb109c-09d1-42a6-93f4-69472d709861" providerId="AD" clId="Web-{F133BE80-EEF4-4521-5018-E20C58C39C0D}" dt="2023-01-30T18:26:42.669" v="17" actId="14100"/>
          <ac:spMkLst>
            <pc:docMk/>
            <pc:sldMk cId="609361282" sldId="414"/>
            <ac:spMk id="7" creationId="{00000000-0000-0000-0000-000000000000}"/>
          </ac:spMkLst>
        </pc:spChg>
      </pc:sldChg>
      <pc:sldChg chg="modSp">
        <pc:chgData name="Jenifer Prince Devaraj" userId="S::j.prince-devaraj@uwtsd.ac.uk::c3fb109c-09d1-42a6-93f4-69472d709861" providerId="AD" clId="Web-{F133BE80-EEF4-4521-5018-E20C58C39C0D}" dt="2023-01-30T18:26:16.777" v="16" actId="20577"/>
        <pc:sldMkLst>
          <pc:docMk/>
          <pc:sldMk cId="3119007398" sldId="719"/>
        </pc:sldMkLst>
        <pc:spChg chg="mod">
          <ac:chgData name="Jenifer Prince Devaraj" userId="S::j.prince-devaraj@uwtsd.ac.uk::c3fb109c-09d1-42a6-93f4-69472d709861" providerId="AD" clId="Web-{F133BE80-EEF4-4521-5018-E20C58C39C0D}" dt="2023-01-30T18:26:16.777" v="16" actId="20577"/>
          <ac:spMkLst>
            <pc:docMk/>
            <pc:sldMk cId="3119007398" sldId="719"/>
            <ac:spMk id="4" creationId="{BE605BA5-7179-54D8-AA19-BC9809E09348}"/>
          </ac:spMkLst>
        </pc:spChg>
      </pc:sldChg>
      <pc:sldChg chg="addSp delSp modSp add ord replId">
        <pc:chgData name="Jenifer Prince Devaraj" userId="S::j.prince-devaraj@uwtsd.ac.uk::c3fb109c-09d1-42a6-93f4-69472d709861" providerId="AD" clId="Web-{F133BE80-EEF4-4521-5018-E20C58C39C0D}" dt="2023-01-30T18:25:59.120" v="9" actId="20577"/>
        <pc:sldMkLst>
          <pc:docMk/>
          <pc:sldMk cId="3949027904" sldId="720"/>
        </pc:sldMkLst>
        <pc:spChg chg="add del mod">
          <ac:chgData name="Jenifer Prince Devaraj" userId="S::j.prince-devaraj@uwtsd.ac.uk::c3fb109c-09d1-42a6-93f4-69472d709861" providerId="AD" clId="Web-{F133BE80-EEF4-4521-5018-E20C58C39C0D}" dt="2023-01-30T18:25:59.120" v="9" actId="20577"/>
          <ac:spMkLst>
            <pc:docMk/>
            <pc:sldMk cId="3949027904" sldId="720"/>
            <ac:spMk id="4" creationId="{BE605BA5-7179-54D8-AA19-BC9809E09348}"/>
          </ac:spMkLst>
        </pc:spChg>
      </pc:sldChg>
    </pc:docChg>
  </pc:docChgLst>
  <pc:docChgLst>
    <pc:chgData name="Jenifer Prince Devaraj" userId="c3fb109c-09d1-42a6-93f4-69472d709861" providerId="ADAL" clId="{788EEF08-7CEB-4FBE-B053-4FA7DEE33AB1}"/>
    <pc:docChg chg="undo custSel delSld modSld sldOrd">
      <pc:chgData name="Jenifer Prince Devaraj" userId="c3fb109c-09d1-42a6-93f4-69472d709861" providerId="ADAL" clId="{788EEF08-7CEB-4FBE-B053-4FA7DEE33AB1}" dt="2023-02-07T13:45:34.472" v="36" actId="1076"/>
      <pc:docMkLst>
        <pc:docMk/>
      </pc:docMkLst>
      <pc:sldChg chg="modSp del mod">
        <pc:chgData name="Jenifer Prince Devaraj" userId="c3fb109c-09d1-42a6-93f4-69472d709861" providerId="ADAL" clId="{788EEF08-7CEB-4FBE-B053-4FA7DEE33AB1}" dt="2023-02-07T13:07:54.089" v="8" actId="47"/>
        <pc:sldMkLst>
          <pc:docMk/>
          <pc:sldMk cId="376590867" sldId="331"/>
        </pc:sldMkLst>
        <pc:spChg chg="mod">
          <ac:chgData name="Jenifer Prince Devaraj" userId="c3fb109c-09d1-42a6-93f4-69472d709861" providerId="ADAL" clId="{788EEF08-7CEB-4FBE-B053-4FA7DEE33AB1}" dt="2023-02-07T13:07:30.397" v="1" actId="21"/>
          <ac:spMkLst>
            <pc:docMk/>
            <pc:sldMk cId="376590867" sldId="331"/>
            <ac:spMk id="3" creationId="{00000000-0000-0000-0000-000000000000}"/>
          </ac:spMkLst>
        </pc:spChg>
      </pc:sldChg>
      <pc:sldChg chg="addSp modSp mod">
        <pc:chgData name="Jenifer Prince Devaraj" userId="c3fb109c-09d1-42a6-93f4-69472d709861" providerId="ADAL" clId="{788EEF08-7CEB-4FBE-B053-4FA7DEE33AB1}" dt="2023-02-07T13:07:49.472" v="7" actId="1076"/>
        <pc:sldMkLst>
          <pc:docMk/>
          <pc:sldMk cId="509675745" sldId="388"/>
        </pc:sldMkLst>
        <pc:spChg chg="add mod">
          <ac:chgData name="Jenifer Prince Devaraj" userId="c3fb109c-09d1-42a6-93f4-69472d709861" providerId="ADAL" clId="{788EEF08-7CEB-4FBE-B053-4FA7DEE33AB1}" dt="2023-02-07T13:07:45.731" v="6" actId="255"/>
          <ac:spMkLst>
            <pc:docMk/>
            <pc:sldMk cId="509675745" sldId="388"/>
            <ac:spMk id="3" creationId="{972ED214-4A2D-4F4C-65D5-16984ECBFA7F}"/>
          </ac:spMkLst>
        </pc:spChg>
        <pc:picChg chg="mod">
          <ac:chgData name="Jenifer Prince Devaraj" userId="c3fb109c-09d1-42a6-93f4-69472d709861" providerId="ADAL" clId="{788EEF08-7CEB-4FBE-B053-4FA7DEE33AB1}" dt="2023-02-07T13:07:49.472" v="7" actId="1076"/>
          <ac:picMkLst>
            <pc:docMk/>
            <pc:sldMk cId="509675745" sldId="388"/>
            <ac:picMk id="11" creationId="{B737AEFA-AFF4-74F5-8D55-246A90A0731F}"/>
          </ac:picMkLst>
        </pc:picChg>
      </pc:sldChg>
      <pc:sldChg chg="ord">
        <pc:chgData name="Jenifer Prince Devaraj" userId="c3fb109c-09d1-42a6-93f4-69472d709861" providerId="ADAL" clId="{788EEF08-7CEB-4FBE-B053-4FA7DEE33AB1}" dt="2023-02-07T13:08:44.345" v="10"/>
        <pc:sldMkLst>
          <pc:docMk/>
          <pc:sldMk cId="2389782796" sldId="395"/>
        </pc:sldMkLst>
      </pc:sldChg>
      <pc:sldChg chg="addSp delSp modSp mod">
        <pc:chgData name="Jenifer Prince Devaraj" userId="c3fb109c-09d1-42a6-93f4-69472d709861" providerId="ADAL" clId="{788EEF08-7CEB-4FBE-B053-4FA7DEE33AB1}" dt="2023-02-07T13:38:23.157" v="21" actId="1076"/>
        <pc:sldMkLst>
          <pc:docMk/>
          <pc:sldMk cId="3602766017" sldId="418"/>
        </pc:sldMkLst>
        <pc:picChg chg="add del mod">
          <ac:chgData name="Jenifer Prince Devaraj" userId="c3fb109c-09d1-42a6-93f4-69472d709861" providerId="ADAL" clId="{788EEF08-7CEB-4FBE-B053-4FA7DEE33AB1}" dt="2023-02-07T13:38:07.933" v="15" actId="478"/>
          <ac:picMkLst>
            <pc:docMk/>
            <pc:sldMk cId="3602766017" sldId="418"/>
            <ac:picMk id="6" creationId="{A12411B9-E27D-49AE-B464-27E701125557}"/>
          </ac:picMkLst>
        </pc:picChg>
        <pc:picChg chg="add mod">
          <ac:chgData name="Jenifer Prince Devaraj" userId="c3fb109c-09d1-42a6-93f4-69472d709861" providerId="ADAL" clId="{788EEF08-7CEB-4FBE-B053-4FA7DEE33AB1}" dt="2023-02-07T13:38:23.157" v="21" actId="1076"/>
          <ac:picMkLst>
            <pc:docMk/>
            <pc:sldMk cId="3602766017" sldId="418"/>
            <ac:picMk id="9" creationId="{1E8537F9-E28B-6C21-2F89-82E0C172E7C3}"/>
          </ac:picMkLst>
        </pc:picChg>
      </pc:sldChg>
      <pc:sldChg chg="addSp delSp modSp mod">
        <pc:chgData name="Jenifer Prince Devaraj" userId="c3fb109c-09d1-42a6-93f4-69472d709861" providerId="ADAL" clId="{788EEF08-7CEB-4FBE-B053-4FA7DEE33AB1}" dt="2023-02-07T13:43:58.086" v="32" actId="1076"/>
        <pc:sldMkLst>
          <pc:docMk/>
          <pc:sldMk cId="2979788499" sldId="419"/>
        </pc:sldMkLst>
        <pc:spChg chg="mod">
          <ac:chgData name="Jenifer Prince Devaraj" userId="c3fb109c-09d1-42a6-93f4-69472d709861" providerId="ADAL" clId="{788EEF08-7CEB-4FBE-B053-4FA7DEE33AB1}" dt="2023-02-07T13:43:54.002" v="31" actId="1076"/>
          <ac:spMkLst>
            <pc:docMk/>
            <pc:sldMk cId="2979788499" sldId="419"/>
            <ac:spMk id="3" creationId="{00000000-0000-0000-0000-000000000000}"/>
          </ac:spMkLst>
        </pc:spChg>
        <pc:picChg chg="add mod">
          <ac:chgData name="Jenifer Prince Devaraj" userId="c3fb109c-09d1-42a6-93f4-69472d709861" providerId="ADAL" clId="{788EEF08-7CEB-4FBE-B053-4FA7DEE33AB1}" dt="2023-02-07T13:43:58.086" v="32" actId="1076"/>
          <ac:picMkLst>
            <pc:docMk/>
            <pc:sldMk cId="2979788499" sldId="419"/>
            <ac:picMk id="5" creationId="{4406C60E-1F89-CE0D-89DA-3803B37DEB92}"/>
          </ac:picMkLst>
        </pc:picChg>
        <pc:picChg chg="add del">
          <ac:chgData name="Jenifer Prince Devaraj" userId="c3fb109c-09d1-42a6-93f4-69472d709861" providerId="ADAL" clId="{788EEF08-7CEB-4FBE-B053-4FA7DEE33AB1}" dt="2023-02-07T13:43:36.632" v="24" actId="478"/>
          <ac:picMkLst>
            <pc:docMk/>
            <pc:sldMk cId="2979788499" sldId="419"/>
            <ac:picMk id="9" creationId="{01D75B93-FF1C-454E-8BF4-FA729F36AF66}"/>
          </ac:picMkLst>
        </pc:picChg>
      </pc:sldChg>
      <pc:sldChg chg="addSp delSp modSp mod">
        <pc:chgData name="Jenifer Prince Devaraj" userId="c3fb109c-09d1-42a6-93f4-69472d709861" providerId="ADAL" clId="{788EEF08-7CEB-4FBE-B053-4FA7DEE33AB1}" dt="2023-02-07T13:45:34.472" v="36" actId="1076"/>
        <pc:sldMkLst>
          <pc:docMk/>
          <pc:sldMk cId="1860380732" sldId="420"/>
        </pc:sldMkLst>
        <pc:picChg chg="add mod">
          <ac:chgData name="Jenifer Prince Devaraj" userId="c3fb109c-09d1-42a6-93f4-69472d709861" providerId="ADAL" clId="{788EEF08-7CEB-4FBE-B053-4FA7DEE33AB1}" dt="2023-02-07T13:45:34.472" v="36" actId="1076"/>
          <ac:picMkLst>
            <pc:docMk/>
            <pc:sldMk cId="1860380732" sldId="420"/>
            <ac:picMk id="4" creationId="{947D2C5D-FA83-78E9-66DC-DFEEC463A3CC}"/>
          </ac:picMkLst>
        </pc:picChg>
        <pc:picChg chg="del mod">
          <ac:chgData name="Jenifer Prince Devaraj" userId="c3fb109c-09d1-42a6-93f4-69472d709861" providerId="ADAL" clId="{788EEF08-7CEB-4FBE-B053-4FA7DEE33AB1}" dt="2023-02-07T13:45:28.388" v="33" actId="478"/>
          <ac:picMkLst>
            <pc:docMk/>
            <pc:sldMk cId="1860380732" sldId="420"/>
            <ac:picMk id="10" creationId="{4B51042A-DE87-4E04-A388-DEBFF5197683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Header Placeholder 5"/>
          <p:cNvSpPr>
            <a:spLocks noGrp="1"/>
          </p:cNvSpPr>
          <p:nvPr>
            <p:ph type="hdr" sz="quarter" idx="12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</p:spTree>
    <p:extLst>
      <p:ext uri="{BB962C8B-B14F-4D97-AF65-F5344CB8AC3E}">
        <p14:creationId xmlns:p14="http://schemas.microsoft.com/office/powerpoint/2010/main" val="12106816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460241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330594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049580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588484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234868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10670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3627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088201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499382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795517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214424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514576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150779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0050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201837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4649274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4818290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1612662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4449438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904124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0943506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01216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B44F3CB2-AF2E-4F23-9AE4-6833685004E2}" type="datetime1">
              <a:rPr lang="en-GB" smtClean="0"/>
              <a:t>07/02/2023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4 – Combinational Circuits/ Electronics II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20977F-4EC7-4736-8E84-9B7E02905D91}" type="datetime1">
              <a:rPr lang="en-GB" smtClean="0"/>
              <a:t>07/02/2023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4 – Combinational Circuits/ Electronics II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8A297B98-34A9-4299-B12A-0832F21332FB}" type="datetime1">
              <a:rPr lang="en-GB" smtClean="0"/>
              <a:t>07/02/2023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4 – Combinational Circuits/ Electronics II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D41EDF09-BEE8-441C-9EAA-E553419411A6}" type="datetime1">
              <a:rPr lang="en-GB" smtClean="0"/>
              <a:t>07/02/2023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4 – Combinational Circuits/ Electronics II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419D0-A194-4A5C-B519-F24AC09FB0BF}" type="datetime1">
              <a:rPr lang="en-GB" smtClean="0"/>
              <a:t>07/02/2023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4 – Combinational Circuits/ Electronics II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9468C294-8A33-4ADC-A4E7-26A1507C34A9}" type="datetime1">
              <a:rPr lang="en-GB" smtClean="0"/>
              <a:t>07/02/2023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4 – Combinational Circuits/ Electronics II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D0DE01FC-D561-4E67-BC9D-C4D63F0D6854}" type="datetime1">
              <a:rPr lang="en-GB" noProof="0" smtClean="0"/>
              <a:t>07/02/2023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US" noProof="0"/>
              <a:t>Lecture 4 – Combinational Circuits/ Electronics II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F1C15BF3-EEB7-4921-9640-7FD62AF87683}" type="datetime1">
              <a:rPr lang="en-GB" smtClean="0"/>
              <a:t>07/02/2023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4 – Combinational Circuits/ Electronics II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2E9A03-D3B9-427D-B38F-316C3181168B}" type="datetime1">
              <a:rPr lang="en-GB" smtClean="0"/>
              <a:t>07/02/2023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4 – Combinational Circuits/ Electronics II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BF61D116-D875-4835-9C3B-10C897452ED4}" type="datetime1">
              <a:rPr lang="en-GB" smtClean="0"/>
              <a:t>07/02/2023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4 – Combinational Circuits/ Electronics II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A3CAADD7-8EEC-45CD-A410-F9AB36089386}" type="datetime1">
              <a:rPr lang="en-GB" noProof="0" smtClean="0"/>
              <a:t>07/02/2023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US" noProof="0"/>
              <a:t>Lecture 4 – Combinational Circuits/ Electronics II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43AD31A0-5CC6-41DB-A4BE-495B09BB263D}" type="datetime1">
              <a:rPr lang="en-GB" smtClean="0"/>
              <a:t>07/02/2023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4 – Combinational Circuits/ Electronics II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E66D30-9BB4-44AC-9E6C-C3463F21BF0E}" type="datetime1">
              <a:rPr lang="en-GB" smtClean="0"/>
              <a:t>07/02/2023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4 – Combinational Circuits/ Electronics II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5BBB118-A4D7-4882-9F9F-21061EFE19C5}" type="datetime1">
              <a:rPr lang="en-GB" smtClean="0"/>
              <a:t>07/02/2023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4 – Combinational Circuits/ Electronics II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A07676-009F-4482-B9D0-E0FC1CD6F52C}" type="datetime1">
              <a:rPr lang="en-GB" smtClean="0"/>
              <a:t>07/02/2023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4 – Combinational Circuits/ Electronics II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72CE9B46-8A1C-4C5D-9F7D-26FE6AD2715F}" type="datetime1">
              <a:rPr lang="en-GB" smtClean="0"/>
              <a:t>07/02/2023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4 – Combinational Circuits/ Electronics II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31CD90-D0F7-4A31-A45F-2BFD15EE415F}" type="datetime1">
              <a:rPr lang="en-GB" smtClean="0"/>
              <a:t>07/02/2023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4 – Combinational Circuits/ Electronics II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755DE69-72DA-40F9-97EE-6F15892DBE9F}" type="datetime1">
              <a:rPr lang="en-GB" smtClean="0"/>
              <a:t>07/02/2023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4 – Combinational Circuits/ Electronics II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6B8FC4DC-386B-4F77-8A94-F3E17A493218}" type="datetime1">
              <a:rPr lang="en-GB" noProof="0" smtClean="0"/>
              <a:t>07/02/2023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US" noProof="0"/>
              <a:t>Lecture 4 – Combinational Circuits/ Electronics II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E7D49967-18B5-465A-A060-46F8907348B1}" type="datetime1">
              <a:rPr lang="en-GB" smtClean="0"/>
              <a:t>07/02/2023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4 – Combinational Circuits/ Electronics II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CB28F6-AB04-4CA5-8B07-3523E699FF31}" type="datetime1">
              <a:rPr lang="en-GB" smtClean="0"/>
              <a:t>07/02/2023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4 – Combinational Circuits/ Electronics II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42477DE-0121-4697-B937-111896A85280}" type="datetime1">
              <a:rPr lang="en-GB" smtClean="0"/>
              <a:t>07/02/2023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4 – Combinational Circuits/ Electronics II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EC91BFDD-F8A6-4852-9917-B14F69C0E4D8}" type="datetime1">
              <a:rPr lang="en-GB" noProof="0" smtClean="0"/>
              <a:t>07/02/2023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US" noProof="0"/>
              <a:t>Lecture 4 – Combinational Circuits/ Electronics II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32305B68-808D-4685-9469-2F8ABDEE30F7}" type="datetime1">
              <a:rPr lang="en-GB" smtClean="0"/>
              <a:t>07/02/2023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4 – Combinational Circuits/ Electronics II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F6DDFA-0D0E-4B7E-AFA7-3F0F4A894CC5}" type="datetime1">
              <a:rPr lang="en-GB" smtClean="0"/>
              <a:t>07/02/2023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4 – Combinational Circuits/ Electronics II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09A1460F-11B6-4ED3-BFB9-0EAB70DCFBD8}" type="datetime1">
              <a:rPr lang="en-GB" smtClean="0"/>
              <a:t>07/02/2023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4 – Combinational Circuits/ Electronics II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020A451F-8164-4167-B697-584CA44C37A0}" type="datetime1">
              <a:rPr lang="en-GB" noProof="0" smtClean="0"/>
              <a:t>07/02/2023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US" noProof="0"/>
              <a:t>Lecture 4 – Combinational Circuits/ Electronics II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12E927C4-BF45-4B3C-A745-0F27F355938F}" type="datetime1">
              <a:rPr lang="en-GB" smtClean="0"/>
              <a:t>07/02/2023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4 – Combinational Circuits/ Electronics II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E40CCD-D847-4767-BD67-381AF53F88A4}" type="datetime1">
              <a:rPr lang="en-GB" smtClean="0"/>
              <a:t>07/02/2023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4 – Combinational Circuits/ Electronics II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F20DB419-AD16-4DCF-AD66-7A7BBF67524B}" type="datetime1">
              <a:rPr lang="en-GB" smtClean="0"/>
              <a:t>07/02/2023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4 – Combinational Circuits/ Electronics II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C2EFA1B0-EAB6-44F0-B7F0-9E896AD72DEF}" type="datetime1">
              <a:rPr lang="en-GB" noProof="0" smtClean="0"/>
              <a:t>07/02/2023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US" noProof="0"/>
              <a:t>Lecture 4 – Combinational Circuits/ Electronics II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C1581F39-3C34-40D0-BE4B-CA390C325FFF}" type="datetime1">
              <a:rPr lang="en-GB" smtClean="0"/>
              <a:t>07/02/2023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4 – Combinational Circuits/ Electronics II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7E3A18-40BB-4CEB-98F4-168E18091035}" type="datetime1">
              <a:rPr lang="en-GB" smtClean="0"/>
              <a:t>07/02/2023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4 – Combinational Circuits/ Electronics II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64E0662-7666-470F-B0E6-14EB913EF414}" type="datetime1">
              <a:rPr lang="en-GB" smtClean="0"/>
              <a:t>07/02/2023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4 – Combinational Circuits/ Electronics II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3EF745D1-70C0-45EA-A9E7-61351A2A1897}" type="datetime1">
              <a:rPr lang="en-GB" noProof="0" smtClean="0"/>
              <a:t>07/02/2023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US" noProof="0"/>
              <a:t>Lecture 4 – Combinational Circuits/ Electronics II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FDE7D682-7509-47C7-9947-56D3A218FF91}" type="datetime1">
              <a:rPr lang="en-GB" smtClean="0"/>
              <a:t>07/02/2023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4 – Combinational Circuits/ Electronics II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86AFEB-EBF2-42B3-9B93-7A48EA7913F9}" type="datetime1">
              <a:rPr lang="en-GB" smtClean="0"/>
              <a:t>07/02/2023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4 – Combinational Circuits/ Electronics II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4ACE896D-BC5A-4DAC-A234-5E2206AD32F0}" type="datetime1">
              <a:rPr lang="en-GB" smtClean="0"/>
              <a:t>07/02/2023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4 – Combinational Circuits/ Electronics II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13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7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0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2.xml"/><Relationship Id="rId4" Type="http://schemas.openxmlformats.org/officeDocument/2006/relationships/slideLayout" Target="../slideLayouts/slideLayout41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5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6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0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2.xml"/><Relationship Id="rId4" Type="http://schemas.openxmlformats.org/officeDocument/2006/relationships/slideLayout" Target="../slideLayouts/slideLayout51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13" Type="http://schemas.openxmlformats.org/officeDocument/2006/relationships/slideLayout" Target="../slideLayouts/slideLayout65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12" Type="http://schemas.openxmlformats.org/officeDocument/2006/relationships/slideLayout" Target="../slideLayouts/slideLayout64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11" Type="http://schemas.openxmlformats.org/officeDocument/2006/relationships/slideLayout" Target="../slideLayouts/slideLayout63.xml"/><Relationship Id="rId5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62.xml"/><Relationship Id="rId4" Type="http://schemas.openxmlformats.org/officeDocument/2006/relationships/slideLayout" Target="../slideLayouts/slideLayout56.xml"/><Relationship Id="rId9" Type="http://schemas.openxmlformats.org/officeDocument/2006/relationships/slideLayout" Target="../slideLayouts/slideLayout61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8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7.xml"/><Relationship Id="rId1" Type="http://schemas.openxmlformats.org/officeDocument/2006/relationships/slideLayout" Target="../slideLayouts/slideLayout66.xml"/><Relationship Id="rId6" Type="http://schemas.openxmlformats.org/officeDocument/2006/relationships/slideLayout" Target="../slideLayouts/slideLayout71.xml"/><Relationship Id="rId5" Type="http://schemas.openxmlformats.org/officeDocument/2006/relationships/slideLayout" Target="../slideLayouts/slideLayout70.xml"/><Relationship Id="rId4" Type="http://schemas.openxmlformats.org/officeDocument/2006/relationships/slideLayout" Target="../slideLayouts/slideLayout69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4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3.xml"/><Relationship Id="rId1" Type="http://schemas.openxmlformats.org/officeDocument/2006/relationships/slideLayout" Target="../slideLayouts/slideLayout72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5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2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png"/><Relationship Id="rId3" Type="http://schemas.openxmlformats.org/officeDocument/2006/relationships/image" Target="../media/image33.png"/><Relationship Id="rId7" Type="http://schemas.openxmlformats.org/officeDocument/2006/relationships/image" Target="../media/image3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5.xml"/><Relationship Id="rId6" Type="http://schemas.openxmlformats.org/officeDocument/2006/relationships/image" Target="../media/image36.png"/><Relationship Id="rId5" Type="http://schemas.openxmlformats.org/officeDocument/2006/relationships/image" Target="../media/image35.jpeg"/><Relationship Id="rId4" Type="http://schemas.openxmlformats.org/officeDocument/2006/relationships/image" Target="../media/image3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4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44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47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7" Type="http://schemas.openxmlformats.org/officeDocument/2006/relationships/image" Target="../media/image51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5.xml"/><Relationship Id="rId6" Type="http://schemas.openxmlformats.org/officeDocument/2006/relationships/image" Target="../media/image50.png"/><Relationship Id="rId5" Type="http://schemas.openxmlformats.org/officeDocument/2006/relationships/image" Target="../media/image49.png"/><Relationship Id="rId4" Type="http://schemas.openxmlformats.org/officeDocument/2006/relationships/image" Target="../media/image35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35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35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35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35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35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35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35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35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48858" y="5508765"/>
            <a:ext cx="5315818" cy="3088946"/>
          </a:xfrm>
        </p:spPr>
        <p:txBody>
          <a:bodyPr/>
          <a:lstStyle/>
          <a:p>
            <a:r>
              <a:rPr lang="en-GB" sz="2000" b="1">
                <a:latin typeface="Arial" panose="020B0604020202020204" pitchFamily="34" charset="0"/>
              </a:rPr>
              <a:t>Prepared By,</a:t>
            </a:r>
          </a:p>
          <a:p>
            <a:r>
              <a:rPr lang="en-GB" sz="2000" b="1">
                <a:latin typeface="Arial" panose="020B0604020202020204" pitchFamily="34" charset="0"/>
              </a:rPr>
              <a:t>                    - Jenifer Prince Devaraj M.E., M.Ed. </a:t>
            </a:r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685674" y="175972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b="1" dirty="0">
                <a:latin typeface="Arial"/>
                <a:ea typeface="Calibri" panose="020F0502020204030204" pitchFamily="34" charset="0"/>
                <a:cs typeface="Arial"/>
              </a:rPr>
              <a:t>Module Name: Electronics II</a:t>
            </a:r>
          </a:p>
          <a:p>
            <a:r>
              <a:rPr lang="en-GB" sz="2400" b="1" dirty="0">
                <a:latin typeface="Arial"/>
                <a:ea typeface="Calibri" panose="020F0502020204030204" pitchFamily="34" charset="0"/>
                <a:cs typeface="Arial"/>
              </a:rPr>
              <a:t>Module Code:  </a:t>
            </a:r>
            <a:r>
              <a:rPr lang="en-GB" sz="1800" b="1" dirty="0">
                <a:effectLst/>
                <a:latin typeface="Arial"/>
                <a:ea typeface="Calibri" panose="020F0502020204030204" pitchFamily="34" charset="0"/>
                <a:cs typeface="Arial"/>
              </a:rPr>
              <a:t>ACDA6001</a:t>
            </a:r>
            <a:endParaRPr lang="en-GB" sz="2400" b="1">
              <a:latin typeface="Arial"/>
              <a:cs typeface="Arial"/>
            </a:endParaRPr>
          </a:p>
          <a:p>
            <a:endParaRPr lang="en-GB" sz="2400" b="1">
              <a:latin typeface="Arial" panose="020B0604020202020204" pitchFamily="34" charset="0"/>
            </a:endParaRPr>
          </a:p>
          <a:p>
            <a:endParaRPr lang="en-GB" sz="2400" b="1">
              <a:latin typeface="Arial" panose="020B0604020202020204" pitchFamily="34" charset="0"/>
            </a:endParaRPr>
          </a:p>
          <a:p>
            <a:r>
              <a:rPr lang="en-GB" sz="2400" b="1" dirty="0">
                <a:latin typeface="Arial"/>
                <a:cs typeface="Arial"/>
              </a:rPr>
              <a:t>Lecture – 4 – Part 1</a:t>
            </a:r>
            <a:endParaRPr lang="en-GB" sz="2400" b="1" dirty="0">
              <a:latin typeface="Arial" panose="020B0604020202020204" pitchFamily="34" charset="0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92867" y="-60664"/>
            <a:ext cx="8715735" cy="1079660"/>
          </a:xfrm>
        </p:spPr>
        <p:txBody>
          <a:bodyPr>
            <a:noAutofit/>
          </a:bodyPr>
          <a:lstStyle/>
          <a:p>
            <a:r>
              <a:rPr lang="en-US" sz="3627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</a:t>
            </a:r>
            <a:endParaRPr lang="en-IN" sz="3627" b="1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7029" y="1576478"/>
            <a:ext cx="9207844" cy="480235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3300">
                <a:latin typeface="Cambria" panose="02040503050406030204" pitchFamily="18" charset="0"/>
                <a:ea typeface="Cambria" panose="02040503050406030204" pitchFamily="18" charset="0"/>
              </a:rPr>
              <a:t>Combinational circuits</a:t>
            </a:r>
          </a:p>
          <a:p>
            <a:pPr marL="1077913">
              <a:buNone/>
            </a:pPr>
            <a:r>
              <a:rPr lang="en-IN" sz="2400">
                <a:latin typeface="Cambria" panose="02040503050406030204" pitchFamily="18" charset="0"/>
                <a:ea typeface="Cambria" panose="02040503050406030204" pitchFamily="18" charset="0"/>
              </a:rPr>
              <a:t>Adders</a:t>
            </a:r>
          </a:p>
          <a:p>
            <a:pPr marL="1601788" lvl="1" indent="-342900">
              <a:buFontTx/>
              <a:buChar char="-"/>
            </a:pPr>
            <a:r>
              <a:rPr lang="en-IN">
                <a:latin typeface="Cambria" panose="02040503050406030204" pitchFamily="18" charset="0"/>
                <a:ea typeface="Cambria" panose="02040503050406030204" pitchFamily="18" charset="0"/>
              </a:rPr>
              <a:t>Half adder</a:t>
            </a:r>
          </a:p>
          <a:p>
            <a:pPr marL="1601788" lvl="1" indent="-342900">
              <a:buFontTx/>
              <a:buChar char="-"/>
            </a:pPr>
            <a:r>
              <a:rPr lang="en-IN">
                <a:latin typeface="Cambria" panose="02040503050406030204" pitchFamily="18" charset="0"/>
                <a:ea typeface="Cambria" panose="02040503050406030204" pitchFamily="18" charset="0"/>
              </a:rPr>
              <a:t>Full adder </a:t>
            </a:r>
          </a:p>
          <a:p>
            <a:pPr marL="858838" lvl="1" indent="0">
              <a:buNone/>
            </a:pPr>
            <a:r>
              <a:rPr lang="en-IN">
                <a:latin typeface="Cambria" panose="02040503050406030204" pitchFamily="18" charset="0"/>
                <a:ea typeface="Cambria" panose="02040503050406030204" pitchFamily="18" charset="0"/>
              </a:rPr>
              <a:t>Subtractors</a:t>
            </a:r>
          </a:p>
          <a:p>
            <a:pPr marL="1601788" lvl="1" indent="-342900">
              <a:buFontTx/>
              <a:buChar char="-"/>
            </a:pPr>
            <a:r>
              <a:rPr lang="en-IN">
                <a:latin typeface="Cambria" panose="02040503050406030204" pitchFamily="18" charset="0"/>
                <a:ea typeface="Cambria" panose="02040503050406030204" pitchFamily="18" charset="0"/>
              </a:rPr>
              <a:t>Half subtractors</a:t>
            </a:r>
          </a:p>
          <a:p>
            <a:pPr marL="1601788" lvl="1" indent="-342900">
              <a:buFontTx/>
              <a:buChar char="-"/>
            </a:pPr>
            <a:r>
              <a:rPr lang="en-IN">
                <a:latin typeface="Cambria" panose="02040503050406030204" pitchFamily="18" charset="0"/>
                <a:ea typeface="Cambria" panose="02040503050406030204" pitchFamily="18" charset="0"/>
              </a:rPr>
              <a:t>Full subtractors</a:t>
            </a:r>
          </a:p>
          <a:p>
            <a:pPr marL="1427163" indent="-577850">
              <a:buNone/>
            </a:pPr>
            <a:r>
              <a:rPr lang="en-IN" sz="2400">
                <a:latin typeface="Cambria" panose="02040503050406030204" pitchFamily="18" charset="0"/>
                <a:ea typeface="Cambria" panose="02040503050406030204" pitchFamily="18" charset="0"/>
              </a:rPr>
              <a:t>Parallel Adder</a:t>
            </a:r>
          </a:p>
          <a:p>
            <a:pPr marL="1427163" indent="-577850">
              <a:buNone/>
            </a:pPr>
            <a:r>
              <a:rPr lang="en-IN" sz="2400">
                <a:latin typeface="Cambria" panose="02040503050406030204" pitchFamily="18" charset="0"/>
                <a:ea typeface="Cambria" panose="02040503050406030204" pitchFamily="18" charset="0"/>
              </a:rPr>
              <a:t>Parallel Subtractor</a:t>
            </a:r>
          </a:p>
          <a:p>
            <a:pPr marL="849313" indent="0">
              <a:buNone/>
            </a:pPr>
            <a:endParaRPr lang="en-IN" sz="3627" b="1"/>
          </a:p>
          <a:p>
            <a:pPr lvl="1"/>
            <a:endParaRPr lang="en-IN" sz="3264" b="1"/>
          </a:p>
          <a:p>
            <a:pPr marL="0" indent="0">
              <a:buNone/>
            </a:pPr>
            <a:endParaRPr lang="en-IN" sz="3627" b="1"/>
          </a:p>
          <a:p>
            <a:pPr marL="0" indent="0"/>
            <a:endParaRPr lang="en-IN" sz="3627" b="1"/>
          </a:p>
          <a:p>
            <a:pPr marL="0" indent="0"/>
            <a:endParaRPr lang="en-IN" sz="3627" b="1"/>
          </a:p>
          <a:p>
            <a:pPr marL="0" indent="0"/>
            <a:endParaRPr lang="en-IN" b="1"/>
          </a:p>
          <a:p>
            <a:pPr marL="0" indent="0">
              <a:buNone/>
            </a:pPr>
            <a:endParaRPr lang="en-IN" sz="3627" b="1"/>
          </a:p>
          <a:p>
            <a:pPr marL="0" indent="0" algn="ctr">
              <a:buNone/>
            </a:pPr>
            <a:endParaRPr lang="en-IN" sz="3627" b="1"/>
          </a:p>
          <a:p>
            <a:pPr marL="0" indent="0">
              <a:buNone/>
            </a:pPr>
            <a:endParaRPr lang="en-IN" sz="2539" b="1"/>
          </a:p>
          <a:p>
            <a:pPr marL="0" indent="0">
              <a:buNone/>
            </a:pPr>
            <a:endParaRPr lang="en-IN" sz="2539" b="1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364695" y="6357691"/>
            <a:ext cx="5044171" cy="365125"/>
          </a:xfrm>
        </p:spPr>
        <p:txBody>
          <a:bodyPr/>
          <a:lstStyle/>
          <a:p>
            <a:r>
              <a:rPr lang="fr-FR" i="1">
                <a:solidFill>
                  <a:schemeClr val="bg1"/>
                </a:solidFill>
              </a:rPr>
              <a:t>Lecture 4 – Combinational Circuits/ Electronics II</a:t>
            </a:r>
            <a:endParaRPr lang="en-US" i="1">
              <a:solidFill>
                <a:schemeClr val="bg1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>
                <a:solidFill>
                  <a:schemeClr val="bg1"/>
                </a:solidFill>
              </a:rPr>
              <a:pPr/>
              <a:t>2</a:t>
            </a:fld>
            <a:endParaRPr lang="en-US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57366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3135086" y="6461781"/>
            <a:ext cx="4901501" cy="45719"/>
          </a:xfrm>
        </p:spPr>
        <p:txBody>
          <a:bodyPr/>
          <a:lstStyle/>
          <a:p>
            <a:r>
              <a:rPr lang="fr-FR"/>
              <a:t>Lecture 4 – Combinational Circuits/ Electronics II</a:t>
            </a:r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B737AEFA-AFF4-74F5-8D55-246A90A0731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68701" y="2432908"/>
            <a:ext cx="7586258" cy="1913919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37077985-7409-A6AB-D7C4-BF8946E0251B}"/>
              </a:ext>
            </a:extLst>
          </p:cNvPr>
          <p:cNvSpPr txBox="1"/>
          <p:nvPr/>
        </p:nvSpPr>
        <p:spPr>
          <a:xfrm>
            <a:off x="573930" y="1527242"/>
            <a:ext cx="67120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>
                <a:latin typeface="Cambria" panose="02040503050406030204" pitchFamily="18" charset="0"/>
                <a:ea typeface="Cambria" panose="02040503050406030204" pitchFamily="18" charset="0"/>
              </a:rPr>
              <a:t>Block Diagram Of Combinational Circuits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72ED214-4A2D-4F4C-65D5-16984ECBFA7F}"/>
              </a:ext>
            </a:extLst>
          </p:cNvPr>
          <p:cNvSpPr txBox="1"/>
          <p:nvPr/>
        </p:nvSpPr>
        <p:spPr>
          <a:xfrm>
            <a:off x="330200" y="4786786"/>
            <a:ext cx="11384280" cy="113178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Bef>
                <a:spcPts val="0"/>
              </a:spcBef>
              <a:spcAft>
                <a:spcPts val="907"/>
              </a:spcAft>
            </a:pPr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Combinational logic circuits output depends only on the present input, and it does not depend on the past input or output.</a:t>
            </a:r>
          </a:p>
        </p:txBody>
      </p:sp>
    </p:spTree>
    <p:extLst>
      <p:ext uri="{BB962C8B-B14F-4D97-AF65-F5344CB8AC3E}">
        <p14:creationId xmlns:p14="http://schemas.microsoft.com/office/powerpoint/2010/main" val="5096757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943" y="1329467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sz="2800" b="1">
                <a:latin typeface="Cambria" panose="02040503050406030204" pitchFamily="18" charset="0"/>
                <a:ea typeface="Cambria" panose="02040503050406030204" pitchFamily="18" charset="0"/>
              </a:rPr>
              <a:t>Adders –Half Adders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8943" y="2063635"/>
            <a:ext cx="12043057" cy="5044170"/>
          </a:xfrm>
        </p:spPr>
        <p:txBody>
          <a:bodyPr>
            <a:normAutofit/>
          </a:bodyPr>
          <a:lstStyle/>
          <a:p>
            <a:pPr algn="just">
              <a:lnSpc>
                <a:spcPct val="115000"/>
              </a:lnSpc>
              <a:spcBef>
                <a:spcPts val="0"/>
              </a:spcBef>
              <a:spcAft>
                <a:spcPts val="907"/>
              </a:spcAft>
            </a:pPr>
            <a:r>
              <a:rPr lang="en-US" sz="2176"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The simplest combinational circuit which performs the arithmetic addition of two binary digits is called a Half –adder.</a:t>
            </a:r>
          </a:p>
          <a:p>
            <a:pPr algn="just">
              <a:lnSpc>
                <a:spcPct val="115000"/>
              </a:lnSpc>
              <a:spcBef>
                <a:spcPts val="0"/>
              </a:spcBef>
              <a:spcAft>
                <a:spcPts val="907"/>
              </a:spcAft>
            </a:pPr>
            <a:r>
              <a:rPr lang="en-US" sz="2176" b="1"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The half-adder has two inputs A and B and two outputs Sum (S) and Carry (C)</a:t>
            </a:r>
            <a:endParaRPr lang="en-US" sz="2176">
              <a:latin typeface="Cambria" panose="020405030504060302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  <a:p>
            <a:pPr>
              <a:buNone/>
            </a:pPr>
            <a:endParaRPr lang="en-IN" b="1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3161489" y="6461782"/>
            <a:ext cx="4875098" cy="117922"/>
          </a:xfrm>
        </p:spPr>
        <p:txBody>
          <a:bodyPr/>
          <a:lstStyle/>
          <a:p>
            <a:r>
              <a:rPr lang="fr-FR"/>
              <a:t>Lecture 4 – Combinational Circuits/ Electronics II</a:t>
            </a:r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00C2E04-12D1-BA21-4B73-6159D25BD73B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007C4480-6023-44DB-43BA-143F78F05A8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62423" y="3855293"/>
            <a:ext cx="3873230" cy="19132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64002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54485" y="232367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Adders –Half Adders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41267" y="1520058"/>
            <a:ext cx="7445936" cy="58429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IN" b="1">
                <a:latin typeface="Cambria" panose="02040503050406030204" pitchFamily="18" charset="0"/>
                <a:ea typeface="Cambria" panose="02040503050406030204" pitchFamily="18" charset="0"/>
              </a:rPr>
              <a:t>Truth Table</a:t>
            </a:r>
          </a:p>
          <a:p>
            <a:pPr>
              <a:buNone/>
            </a:pPr>
            <a:endParaRPr lang="en-IN" b="1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3054485" y="6461782"/>
            <a:ext cx="4982102" cy="133572"/>
          </a:xfrm>
        </p:spPr>
        <p:txBody>
          <a:bodyPr/>
          <a:lstStyle/>
          <a:p>
            <a:r>
              <a:rPr lang="fr-FR"/>
              <a:t>Lecture 4 – Combinational Circuits/ Electronics II</a:t>
            </a:r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6146BB2-C58D-C9A1-BD13-5359E10A9E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92098" y="2415796"/>
            <a:ext cx="4529290" cy="3024593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AE6A3278-D094-2C86-A5D0-D72E4B0233EB}"/>
              </a:ext>
            </a:extLst>
          </p:cNvPr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0612" y="2283378"/>
            <a:ext cx="5250809" cy="3187342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77F81EE-1B73-C7AC-51A1-BB2C6A5B5C91}"/>
              </a:ext>
            </a:extLst>
          </p:cNvPr>
          <p:cNvSpPr txBox="1"/>
          <p:nvPr/>
        </p:nvSpPr>
        <p:spPr>
          <a:xfrm>
            <a:off x="496111" y="1387280"/>
            <a:ext cx="34144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>
                <a:latin typeface="Cambria" panose="02040503050406030204" pitchFamily="18" charset="0"/>
                <a:ea typeface="Cambria" panose="02040503050406030204" pitchFamily="18" charset="0"/>
              </a:rPr>
              <a:t>Logic </a:t>
            </a:r>
            <a:r>
              <a:rPr lang="en-US" sz="2800" b="1">
                <a:latin typeface="Cambria" panose="02040503050406030204" pitchFamily="18" charset="0"/>
                <a:ea typeface="Cambria" panose="02040503050406030204" pitchFamily="18" charset="0"/>
              </a:rPr>
              <a:t>Diagram</a:t>
            </a:r>
          </a:p>
        </p:txBody>
      </p:sp>
    </p:spTree>
    <p:extLst>
      <p:ext uri="{BB962C8B-B14F-4D97-AF65-F5344CB8AC3E}">
        <p14:creationId xmlns:p14="http://schemas.microsoft.com/office/powerpoint/2010/main" val="23392646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27897" y="249440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b="1">
                <a:solidFill>
                  <a:schemeClr val="bg1"/>
                </a:solidFill>
              </a:rPr>
              <a:t>Half adder –K Map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2947481" y="6461781"/>
            <a:ext cx="5089106" cy="211393"/>
          </a:xfrm>
        </p:spPr>
        <p:txBody>
          <a:bodyPr/>
          <a:lstStyle/>
          <a:p>
            <a:r>
              <a:rPr lang="fr-FR"/>
              <a:t>Lecture 4 – Combinational Circuits/ Electronics II</a:t>
            </a:r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6</a:t>
            </a:fld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AE06530B-F09B-6995-FE55-44B15F855B6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27685" y="2164405"/>
            <a:ext cx="3400425" cy="365760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39AD7CE4-618A-BA13-1A2A-473C4EB3256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62421" y="2112017"/>
            <a:ext cx="3152775" cy="3762375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52D0075E-C11B-F74A-4536-C0D9C4FBF1B6}"/>
              </a:ext>
            </a:extLst>
          </p:cNvPr>
          <p:cNvSpPr txBox="1"/>
          <p:nvPr/>
        </p:nvSpPr>
        <p:spPr>
          <a:xfrm>
            <a:off x="1284050" y="1321560"/>
            <a:ext cx="711091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>
                <a:latin typeface="Cambria" panose="02040503050406030204" pitchFamily="18" charset="0"/>
                <a:ea typeface="Cambria" panose="02040503050406030204" pitchFamily="18" charset="0"/>
              </a:rPr>
              <a:t>K- Map Expression for Sum and Carry</a:t>
            </a:r>
          </a:p>
        </p:txBody>
      </p:sp>
    </p:spTree>
    <p:extLst>
      <p:ext uri="{BB962C8B-B14F-4D97-AF65-F5344CB8AC3E}">
        <p14:creationId xmlns:p14="http://schemas.microsoft.com/office/powerpoint/2010/main" val="17468585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78364" y="176518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b="1">
                <a:solidFill>
                  <a:schemeClr val="bg1"/>
                </a:solidFill>
              </a:rPr>
              <a:t>Adder - Full Adder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9574" y="1994061"/>
            <a:ext cx="11614826" cy="504417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Full adders is a combinational circuit that performs the arithmetic sum of three input bits and produces two outputs sum and carry out (</a:t>
            </a:r>
            <a:r>
              <a:rPr lang="en-US" err="1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C</a:t>
            </a:r>
            <a:r>
              <a:rPr lang="en-US" baseline="-25000" err="1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out</a:t>
            </a:r>
            <a:r>
              <a:rPr lang="en-US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).</a:t>
            </a:r>
          </a:p>
          <a:p>
            <a:endParaRPr lang="en-US"/>
          </a:p>
          <a:p>
            <a:pPr>
              <a:buNone/>
            </a:pPr>
            <a:endParaRPr lang="en-IN" b="1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2908570" y="6461781"/>
            <a:ext cx="5128017" cy="219701"/>
          </a:xfrm>
        </p:spPr>
        <p:txBody>
          <a:bodyPr/>
          <a:lstStyle/>
          <a:p>
            <a:r>
              <a:rPr lang="fr-FR"/>
              <a:t>Lecture 4 – Combinational Circuits/ Electronics II</a:t>
            </a:r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7</a:t>
            </a:fld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BA513DD-D10B-A2DF-6414-E03B55583B48}"/>
              </a:ext>
            </a:extLst>
          </p:cNvPr>
          <p:cNvSpPr txBox="1"/>
          <p:nvPr/>
        </p:nvSpPr>
        <p:spPr>
          <a:xfrm>
            <a:off x="350194" y="1324717"/>
            <a:ext cx="1867711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600" b="1">
                <a:latin typeface="Cambria" panose="02040503050406030204" pitchFamily="18" charset="0"/>
                <a:ea typeface="Cambria" panose="02040503050406030204" pitchFamily="18" charset="0"/>
              </a:rPr>
              <a:t>Full Adder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EC5BADD0-3096-281B-A811-E79DA3CFAAA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81973" y="3429000"/>
            <a:ext cx="5228053" cy="21075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978874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34390" y="1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>
                <a:solidFill>
                  <a:schemeClr val="bg1"/>
                </a:solidFill>
              </a:rPr>
              <a:t>Full Adder – K-Map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3132893" y="6542456"/>
            <a:ext cx="4884825" cy="289215"/>
          </a:xfrm>
          <a:effectLst>
            <a:glow rad="127000">
              <a:schemeClr val="accent1">
                <a:alpha val="0"/>
              </a:schemeClr>
            </a:glow>
          </a:effectLst>
        </p:spPr>
        <p:txBody>
          <a:bodyPr/>
          <a:lstStyle/>
          <a:p>
            <a:r>
              <a:rPr lang="fr-FR"/>
              <a:t>Lecture 4 – Combinational Circuits/ Electronics II</a:t>
            </a:r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8</a:t>
            </a:fld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AC933120-1387-CEC4-887F-F17FD2CA09D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5702" y="4133842"/>
            <a:ext cx="3873048" cy="2335481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0F3E20B4-1543-C11B-CBD1-11B93C8D7F3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45702" y="1823979"/>
            <a:ext cx="3873048" cy="1964371"/>
          </a:xfrm>
          <a:prstGeom prst="rect">
            <a:avLst/>
          </a:prstGeom>
        </p:spPr>
      </p:pic>
      <p:sp>
        <p:nvSpPr>
          <p:cNvPr id="17" name="Oval 16">
            <a:extLst>
              <a:ext uri="{FF2B5EF4-FFF2-40B4-BE49-F238E27FC236}">
                <a16:creationId xmlns:a16="http://schemas.microsoft.com/office/drawing/2014/main" id="{5CBE5003-BF44-41B8-C85F-B05ADF45FD0A}"/>
              </a:ext>
            </a:extLst>
          </p:cNvPr>
          <p:cNvSpPr/>
          <p:nvPr/>
        </p:nvSpPr>
        <p:spPr>
          <a:xfrm>
            <a:off x="1803376" y="3168111"/>
            <a:ext cx="433468" cy="346680"/>
          </a:xfrm>
          <a:prstGeom prst="ellipse">
            <a:avLst/>
          </a:prstGeom>
          <a:blipFill dpi="0" rotWithShape="1">
            <a:blip r:embed="rId5">
              <a:alphaModFix amt="0"/>
            </a:blip>
            <a:srcRect/>
            <a:tile tx="0" ty="0" sx="100000" sy="100000" flip="none" algn="tl"/>
          </a:blip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GB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5CBE5003-BF44-41B8-C85F-B05ADF45FD0A}"/>
              </a:ext>
            </a:extLst>
          </p:cNvPr>
          <p:cNvSpPr/>
          <p:nvPr/>
        </p:nvSpPr>
        <p:spPr>
          <a:xfrm>
            <a:off x="2548758" y="2529023"/>
            <a:ext cx="433468" cy="346680"/>
          </a:xfrm>
          <a:prstGeom prst="ellipse">
            <a:avLst/>
          </a:prstGeom>
          <a:blipFill dpi="0" rotWithShape="1">
            <a:blip r:embed="rId5">
              <a:alphaModFix amt="0"/>
            </a:blip>
            <a:srcRect/>
            <a:tile tx="0" ty="0" sx="100000" sy="100000" flip="none" algn="tl"/>
          </a:blip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GB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5CBE5003-BF44-41B8-C85F-B05ADF45FD0A}"/>
              </a:ext>
            </a:extLst>
          </p:cNvPr>
          <p:cNvSpPr/>
          <p:nvPr/>
        </p:nvSpPr>
        <p:spPr>
          <a:xfrm>
            <a:off x="3352435" y="3168111"/>
            <a:ext cx="433468" cy="346680"/>
          </a:xfrm>
          <a:prstGeom prst="ellipse">
            <a:avLst/>
          </a:prstGeom>
          <a:blipFill dpi="0" rotWithShape="1">
            <a:blip r:embed="rId5">
              <a:alphaModFix amt="0"/>
            </a:blip>
            <a:srcRect/>
            <a:tile tx="0" ty="0" sx="100000" sy="100000" flip="none" algn="tl"/>
          </a:blip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GB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5CBE5003-BF44-41B8-C85F-B05ADF45FD0A}"/>
              </a:ext>
            </a:extLst>
          </p:cNvPr>
          <p:cNvSpPr/>
          <p:nvPr/>
        </p:nvSpPr>
        <p:spPr>
          <a:xfrm>
            <a:off x="4006590" y="2459484"/>
            <a:ext cx="433468" cy="346680"/>
          </a:xfrm>
          <a:prstGeom prst="ellipse">
            <a:avLst/>
          </a:prstGeom>
          <a:blipFill dpi="0" rotWithShape="1">
            <a:blip r:embed="rId5">
              <a:alphaModFix amt="0"/>
            </a:blip>
            <a:srcRect/>
            <a:tile tx="0" ty="0" sx="100000" sy="100000" flip="none" algn="tl"/>
          </a:blip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GB"/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DEDC1696-9480-49F7-2D04-F992A06A63B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24641" y="1799394"/>
            <a:ext cx="4121658" cy="2159763"/>
          </a:xfrm>
          <a:prstGeom prst="rect">
            <a:avLst/>
          </a:prstGeom>
        </p:spPr>
      </p:pic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CECB77BB-0B8D-3263-19B5-3547D63A4CB1}"/>
              </a:ext>
            </a:extLst>
          </p:cNvPr>
          <p:cNvSpPr/>
          <p:nvPr/>
        </p:nvSpPr>
        <p:spPr>
          <a:xfrm>
            <a:off x="9534258" y="2493050"/>
            <a:ext cx="392102" cy="1108696"/>
          </a:xfrm>
          <a:prstGeom prst="roundRect">
            <a:avLst/>
          </a:prstGeom>
          <a:solidFill>
            <a:schemeClr val="accent1">
              <a:alpha val="0"/>
            </a:schemeClr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GB"/>
          </a:p>
        </p:txBody>
      </p:sp>
      <p:sp>
        <p:nvSpPr>
          <p:cNvPr id="24" name="Rectangle: Rounded Corners 23">
            <a:extLst>
              <a:ext uri="{FF2B5EF4-FFF2-40B4-BE49-F238E27FC236}">
                <a16:creationId xmlns:a16="http://schemas.microsoft.com/office/drawing/2014/main" id="{CECB77BB-0B8D-3263-19B5-3547D63A4CB1}"/>
              </a:ext>
            </a:extLst>
          </p:cNvPr>
          <p:cNvSpPr/>
          <p:nvPr/>
        </p:nvSpPr>
        <p:spPr>
          <a:xfrm>
            <a:off x="9534258" y="3297974"/>
            <a:ext cx="1292627" cy="398538"/>
          </a:xfrm>
          <a:prstGeom prst="roundRect">
            <a:avLst/>
          </a:prstGeom>
          <a:solidFill>
            <a:schemeClr val="accent1">
              <a:alpha val="0"/>
            </a:schemeClr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GB"/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3FF953C8-BED8-B2FA-5683-0F20BC2B83F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024641" y="4147425"/>
            <a:ext cx="4121657" cy="2159763"/>
          </a:xfrm>
          <a:prstGeom prst="rect">
            <a:avLst/>
          </a:prstGeom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id="{7DB1E1EF-6936-85B2-C3A1-E332A0FCB9A7}"/>
              </a:ext>
            </a:extLst>
          </p:cNvPr>
          <p:cNvSpPr txBox="1"/>
          <p:nvPr/>
        </p:nvSpPr>
        <p:spPr>
          <a:xfrm>
            <a:off x="457311" y="1268375"/>
            <a:ext cx="2091447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600" b="1">
                <a:latin typeface="Cambria" panose="02040503050406030204" pitchFamily="18" charset="0"/>
                <a:ea typeface="Cambria" panose="02040503050406030204" pitchFamily="18" charset="0"/>
              </a:rPr>
              <a:t>Sum ( S)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Box 29">
                <a:extLst>
                  <a:ext uri="{FF2B5EF4-FFF2-40B4-BE49-F238E27FC236}">
                    <a16:creationId xmlns:a16="http://schemas.microsoft.com/office/drawing/2014/main" id="{2627F27C-C8DC-3673-BE19-B7F2B62D290D}"/>
                  </a:ext>
                </a:extLst>
              </p:cNvPr>
              <p:cNvSpPr txBox="1"/>
              <p:nvPr/>
            </p:nvSpPr>
            <p:spPr>
              <a:xfrm>
                <a:off x="6381290" y="1268375"/>
                <a:ext cx="2091447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2600" b="1">
                    <a:latin typeface="Cambria" panose="02040503050406030204" pitchFamily="18" charset="0"/>
                    <a:ea typeface="Cambria" panose="02040503050406030204" pitchFamily="18" charset="0"/>
                  </a:rPr>
                  <a:t>Carry (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sz="2600" b="1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sz="2600" b="1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𝑪</m:t>
                        </m:r>
                      </m:e>
                      <m:sub>
                        <m:r>
                          <a:rPr lang="en-US" sz="2600" b="1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𝑶𝒖𝒕</m:t>
                        </m:r>
                      </m:sub>
                    </m:sSub>
                  </m:oMath>
                </a14:m>
                <a:r>
                  <a:rPr lang="en-US" sz="2600" b="1">
                    <a:latin typeface="Cambria" panose="02040503050406030204" pitchFamily="18" charset="0"/>
                    <a:ea typeface="Cambria" panose="02040503050406030204" pitchFamily="18" charset="0"/>
                  </a:rPr>
                  <a:t>)</a:t>
                </a:r>
              </a:p>
            </p:txBody>
          </p:sp>
        </mc:Choice>
        <mc:Fallback xmlns="">
          <p:sp>
            <p:nvSpPr>
              <p:cNvPr id="30" name="TextBox 29">
                <a:extLst>
                  <a:ext uri="{FF2B5EF4-FFF2-40B4-BE49-F238E27FC236}">
                    <a16:creationId xmlns:a16="http://schemas.microsoft.com/office/drawing/2014/main" id="{2627F27C-C8DC-3673-BE19-B7F2B62D290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81290" y="1268375"/>
                <a:ext cx="2091447" cy="492443"/>
              </a:xfrm>
              <a:prstGeom prst="rect">
                <a:avLst/>
              </a:prstGeom>
              <a:blipFill>
                <a:blip r:embed="rId8"/>
                <a:stretch>
                  <a:fillRect l="-5248" t="-11111" r="-2041" b="-30864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48591617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00400" y="245577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Full Adder –Truth Table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3200400" y="6461782"/>
            <a:ext cx="4836187" cy="260032"/>
          </a:xfrm>
        </p:spPr>
        <p:txBody>
          <a:bodyPr/>
          <a:lstStyle/>
          <a:p>
            <a:r>
              <a:rPr lang="fr-FR"/>
              <a:t>Lecture 4 – Combinational Circuits/ Electronics II</a:t>
            </a:r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9</a:t>
            </a:fld>
            <a:endParaRPr lang="en-US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8CEF78E8-6349-4EAB-A455-1DB2B241255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19037236"/>
              </p:ext>
            </p:extLst>
          </p:nvPr>
        </p:nvGraphicFramePr>
        <p:xfrm>
          <a:off x="7655668" y="1792308"/>
          <a:ext cx="4212077" cy="4248678"/>
        </p:xfrm>
        <a:graphic>
          <a:graphicData uri="http://schemas.openxmlformats.org/drawingml/2006/table">
            <a:tbl>
              <a:tblPr firstRow="1" firstCol="1" bandRow="1">
                <a:tableStyleId>{F2DE63D5-997A-4646-A377-4702673A728D}</a:tableStyleId>
              </a:tblPr>
              <a:tblGrid>
                <a:gridCol w="841546">
                  <a:extLst>
                    <a:ext uri="{9D8B030D-6E8A-4147-A177-3AD203B41FA5}">
                      <a16:colId xmlns:a16="http://schemas.microsoft.com/office/drawing/2014/main" val="1390915465"/>
                    </a:ext>
                  </a:extLst>
                </a:gridCol>
                <a:gridCol w="841546">
                  <a:extLst>
                    <a:ext uri="{9D8B030D-6E8A-4147-A177-3AD203B41FA5}">
                      <a16:colId xmlns:a16="http://schemas.microsoft.com/office/drawing/2014/main" val="3238392215"/>
                    </a:ext>
                  </a:extLst>
                </a:gridCol>
                <a:gridCol w="844154">
                  <a:extLst>
                    <a:ext uri="{9D8B030D-6E8A-4147-A177-3AD203B41FA5}">
                      <a16:colId xmlns:a16="http://schemas.microsoft.com/office/drawing/2014/main" val="1010609025"/>
                    </a:ext>
                  </a:extLst>
                </a:gridCol>
                <a:gridCol w="841546">
                  <a:extLst>
                    <a:ext uri="{9D8B030D-6E8A-4147-A177-3AD203B41FA5}">
                      <a16:colId xmlns:a16="http://schemas.microsoft.com/office/drawing/2014/main" val="2278936596"/>
                    </a:ext>
                  </a:extLst>
                </a:gridCol>
                <a:gridCol w="843285">
                  <a:extLst>
                    <a:ext uri="{9D8B030D-6E8A-4147-A177-3AD203B41FA5}">
                      <a16:colId xmlns:a16="http://schemas.microsoft.com/office/drawing/2014/main" val="795029078"/>
                    </a:ext>
                  </a:extLst>
                </a:gridCol>
              </a:tblGrid>
              <a:tr h="419848">
                <a:tc gridSpan="3"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>
                          <a:effectLst/>
                        </a:rPr>
                        <a:t>INPUTS</a:t>
                      </a:r>
                      <a:endParaRPr lang="en-US" sz="2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>
                          <a:effectLst/>
                        </a:rPr>
                        <a:t>OUTPUTS</a:t>
                      </a:r>
                      <a:endParaRPr lang="en-US" sz="2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41538286"/>
                  </a:ext>
                </a:extLst>
              </a:tr>
              <a:tr h="444947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1">
                          <a:solidFill>
                            <a:schemeClr val="tx1"/>
                          </a:solidFill>
                          <a:effectLst/>
                        </a:rPr>
                        <a:t>A</a:t>
                      </a:r>
                      <a:endParaRPr lang="en-US" sz="2200" b="1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1">
                          <a:solidFill>
                            <a:schemeClr val="tx1"/>
                          </a:solidFill>
                          <a:effectLst/>
                        </a:rPr>
                        <a:t>B</a:t>
                      </a:r>
                      <a:endParaRPr lang="en-US" sz="2200" b="1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1">
                          <a:solidFill>
                            <a:schemeClr val="tx1"/>
                          </a:solidFill>
                          <a:effectLst/>
                        </a:rPr>
                        <a:t>C</a:t>
                      </a:r>
                      <a:r>
                        <a:rPr lang="en-US" sz="2200" b="1" baseline="-25000">
                          <a:solidFill>
                            <a:schemeClr val="tx1"/>
                          </a:solidFill>
                          <a:effectLst/>
                        </a:rPr>
                        <a:t>in</a:t>
                      </a:r>
                      <a:endParaRPr lang="en-US" sz="2200" b="1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1">
                          <a:solidFill>
                            <a:schemeClr val="tx1"/>
                          </a:solidFill>
                          <a:effectLst/>
                        </a:rPr>
                        <a:t>C</a:t>
                      </a:r>
                      <a:r>
                        <a:rPr lang="en-US" sz="2200" b="1" baseline="-25000">
                          <a:solidFill>
                            <a:schemeClr val="tx1"/>
                          </a:solidFill>
                          <a:effectLst/>
                        </a:rPr>
                        <a:t>out</a:t>
                      </a:r>
                      <a:endParaRPr lang="en-US" sz="2200" b="1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1">
                          <a:solidFill>
                            <a:schemeClr val="tx1"/>
                          </a:solidFill>
                          <a:effectLst/>
                        </a:rPr>
                        <a:t>SUM</a:t>
                      </a:r>
                      <a:endParaRPr lang="en-US" sz="2200" b="1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extLst>
                  <a:ext uri="{0D108BD9-81ED-4DB2-BD59-A6C34878D82A}">
                    <a16:rowId xmlns:a16="http://schemas.microsoft.com/office/drawing/2014/main" val="3381552715"/>
                  </a:ext>
                </a:extLst>
              </a:tr>
              <a:tr h="419848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extLst>
                  <a:ext uri="{0D108BD9-81ED-4DB2-BD59-A6C34878D82A}">
                    <a16:rowId xmlns:a16="http://schemas.microsoft.com/office/drawing/2014/main" val="2744319306"/>
                  </a:ext>
                </a:extLst>
              </a:tr>
              <a:tr h="419848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extLst>
                  <a:ext uri="{0D108BD9-81ED-4DB2-BD59-A6C34878D82A}">
                    <a16:rowId xmlns:a16="http://schemas.microsoft.com/office/drawing/2014/main" val="2405406983"/>
                  </a:ext>
                </a:extLst>
              </a:tr>
              <a:tr h="419848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extLst>
                  <a:ext uri="{0D108BD9-81ED-4DB2-BD59-A6C34878D82A}">
                    <a16:rowId xmlns:a16="http://schemas.microsoft.com/office/drawing/2014/main" val="3672656384"/>
                  </a:ext>
                </a:extLst>
              </a:tr>
              <a:tr h="444947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extLst>
                  <a:ext uri="{0D108BD9-81ED-4DB2-BD59-A6C34878D82A}">
                    <a16:rowId xmlns:a16="http://schemas.microsoft.com/office/drawing/2014/main" val="3096100570"/>
                  </a:ext>
                </a:extLst>
              </a:tr>
              <a:tr h="419848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extLst>
                  <a:ext uri="{0D108BD9-81ED-4DB2-BD59-A6C34878D82A}">
                    <a16:rowId xmlns:a16="http://schemas.microsoft.com/office/drawing/2014/main" val="2460968622"/>
                  </a:ext>
                </a:extLst>
              </a:tr>
              <a:tr h="419848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extLst>
                  <a:ext uri="{0D108BD9-81ED-4DB2-BD59-A6C34878D82A}">
                    <a16:rowId xmlns:a16="http://schemas.microsoft.com/office/drawing/2014/main" val="391872306"/>
                  </a:ext>
                </a:extLst>
              </a:tr>
              <a:tr h="419848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extLst>
                  <a:ext uri="{0D108BD9-81ED-4DB2-BD59-A6C34878D82A}">
                    <a16:rowId xmlns:a16="http://schemas.microsoft.com/office/drawing/2014/main" val="211074717"/>
                  </a:ext>
                </a:extLst>
              </a:tr>
              <a:tr h="419848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extLst>
                  <a:ext uri="{0D108BD9-81ED-4DB2-BD59-A6C34878D82A}">
                    <a16:rowId xmlns:a16="http://schemas.microsoft.com/office/drawing/2014/main" val="3480072863"/>
                  </a:ext>
                </a:extLst>
              </a:tr>
            </a:tbl>
          </a:graphicData>
        </a:graphic>
      </p:graphicFrame>
      <p:pic>
        <p:nvPicPr>
          <p:cNvPr id="10" name="Picture 9">
            <a:extLst>
              <a:ext uri="{FF2B5EF4-FFF2-40B4-BE49-F238E27FC236}">
                <a16:creationId xmlns:a16="http://schemas.microsoft.com/office/drawing/2014/main" id="{92A7E94E-FF8A-B17B-B524-41F41909E35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490" y="2312650"/>
            <a:ext cx="6619428" cy="3086201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DB649856-A9CB-FEC4-3156-FC4CD5FF6D21}"/>
              </a:ext>
            </a:extLst>
          </p:cNvPr>
          <p:cNvSpPr txBox="1"/>
          <p:nvPr/>
        </p:nvSpPr>
        <p:spPr>
          <a:xfrm>
            <a:off x="865761" y="1575882"/>
            <a:ext cx="281129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>
                <a:latin typeface="Cambria" panose="02040503050406030204" pitchFamily="18" charset="0"/>
                <a:ea typeface="Cambria" panose="02040503050406030204" pitchFamily="18" charset="0"/>
              </a:rPr>
              <a:t>Logic Diagram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862388A-8643-3214-E55E-D62D4419F3F3}"/>
              </a:ext>
            </a:extLst>
          </p:cNvPr>
          <p:cNvSpPr txBox="1"/>
          <p:nvPr/>
        </p:nvSpPr>
        <p:spPr>
          <a:xfrm>
            <a:off x="7655668" y="1269088"/>
            <a:ext cx="221790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>
                <a:latin typeface="Cambria" panose="02040503050406030204" pitchFamily="18" charset="0"/>
                <a:ea typeface="Cambria" panose="02040503050406030204" pitchFamily="18" charset="0"/>
              </a:rPr>
              <a:t>Truth Table</a:t>
            </a:r>
          </a:p>
        </p:txBody>
      </p:sp>
    </p:spTree>
    <p:extLst>
      <p:ext uri="{BB962C8B-B14F-4D97-AF65-F5344CB8AC3E}">
        <p14:creationId xmlns:p14="http://schemas.microsoft.com/office/powerpoint/2010/main" val="238978279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34390" y="1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>
                <a:solidFill>
                  <a:schemeClr val="bg1"/>
                </a:solidFill>
              </a:rPr>
              <a:t>Full Adder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1156" y="1523307"/>
            <a:ext cx="8723221" cy="504417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500" b="1"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Full adder is a combination of two half adders</a:t>
            </a:r>
            <a:endParaRPr lang="en-US" sz="2500">
              <a:latin typeface="Cambria" panose="020405030504060302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  <a:p>
            <a:endParaRPr lang="en-US"/>
          </a:p>
          <a:p>
            <a:pPr>
              <a:buNone/>
            </a:pPr>
            <a:endParaRPr lang="en-IN" b="1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3161489" y="6461781"/>
            <a:ext cx="4875098" cy="211393"/>
          </a:xfrm>
        </p:spPr>
        <p:txBody>
          <a:bodyPr/>
          <a:lstStyle/>
          <a:p>
            <a:r>
              <a:rPr lang="fr-FR"/>
              <a:t>Lecture 4 – Combinational Circuits/ Electronics II</a:t>
            </a:r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10</a:t>
            </a:fld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B1EB1785-BB2D-45E7-B26D-2B413F79658C}"/>
              </a:ext>
            </a:extLst>
          </p:cNvPr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34389" y="2183093"/>
            <a:ext cx="8425288" cy="3186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93336373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330519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US" sz="2800" b="1"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Half Subtractor</a:t>
            </a:r>
            <a:endParaRPr lang="en-IN" sz="2800" b="1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2064687"/>
            <a:ext cx="12192000" cy="1614239"/>
          </a:xfrm>
        </p:spPr>
        <p:txBody>
          <a:bodyPr>
            <a:normAutofit fontScale="85000" lnSpcReduction="1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The Half –subtractor is a combinational circuit that is used to perform the subtraction of two bits. It has two inputs A and B. It has two outputs Difference (D) and Borrow (B)</a:t>
            </a:r>
          </a:p>
          <a:p>
            <a:endParaRPr lang="en-US"/>
          </a:p>
          <a:p>
            <a:pPr>
              <a:buNone/>
            </a:pPr>
            <a:endParaRPr lang="en-IN" b="1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3100271" y="6461782"/>
            <a:ext cx="4936316" cy="308670"/>
          </a:xfrm>
        </p:spPr>
        <p:txBody>
          <a:bodyPr/>
          <a:lstStyle/>
          <a:p>
            <a:r>
              <a:rPr lang="fr-FR"/>
              <a:t>Lecture 4 – Combinational Circuits/ Electronics II</a:t>
            </a:r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11</a:t>
            </a:fld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FDCD5188-416D-4822-3658-A09DBC683D6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38145" y="3429000"/>
            <a:ext cx="6475369" cy="22066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713602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94635" y="1359321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US" sz="3627">
                <a:latin typeface="+mn-lt"/>
                <a:ea typeface="Times New Roman" panose="02020603050405020304" pitchFamily="18" charset="0"/>
                <a:cs typeface="Times New Roman" panose="02020603050405020304" pitchFamily="18" charset="0"/>
              </a:rPr>
              <a:t>Half Subtractor </a:t>
            </a:r>
            <a:endParaRPr lang="en-IN" sz="3627">
              <a:solidFill>
                <a:schemeClr val="bg1"/>
              </a:solidFill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34390" y="1079661"/>
            <a:ext cx="8723221" cy="5044170"/>
          </a:xfrm>
        </p:spPr>
        <p:txBody>
          <a:bodyPr>
            <a:normAutofit/>
          </a:bodyPr>
          <a:lstStyle/>
          <a:p>
            <a:endParaRPr lang="en-US"/>
          </a:p>
          <a:p>
            <a:pPr>
              <a:buNone/>
            </a:pPr>
            <a:endParaRPr lang="en-IN" b="1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3079102" y="6461781"/>
            <a:ext cx="4957485" cy="218937"/>
          </a:xfrm>
        </p:spPr>
        <p:txBody>
          <a:bodyPr/>
          <a:lstStyle/>
          <a:p>
            <a:r>
              <a:rPr lang="fr-FR"/>
              <a:t>Lecture 4 – Combinational Circuits/ Electronics II</a:t>
            </a:r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12</a:t>
            </a:fld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B8DB97C-C2A0-1162-73D8-F1083CC9603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11421" y="2683017"/>
            <a:ext cx="4752297" cy="3095322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928189B9-E741-3CAA-4889-11964CC523A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3331" y="3062579"/>
            <a:ext cx="4667250" cy="2076450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079DA15F-8CF1-599A-B00C-2EF7F6743CDD}"/>
              </a:ext>
            </a:extLst>
          </p:cNvPr>
          <p:cNvSpPr txBox="1"/>
          <p:nvPr/>
        </p:nvSpPr>
        <p:spPr>
          <a:xfrm>
            <a:off x="602436" y="2232186"/>
            <a:ext cx="2812568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600" dirty="0">
                <a:latin typeface="Cambria" panose="02040503050406030204" pitchFamily="18" charset="0"/>
                <a:ea typeface="Cambria" panose="02040503050406030204" pitchFamily="18" charset="0"/>
              </a:rPr>
              <a:t>Logic Diagram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F5FFA8A-0602-3876-154A-57CF0EE26FC8}"/>
              </a:ext>
            </a:extLst>
          </p:cNvPr>
          <p:cNvSpPr txBox="1"/>
          <p:nvPr/>
        </p:nvSpPr>
        <p:spPr>
          <a:xfrm>
            <a:off x="6446510" y="1985964"/>
            <a:ext cx="2812568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600" dirty="0">
                <a:latin typeface="Cambria" panose="02040503050406030204" pitchFamily="18" charset="0"/>
                <a:ea typeface="Cambria" panose="02040503050406030204" pitchFamily="18" charset="0"/>
              </a:rPr>
              <a:t>Truth Table</a:t>
            </a:r>
          </a:p>
        </p:txBody>
      </p:sp>
    </p:spTree>
    <p:extLst>
      <p:ext uri="{BB962C8B-B14F-4D97-AF65-F5344CB8AC3E}">
        <p14:creationId xmlns:p14="http://schemas.microsoft.com/office/powerpoint/2010/main" val="172359037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52643" y="335105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US" sz="3627" b="1" dirty="0"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Half Subtractor – K Map</a:t>
            </a:r>
            <a:endParaRPr lang="en-IN" sz="3627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34390" y="1079661"/>
            <a:ext cx="8723221" cy="5044170"/>
          </a:xfrm>
        </p:spPr>
        <p:txBody>
          <a:bodyPr>
            <a:normAutofit/>
          </a:bodyPr>
          <a:lstStyle/>
          <a:p>
            <a:endParaRPr lang="en-US"/>
          </a:p>
          <a:p>
            <a:pPr>
              <a:buNone/>
            </a:pPr>
            <a:endParaRPr lang="en-IN" b="1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2996119" y="6461781"/>
            <a:ext cx="5040468" cy="45719"/>
          </a:xfrm>
        </p:spPr>
        <p:txBody>
          <a:bodyPr/>
          <a:lstStyle/>
          <a:p>
            <a:r>
              <a:rPr lang="fr-FR"/>
              <a:t>Lecture 4 – Combinational Circuits/ Electronics II</a:t>
            </a:r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13</a:t>
            </a:fld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47C55C1-324C-AC15-C7CF-4926F8F71A0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05036" y="2221922"/>
            <a:ext cx="3048000" cy="3267075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315CFE95-AAA9-57F6-918A-0F66812FDB66}"/>
              </a:ext>
            </a:extLst>
          </p:cNvPr>
          <p:cNvSpPr txBox="1"/>
          <p:nvPr/>
        </p:nvSpPr>
        <p:spPr>
          <a:xfrm>
            <a:off x="1488645" y="1414765"/>
            <a:ext cx="7328783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dirty="0">
                <a:latin typeface="Cambria" panose="02040503050406030204" pitchFamily="18" charset="0"/>
                <a:ea typeface="Cambria" panose="02040503050406030204" pitchFamily="18" charset="0"/>
              </a:rPr>
              <a:t>K- Map Expression for Difference and Borrow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B8162390-6CB1-ADD7-255D-324B593F9C3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12587" y="2211534"/>
            <a:ext cx="3048000" cy="33848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207211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96764" y="255876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US" sz="3500" dirty="0"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Full Subtractor </a:t>
            </a:r>
            <a:endParaRPr lang="en-IN" sz="3500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74073" y="1557954"/>
            <a:ext cx="11075437" cy="5044170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US" sz="2539" dirty="0"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Full subtractor is a Combinational Circuit that performs subtraction involving three bits, namely A, B and Borrow in (B</a:t>
            </a:r>
            <a:r>
              <a:rPr lang="en-US" sz="2539" baseline="-25000" dirty="0"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in</a:t>
            </a:r>
            <a:r>
              <a:rPr lang="en-US" sz="2539" dirty="0"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). It has two outputs Difference (D) and Borrow out (</a:t>
            </a:r>
            <a:r>
              <a:rPr lang="en-US" sz="2539" dirty="0" err="1"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B</a:t>
            </a:r>
            <a:r>
              <a:rPr lang="en-US" sz="2539" baseline="-25000" dirty="0" err="1"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Out</a:t>
            </a:r>
            <a:r>
              <a:rPr lang="en-US" sz="2539" dirty="0"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)</a:t>
            </a:r>
          </a:p>
          <a:p>
            <a:pPr marL="0" indent="0">
              <a:buNone/>
            </a:pPr>
            <a:endParaRPr lang="en-US"/>
          </a:p>
          <a:p>
            <a:pPr>
              <a:buNone/>
            </a:pPr>
            <a:endParaRPr lang="en-IN" b="1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3265714" y="6469323"/>
            <a:ext cx="4910832" cy="265603"/>
          </a:xfrm>
        </p:spPr>
        <p:txBody>
          <a:bodyPr/>
          <a:lstStyle/>
          <a:p>
            <a:r>
              <a:rPr lang="fr-FR"/>
              <a:t>Lecture 4 – Combinational Circuits/ Electronics II</a:t>
            </a:r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14</a:t>
            </a:fld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BC41D53F-619B-CAB1-D3AC-EEEC010FF74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55111" y="3184964"/>
            <a:ext cx="4910832" cy="16244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935643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51762" y="289536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US" sz="3627">
                <a:latin typeface="+mn-lt"/>
                <a:ea typeface="Times New Roman" panose="02020603050405020304" pitchFamily="18" charset="0"/>
                <a:cs typeface="Times New Roman" panose="02020603050405020304" pitchFamily="18" charset="0"/>
              </a:rPr>
              <a:t>Full Subtractor – Truth Table </a:t>
            </a:r>
            <a:endParaRPr lang="en-IN" sz="3627">
              <a:solidFill>
                <a:schemeClr val="bg1"/>
              </a:solidFill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34390" y="1079661"/>
            <a:ext cx="8723221" cy="504417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/>
          </a:p>
          <a:p>
            <a:pPr>
              <a:buNone/>
            </a:pPr>
            <a:endParaRPr lang="en-IN" b="1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3151762" y="6461781"/>
            <a:ext cx="4884825" cy="162755"/>
          </a:xfrm>
        </p:spPr>
        <p:txBody>
          <a:bodyPr/>
          <a:lstStyle/>
          <a:p>
            <a:r>
              <a:rPr lang="fr-FR"/>
              <a:t>Lecture 4 – Combinational Circuits/ Electronics II</a:t>
            </a:r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15</a:t>
            </a:fld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4C419E9-FFDC-E4AF-AB63-D0374E168E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36587" y="1861674"/>
            <a:ext cx="3737752" cy="4431132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F76D4DB7-59B5-715A-3EB9-A8723EC7876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5587" y="2634473"/>
            <a:ext cx="6972300" cy="2581275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65F5E014-16B0-04C4-7A73-52806641A585}"/>
              </a:ext>
            </a:extLst>
          </p:cNvPr>
          <p:cNvSpPr txBox="1"/>
          <p:nvPr/>
        </p:nvSpPr>
        <p:spPr>
          <a:xfrm>
            <a:off x="585587" y="1726834"/>
            <a:ext cx="2812568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600" dirty="0">
                <a:latin typeface="Cambria" panose="02040503050406030204" pitchFamily="18" charset="0"/>
                <a:ea typeface="Cambria" panose="02040503050406030204" pitchFamily="18" charset="0"/>
              </a:rPr>
              <a:t>Logic Diagram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5DF9760-F204-EBB8-EBC6-9B43E340F064}"/>
              </a:ext>
            </a:extLst>
          </p:cNvPr>
          <p:cNvSpPr txBox="1"/>
          <p:nvPr/>
        </p:nvSpPr>
        <p:spPr>
          <a:xfrm>
            <a:off x="7944570" y="1238671"/>
            <a:ext cx="2812568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600" dirty="0">
                <a:latin typeface="Cambria" panose="02040503050406030204" pitchFamily="18" charset="0"/>
                <a:ea typeface="Cambria" panose="02040503050406030204" pitchFamily="18" charset="0"/>
              </a:rPr>
              <a:t>Truth Table</a:t>
            </a:r>
          </a:p>
        </p:txBody>
      </p:sp>
    </p:spTree>
    <p:extLst>
      <p:ext uri="{BB962C8B-B14F-4D97-AF65-F5344CB8AC3E}">
        <p14:creationId xmlns:p14="http://schemas.microsoft.com/office/powerpoint/2010/main" val="266578050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66150" y="176518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US" sz="3000" b="1" dirty="0"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Full Subtractor – K Map</a:t>
            </a:r>
            <a:endParaRPr lang="en-IN" sz="30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34390" y="1079661"/>
            <a:ext cx="8723221" cy="504417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/>
          </a:p>
          <a:p>
            <a:pPr>
              <a:buNone/>
            </a:pPr>
            <a:endParaRPr lang="en-IN" b="1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3266150" y="6461781"/>
            <a:ext cx="4770437" cy="170143"/>
          </a:xfrm>
        </p:spPr>
        <p:txBody>
          <a:bodyPr/>
          <a:lstStyle/>
          <a:p>
            <a:r>
              <a:rPr lang="fr-FR"/>
              <a:t>Lecture 4 – Combinational Circuits/ Electronics II</a:t>
            </a:r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16</a:t>
            </a:fld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4E1A75C-5D0B-83BE-0B6A-4AE8E15DDED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9238" y="1975762"/>
            <a:ext cx="3810000" cy="1943100"/>
          </a:xfrm>
          <a:prstGeom prst="rect">
            <a:avLst/>
          </a:prstGeom>
        </p:spPr>
      </p:pic>
      <p:sp>
        <p:nvSpPr>
          <p:cNvPr id="11" name="Oval 10">
            <a:extLst>
              <a:ext uri="{FF2B5EF4-FFF2-40B4-BE49-F238E27FC236}">
                <a16:creationId xmlns:a16="http://schemas.microsoft.com/office/drawing/2014/main" id="{9FC68732-7EB3-C1B9-3467-C89258F30384}"/>
              </a:ext>
            </a:extLst>
          </p:cNvPr>
          <p:cNvSpPr/>
          <p:nvPr/>
        </p:nvSpPr>
        <p:spPr>
          <a:xfrm>
            <a:off x="1824453" y="3346146"/>
            <a:ext cx="433468" cy="346680"/>
          </a:xfrm>
          <a:prstGeom prst="ellipse">
            <a:avLst/>
          </a:prstGeom>
          <a:blipFill dpi="0" rotWithShape="1">
            <a:blip r:embed="rId4">
              <a:alphaModFix amt="0"/>
            </a:blip>
            <a:srcRect/>
            <a:tile tx="0" ty="0" sx="100000" sy="100000" flip="none" algn="tl"/>
          </a:blip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GB" dirty="0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5BBF669E-3DD2-206F-9826-1BB30B767EF4}"/>
              </a:ext>
            </a:extLst>
          </p:cNvPr>
          <p:cNvSpPr/>
          <p:nvPr/>
        </p:nvSpPr>
        <p:spPr>
          <a:xfrm>
            <a:off x="2485106" y="2598011"/>
            <a:ext cx="433468" cy="346680"/>
          </a:xfrm>
          <a:prstGeom prst="ellipse">
            <a:avLst/>
          </a:prstGeom>
          <a:blipFill dpi="0" rotWithShape="1">
            <a:blip r:embed="rId4">
              <a:alphaModFix amt="0"/>
            </a:blip>
            <a:srcRect/>
            <a:tile tx="0" ty="0" sx="100000" sy="100000" flip="none" algn="tl"/>
          </a:blip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GB" dirty="0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943B48D8-C587-7EA1-D0DF-D1E30D7BACEB}"/>
              </a:ext>
            </a:extLst>
          </p:cNvPr>
          <p:cNvSpPr/>
          <p:nvPr/>
        </p:nvSpPr>
        <p:spPr>
          <a:xfrm>
            <a:off x="4017419" y="2644644"/>
            <a:ext cx="433468" cy="346680"/>
          </a:xfrm>
          <a:prstGeom prst="ellipse">
            <a:avLst/>
          </a:prstGeom>
          <a:blipFill dpi="0" rotWithShape="1">
            <a:blip r:embed="rId4">
              <a:alphaModFix amt="0"/>
            </a:blip>
            <a:srcRect/>
            <a:tile tx="0" ty="0" sx="100000" sy="100000" flip="none" algn="tl"/>
          </a:blip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GB" dirty="0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A0355D69-8FA7-F36A-33D4-41090E06DE90}"/>
              </a:ext>
            </a:extLst>
          </p:cNvPr>
          <p:cNvSpPr/>
          <p:nvPr/>
        </p:nvSpPr>
        <p:spPr>
          <a:xfrm>
            <a:off x="3266150" y="3307951"/>
            <a:ext cx="433468" cy="346680"/>
          </a:xfrm>
          <a:prstGeom prst="ellipse">
            <a:avLst/>
          </a:prstGeom>
          <a:blipFill dpi="0" rotWithShape="1">
            <a:blip r:embed="rId4">
              <a:alphaModFix amt="0"/>
            </a:blip>
            <a:srcRect/>
            <a:tile tx="0" ty="0" sx="100000" sy="100000" flip="none" algn="tl"/>
          </a:blip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GB" dirty="0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23352153-0993-0B35-200B-14EB93000F3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39238" y="4150085"/>
            <a:ext cx="4096966" cy="2311696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778FEE73-01D1-8A9A-4F93-832B8BD8F0C7}"/>
              </a:ext>
            </a:extLst>
          </p:cNvPr>
          <p:cNvSpPr txBox="1"/>
          <p:nvPr/>
        </p:nvSpPr>
        <p:spPr>
          <a:xfrm>
            <a:off x="1138136" y="1498060"/>
            <a:ext cx="1806102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600" b="1" dirty="0">
                <a:latin typeface="Cambria" panose="02040503050406030204" pitchFamily="18" charset="0"/>
                <a:ea typeface="Cambria" panose="02040503050406030204" pitchFamily="18" charset="0"/>
              </a:rPr>
              <a:t>Difference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3BB96E5-7799-81FC-9A4C-BC181EB3B1C9}"/>
              </a:ext>
            </a:extLst>
          </p:cNvPr>
          <p:cNvSpPr txBox="1"/>
          <p:nvPr/>
        </p:nvSpPr>
        <p:spPr>
          <a:xfrm>
            <a:off x="6799822" y="1453837"/>
            <a:ext cx="1806102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600" b="1" dirty="0">
                <a:latin typeface="Cambria" panose="02040503050406030204" pitchFamily="18" charset="0"/>
                <a:ea typeface="Cambria" panose="02040503050406030204" pitchFamily="18" charset="0"/>
              </a:rPr>
              <a:t>Borrow</a:t>
            </a: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53DEC2B3-0CBE-770D-1A07-B4983501827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94411" y="1946280"/>
            <a:ext cx="3762375" cy="1924050"/>
          </a:xfrm>
          <a:prstGeom prst="rect">
            <a:avLst/>
          </a:prstGeom>
        </p:spPr>
      </p:pic>
      <p:sp>
        <p:nvSpPr>
          <p:cNvPr id="21" name="Rectangle: Rounded Corners 20">
            <a:extLst>
              <a:ext uri="{FF2B5EF4-FFF2-40B4-BE49-F238E27FC236}">
                <a16:creationId xmlns:a16="http://schemas.microsoft.com/office/drawing/2014/main" id="{78903004-F5BF-EC5A-6A4D-462FAB3AAA6C}"/>
              </a:ext>
            </a:extLst>
          </p:cNvPr>
          <p:cNvSpPr/>
          <p:nvPr/>
        </p:nvSpPr>
        <p:spPr>
          <a:xfrm>
            <a:off x="9106241" y="2545935"/>
            <a:ext cx="392102" cy="1108696"/>
          </a:xfrm>
          <a:prstGeom prst="roundRect">
            <a:avLst/>
          </a:prstGeom>
          <a:solidFill>
            <a:schemeClr val="accent1">
              <a:alpha val="0"/>
            </a:schemeClr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GB"/>
          </a:p>
        </p:txBody>
      </p:sp>
      <p:sp>
        <p:nvSpPr>
          <p:cNvPr id="22" name="Rectangle: Rounded Corners 21">
            <a:extLst>
              <a:ext uri="{FF2B5EF4-FFF2-40B4-BE49-F238E27FC236}">
                <a16:creationId xmlns:a16="http://schemas.microsoft.com/office/drawing/2014/main" id="{59694CEC-EDAB-C8BE-5C0E-22CBAEFE3A6E}"/>
              </a:ext>
            </a:extLst>
          </p:cNvPr>
          <p:cNvSpPr/>
          <p:nvPr/>
        </p:nvSpPr>
        <p:spPr>
          <a:xfrm>
            <a:off x="8401060" y="2581484"/>
            <a:ext cx="1267344" cy="409840"/>
          </a:xfrm>
          <a:prstGeom prst="roundRect">
            <a:avLst/>
          </a:prstGeom>
          <a:solidFill>
            <a:schemeClr val="accent1">
              <a:alpha val="0"/>
            </a:schemeClr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GB"/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6471E74E-4F7A-7D12-EC2A-C4351A44A07E}"/>
              </a:ext>
            </a:extLst>
          </p:cNvPr>
          <p:cNvSpPr/>
          <p:nvPr/>
        </p:nvSpPr>
        <p:spPr>
          <a:xfrm>
            <a:off x="9150374" y="2630124"/>
            <a:ext cx="1267344" cy="320948"/>
          </a:xfrm>
          <a:prstGeom prst="roundRect">
            <a:avLst/>
          </a:prstGeom>
          <a:solidFill>
            <a:schemeClr val="accent1">
              <a:alpha val="0"/>
            </a:schemeClr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GB"/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B536DCDF-2EDC-E556-46B4-CAAC1B176FD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890041" y="4150084"/>
            <a:ext cx="4961686" cy="23116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303277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69802" y="485355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US" sz="3627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Full Subtractor – Logic Diagram</a:t>
            </a:r>
            <a:endParaRPr lang="en-IN" sz="3627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1623" y="1595336"/>
            <a:ext cx="7818173" cy="63492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539">
                <a:ea typeface="Times New Roman" panose="02020603050405020304" pitchFamily="18" charset="0"/>
                <a:cs typeface="Times New Roman" panose="02020603050405020304" pitchFamily="18" charset="0"/>
              </a:rPr>
              <a:t>Full subtractor is a combination of two half </a:t>
            </a:r>
            <a:r>
              <a:rPr lang="en-US" sz="2539" dirty="0">
                <a:ea typeface="Times New Roman" panose="02020603050405020304" pitchFamily="18" charset="0"/>
                <a:cs typeface="Times New Roman" panose="02020603050405020304" pitchFamily="18" charset="0"/>
              </a:rPr>
              <a:t>subtractors</a:t>
            </a:r>
            <a:endParaRPr lang="en-US" sz="2539"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US"/>
          </a:p>
          <a:p>
            <a:pPr>
              <a:buNone/>
            </a:pPr>
            <a:endParaRPr lang="en-IN" b="1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3424335" y="6461782"/>
            <a:ext cx="4612252" cy="321574"/>
          </a:xfrm>
        </p:spPr>
        <p:txBody>
          <a:bodyPr/>
          <a:lstStyle/>
          <a:p>
            <a:r>
              <a:rPr lang="fr-FR"/>
              <a:t>Lecture 4 – Combinational Circuits/ Electronics II</a:t>
            </a:r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17</a:t>
            </a:fld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BA88D2C-4CF9-CFA4-5D06-74E237EA9CD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34389" y="2418640"/>
            <a:ext cx="8453384" cy="28440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574521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16537" y="214979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US" sz="3627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Parallel Binary Adder</a:t>
            </a:r>
            <a:endParaRPr lang="en-IN" sz="3627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34390" y="1079661"/>
            <a:ext cx="8723221" cy="504417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/>
          </a:p>
          <a:p>
            <a:pPr>
              <a:buNone/>
            </a:pPr>
            <a:endParaRPr lang="en-IN" b="1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3135086" y="6461782"/>
            <a:ext cx="4901501" cy="256260"/>
          </a:xfrm>
        </p:spPr>
        <p:txBody>
          <a:bodyPr/>
          <a:lstStyle/>
          <a:p>
            <a:r>
              <a:rPr lang="fr-FR"/>
              <a:t>Lecture 4 – Combinational Circuits/ Electronics II</a:t>
            </a:r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18</a:t>
            </a:fld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358A925-4033-436C-A67E-AF6185125E20}"/>
              </a:ext>
            </a:extLst>
          </p:cNvPr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85738" y="2610396"/>
            <a:ext cx="6834327" cy="28453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2F01C14-8BBA-4E59-AB6C-A369925BAB52}"/>
              </a:ext>
            </a:extLst>
          </p:cNvPr>
          <p:cNvSpPr txBox="1"/>
          <p:nvPr/>
        </p:nvSpPr>
        <p:spPr>
          <a:xfrm>
            <a:off x="1567542" y="1508639"/>
            <a:ext cx="267788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latin typeface="Cambria" panose="02040503050406030204" pitchFamily="18" charset="0"/>
                <a:ea typeface="Cambria" panose="02040503050406030204" pitchFamily="18" charset="0"/>
              </a:rPr>
              <a:t>Block Diagram</a:t>
            </a:r>
          </a:p>
        </p:txBody>
      </p:sp>
    </p:spTree>
    <p:extLst>
      <p:ext uri="{BB962C8B-B14F-4D97-AF65-F5344CB8AC3E}">
        <p14:creationId xmlns:p14="http://schemas.microsoft.com/office/powerpoint/2010/main" val="226353499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88545" y="205275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US" sz="3627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Parallel Binary Adder</a:t>
            </a:r>
            <a:endParaRPr lang="en-IN" sz="3627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4088" y="1406232"/>
            <a:ext cx="11477757" cy="4822284"/>
          </a:xfrm>
        </p:spPr>
        <p:txBody>
          <a:bodyPr>
            <a:normAutofit fontScale="85000" lnSpcReduction="20000"/>
          </a:bodyPr>
          <a:lstStyle/>
          <a:p>
            <a:pPr>
              <a:lnSpc>
                <a:spcPct val="150000"/>
              </a:lnSpc>
            </a:pPr>
            <a:r>
              <a:rPr lang="en-US" sz="2600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A single full adder performs the addition of two one-bit numbers and an input carry. </a:t>
            </a:r>
          </a:p>
          <a:p>
            <a:pPr>
              <a:lnSpc>
                <a:spcPct val="150000"/>
              </a:lnSpc>
            </a:pPr>
            <a:r>
              <a:rPr lang="en-US" sz="2600" b="1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Parallel Adder</a:t>
            </a:r>
            <a:r>
              <a:rPr lang="en-US" sz="2600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 is a digital circuit capable of finding the arithmetic </a:t>
            </a:r>
            <a:r>
              <a:rPr lang="en-US" sz="2600" b="1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sum</a:t>
            </a:r>
            <a:r>
              <a:rPr lang="en-US" sz="2600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 of two binary numbers that are </a:t>
            </a:r>
            <a:r>
              <a:rPr lang="en-US" sz="2600" b="1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greater than one bit</a:t>
            </a:r>
            <a:r>
              <a:rPr lang="en-US" sz="2600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 in length by operating on corresponding pairs of bits in parallel. </a:t>
            </a:r>
          </a:p>
          <a:p>
            <a:pPr>
              <a:lnSpc>
                <a:spcPct val="150000"/>
              </a:lnSpc>
            </a:pPr>
            <a:r>
              <a:rPr lang="en-US" sz="2600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It consists of</a:t>
            </a:r>
            <a:r>
              <a:rPr lang="en-US" sz="2600" b="1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 full adders connected in a chain</a:t>
            </a:r>
            <a:r>
              <a:rPr lang="en-US" sz="2600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 where the output carry from each full adder is connected to the carry input of the next higher-order full adder in the chain.</a:t>
            </a:r>
            <a:r>
              <a:rPr lang="en-US" sz="2600" b="1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 </a:t>
            </a:r>
          </a:p>
          <a:p>
            <a:pPr>
              <a:lnSpc>
                <a:spcPct val="150000"/>
              </a:lnSpc>
            </a:pPr>
            <a:r>
              <a:rPr lang="en-US" sz="2600" b="1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A n -  bit parallel adder requires n full adders to perform the operation.</a:t>
            </a:r>
            <a:r>
              <a:rPr lang="en-US" sz="2600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 </a:t>
            </a:r>
          </a:p>
          <a:p>
            <a:pPr>
              <a:lnSpc>
                <a:spcPct val="150000"/>
              </a:lnSpc>
            </a:pPr>
            <a:r>
              <a:rPr lang="en-US" sz="2600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So, for the two-bit number, two adders are needed while for four-bit number, four adders are needed, and so on.</a:t>
            </a:r>
            <a:endParaRPr lang="en-US" sz="2600" dirty="0">
              <a:latin typeface="Cambria" panose="020405030504060302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US"/>
          </a:p>
          <a:p>
            <a:pPr>
              <a:buNone/>
            </a:pPr>
            <a:endParaRPr lang="en-IN" b="1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2850839" y="6461782"/>
            <a:ext cx="5446247" cy="396218"/>
          </a:xfrm>
        </p:spPr>
        <p:txBody>
          <a:bodyPr/>
          <a:lstStyle/>
          <a:p>
            <a:r>
              <a:rPr lang="fr-FR"/>
              <a:t>Lecture 4 – Combinational Circuits/ Electronics II</a:t>
            </a:r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950953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41892" y="242597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US" sz="3627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Parallel Binary Subtractor</a:t>
            </a:r>
            <a:endParaRPr lang="en-IN" sz="3627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4 – Combinational Circuits/ Electronics II</a:t>
            </a:r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20</a:t>
            </a:fld>
            <a:endParaRPr lang="en-US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47CDF12C-4389-4F39-B08C-C22168F40B89}"/>
              </a:ext>
            </a:extLst>
          </p:cNvPr>
          <p:cNvPicPr>
            <a:picLocks noGrp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09431" y="2286481"/>
            <a:ext cx="7393511" cy="32426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8640D2D-3068-C2C5-92B5-A7D7918A8F03}"/>
              </a:ext>
            </a:extLst>
          </p:cNvPr>
          <p:cNvSpPr txBox="1"/>
          <p:nvPr/>
        </p:nvSpPr>
        <p:spPr>
          <a:xfrm>
            <a:off x="1567542" y="1508639"/>
            <a:ext cx="267788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latin typeface="Cambria" panose="02040503050406030204" pitchFamily="18" charset="0"/>
                <a:ea typeface="Cambria" panose="02040503050406030204" pitchFamily="18" charset="0"/>
              </a:rPr>
              <a:t>Block Diagram</a:t>
            </a:r>
          </a:p>
        </p:txBody>
      </p:sp>
    </p:spTree>
    <p:extLst>
      <p:ext uri="{BB962C8B-B14F-4D97-AF65-F5344CB8AC3E}">
        <p14:creationId xmlns:p14="http://schemas.microsoft.com/office/powerpoint/2010/main" val="275436859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85908" y="121299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US" sz="3627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Parallel Binary Subtractor</a:t>
            </a:r>
            <a:endParaRPr lang="en-IN" sz="3627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5468" y="1427262"/>
            <a:ext cx="11664369" cy="4385709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  <a:spcBef>
                <a:spcPts val="0"/>
              </a:spcBef>
              <a:spcAft>
                <a:spcPts val="907"/>
              </a:spcAft>
            </a:pPr>
            <a:r>
              <a:rPr lang="en-US" sz="2400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A Parallel Subtractor is a digital circuit capable of finding the arithmetic difference of two binary numbers that is greater than one bit in length by operating on corresponding pairs of bits in parallel. 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  <a:spcAft>
                <a:spcPts val="907"/>
              </a:spcAft>
            </a:pPr>
            <a:r>
              <a:rPr lang="en-US" sz="2400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The parallel subtractor can be designed in several ways including combination of full subtractors, </a:t>
            </a:r>
            <a:endParaRPr lang="en-US" sz="2400" dirty="0">
              <a:latin typeface="Cambria" panose="020405030504060302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15000"/>
              </a:lnSpc>
              <a:spcBef>
                <a:spcPts val="0"/>
              </a:spcBef>
              <a:spcAft>
                <a:spcPts val="907"/>
              </a:spcAft>
            </a:pPr>
            <a:r>
              <a:rPr lang="en-US" sz="2400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For designing a 4 bit parallel subtractor we need 4 full subtractors.</a:t>
            </a:r>
            <a:endParaRPr lang="en-US" sz="2400" dirty="0">
              <a:latin typeface="Cambria" panose="020405030504060302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US"/>
          </a:p>
          <a:p>
            <a:pPr>
              <a:buNone/>
            </a:pPr>
            <a:endParaRPr lang="en-IN" b="1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3087216" y="6461781"/>
            <a:ext cx="4949371" cy="354240"/>
          </a:xfrm>
        </p:spPr>
        <p:txBody>
          <a:bodyPr/>
          <a:lstStyle/>
          <a:p>
            <a:r>
              <a:rPr lang="fr-FR"/>
              <a:t>Lecture 4 – Combinational Circuits/ Electronics II</a:t>
            </a:r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936128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69884" y="242597"/>
            <a:ext cx="7887644" cy="734168"/>
          </a:xfrm>
        </p:spPr>
        <p:txBody>
          <a:bodyPr>
            <a:normAutofit/>
          </a:bodyPr>
          <a:lstStyle/>
          <a:p>
            <a:pPr algn="just">
              <a:lnSpc>
                <a:spcPct val="115000"/>
              </a:lnSpc>
              <a:spcBef>
                <a:spcPts val="0"/>
              </a:spcBef>
              <a:spcAft>
                <a:spcPts val="907"/>
              </a:spcAft>
            </a:pPr>
            <a:r>
              <a:rPr lang="en-US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4 bit Parallel adder /subtractor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3894" y="1126053"/>
            <a:ext cx="11622831" cy="4201725"/>
          </a:xfrm>
        </p:spPr>
        <p:txBody>
          <a:bodyPr>
            <a:noAutofit/>
          </a:bodyPr>
          <a:lstStyle/>
          <a:p>
            <a:pPr algn="just">
              <a:lnSpc>
                <a:spcPct val="150000"/>
              </a:lnSpc>
              <a:spcBef>
                <a:spcPts val="0"/>
              </a:spcBef>
              <a:spcAft>
                <a:spcPts val="907"/>
              </a:spcAft>
            </a:pPr>
            <a:r>
              <a:rPr lang="en-US" sz="2000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In Digital Circuits, a </a:t>
            </a:r>
            <a:r>
              <a:rPr lang="en-US" sz="2000" b="1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Binary Adder-Subtractor</a:t>
            </a:r>
            <a:r>
              <a:rPr lang="en-US" sz="2000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 is one which is capable of both addition and subtraction of binary numbers in one circuit itself. 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  <a:spcAft>
                <a:spcPts val="907"/>
              </a:spcAft>
            </a:pPr>
            <a:r>
              <a:rPr lang="en-US" sz="2000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The operation is performed depending on the binary value the control signal holds. It is one of the components of the ALU.</a:t>
            </a:r>
            <a:endParaRPr lang="en-US" sz="2000" dirty="0">
              <a:latin typeface="Cambria" panose="020405030504060302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Bef>
                <a:spcPts val="0"/>
              </a:spcBef>
              <a:spcAft>
                <a:spcPts val="907"/>
              </a:spcAft>
            </a:pPr>
            <a:r>
              <a:rPr lang="en-US" sz="2000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The circuit consists of 4 full adders since we are performing operations on 4-bit numbers. 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  <a:spcAft>
                <a:spcPts val="907"/>
              </a:spcAft>
            </a:pPr>
            <a:r>
              <a:rPr lang="en-US" sz="2000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There is a control line K that holds a binary value of either 0 or 1 which determines that the operation is carried out is addition or subtraction. 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  <a:spcAft>
                <a:spcPts val="907"/>
              </a:spcAft>
            </a:pPr>
            <a:r>
              <a:rPr lang="en-US" sz="2000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If the control input is 1, it performs Subtraction. 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  <a:spcAft>
                <a:spcPts val="907"/>
              </a:spcAft>
            </a:pPr>
            <a:r>
              <a:rPr lang="en-US" sz="2000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If the control input is 0, It performs Addition (</a:t>
            </a:r>
            <a:r>
              <a:rPr lang="en-US" sz="2000" dirty="0" err="1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i.e</a:t>
            </a:r>
            <a:r>
              <a:rPr lang="en-US" sz="2000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, control input =1 (Subtraction) Control input =0 (Addition ).</a:t>
            </a:r>
            <a:endParaRPr lang="en-US" sz="2000" dirty="0">
              <a:latin typeface="Cambria" panose="020405030504060302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Bef>
                <a:spcPts val="0"/>
              </a:spcBef>
              <a:spcAft>
                <a:spcPts val="907"/>
              </a:spcAft>
            </a:pPr>
            <a:endParaRPr lang="en-US" sz="2000" dirty="0">
              <a:latin typeface="Cambria" panose="020405030504060302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US" sz="20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>
              <a:buNone/>
            </a:pPr>
            <a:endParaRPr lang="en-IN" sz="20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2605511" y="6473277"/>
            <a:ext cx="4808195" cy="284252"/>
          </a:xfrm>
        </p:spPr>
        <p:txBody>
          <a:bodyPr/>
          <a:lstStyle/>
          <a:p>
            <a:r>
              <a:rPr lang="fr-FR"/>
              <a:t>Lecture 4 – Combinational Circuits/ Electronics II</a:t>
            </a:r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466427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15321" y="493130"/>
            <a:ext cx="7887644" cy="734168"/>
          </a:xfrm>
        </p:spPr>
        <p:txBody>
          <a:bodyPr>
            <a:normAutofit/>
          </a:bodyPr>
          <a:lstStyle/>
          <a:p>
            <a:pPr algn="just">
              <a:lnSpc>
                <a:spcPct val="115000"/>
              </a:lnSpc>
              <a:spcBef>
                <a:spcPts val="0"/>
              </a:spcBef>
              <a:spcAft>
                <a:spcPts val="907"/>
              </a:spcAft>
            </a:pPr>
            <a:r>
              <a:rPr lang="en-US" sz="3264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4 bit Parallel adder /subtractor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34390" y="1079661"/>
            <a:ext cx="8723221" cy="504417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/>
          </a:p>
          <a:p>
            <a:pPr>
              <a:buNone/>
            </a:pPr>
            <a:endParaRPr lang="en-IN" b="1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3032449" y="6461782"/>
            <a:ext cx="5004138" cy="186134"/>
          </a:xfrm>
        </p:spPr>
        <p:txBody>
          <a:bodyPr/>
          <a:lstStyle/>
          <a:p>
            <a:r>
              <a:rPr lang="fr-FR"/>
              <a:t>Lecture 4 – Combinational Circuits/ Electronics II</a:t>
            </a:r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23</a:t>
            </a:fld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B7704C5-C598-53BE-7A7B-396918F5C4D9}"/>
              </a:ext>
            </a:extLst>
          </p:cNvPr>
          <p:cNvSpPr txBox="1"/>
          <p:nvPr/>
        </p:nvSpPr>
        <p:spPr>
          <a:xfrm>
            <a:off x="1567542" y="1508639"/>
            <a:ext cx="267788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latin typeface="Cambria" panose="02040503050406030204" pitchFamily="18" charset="0"/>
                <a:ea typeface="Cambria" panose="02040503050406030204" pitchFamily="18" charset="0"/>
              </a:rPr>
              <a:t>Block Diagram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1E8537F9-E28B-6C21-2F89-82E0C172E7C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92400" y="2399282"/>
            <a:ext cx="6566534" cy="35600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276601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55279" y="299302"/>
            <a:ext cx="7887644" cy="734168"/>
          </a:xfrm>
        </p:spPr>
        <p:txBody>
          <a:bodyPr>
            <a:normAutofit/>
          </a:bodyPr>
          <a:lstStyle/>
          <a:p>
            <a:pPr algn="just">
              <a:lnSpc>
                <a:spcPct val="115000"/>
              </a:lnSpc>
              <a:spcBef>
                <a:spcPts val="0"/>
              </a:spcBef>
              <a:spcAft>
                <a:spcPts val="907"/>
              </a:spcAft>
            </a:pPr>
            <a:r>
              <a:rPr lang="en-US" sz="3264" b="1" dirty="0">
                <a:solidFill>
                  <a:schemeClr val="bg1"/>
                </a:solidFill>
                <a:latin typeface="+mn-lt"/>
                <a:ea typeface="Times New Roman" panose="02020603050405020304" pitchFamily="18" charset="0"/>
                <a:cs typeface="Times New Roman" panose="02020603050405020304" pitchFamily="18" charset="0"/>
              </a:rPr>
              <a:t>4 bit Parallel adder /subtractor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9164" y="1065047"/>
            <a:ext cx="9788917" cy="5250149"/>
          </a:xfrm>
        </p:spPr>
        <p:txBody>
          <a:bodyPr>
            <a:normAutofit/>
          </a:bodyPr>
          <a:lstStyle/>
          <a:p>
            <a:pPr marL="0" indent="0" algn="just">
              <a:lnSpc>
                <a:spcPct val="115000"/>
              </a:lnSpc>
              <a:spcBef>
                <a:spcPts val="0"/>
              </a:spcBef>
              <a:spcAft>
                <a:spcPts val="907"/>
              </a:spcAft>
              <a:buNone/>
            </a:pPr>
            <a:r>
              <a:rPr lang="en-US" sz="2400" b="1" u="sng" dirty="0"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Adder (Control input =0)</a:t>
            </a:r>
            <a:endParaRPr lang="en-US" sz="2400" dirty="0">
              <a:latin typeface="Cambria" panose="020405030504060302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  <a:p>
            <a:pPr marL="0" algn="just">
              <a:lnSpc>
                <a:spcPct val="115000"/>
              </a:lnSpc>
              <a:spcBef>
                <a:spcPts val="0"/>
              </a:spcBef>
              <a:spcAft>
                <a:spcPts val="907"/>
              </a:spcAft>
            </a:pPr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If the control input is 0, it performs Binary addition.</a:t>
            </a:r>
          </a:p>
          <a:p>
            <a:pPr marL="0" algn="just">
              <a:lnSpc>
                <a:spcPct val="115000"/>
              </a:lnSpc>
              <a:spcBef>
                <a:spcPts val="0"/>
              </a:spcBef>
              <a:spcAft>
                <a:spcPts val="907"/>
              </a:spcAft>
            </a:pPr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An example is given below (1111+0001=1 0000)</a:t>
            </a:r>
          </a:p>
          <a:p>
            <a:pPr marL="0" indent="0">
              <a:buNone/>
            </a:pPr>
            <a:endParaRPr lang="en-US" dirty="0"/>
          </a:p>
          <a:p>
            <a:pPr>
              <a:buNone/>
            </a:pPr>
            <a:endParaRPr lang="en-IN" b="1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2"/>
            <a:ext cx="4800262" cy="284252"/>
          </a:xfrm>
        </p:spPr>
        <p:txBody>
          <a:bodyPr/>
          <a:lstStyle/>
          <a:p>
            <a:r>
              <a:rPr lang="fr-FR"/>
              <a:t>Lecture 4 – Combinational Circuits/ Electronics II</a:t>
            </a:r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24</a:t>
            </a:fld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406C60E-1F89-CE0D-89DA-3803B37DEB9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91238" y="2617972"/>
            <a:ext cx="5107863" cy="39407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978849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7394" y="1081003"/>
            <a:ext cx="8723221" cy="5250149"/>
          </a:xfrm>
        </p:spPr>
        <p:txBody>
          <a:bodyPr>
            <a:normAutofit/>
          </a:bodyPr>
          <a:lstStyle/>
          <a:p>
            <a:pPr marL="0" indent="0" algn="just">
              <a:lnSpc>
                <a:spcPct val="115000"/>
              </a:lnSpc>
              <a:spcBef>
                <a:spcPts val="0"/>
              </a:spcBef>
              <a:spcAft>
                <a:spcPts val="907"/>
              </a:spcAft>
              <a:buNone/>
            </a:pPr>
            <a:r>
              <a:rPr lang="en-US" sz="2000" b="1" u="sng" dirty="0"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Subtractor (Control input =1)</a:t>
            </a:r>
            <a:endParaRPr lang="en-US" sz="2000" dirty="0">
              <a:latin typeface="Cambria" panose="020405030504060302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  <a:p>
            <a:pPr marL="0" algn="just">
              <a:lnSpc>
                <a:spcPct val="115000"/>
              </a:lnSpc>
              <a:spcBef>
                <a:spcPts val="0"/>
              </a:spcBef>
              <a:spcAft>
                <a:spcPts val="907"/>
              </a:spcAft>
            </a:pPr>
            <a:r>
              <a:rPr lang="en-US" sz="2000" dirty="0"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If the control input is 1, it performs Binary Subtraction.</a:t>
            </a:r>
          </a:p>
          <a:p>
            <a:pPr marL="0" algn="just">
              <a:lnSpc>
                <a:spcPct val="115000"/>
              </a:lnSpc>
              <a:spcBef>
                <a:spcPts val="0"/>
              </a:spcBef>
              <a:spcAft>
                <a:spcPts val="907"/>
              </a:spcAft>
            </a:pPr>
            <a:r>
              <a:rPr lang="en-US" sz="2000" dirty="0"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An example is given below (1111-0001=1110)</a:t>
            </a:r>
          </a:p>
          <a:p>
            <a:pPr marL="0" indent="0">
              <a:buNone/>
            </a:pPr>
            <a:endParaRPr lang="en-US" sz="20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>
              <a:buNone/>
            </a:pPr>
            <a:endParaRPr lang="en-IN" b="1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2976465" y="6461781"/>
            <a:ext cx="5060122" cy="324005"/>
          </a:xfrm>
        </p:spPr>
        <p:txBody>
          <a:bodyPr/>
          <a:lstStyle/>
          <a:p>
            <a:r>
              <a:rPr lang="fr-FR"/>
              <a:t>Lecture 4 – Combinational Circuits/ Electronics II</a:t>
            </a:r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25</a:t>
            </a:fld>
            <a:endParaRPr lang="en-US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7AFB4288-926A-8025-BF6D-B3CC7B43CC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6618" y="72214"/>
            <a:ext cx="7887644" cy="734168"/>
          </a:xfrm>
        </p:spPr>
        <p:txBody>
          <a:bodyPr>
            <a:normAutofit/>
          </a:bodyPr>
          <a:lstStyle/>
          <a:p>
            <a:pPr algn="just">
              <a:lnSpc>
                <a:spcPct val="115000"/>
              </a:lnSpc>
              <a:spcBef>
                <a:spcPts val="0"/>
              </a:spcBef>
              <a:spcAft>
                <a:spcPts val="907"/>
              </a:spcAft>
            </a:pPr>
            <a:r>
              <a:rPr lang="en-US" sz="3264" b="1" dirty="0">
                <a:solidFill>
                  <a:schemeClr val="bg1"/>
                </a:solidFill>
                <a:latin typeface="+mn-lt"/>
                <a:ea typeface="Times New Roman" panose="02020603050405020304" pitchFamily="18" charset="0"/>
                <a:cs typeface="Times New Roman" panose="02020603050405020304" pitchFamily="18" charset="0"/>
              </a:rPr>
              <a:t>4 bit Parallel adder /subtractor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47D2C5D-FA83-78E9-66DC-DFEEC463A3C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00864" y="2461622"/>
            <a:ext cx="6034909" cy="37098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038073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48858" y="5508765"/>
            <a:ext cx="5315818" cy="3088946"/>
          </a:xfrm>
        </p:spPr>
        <p:txBody>
          <a:bodyPr/>
          <a:lstStyle/>
          <a:p>
            <a:r>
              <a:rPr lang="en-GB" sz="2000" b="1">
                <a:latin typeface="Arial" panose="020B0604020202020204" pitchFamily="34" charset="0"/>
              </a:rPr>
              <a:t>Prepared By,</a:t>
            </a:r>
          </a:p>
          <a:p>
            <a:r>
              <a:rPr lang="en-GB" sz="2000" b="1">
                <a:latin typeface="Arial" panose="020B0604020202020204" pitchFamily="34" charset="0"/>
              </a:rPr>
              <a:t>                    - Jenifer Prince Devaraj M.E., M.Ed. </a:t>
            </a:r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4375931" y="2913611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Arial"/>
                <a:cs typeface="Arial"/>
              </a:rPr>
              <a:t>Thank you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902790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7D09DC4-48CE-45C2-9393-0A8E48C8FD95}">
  <ds:schemaRefs>
    <ds:schemaRef ds:uri="http://purl.org/dc/dcmitype/"/>
    <ds:schemaRef ds:uri="http://schemas.microsoft.com/office/2006/metadata/properties"/>
    <ds:schemaRef ds:uri="http://www.w3.org/XML/1998/namespace"/>
    <ds:schemaRef ds:uri="http://schemas.microsoft.com/office/2006/documentManagement/types"/>
    <ds:schemaRef ds:uri="303dbf9b-b85b-46a0-94f1-894078c07ecd"/>
    <ds:schemaRef ds:uri="http://purl.org/dc/terms/"/>
    <ds:schemaRef ds:uri="http://purl.org/dc/elements/1.1/"/>
    <ds:schemaRef ds:uri="http://schemas.microsoft.com/office/infopath/2007/PartnerControls"/>
    <ds:schemaRef ds:uri="http://schemas.openxmlformats.org/package/2006/metadata/core-properties"/>
    <ds:schemaRef ds:uri="211f9404-bca0-4bcf-9c1d-965ccb6f8d2d"/>
  </ds:schemaRefs>
</ds:datastoreItem>
</file>

<file path=customXml/itemProps2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1083</Words>
  <Application>Microsoft Office PowerPoint</Application>
  <PresentationFormat>Widescreen</PresentationFormat>
  <Paragraphs>242</Paragraphs>
  <Slides>26</Slides>
  <Notes>24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26</vt:i4>
      </vt:variant>
    </vt:vector>
  </HeadingPairs>
  <TitlesOfParts>
    <vt:vector size="52" baseType="lpstr">
      <vt:lpstr>Arial</vt:lpstr>
      <vt:lpstr>Calibri</vt:lpstr>
      <vt:lpstr>Calibri Light</vt:lpstr>
      <vt:lpstr>Cambria</vt:lpstr>
      <vt:lpstr>Cambria Math</vt:lpstr>
      <vt:lpstr>Times New Roman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Combinational Circuits</vt:lpstr>
      <vt:lpstr>PowerPoint Presentation</vt:lpstr>
      <vt:lpstr>Adders –Half Adders</vt:lpstr>
      <vt:lpstr>Adders –Half Adders</vt:lpstr>
      <vt:lpstr>Half adder –K Map</vt:lpstr>
      <vt:lpstr>Adder - Full Adder</vt:lpstr>
      <vt:lpstr>Full Adder – K-Map</vt:lpstr>
      <vt:lpstr>Full Adder –Truth Table</vt:lpstr>
      <vt:lpstr>Full Adder </vt:lpstr>
      <vt:lpstr>Half Subtractor</vt:lpstr>
      <vt:lpstr>Half Subtractor </vt:lpstr>
      <vt:lpstr>Half Subtractor – K Map</vt:lpstr>
      <vt:lpstr>Full Subtractor </vt:lpstr>
      <vt:lpstr>Full Subtractor – Truth Table </vt:lpstr>
      <vt:lpstr>Full Subtractor – K Map</vt:lpstr>
      <vt:lpstr>Full Subtractor – Logic Diagram</vt:lpstr>
      <vt:lpstr>Parallel Binary Adder</vt:lpstr>
      <vt:lpstr>Parallel Binary Adder</vt:lpstr>
      <vt:lpstr>Parallel Binary Subtractor</vt:lpstr>
      <vt:lpstr>Parallel Binary Subtractor</vt:lpstr>
      <vt:lpstr>4 bit Parallel adder /subtractor</vt:lpstr>
      <vt:lpstr>4 bit Parallel adder /subtractor</vt:lpstr>
      <vt:lpstr>4 bit Parallel adder /subtractor</vt:lpstr>
      <vt:lpstr>4 bit Parallel adder /subtractor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10</cp:revision>
  <dcterms:created xsi:type="dcterms:W3CDTF">2021-03-09T15:35:42Z</dcterms:created>
  <dcterms:modified xsi:type="dcterms:W3CDTF">2023-02-07T13:45:36Z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