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57" r:id="rId6"/>
    <p:sldId id="258" r:id="rId7"/>
    <p:sldId id="279" r:id="rId8"/>
    <p:sldId id="276" r:id="rId9"/>
    <p:sldId id="281" r:id="rId10"/>
    <p:sldId id="278" r:id="rId11"/>
    <p:sldId id="271" r:id="rId12"/>
    <p:sldId id="280" r:id="rId13"/>
    <p:sldId id="275" r:id="rId14"/>
    <p:sldId id="277" r:id="rId15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23456F-E25C-4BEF-AE3B-1E1D5E69F281}" v="54" dt="2025-10-13T09:03:49.1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718"/>
  </p:normalViewPr>
  <p:slideViewPr>
    <p:cSldViewPr snapToGrid="0">
      <p:cViewPr varScale="1">
        <p:scale>
          <a:sx n="97" d="100"/>
          <a:sy n="97" d="100"/>
        </p:scale>
        <p:origin x="105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briel Tim" userId="7a4bd33b15f6aacb" providerId="LiveId" clId="{14DEDCEE-77EF-4EA4-858D-0C5F208909E8}"/>
    <pc:docChg chg="undo custSel addSld delSld modSld sldOrd modMainMaster">
      <pc:chgData name="Gabriel Tim" userId="7a4bd33b15f6aacb" providerId="LiveId" clId="{14DEDCEE-77EF-4EA4-858D-0C5F208909E8}" dt="2025-10-13T09:08:18.160" v="4315" actId="27636"/>
      <pc:docMkLst>
        <pc:docMk/>
      </pc:docMkLst>
      <pc:sldChg chg="delSp modSp mod">
        <pc:chgData name="Gabriel Tim" userId="7a4bd33b15f6aacb" providerId="LiveId" clId="{14DEDCEE-77EF-4EA4-858D-0C5F208909E8}" dt="2025-10-13T09:08:18.160" v="4315" actId="27636"/>
        <pc:sldMkLst>
          <pc:docMk/>
          <pc:sldMk cId="1325608595" sldId="257"/>
        </pc:sldMkLst>
        <pc:spChg chg="mod">
          <ac:chgData name="Gabriel Tim" userId="7a4bd33b15f6aacb" providerId="LiveId" clId="{14DEDCEE-77EF-4EA4-858D-0C5F208909E8}" dt="2025-10-13T08:37:03.280" v="3361" actId="20577"/>
          <ac:spMkLst>
            <pc:docMk/>
            <pc:sldMk cId="1325608595" sldId="257"/>
            <ac:spMk id="2" creationId="{912DF434-28DB-4621-A497-D62C41CE0419}"/>
          </ac:spMkLst>
        </pc:spChg>
        <pc:spChg chg="mod">
          <ac:chgData name="Gabriel Tim" userId="7a4bd33b15f6aacb" providerId="LiveId" clId="{14DEDCEE-77EF-4EA4-858D-0C5F208909E8}" dt="2025-10-13T09:08:18.160" v="4315" actId="27636"/>
          <ac:spMkLst>
            <pc:docMk/>
            <pc:sldMk cId="1325608595" sldId="257"/>
            <ac:spMk id="3" creationId="{22788C46-D0BC-4307-AE55-7601A139E7CB}"/>
          </ac:spMkLst>
        </pc:spChg>
        <pc:spChg chg="del mod">
          <ac:chgData name="Gabriel Tim" userId="7a4bd33b15f6aacb" providerId="LiveId" clId="{14DEDCEE-77EF-4EA4-858D-0C5F208909E8}" dt="2025-10-13T08:18:51.338" v="2296" actId="478"/>
          <ac:spMkLst>
            <pc:docMk/>
            <pc:sldMk cId="1325608595" sldId="257"/>
            <ac:spMk id="4" creationId="{5739303D-13C0-6A41-947A-F998CC47B32E}"/>
          </ac:spMkLst>
        </pc:spChg>
        <pc:spChg chg="del mod">
          <ac:chgData name="Gabriel Tim" userId="7a4bd33b15f6aacb" providerId="LiveId" clId="{14DEDCEE-77EF-4EA4-858D-0C5F208909E8}" dt="2025-10-13T08:18:49.539" v="2295" actId="478"/>
          <ac:spMkLst>
            <pc:docMk/>
            <pc:sldMk cId="1325608595" sldId="257"/>
            <ac:spMk id="5" creationId="{6209FEB4-4C5C-EB43-9696-7B42453DB79B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1325608595" sldId="257"/>
            <ac:spMk id="6" creationId="{60D470D0-6D64-5E42-9515-048F8779CD5E}"/>
          </ac:spMkLst>
        </pc:spChg>
      </pc:sldChg>
      <pc:sldChg chg="addSp delSp modSp mod modClrScheme chgLayout">
        <pc:chgData name="Gabriel Tim" userId="7a4bd33b15f6aacb" providerId="LiveId" clId="{14DEDCEE-77EF-4EA4-858D-0C5F208909E8}" dt="2025-10-13T09:06:00.633" v="4241" actId="20577"/>
        <pc:sldMkLst>
          <pc:docMk/>
          <pc:sldMk cId="1639799154" sldId="258"/>
        </pc:sldMkLst>
        <pc:spChg chg="mod">
          <ac:chgData name="Gabriel Tim" userId="7a4bd33b15f6aacb" providerId="LiveId" clId="{14DEDCEE-77EF-4EA4-858D-0C5F208909E8}" dt="2025-10-12T23:08:01.190" v="852" actId="14100"/>
          <ac:spMkLst>
            <pc:docMk/>
            <pc:sldMk cId="1639799154" sldId="258"/>
            <ac:spMk id="2" creationId="{8C543F67-9C70-4748-8C0C-3A7863422F99}"/>
          </ac:spMkLst>
        </pc:spChg>
        <pc:spChg chg="add del mod">
          <ac:chgData name="Gabriel Tim" userId="7a4bd33b15f6aacb" providerId="LiveId" clId="{14DEDCEE-77EF-4EA4-858D-0C5F208909E8}" dt="2025-10-12T23:01:30.117" v="598" actId="478"/>
          <ac:spMkLst>
            <pc:docMk/>
            <pc:sldMk cId="1639799154" sldId="258"/>
            <ac:spMk id="3" creationId="{95B371F2-DBA5-415A-82C8-651F587B857A}"/>
          </ac:spMkLst>
        </pc:spChg>
        <pc:spChg chg="del mod">
          <ac:chgData name="Gabriel Tim" userId="7a4bd33b15f6aacb" providerId="LiveId" clId="{14DEDCEE-77EF-4EA4-858D-0C5F208909E8}" dt="2025-10-12T23:08:23.523" v="855" actId="478"/>
          <ac:spMkLst>
            <pc:docMk/>
            <pc:sldMk cId="1639799154" sldId="258"/>
            <ac:spMk id="4" creationId="{DB056174-CBC5-7B48-9681-7DDAC423337E}"/>
          </ac:spMkLst>
        </pc:spChg>
        <pc:spChg chg="del mod">
          <ac:chgData name="Gabriel Tim" userId="7a4bd33b15f6aacb" providerId="LiveId" clId="{14DEDCEE-77EF-4EA4-858D-0C5F208909E8}" dt="2025-10-13T08:18:57.752" v="2297" actId="478"/>
          <ac:spMkLst>
            <pc:docMk/>
            <pc:sldMk cId="1639799154" sldId="258"/>
            <ac:spMk id="5" creationId="{D593FA18-50D6-0344-B477-1D7C91CF4029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1639799154" sldId="258"/>
            <ac:spMk id="6" creationId="{134C72D2-EFDF-844A-8472-CB49A59B127B}"/>
          </ac:spMkLst>
        </pc:spChg>
        <pc:spChg chg="add del mod">
          <ac:chgData name="Gabriel Tim" userId="7a4bd33b15f6aacb" providerId="LiveId" clId="{14DEDCEE-77EF-4EA4-858D-0C5F208909E8}" dt="2025-10-12T23:00:22.601" v="581" actId="478"/>
          <ac:spMkLst>
            <pc:docMk/>
            <pc:sldMk cId="1639799154" sldId="258"/>
            <ac:spMk id="9" creationId="{DCC7C87F-1E34-AB4F-F336-9DC4B8360061}"/>
          </ac:spMkLst>
        </pc:spChg>
        <pc:spChg chg="add del mod">
          <ac:chgData name="Gabriel Tim" userId="7a4bd33b15f6aacb" providerId="LiveId" clId="{14DEDCEE-77EF-4EA4-858D-0C5F208909E8}" dt="2025-10-12T23:01:20.813" v="596" actId="478"/>
          <ac:spMkLst>
            <pc:docMk/>
            <pc:sldMk cId="1639799154" sldId="258"/>
            <ac:spMk id="11" creationId="{E26857BD-9F80-DFBB-766E-1D8D3624A652}"/>
          </ac:spMkLst>
        </pc:spChg>
        <pc:spChg chg="add del mod">
          <ac:chgData name="Gabriel Tim" userId="7a4bd33b15f6aacb" providerId="LiveId" clId="{14DEDCEE-77EF-4EA4-858D-0C5F208909E8}" dt="2025-10-12T23:01:32.121" v="599" actId="478"/>
          <ac:spMkLst>
            <pc:docMk/>
            <pc:sldMk cId="1639799154" sldId="258"/>
            <ac:spMk id="13" creationId="{9D96393D-81DC-C4BC-061D-EBC6B03306D6}"/>
          </ac:spMkLst>
        </pc:spChg>
        <pc:graphicFrameChg chg="add mod modGraphic">
          <ac:chgData name="Gabriel Tim" userId="7a4bd33b15f6aacb" providerId="LiveId" clId="{14DEDCEE-77EF-4EA4-858D-0C5F208909E8}" dt="2025-10-13T09:06:00.633" v="4241" actId="20577"/>
          <ac:graphicFrameMkLst>
            <pc:docMk/>
            <pc:sldMk cId="1639799154" sldId="258"/>
            <ac:graphicFrameMk id="7" creationId="{2F75ED4B-4A1A-1FD8-C813-75F0425C4868}"/>
          </ac:graphicFrameMkLst>
        </pc:graphicFrameChg>
      </pc:sldChg>
      <pc:sldChg chg="addSp modSp del mod modClrScheme chgLayout">
        <pc:chgData name="Gabriel Tim" userId="7a4bd33b15f6aacb" providerId="LiveId" clId="{14DEDCEE-77EF-4EA4-858D-0C5F208909E8}" dt="2025-10-13T00:03:23.884" v="1097" actId="47"/>
        <pc:sldMkLst>
          <pc:docMk/>
          <pc:sldMk cId="3446797337" sldId="259"/>
        </pc:sldMkLst>
        <pc:spChg chg="mod">
          <ac:chgData name="Gabriel Tim" userId="7a4bd33b15f6aacb" providerId="LiveId" clId="{14DEDCEE-77EF-4EA4-858D-0C5F208909E8}" dt="2025-10-12T23:44:06.433" v="934" actId="26606"/>
          <ac:spMkLst>
            <pc:docMk/>
            <pc:sldMk cId="3446797337" sldId="259"/>
            <ac:spMk id="2" creationId="{8460295B-54B9-4937-90E3-BAB9CE69E30B}"/>
          </ac:spMkLst>
        </pc:spChg>
        <pc:spChg chg="mod">
          <ac:chgData name="Gabriel Tim" userId="7a4bd33b15f6aacb" providerId="LiveId" clId="{14DEDCEE-77EF-4EA4-858D-0C5F208909E8}" dt="2025-10-12T23:44:06.433" v="934" actId="26606"/>
          <ac:spMkLst>
            <pc:docMk/>
            <pc:sldMk cId="3446797337" sldId="259"/>
            <ac:spMk id="4" creationId="{D51A6D85-3837-435F-A342-5A3F98172B12}"/>
          </ac:spMkLst>
        </pc:spChg>
        <pc:spChg chg="add mod">
          <ac:chgData name="Gabriel Tim" userId="7a4bd33b15f6aacb" providerId="LiveId" clId="{14DEDCEE-77EF-4EA4-858D-0C5F208909E8}" dt="2025-10-12T23:44:06.433" v="934" actId="26606"/>
          <ac:spMkLst>
            <pc:docMk/>
            <pc:sldMk cId="3446797337" sldId="259"/>
            <ac:spMk id="9" creationId="{F6933739-7BE1-517C-7BF4-81BBF151B3CF}"/>
          </ac:spMkLst>
        </pc:spChg>
        <pc:spChg chg="add mod">
          <ac:chgData name="Gabriel Tim" userId="7a4bd33b15f6aacb" providerId="LiveId" clId="{14DEDCEE-77EF-4EA4-858D-0C5F208909E8}" dt="2025-10-12T23:44:06.433" v="934" actId="26606"/>
          <ac:spMkLst>
            <pc:docMk/>
            <pc:sldMk cId="3446797337" sldId="259"/>
            <ac:spMk id="11" creationId="{D9C1DAC2-7A13-C2AF-D417-1ECF821E42D4}"/>
          </ac:spMkLst>
        </pc:spChg>
        <pc:spChg chg="add mod">
          <ac:chgData name="Gabriel Tim" userId="7a4bd33b15f6aacb" providerId="LiveId" clId="{14DEDCEE-77EF-4EA4-858D-0C5F208909E8}" dt="2025-10-12T23:44:06.433" v="934" actId="26606"/>
          <ac:spMkLst>
            <pc:docMk/>
            <pc:sldMk cId="3446797337" sldId="259"/>
            <ac:spMk id="13" creationId="{179EEA88-3907-AC62-4798-4230C21AA27B}"/>
          </ac:spMkLst>
        </pc:spChg>
      </pc:sldChg>
      <pc:sldChg chg="addSp delSp modSp add del mod ord modClrScheme chgLayout">
        <pc:chgData name="Gabriel Tim" userId="7a4bd33b15f6aacb" providerId="LiveId" clId="{14DEDCEE-77EF-4EA4-858D-0C5F208909E8}" dt="2025-10-13T08:40:40.736" v="3529" actId="2696"/>
        <pc:sldMkLst>
          <pc:docMk/>
          <pc:sldMk cId="4212917468" sldId="260"/>
        </pc:sldMkLst>
        <pc:spChg chg="mod">
          <ac:chgData name="Gabriel Tim" userId="7a4bd33b15f6aacb" providerId="LiveId" clId="{14DEDCEE-77EF-4EA4-858D-0C5F208909E8}" dt="2025-10-12T23:31:38.816" v="894"/>
          <ac:spMkLst>
            <pc:docMk/>
            <pc:sldMk cId="4212917468" sldId="260"/>
            <ac:spMk id="2" creationId="{F96F75DE-8A44-4EC5-83C6-95BDDF10DFD9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4212917468" sldId="260"/>
            <ac:spMk id="3" creationId="{4E809DF5-56B4-304A-8777-BB8576005AF2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4212917468" sldId="260"/>
            <ac:spMk id="5" creationId="{0A79A912-225F-BE40-9F3E-0255524448CD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4212917468" sldId="260"/>
            <ac:spMk id="6" creationId="{50B6C709-8794-DF4E-A15C-6E648F09DD12}"/>
          </ac:spMkLst>
        </pc:spChg>
        <pc:spChg chg="add del">
          <ac:chgData name="Gabriel Tim" userId="7a4bd33b15f6aacb" providerId="LiveId" clId="{14DEDCEE-77EF-4EA4-858D-0C5F208909E8}" dt="2025-10-12T22:49:26.280" v="77" actId="26606"/>
          <ac:spMkLst>
            <pc:docMk/>
            <pc:sldMk cId="4212917468" sldId="260"/>
            <ac:spMk id="8" creationId="{EB3634B8-D8D4-2300-7A44-0F60005168C5}"/>
          </ac:spMkLst>
        </pc:spChg>
        <pc:spChg chg="add del mod">
          <ac:chgData name="Gabriel Tim" userId="7a4bd33b15f6aacb" providerId="LiveId" clId="{14DEDCEE-77EF-4EA4-858D-0C5F208909E8}" dt="2025-10-12T22:49:26.274" v="76" actId="26606"/>
          <ac:spMkLst>
            <pc:docMk/>
            <pc:sldMk cId="4212917468" sldId="260"/>
            <ac:spMk id="12" creationId="{EB3634B8-D8D4-2300-7A44-0F60005168C5}"/>
          </ac:spMkLst>
        </pc:spChg>
        <pc:spChg chg="add mod">
          <ac:chgData name="Gabriel Tim" userId="7a4bd33b15f6aacb" providerId="LiveId" clId="{14DEDCEE-77EF-4EA4-858D-0C5F208909E8}" dt="2025-10-12T23:31:38.816" v="894"/>
          <ac:spMkLst>
            <pc:docMk/>
            <pc:sldMk cId="4212917468" sldId="260"/>
            <ac:spMk id="14" creationId="{EB3634B8-D8D4-2300-7A44-0F60005168C5}"/>
          </ac:spMkLst>
        </pc:spChg>
        <pc:graphicFrameChg chg="add del mod">
          <ac:chgData name="Gabriel Tim" userId="7a4bd33b15f6aacb" providerId="LiveId" clId="{14DEDCEE-77EF-4EA4-858D-0C5F208909E8}" dt="2025-10-12T22:49:15.201" v="74" actId="26606"/>
          <ac:graphicFrameMkLst>
            <pc:docMk/>
            <pc:sldMk cId="4212917468" sldId="260"/>
            <ac:graphicFrameMk id="10" creationId="{D68AC28F-A4F7-15F2-EC6F-8933F51596D3}"/>
          </ac:graphicFrameMkLst>
        </pc:graphicFrameChg>
      </pc:sldChg>
      <pc:sldChg chg="delSp modSp del mod">
        <pc:chgData name="Gabriel Tim" userId="7a4bd33b15f6aacb" providerId="LiveId" clId="{14DEDCEE-77EF-4EA4-858D-0C5F208909E8}" dt="2025-10-13T08:40:13.879" v="3528" actId="2696"/>
        <pc:sldMkLst>
          <pc:docMk/>
          <pc:sldMk cId="1527386939" sldId="261"/>
        </pc:sldMkLst>
        <pc:spChg chg="mod">
          <ac:chgData name="Gabriel Tim" userId="7a4bd33b15f6aacb" providerId="LiveId" clId="{14DEDCEE-77EF-4EA4-858D-0C5F208909E8}" dt="2025-10-12T23:31:38.816" v="894"/>
          <ac:spMkLst>
            <pc:docMk/>
            <pc:sldMk cId="1527386939" sldId="261"/>
            <ac:spMk id="2" creationId="{D543047E-FBFD-4F79-BCA5-10E69740F030}"/>
          </ac:spMkLst>
        </pc:spChg>
        <pc:spChg chg="del mod">
          <ac:chgData name="Gabriel Tim" userId="7a4bd33b15f6aacb" providerId="LiveId" clId="{14DEDCEE-77EF-4EA4-858D-0C5F208909E8}" dt="2025-10-13T08:19:07.621" v="2299" actId="478"/>
          <ac:spMkLst>
            <pc:docMk/>
            <pc:sldMk cId="1527386939" sldId="261"/>
            <ac:spMk id="3" creationId="{6DB30D50-1377-244D-A1A4-32FB836C1F3A}"/>
          </ac:spMkLst>
        </pc:spChg>
        <pc:spChg chg="del mod">
          <ac:chgData name="Gabriel Tim" userId="7a4bd33b15f6aacb" providerId="LiveId" clId="{14DEDCEE-77EF-4EA4-858D-0C5F208909E8}" dt="2025-10-13T08:19:05.491" v="2298" actId="478"/>
          <ac:spMkLst>
            <pc:docMk/>
            <pc:sldMk cId="1527386939" sldId="261"/>
            <ac:spMk id="5" creationId="{AA926C73-F226-914E-AC56-BF3172765F9F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1527386939" sldId="261"/>
            <ac:spMk id="7" creationId="{50A86E01-62BB-5145-A6C3-515717DD327C}"/>
          </ac:spMkLst>
        </pc:spChg>
      </pc:sldChg>
      <pc:sldChg chg="del">
        <pc:chgData name="Gabriel Tim" userId="7a4bd33b15f6aacb" providerId="LiveId" clId="{14DEDCEE-77EF-4EA4-858D-0C5F208909E8}" dt="2025-10-12T23:19:17.821" v="859" actId="2696"/>
        <pc:sldMkLst>
          <pc:docMk/>
          <pc:sldMk cId="700209266" sldId="264"/>
        </pc:sldMkLst>
      </pc:sldChg>
      <pc:sldChg chg="modSp del">
        <pc:chgData name="Gabriel Tim" userId="7a4bd33b15f6aacb" providerId="LiveId" clId="{14DEDCEE-77EF-4EA4-858D-0C5F208909E8}" dt="2025-10-12T23:41:13.423" v="933" actId="2696"/>
        <pc:sldMkLst>
          <pc:docMk/>
          <pc:sldMk cId="2563119616" sldId="265"/>
        </pc:sldMkLst>
        <pc:spChg chg="mod">
          <ac:chgData name="Gabriel Tim" userId="7a4bd33b15f6aacb" providerId="LiveId" clId="{14DEDCEE-77EF-4EA4-858D-0C5F208909E8}" dt="2025-10-12T23:31:38.816" v="894"/>
          <ac:spMkLst>
            <pc:docMk/>
            <pc:sldMk cId="2563119616" sldId="265"/>
            <ac:spMk id="2" creationId="{19256B7E-1633-44AB-8584-82DF5B726834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2563119616" sldId="265"/>
            <ac:spMk id="3" creationId="{EFB90AB4-D228-4548-B072-726498212362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2563119616" sldId="265"/>
            <ac:spMk id="4" creationId="{950677C9-3E42-427F-93B8-526692906471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2563119616" sldId="265"/>
            <ac:spMk id="5" creationId="{BDB9D020-1E25-453D-83DF-1420ACD3968D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2563119616" sldId="265"/>
            <ac:spMk id="6" creationId="{F5018B6D-E395-49AD-92AD-AD69E3AB40C3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2563119616" sldId="265"/>
            <ac:spMk id="7" creationId="{1EB64BEF-8367-144A-9F53-7A1282A32569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2563119616" sldId="265"/>
            <ac:spMk id="8" creationId="{0DD1986A-9AF9-5C45-BE85-20D5AA267AE1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2563119616" sldId="265"/>
            <ac:spMk id="9" creationId="{6FD448B0-743E-0045-8131-69B4EEC58365}"/>
          </ac:spMkLst>
        </pc:spChg>
      </pc:sldChg>
      <pc:sldChg chg="del">
        <pc:chgData name="Gabriel Tim" userId="7a4bd33b15f6aacb" providerId="LiveId" clId="{14DEDCEE-77EF-4EA4-858D-0C5F208909E8}" dt="2025-10-12T22:03:49.691" v="1" actId="2696"/>
        <pc:sldMkLst>
          <pc:docMk/>
          <pc:sldMk cId="2721508595" sldId="266"/>
        </pc:sldMkLst>
      </pc:sldChg>
      <pc:sldChg chg="del">
        <pc:chgData name="Gabriel Tim" userId="7a4bd33b15f6aacb" providerId="LiveId" clId="{14DEDCEE-77EF-4EA4-858D-0C5F208909E8}" dt="2025-10-12T23:19:23.438" v="860" actId="2696"/>
        <pc:sldMkLst>
          <pc:docMk/>
          <pc:sldMk cId="445070695" sldId="267"/>
        </pc:sldMkLst>
      </pc:sldChg>
      <pc:sldChg chg="addSp delSp modSp del mod ord setBg delDesignElem">
        <pc:chgData name="Gabriel Tim" userId="7a4bd33b15f6aacb" providerId="LiveId" clId="{14DEDCEE-77EF-4EA4-858D-0C5F208909E8}" dt="2025-10-13T07:55:05.408" v="1419" actId="2696"/>
        <pc:sldMkLst>
          <pc:docMk/>
          <pc:sldMk cId="3396266754" sldId="269"/>
        </pc:sldMkLst>
        <pc:spChg chg="mod">
          <ac:chgData name="Gabriel Tim" userId="7a4bd33b15f6aacb" providerId="LiveId" clId="{14DEDCEE-77EF-4EA4-858D-0C5F208909E8}" dt="2025-10-12T22:44:49.629" v="71" actId="26606"/>
          <ac:spMkLst>
            <pc:docMk/>
            <pc:sldMk cId="3396266754" sldId="269"/>
            <ac:spMk id="2" creationId="{27A6F7BB-30A8-4980-AD4A-2FB0B53FA6C9}"/>
          </ac:spMkLst>
        </pc:spChg>
        <pc:spChg chg="mod">
          <ac:chgData name="Gabriel Tim" userId="7a4bd33b15f6aacb" providerId="LiveId" clId="{14DEDCEE-77EF-4EA4-858D-0C5F208909E8}" dt="2025-10-12T22:44:49.629" v="71" actId="26606"/>
          <ac:spMkLst>
            <pc:docMk/>
            <pc:sldMk cId="3396266754" sldId="269"/>
            <ac:spMk id="3" creationId="{DF3B501F-5E7A-5D46-8856-A27912A21D96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3396266754" sldId="269"/>
            <ac:spMk id="4" creationId="{E9CE3E8F-3700-FE42-BA65-89071D20A786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3396266754" sldId="269"/>
            <ac:spMk id="5" creationId="{352A2850-23AF-A249-8907-5DAF2E2D2269}"/>
          </ac:spMkLst>
        </pc:spChg>
        <pc:spChg chg="del">
          <ac:chgData name="Gabriel Tim" userId="7a4bd33b15f6aacb" providerId="LiveId" clId="{14DEDCEE-77EF-4EA4-858D-0C5F208909E8}" dt="2025-10-12T22:05:40.344" v="62" actId="478"/>
          <ac:spMkLst>
            <pc:docMk/>
            <pc:sldMk cId="3396266754" sldId="269"/>
            <ac:spMk id="7" creationId="{ACC180CB-0C9D-0441-A2D3-F4EDC5DB9741}"/>
          </ac:spMkLst>
        </pc:spChg>
        <pc:spChg chg="del">
          <ac:chgData name="Gabriel Tim" userId="7a4bd33b15f6aacb" providerId="LiveId" clId="{14DEDCEE-77EF-4EA4-858D-0C5F208909E8}" dt="2025-10-12T22:05:43.643" v="64" actId="478"/>
          <ac:spMkLst>
            <pc:docMk/>
            <pc:sldMk cId="3396266754" sldId="269"/>
            <ac:spMk id="8" creationId="{44627161-B78C-7646-8E85-99BD47FE64E0}"/>
          </ac:spMkLst>
        </pc:spChg>
        <pc:spChg chg="add del mod">
          <ac:chgData name="Gabriel Tim" userId="7a4bd33b15f6aacb" providerId="LiveId" clId="{14DEDCEE-77EF-4EA4-858D-0C5F208909E8}" dt="2025-10-12T22:04:29.865" v="21" actId="478"/>
          <ac:spMkLst>
            <pc:docMk/>
            <pc:sldMk cId="3396266754" sldId="269"/>
            <ac:spMk id="9" creationId="{30685A39-2801-0C74-0D40-C35BA1C000D5}"/>
          </ac:spMkLst>
        </pc:spChg>
        <pc:spChg chg="add del mod">
          <ac:chgData name="Gabriel Tim" userId="7a4bd33b15f6aacb" providerId="LiveId" clId="{14DEDCEE-77EF-4EA4-858D-0C5F208909E8}" dt="2025-10-12T22:04:32.723" v="23" actId="478"/>
          <ac:spMkLst>
            <pc:docMk/>
            <pc:sldMk cId="3396266754" sldId="269"/>
            <ac:spMk id="11" creationId="{69EC3CB6-D63D-6F46-41AE-586A90C57B08}"/>
          </ac:spMkLst>
        </pc:spChg>
        <pc:spChg chg="del">
          <ac:chgData name="Gabriel Tim" userId="7a4bd33b15f6aacb" providerId="LiveId" clId="{14DEDCEE-77EF-4EA4-858D-0C5F208909E8}" dt="2025-10-12T22:05:47.044" v="66" actId="478"/>
          <ac:spMkLst>
            <pc:docMk/>
            <pc:sldMk cId="3396266754" sldId="269"/>
            <ac:spMk id="12" creationId="{E88BDBE3-DBB3-9040-95AC-86789B700450}"/>
          </ac:spMkLst>
        </pc:spChg>
        <pc:spChg chg="del">
          <ac:chgData name="Gabriel Tim" userId="7a4bd33b15f6aacb" providerId="LiveId" clId="{14DEDCEE-77EF-4EA4-858D-0C5F208909E8}" dt="2025-10-12T22:05:48.525" v="67" actId="478"/>
          <ac:spMkLst>
            <pc:docMk/>
            <pc:sldMk cId="3396266754" sldId="269"/>
            <ac:spMk id="13" creationId="{D0969AD2-8004-9B40-90B0-0EBD95268B5A}"/>
          </ac:spMkLst>
        </pc:spChg>
        <pc:spChg chg="del mod">
          <ac:chgData name="Gabriel Tim" userId="7a4bd33b15f6aacb" providerId="LiveId" clId="{14DEDCEE-77EF-4EA4-858D-0C5F208909E8}" dt="2025-10-12T22:04:51.649" v="35" actId="478"/>
          <ac:spMkLst>
            <pc:docMk/>
            <pc:sldMk cId="3396266754" sldId="269"/>
            <ac:spMk id="15" creationId="{02C30DA5-B4D3-C343-8FEC-D62948BDA920}"/>
          </ac:spMkLst>
        </pc:spChg>
        <pc:spChg chg="del">
          <ac:chgData name="Gabriel Tim" userId="7a4bd33b15f6aacb" providerId="LiveId" clId="{14DEDCEE-77EF-4EA4-858D-0C5F208909E8}" dt="2025-10-12T22:04:47.134" v="33" actId="478"/>
          <ac:spMkLst>
            <pc:docMk/>
            <pc:sldMk cId="3396266754" sldId="269"/>
            <ac:spMk id="16" creationId="{CD202676-78EE-3240-950B-84A1520E27EE}"/>
          </ac:spMkLst>
        </pc:spChg>
        <pc:spChg chg="add del mod">
          <ac:chgData name="Gabriel Tim" userId="7a4bd33b15f6aacb" providerId="LiveId" clId="{14DEDCEE-77EF-4EA4-858D-0C5F208909E8}" dt="2025-10-12T22:04:34.793" v="25" actId="478"/>
          <ac:spMkLst>
            <pc:docMk/>
            <pc:sldMk cId="3396266754" sldId="269"/>
            <ac:spMk id="17" creationId="{2B9917DD-5217-0D62-B31F-0667579D9D79}"/>
          </ac:spMkLst>
        </pc:spChg>
        <pc:spChg chg="del">
          <ac:chgData name="Gabriel Tim" userId="7a4bd33b15f6aacb" providerId="LiveId" clId="{14DEDCEE-77EF-4EA4-858D-0C5F208909E8}" dt="2025-10-12T22:04:40.065" v="29" actId="478"/>
          <ac:spMkLst>
            <pc:docMk/>
            <pc:sldMk cId="3396266754" sldId="269"/>
            <ac:spMk id="18" creationId="{7C503641-A7D5-AD48-A486-CD57C1620326}"/>
          </ac:spMkLst>
        </pc:spChg>
        <pc:spChg chg="del">
          <ac:chgData name="Gabriel Tim" userId="7a4bd33b15f6aacb" providerId="LiveId" clId="{14DEDCEE-77EF-4EA4-858D-0C5F208909E8}" dt="2025-10-12T22:04:43.682" v="31" actId="478"/>
          <ac:spMkLst>
            <pc:docMk/>
            <pc:sldMk cId="3396266754" sldId="269"/>
            <ac:spMk id="19" creationId="{BBEE7C7B-4D43-1342-88B5-B6F833D51AE8}"/>
          </ac:spMkLst>
        </pc:spChg>
        <pc:spChg chg="del">
          <ac:chgData name="Gabriel Tim" userId="7a4bd33b15f6aacb" providerId="LiveId" clId="{14DEDCEE-77EF-4EA4-858D-0C5F208909E8}" dt="2025-10-12T22:05:31.632" v="58" actId="478"/>
          <ac:spMkLst>
            <pc:docMk/>
            <pc:sldMk cId="3396266754" sldId="269"/>
            <ac:spMk id="21" creationId="{F8C89E42-8364-1040-9DF6-7305561F98D7}"/>
          </ac:spMkLst>
        </pc:spChg>
        <pc:spChg chg="del">
          <ac:chgData name="Gabriel Tim" userId="7a4bd33b15f6aacb" providerId="LiveId" clId="{14DEDCEE-77EF-4EA4-858D-0C5F208909E8}" dt="2025-10-12T22:05:36.183" v="60" actId="478"/>
          <ac:spMkLst>
            <pc:docMk/>
            <pc:sldMk cId="3396266754" sldId="269"/>
            <ac:spMk id="22" creationId="{B05EDAD8-33DD-0B49-9FA0-360E67ED9B6A}"/>
          </ac:spMkLst>
        </pc:spChg>
        <pc:spChg chg="add del mod">
          <ac:chgData name="Gabriel Tim" userId="7a4bd33b15f6aacb" providerId="LiveId" clId="{14DEDCEE-77EF-4EA4-858D-0C5F208909E8}" dt="2025-10-12T22:04:37.462" v="28" actId="478"/>
          <ac:spMkLst>
            <pc:docMk/>
            <pc:sldMk cId="3396266754" sldId="269"/>
            <ac:spMk id="23" creationId="{D7931696-BE51-0614-B3D4-71B441CED970}"/>
          </ac:spMkLst>
        </pc:spChg>
        <pc:spChg chg="del">
          <ac:chgData name="Gabriel Tim" userId="7a4bd33b15f6aacb" providerId="LiveId" clId="{14DEDCEE-77EF-4EA4-858D-0C5F208909E8}" dt="2025-10-12T22:05:22.070" v="52" actId="478"/>
          <ac:spMkLst>
            <pc:docMk/>
            <pc:sldMk cId="3396266754" sldId="269"/>
            <ac:spMk id="24" creationId="{9B1711A4-C7D5-8D4D-82CD-4FBE8CC7FFE7}"/>
          </ac:spMkLst>
        </pc:spChg>
        <pc:spChg chg="del">
          <ac:chgData name="Gabriel Tim" userId="7a4bd33b15f6aacb" providerId="LiveId" clId="{14DEDCEE-77EF-4EA4-858D-0C5F208909E8}" dt="2025-10-12T22:05:25.324" v="54" actId="478"/>
          <ac:spMkLst>
            <pc:docMk/>
            <pc:sldMk cId="3396266754" sldId="269"/>
            <ac:spMk id="25" creationId="{1D585144-668F-6141-B4A4-98C6E14ACA71}"/>
          </ac:spMkLst>
        </pc:spChg>
        <pc:spChg chg="del">
          <ac:chgData name="Gabriel Tim" userId="7a4bd33b15f6aacb" providerId="LiveId" clId="{14DEDCEE-77EF-4EA4-858D-0C5F208909E8}" dt="2025-10-12T22:05:12.036" v="46" actId="478"/>
          <ac:spMkLst>
            <pc:docMk/>
            <pc:sldMk cId="3396266754" sldId="269"/>
            <ac:spMk id="27" creationId="{C63E461E-3AFB-0843-B481-D906526D48B2}"/>
          </ac:spMkLst>
        </pc:spChg>
        <pc:spChg chg="del">
          <ac:chgData name="Gabriel Tim" userId="7a4bd33b15f6aacb" providerId="LiveId" clId="{14DEDCEE-77EF-4EA4-858D-0C5F208909E8}" dt="2025-10-12T22:05:15.453" v="48" actId="478"/>
          <ac:spMkLst>
            <pc:docMk/>
            <pc:sldMk cId="3396266754" sldId="269"/>
            <ac:spMk id="28" creationId="{83F586E4-67FA-B94C-AF67-F2E5E6E54157}"/>
          </ac:spMkLst>
        </pc:spChg>
        <pc:spChg chg="add del mod">
          <ac:chgData name="Gabriel Tim" userId="7a4bd33b15f6aacb" providerId="LiveId" clId="{14DEDCEE-77EF-4EA4-858D-0C5F208909E8}" dt="2025-10-12T22:04:41.665" v="30" actId="478"/>
          <ac:spMkLst>
            <pc:docMk/>
            <pc:sldMk cId="3396266754" sldId="269"/>
            <ac:spMk id="29" creationId="{0FF211D3-77E7-55E1-6608-17229CE16DF4}"/>
          </ac:spMkLst>
        </pc:spChg>
        <pc:spChg chg="add del mod">
          <ac:chgData name="Gabriel Tim" userId="7a4bd33b15f6aacb" providerId="LiveId" clId="{14DEDCEE-77EF-4EA4-858D-0C5F208909E8}" dt="2025-10-12T22:04:45.463" v="32" actId="478"/>
          <ac:spMkLst>
            <pc:docMk/>
            <pc:sldMk cId="3396266754" sldId="269"/>
            <ac:spMk id="31" creationId="{CB1F44D2-9F59-3F14-46D9-8040E25B4ABE}"/>
          </ac:spMkLst>
        </pc:spChg>
        <pc:spChg chg="add del mod">
          <ac:chgData name="Gabriel Tim" userId="7a4bd33b15f6aacb" providerId="LiveId" clId="{14DEDCEE-77EF-4EA4-858D-0C5F208909E8}" dt="2025-10-12T22:04:54.481" v="37" actId="478"/>
          <ac:spMkLst>
            <pc:docMk/>
            <pc:sldMk cId="3396266754" sldId="269"/>
            <ac:spMk id="33" creationId="{4E60D160-635F-B1BF-3E4D-145ECB1903E2}"/>
          </ac:spMkLst>
        </pc:spChg>
        <pc:spChg chg="add del mod">
          <ac:chgData name="Gabriel Tim" userId="7a4bd33b15f6aacb" providerId="LiveId" clId="{14DEDCEE-77EF-4EA4-858D-0C5F208909E8}" dt="2025-10-12T22:04:53.018" v="36" actId="478"/>
          <ac:spMkLst>
            <pc:docMk/>
            <pc:sldMk cId="3396266754" sldId="269"/>
            <ac:spMk id="35" creationId="{A0852B88-5C9F-5F8E-6E6F-0709DACC0581}"/>
          </ac:spMkLst>
        </pc:spChg>
        <pc:spChg chg="del">
          <ac:chgData name="Gabriel Tim" userId="7a4bd33b15f6aacb" providerId="LiveId" clId="{14DEDCEE-77EF-4EA4-858D-0C5F208909E8}" dt="2025-10-12T22:05:04.360" v="42" actId="478"/>
          <ac:spMkLst>
            <pc:docMk/>
            <pc:sldMk cId="3396266754" sldId="269"/>
            <ac:spMk id="36" creationId="{875B85E2-950C-CB45-A7F7-DE257EA20BB3}"/>
          </ac:spMkLst>
        </pc:spChg>
        <pc:spChg chg="del">
          <ac:chgData name="Gabriel Tim" userId="7a4bd33b15f6aacb" providerId="LiveId" clId="{14DEDCEE-77EF-4EA4-858D-0C5F208909E8}" dt="2025-10-12T22:05:08.524" v="44" actId="478"/>
          <ac:spMkLst>
            <pc:docMk/>
            <pc:sldMk cId="3396266754" sldId="269"/>
            <ac:spMk id="37" creationId="{FC8EFF8B-CC40-9646-AAFC-092814DA02AD}"/>
          </ac:spMkLst>
        </pc:spChg>
        <pc:spChg chg="add del mod">
          <ac:chgData name="Gabriel Tim" userId="7a4bd33b15f6aacb" providerId="LiveId" clId="{14DEDCEE-77EF-4EA4-858D-0C5F208909E8}" dt="2025-10-12T22:04:57.637" v="39" actId="478"/>
          <ac:spMkLst>
            <pc:docMk/>
            <pc:sldMk cId="3396266754" sldId="269"/>
            <ac:spMk id="39" creationId="{56958653-BFAE-C9A7-CC98-E46688CD1476}"/>
          </ac:spMkLst>
        </pc:spChg>
        <pc:spChg chg="add del mod">
          <ac:chgData name="Gabriel Tim" userId="7a4bd33b15f6aacb" providerId="LiveId" clId="{14DEDCEE-77EF-4EA4-858D-0C5F208909E8}" dt="2025-10-12T22:05:01.726" v="41" actId="478"/>
          <ac:spMkLst>
            <pc:docMk/>
            <pc:sldMk cId="3396266754" sldId="269"/>
            <ac:spMk id="41" creationId="{0EAEBC9D-47C2-0D3A-3D1F-084FD238051C}"/>
          </ac:spMkLst>
        </pc:spChg>
        <pc:spChg chg="add del mod">
          <ac:chgData name="Gabriel Tim" userId="7a4bd33b15f6aacb" providerId="LiveId" clId="{14DEDCEE-77EF-4EA4-858D-0C5F208909E8}" dt="2025-10-12T22:05:05.957" v="43" actId="478"/>
          <ac:spMkLst>
            <pc:docMk/>
            <pc:sldMk cId="3396266754" sldId="269"/>
            <ac:spMk id="43" creationId="{3C74E168-A947-657F-EBB3-3ABE9F4E985D}"/>
          </ac:spMkLst>
        </pc:spChg>
        <pc:spChg chg="add del mod">
          <ac:chgData name="Gabriel Tim" userId="7a4bd33b15f6aacb" providerId="LiveId" clId="{14DEDCEE-77EF-4EA4-858D-0C5F208909E8}" dt="2025-10-12T22:05:10.242" v="45" actId="478"/>
          <ac:spMkLst>
            <pc:docMk/>
            <pc:sldMk cId="3396266754" sldId="269"/>
            <ac:spMk id="45" creationId="{54D9978A-CBE8-FFCD-C58D-5C0FB1514436}"/>
          </ac:spMkLst>
        </pc:spChg>
        <pc:spChg chg="add del mod">
          <ac:chgData name="Gabriel Tim" userId="7a4bd33b15f6aacb" providerId="LiveId" clId="{14DEDCEE-77EF-4EA4-858D-0C5F208909E8}" dt="2025-10-12T22:05:13.789" v="47" actId="478"/>
          <ac:spMkLst>
            <pc:docMk/>
            <pc:sldMk cId="3396266754" sldId="269"/>
            <ac:spMk id="47" creationId="{AAC0E4E8-D3DE-AD6F-0917-E690ABAB87DA}"/>
          </ac:spMkLst>
        </pc:spChg>
        <pc:spChg chg="add del mod">
          <ac:chgData name="Gabriel Tim" userId="7a4bd33b15f6aacb" providerId="LiveId" clId="{14DEDCEE-77EF-4EA4-858D-0C5F208909E8}" dt="2025-10-12T22:05:16.555" v="49" actId="478"/>
          <ac:spMkLst>
            <pc:docMk/>
            <pc:sldMk cId="3396266754" sldId="269"/>
            <ac:spMk id="49" creationId="{A32E3399-E489-CC2A-658F-F83FBC9864B0}"/>
          </ac:spMkLst>
        </pc:spChg>
        <pc:spChg chg="add del mod">
          <ac:chgData name="Gabriel Tim" userId="7a4bd33b15f6aacb" providerId="LiveId" clId="{14DEDCEE-77EF-4EA4-858D-0C5F208909E8}" dt="2025-10-12T22:05:19.951" v="51" actId="478"/>
          <ac:spMkLst>
            <pc:docMk/>
            <pc:sldMk cId="3396266754" sldId="269"/>
            <ac:spMk id="51" creationId="{265E32F5-F92C-8C28-53AB-B487D9FA0B98}"/>
          </ac:spMkLst>
        </pc:spChg>
        <pc:spChg chg="add del mod">
          <ac:chgData name="Gabriel Tim" userId="7a4bd33b15f6aacb" providerId="LiveId" clId="{14DEDCEE-77EF-4EA4-858D-0C5F208909E8}" dt="2025-10-12T22:05:23.281" v="53" actId="478"/>
          <ac:spMkLst>
            <pc:docMk/>
            <pc:sldMk cId="3396266754" sldId="269"/>
            <ac:spMk id="53" creationId="{4211E526-414D-71A8-90AD-37F47A0187D9}"/>
          </ac:spMkLst>
        </pc:spChg>
        <pc:spChg chg="add del mod">
          <ac:chgData name="Gabriel Tim" userId="7a4bd33b15f6aacb" providerId="LiveId" clId="{14DEDCEE-77EF-4EA4-858D-0C5F208909E8}" dt="2025-10-12T22:05:26.476" v="55" actId="478"/>
          <ac:spMkLst>
            <pc:docMk/>
            <pc:sldMk cId="3396266754" sldId="269"/>
            <ac:spMk id="55" creationId="{C60100D9-E5E9-6F68-4179-D39A21D5D7A3}"/>
          </ac:spMkLst>
        </pc:spChg>
        <pc:spChg chg="add del mod">
          <ac:chgData name="Gabriel Tim" userId="7a4bd33b15f6aacb" providerId="LiveId" clId="{14DEDCEE-77EF-4EA4-858D-0C5F208909E8}" dt="2025-10-12T22:05:29.739" v="57" actId="478"/>
          <ac:spMkLst>
            <pc:docMk/>
            <pc:sldMk cId="3396266754" sldId="269"/>
            <ac:spMk id="57" creationId="{D2EFFD6F-0999-8122-8F21-115FCE38B32F}"/>
          </ac:spMkLst>
        </pc:spChg>
        <pc:spChg chg="add del mod">
          <ac:chgData name="Gabriel Tim" userId="7a4bd33b15f6aacb" providerId="LiveId" clId="{14DEDCEE-77EF-4EA4-858D-0C5F208909E8}" dt="2025-10-12T22:05:33.902" v="59" actId="478"/>
          <ac:spMkLst>
            <pc:docMk/>
            <pc:sldMk cId="3396266754" sldId="269"/>
            <ac:spMk id="59" creationId="{0523CE4C-64FE-F3C7-2703-DCC2BF296240}"/>
          </ac:spMkLst>
        </pc:spChg>
        <pc:spChg chg="add del mod">
          <ac:chgData name="Gabriel Tim" userId="7a4bd33b15f6aacb" providerId="LiveId" clId="{14DEDCEE-77EF-4EA4-858D-0C5F208909E8}" dt="2025-10-12T22:05:38.050" v="61" actId="478"/>
          <ac:spMkLst>
            <pc:docMk/>
            <pc:sldMk cId="3396266754" sldId="269"/>
            <ac:spMk id="69" creationId="{1EA75F19-2DA7-72AF-4238-CE31948A7896}"/>
          </ac:spMkLst>
        </pc:spChg>
        <pc:spChg chg="add del mod">
          <ac:chgData name="Gabriel Tim" userId="7a4bd33b15f6aacb" providerId="LiveId" clId="{14DEDCEE-77EF-4EA4-858D-0C5F208909E8}" dt="2025-10-12T22:05:41.984" v="63" actId="478"/>
          <ac:spMkLst>
            <pc:docMk/>
            <pc:sldMk cId="3396266754" sldId="269"/>
            <ac:spMk id="71" creationId="{4EE6BFCD-B71B-02ED-9EDF-B39CDB80A0E4}"/>
          </ac:spMkLst>
        </pc:spChg>
        <pc:spChg chg="add del mod">
          <ac:chgData name="Gabriel Tim" userId="7a4bd33b15f6aacb" providerId="LiveId" clId="{14DEDCEE-77EF-4EA4-858D-0C5F208909E8}" dt="2025-10-12T22:05:44.928" v="65" actId="478"/>
          <ac:spMkLst>
            <pc:docMk/>
            <pc:sldMk cId="3396266754" sldId="269"/>
            <ac:spMk id="73" creationId="{7D8209B9-89FF-1CEC-E55B-253CCEAB62BA}"/>
          </ac:spMkLst>
        </pc:spChg>
        <pc:spChg chg="add del mod">
          <ac:chgData name="Gabriel Tim" userId="7a4bd33b15f6aacb" providerId="LiveId" clId="{14DEDCEE-77EF-4EA4-858D-0C5F208909E8}" dt="2025-10-12T22:05:52.197" v="69" actId="478"/>
          <ac:spMkLst>
            <pc:docMk/>
            <pc:sldMk cId="3396266754" sldId="269"/>
            <ac:spMk id="75" creationId="{17353ABF-09AC-2AE1-FF40-E652C07D8B45}"/>
          </ac:spMkLst>
        </pc:spChg>
        <pc:spChg chg="add del mod">
          <ac:chgData name="Gabriel Tim" userId="7a4bd33b15f6aacb" providerId="LiveId" clId="{14DEDCEE-77EF-4EA4-858D-0C5F208909E8}" dt="2025-10-12T22:05:49.907" v="68" actId="478"/>
          <ac:spMkLst>
            <pc:docMk/>
            <pc:sldMk cId="3396266754" sldId="269"/>
            <ac:spMk id="77" creationId="{4745EBAD-7E76-D254-7E1E-E95F4254B376}"/>
          </ac:spMkLst>
        </pc:spChg>
        <pc:spChg chg="add del">
          <ac:chgData name="Gabriel Tim" userId="7a4bd33b15f6aacb" providerId="LiveId" clId="{14DEDCEE-77EF-4EA4-858D-0C5F208909E8}" dt="2025-10-12T23:31:38.816" v="894"/>
          <ac:spMkLst>
            <pc:docMk/>
            <pc:sldMk cId="3396266754" sldId="269"/>
            <ac:spMk id="83" creationId="{7B1AB9FE-36F5-4FD1-9850-DB5C5AD4828F}"/>
          </ac:spMkLst>
        </pc:spChg>
        <pc:spChg chg="add del">
          <ac:chgData name="Gabriel Tim" userId="7a4bd33b15f6aacb" providerId="LiveId" clId="{14DEDCEE-77EF-4EA4-858D-0C5F208909E8}" dt="2025-10-12T23:31:38.816" v="894"/>
          <ac:spMkLst>
            <pc:docMk/>
            <pc:sldMk cId="3396266754" sldId="269"/>
            <ac:spMk id="85" creationId="{F489C2E0-4895-4B72-85EA-7EE9FAFFDC7E}"/>
          </ac:spMkLst>
        </pc:spChg>
        <pc:picChg chg="del">
          <ac:chgData name="Gabriel Tim" userId="7a4bd33b15f6aacb" providerId="LiveId" clId="{14DEDCEE-77EF-4EA4-858D-0C5F208909E8}" dt="2025-10-12T22:04:27.944" v="20" actId="478"/>
          <ac:picMkLst>
            <pc:docMk/>
            <pc:sldMk cId="3396266754" sldId="269"/>
            <ac:picMk id="61" creationId="{E64AEA23-99EE-8546-A59A-590923ADA6CA}"/>
          </ac:picMkLst>
        </pc:picChg>
        <pc:picChg chg="del">
          <ac:chgData name="Gabriel Tim" userId="7a4bd33b15f6aacb" providerId="LiveId" clId="{14DEDCEE-77EF-4EA4-858D-0C5F208909E8}" dt="2025-10-12T22:04:31.607" v="22" actId="478"/>
          <ac:picMkLst>
            <pc:docMk/>
            <pc:sldMk cId="3396266754" sldId="269"/>
            <ac:picMk id="62" creationId="{C17F05A5-CE13-1545-943B-E3644258662F}"/>
          </ac:picMkLst>
        </pc:picChg>
        <pc:picChg chg="del">
          <ac:chgData name="Gabriel Tim" userId="7a4bd33b15f6aacb" providerId="LiveId" clId="{14DEDCEE-77EF-4EA4-858D-0C5F208909E8}" dt="2025-10-12T22:04:33.668" v="24" actId="478"/>
          <ac:picMkLst>
            <pc:docMk/>
            <pc:sldMk cId="3396266754" sldId="269"/>
            <ac:picMk id="63" creationId="{F3C0B2AF-2268-AE4E-BACC-9FF64E86564C}"/>
          </ac:picMkLst>
        </pc:picChg>
        <pc:picChg chg="del mod">
          <ac:chgData name="Gabriel Tim" userId="7a4bd33b15f6aacb" providerId="LiveId" clId="{14DEDCEE-77EF-4EA4-858D-0C5F208909E8}" dt="2025-10-12T22:04:35.572" v="27" actId="478"/>
          <ac:picMkLst>
            <pc:docMk/>
            <pc:sldMk cId="3396266754" sldId="269"/>
            <ac:picMk id="64" creationId="{F2FCDCCE-6383-4047-9485-41AA1E24E8E2}"/>
          </ac:picMkLst>
        </pc:picChg>
        <pc:picChg chg="del">
          <ac:chgData name="Gabriel Tim" userId="7a4bd33b15f6aacb" providerId="LiveId" clId="{14DEDCEE-77EF-4EA4-858D-0C5F208909E8}" dt="2025-10-12T22:05:28.438" v="56" actId="478"/>
          <ac:picMkLst>
            <pc:docMk/>
            <pc:sldMk cId="3396266754" sldId="269"/>
            <ac:picMk id="65" creationId="{1A89579F-2EA4-E049-9B78-D2237993CDAB}"/>
          </ac:picMkLst>
        </pc:picChg>
        <pc:picChg chg="del">
          <ac:chgData name="Gabriel Tim" userId="7a4bd33b15f6aacb" providerId="LiveId" clId="{14DEDCEE-77EF-4EA4-858D-0C5F208909E8}" dt="2025-10-12T22:05:18.647" v="50" actId="478"/>
          <ac:picMkLst>
            <pc:docMk/>
            <pc:sldMk cId="3396266754" sldId="269"/>
            <ac:picMk id="66" creationId="{4E145096-B7BF-9C4C-97FA-308F61FE406A}"/>
          </ac:picMkLst>
        </pc:picChg>
        <pc:picChg chg="del">
          <ac:chgData name="Gabriel Tim" userId="7a4bd33b15f6aacb" providerId="LiveId" clId="{14DEDCEE-77EF-4EA4-858D-0C5F208909E8}" dt="2025-10-12T22:04:56.127" v="38" actId="478"/>
          <ac:picMkLst>
            <pc:docMk/>
            <pc:sldMk cId="3396266754" sldId="269"/>
            <ac:picMk id="67" creationId="{25B94F1A-D947-AF4E-BC9D-9B02C4E4EB30}"/>
          </ac:picMkLst>
        </pc:picChg>
        <pc:picChg chg="del">
          <ac:chgData name="Gabriel Tim" userId="7a4bd33b15f6aacb" providerId="LiveId" clId="{14DEDCEE-77EF-4EA4-858D-0C5F208909E8}" dt="2025-10-12T22:04:59.188" v="40" actId="478"/>
          <ac:picMkLst>
            <pc:docMk/>
            <pc:sldMk cId="3396266754" sldId="269"/>
            <ac:picMk id="68" creationId="{7E3F00C5-0B4F-FE4F-9561-1EB505B31873}"/>
          </ac:picMkLst>
        </pc:picChg>
        <pc:picChg chg="add del mod ord">
          <ac:chgData name="Gabriel Tim" userId="7a4bd33b15f6aacb" providerId="LiveId" clId="{14DEDCEE-77EF-4EA4-858D-0C5F208909E8}" dt="2025-10-12T23:09:35.740" v="856" actId="478"/>
          <ac:picMkLst>
            <pc:docMk/>
            <pc:sldMk cId="3396266754" sldId="269"/>
            <ac:picMk id="78" creationId="{1798DD34-A1DE-B2C0-3EA4-13491D3F844A}"/>
          </ac:picMkLst>
        </pc:picChg>
      </pc:sldChg>
      <pc:sldChg chg="del">
        <pc:chgData name="Gabriel Tim" userId="7a4bd33b15f6aacb" providerId="LiveId" clId="{14DEDCEE-77EF-4EA4-858D-0C5F208909E8}" dt="2025-10-12T22:03:53.587" v="2" actId="2696"/>
        <pc:sldMkLst>
          <pc:docMk/>
          <pc:sldMk cId="932498405" sldId="270"/>
        </pc:sldMkLst>
      </pc:sldChg>
      <pc:sldChg chg="delSp modSp mod">
        <pc:chgData name="Gabriel Tim" userId="7a4bd33b15f6aacb" providerId="LiveId" clId="{14DEDCEE-77EF-4EA4-858D-0C5F208909E8}" dt="2025-10-13T08:19:23.583" v="2301" actId="478"/>
        <pc:sldMkLst>
          <pc:docMk/>
          <pc:sldMk cId="3335690284" sldId="271"/>
        </pc:sldMkLst>
        <pc:spChg chg="del mod">
          <ac:chgData name="Gabriel Tim" userId="7a4bd33b15f6aacb" providerId="LiveId" clId="{14DEDCEE-77EF-4EA4-858D-0C5F208909E8}" dt="2025-10-13T08:19:23.583" v="2301" actId="478"/>
          <ac:spMkLst>
            <pc:docMk/>
            <pc:sldMk cId="3335690284" sldId="271"/>
            <ac:spMk id="3" creationId="{7517F12A-7304-B447-BEB8-A99EA8009F15}"/>
          </ac:spMkLst>
        </pc:spChg>
        <pc:spChg chg="del mod">
          <ac:chgData name="Gabriel Tim" userId="7a4bd33b15f6aacb" providerId="LiveId" clId="{14DEDCEE-77EF-4EA4-858D-0C5F208909E8}" dt="2025-10-13T08:19:21.783" v="2300" actId="478"/>
          <ac:spMkLst>
            <pc:docMk/>
            <pc:sldMk cId="3335690284" sldId="271"/>
            <ac:spMk id="4" creationId="{BCF90246-DFB2-A340-AADC-E85D28C31B3E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3335690284" sldId="271"/>
            <ac:spMk id="5" creationId="{987CCF58-9B83-4A4F-8CA9-3D9C9BB7A287}"/>
          </ac:spMkLst>
        </pc:spChg>
      </pc:sldChg>
      <pc:sldChg chg="delSp modSp mod">
        <pc:chgData name="Gabriel Tim" userId="7a4bd33b15f6aacb" providerId="LiveId" clId="{14DEDCEE-77EF-4EA4-858D-0C5F208909E8}" dt="2025-10-12T23:39:07.038" v="919" actId="14100"/>
        <pc:sldMkLst>
          <pc:docMk/>
          <pc:sldMk cId="926184573" sldId="275"/>
        </pc:sldMkLst>
        <pc:spChg chg="mod">
          <ac:chgData name="Gabriel Tim" userId="7a4bd33b15f6aacb" providerId="LiveId" clId="{14DEDCEE-77EF-4EA4-858D-0C5F208909E8}" dt="2025-10-12T23:39:07.038" v="919" actId="14100"/>
          <ac:spMkLst>
            <pc:docMk/>
            <pc:sldMk cId="926184573" sldId="275"/>
            <ac:spMk id="2" creationId="{69FAE308-3076-43DB-B834-DA0B0AE19AF9}"/>
          </ac:spMkLst>
        </pc:spChg>
        <pc:spChg chg="del mod">
          <ac:chgData name="Gabriel Tim" userId="7a4bd33b15f6aacb" providerId="LiveId" clId="{14DEDCEE-77EF-4EA4-858D-0C5F208909E8}" dt="2025-10-12T23:38:21.600" v="898" actId="478"/>
          <ac:spMkLst>
            <pc:docMk/>
            <pc:sldMk cId="926184573" sldId="275"/>
            <ac:spMk id="3" creationId="{BABC2CE0-8806-4B2A-A10A-32984D317434}"/>
          </ac:spMkLst>
        </pc:spChg>
      </pc:sldChg>
      <pc:sldChg chg="addSp delSp modSp new mod ord">
        <pc:chgData name="Gabriel Tim" userId="7a4bd33b15f6aacb" providerId="LiveId" clId="{14DEDCEE-77EF-4EA4-858D-0C5F208909E8}" dt="2025-10-13T00:05:36.797" v="1169" actId="6549"/>
        <pc:sldMkLst>
          <pc:docMk/>
          <pc:sldMk cId="2409448174" sldId="276"/>
        </pc:sldMkLst>
        <pc:spChg chg="mod">
          <ac:chgData name="Gabriel Tim" userId="7a4bd33b15f6aacb" providerId="LiveId" clId="{14DEDCEE-77EF-4EA4-858D-0C5F208909E8}" dt="2025-10-13T00:00:29.167" v="1061" actId="20577"/>
          <ac:spMkLst>
            <pc:docMk/>
            <pc:sldMk cId="2409448174" sldId="276"/>
            <ac:spMk id="2" creationId="{3564ADB9-2B0C-B19E-A504-C7D125912B22}"/>
          </ac:spMkLst>
        </pc:spChg>
        <pc:spChg chg="del">
          <ac:chgData name="Gabriel Tim" userId="7a4bd33b15f6aacb" providerId="LiveId" clId="{14DEDCEE-77EF-4EA4-858D-0C5F208909E8}" dt="2025-10-12T23:30:33.969" v="861" actId="478"/>
          <ac:spMkLst>
            <pc:docMk/>
            <pc:sldMk cId="2409448174" sldId="276"/>
            <ac:spMk id="3" creationId="{484AEECF-EF7A-8510-4705-514BFC33BDD2}"/>
          </ac:spMkLst>
        </pc:spChg>
        <pc:spChg chg="del mod">
          <ac:chgData name="Gabriel Tim" userId="7a4bd33b15f6aacb" providerId="LiveId" clId="{14DEDCEE-77EF-4EA4-858D-0C5F208909E8}" dt="2025-10-13T00:03:14.442" v="1095" actId="478"/>
          <ac:spMkLst>
            <pc:docMk/>
            <pc:sldMk cId="2409448174" sldId="276"/>
            <ac:spMk id="4" creationId="{515939CE-47AD-7FB8-7E20-DB962BAC02DE}"/>
          </ac:spMkLst>
        </pc:spChg>
        <pc:spChg chg="del mod">
          <ac:chgData name="Gabriel Tim" userId="7a4bd33b15f6aacb" providerId="LiveId" clId="{14DEDCEE-77EF-4EA4-858D-0C5F208909E8}" dt="2025-10-13T00:03:17.051" v="1096" actId="478"/>
          <ac:spMkLst>
            <pc:docMk/>
            <pc:sldMk cId="2409448174" sldId="276"/>
            <ac:spMk id="5" creationId="{2E924EE2-0501-D5EA-B971-5F44BC821F86}"/>
          </ac:spMkLst>
        </pc:spChg>
        <pc:spChg chg="mod">
          <ac:chgData name="Gabriel Tim" userId="7a4bd33b15f6aacb" providerId="LiveId" clId="{14DEDCEE-77EF-4EA4-858D-0C5F208909E8}" dt="2025-10-12T23:31:38.816" v="894"/>
          <ac:spMkLst>
            <pc:docMk/>
            <pc:sldMk cId="2409448174" sldId="276"/>
            <ac:spMk id="6" creationId="{D951387C-B45B-2DFD-897B-9AFCA2C9A02A}"/>
          </ac:spMkLst>
        </pc:spChg>
        <pc:spChg chg="add mod">
          <ac:chgData name="Gabriel Tim" userId="7a4bd33b15f6aacb" providerId="LiveId" clId="{14DEDCEE-77EF-4EA4-858D-0C5F208909E8}" dt="2025-10-13T00:03:55.844" v="1098" actId="113"/>
          <ac:spMkLst>
            <pc:docMk/>
            <pc:sldMk cId="2409448174" sldId="276"/>
            <ac:spMk id="9" creationId="{6C31045A-046A-97F0-C245-A6841942BE40}"/>
          </ac:spMkLst>
        </pc:spChg>
        <pc:spChg chg="add mod">
          <ac:chgData name="Gabriel Tim" userId="7a4bd33b15f6aacb" providerId="LiveId" clId="{14DEDCEE-77EF-4EA4-858D-0C5F208909E8}" dt="2025-10-13T00:04:00.265" v="1099" actId="113"/>
          <ac:spMkLst>
            <pc:docMk/>
            <pc:sldMk cId="2409448174" sldId="276"/>
            <ac:spMk id="10" creationId="{DD2D8127-D8F8-4B0D-0AE7-BECE4FE7065A}"/>
          </ac:spMkLst>
        </pc:spChg>
        <pc:spChg chg="add mod">
          <ac:chgData name="Gabriel Tim" userId="7a4bd33b15f6aacb" providerId="LiveId" clId="{14DEDCEE-77EF-4EA4-858D-0C5F208909E8}" dt="2025-10-13T00:04:04.412" v="1100" actId="113"/>
          <ac:spMkLst>
            <pc:docMk/>
            <pc:sldMk cId="2409448174" sldId="276"/>
            <ac:spMk id="11" creationId="{9CDF49A0-FABD-F619-023B-0BE8139F2019}"/>
          </ac:spMkLst>
        </pc:spChg>
        <pc:spChg chg="add mod">
          <ac:chgData name="Gabriel Tim" userId="7a4bd33b15f6aacb" providerId="LiveId" clId="{14DEDCEE-77EF-4EA4-858D-0C5F208909E8}" dt="2025-10-13T00:05:36.797" v="1169" actId="6549"/>
          <ac:spMkLst>
            <pc:docMk/>
            <pc:sldMk cId="2409448174" sldId="276"/>
            <ac:spMk id="12" creationId="{27BC7CB0-83B8-67EA-8D75-576BF7FFBA83}"/>
          </ac:spMkLst>
        </pc:spChg>
        <pc:spChg chg="add mod">
          <ac:chgData name="Gabriel Tim" userId="7a4bd33b15f6aacb" providerId="LiveId" clId="{14DEDCEE-77EF-4EA4-858D-0C5F208909E8}" dt="2025-10-13T00:04:13.157" v="1102" actId="113"/>
          <ac:spMkLst>
            <pc:docMk/>
            <pc:sldMk cId="2409448174" sldId="276"/>
            <ac:spMk id="13" creationId="{AAE24E2D-5D8A-4C56-766A-72497ED2613F}"/>
          </ac:spMkLst>
        </pc:spChg>
        <pc:spChg chg="add mod">
          <ac:chgData name="Gabriel Tim" userId="7a4bd33b15f6aacb" providerId="LiveId" clId="{14DEDCEE-77EF-4EA4-858D-0C5F208909E8}" dt="2025-10-13T00:04:08.842" v="1101" actId="113"/>
          <ac:spMkLst>
            <pc:docMk/>
            <pc:sldMk cId="2409448174" sldId="276"/>
            <ac:spMk id="14" creationId="{02C4FE54-1696-97C1-9307-B1CA4B1C8F75}"/>
          </ac:spMkLst>
        </pc:spChg>
        <pc:spChg chg="add del mod">
          <ac:chgData name="Gabriel Tim" userId="7a4bd33b15f6aacb" providerId="LiveId" clId="{14DEDCEE-77EF-4EA4-858D-0C5F208909E8}" dt="2025-10-12T23:55:38.182" v="950" actId="478"/>
          <ac:spMkLst>
            <pc:docMk/>
            <pc:sldMk cId="2409448174" sldId="276"/>
            <ac:spMk id="15" creationId="{F83A44E1-A31D-50D5-6E52-A6EC1D0D1C4B}"/>
          </ac:spMkLst>
        </pc:spChg>
        <pc:spChg chg="add mod">
          <ac:chgData name="Gabriel Tim" userId="7a4bd33b15f6aacb" providerId="LiveId" clId="{14DEDCEE-77EF-4EA4-858D-0C5F208909E8}" dt="2025-10-12T23:57:09.623" v="964" actId="14100"/>
          <ac:spMkLst>
            <pc:docMk/>
            <pc:sldMk cId="2409448174" sldId="276"/>
            <ac:spMk id="16" creationId="{7EBC5BCA-25AB-6503-0C28-42C0281DC7BA}"/>
          </ac:spMkLst>
        </pc:spChg>
        <pc:spChg chg="add mod">
          <ac:chgData name="Gabriel Tim" userId="7a4bd33b15f6aacb" providerId="LiveId" clId="{14DEDCEE-77EF-4EA4-858D-0C5F208909E8}" dt="2025-10-12T23:58:34.101" v="995" actId="20577"/>
          <ac:spMkLst>
            <pc:docMk/>
            <pc:sldMk cId="2409448174" sldId="276"/>
            <ac:spMk id="17" creationId="{492FCCFE-563F-30FB-37C2-F2493E7102B4}"/>
          </ac:spMkLst>
        </pc:spChg>
        <pc:spChg chg="add mod">
          <ac:chgData name="Gabriel Tim" userId="7a4bd33b15f6aacb" providerId="LiveId" clId="{14DEDCEE-77EF-4EA4-858D-0C5F208909E8}" dt="2025-10-12T23:58:15.969" v="987" actId="14100"/>
          <ac:spMkLst>
            <pc:docMk/>
            <pc:sldMk cId="2409448174" sldId="276"/>
            <ac:spMk id="18" creationId="{153BF2B3-80BA-4F09-2B20-022387AD0086}"/>
          </ac:spMkLst>
        </pc:spChg>
        <pc:spChg chg="add mod">
          <ac:chgData name="Gabriel Tim" userId="7a4bd33b15f6aacb" providerId="LiveId" clId="{14DEDCEE-77EF-4EA4-858D-0C5F208909E8}" dt="2025-10-12T23:59:01.559" v="1004" actId="14100"/>
          <ac:spMkLst>
            <pc:docMk/>
            <pc:sldMk cId="2409448174" sldId="276"/>
            <ac:spMk id="19" creationId="{7CAE0E6D-D71E-8F0D-7793-12FF86CC385A}"/>
          </ac:spMkLst>
        </pc:spChg>
        <pc:spChg chg="add mod">
          <ac:chgData name="Gabriel Tim" userId="7a4bd33b15f6aacb" providerId="LiveId" clId="{14DEDCEE-77EF-4EA4-858D-0C5F208909E8}" dt="2025-10-12T23:59:25.893" v="1014" actId="14100"/>
          <ac:spMkLst>
            <pc:docMk/>
            <pc:sldMk cId="2409448174" sldId="276"/>
            <ac:spMk id="20" creationId="{D7CA4A70-F854-7419-14E7-43B0D59E71FD}"/>
          </ac:spMkLst>
        </pc:spChg>
        <pc:spChg chg="add mod">
          <ac:chgData name="Gabriel Tim" userId="7a4bd33b15f6aacb" providerId="LiveId" clId="{14DEDCEE-77EF-4EA4-858D-0C5F208909E8}" dt="2025-10-12T23:59:49.571" v="1023" actId="14100"/>
          <ac:spMkLst>
            <pc:docMk/>
            <pc:sldMk cId="2409448174" sldId="276"/>
            <ac:spMk id="21" creationId="{ECC14A9D-F6E6-B4AA-B9FB-87A02AC136C4}"/>
          </ac:spMkLst>
        </pc:spChg>
        <pc:picChg chg="add del mod">
          <ac:chgData name="Gabriel Tim" userId="7a4bd33b15f6aacb" providerId="LiveId" clId="{14DEDCEE-77EF-4EA4-858D-0C5F208909E8}" dt="2025-10-12T23:31:47.015" v="896" actId="478"/>
          <ac:picMkLst>
            <pc:docMk/>
            <pc:sldMk cId="2409448174" sldId="276"/>
            <ac:picMk id="7" creationId="{05048F72-2DAA-87BC-AA49-25D76323946B}"/>
          </ac:picMkLst>
        </pc:picChg>
        <pc:inkChg chg="add del">
          <ac:chgData name="Gabriel Tim" userId="7a4bd33b15f6aacb" providerId="LiveId" clId="{14DEDCEE-77EF-4EA4-858D-0C5F208909E8}" dt="2025-10-12T23:31:09.533" v="867" actId="9405"/>
          <ac:inkMkLst>
            <pc:docMk/>
            <pc:sldMk cId="2409448174" sldId="276"/>
            <ac:inkMk id="8" creationId="{95001687-A424-C10F-8FB2-0C2C3809A355}"/>
          </ac:inkMkLst>
        </pc:inkChg>
      </pc:sldChg>
      <pc:sldChg chg="addSp delSp modSp new mod modClrScheme chgLayout">
        <pc:chgData name="Gabriel Tim" userId="7a4bd33b15f6aacb" providerId="LiveId" clId="{14DEDCEE-77EF-4EA4-858D-0C5F208909E8}" dt="2025-10-12T23:41:03.545" v="932" actId="26606"/>
        <pc:sldMkLst>
          <pc:docMk/>
          <pc:sldMk cId="3359655156" sldId="277"/>
        </pc:sldMkLst>
        <pc:spChg chg="del">
          <ac:chgData name="Gabriel Tim" userId="7a4bd33b15f6aacb" providerId="LiveId" clId="{14DEDCEE-77EF-4EA4-858D-0C5F208909E8}" dt="2025-10-12T23:40:09.243" v="921" actId="478"/>
          <ac:spMkLst>
            <pc:docMk/>
            <pc:sldMk cId="3359655156" sldId="277"/>
            <ac:spMk id="2" creationId="{B762EF9A-A1DA-1942-103E-CE1B13C946D1}"/>
          </ac:spMkLst>
        </pc:spChg>
        <pc:spChg chg="del">
          <ac:chgData name="Gabriel Tim" userId="7a4bd33b15f6aacb" providerId="LiveId" clId="{14DEDCEE-77EF-4EA4-858D-0C5F208909E8}" dt="2025-10-12T23:40:10.889" v="922" actId="478"/>
          <ac:spMkLst>
            <pc:docMk/>
            <pc:sldMk cId="3359655156" sldId="277"/>
            <ac:spMk id="3" creationId="{FE0833E5-A5CE-D4CF-6EFF-93F4478569E2}"/>
          </ac:spMkLst>
        </pc:spChg>
        <pc:picChg chg="add mod">
          <ac:chgData name="Gabriel Tim" userId="7a4bd33b15f6aacb" providerId="LiveId" clId="{14DEDCEE-77EF-4EA4-858D-0C5F208909E8}" dt="2025-10-12T23:41:03.545" v="932" actId="26606"/>
          <ac:picMkLst>
            <pc:docMk/>
            <pc:sldMk cId="3359655156" sldId="277"/>
            <ac:picMk id="1026" creationId="{AEE681AB-4EBA-50D3-E888-351B05B89F22}"/>
          </ac:picMkLst>
        </pc:picChg>
      </pc:sldChg>
      <pc:sldChg chg="addSp delSp modSp new mod">
        <pc:chgData name="Gabriel Tim" userId="7a4bd33b15f6aacb" providerId="LiveId" clId="{14DEDCEE-77EF-4EA4-858D-0C5F208909E8}" dt="2025-10-13T00:24:07" v="1371" actId="20577"/>
        <pc:sldMkLst>
          <pc:docMk/>
          <pc:sldMk cId="4085417824" sldId="278"/>
        </pc:sldMkLst>
        <pc:spChg chg="mod">
          <ac:chgData name="Gabriel Tim" userId="7a4bd33b15f6aacb" providerId="LiveId" clId="{14DEDCEE-77EF-4EA4-858D-0C5F208909E8}" dt="2025-10-13T00:20:37.391" v="1290" actId="14100"/>
          <ac:spMkLst>
            <pc:docMk/>
            <pc:sldMk cId="4085417824" sldId="278"/>
            <ac:spMk id="2" creationId="{8E1D71A7-DA0A-A5EE-4DD7-B595E9FD75E1}"/>
          </ac:spMkLst>
        </pc:spChg>
        <pc:spChg chg="del">
          <ac:chgData name="Gabriel Tim" userId="7a4bd33b15f6aacb" providerId="LiveId" clId="{14DEDCEE-77EF-4EA4-858D-0C5F208909E8}" dt="2025-10-13T00:12:14.521" v="1171" actId="478"/>
          <ac:spMkLst>
            <pc:docMk/>
            <pc:sldMk cId="4085417824" sldId="278"/>
            <ac:spMk id="3" creationId="{0A4DFCDE-4530-B1ED-21A6-170FB884BBB1}"/>
          </ac:spMkLst>
        </pc:spChg>
        <pc:spChg chg="del">
          <ac:chgData name="Gabriel Tim" userId="7a4bd33b15f6aacb" providerId="LiveId" clId="{14DEDCEE-77EF-4EA4-858D-0C5F208909E8}" dt="2025-10-13T00:17:17.753" v="1205" actId="478"/>
          <ac:spMkLst>
            <pc:docMk/>
            <pc:sldMk cId="4085417824" sldId="278"/>
            <ac:spMk id="4" creationId="{772426AE-FB69-9028-826A-D69EA544352E}"/>
          </ac:spMkLst>
        </pc:spChg>
        <pc:spChg chg="del">
          <ac:chgData name="Gabriel Tim" userId="7a4bd33b15f6aacb" providerId="LiveId" clId="{14DEDCEE-77EF-4EA4-858D-0C5F208909E8}" dt="2025-10-13T00:17:15.395" v="1204" actId="478"/>
          <ac:spMkLst>
            <pc:docMk/>
            <pc:sldMk cId="4085417824" sldId="278"/>
            <ac:spMk id="5" creationId="{8001BE83-DAD9-16A8-E0B0-DBDE2A47A41D}"/>
          </ac:spMkLst>
        </pc:spChg>
        <pc:spChg chg="add mod">
          <ac:chgData name="Gabriel Tim" userId="7a4bd33b15f6aacb" providerId="LiveId" clId="{14DEDCEE-77EF-4EA4-858D-0C5F208909E8}" dt="2025-10-13T00:12:35.310" v="1175" actId="14100"/>
          <ac:spMkLst>
            <pc:docMk/>
            <pc:sldMk cId="4085417824" sldId="278"/>
            <ac:spMk id="7" creationId="{9C568938-6740-3217-2153-FE3EE00AAB13}"/>
          </ac:spMkLst>
        </pc:spChg>
        <pc:spChg chg="add mod">
          <ac:chgData name="Gabriel Tim" userId="7a4bd33b15f6aacb" providerId="LiveId" clId="{14DEDCEE-77EF-4EA4-858D-0C5F208909E8}" dt="2025-10-13T00:14:53.414" v="1183" actId="14100"/>
          <ac:spMkLst>
            <pc:docMk/>
            <pc:sldMk cId="4085417824" sldId="278"/>
            <ac:spMk id="8" creationId="{0206BFE5-6843-ACEC-B271-0E31AC0ED6F9}"/>
          </ac:spMkLst>
        </pc:spChg>
        <pc:spChg chg="add mod">
          <ac:chgData name="Gabriel Tim" userId="7a4bd33b15f6aacb" providerId="LiveId" clId="{14DEDCEE-77EF-4EA4-858D-0C5F208909E8}" dt="2025-10-13T00:23:52.941" v="1368" actId="12"/>
          <ac:spMkLst>
            <pc:docMk/>
            <pc:sldMk cId="4085417824" sldId="278"/>
            <ac:spMk id="9" creationId="{06DB257A-7C64-53DC-99DB-84F0E1721EF8}"/>
          </ac:spMkLst>
        </pc:spChg>
        <pc:spChg chg="add mod">
          <ac:chgData name="Gabriel Tim" userId="7a4bd33b15f6aacb" providerId="LiveId" clId="{14DEDCEE-77EF-4EA4-858D-0C5F208909E8}" dt="2025-10-13T00:24:07" v="1371" actId="20577"/>
          <ac:spMkLst>
            <pc:docMk/>
            <pc:sldMk cId="4085417824" sldId="278"/>
            <ac:spMk id="10" creationId="{0ED58349-774B-54F0-A814-0A028932BE40}"/>
          </ac:spMkLst>
        </pc:spChg>
        <pc:spChg chg="add mod">
          <ac:chgData name="Gabriel Tim" userId="7a4bd33b15f6aacb" providerId="LiveId" clId="{14DEDCEE-77EF-4EA4-858D-0C5F208909E8}" dt="2025-10-13T00:17:10.994" v="1203" actId="14100"/>
          <ac:spMkLst>
            <pc:docMk/>
            <pc:sldMk cId="4085417824" sldId="278"/>
            <ac:spMk id="11" creationId="{538492A0-B501-1CC2-4E77-FAB0445B12F7}"/>
          </ac:spMkLst>
        </pc:spChg>
        <pc:spChg chg="add mod">
          <ac:chgData name="Gabriel Tim" userId="7a4bd33b15f6aacb" providerId="LiveId" clId="{14DEDCEE-77EF-4EA4-858D-0C5F208909E8}" dt="2025-10-13T00:16:58.419" v="1200" actId="14100"/>
          <ac:spMkLst>
            <pc:docMk/>
            <pc:sldMk cId="4085417824" sldId="278"/>
            <ac:spMk id="12" creationId="{FD673011-A3F1-E9CB-36EF-7CA088239F7D}"/>
          </ac:spMkLst>
        </pc:spChg>
        <pc:spChg chg="add mod">
          <ac:chgData name="Gabriel Tim" userId="7a4bd33b15f6aacb" providerId="LiveId" clId="{14DEDCEE-77EF-4EA4-858D-0C5F208909E8}" dt="2025-10-13T00:18:06.610" v="1214" actId="14100"/>
          <ac:spMkLst>
            <pc:docMk/>
            <pc:sldMk cId="4085417824" sldId="278"/>
            <ac:spMk id="13" creationId="{231FACE1-04F4-1C86-BB9F-558C7CBE3E50}"/>
          </ac:spMkLst>
        </pc:spChg>
        <pc:spChg chg="add mod">
          <ac:chgData name="Gabriel Tim" userId="7a4bd33b15f6aacb" providerId="LiveId" clId="{14DEDCEE-77EF-4EA4-858D-0C5F208909E8}" dt="2025-10-13T00:19:52.076" v="1247"/>
          <ac:spMkLst>
            <pc:docMk/>
            <pc:sldMk cId="4085417824" sldId="278"/>
            <ac:spMk id="14" creationId="{A8B2A069-4F69-C121-3916-D288D223C856}"/>
          </ac:spMkLst>
        </pc:spChg>
      </pc:sldChg>
      <pc:sldChg chg="delSp modSp new mod">
        <pc:chgData name="Gabriel Tim" userId="7a4bd33b15f6aacb" providerId="LiveId" clId="{14DEDCEE-77EF-4EA4-858D-0C5F208909E8}" dt="2025-10-13T08:04:41.176" v="2199" actId="478"/>
        <pc:sldMkLst>
          <pc:docMk/>
          <pc:sldMk cId="1444674339" sldId="279"/>
        </pc:sldMkLst>
        <pc:spChg chg="mod">
          <ac:chgData name="Gabriel Tim" userId="7a4bd33b15f6aacb" providerId="LiveId" clId="{14DEDCEE-77EF-4EA4-858D-0C5F208909E8}" dt="2025-10-13T07:56:03.099" v="1454" actId="20577"/>
          <ac:spMkLst>
            <pc:docMk/>
            <pc:sldMk cId="1444674339" sldId="279"/>
            <ac:spMk id="2" creationId="{16C1FB8B-5E77-6608-FACE-49E198617106}"/>
          </ac:spMkLst>
        </pc:spChg>
        <pc:spChg chg="mod">
          <ac:chgData name="Gabriel Tim" userId="7a4bd33b15f6aacb" providerId="LiveId" clId="{14DEDCEE-77EF-4EA4-858D-0C5F208909E8}" dt="2025-10-13T08:04:35.899" v="2197" actId="20577"/>
          <ac:spMkLst>
            <pc:docMk/>
            <pc:sldMk cId="1444674339" sldId="279"/>
            <ac:spMk id="3" creationId="{31F4DBEE-9F90-D436-9823-739B4DC66958}"/>
          </ac:spMkLst>
        </pc:spChg>
        <pc:spChg chg="del">
          <ac:chgData name="Gabriel Tim" userId="7a4bd33b15f6aacb" providerId="LiveId" clId="{14DEDCEE-77EF-4EA4-858D-0C5F208909E8}" dt="2025-10-13T08:04:41.176" v="2199" actId="478"/>
          <ac:spMkLst>
            <pc:docMk/>
            <pc:sldMk cId="1444674339" sldId="279"/>
            <ac:spMk id="4" creationId="{5235241A-9903-9C2B-BF4F-7F807788F2E7}"/>
          </ac:spMkLst>
        </pc:spChg>
        <pc:spChg chg="del">
          <ac:chgData name="Gabriel Tim" userId="7a4bd33b15f6aacb" providerId="LiveId" clId="{14DEDCEE-77EF-4EA4-858D-0C5F208909E8}" dt="2025-10-13T08:04:38.950" v="2198" actId="478"/>
          <ac:spMkLst>
            <pc:docMk/>
            <pc:sldMk cId="1444674339" sldId="279"/>
            <ac:spMk id="5" creationId="{05836D97-6342-E88C-B3DF-60BEF3134EC9}"/>
          </ac:spMkLst>
        </pc:spChg>
      </pc:sldChg>
      <pc:sldChg chg="addSp delSp modSp new del mod">
        <pc:chgData name="Gabriel Tim" userId="7a4bd33b15f6aacb" providerId="LiveId" clId="{14DEDCEE-77EF-4EA4-858D-0C5F208909E8}" dt="2025-10-13T07:55:12.422" v="1420" actId="47"/>
        <pc:sldMkLst>
          <pc:docMk/>
          <pc:sldMk cId="3591663124" sldId="279"/>
        </pc:sldMkLst>
        <pc:spChg chg="del">
          <ac:chgData name="Gabriel Tim" userId="7a4bd33b15f6aacb" providerId="LiveId" clId="{14DEDCEE-77EF-4EA4-858D-0C5F208909E8}" dt="2025-10-13T07:51:33.071" v="1375" actId="478"/>
          <ac:spMkLst>
            <pc:docMk/>
            <pc:sldMk cId="3591663124" sldId="279"/>
            <ac:spMk id="3" creationId="{AD23D04B-C6A7-5F93-3C73-D995ED9217F4}"/>
          </ac:spMkLst>
        </pc:spChg>
        <pc:spChg chg="add del">
          <ac:chgData name="Gabriel Tim" userId="7a4bd33b15f6aacb" providerId="LiveId" clId="{14DEDCEE-77EF-4EA4-858D-0C5F208909E8}" dt="2025-10-13T07:54:52.198" v="1400" actId="478"/>
          <ac:spMkLst>
            <pc:docMk/>
            <pc:sldMk cId="3591663124" sldId="279"/>
            <ac:spMk id="4" creationId="{7360B1D2-80C9-B66B-C685-7013589CCD36}"/>
          </ac:spMkLst>
        </pc:spChg>
        <pc:spChg chg="add del">
          <ac:chgData name="Gabriel Tim" userId="7a4bd33b15f6aacb" providerId="LiveId" clId="{14DEDCEE-77EF-4EA4-858D-0C5F208909E8}" dt="2025-10-13T07:54:52.404" v="1401" actId="478"/>
          <ac:spMkLst>
            <pc:docMk/>
            <pc:sldMk cId="3591663124" sldId="279"/>
            <ac:spMk id="5" creationId="{CFAA3CAA-07F6-EB48-90B7-DF5BDCD43886}"/>
          </ac:spMkLst>
        </pc:spChg>
        <pc:spChg chg="add del mod">
          <ac:chgData name="Gabriel Tim" userId="7a4bd33b15f6aacb" providerId="LiveId" clId="{14DEDCEE-77EF-4EA4-858D-0C5F208909E8}" dt="2025-10-13T07:55:00.609" v="1418" actId="478"/>
          <ac:spMkLst>
            <pc:docMk/>
            <pc:sldMk cId="3591663124" sldId="279"/>
            <ac:spMk id="7" creationId="{AAD5B3BA-AE7D-FFD3-404C-C9059D0D30DC}"/>
          </ac:spMkLst>
        </pc:spChg>
        <pc:spChg chg="add del mod">
          <ac:chgData name="Gabriel Tim" userId="7a4bd33b15f6aacb" providerId="LiveId" clId="{14DEDCEE-77EF-4EA4-858D-0C5F208909E8}" dt="2025-10-13T07:54:55.044" v="1413"/>
          <ac:spMkLst>
            <pc:docMk/>
            <pc:sldMk cId="3591663124" sldId="279"/>
            <ac:spMk id="8" creationId="{FCF124C3-A7AC-0610-2062-95A3848B5B5C}"/>
          </ac:spMkLst>
        </pc:spChg>
      </pc:sldChg>
      <pc:sldChg chg="addSp delSp modSp new mod ord modClrScheme chgLayout">
        <pc:chgData name="Gabriel Tim" userId="7a4bd33b15f6aacb" providerId="LiveId" clId="{14DEDCEE-77EF-4EA4-858D-0C5F208909E8}" dt="2025-10-13T09:04:25.157" v="4191" actId="27636"/>
        <pc:sldMkLst>
          <pc:docMk/>
          <pc:sldMk cId="587154100" sldId="280"/>
        </pc:sldMkLst>
        <pc:spChg chg="mod">
          <ac:chgData name="Gabriel Tim" userId="7a4bd33b15f6aacb" providerId="LiveId" clId="{14DEDCEE-77EF-4EA4-858D-0C5F208909E8}" dt="2025-10-13T08:46:24.789" v="3638" actId="26606"/>
          <ac:spMkLst>
            <pc:docMk/>
            <pc:sldMk cId="587154100" sldId="280"/>
            <ac:spMk id="2" creationId="{8EFABA53-9204-6B92-75D8-A4F879494A42}"/>
          </ac:spMkLst>
        </pc:spChg>
        <pc:spChg chg="mod">
          <ac:chgData name="Gabriel Tim" userId="7a4bd33b15f6aacb" providerId="LiveId" clId="{14DEDCEE-77EF-4EA4-858D-0C5F208909E8}" dt="2025-10-13T09:04:25.157" v="4191" actId="27636"/>
          <ac:spMkLst>
            <pc:docMk/>
            <pc:sldMk cId="587154100" sldId="280"/>
            <ac:spMk id="3" creationId="{0B4E49E7-D76A-D3A4-CDF2-2D6A7728B07B}"/>
          </ac:spMkLst>
        </pc:spChg>
        <pc:spChg chg="add del mod">
          <ac:chgData name="Gabriel Tim" userId="7a4bd33b15f6aacb" providerId="LiveId" clId="{14DEDCEE-77EF-4EA4-858D-0C5F208909E8}" dt="2025-10-13T08:59:46.530" v="4053" actId="478"/>
          <ac:spMkLst>
            <pc:docMk/>
            <pc:sldMk cId="587154100" sldId="280"/>
            <ac:spMk id="8" creationId="{1CA12B37-0E10-A447-7446-B42EF38D7323}"/>
          </ac:spMkLst>
        </pc:spChg>
        <pc:spChg chg="add del mod">
          <ac:chgData name="Gabriel Tim" userId="7a4bd33b15f6aacb" providerId="LiveId" clId="{14DEDCEE-77EF-4EA4-858D-0C5F208909E8}" dt="2025-10-13T08:59:44.795" v="4052" actId="478"/>
          <ac:spMkLst>
            <pc:docMk/>
            <pc:sldMk cId="587154100" sldId="280"/>
            <ac:spMk id="10" creationId="{3C6B4EB4-58FE-4565-51F4-D6F6C2BCD59A}"/>
          </ac:spMkLst>
        </pc:spChg>
        <pc:spChg chg="add mod">
          <ac:chgData name="Gabriel Tim" userId="7a4bd33b15f6aacb" providerId="LiveId" clId="{14DEDCEE-77EF-4EA4-858D-0C5F208909E8}" dt="2025-10-13T08:46:24.789" v="3638" actId="26606"/>
          <ac:spMkLst>
            <pc:docMk/>
            <pc:sldMk cId="587154100" sldId="280"/>
            <ac:spMk id="12" creationId="{66FBCE3F-5DFB-CC1E-E57F-B628C62E5B90}"/>
          </ac:spMkLst>
        </pc:spChg>
      </pc:sldChg>
      <pc:sldChg chg="delSp new del mod">
        <pc:chgData name="Gabriel Tim" userId="7a4bd33b15f6aacb" providerId="LiveId" clId="{14DEDCEE-77EF-4EA4-858D-0C5F208909E8}" dt="2025-10-13T08:05:47.928" v="2215" actId="2696"/>
        <pc:sldMkLst>
          <pc:docMk/>
          <pc:sldMk cId="2728963254" sldId="280"/>
        </pc:sldMkLst>
        <pc:spChg chg="del">
          <ac:chgData name="Gabriel Tim" userId="7a4bd33b15f6aacb" providerId="LiveId" clId="{14DEDCEE-77EF-4EA4-858D-0C5F208909E8}" dt="2025-10-13T08:05:17.645" v="2201" actId="478"/>
          <ac:spMkLst>
            <pc:docMk/>
            <pc:sldMk cId="2728963254" sldId="280"/>
            <ac:spMk id="3" creationId="{9E235422-7EF1-98B6-2684-54FD542E62AA}"/>
          </ac:spMkLst>
        </pc:spChg>
        <pc:spChg chg="del">
          <ac:chgData name="Gabriel Tim" userId="7a4bd33b15f6aacb" providerId="LiveId" clId="{14DEDCEE-77EF-4EA4-858D-0C5F208909E8}" dt="2025-10-13T08:05:19.543" v="2202" actId="478"/>
          <ac:spMkLst>
            <pc:docMk/>
            <pc:sldMk cId="2728963254" sldId="280"/>
            <ac:spMk id="4" creationId="{4C03E5C7-D8CC-7468-1337-169F2BAABF94}"/>
          </ac:spMkLst>
        </pc:spChg>
        <pc:spChg chg="del">
          <ac:chgData name="Gabriel Tim" userId="7a4bd33b15f6aacb" providerId="LiveId" clId="{14DEDCEE-77EF-4EA4-858D-0C5F208909E8}" dt="2025-10-13T08:05:20.868" v="2203" actId="478"/>
          <ac:spMkLst>
            <pc:docMk/>
            <pc:sldMk cId="2728963254" sldId="280"/>
            <ac:spMk id="5" creationId="{1B9FCEA4-42DC-FF2C-E6A1-A211661E6D0B}"/>
          </ac:spMkLst>
        </pc:spChg>
        <pc:spChg chg="del">
          <ac:chgData name="Gabriel Tim" userId="7a4bd33b15f6aacb" providerId="LiveId" clId="{14DEDCEE-77EF-4EA4-858D-0C5F208909E8}" dt="2025-10-13T08:05:26.200" v="2206" actId="478"/>
          <ac:spMkLst>
            <pc:docMk/>
            <pc:sldMk cId="2728963254" sldId="280"/>
            <ac:spMk id="6" creationId="{040277B6-5612-FB42-4401-CB343EC67F4F}"/>
          </ac:spMkLst>
        </pc:spChg>
        <pc:spChg chg="del">
          <ac:chgData name="Gabriel Tim" userId="7a4bd33b15f6aacb" providerId="LiveId" clId="{14DEDCEE-77EF-4EA4-858D-0C5F208909E8}" dt="2025-10-13T08:05:23.435" v="2204" actId="478"/>
          <ac:spMkLst>
            <pc:docMk/>
            <pc:sldMk cId="2728963254" sldId="280"/>
            <ac:spMk id="7" creationId="{CBF0C162-DB4B-A161-CC7F-A83C6E3D7B0A}"/>
          </ac:spMkLst>
        </pc:spChg>
        <pc:spChg chg="del">
          <ac:chgData name="Gabriel Tim" userId="7a4bd33b15f6aacb" providerId="LiveId" clId="{14DEDCEE-77EF-4EA4-858D-0C5F208909E8}" dt="2025-10-13T08:05:24.730" v="2205" actId="478"/>
          <ac:spMkLst>
            <pc:docMk/>
            <pc:sldMk cId="2728963254" sldId="280"/>
            <ac:spMk id="8" creationId="{E12C68CB-2942-CD33-395F-7254159AD961}"/>
          </ac:spMkLst>
        </pc:spChg>
        <pc:spChg chg="del">
          <ac:chgData name="Gabriel Tim" userId="7a4bd33b15f6aacb" providerId="LiveId" clId="{14DEDCEE-77EF-4EA4-858D-0C5F208909E8}" dt="2025-10-13T08:05:36.374" v="2212" actId="478"/>
          <ac:spMkLst>
            <pc:docMk/>
            <pc:sldMk cId="2728963254" sldId="280"/>
            <ac:spMk id="9" creationId="{7F3A108F-BFA4-6AC9-44F0-BCF592B27CD2}"/>
          </ac:spMkLst>
        </pc:spChg>
        <pc:spChg chg="del">
          <ac:chgData name="Gabriel Tim" userId="7a4bd33b15f6aacb" providerId="LiveId" clId="{14DEDCEE-77EF-4EA4-858D-0C5F208909E8}" dt="2025-10-13T08:05:32.695" v="2210" actId="478"/>
          <ac:spMkLst>
            <pc:docMk/>
            <pc:sldMk cId="2728963254" sldId="280"/>
            <ac:spMk id="10" creationId="{ED76D961-87D4-9F73-EA03-7761084E36C6}"/>
          </ac:spMkLst>
        </pc:spChg>
        <pc:spChg chg="del">
          <ac:chgData name="Gabriel Tim" userId="7a4bd33b15f6aacb" providerId="LiveId" clId="{14DEDCEE-77EF-4EA4-858D-0C5F208909E8}" dt="2025-10-13T08:05:34.833" v="2211" actId="478"/>
          <ac:spMkLst>
            <pc:docMk/>
            <pc:sldMk cId="2728963254" sldId="280"/>
            <ac:spMk id="11" creationId="{B6049560-45AA-8918-113E-1910BD56D37A}"/>
          </ac:spMkLst>
        </pc:spChg>
        <pc:spChg chg="del">
          <ac:chgData name="Gabriel Tim" userId="7a4bd33b15f6aacb" providerId="LiveId" clId="{14DEDCEE-77EF-4EA4-858D-0C5F208909E8}" dt="2025-10-13T08:05:27.116" v="2207" actId="478"/>
          <ac:spMkLst>
            <pc:docMk/>
            <pc:sldMk cId="2728963254" sldId="280"/>
            <ac:spMk id="12" creationId="{D44E444B-C2B2-A5F4-0B30-A753F34812A7}"/>
          </ac:spMkLst>
        </pc:spChg>
        <pc:spChg chg="del">
          <ac:chgData name="Gabriel Tim" userId="7a4bd33b15f6aacb" providerId="LiveId" clId="{14DEDCEE-77EF-4EA4-858D-0C5F208909E8}" dt="2025-10-13T08:05:27.949" v="2208" actId="478"/>
          <ac:spMkLst>
            <pc:docMk/>
            <pc:sldMk cId="2728963254" sldId="280"/>
            <ac:spMk id="13" creationId="{CCA6DFC2-73D3-AE42-1C5C-CF97304C8B96}"/>
          </ac:spMkLst>
        </pc:spChg>
        <pc:spChg chg="del">
          <ac:chgData name="Gabriel Tim" userId="7a4bd33b15f6aacb" providerId="LiveId" clId="{14DEDCEE-77EF-4EA4-858D-0C5F208909E8}" dt="2025-10-13T08:05:30.108" v="2209" actId="478"/>
          <ac:spMkLst>
            <pc:docMk/>
            <pc:sldMk cId="2728963254" sldId="280"/>
            <ac:spMk id="14" creationId="{81371CF8-37C1-D814-0F87-4395C85E0940}"/>
          </ac:spMkLst>
        </pc:spChg>
        <pc:spChg chg="del">
          <ac:chgData name="Gabriel Tim" userId="7a4bd33b15f6aacb" providerId="LiveId" clId="{14DEDCEE-77EF-4EA4-858D-0C5F208909E8}" dt="2025-10-13T08:05:40.933" v="2214" actId="478"/>
          <ac:spMkLst>
            <pc:docMk/>
            <pc:sldMk cId="2728963254" sldId="280"/>
            <ac:spMk id="15" creationId="{4CF46322-BB54-111C-AB48-A73C13B6B4A3}"/>
          </ac:spMkLst>
        </pc:spChg>
        <pc:spChg chg="del">
          <ac:chgData name="Gabriel Tim" userId="7a4bd33b15f6aacb" providerId="LiveId" clId="{14DEDCEE-77EF-4EA4-858D-0C5F208909E8}" dt="2025-10-13T08:05:38.847" v="2213" actId="478"/>
          <ac:spMkLst>
            <pc:docMk/>
            <pc:sldMk cId="2728963254" sldId="280"/>
            <ac:spMk id="16" creationId="{A52079DA-41FC-8413-0A15-623C4504D5DE}"/>
          </ac:spMkLst>
        </pc:spChg>
      </pc:sldChg>
      <pc:sldChg chg="delSp modSp new mod">
        <pc:chgData name="Gabriel Tim" userId="7a4bd33b15f6aacb" providerId="LiveId" clId="{14DEDCEE-77EF-4EA4-858D-0C5F208909E8}" dt="2025-10-13T08:32:53.299" v="3321" actId="14100"/>
        <pc:sldMkLst>
          <pc:docMk/>
          <pc:sldMk cId="462999691" sldId="281"/>
        </pc:sldMkLst>
        <pc:spChg chg="mod">
          <ac:chgData name="Gabriel Tim" userId="7a4bd33b15f6aacb" providerId="LiveId" clId="{14DEDCEE-77EF-4EA4-858D-0C5F208909E8}" dt="2025-10-13T08:25:43.029" v="2481" actId="20577"/>
          <ac:spMkLst>
            <pc:docMk/>
            <pc:sldMk cId="462999691" sldId="281"/>
            <ac:spMk id="2" creationId="{D8C02D54-4B01-CD33-186E-79CAE1F7AA1A}"/>
          </ac:spMkLst>
        </pc:spChg>
        <pc:spChg chg="mod">
          <ac:chgData name="Gabriel Tim" userId="7a4bd33b15f6aacb" providerId="LiveId" clId="{14DEDCEE-77EF-4EA4-858D-0C5F208909E8}" dt="2025-10-13T08:32:53.299" v="3321" actId="14100"/>
          <ac:spMkLst>
            <pc:docMk/>
            <pc:sldMk cId="462999691" sldId="281"/>
            <ac:spMk id="3" creationId="{3B55C568-5E96-F790-2C66-73414BAF4618}"/>
          </ac:spMkLst>
        </pc:spChg>
        <pc:spChg chg="del">
          <ac:chgData name="Gabriel Tim" userId="7a4bd33b15f6aacb" providerId="LiveId" clId="{14DEDCEE-77EF-4EA4-858D-0C5F208909E8}" dt="2025-10-13T08:25:51.647" v="2484" actId="478"/>
          <ac:spMkLst>
            <pc:docMk/>
            <pc:sldMk cId="462999691" sldId="281"/>
            <ac:spMk id="4" creationId="{E8C2A32D-D307-0C9B-7DA3-7C5F8BD02FAD}"/>
          </ac:spMkLst>
        </pc:spChg>
        <pc:spChg chg="del">
          <ac:chgData name="Gabriel Tim" userId="7a4bd33b15f6aacb" providerId="LiveId" clId="{14DEDCEE-77EF-4EA4-858D-0C5F208909E8}" dt="2025-10-13T08:25:49.871" v="2483" actId="478"/>
          <ac:spMkLst>
            <pc:docMk/>
            <pc:sldMk cId="462999691" sldId="281"/>
            <ac:spMk id="5" creationId="{5054A0CC-E32E-E5E2-75DD-8D40ED1984C9}"/>
          </ac:spMkLst>
        </pc:spChg>
      </pc:sldChg>
      <pc:sldChg chg="addSp delSp modSp new del mod">
        <pc:chgData name="Gabriel Tim" userId="7a4bd33b15f6aacb" providerId="LiveId" clId="{14DEDCEE-77EF-4EA4-858D-0C5F208909E8}" dt="2025-10-13T08:25:10.153" v="2441" actId="2696"/>
        <pc:sldMkLst>
          <pc:docMk/>
          <pc:sldMk cId="3000592976" sldId="281"/>
        </pc:sldMkLst>
        <pc:spChg chg="mod">
          <ac:chgData name="Gabriel Tim" userId="7a4bd33b15f6aacb" providerId="LiveId" clId="{14DEDCEE-77EF-4EA4-858D-0C5F208909E8}" dt="2025-10-13T08:25:05.644" v="2438" actId="20577"/>
          <ac:spMkLst>
            <pc:docMk/>
            <pc:sldMk cId="3000592976" sldId="281"/>
            <ac:spMk id="2" creationId="{E54088FA-FCDC-AD45-10E7-9EA0B12DB5DF}"/>
          </ac:spMkLst>
        </pc:spChg>
        <pc:spChg chg="del mod">
          <ac:chgData name="Gabriel Tim" userId="7a4bd33b15f6aacb" providerId="LiveId" clId="{14DEDCEE-77EF-4EA4-858D-0C5F208909E8}" dt="2025-10-13T08:18:02.465" v="2283" actId="478"/>
          <ac:spMkLst>
            <pc:docMk/>
            <pc:sldMk cId="3000592976" sldId="281"/>
            <ac:spMk id="3" creationId="{8D37FBE4-BFD5-DAED-DB54-11234FF181B8}"/>
          </ac:spMkLst>
        </pc:spChg>
        <pc:spChg chg="del">
          <ac:chgData name="Gabriel Tim" userId="7a4bd33b15f6aacb" providerId="LiveId" clId="{14DEDCEE-77EF-4EA4-858D-0C5F208909E8}" dt="2025-10-13T08:18:40.195" v="2294" actId="478"/>
          <ac:spMkLst>
            <pc:docMk/>
            <pc:sldMk cId="3000592976" sldId="281"/>
            <ac:spMk id="4" creationId="{4A0B7BA6-9900-B5FA-C699-9E7F21337DFB}"/>
          </ac:spMkLst>
        </pc:spChg>
        <pc:spChg chg="del">
          <ac:chgData name="Gabriel Tim" userId="7a4bd33b15f6aacb" providerId="LiveId" clId="{14DEDCEE-77EF-4EA4-858D-0C5F208909E8}" dt="2025-10-13T08:18:38.077" v="2293" actId="478"/>
          <ac:spMkLst>
            <pc:docMk/>
            <pc:sldMk cId="3000592976" sldId="281"/>
            <ac:spMk id="5" creationId="{AA70D06A-AC29-2BA9-879B-4D897A875434}"/>
          </ac:spMkLst>
        </pc:spChg>
        <pc:spChg chg="add del mod">
          <ac:chgData name="Gabriel Tim" userId="7a4bd33b15f6aacb" providerId="LiveId" clId="{14DEDCEE-77EF-4EA4-858D-0C5F208909E8}" dt="2025-10-13T08:25:03.827" v="2428" actId="313"/>
          <ac:spMkLst>
            <pc:docMk/>
            <pc:sldMk cId="3000592976" sldId="281"/>
            <ac:spMk id="7" creationId="{0697AFB8-90C1-E913-3818-3CB1B85041D0}"/>
          </ac:spMkLst>
        </pc:spChg>
        <pc:spChg chg="add del mod">
          <ac:chgData name="Gabriel Tim" userId="7a4bd33b15f6aacb" providerId="LiveId" clId="{14DEDCEE-77EF-4EA4-858D-0C5F208909E8}" dt="2025-10-13T08:25:03.103" v="2424" actId="478"/>
          <ac:spMkLst>
            <pc:docMk/>
            <pc:sldMk cId="3000592976" sldId="281"/>
            <ac:spMk id="8" creationId="{3DD05D2A-B2DE-D815-3E46-603AF0E69780}"/>
          </ac:spMkLst>
        </pc:spChg>
        <pc:spChg chg="add del mod">
          <ac:chgData name="Gabriel Tim" userId="7a4bd33b15f6aacb" providerId="LiveId" clId="{14DEDCEE-77EF-4EA4-858D-0C5F208909E8}" dt="2025-10-13T08:25:02.928" v="2423" actId="478"/>
          <ac:spMkLst>
            <pc:docMk/>
            <pc:sldMk cId="3000592976" sldId="281"/>
            <ac:spMk id="9" creationId="{742DECE4-04EE-CF08-83C5-2D5867116361}"/>
          </ac:spMkLst>
        </pc:spChg>
        <pc:spChg chg="add del mod">
          <ac:chgData name="Gabriel Tim" userId="7a4bd33b15f6aacb" providerId="LiveId" clId="{14DEDCEE-77EF-4EA4-858D-0C5F208909E8}" dt="2025-10-13T08:25:06.004" v="2440" actId="14100"/>
          <ac:spMkLst>
            <pc:docMk/>
            <pc:sldMk cId="3000592976" sldId="281"/>
            <ac:spMk id="10" creationId="{A8083245-3231-3178-222D-D3C439042D03}"/>
          </ac:spMkLst>
        </pc:spChg>
        <pc:spChg chg="add del mod">
          <ac:chgData name="Gabriel Tim" userId="7a4bd33b15f6aacb" providerId="LiveId" clId="{14DEDCEE-77EF-4EA4-858D-0C5F208909E8}" dt="2025-10-13T08:25:02.754" v="2422" actId="478"/>
          <ac:spMkLst>
            <pc:docMk/>
            <pc:sldMk cId="3000592976" sldId="281"/>
            <ac:spMk id="11" creationId="{9E84521C-008C-DC95-B5E5-AE8967A8137A}"/>
          </ac:spMkLst>
        </pc:spChg>
      </pc:sldChg>
      <pc:sldChg chg="new del">
        <pc:chgData name="Gabriel Tim" userId="7a4bd33b15f6aacb" providerId="LiveId" clId="{14DEDCEE-77EF-4EA4-858D-0C5F208909E8}" dt="2025-10-13T08:35:07.629" v="3323" actId="2696"/>
        <pc:sldMkLst>
          <pc:docMk/>
          <pc:sldMk cId="476663843" sldId="282"/>
        </pc:sldMkLst>
      </pc:sldChg>
      <pc:sldMasterChg chg="modSldLayout">
        <pc:chgData name="Gabriel Tim" userId="7a4bd33b15f6aacb" providerId="LiveId" clId="{14DEDCEE-77EF-4EA4-858D-0C5F208909E8}" dt="2025-10-12T23:31:27.552" v="870"/>
        <pc:sldMasterMkLst>
          <pc:docMk/>
          <pc:sldMasterMk cId="1276794146" sldId="2147483667"/>
        </pc:sldMasterMkLst>
        <pc:sldLayoutChg chg="addSp">
          <pc:chgData name="Gabriel Tim" userId="7a4bd33b15f6aacb" providerId="LiveId" clId="{14DEDCEE-77EF-4EA4-858D-0C5F208909E8}" dt="2025-10-12T23:31:27.552" v="870"/>
          <pc:sldLayoutMkLst>
            <pc:docMk/>
            <pc:sldMasterMk cId="1276794146" sldId="2147483667"/>
            <pc:sldLayoutMk cId="2105475369" sldId="2147483668"/>
          </pc:sldLayoutMkLst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105475369" sldId="2147483668"/>
              <ac:spMk id="7" creationId="{ACA2636F-4004-624F-BA59-3FEF456AEBA8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105475369" sldId="2147483668"/>
              <ac:spMk id="8" creationId="{F6BE01A6-EB2C-7D7B-8EAF-C5C4C0B98085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105475369" sldId="2147483668"/>
              <ac:spMk id="9" creationId="{F505AF39-2D95-572F-053E-536704C0BE1E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105475369" sldId="2147483668"/>
              <ac:spMk id="10" creationId="{430052CA-68FB-07D5-8574-9CBA71D66856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105475369" sldId="2147483668"/>
              <ac:spMk id="14" creationId="{2862EF1D-58BB-390E-0B4C-AA58BFA6237F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105475369" sldId="2147483668"/>
              <ac:spMk id="16" creationId="{8A09995B-AE74-1C70-47A1-72A385EE5197}"/>
            </ac:spMkLst>
          </pc:spChg>
          <pc:grpChg chg="add">
            <ac:chgData name="Gabriel Tim" userId="7a4bd33b15f6aacb" providerId="LiveId" clId="{14DEDCEE-77EF-4EA4-858D-0C5F208909E8}" dt="2025-10-12T23:31:27.552" v="870"/>
            <ac:grpSpMkLst>
              <pc:docMk/>
              <pc:sldMasterMk cId="1276794146" sldId="2147483667"/>
              <pc:sldLayoutMk cId="2105475369" sldId="2147483668"/>
              <ac:grpSpMk id="11" creationId="{D0423E8F-44DD-3922-A47F-E8E5FED9E8CE}"/>
            </ac:grpSpMkLst>
          </pc:grpChg>
        </pc:sldLayoutChg>
        <pc:sldLayoutChg chg="addSp">
          <pc:chgData name="Gabriel Tim" userId="7a4bd33b15f6aacb" providerId="LiveId" clId="{14DEDCEE-77EF-4EA4-858D-0C5F208909E8}" dt="2025-10-12T23:31:27.552" v="870"/>
          <pc:sldLayoutMkLst>
            <pc:docMk/>
            <pc:sldMasterMk cId="1276794146" sldId="2147483667"/>
            <pc:sldLayoutMk cId="2288151901" sldId="2147483669"/>
          </pc:sldLayoutMkLst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288151901" sldId="2147483669"/>
              <ac:spMk id="7" creationId="{08808C46-7183-E19B-458D-D3B9109DDBA8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288151901" sldId="2147483669"/>
              <ac:spMk id="8" creationId="{D344F2ED-E735-E14B-AE52-FB307D800B63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288151901" sldId="2147483669"/>
              <ac:spMk id="9" creationId="{8D1F5187-2775-6113-84A8-9B5FFEFE30A2}"/>
            </ac:spMkLst>
          </pc:spChg>
          <pc:grpChg chg="add">
            <ac:chgData name="Gabriel Tim" userId="7a4bd33b15f6aacb" providerId="LiveId" clId="{14DEDCEE-77EF-4EA4-858D-0C5F208909E8}" dt="2025-10-12T23:31:27.552" v="870"/>
            <ac:grpSpMkLst>
              <pc:docMk/>
              <pc:sldMasterMk cId="1276794146" sldId="2147483667"/>
              <pc:sldLayoutMk cId="2288151901" sldId="2147483669"/>
              <ac:grpSpMk id="10" creationId="{C0D94AF7-B73D-1753-F28F-DD616CE3F366}"/>
            </ac:grpSpMkLst>
          </pc:grpChg>
        </pc:sldLayoutChg>
        <pc:sldLayoutChg chg="addSp">
          <pc:chgData name="Gabriel Tim" userId="7a4bd33b15f6aacb" providerId="LiveId" clId="{14DEDCEE-77EF-4EA4-858D-0C5F208909E8}" dt="2025-10-12T23:31:27.552" v="870"/>
          <pc:sldLayoutMkLst>
            <pc:docMk/>
            <pc:sldMasterMk cId="1276794146" sldId="2147483667"/>
            <pc:sldLayoutMk cId="2884101237" sldId="2147483670"/>
          </pc:sldLayoutMkLst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884101237" sldId="2147483670"/>
              <ac:spMk id="7" creationId="{D35DFD7E-68C7-06D3-F194-153EC9119302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884101237" sldId="2147483670"/>
              <ac:spMk id="8" creationId="{BCAA38D4-F305-D9C8-8D08-1471014D848A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884101237" sldId="2147483670"/>
              <ac:spMk id="9" creationId="{AD2CE7B0-A58F-3432-F0EF-724B274DBBD0}"/>
            </ac:spMkLst>
          </pc:spChg>
          <pc:spChg chg="add">
            <ac:chgData name="Gabriel Tim" userId="7a4bd33b15f6aacb" providerId="LiveId" clId="{14DEDCEE-77EF-4EA4-858D-0C5F208909E8}" dt="2025-10-12T23:31:27.552" v="870"/>
            <ac:spMkLst>
              <pc:docMk/>
              <pc:sldMasterMk cId="1276794146" sldId="2147483667"/>
              <pc:sldLayoutMk cId="2884101237" sldId="2147483670"/>
              <ac:spMk id="10" creationId="{25A54BF9-C0A2-7732-455B-5ABE269B56B6}"/>
            </ac:spMkLst>
          </pc:spChg>
        </pc:sldLayoutChg>
      </pc:sldMasterChg>
      <pc:sldMasterChg chg="modSldLayout">
        <pc:chgData name="Gabriel Tim" userId="7a4bd33b15f6aacb" providerId="LiveId" clId="{14DEDCEE-77EF-4EA4-858D-0C5F208909E8}" dt="2025-10-12T23:31:30.691" v="878"/>
        <pc:sldMasterMkLst>
          <pc:docMk/>
          <pc:sldMasterMk cId="3969707908" sldId="2147483682"/>
        </pc:sldMasterMkLst>
        <pc:sldLayoutChg chg="addSp">
          <pc:chgData name="Gabriel Tim" userId="7a4bd33b15f6aacb" providerId="LiveId" clId="{14DEDCEE-77EF-4EA4-858D-0C5F208909E8}" dt="2025-10-12T23:31:30.691" v="878"/>
          <pc:sldLayoutMkLst>
            <pc:docMk/>
            <pc:sldMasterMk cId="3969707908" sldId="2147483682"/>
            <pc:sldLayoutMk cId="3515405971" sldId="2147483683"/>
          </pc:sldLayoutMkLst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515405971" sldId="2147483683"/>
              <ac:spMk id="8" creationId="{200F00C3-8DA5-E545-7718-285E38367885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515405971" sldId="2147483683"/>
              <ac:spMk id="9" creationId="{2A035F2B-3ABA-D9E2-211C-4215C36FF1E0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515405971" sldId="2147483683"/>
              <ac:spMk id="10" creationId="{68FAA407-EFD0-2081-02D8-9979DE3FA9F2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515405971" sldId="2147483683"/>
              <ac:spMk id="11" creationId="{5DFA8F29-F9C6-CD40-3FAF-0229CC629EEF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515405971" sldId="2147483683"/>
              <ac:spMk id="15" creationId="{58921F26-EB85-6A87-D7C6-CDDE67BC4019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515405971" sldId="2147483683"/>
              <ac:spMk id="16" creationId="{E0E3017B-5FBC-4094-2ED0-B87284AD60FD}"/>
            </ac:spMkLst>
          </pc:spChg>
          <pc:grpChg chg="add">
            <ac:chgData name="Gabriel Tim" userId="7a4bd33b15f6aacb" providerId="LiveId" clId="{14DEDCEE-77EF-4EA4-858D-0C5F208909E8}" dt="2025-10-12T23:31:30.691" v="878"/>
            <ac:grpSpMkLst>
              <pc:docMk/>
              <pc:sldMasterMk cId="3969707908" sldId="2147483682"/>
              <pc:sldLayoutMk cId="3515405971" sldId="2147483683"/>
              <ac:grpSpMk id="12" creationId="{F2591E2D-350D-6E87-CEE9-7A91BF27B844}"/>
            </ac:grpSpMkLst>
          </pc:grpChg>
        </pc:sldLayoutChg>
        <pc:sldLayoutChg chg="addSp">
          <pc:chgData name="Gabriel Tim" userId="7a4bd33b15f6aacb" providerId="LiveId" clId="{14DEDCEE-77EF-4EA4-858D-0C5F208909E8}" dt="2025-10-12T23:31:30.691" v="878"/>
          <pc:sldLayoutMkLst>
            <pc:docMk/>
            <pc:sldMasterMk cId="3969707908" sldId="2147483682"/>
            <pc:sldLayoutMk cId="3124012467" sldId="2147483684"/>
          </pc:sldLayoutMkLst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124012467" sldId="2147483684"/>
              <ac:spMk id="7" creationId="{74FC2F1E-8971-002C-5A74-1799808415AD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124012467" sldId="2147483684"/>
              <ac:spMk id="8" creationId="{2187FA57-5F5D-C1C2-9C74-047ED3BE59CA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3124012467" sldId="2147483684"/>
              <ac:spMk id="9" creationId="{987EC017-7768-C8C4-CD52-DE06EE5D8B15}"/>
            </ac:spMkLst>
          </pc:spChg>
          <pc:grpChg chg="add">
            <ac:chgData name="Gabriel Tim" userId="7a4bd33b15f6aacb" providerId="LiveId" clId="{14DEDCEE-77EF-4EA4-858D-0C5F208909E8}" dt="2025-10-12T23:31:30.691" v="878"/>
            <ac:grpSpMkLst>
              <pc:docMk/>
              <pc:sldMasterMk cId="3969707908" sldId="2147483682"/>
              <pc:sldLayoutMk cId="3124012467" sldId="2147483684"/>
              <ac:grpSpMk id="10" creationId="{151E3386-5A7A-B953-1C1E-2D1EED39DC52}"/>
            </ac:grpSpMkLst>
          </pc:grpChg>
        </pc:sldLayoutChg>
        <pc:sldLayoutChg chg="addSp">
          <pc:chgData name="Gabriel Tim" userId="7a4bd33b15f6aacb" providerId="LiveId" clId="{14DEDCEE-77EF-4EA4-858D-0C5F208909E8}" dt="2025-10-12T23:31:30.691" v="878"/>
          <pc:sldLayoutMkLst>
            <pc:docMk/>
            <pc:sldMasterMk cId="3969707908" sldId="2147483682"/>
            <pc:sldLayoutMk cId="249801681" sldId="2147483685"/>
          </pc:sldLayoutMkLst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249801681" sldId="2147483685"/>
              <ac:spMk id="7" creationId="{3FEC18FB-8A75-1514-186E-A3EB94776186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249801681" sldId="2147483685"/>
              <ac:spMk id="8" creationId="{C8D91A7C-F19A-97DC-831B-523FC11FF9BD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249801681" sldId="2147483685"/>
              <ac:spMk id="9" creationId="{CEF93533-E156-0C7E-2136-FC1756293ED4}"/>
            </ac:spMkLst>
          </pc:spChg>
          <pc:spChg chg="add">
            <ac:chgData name="Gabriel Tim" userId="7a4bd33b15f6aacb" providerId="LiveId" clId="{14DEDCEE-77EF-4EA4-858D-0C5F208909E8}" dt="2025-10-12T23:31:30.691" v="878"/>
            <ac:spMkLst>
              <pc:docMk/>
              <pc:sldMasterMk cId="3969707908" sldId="2147483682"/>
              <pc:sldLayoutMk cId="249801681" sldId="2147483685"/>
              <ac:spMk id="10" creationId="{B0B00DCB-C6AE-4F91-1A7C-02ED2C6F0A59}"/>
            </ac:spMkLst>
          </pc:spChg>
        </pc:sldLayoutChg>
      </pc:sldMasterChg>
      <pc:sldMasterChg chg="modSldLayout">
        <pc:chgData name="Gabriel Tim" userId="7a4bd33b15f6aacb" providerId="LiveId" clId="{14DEDCEE-77EF-4EA4-858D-0C5F208909E8}" dt="2025-10-12T23:31:31.978" v="885"/>
        <pc:sldMasterMkLst>
          <pc:docMk/>
          <pc:sldMasterMk cId="3720655162" sldId="2147483702"/>
        </pc:sldMasterMkLst>
        <pc:sldLayoutChg chg="addSp">
          <pc:chgData name="Gabriel Tim" userId="7a4bd33b15f6aacb" providerId="LiveId" clId="{14DEDCEE-77EF-4EA4-858D-0C5F208909E8}" dt="2025-10-12T23:31:31.978" v="885"/>
          <pc:sldLayoutMkLst>
            <pc:docMk/>
            <pc:sldMasterMk cId="3720655162" sldId="2147483702"/>
            <pc:sldLayoutMk cId="2598228526" sldId="2147483703"/>
          </pc:sldLayoutMkLst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598228526" sldId="2147483703"/>
              <ac:spMk id="7" creationId="{BAB33208-7D30-3BAB-492E-6CD7BF413E06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598228526" sldId="2147483703"/>
              <ac:spMk id="8" creationId="{D71CD564-0864-BAC3-6B21-3C678C3907C6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598228526" sldId="2147483703"/>
              <ac:spMk id="9" creationId="{90462C42-94A0-D0B2-E8D2-35137B58274B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598228526" sldId="2147483703"/>
              <ac:spMk id="10" creationId="{C18D432C-1427-7000-EF9B-684C0E2925D9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598228526" sldId="2147483703"/>
              <ac:spMk id="14" creationId="{0707C81E-2D36-5266-BA60-511E9223D8D4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598228526" sldId="2147483703"/>
              <ac:spMk id="15" creationId="{539F2C5F-D51B-FC4B-0E52-06DC5BF932E2}"/>
            </ac:spMkLst>
          </pc:spChg>
          <pc:grpChg chg="add">
            <ac:chgData name="Gabriel Tim" userId="7a4bd33b15f6aacb" providerId="LiveId" clId="{14DEDCEE-77EF-4EA4-858D-0C5F208909E8}" dt="2025-10-12T23:31:31.978" v="885"/>
            <ac:grpSpMkLst>
              <pc:docMk/>
              <pc:sldMasterMk cId="3720655162" sldId="2147483702"/>
              <pc:sldLayoutMk cId="2598228526" sldId="2147483703"/>
              <ac:grpSpMk id="11" creationId="{14C9E64A-9370-FCDC-FFFD-DC0E9FF1C817}"/>
            </ac:grpSpMkLst>
          </pc:grpChg>
        </pc:sldLayoutChg>
        <pc:sldLayoutChg chg="addSp">
          <pc:chgData name="Gabriel Tim" userId="7a4bd33b15f6aacb" providerId="LiveId" clId="{14DEDCEE-77EF-4EA4-858D-0C5F208909E8}" dt="2025-10-12T23:31:31.978" v="885"/>
          <pc:sldLayoutMkLst>
            <pc:docMk/>
            <pc:sldMasterMk cId="3720655162" sldId="2147483702"/>
            <pc:sldLayoutMk cId="3004342082" sldId="2147483704"/>
          </pc:sldLayoutMkLst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3004342082" sldId="2147483704"/>
              <ac:spMk id="7" creationId="{63D12280-965C-6173-87FF-1574D0DEB00C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3004342082" sldId="2147483704"/>
              <ac:spMk id="8" creationId="{C56ADAA5-E99D-431A-A2D1-BAF121AC119C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3004342082" sldId="2147483704"/>
              <ac:spMk id="9" creationId="{8F7BF29D-36D7-2145-C960-3AB3578400CD}"/>
            </ac:spMkLst>
          </pc:spChg>
          <pc:grpChg chg="add">
            <ac:chgData name="Gabriel Tim" userId="7a4bd33b15f6aacb" providerId="LiveId" clId="{14DEDCEE-77EF-4EA4-858D-0C5F208909E8}" dt="2025-10-12T23:31:31.978" v="885"/>
            <ac:grpSpMkLst>
              <pc:docMk/>
              <pc:sldMasterMk cId="3720655162" sldId="2147483702"/>
              <pc:sldLayoutMk cId="3004342082" sldId="2147483704"/>
              <ac:grpSpMk id="10" creationId="{E23ABE3C-8231-8FCB-CC17-A5F0C5D90896}"/>
            </ac:grpSpMkLst>
          </pc:grpChg>
        </pc:sldLayoutChg>
        <pc:sldLayoutChg chg="addSp">
          <pc:chgData name="Gabriel Tim" userId="7a4bd33b15f6aacb" providerId="LiveId" clId="{14DEDCEE-77EF-4EA4-858D-0C5F208909E8}" dt="2025-10-12T23:31:31.978" v="885"/>
          <pc:sldLayoutMkLst>
            <pc:docMk/>
            <pc:sldMasterMk cId="3720655162" sldId="2147483702"/>
            <pc:sldLayoutMk cId="2270636266" sldId="2147483705"/>
          </pc:sldLayoutMkLst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270636266" sldId="2147483705"/>
              <ac:spMk id="7" creationId="{C8396D96-B2ED-EF14-F1DF-C60D6DD190DE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270636266" sldId="2147483705"/>
              <ac:spMk id="8" creationId="{90C6C332-B356-6B15-463F-B2E55CAFDCDC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270636266" sldId="2147483705"/>
              <ac:spMk id="9" creationId="{AF58A374-2979-89F6-D9B4-13B449A0AA28}"/>
            </ac:spMkLst>
          </pc:spChg>
          <pc:spChg chg="add">
            <ac:chgData name="Gabriel Tim" userId="7a4bd33b15f6aacb" providerId="LiveId" clId="{14DEDCEE-77EF-4EA4-858D-0C5F208909E8}" dt="2025-10-12T23:31:31.978" v="885"/>
            <ac:spMkLst>
              <pc:docMk/>
              <pc:sldMasterMk cId="3720655162" sldId="2147483702"/>
              <pc:sldLayoutMk cId="2270636266" sldId="2147483705"/>
              <ac:spMk id="10" creationId="{8C3C78D1-BE2B-9383-1142-1AE0BF6F386D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129C17-9205-4554-BF5C-070656C216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41E939-D5BE-4B7F-BCD2-05DCC4E5E8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1389FC-84BB-41A0-BC92-057C08DC342F}" type="datetime1">
              <a:rPr lang="en-GB" smtClean="0"/>
              <a:t>12/10/2025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1800B1-1D76-46D4-ADAF-FD5EA7AFBE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BFA674-DC58-422B-8963-09FD1B05ED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A42FE58-2C2A-433E-A3EF-B39ACF973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657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9B039-1C6C-4DB3-861A-76F1FF2AC578}" type="datetime1">
              <a:rPr lang="en-GB" noProof="0" smtClean="0"/>
              <a:pPr/>
              <a:t>11/10/2025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7DC217-DF71-1A49-B3EA-559F1F43B0F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97DC217-DF71-1A49-B3EA-559F1F43B0F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2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809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44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noProof="0" smtClean="0"/>
              <a:t>6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90635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033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717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3960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ucidchart.com/blog/fishbone-diagram" TargetMode="External"/><Relationship Id="rId2" Type="http://schemas.openxmlformats.org/officeDocument/2006/relationships/hyperlink" Target="https://www.indeed.com/career-advice/career-development/5w2h-analysis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asq.org/quality-resources/fishbone" TargetMode="External"/><Relationship Id="rId4" Type="http://schemas.openxmlformats.org/officeDocument/2006/relationships/hyperlink" Target="https://libguides.libraries.wsu.edu/c.php?g=294263&amp;p=4358409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3965" y="194364"/>
            <a:ext cx="7460461" cy="3988905"/>
          </a:xfrm>
        </p:spPr>
        <p:txBody>
          <a:bodyPr rtlCol="0"/>
          <a:lstStyle/>
          <a:p>
            <a:pPr rtl="0"/>
            <a:r>
              <a:rPr lang="en-GB" sz="2800" dirty="0"/>
              <a:t>Green Haven Florists </a:t>
            </a:r>
            <a:br>
              <a:rPr lang="en-GB" sz="2800" dirty="0"/>
            </a:br>
            <a:r>
              <a:rPr lang="en-GB" sz="2800" dirty="0"/>
              <a:t>Diagnosing decline and strategies for adaptation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Beniamin Plesca</a:t>
            </a:r>
            <a:br>
              <a:rPr lang="en-GB" sz="2000" dirty="0"/>
            </a:br>
            <a:r>
              <a:rPr lang="en-GB" sz="2000" dirty="0"/>
              <a:t>2439009</a:t>
            </a:r>
            <a:br>
              <a:rPr lang="en-GB" sz="2000" dirty="0"/>
            </a:br>
            <a:r>
              <a:rPr lang="en-GB" sz="2000" dirty="0"/>
              <a:t>LCLM4004</a:t>
            </a:r>
            <a:br>
              <a:rPr lang="en-GB" sz="2000" dirty="0"/>
            </a:br>
            <a:r>
              <a:rPr lang="en-GB" sz="2000" dirty="0"/>
              <a:t>Problem solving and decision making</a:t>
            </a:r>
            <a:br>
              <a:rPr lang="en-GB" sz="2000" dirty="0"/>
            </a:br>
            <a:r>
              <a:rPr lang="en-GB" sz="2000" dirty="0"/>
              <a:t>Anita Nan</a:t>
            </a:r>
            <a:br>
              <a:rPr lang="en-GB" sz="2000" dirty="0"/>
            </a:b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/>
          <a:lstStyle/>
          <a:p>
            <a:pPr rtl="0"/>
            <a:r>
              <a:rPr lang="en-GB" dirty="0"/>
              <a:t>About Green Haven Florists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413752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en-GB" dirty="0"/>
              <a:t>Founded in 2016 by Liam and Priya Patel in Norwich, UK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en-GB" dirty="0"/>
              <a:t>Know for bespoke floral designs and eco-friendly packaging.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en-GB" dirty="0"/>
              <a:t>They managed to attract  a diverse clientele, from individual walk-in customers to corporate and weeding clients .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en-GB" dirty="0"/>
              <a:t>Current Issue: 30% decline in in-store sales, strong competition and rising costs .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en-GB" dirty="0"/>
              <a:t>Objective – Both analyse causes of decline and identify recovery strategies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43F67-9C70-4748-8C0C-3A786342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779183" cy="1189856"/>
          </a:xfrm>
        </p:spPr>
        <p:txBody>
          <a:bodyPr rtlCol="0" anchor="b">
            <a:normAutofit/>
          </a:bodyPr>
          <a:lstStyle/>
          <a:p>
            <a:pPr rtl="0"/>
            <a:r>
              <a:rPr lang="en-GB" sz="3600" dirty="0"/>
              <a:t>Nature and Scope of the Problem</a:t>
            </a:r>
            <a:br>
              <a:rPr lang="en-GB" sz="3600" dirty="0"/>
            </a:br>
            <a:r>
              <a:rPr lang="en-GB" sz="3600" dirty="0"/>
              <a:t>             (5W2H Analysis)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294A09A9-5501-47C1-A89A-A340965A2BE2}" type="slidenum">
              <a:rPr lang="en-GB" smtClean="0"/>
              <a:pPr rtl="0">
                <a:spcAft>
                  <a:spcPts val="600"/>
                </a:spcAft>
              </a:pPr>
              <a:t>3</a:t>
            </a:fld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F75ED4B-4A1A-1FD8-C813-75F0425C48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776730"/>
              </p:ext>
            </p:extLst>
          </p:nvPr>
        </p:nvGraphicFramePr>
        <p:xfrm>
          <a:off x="1167492" y="1517301"/>
          <a:ext cx="9694777" cy="48390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1307">
                  <a:extLst>
                    <a:ext uri="{9D8B030D-6E8A-4147-A177-3AD203B41FA5}">
                      <a16:colId xmlns:a16="http://schemas.microsoft.com/office/drawing/2014/main" val="717019119"/>
                    </a:ext>
                  </a:extLst>
                </a:gridCol>
                <a:gridCol w="3181877">
                  <a:extLst>
                    <a:ext uri="{9D8B030D-6E8A-4147-A177-3AD203B41FA5}">
                      <a16:colId xmlns:a16="http://schemas.microsoft.com/office/drawing/2014/main" val="1481001972"/>
                    </a:ext>
                  </a:extLst>
                </a:gridCol>
                <a:gridCol w="3231593">
                  <a:extLst>
                    <a:ext uri="{9D8B030D-6E8A-4147-A177-3AD203B41FA5}">
                      <a16:colId xmlns:a16="http://schemas.microsoft.com/office/drawing/2014/main" val="266254945"/>
                    </a:ext>
                  </a:extLst>
                </a:gridCol>
              </a:tblGrid>
              <a:tr h="397523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Aspect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Question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Details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1490770"/>
                  </a:ext>
                </a:extLst>
              </a:tr>
              <a:tr h="642152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What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What is the main issue?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A 30% decline in in-store sales and a drop in profit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6175885"/>
                  </a:ext>
                </a:extLst>
              </a:tr>
              <a:tr h="665713">
                <a:tc>
                  <a:txBody>
                    <a:bodyPr/>
                    <a:lstStyle/>
                    <a:p>
                      <a:r>
                        <a:rPr lang="en-GB" sz="2000" b="1" dirty="0"/>
                        <a:t>Why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Why is it happening?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Shift to online shopping, inflation, poor digital presence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4833751"/>
                  </a:ext>
                </a:extLst>
              </a:tr>
              <a:tr h="917361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Where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Where is the issue happening?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Street shop and also online shop (website) in Norwich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2988480"/>
                  </a:ext>
                </a:extLst>
              </a:tr>
              <a:tr h="465998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When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When did the problem start?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Within the past 12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736329"/>
                  </a:ext>
                </a:extLst>
              </a:tr>
              <a:tr h="642152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who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Who is affected?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Liam, Priya, staff and customers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9073759"/>
                  </a:ext>
                </a:extLst>
              </a:tr>
              <a:tr h="642152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how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is the issue impacting the business?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Lower revenue and fewer walk -ins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6088988"/>
                  </a:ext>
                </a:extLst>
              </a:tr>
              <a:tr h="465998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How much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much the impact cost?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30% sales decline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2998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1FB8B-5E77-6608-FACE-49E198617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Academic Summary</a:t>
            </a:r>
            <a:br>
              <a:rPr lang="en-GB" dirty="0"/>
            </a:br>
            <a:r>
              <a:rPr lang="en-GB" dirty="0"/>
              <a:t>Pestel Framework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F4DBEE-9F90-D436-9823-739B4DC66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0"/>
            <a:ext cx="9779182" cy="4008439"/>
          </a:xfrm>
        </p:spPr>
        <p:txBody>
          <a:bodyPr/>
          <a:lstStyle/>
          <a:p>
            <a:r>
              <a:rPr lang="en-GB" b="1" dirty="0"/>
              <a:t>What is PESTEL? – </a:t>
            </a:r>
            <a:r>
              <a:rPr lang="en-GB" sz="2000" dirty="0"/>
              <a:t>Pestel is a strategic tool that analyses the environment through sic factors: Political, Economic, Social, Technological, Environmental and Legal.</a:t>
            </a:r>
          </a:p>
          <a:p>
            <a:r>
              <a:rPr lang="en-GB" sz="2000" dirty="0"/>
              <a:t> </a:t>
            </a:r>
            <a:r>
              <a:rPr lang="en-GB" b="1" dirty="0"/>
              <a:t>Why is it used? – </a:t>
            </a:r>
            <a:r>
              <a:rPr lang="en-GB" sz="2000" dirty="0"/>
              <a:t>Its used to identify external factors, influences, risks and opportunities that affect strategy.</a:t>
            </a:r>
          </a:p>
          <a:p>
            <a:r>
              <a:rPr lang="en-GB" b="1" dirty="0"/>
              <a:t>Where/How is used? –</a:t>
            </a:r>
            <a:r>
              <a:rPr lang="en-GB" sz="2000" dirty="0"/>
              <a:t> Used in strategic planning, market analysis and risk management by assessing how each factor impacts organisational performance.</a:t>
            </a:r>
          </a:p>
          <a:p>
            <a:r>
              <a:rPr lang="en-GB" b="1" dirty="0"/>
              <a:t>Benefits</a:t>
            </a:r>
            <a:r>
              <a:rPr lang="en-GB" sz="2000" b="1" dirty="0"/>
              <a:t> – </a:t>
            </a:r>
            <a:r>
              <a:rPr lang="en-GB" sz="2000" dirty="0"/>
              <a:t>Provides structured insight, improves decision making and anticipates environmental shifts.</a:t>
            </a:r>
          </a:p>
          <a:p>
            <a:r>
              <a:rPr lang="en-GB" b="1" dirty="0"/>
              <a:t>Criticisms </a:t>
            </a:r>
            <a:r>
              <a:rPr lang="en-GB" sz="2000" b="1" dirty="0"/>
              <a:t>– </a:t>
            </a:r>
            <a:r>
              <a:rPr lang="en-GB" sz="2000" dirty="0"/>
              <a:t>Often descriptive, lacks quantifiable measures and may overlook factor interdependencies.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FACB00-F866-1EA9-ACFC-A47094618F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44674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4ADB9-2B0C-B19E-A504-C7D125912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External Factors</a:t>
            </a:r>
            <a:br>
              <a:rPr lang="en-GB" dirty="0"/>
            </a:br>
            <a:r>
              <a:rPr lang="en-GB" dirty="0"/>
              <a:t>Pestel Analysis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51387C-B45B-2DFD-897B-9AFCA2C9A0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5</a:t>
            </a:fld>
            <a:endParaRPr lang="en-GB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31045A-046A-97F0-C245-A6841942BE40}"/>
              </a:ext>
            </a:extLst>
          </p:cNvPr>
          <p:cNvSpPr/>
          <p:nvPr/>
        </p:nvSpPr>
        <p:spPr>
          <a:xfrm>
            <a:off x="1265255" y="2073478"/>
            <a:ext cx="2286000" cy="1645920"/>
          </a:xfrm>
          <a:prstGeom prst="rect">
            <a:avLst/>
          </a:prstGeom>
          <a:solidFill>
            <a:srgbClr val="F5F5D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tx1"/>
                </a:solidFill>
              </a:rPr>
              <a:t>Political</a:t>
            </a:r>
            <a:r>
              <a:rPr lang="en-GB" dirty="0">
                <a:solidFill>
                  <a:schemeClr val="tx1"/>
                </a:solidFill>
              </a:rPr>
              <a:t> – Brexit increased import costs, sustainability regulations</a:t>
            </a:r>
          </a:p>
          <a:p>
            <a:endParaRPr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D2D8127-D8F8-4B0D-0AE7-BECE4FE7065A}"/>
              </a:ext>
            </a:extLst>
          </p:cNvPr>
          <p:cNvSpPr/>
          <p:nvPr/>
        </p:nvSpPr>
        <p:spPr>
          <a:xfrm>
            <a:off x="4223657" y="2137778"/>
            <a:ext cx="2286000" cy="1645920"/>
          </a:xfrm>
          <a:prstGeom prst="rect">
            <a:avLst/>
          </a:prstGeom>
          <a:solidFill>
            <a:srgbClr val="F5F5D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Economic</a:t>
            </a:r>
            <a:r>
              <a:rPr lang="en-GB" dirty="0">
                <a:solidFill>
                  <a:schemeClr val="tx1"/>
                </a:solidFill>
              </a:rPr>
              <a:t> – Inflation and reduced consumer spending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CDF49A0-FABD-F619-023B-0BE8139F2019}"/>
              </a:ext>
            </a:extLst>
          </p:cNvPr>
          <p:cNvSpPr/>
          <p:nvPr/>
        </p:nvSpPr>
        <p:spPr>
          <a:xfrm>
            <a:off x="6997004" y="2073478"/>
            <a:ext cx="2286000" cy="1645920"/>
          </a:xfrm>
          <a:prstGeom prst="rect">
            <a:avLst/>
          </a:prstGeom>
          <a:solidFill>
            <a:srgbClr val="F5F5D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Social</a:t>
            </a:r>
            <a:r>
              <a:rPr lang="en-GB" dirty="0">
                <a:solidFill>
                  <a:schemeClr val="tx1"/>
                </a:solidFill>
              </a:rPr>
              <a:t> – Online shopping habits and eco – conscious trends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BC7CB0-83B8-67EA-8D75-576BF7FFBA83}"/>
              </a:ext>
            </a:extLst>
          </p:cNvPr>
          <p:cNvSpPr/>
          <p:nvPr/>
        </p:nvSpPr>
        <p:spPr>
          <a:xfrm>
            <a:off x="1265255" y="4214914"/>
            <a:ext cx="2286000" cy="1645920"/>
          </a:xfrm>
          <a:prstGeom prst="rect">
            <a:avLst/>
          </a:prstGeom>
          <a:solidFill>
            <a:srgbClr val="F5F5D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Technological </a:t>
            </a:r>
            <a:r>
              <a:rPr lang="en-GB" dirty="0">
                <a:solidFill>
                  <a:schemeClr val="tx1"/>
                </a:solidFill>
              </a:rPr>
              <a:t>–The digital presence of the competitors outperforms Green Haven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E24E2D-5D8A-4C56-766A-72497ED2613F}"/>
              </a:ext>
            </a:extLst>
          </p:cNvPr>
          <p:cNvSpPr/>
          <p:nvPr/>
        </p:nvSpPr>
        <p:spPr>
          <a:xfrm>
            <a:off x="4239567" y="4214914"/>
            <a:ext cx="2286000" cy="1645920"/>
          </a:xfrm>
          <a:prstGeom prst="rect">
            <a:avLst/>
          </a:prstGeom>
          <a:solidFill>
            <a:srgbClr val="F5F5D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Environment</a:t>
            </a:r>
            <a:r>
              <a:rPr lang="en-GB" dirty="0">
                <a:solidFill>
                  <a:schemeClr val="tx1"/>
                </a:solidFill>
              </a:rPr>
              <a:t> – Climate impact and higher sustainable material costs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2C4FE54-1696-97C1-9307-B1CA4B1C8F75}"/>
              </a:ext>
            </a:extLst>
          </p:cNvPr>
          <p:cNvSpPr/>
          <p:nvPr/>
        </p:nvSpPr>
        <p:spPr>
          <a:xfrm>
            <a:off x="7010400" y="4214914"/>
            <a:ext cx="2286000" cy="1645920"/>
          </a:xfrm>
          <a:prstGeom prst="rect">
            <a:avLst/>
          </a:prstGeom>
          <a:solidFill>
            <a:srgbClr val="F5F5D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Legal</a:t>
            </a:r>
            <a:r>
              <a:rPr lang="en-GB" dirty="0">
                <a:solidFill>
                  <a:schemeClr val="tx1"/>
                </a:solidFill>
              </a:rPr>
              <a:t>- Compliance with environmental and consumer laws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EBC5BCA-25AB-6503-0C28-42C0281DC7BA}"/>
              </a:ext>
            </a:extLst>
          </p:cNvPr>
          <p:cNvSpPr/>
          <p:nvPr/>
        </p:nvSpPr>
        <p:spPr>
          <a:xfrm flipH="1">
            <a:off x="2270927" y="1577963"/>
            <a:ext cx="195943" cy="559816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  <a:p>
            <a:pPr algn="ctr">
              <a:defRPr sz="2800" b="1">
                <a:solidFill>
                  <a:srgbClr val="000000"/>
                </a:solidFill>
              </a:defRPr>
            </a:pPr>
            <a:r>
              <a:rPr dirty="0"/>
              <a:t>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92FCCFE-563F-30FB-37C2-F2493E7102B4}"/>
              </a:ext>
            </a:extLst>
          </p:cNvPr>
          <p:cNvSpPr/>
          <p:nvPr/>
        </p:nvSpPr>
        <p:spPr>
          <a:xfrm>
            <a:off x="5181602" y="1798656"/>
            <a:ext cx="475620" cy="339122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  <a:p>
            <a:pPr algn="ctr">
              <a:defRPr sz="2800" b="1">
                <a:solidFill>
                  <a:srgbClr val="000000"/>
                </a:solidFill>
              </a:defRPr>
            </a:pPr>
            <a:r>
              <a:rPr lang="en-GB" dirty="0"/>
              <a:t>E</a:t>
            </a:r>
            <a:endParaRPr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53BF2B3-80BA-4F09-2B20-022387AD0086}"/>
              </a:ext>
            </a:extLst>
          </p:cNvPr>
          <p:cNvSpPr/>
          <p:nvPr/>
        </p:nvSpPr>
        <p:spPr>
          <a:xfrm>
            <a:off x="7707086" y="1706563"/>
            <a:ext cx="1135462" cy="495516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  <a:p>
            <a:pPr algn="ctr">
              <a:defRPr sz="2800" b="1">
                <a:solidFill>
                  <a:srgbClr val="000000"/>
                </a:solidFill>
              </a:defRPr>
            </a:pPr>
            <a:r>
              <a:rPr lang="en-GB" dirty="0"/>
              <a:t>S</a:t>
            </a:r>
            <a:endParaRPr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CAE0E6D-D71E-8F0D-7793-12FF86CC385A}"/>
              </a:ext>
            </a:extLst>
          </p:cNvPr>
          <p:cNvSpPr/>
          <p:nvPr/>
        </p:nvSpPr>
        <p:spPr>
          <a:xfrm>
            <a:off x="2090057" y="3783698"/>
            <a:ext cx="653143" cy="431216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  <a:p>
            <a:pPr algn="ctr">
              <a:defRPr sz="2800" b="1">
                <a:solidFill>
                  <a:srgbClr val="000000"/>
                </a:solidFill>
              </a:defRPr>
            </a:pPr>
            <a:r>
              <a:rPr lang="en-GB" dirty="0"/>
              <a:t>T</a:t>
            </a:r>
            <a:endParaRPr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7CA4A70-F854-7419-14E7-43B0D59E71FD}"/>
              </a:ext>
            </a:extLst>
          </p:cNvPr>
          <p:cNvSpPr/>
          <p:nvPr/>
        </p:nvSpPr>
        <p:spPr>
          <a:xfrm>
            <a:off x="4813160" y="3783698"/>
            <a:ext cx="914400" cy="495516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  <a:p>
            <a:pPr algn="ctr">
              <a:defRPr sz="2800" b="1">
                <a:solidFill>
                  <a:srgbClr val="000000"/>
                </a:solidFill>
              </a:defRPr>
            </a:pPr>
            <a:r>
              <a:rPr lang="en-GB" dirty="0"/>
              <a:t>E</a:t>
            </a:r>
            <a:endParaRPr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CC14A9D-F6E6-B4AA-B9FB-87A02AC136C4}"/>
              </a:ext>
            </a:extLst>
          </p:cNvPr>
          <p:cNvSpPr/>
          <p:nvPr/>
        </p:nvSpPr>
        <p:spPr>
          <a:xfrm>
            <a:off x="7182058" y="3719398"/>
            <a:ext cx="2114341" cy="559816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  <a:p>
            <a:pPr algn="ctr">
              <a:defRPr sz="2800" b="1">
                <a:solidFill>
                  <a:srgbClr val="000000"/>
                </a:solidFill>
              </a:defRPr>
            </a:pPr>
            <a:r>
              <a:rPr lang="en-GB" dirty="0"/>
              <a:t>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09448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02D54-4B01-CD33-186E-79CAE1F7A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Cause and Effect Model</a:t>
            </a:r>
            <a:br>
              <a:rPr lang="en-GB" dirty="0"/>
            </a:br>
            <a:r>
              <a:rPr lang="en-GB" dirty="0"/>
              <a:t>Academic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5C568-5E96-F790-2C66-73414BAF4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779639"/>
            <a:ext cx="9779182" cy="4941836"/>
          </a:xfrm>
        </p:spPr>
        <p:txBody>
          <a:bodyPr/>
          <a:lstStyle/>
          <a:p>
            <a:r>
              <a:rPr lang="en-GB" b="1" dirty="0"/>
              <a:t>What is the Cause and EFFECT Model? </a:t>
            </a:r>
            <a:r>
              <a:rPr lang="en-GB" dirty="0"/>
              <a:t>– </a:t>
            </a:r>
            <a:r>
              <a:rPr lang="en-GB" sz="2000" dirty="0"/>
              <a:t>Is a structured tool used to identify and display possible causes of a specific problem. It categorises causes into key groups to better </a:t>
            </a:r>
            <a:r>
              <a:rPr lang="en-GB" sz="2000" dirty="0" err="1"/>
              <a:t>undertand</a:t>
            </a:r>
            <a:r>
              <a:rPr lang="en-GB" sz="2000" dirty="0"/>
              <a:t> It is also know as </a:t>
            </a:r>
            <a:r>
              <a:rPr lang="en-GB" sz="2000" dirty="0" err="1"/>
              <a:t>Ishikwa</a:t>
            </a:r>
            <a:r>
              <a:rPr lang="en-GB" sz="2000" dirty="0"/>
              <a:t> diagram, it was created by </a:t>
            </a:r>
            <a:r>
              <a:rPr lang="en-GB" sz="2000" dirty="0" err="1"/>
              <a:t>kaoru</a:t>
            </a:r>
            <a:r>
              <a:rPr lang="en-GB" sz="2000" dirty="0"/>
              <a:t> Ishikawa in the 1960s.</a:t>
            </a:r>
          </a:p>
          <a:p>
            <a:r>
              <a:rPr lang="en-GB" b="1" dirty="0"/>
              <a:t>Why is it used? </a:t>
            </a:r>
            <a:r>
              <a:rPr lang="en-GB" sz="2000" dirty="0"/>
              <a:t>– To uncover root causes behind problems instead of focusing only on visible symptoms. It supports systematic analysis and team based brainstorming.</a:t>
            </a:r>
          </a:p>
          <a:p>
            <a:r>
              <a:rPr lang="en-GB" b="1" dirty="0"/>
              <a:t>WHERE/How is it used? </a:t>
            </a:r>
            <a:r>
              <a:rPr lang="en-GB" sz="2000" dirty="0"/>
              <a:t>– Applied in quality management, process improvement and problem-solving across all industries.</a:t>
            </a:r>
          </a:p>
          <a:p>
            <a:r>
              <a:rPr lang="en-GB" b="1" dirty="0"/>
              <a:t>Benefits </a:t>
            </a:r>
            <a:r>
              <a:rPr lang="en-GB" sz="2000" dirty="0"/>
              <a:t>– Promotes collaboration, enhances problem understanding and helps prioritise causes for corrective action.</a:t>
            </a:r>
          </a:p>
          <a:p>
            <a:r>
              <a:rPr lang="en-GB" b="1" dirty="0"/>
              <a:t>Criticisms-</a:t>
            </a:r>
            <a:r>
              <a:rPr lang="en-GB" sz="2000" dirty="0"/>
              <a:t> May oversimplify complex issues, depends on team experience and lacks quantitative evaluation.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FA4EB-3EF0-31E0-3B24-F98DD7B67F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6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62999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D71A7-DA0A-A5EE-4DD7-B595E9FD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266425"/>
          </a:xfrm>
        </p:spPr>
        <p:txBody>
          <a:bodyPr/>
          <a:lstStyle/>
          <a:p>
            <a:r>
              <a:rPr lang="en-GB" dirty="0"/>
              <a:t>Causes and Effect</a:t>
            </a:r>
            <a:br>
              <a:rPr lang="en-GB" dirty="0"/>
            </a:br>
            <a:r>
              <a:rPr lang="en-GB" dirty="0"/>
              <a:t>Fishbone Diagram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57841-2CEE-F980-9293-14C599CC4B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7</a:t>
            </a:fld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568938-6740-3217-2153-FE3EE00AAB13}"/>
              </a:ext>
            </a:extLst>
          </p:cNvPr>
          <p:cNvSpPr/>
          <p:nvPr/>
        </p:nvSpPr>
        <p:spPr>
          <a:xfrm>
            <a:off x="2438400" y="4177057"/>
            <a:ext cx="7315200" cy="5701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0206BFE5-6843-ACEC-B271-0E31AC0ED6F9}"/>
              </a:ext>
            </a:extLst>
          </p:cNvPr>
          <p:cNvSpPr txBox="1"/>
          <p:nvPr/>
        </p:nvSpPr>
        <p:spPr>
          <a:xfrm>
            <a:off x="3051314" y="2743200"/>
            <a:ext cx="219654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400" b="1"/>
            </a:pPr>
            <a:r>
              <a:rPr dirty="0"/>
              <a:t>People</a:t>
            </a:r>
          </a:p>
          <a:p>
            <a:pPr>
              <a:defRPr sz="1200"/>
            </a:pPr>
            <a:r>
              <a:rPr dirty="0"/>
              <a:t>• Limited digital marketing skills</a:t>
            </a:r>
          </a:p>
          <a:p>
            <a:pPr>
              <a:defRPr sz="1200"/>
            </a:pPr>
            <a:r>
              <a:rPr dirty="0"/>
              <a:t>• Reliance on word-of-mouth</a:t>
            </a: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06DB257A-7C64-53DC-99DB-84F0E1721EF8}"/>
              </a:ext>
            </a:extLst>
          </p:cNvPr>
          <p:cNvSpPr txBox="1"/>
          <p:nvPr/>
        </p:nvSpPr>
        <p:spPr>
          <a:xfrm>
            <a:off x="5764696" y="2743200"/>
            <a:ext cx="147430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400" b="1"/>
            </a:pPr>
            <a:r>
              <a:rPr lang="en-GB" dirty="0"/>
              <a:t>Economic</a:t>
            </a:r>
            <a:endParaRPr dirty="0"/>
          </a:p>
          <a:p>
            <a:pPr marL="171450" indent="-171450">
              <a:buFont typeface="Arial" panose="020B0604020202020204" pitchFamily="34" charset="0"/>
              <a:buChar char="•"/>
              <a:defRPr sz="1200"/>
            </a:pPr>
            <a:r>
              <a:rPr lang="en-GB" dirty="0"/>
              <a:t>Inflation</a:t>
            </a:r>
          </a:p>
          <a:p>
            <a:pPr marL="171450" indent="-171450">
              <a:buFont typeface="Arial" panose="020B0604020202020204" pitchFamily="34" charset="0"/>
              <a:buChar char="•"/>
              <a:defRPr sz="1200"/>
            </a:pPr>
            <a:r>
              <a:rPr lang="en-GB" dirty="0"/>
              <a:t>Supply chain costs</a:t>
            </a:r>
          </a:p>
          <a:p>
            <a:pPr>
              <a:defRPr sz="1200"/>
            </a:pPr>
            <a:endParaRPr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0ED58349-774B-54F0-A814-0A028932BE40}"/>
              </a:ext>
            </a:extLst>
          </p:cNvPr>
          <p:cNvSpPr txBox="1"/>
          <p:nvPr/>
        </p:nvSpPr>
        <p:spPr>
          <a:xfrm>
            <a:off x="7755834" y="2743200"/>
            <a:ext cx="1997765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400" b="1"/>
            </a:pPr>
            <a:r>
              <a:rPr dirty="0"/>
              <a:t>Technology</a:t>
            </a:r>
          </a:p>
          <a:p>
            <a:pPr marL="171450" indent="-171450">
              <a:buFont typeface="Arial" panose="020B0604020202020204" pitchFamily="34" charset="0"/>
              <a:buChar char="•"/>
              <a:defRPr sz="1200"/>
            </a:pPr>
            <a:r>
              <a:rPr dirty="0"/>
              <a:t> Weak social media presence</a:t>
            </a:r>
          </a:p>
          <a:p>
            <a:pPr marL="171450" indent="-171450">
              <a:buFont typeface="Arial" panose="020B0604020202020204" pitchFamily="34" charset="0"/>
              <a:buChar char="•"/>
              <a:defRPr sz="1200"/>
            </a:pPr>
            <a:r>
              <a:rPr lang="en-GB" dirty="0"/>
              <a:t> Outdated website</a:t>
            </a:r>
            <a:endParaRPr dirty="0"/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538492A0-B501-1CC2-4E77-FAB0445B12F7}"/>
              </a:ext>
            </a:extLst>
          </p:cNvPr>
          <p:cNvSpPr txBox="1"/>
          <p:nvPr/>
        </p:nvSpPr>
        <p:spPr>
          <a:xfrm>
            <a:off x="3051316" y="4806153"/>
            <a:ext cx="1302024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400" b="1"/>
            </a:pPr>
            <a:r>
              <a:rPr dirty="0"/>
              <a:t>Materials</a:t>
            </a:r>
          </a:p>
          <a:p>
            <a:pPr>
              <a:defRPr sz="1200"/>
            </a:pPr>
            <a:r>
              <a:rPr dirty="0"/>
              <a:t>• Increased flower costs</a:t>
            </a:r>
          </a:p>
          <a:p>
            <a:pPr>
              <a:defRPr sz="1200"/>
            </a:pPr>
            <a:r>
              <a:rPr dirty="0"/>
              <a:t>• Sustainable packaging is expensive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FD673011-A3F1-E9CB-36EF-7CA088239F7D}"/>
              </a:ext>
            </a:extLst>
          </p:cNvPr>
          <p:cNvSpPr txBox="1"/>
          <p:nvPr/>
        </p:nvSpPr>
        <p:spPr>
          <a:xfrm rot="10800000" flipV="1">
            <a:off x="5357191" y="4730587"/>
            <a:ext cx="1881809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400" b="1"/>
            </a:pPr>
            <a:r>
              <a:rPr dirty="0"/>
              <a:t>Environment</a:t>
            </a:r>
          </a:p>
          <a:p>
            <a:pPr>
              <a:defRPr sz="1200"/>
            </a:pPr>
            <a:r>
              <a:rPr dirty="0"/>
              <a:t>• Decline in high street activity</a:t>
            </a:r>
          </a:p>
          <a:p>
            <a:pPr>
              <a:defRPr sz="1200"/>
            </a:pPr>
            <a:r>
              <a:rPr dirty="0"/>
              <a:t>• More online competition</a:t>
            </a:r>
          </a:p>
        </p:txBody>
      </p:sp>
      <p:sp>
        <p:nvSpPr>
          <p:cNvPr id="13" name="TextBox 8">
            <a:extLst>
              <a:ext uri="{FF2B5EF4-FFF2-40B4-BE49-F238E27FC236}">
                <a16:creationId xmlns:a16="http://schemas.microsoft.com/office/drawing/2014/main" id="{231FACE1-04F4-1C86-BB9F-558C7CBE3E50}"/>
              </a:ext>
            </a:extLst>
          </p:cNvPr>
          <p:cNvSpPr txBox="1"/>
          <p:nvPr/>
        </p:nvSpPr>
        <p:spPr>
          <a:xfrm rot="10800000" flipV="1">
            <a:off x="7871788" y="4761318"/>
            <a:ext cx="1689655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400" b="1"/>
            </a:pPr>
            <a:r>
              <a:rPr dirty="0"/>
              <a:t>Management</a:t>
            </a:r>
          </a:p>
          <a:p>
            <a:pPr>
              <a:defRPr sz="1200"/>
            </a:pPr>
            <a:r>
              <a:rPr dirty="0"/>
              <a:t>• Slow adaptation to market change</a:t>
            </a:r>
          </a:p>
          <a:p>
            <a:pPr>
              <a:defRPr sz="1200"/>
            </a:pPr>
            <a:r>
              <a:rPr dirty="0"/>
              <a:t>• No clear strategic plan</a:t>
            </a:r>
          </a:p>
        </p:txBody>
      </p:sp>
      <p:sp>
        <p:nvSpPr>
          <p:cNvPr id="14" name="TextBox 8">
            <a:extLst>
              <a:ext uri="{FF2B5EF4-FFF2-40B4-BE49-F238E27FC236}">
                <a16:creationId xmlns:a16="http://schemas.microsoft.com/office/drawing/2014/main" id="{A8B2A069-4F69-C121-3916-D288D223C856}"/>
              </a:ext>
            </a:extLst>
          </p:cNvPr>
          <p:cNvSpPr txBox="1"/>
          <p:nvPr/>
        </p:nvSpPr>
        <p:spPr>
          <a:xfrm>
            <a:off x="10153276" y="3429000"/>
            <a:ext cx="148544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200"/>
            </a:pPr>
            <a:r>
              <a:rPr lang="en-GB" sz="1600" b="1" dirty="0"/>
              <a:t>Main Problem</a:t>
            </a:r>
          </a:p>
          <a:p>
            <a:pPr>
              <a:defRPr sz="1200"/>
            </a:pPr>
            <a:r>
              <a:rPr lang="en-GB" sz="1600" dirty="0"/>
              <a:t>Decline in revenue and customer base</a:t>
            </a:r>
            <a:endParaRPr lang="en-GB" sz="1600" b="1" dirty="0"/>
          </a:p>
          <a:p>
            <a:pPr>
              <a:defRPr sz="1200"/>
            </a:pPr>
            <a:endParaRPr sz="1600" b="1" dirty="0"/>
          </a:p>
        </p:txBody>
      </p:sp>
    </p:spTree>
    <p:extLst>
      <p:ext uri="{BB962C8B-B14F-4D97-AF65-F5344CB8AC3E}">
        <p14:creationId xmlns:p14="http://schemas.microsoft.com/office/powerpoint/2010/main" val="4085417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134165"/>
          </a:xfrm>
        </p:spPr>
        <p:txBody>
          <a:bodyPr rtlCol="0"/>
          <a:lstStyle/>
          <a:p>
            <a:pPr rtl="0"/>
            <a:r>
              <a:rPr lang="en-GB" dirty="0"/>
              <a:t>Key Findings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7CCF58-9B83-4A4F-8CA9-3D9C9BB7A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8</a:t>
            </a:fld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22D6689-6BAE-1C4D-54A2-90F126DB76E9}"/>
              </a:ext>
            </a:extLst>
          </p:cNvPr>
          <p:cNvSpPr/>
          <p:nvPr/>
        </p:nvSpPr>
        <p:spPr>
          <a:xfrm>
            <a:off x="892313" y="1925982"/>
            <a:ext cx="8259741" cy="4253948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0000" tIns="0" bIns="1404000"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Foot traffic decreased due to high Street decline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Rising costs hurt margins( imported flowers, energy)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Website and Marketing outdated vs competitors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Consumer shift toward conscience and </a:t>
            </a:r>
            <a:r>
              <a:rPr lang="en-GB" sz="2000">
                <a:solidFill>
                  <a:schemeClr val="tx1"/>
                </a:solidFill>
              </a:rPr>
              <a:t>online services</a:t>
            </a:r>
          </a:p>
          <a:p>
            <a:r>
              <a:rPr lang="en-GB" sz="2000">
                <a:solidFill>
                  <a:schemeClr val="tx1"/>
                </a:solidFill>
              </a:rPr>
              <a:t> </a:t>
            </a:r>
            <a:endParaRPr lang="en-GB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Sustainability remains a strong differentiator</a:t>
            </a:r>
          </a:p>
        </p:txBody>
      </p:sp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BA53-9204-6B92-75D8-A4F879494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rmAutofit/>
          </a:bodyPr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4E49E7-D76A-D3A4-CDF2-2D6A7728B0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976285"/>
            <a:ext cx="9779182" cy="4277032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Indeed Editorial Team (2025) What is a 5W2H Analysis? (and How to Use One Effectively). Available at </a:t>
            </a:r>
            <a:r>
              <a:rPr lang="en-GB" sz="2000" dirty="0">
                <a:hlinkClick r:id="rId2"/>
              </a:rPr>
              <a:t>https://www.indeed.com/career-advice/career-development/5w2h-analysis</a:t>
            </a:r>
            <a:r>
              <a:rPr lang="en-GB" sz="2000" dirty="0"/>
              <a:t> (Accessed:13 October 2025)</a:t>
            </a:r>
          </a:p>
          <a:p>
            <a:endParaRPr lang="en-GB" sz="2000" dirty="0"/>
          </a:p>
          <a:p>
            <a:r>
              <a:rPr lang="en-GB" sz="2000" dirty="0" err="1"/>
              <a:t>Lucidchart</a:t>
            </a:r>
            <a:r>
              <a:rPr lang="en-GB" sz="2000" dirty="0"/>
              <a:t> (2024) What is a Cause and Effect(Fishbone) Diagram? Available at </a:t>
            </a:r>
            <a:r>
              <a:rPr lang="en-GB" sz="2000" dirty="0">
                <a:hlinkClick r:id="rId3"/>
              </a:rPr>
              <a:t>https://www.lucidchart.com/blog/fishbone-diagram</a:t>
            </a:r>
            <a:r>
              <a:rPr lang="en-GB" sz="2000" dirty="0"/>
              <a:t>( accessed:11 October 2025).</a:t>
            </a:r>
          </a:p>
          <a:p>
            <a:endParaRPr lang="en-GB" sz="2000" dirty="0"/>
          </a:p>
          <a:p>
            <a:r>
              <a:rPr lang="en-GB" sz="2000" dirty="0"/>
              <a:t>WSU LIBRARIES(2024) PESTEL ANALYSIS – Industry Research. Available at </a:t>
            </a:r>
            <a:r>
              <a:rPr lang="en-GB" sz="2000" dirty="0">
                <a:hlinkClick r:id="rId4"/>
              </a:rPr>
              <a:t>https://libguides.libraries.wsu.edu/c.php?g=294263&amp;p=4358409</a:t>
            </a:r>
            <a:r>
              <a:rPr lang="en-GB" sz="2000" dirty="0"/>
              <a:t> (Accessed: 11 October 2025)</a:t>
            </a:r>
          </a:p>
          <a:p>
            <a:endParaRPr lang="en-GB" sz="2000" dirty="0"/>
          </a:p>
          <a:p>
            <a:r>
              <a:rPr lang="en-GB" sz="2000" dirty="0"/>
              <a:t>ASQ (2025) What is a Fishbone Diagram? Ishikawa </a:t>
            </a:r>
            <a:r>
              <a:rPr lang="en-GB" sz="2000" dirty="0" err="1"/>
              <a:t>Cuase</a:t>
            </a:r>
            <a:r>
              <a:rPr lang="en-GB" sz="2000" dirty="0"/>
              <a:t> and Effect Diagram. Available at </a:t>
            </a:r>
            <a:r>
              <a:rPr lang="en-GB" sz="2000" dirty="0">
                <a:hlinkClick r:id="rId5"/>
              </a:rPr>
              <a:t>https://asq.org/quality-resources/fishbone</a:t>
            </a:r>
            <a:r>
              <a:rPr lang="en-GB" sz="2000" dirty="0"/>
              <a:t> (Accessed 11 October 2025)</a:t>
            </a:r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6FBCE3F-5DFB-CC1E-E57F-B628C62E5B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294A09A9-5501-47C1-A89A-A340965A2BE2}" type="slidenum">
              <a:rPr lang="en-GB" noProof="0" smtClean="0"/>
              <a:pPr rtl="0">
                <a:spcAft>
                  <a:spcPts val="600"/>
                </a:spcAft>
              </a:pPr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87154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AE308-3076-43DB-B834-DA0B0AE19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288235"/>
            <a:ext cx="6220278" cy="3289852"/>
          </a:xfrm>
        </p:spPr>
        <p:txBody>
          <a:bodyPr rtlCol="0"/>
          <a:lstStyle/>
          <a:p>
            <a:pPr rtl="0"/>
            <a:r>
              <a:rPr lang="en-GB" dirty="0"/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926184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y Questions Images – Browse 5,840 Stock Photos, Vectors ...">
            <a:extLst>
              <a:ext uri="{FF2B5EF4-FFF2-40B4-BE49-F238E27FC236}">
                <a16:creationId xmlns:a16="http://schemas.microsoft.com/office/drawing/2014/main" id="{AEE681AB-4EBA-50D3-E888-351B05B89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15017" y="68263"/>
            <a:ext cx="8961966" cy="6721475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655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457595_TF45331398_Win32" id="{5659B9E0-3971-467D-9BA2-B20B39D641FE}" vid="{E6DA4EDB-46C2-4D45-9E99-6BB2FEEE47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5BAB77-79E1-4739-AA51-10C9079186D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4A615295-94F6-4CE2-A1B1-6B7E1DAA5A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2595</TotalTime>
  <Words>815</Words>
  <Application>Microsoft Office PowerPoint</Application>
  <PresentationFormat>Widescreen</PresentationFormat>
  <Paragraphs>117</Paragraphs>
  <Slides>11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Tenorite</vt:lpstr>
      <vt:lpstr>Office Theme</vt:lpstr>
      <vt:lpstr>Green Haven Florists  Diagnosing decline and strategies for adaptation  Beniamin Plesca 2439009 LCLM4004 Problem solving and decision making Anita Nan </vt:lpstr>
      <vt:lpstr>About Green Haven Florists</vt:lpstr>
      <vt:lpstr>Nature and Scope of the Problem              (5W2H Analysis)</vt:lpstr>
      <vt:lpstr>Academic Summary Pestel Framework</vt:lpstr>
      <vt:lpstr>External Factors Pestel Analysis</vt:lpstr>
      <vt:lpstr>Cause and Effect Model Academic summary</vt:lpstr>
      <vt:lpstr>Causes and Effect Fishbone Diagram</vt:lpstr>
      <vt:lpstr>Key Findings </vt:lpstr>
      <vt:lpstr>Reference List</vt:lpstr>
      <vt:lpstr>Thank you for listening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Gabriel Tim</dc:creator>
  <cp:lastModifiedBy>Gabriel Tim</cp:lastModifiedBy>
  <cp:revision>1</cp:revision>
  <dcterms:created xsi:type="dcterms:W3CDTF">2025-10-10T21:40:12Z</dcterms:created>
  <dcterms:modified xsi:type="dcterms:W3CDTF">2025-10-13T09:08:22Z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