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Lst>
  <p:sldSz cy="9906000" cx="6858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6" roundtripDataSignature="AMtx7mjuAqw8TfalBuDBYXfieim3pzQd1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5" Type="http://schemas.openxmlformats.org/officeDocument/2006/relationships/slide" Target="slides/slide1.xml"/><Relationship Id="rId6"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3"/>
          <p:cNvSpPr txBox="1"/>
          <p:nvPr>
            <p:ph type="ctrTitle"/>
          </p:nvPr>
        </p:nvSpPr>
        <p:spPr>
          <a:xfrm>
            <a:off x="514350" y="1621191"/>
            <a:ext cx="5829300" cy="3448756"/>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3"/>
          <p:cNvSpPr txBox="1"/>
          <p:nvPr>
            <p:ph idx="1" type="subTitle"/>
          </p:nvPr>
        </p:nvSpPr>
        <p:spPr>
          <a:xfrm>
            <a:off x="857250" y="5202944"/>
            <a:ext cx="5143500" cy="2391656"/>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750"/>
              </a:spcBef>
              <a:spcAft>
                <a:spcPts val="0"/>
              </a:spcAft>
              <a:buClr>
                <a:schemeClr val="dk1"/>
              </a:buClr>
              <a:buSzPts val="1800"/>
              <a:buNone/>
              <a:defRPr sz="1800"/>
            </a:lvl1pPr>
            <a:lvl2pPr lvl="1" algn="ctr">
              <a:lnSpc>
                <a:spcPct val="90000"/>
              </a:lnSpc>
              <a:spcBef>
                <a:spcPts val="375"/>
              </a:spcBef>
              <a:spcAft>
                <a:spcPts val="0"/>
              </a:spcAft>
              <a:buClr>
                <a:schemeClr val="dk1"/>
              </a:buClr>
              <a:buSzPts val="1500"/>
              <a:buNone/>
              <a:defRPr sz="1500"/>
            </a:lvl2pPr>
            <a:lvl3pPr lvl="2" algn="ctr">
              <a:lnSpc>
                <a:spcPct val="90000"/>
              </a:lnSpc>
              <a:spcBef>
                <a:spcPts val="375"/>
              </a:spcBef>
              <a:spcAft>
                <a:spcPts val="0"/>
              </a:spcAft>
              <a:buClr>
                <a:schemeClr val="dk1"/>
              </a:buClr>
              <a:buSzPts val="1350"/>
              <a:buNone/>
              <a:defRPr sz="1350"/>
            </a:lvl3pPr>
            <a:lvl4pPr lvl="3" algn="ctr">
              <a:lnSpc>
                <a:spcPct val="90000"/>
              </a:lnSpc>
              <a:spcBef>
                <a:spcPts val="375"/>
              </a:spcBef>
              <a:spcAft>
                <a:spcPts val="0"/>
              </a:spcAft>
              <a:buClr>
                <a:schemeClr val="dk1"/>
              </a:buClr>
              <a:buSzPts val="1200"/>
              <a:buNone/>
              <a:defRPr sz="1200"/>
            </a:lvl4pPr>
            <a:lvl5pPr lvl="4" algn="ctr">
              <a:lnSpc>
                <a:spcPct val="90000"/>
              </a:lnSpc>
              <a:spcBef>
                <a:spcPts val="375"/>
              </a:spcBef>
              <a:spcAft>
                <a:spcPts val="0"/>
              </a:spcAft>
              <a:buClr>
                <a:schemeClr val="dk1"/>
              </a:buClr>
              <a:buSzPts val="1200"/>
              <a:buNone/>
              <a:defRPr sz="1200"/>
            </a:lvl5pPr>
            <a:lvl6pPr lvl="5" algn="ctr">
              <a:lnSpc>
                <a:spcPct val="90000"/>
              </a:lnSpc>
              <a:spcBef>
                <a:spcPts val="375"/>
              </a:spcBef>
              <a:spcAft>
                <a:spcPts val="0"/>
              </a:spcAft>
              <a:buClr>
                <a:schemeClr val="dk1"/>
              </a:buClr>
              <a:buSzPts val="1200"/>
              <a:buNone/>
              <a:defRPr sz="1200"/>
            </a:lvl6pPr>
            <a:lvl7pPr lvl="6" algn="ctr">
              <a:lnSpc>
                <a:spcPct val="90000"/>
              </a:lnSpc>
              <a:spcBef>
                <a:spcPts val="375"/>
              </a:spcBef>
              <a:spcAft>
                <a:spcPts val="0"/>
              </a:spcAft>
              <a:buClr>
                <a:schemeClr val="dk1"/>
              </a:buClr>
              <a:buSzPts val="1200"/>
              <a:buNone/>
              <a:defRPr sz="1200"/>
            </a:lvl7pPr>
            <a:lvl8pPr lvl="7" algn="ctr">
              <a:lnSpc>
                <a:spcPct val="90000"/>
              </a:lnSpc>
              <a:spcBef>
                <a:spcPts val="375"/>
              </a:spcBef>
              <a:spcAft>
                <a:spcPts val="0"/>
              </a:spcAft>
              <a:buClr>
                <a:schemeClr val="dk1"/>
              </a:buClr>
              <a:buSzPts val="1200"/>
              <a:buNone/>
              <a:defRPr sz="1200"/>
            </a:lvl8pPr>
            <a:lvl9pPr lvl="8" algn="ctr">
              <a:lnSpc>
                <a:spcPct val="90000"/>
              </a:lnSpc>
              <a:spcBef>
                <a:spcPts val="375"/>
              </a:spcBef>
              <a:spcAft>
                <a:spcPts val="0"/>
              </a:spcAft>
              <a:buClr>
                <a:schemeClr val="dk1"/>
              </a:buClr>
              <a:buSzPts val="1200"/>
              <a:buNone/>
              <a:defRPr sz="1200"/>
            </a:lvl9pPr>
          </a:lstStyle>
          <a:p/>
        </p:txBody>
      </p:sp>
      <p:sp>
        <p:nvSpPr>
          <p:cNvPr id="14" name="Google Shape;14;p3"/>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3"/>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3"/>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4"/>
          <p:cNvSpPr txBox="1"/>
          <p:nvPr>
            <p:ph type="title"/>
          </p:nvPr>
        </p:nvSpPr>
        <p:spPr>
          <a:xfrm>
            <a:off x="471488" y="527405"/>
            <a:ext cx="5915025" cy="19147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4"/>
          <p:cNvSpPr txBox="1"/>
          <p:nvPr>
            <p:ph idx="1" type="body"/>
          </p:nvPr>
        </p:nvSpPr>
        <p:spPr>
          <a:xfrm>
            <a:off x="471488" y="2637014"/>
            <a:ext cx="5915025" cy="628526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20" name="Google Shape;20;p4"/>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4"/>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4"/>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5"/>
          <p:cNvSpPr txBox="1"/>
          <p:nvPr>
            <p:ph type="title"/>
          </p:nvPr>
        </p:nvSpPr>
        <p:spPr>
          <a:xfrm>
            <a:off x="467916" y="2469624"/>
            <a:ext cx="5915025" cy="412062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4500"/>
              <a:buFont typeface="Calibri"/>
              <a:buNone/>
              <a:defRPr sz="4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5"/>
          <p:cNvSpPr txBox="1"/>
          <p:nvPr>
            <p:ph idx="1" type="body"/>
          </p:nvPr>
        </p:nvSpPr>
        <p:spPr>
          <a:xfrm>
            <a:off x="467916" y="6629226"/>
            <a:ext cx="5915025" cy="216693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750"/>
              </a:spcBef>
              <a:spcAft>
                <a:spcPts val="0"/>
              </a:spcAft>
              <a:buClr>
                <a:schemeClr val="dk1"/>
              </a:buClr>
              <a:buSzPts val="1800"/>
              <a:buNone/>
              <a:defRPr sz="1800">
                <a:solidFill>
                  <a:schemeClr val="dk1"/>
                </a:solidFill>
              </a:defRPr>
            </a:lvl1pPr>
            <a:lvl2pPr indent="-228600" lvl="1" marL="914400" algn="l">
              <a:lnSpc>
                <a:spcPct val="90000"/>
              </a:lnSpc>
              <a:spcBef>
                <a:spcPts val="375"/>
              </a:spcBef>
              <a:spcAft>
                <a:spcPts val="0"/>
              </a:spcAft>
              <a:buClr>
                <a:srgbClr val="888888"/>
              </a:buClr>
              <a:buSzPts val="1500"/>
              <a:buNone/>
              <a:defRPr sz="1500">
                <a:solidFill>
                  <a:srgbClr val="888888"/>
                </a:solidFill>
              </a:defRPr>
            </a:lvl2pPr>
            <a:lvl3pPr indent="-228600" lvl="2" marL="1371600" algn="l">
              <a:lnSpc>
                <a:spcPct val="90000"/>
              </a:lnSpc>
              <a:spcBef>
                <a:spcPts val="375"/>
              </a:spcBef>
              <a:spcAft>
                <a:spcPts val="0"/>
              </a:spcAft>
              <a:buClr>
                <a:srgbClr val="888888"/>
              </a:buClr>
              <a:buSzPts val="1350"/>
              <a:buNone/>
              <a:defRPr sz="1350">
                <a:solidFill>
                  <a:srgbClr val="888888"/>
                </a:solidFill>
              </a:defRPr>
            </a:lvl3pPr>
            <a:lvl4pPr indent="-228600" lvl="3" marL="1828800" algn="l">
              <a:lnSpc>
                <a:spcPct val="90000"/>
              </a:lnSpc>
              <a:spcBef>
                <a:spcPts val="375"/>
              </a:spcBef>
              <a:spcAft>
                <a:spcPts val="0"/>
              </a:spcAft>
              <a:buClr>
                <a:srgbClr val="888888"/>
              </a:buClr>
              <a:buSzPts val="1200"/>
              <a:buNone/>
              <a:defRPr sz="1200">
                <a:solidFill>
                  <a:srgbClr val="888888"/>
                </a:solidFill>
              </a:defRPr>
            </a:lvl4pPr>
            <a:lvl5pPr indent="-228600" lvl="4" marL="2286000" algn="l">
              <a:lnSpc>
                <a:spcPct val="90000"/>
              </a:lnSpc>
              <a:spcBef>
                <a:spcPts val="375"/>
              </a:spcBef>
              <a:spcAft>
                <a:spcPts val="0"/>
              </a:spcAft>
              <a:buClr>
                <a:srgbClr val="888888"/>
              </a:buClr>
              <a:buSzPts val="1200"/>
              <a:buNone/>
              <a:defRPr sz="1200">
                <a:solidFill>
                  <a:srgbClr val="888888"/>
                </a:solidFill>
              </a:defRPr>
            </a:lvl5pPr>
            <a:lvl6pPr indent="-228600" lvl="5" marL="2743200" algn="l">
              <a:lnSpc>
                <a:spcPct val="90000"/>
              </a:lnSpc>
              <a:spcBef>
                <a:spcPts val="375"/>
              </a:spcBef>
              <a:spcAft>
                <a:spcPts val="0"/>
              </a:spcAft>
              <a:buClr>
                <a:srgbClr val="888888"/>
              </a:buClr>
              <a:buSzPts val="1200"/>
              <a:buNone/>
              <a:defRPr sz="1200">
                <a:solidFill>
                  <a:srgbClr val="888888"/>
                </a:solidFill>
              </a:defRPr>
            </a:lvl6pPr>
            <a:lvl7pPr indent="-228600" lvl="6" marL="3200400" algn="l">
              <a:lnSpc>
                <a:spcPct val="90000"/>
              </a:lnSpc>
              <a:spcBef>
                <a:spcPts val="375"/>
              </a:spcBef>
              <a:spcAft>
                <a:spcPts val="0"/>
              </a:spcAft>
              <a:buClr>
                <a:srgbClr val="888888"/>
              </a:buClr>
              <a:buSzPts val="1200"/>
              <a:buNone/>
              <a:defRPr sz="1200">
                <a:solidFill>
                  <a:srgbClr val="888888"/>
                </a:solidFill>
              </a:defRPr>
            </a:lvl7pPr>
            <a:lvl8pPr indent="-228600" lvl="7" marL="3657600" algn="l">
              <a:lnSpc>
                <a:spcPct val="90000"/>
              </a:lnSpc>
              <a:spcBef>
                <a:spcPts val="375"/>
              </a:spcBef>
              <a:spcAft>
                <a:spcPts val="0"/>
              </a:spcAft>
              <a:buClr>
                <a:srgbClr val="888888"/>
              </a:buClr>
              <a:buSzPts val="1200"/>
              <a:buNone/>
              <a:defRPr sz="1200">
                <a:solidFill>
                  <a:srgbClr val="888888"/>
                </a:solidFill>
              </a:defRPr>
            </a:lvl8pPr>
            <a:lvl9pPr indent="-228600" lvl="8" marL="4114800" algn="l">
              <a:lnSpc>
                <a:spcPct val="90000"/>
              </a:lnSpc>
              <a:spcBef>
                <a:spcPts val="375"/>
              </a:spcBef>
              <a:spcAft>
                <a:spcPts val="0"/>
              </a:spcAft>
              <a:buClr>
                <a:srgbClr val="888888"/>
              </a:buClr>
              <a:buSzPts val="1200"/>
              <a:buNone/>
              <a:defRPr sz="1200">
                <a:solidFill>
                  <a:srgbClr val="888888"/>
                </a:solidFill>
              </a:defRPr>
            </a:lvl9pPr>
          </a:lstStyle>
          <a:p/>
        </p:txBody>
      </p:sp>
      <p:sp>
        <p:nvSpPr>
          <p:cNvPr id="26" name="Google Shape;26;p5"/>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5"/>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5"/>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6"/>
          <p:cNvSpPr txBox="1"/>
          <p:nvPr>
            <p:ph type="title"/>
          </p:nvPr>
        </p:nvSpPr>
        <p:spPr>
          <a:xfrm>
            <a:off x="471488" y="527405"/>
            <a:ext cx="5915025" cy="19147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6"/>
          <p:cNvSpPr txBox="1"/>
          <p:nvPr>
            <p:ph idx="1" type="body"/>
          </p:nvPr>
        </p:nvSpPr>
        <p:spPr>
          <a:xfrm>
            <a:off x="471488" y="2637014"/>
            <a:ext cx="2914650" cy="628526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32" name="Google Shape;32;p6"/>
          <p:cNvSpPr txBox="1"/>
          <p:nvPr>
            <p:ph idx="2" type="body"/>
          </p:nvPr>
        </p:nvSpPr>
        <p:spPr>
          <a:xfrm>
            <a:off x="3471863" y="2637014"/>
            <a:ext cx="2914650" cy="628526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33" name="Google Shape;33;p6"/>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6"/>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6"/>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7"/>
          <p:cNvSpPr txBox="1"/>
          <p:nvPr>
            <p:ph type="title"/>
          </p:nvPr>
        </p:nvSpPr>
        <p:spPr>
          <a:xfrm>
            <a:off x="472381" y="527405"/>
            <a:ext cx="5915025" cy="19147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7"/>
          <p:cNvSpPr txBox="1"/>
          <p:nvPr>
            <p:ph idx="1" type="body"/>
          </p:nvPr>
        </p:nvSpPr>
        <p:spPr>
          <a:xfrm>
            <a:off x="472381" y="2428347"/>
            <a:ext cx="2901255" cy="1190095"/>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750"/>
              </a:spcBef>
              <a:spcAft>
                <a:spcPts val="0"/>
              </a:spcAft>
              <a:buClr>
                <a:schemeClr val="dk1"/>
              </a:buClr>
              <a:buSzPts val="1800"/>
              <a:buNone/>
              <a:defRPr b="1" sz="1800"/>
            </a:lvl1pPr>
            <a:lvl2pPr indent="-228600" lvl="1" marL="914400" algn="l">
              <a:lnSpc>
                <a:spcPct val="90000"/>
              </a:lnSpc>
              <a:spcBef>
                <a:spcPts val="375"/>
              </a:spcBef>
              <a:spcAft>
                <a:spcPts val="0"/>
              </a:spcAft>
              <a:buClr>
                <a:schemeClr val="dk1"/>
              </a:buClr>
              <a:buSzPts val="1500"/>
              <a:buNone/>
              <a:defRPr b="1" sz="1500"/>
            </a:lvl2pPr>
            <a:lvl3pPr indent="-228600" lvl="2" marL="1371600" algn="l">
              <a:lnSpc>
                <a:spcPct val="90000"/>
              </a:lnSpc>
              <a:spcBef>
                <a:spcPts val="375"/>
              </a:spcBef>
              <a:spcAft>
                <a:spcPts val="0"/>
              </a:spcAft>
              <a:buClr>
                <a:schemeClr val="dk1"/>
              </a:buClr>
              <a:buSzPts val="1350"/>
              <a:buNone/>
              <a:defRPr b="1" sz="1350"/>
            </a:lvl3pPr>
            <a:lvl4pPr indent="-228600" lvl="3" marL="1828800" algn="l">
              <a:lnSpc>
                <a:spcPct val="90000"/>
              </a:lnSpc>
              <a:spcBef>
                <a:spcPts val="375"/>
              </a:spcBef>
              <a:spcAft>
                <a:spcPts val="0"/>
              </a:spcAft>
              <a:buClr>
                <a:schemeClr val="dk1"/>
              </a:buClr>
              <a:buSzPts val="1200"/>
              <a:buNone/>
              <a:defRPr b="1" sz="1200"/>
            </a:lvl4pPr>
            <a:lvl5pPr indent="-228600" lvl="4" marL="2286000" algn="l">
              <a:lnSpc>
                <a:spcPct val="90000"/>
              </a:lnSpc>
              <a:spcBef>
                <a:spcPts val="375"/>
              </a:spcBef>
              <a:spcAft>
                <a:spcPts val="0"/>
              </a:spcAft>
              <a:buClr>
                <a:schemeClr val="dk1"/>
              </a:buClr>
              <a:buSzPts val="1200"/>
              <a:buNone/>
              <a:defRPr b="1" sz="1200"/>
            </a:lvl5pPr>
            <a:lvl6pPr indent="-228600" lvl="5" marL="2743200" algn="l">
              <a:lnSpc>
                <a:spcPct val="90000"/>
              </a:lnSpc>
              <a:spcBef>
                <a:spcPts val="375"/>
              </a:spcBef>
              <a:spcAft>
                <a:spcPts val="0"/>
              </a:spcAft>
              <a:buClr>
                <a:schemeClr val="dk1"/>
              </a:buClr>
              <a:buSzPts val="1200"/>
              <a:buNone/>
              <a:defRPr b="1" sz="1200"/>
            </a:lvl6pPr>
            <a:lvl7pPr indent="-228600" lvl="6" marL="3200400" algn="l">
              <a:lnSpc>
                <a:spcPct val="90000"/>
              </a:lnSpc>
              <a:spcBef>
                <a:spcPts val="375"/>
              </a:spcBef>
              <a:spcAft>
                <a:spcPts val="0"/>
              </a:spcAft>
              <a:buClr>
                <a:schemeClr val="dk1"/>
              </a:buClr>
              <a:buSzPts val="1200"/>
              <a:buNone/>
              <a:defRPr b="1" sz="1200"/>
            </a:lvl7pPr>
            <a:lvl8pPr indent="-228600" lvl="7" marL="3657600" algn="l">
              <a:lnSpc>
                <a:spcPct val="90000"/>
              </a:lnSpc>
              <a:spcBef>
                <a:spcPts val="375"/>
              </a:spcBef>
              <a:spcAft>
                <a:spcPts val="0"/>
              </a:spcAft>
              <a:buClr>
                <a:schemeClr val="dk1"/>
              </a:buClr>
              <a:buSzPts val="1200"/>
              <a:buNone/>
              <a:defRPr b="1" sz="1200"/>
            </a:lvl8pPr>
            <a:lvl9pPr indent="-228600" lvl="8" marL="4114800" algn="l">
              <a:lnSpc>
                <a:spcPct val="90000"/>
              </a:lnSpc>
              <a:spcBef>
                <a:spcPts val="375"/>
              </a:spcBef>
              <a:spcAft>
                <a:spcPts val="0"/>
              </a:spcAft>
              <a:buClr>
                <a:schemeClr val="dk1"/>
              </a:buClr>
              <a:buSzPts val="1200"/>
              <a:buNone/>
              <a:defRPr b="1" sz="1200"/>
            </a:lvl9pPr>
          </a:lstStyle>
          <a:p/>
        </p:txBody>
      </p:sp>
      <p:sp>
        <p:nvSpPr>
          <p:cNvPr id="39" name="Google Shape;39;p7"/>
          <p:cNvSpPr txBox="1"/>
          <p:nvPr>
            <p:ph idx="2" type="body"/>
          </p:nvPr>
        </p:nvSpPr>
        <p:spPr>
          <a:xfrm>
            <a:off x="472381" y="3618442"/>
            <a:ext cx="2901255" cy="5322183"/>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40" name="Google Shape;40;p7"/>
          <p:cNvSpPr txBox="1"/>
          <p:nvPr>
            <p:ph idx="3" type="body"/>
          </p:nvPr>
        </p:nvSpPr>
        <p:spPr>
          <a:xfrm>
            <a:off x="3471863" y="2428347"/>
            <a:ext cx="2915543" cy="1190095"/>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750"/>
              </a:spcBef>
              <a:spcAft>
                <a:spcPts val="0"/>
              </a:spcAft>
              <a:buClr>
                <a:schemeClr val="dk1"/>
              </a:buClr>
              <a:buSzPts val="1800"/>
              <a:buNone/>
              <a:defRPr b="1" sz="1800"/>
            </a:lvl1pPr>
            <a:lvl2pPr indent="-228600" lvl="1" marL="914400" algn="l">
              <a:lnSpc>
                <a:spcPct val="90000"/>
              </a:lnSpc>
              <a:spcBef>
                <a:spcPts val="375"/>
              </a:spcBef>
              <a:spcAft>
                <a:spcPts val="0"/>
              </a:spcAft>
              <a:buClr>
                <a:schemeClr val="dk1"/>
              </a:buClr>
              <a:buSzPts val="1500"/>
              <a:buNone/>
              <a:defRPr b="1" sz="1500"/>
            </a:lvl2pPr>
            <a:lvl3pPr indent="-228600" lvl="2" marL="1371600" algn="l">
              <a:lnSpc>
                <a:spcPct val="90000"/>
              </a:lnSpc>
              <a:spcBef>
                <a:spcPts val="375"/>
              </a:spcBef>
              <a:spcAft>
                <a:spcPts val="0"/>
              </a:spcAft>
              <a:buClr>
                <a:schemeClr val="dk1"/>
              </a:buClr>
              <a:buSzPts val="1350"/>
              <a:buNone/>
              <a:defRPr b="1" sz="1350"/>
            </a:lvl3pPr>
            <a:lvl4pPr indent="-228600" lvl="3" marL="1828800" algn="l">
              <a:lnSpc>
                <a:spcPct val="90000"/>
              </a:lnSpc>
              <a:spcBef>
                <a:spcPts val="375"/>
              </a:spcBef>
              <a:spcAft>
                <a:spcPts val="0"/>
              </a:spcAft>
              <a:buClr>
                <a:schemeClr val="dk1"/>
              </a:buClr>
              <a:buSzPts val="1200"/>
              <a:buNone/>
              <a:defRPr b="1" sz="1200"/>
            </a:lvl4pPr>
            <a:lvl5pPr indent="-228600" lvl="4" marL="2286000" algn="l">
              <a:lnSpc>
                <a:spcPct val="90000"/>
              </a:lnSpc>
              <a:spcBef>
                <a:spcPts val="375"/>
              </a:spcBef>
              <a:spcAft>
                <a:spcPts val="0"/>
              </a:spcAft>
              <a:buClr>
                <a:schemeClr val="dk1"/>
              </a:buClr>
              <a:buSzPts val="1200"/>
              <a:buNone/>
              <a:defRPr b="1" sz="1200"/>
            </a:lvl5pPr>
            <a:lvl6pPr indent="-228600" lvl="5" marL="2743200" algn="l">
              <a:lnSpc>
                <a:spcPct val="90000"/>
              </a:lnSpc>
              <a:spcBef>
                <a:spcPts val="375"/>
              </a:spcBef>
              <a:spcAft>
                <a:spcPts val="0"/>
              </a:spcAft>
              <a:buClr>
                <a:schemeClr val="dk1"/>
              </a:buClr>
              <a:buSzPts val="1200"/>
              <a:buNone/>
              <a:defRPr b="1" sz="1200"/>
            </a:lvl6pPr>
            <a:lvl7pPr indent="-228600" lvl="6" marL="3200400" algn="l">
              <a:lnSpc>
                <a:spcPct val="90000"/>
              </a:lnSpc>
              <a:spcBef>
                <a:spcPts val="375"/>
              </a:spcBef>
              <a:spcAft>
                <a:spcPts val="0"/>
              </a:spcAft>
              <a:buClr>
                <a:schemeClr val="dk1"/>
              </a:buClr>
              <a:buSzPts val="1200"/>
              <a:buNone/>
              <a:defRPr b="1" sz="1200"/>
            </a:lvl7pPr>
            <a:lvl8pPr indent="-228600" lvl="7" marL="3657600" algn="l">
              <a:lnSpc>
                <a:spcPct val="90000"/>
              </a:lnSpc>
              <a:spcBef>
                <a:spcPts val="375"/>
              </a:spcBef>
              <a:spcAft>
                <a:spcPts val="0"/>
              </a:spcAft>
              <a:buClr>
                <a:schemeClr val="dk1"/>
              </a:buClr>
              <a:buSzPts val="1200"/>
              <a:buNone/>
              <a:defRPr b="1" sz="1200"/>
            </a:lvl8pPr>
            <a:lvl9pPr indent="-228600" lvl="8" marL="4114800" algn="l">
              <a:lnSpc>
                <a:spcPct val="90000"/>
              </a:lnSpc>
              <a:spcBef>
                <a:spcPts val="375"/>
              </a:spcBef>
              <a:spcAft>
                <a:spcPts val="0"/>
              </a:spcAft>
              <a:buClr>
                <a:schemeClr val="dk1"/>
              </a:buClr>
              <a:buSzPts val="1200"/>
              <a:buNone/>
              <a:defRPr b="1" sz="1200"/>
            </a:lvl9pPr>
          </a:lstStyle>
          <a:p/>
        </p:txBody>
      </p:sp>
      <p:sp>
        <p:nvSpPr>
          <p:cNvPr id="41" name="Google Shape;41;p7"/>
          <p:cNvSpPr txBox="1"/>
          <p:nvPr>
            <p:ph idx="4" type="body"/>
          </p:nvPr>
        </p:nvSpPr>
        <p:spPr>
          <a:xfrm>
            <a:off x="3471863" y="3618442"/>
            <a:ext cx="2915543" cy="5322183"/>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42" name="Google Shape;42;p7"/>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7"/>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7"/>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8"/>
          <p:cNvSpPr txBox="1"/>
          <p:nvPr>
            <p:ph type="title"/>
          </p:nvPr>
        </p:nvSpPr>
        <p:spPr>
          <a:xfrm>
            <a:off x="471488" y="527405"/>
            <a:ext cx="5915025" cy="19147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8"/>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8"/>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8"/>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9"/>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9"/>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9"/>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0"/>
          <p:cNvSpPr txBox="1"/>
          <p:nvPr>
            <p:ph type="title"/>
          </p:nvPr>
        </p:nvSpPr>
        <p:spPr>
          <a:xfrm>
            <a:off x="472381" y="660400"/>
            <a:ext cx="2211884" cy="23114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0"/>
          <p:cNvSpPr txBox="1"/>
          <p:nvPr>
            <p:ph idx="1" type="body"/>
          </p:nvPr>
        </p:nvSpPr>
        <p:spPr>
          <a:xfrm>
            <a:off x="2915543" y="1426283"/>
            <a:ext cx="3471863" cy="7039681"/>
          </a:xfrm>
          <a:prstGeom prst="rect">
            <a:avLst/>
          </a:prstGeom>
          <a:noFill/>
          <a:ln>
            <a:noFill/>
          </a:ln>
        </p:spPr>
        <p:txBody>
          <a:bodyPr anchorCtr="0" anchor="t" bIns="45700" lIns="91425" spcFirstLastPara="1" rIns="91425" wrap="square" tIns="45700">
            <a:normAutofit/>
          </a:bodyPr>
          <a:lstStyle>
            <a:lvl1pPr indent="-381000" lvl="0" marL="457200" algn="l">
              <a:lnSpc>
                <a:spcPct val="90000"/>
              </a:lnSpc>
              <a:spcBef>
                <a:spcPts val="750"/>
              </a:spcBef>
              <a:spcAft>
                <a:spcPts val="0"/>
              </a:spcAft>
              <a:buClr>
                <a:schemeClr val="dk1"/>
              </a:buClr>
              <a:buSzPts val="2400"/>
              <a:buChar char="•"/>
              <a:defRPr sz="2400"/>
            </a:lvl1pPr>
            <a:lvl2pPr indent="-361950" lvl="1" marL="914400" algn="l">
              <a:lnSpc>
                <a:spcPct val="90000"/>
              </a:lnSpc>
              <a:spcBef>
                <a:spcPts val="375"/>
              </a:spcBef>
              <a:spcAft>
                <a:spcPts val="0"/>
              </a:spcAft>
              <a:buClr>
                <a:schemeClr val="dk1"/>
              </a:buClr>
              <a:buSzPts val="2100"/>
              <a:buChar char="•"/>
              <a:defRPr sz="2100"/>
            </a:lvl2pPr>
            <a:lvl3pPr indent="-342900" lvl="2" marL="1371600" algn="l">
              <a:lnSpc>
                <a:spcPct val="90000"/>
              </a:lnSpc>
              <a:spcBef>
                <a:spcPts val="375"/>
              </a:spcBef>
              <a:spcAft>
                <a:spcPts val="0"/>
              </a:spcAft>
              <a:buClr>
                <a:schemeClr val="dk1"/>
              </a:buClr>
              <a:buSzPts val="1800"/>
              <a:buChar char="•"/>
              <a:defRPr sz="1800"/>
            </a:lvl3pPr>
            <a:lvl4pPr indent="-323850" lvl="3" marL="1828800" algn="l">
              <a:lnSpc>
                <a:spcPct val="90000"/>
              </a:lnSpc>
              <a:spcBef>
                <a:spcPts val="375"/>
              </a:spcBef>
              <a:spcAft>
                <a:spcPts val="0"/>
              </a:spcAft>
              <a:buClr>
                <a:schemeClr val="dk1"/>
              </a:buClr>
              <a:buSzPts val="1500"/>
              <a:buChar char="•"/>
              <a:defRPr sz="1500"/>
            </a:lvl4pPr>
            <a:lvl5pPr indent="-323850" lvl="4" marL="2286000" algn="l">
              <a:lnSpc>
                <a:spcPct val="90000"/>
              </a:lnSpc>
              <a:spcBef>
                <a:spcPts val="375"/>
              </a:spcBef>
              <a:spcAft>
                <a:spcPts val="0"/>
              </a:spcAft>
              <a:buClr>
                <a:schemeClr val="dk1"/>
              </a:buClr>
              <a:buSzPts val="1500"/>
              <a:buChar char="•"/>
              <a:defRPr sz="1500"/>
            </a:lvl5pPr>
            <a:lvl6pPr indent="-323850" lvl="5" marL="2743200" algn="l">
              <a:lnSpc>
                <a:spcPct val="90000"/>
              </a:lnSpc>
              <a:spcBef>
                <a:spcPts val="375"/>
              </a:spcBef>
              <a:spcAft>
                <a:spcPts val="0"/>
              </a:spcAft>
              <a:buClr>
                <a:schemeClr val="dk1"/>
              </a:buClr>
              <a:buSzPts val="1500"/>
              <a:buChar char="•"/>
              <a:defRPr sz="1500"/>
            </a:lvl6pPr>
            <a:lvl7pPr indent="-323850" lvl="6" marL="3200400" algn="l">
              <a:lnSpc>
                <a:spcPct val="90000"/>
              </a:lnSpc>
              <a:spcBef>
                <a:spcPts val="375"/>
              </a:spcBef>
              <a:spcAft>
                <a:spcPts val="0"/>
              </a:spcAft>
              <a:buClr>
                <a:schemeClr val="dk1"/>
              </a:buClr>
              <a:buSzPts val="1500"/>
              <a:buChar char="•"/>
              <a:defRPr sz="1500"/>
            </a:lvl7pPr>
            <a:lvl8pPr indent="-323850" lvl="7" marL="3657600" algn="l">
              <a:lnSpc>
                <a:spcPct val="90000"/>
              </a:lnSpc>
              <a:spcBef>
                <a:spcPts val="375"/>
              </a:spcBef>
              <a:spcAft>
                <a:spcPts val="0"/>
              </a:spcAft>
              <a:buClr>
                <a:schemeClr val="dk1"/>
              </a:buClr>
              <a:buSzPts val="1500"/>
              <a:buChar char="•"/>
              <a:defRPr sz="1500"/>
            </a:lvl8pPr>
            <a:lvl9pPr indent="-323850" lvl="8" marL="4114800" algn="l">
              <a:lnSpc>
                <a:spcPct val="90000"/>
              </a:lnSpc>
              <a:spcBef>
                <a:spcPts val="375"/>
              </a:spcBef>
              <a:spcAft>
                <a:spcPts val="0"/>
              </a:spcAft>
              <a:buClr>
                <a:schemeClr val="dk1"/>
              </a:buClr>
              <a:buSzPts val="1500"/>
              <a:buChar char="•"/>
              <a:defRPr sz="1500"/>
            </a:lvl9pPr>
          </a:lstStyle>
          <a:p/>
        </p:txBody>
      </p:sp>
      <p:sp>
        <p:nvSpPr>
          <p:cNvPr id="57" name="Google Shape;57;p10"/>
          <p:cNvSpPr txBox="1"/>
          <p:nvPr>
            <p:ph idx="2" type="body"/>
          </p:nvPr>
        </p:nvSpPr>
        <p:spPr>
          <a:xfrm>
            <a:off x="472381" y="2971800"/>
            <a:ext cx="2211884" cy="550562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750"/>
              </a:spcBef>
              <a:spcAft>
                <a:spcPts val="0"/>
              </a:spcAft>
              <a:buClr>
                <a:schemeClr val="dk1"/>
              </a:buClr>
              <a:buSzPts val="1200"/>
              <a:buNone/>
              <a:defRPr sz="1200"/>
            </a:lvl1pPr>
            <a:lvl2pPr indent="-228600" lvl="1" marL="914400" algn="l">
              <a:lnSpc>
                <a:spcPct val="90000"/>
              </a:lnSpc>
              <a:spcBef>
                <a:spcPts val="375"/>
              </a:spcBef>
              <a:spcAft>
                <a:spcPts val="0"/>
              </a:spcAft>
              <a:buClr>
                <a:schemeClr val="dk1"/>
              </a:buClr>
              <a:buSzPts val="1050"/>
              <a:buNone/>
              <a:defRPr sz="1050"/>
            </a:lvl2pPr>
            <a:lvl3pPr indent="-228600" lvl="2" marL="1371600" algn="l">
              <a:lnSpc>
                <a:spcPct val="90000"/>
              </a:lnSpc>
              <a:spcBef>
                <a:spcPts val="375"/>
              </a:spcBef>
              <a:spcAft>
                <a:spcPts val="0"/>
              </a:spcAft>
              <a:buClr>
                <a:schemeClr val="dk1"/>
              </a:buClr>
              <a:buSzPts val="900"/>
              <a:buNone/>
              <a:defRPr sz="900"/>
            </a:lvl3pPr>
            <a:lvl4pPr indent="-228600" lvl="3" marL="1828800" algn="l">
              <a:lnSpc>
                <a:spcPct val="90000"/>
              </a:lnSpc>
              <a:spcBef>
                <a:spcPts val="375"/>
              </a:spcBef>
              <a:spcAft>
                <a:spcPts val="0"/>
              </a:spcAft>
              <a:buClr>
                <a:schemeClr val="dk1"/>
              </a:buClr>
              <a:buSzPts val="750"/>
              <a:buNone/>
              <a:defRPr sz="750"/>
            </a:lvl4pPr>
            <a:lvl5pPr indent="-228600" lvl="4" marL="2286000" algn="l">
              <a:lnSpc>
                <a:spcPct val="90000"/>
              </a:lnSpc>
              <a:spcBef>
                <a:spcPts val="375"/>
              </a:spcBef>
              <a:spcAft>
                <a:spcPts val="0"/>
              </a:spcAft>
              <a:buClr>
                <a:schemeClr val="dk1"/>
              </a:buClr>
              <a:buSzPts val="750"/>
              <a:buNone/>
              <a:defRPr sz="750"/>
            </a:lvl5pPr>
            <a:lvl6pPr indent="-228600" lvl="5" marL="2743200" algn="l">
              <a:lnSpc>
                <a:spcPct val="90000"/>
              </a:lnSpc>
              <a:spcBef>
                <a:spcPts val="375"/>
              </a:spcBef>
              <a:spcAft>
                <a:spcPts val="0"/>
              </a:spcAft>
              <a:buClr>
                <a:schemeClr val="dk1"/>
              </a:buClr>
              <a:buSzPts val="750"/>
              <a:buNone/>
              <a:defRPr sz="750"/>
            </a:lvl6pPr>
            <a:lvl7pPr indent="-228600" lvl="6" marL="3200400" algn="l">
              <a:lnSpc>
                <a:spcPct val="90000"/>
              </a:lnSpc>
              <a:spcBef>
                <a:spcPts val="375"/>
              </a:spcBef>
              <a:spcAft>
                <a:spcPts val="0"/>
              </a:spcAft>
              <a:buClr>
                <a:schemeClr val="dk1"/>
              </a:buClr>
              <a:buSzPts val="750"/>
              <a:buNone/>
              <a:defRPr sz="750"/>
            </a:lvl7pPr>
            <a:lvl8pPr indent="-228600" lvl="7" marL="3657600" algn="l">
              <a:lnSpc>
                <a:spcPct val="90000"/>
              </a:lnSpc>
              <a:spcBef>
                <a:spcPts val="375"/>
              </a:spcBef>
              <a:spcAft>
                <a:spcPts val="0"/>
              </a:spcAft>
              <a:buClr>
                <a:schemeClr val="dk1"/>
              </a:buClr>
              <a:buSzPts val="750"/>
              <a:buNone/>
              <a:defRPr sz="750"/>
            </a:lvl8pPr>
            <a:lvl9pPr indent="-228600" lvl="8" marL="4114800" algn="l">
              <a:lnSpc>
                <a:spcPct val="90000"/>
              </a:lnSpc>
              <a:spcBef>
                <a:spcPts val="375"/>
              </a:spcBef>
              <a:spcAft>
                <a:spcPts val="0"/>
              </a:spcAft>
              <a:buClr>
                <a:schemeClr val="dk1"/>
              </a:buClr>
              <a:buSzPts val="750"/>
              <a:buNone/>
              <a:defRPr sz="750"/>
            </a:lvl9pPr>
          </a:lstStyle>
          <a:p/>
        </p:txBody>
      </p:sp>
      <p:sp>
        <p:nvSpPr>
          <p:cNvPr id="58" name="Google Shape;58;p10"/>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0"/>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0"/>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1"/>
          <p:cNvSpPr txBox="1"/>
          <p:nvPr>
            <p:ph type="title"/>
          </p:nvPr>
        </p:nvSpPr>
        <p:spPr>
          <a:xfrm>
            <a:off x="472381" y="660400"/>
            <a:ext cx="2211884" cy="23114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2400"/>
              <a:buFont typeface="Calibri"/>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1"/>
          <p:cNvSpPr/>
          <p:nvPr>
            <p:ph idx="2" type="pic"/>
          </p:nvPr>
        </p:nvSpPr>
        <p:spPr>
          <a:xfrm>
            <a:off x="2915543" y="1426283"/>
            <a:ext cx="3471863" cy="7039681"/>
          </a:xfrm>
          <a:prstGeom prst="rect">
            <a:avLst/>
          </a:prstGeom>
          <a:noFill/>
          <a:ln>
            <a:noFill/>
          </a:ln>
        </p:spPr>
      </p:sp>
      <p:sp>
        <p:nvSpPr>
          <p:cNvPr id="64" name="Google Shape;64;p11"/>
          <p:cNvSpPr txBox="1"/>
          <p:nvPr>
            <p:ph idx="1" type="body"/>
          </p:nvPr>
        </p:nvSpPr>
        <p:spPr>
          <a:xfrm>
            <a:off x="472381" y="2971800"/>
            <a:ext cx="2211884" cy="550562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750"/>
              </a:spcBef>
              <a:spcAft>
                <a:spcPts val="0"/>
              </a:spcAft>
              <a:buClr>
                <a:schemeClr val="dk1"/>
              </a:buClr>
              <a:buSzPts val="1200"/>
              <a:buNone/>
              <a:defRPr sz="1200"/>
            </a:lvl1pPr>
            <a:lvl2pPr indent="-228600" lvl="1" marL="914400" algn="l">
              <a:lnSpc>
                <a:spcPct val="90000"/>
              </a:lnSpc>
              <a:spcBef>
                <a:spcPts val="375"/>
              </a:spcBef>
              <a:spcAft>
                <a:spcPts val="0"/>
              </a:spcAft>
              <a:buClr>
                <a:schemeClr val="dk1"/>
              </a:buClr>
              <a:buSzPts val="1050"/>
              <a:buNone/>
              <a:defRPr sz="1050"/>
            </a:lvl2pPr>
            <a:lvl3pPr indent="-228600" lvl="2" marL="1371600" algn="l">
              <a:lnSpc>
                <a:spcPct val="90000"/>
              </a:lnSpc>
              <a:spcBef>
                <a:spcPts val="375"/>
              </a:spcBef>
              <a:spcAft>
                <a:spcPts val="0"/>
              </a:spcAft>
              <a:buClr>
                <a:schemeClr val="dk1"/>
              </a:buClr>
              <a:buSzPts val="900"/>
              <a:buNone/>
              <a:defRPr sz="900"/>
            </a:lvl3pPr>
            <a:lvl4pPr indent="-228600" lvl="3" marL="1828800" algn="l">
              <a:lnSpc>
                <a:spcPct val="90000"/>
              </a:lnSpc>
              <a:spcBef>
                <a:spcPts val="375"/>
              </a:spcBef>
              <a:spcAft>
                <a:spcPts val="0"/>
              </a:spcAft>
              <a:buClr>
                <a:schemeClr val="dk1"/>
              </a:buClr>
              <a:buSzPts val="750"/>
              <a:buNone/>
              <a:defRPr sz="750"/>
            </a:lvl4pPr>
            <a:lvl5pPr indent="-228600" lvl="4" marL="2286000" algn="l">
              <a:lnSpc>
                <a:spcPct val="90000"/>
              </a:lnSpc>
              <a:spcBef>
                <a:spcPts val="375"/>
              </a:spcBef>
              <a:spcAft>
                <a:spcPts val="0"/>
              </a:spcAft>
              <a:buClr>
                <a:schemeClr val="dk1"/>
              </a:buClr>
              <a:buSzPts val="750"/>
              <a:buNone/>
              <a:defRPr sz="750"/>
            </a:lvl5pPr>
            <a:lvl6pPr indent="-228600" lvl="5" marL="2743200" algn="l">
              <a:lnSpc>
                <a:spcPct val="90000"/>
              </a:lnSpc>
              <a:spcBef>
                <a:spcPts val="375"/>
              </a:spcBef>
              <a:spcAft>
                <a:spcPts val="0"/>
              </a:spcAft>
              <a:buClr>
                <a:schemeClr val="dk1"/>
              </a:buClr>
              <a:buSzPts val="750"/>
              <a:buNone/>
              <a:defRPr sz="750"/>
            </a:lvl6pPr>
            <a:lvl7pPr indent="-228600" lvl="6" marL="3200400" algn="l">
              <a:lnSpc>
                <a:spcPct val="90000"/>
              </a:lnSpc>
              <a:spcBef>
                <a:spcPts val="375"/>
              </a:spcBef>
              <a:spcAft>
                <a:spcPts val="0"/>
              </a:spcAft>
              <a:buClr>
                <a:schemeClr val="dk1"/>
              </a:buClr>
              <a:buSzPts val="750"/>
              <a:buNone/>
              <a:defRPr sz="750"/>
            </a:lvl7pPr>
            <a:lvl8pPr indent="-228600" lvl="7" marL="3657600" algn="l">
              <a:lnSpc>
                <a:spcPct val="90000"/>
              </a:lnSpc>
              <a:spcBef>
                <a:spcPts val="375"/>
              </a:spcBef>
              <a:spcAft>
                <a:spcPts val="0"/>
              </a:spcAft>
              <a:buClr>
                <a:schemeClr val="dk1"/>
              </a:buClr>
              <a:buSzPts val="750"/>
              <a:buNone/>
              <a:defRPr sz="750"/>
            </a:lvl8pPr>
            <a:lvl9pPr indent="-228600" lvl="8" marL="4114800" algn="l">
              <a:lnSpc>
                <a:spcPct val="90000"/>
              </a:lnSpc>
              <a:spcBef>
                <a:spcPts val="375"/>
              </a:spcBef>
              <a:spcAft>
                <a:spcPts val="0"/>
              </a:spcAft>
              <a:buClr>
                <a:schemeClr val="dk1"/>
              </a:buClr>
              <a:buSzPts val="750"/>
              <a:buNone/>
              <a:defRPr sz="750"/>
            </a:lvl9pPr>
          </a:lstStyle>
          <a:p/>
        </p:txBody>
      </p:sp>
      <p:sp>
        <p:nvSpPr>
          <p:cNvPr id="65" name="Google Shape;65;p11"/>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1"/>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1"/>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2"/>
          <p:cNvSpPr txBox="1"/>
          <p:nvPr>
            <p:ph type="title"/>
          </p:nvPr>
        </p:nvSpPr>
        <p:spPr>
          <a:xfrm>
            <a:off x="471488" y="527405"/>
            <a:ext cx="5915025" cy="1914702"/>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2"/>
          <p:cNvSpPr txBox="1"/>
          <p:nvPr>
            <p:ph idx="1" type="body"/>
          </p:nvPr>
        </p:nvSpPr>
        <p:spPr>
          <a:xfrm rot="5400000">
            <a:off x="286367" y="2822135"/>
            <a:ext cx="6285266" cy="5915025"/>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71" name="Google Shape;71;p12"/>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2"/>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2"/>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3"/>
          <p:cNvSpPr txBox="1"/>
          <p:nvPr>
            <p:ph type="title"/>
          </p:nvPr>
        </p:nvSpPr>
        <p:spPr>
          <a:xfrm rot="5400000">
            <a:off x="1449696" y="3985464"/>
            <a:ext cx="8394877" cy="1478756"/>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3"/>
          <p:cNvSpPr txBox="1"/>
          <p:nvPr>
            <p:ph idx="1" type="body"/>
          </p:nvPr>
        </p:nvSpPr>
        <p:spPr>
          <a:xfrm rot="5400000">
            <a:off x="-1550679" y="2549570"/>
            <a:ext cx="8394877" cy="4350544"/>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750"/>
              </a:spcBef>
              <a:spcAft>
                <a:spcPts val="0"/>
              </a:spcAft>
              <a:buClr>
                <a:schemeClr val="dk1"/>
              </a:buClr>
              <a:buSzPts val="1800"/>
              <a:buChar char="•"/>
              <a:defRPr/>
            </a:lvl1pPr>
            <a:lvl2pPr indent="-342900" lvl="1" marL="914400" algn="l">
              <a:lnSpc>
                <a:spcPct val="90000"/>
              </a:lnSpc>
              <a:spcBef>
                <a:spcPts val="375"/>
              </a:spcBef>
              <a:spcAft>
                <a:spcPts val="0"/>
              </a:spcAft>
              <a:buClr>
                <a:schemeClr val="dk1"/>
              </a:buClr>
              <a:buSzPts val="1800"/>
              <a:buChar char="•"/>
              <a:defRPr/>
            </a:lvl2pPr>
            <a:lvl3pPr indent="-342900" lvl="2" marL="1371600" algn="l">
              <a:lnSpc>
                <a:spcPct val="90000"/>
              </a:lnSpc>
              <a:spcBef>
                <a:spcPts val="375"/>
              </a:spcBef>
              <a:spcAft>
                <a:spcPts val="0"/>
              </a:spcAft>
              <a:buClr>
                <a:schemeClr val="dk1"/>
              </a:buClr>
              <a:buSzPts val="1800"/>
              <a:buChar char="•"/>
              <a:defRPr/>
            </a:lvl3pPr>
            <a:lvl4pPr indent="-342900" lvl="3" marL="1828800" algn="l">
              <a:lnSpc>
                <a:spcPct val="90000"/>
              </a:lnSpc>
              <a:spcBef>
                <a:spcPts val="375"/>
              </a:spcBef>
              <a:spcAft>
                <a:spcPts val="0"/>
              </a:spcAft>
              <a:buClr>
                <a:schemeClr val="dk1"/>
              </a:buClr>
              <a:buSzPts val="1800"/>
              <a:buChar char="•"/>
              <a:defRPr/>
            </a:lvl4pPr>
            <a:lvl5pPr indent="-342900" lvl="4" marL="2286000" algn="l">
              <a:lnSpc>
                <a:spcPct val="90000"/>
              </a:lnSpc>
              <a:spcBef>
                <a:spcPts val="375"/>
              </a:spcBef>
              <a:spcAft>
                <a:spcPts val="0"/>
              </a:spcAft>
              <a:buClr>
                <a:schemeClr val="dk1"/>
              </a:buClr>
              <a:buSzPts val="1800"/>
              <a:buChar char="•"/>
              <a:defRPr/>
            </a:lvl5pPr>
            <a:lvl6pPr indent="-342900" lvl="5" marL="2743200" algn="l">
              <a:lnSpc>
                <a:spcPct val="90000"/>
              </a:lnSpc>
              <a:spcBef>
                <a:spcPts val="375"/>
              </a:spcBef>
              <a:spcAft>
                <a:spcPts val="0"/>
              </a:spcAft>
              <a:buClr>
                <a:schemeClr val="dk1"/>
              </a:buClr>
              <a:buSzPts val="1800"/>
              <a:buChar char="•"/>
              <a:defRPr/>
            </a:lvl6pPr>
            <a:lvl7pPr indent="-342900" lvl="6" marL="3200400" algn="l">
              <a:lnSpc>
                <a:spcPct val="90000"/>
              </a:lnSpc>
              <a:spcBef>
                <a:spcPts val="375"/>
              </a:spcBef>
              <a:spcAft>
                <a:spcPts val="0"/>
              </a:spcAft>
              <a:buClr>
                <a:schemeClr val="dk1"/>
              </a:buClr>
              <a:buSzPts val="1800"/>
              <a:buChar char="•"/>
              <a:defRPr/>
            </a:lvl7pPr>
            <a:lvl8pPr indent="-342900" lvl="7" marL="3657600" algn="l">
              <a:lnSpc>
                <a:spcPct val="90000"/>
              </a:lnSpc>
              <a:spcBef>
                <a:spcPts val="375"/>
              </a:spcBef>
              <a:spcAft>
                <a:spcPts val="0"/>
              </a:spcAft>
              <a:buClr>
                <a:schemeClr val="dk1"/>
              </a:buClr>
              <a:buSzPts val="1800"/>
              <a:buChar char="•"/>
              <a:defRPr/>
            </a:lvl8pPr>
            <a:lvl9pPr indent="-342900" lvl="8" marL="4114800" algn="l">
              <a:lnSpc>
                <a:spcPct val="90000"/>
              </a:lnSpc>
              <a:spcBef>
                <a:spcPts val="375"/>
              </a:spcBef>
              <a:spcAft>
                <a:spcPts val="0"/>
              </a:spcAft>
              <a:buClr>
                <a:schemeClr val="dk1"/>
              </a:buClr>
              <a:buSzPts val="1800"/>
              <a:buChar char="•"/>
              <a:defRPr/>
            </a:lvl9pPr>
          </a:lstStyle>
          <a:p/>
        </p:txBody>
      </p:sp>
      <p:sp>
        <p:nvSpPr>
          <p:cNvPr id="77" name="Google Shape;77;p13"/>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3"/>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3"/>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2"/>
          <p:cNvSpPr txBox="1"/>
          <p:nvPr>
            <p:ph type="title"/>
          </p:nvPr>
        </p:nvSpPr>
        <p:spPr>
          <a:xfrm>
            <a:off x="471488" y="527405"/>
            <a:ext cx="5915025" cy="1914702"/>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3300"/>
              <a:buFont typeface="Calibri"/>
              <a:buNone/>
              <a:defRPr b="0" i="0" sz="33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2"/>
          <p:cNvSpPr txBox="1"/>
          <p:nvPr>
            <p:ph idx="1" type="body"/>
          </p:nvPr>
        </p:nvSpPr>
        <p:spPr>
          <a:xfrm>
            <a:off x="471488" y="2637014"/>
            <a:ext cx="5915025" cy="6285266"/>
          </a:xfrm>
          <a:prstGeom prst="rect">
            <a:avLst/>
          </a:prstGeom>
          <a:noFill/>
          <a:ln>
            <a:noFill/>
          </a:ln>
        </p:spPr>
        <p:txBody>
          <a:bodyPr anchorCtr="0" anchor="t" bIns="45700" lIns="91425" spcFirstLastPara="1" rIns="91425" wrap="square" tIns="45700">
            <a:normAutofit/>
          </a:bodyPr>
          <a:lstStyle>
            <a:lvl1pPr indent="-361950" lvl="0" marL="457200" marR="0" rtl="0" algn="l">
              <a:lnSpc>
                <a:spcPct val="90000"/>
              </a:lnSpc>
              <a:spcBef>
                <a:spcPts val="750"/>
              </a:spcBef>
              <a:spcAft>
                <a:spcPts val="0"/>
              </a:spcAft>
              <a:buClr>
                <a:schemeClr val="dk1"/>
              </a:buClr>
              <a:buSzPts val="2100"/>
              <a:buFont typeface="Arial"/>
              <a:buChar char="•"/>
              <a:defRPr b="0" i="0" sz="2100" u="none" cap="none" strike="noStrike">
                <a:solidFill>
                  <a:schemeClr val="dk1"/>
                </a:solidFill>
                <a:latin typeface="Calibri"/>
                <a:ea typeface="Calibri"/>
                <a:cs typeface="Calibri"/>
                <a:sym typeface="Calibri"/>
              </a:defRPr>
            </a:lvl1pPr>
            <a:lvl2pPr indent="-342900" lvl="1" marL="914400" marR="0" rtl="0" algn="l">
              <a:lnSpc>
                <a:spcPct val="90000"/>
              </a:lnSpc>
              <a:spcBef>
                <a:spcPts val="375"/>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2pPr>
            <a:lvl3pPr indent="-323850" lvl="2" marL="1371600" marR="0" rtl="0" algn="l">
              <a:lnSpc>
                <a:spcPct val="90000"/>
              </a:lnSpc>
              <a:spcBef>
                <a:spcPts val="375"/>
              </a:spcBef>
              <a:spcAft>
                <a:spcPts val="0"/>
              </a:spcAft>
              <a:buClr>
                <a:schemeClr val="dk1"/>
              </a:buClr>
              <a:buSzPts val="1500"/>
              <a:buFont typeface="Arial"/>
              <a:buChar char="•"/>
              <a:defRPr b="0" i="0" sz="1500" u="none" cap="none" strike="noStrike">
                <a:solidFill>
                  <a:schemeClr val="dk1"/>
                </a:solidFill>
                <a:latin typeface="Calibri"/>
                <a:ea typeface="Calibri"/>
                <a:cs typeface="Calibri"/>
                <a:sym typeface="Calibri"/>
              </a:defRPr>
            </a:lvl3pPr>
            <a:lvl4pPr indent="-314325" lvl="3" marL="18288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4pPr>
            <a:lvl5pPr indent="-314325" lvl="4" marL="22860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5pPr>
            <a:lvl6pPr indent="-314325" lvl="5" marL="27432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6pPr>
            <a:lvl7pPr indent="-314325" lvl="6" marL="32004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7pPr>
            <a:lvl8pPr indent="-314325" lvl="7" marL="36576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8pPr>
            <a:lvl9pPr indent="-314325" lvl="8" marL="4114800" marR="0" rtl="0" algn="l">
              <a:lnSpc>
                <a:spcPct val="90000"/>
              </a:lnSpc>
              <a:spcBef>
                <a:spcPts val="375"/>
              </a:spcBef>
              <a:spcAft>
                <a:spcPts val="0"/>
              </a:spcAft>
              <a:buClr>
                <a:schemeClr val="dk1"/>
              </a:buClr>
              <a:buSzPts val="1350"/>
              <a:buFont typeface="Arial"/>
              <a:buChar char="•"/>
              <a:defRPr b="0" i="0" sz="1350" u="none" cap="none" strike="noStrike">
                <a:solidFill>
                  <a:schemeClr val="dk1"/>
                </a:solidFill>
                <a:latin typeface="Calibri"/>
                <a:ea typeface="Calibri"/>
                <a:cs typeface="Calibri"/>
                <a:sym typeface="Calibri"/>
              </a:defRPr>
            </a:lvl9pPr>
          </a:lstStyle>
          <a:p/>
        </p:txBody>
      </p:sp>
      <p:sp>
        <p:nvSpPr>
          <p:cNvPr id="8" name="Google Shape;8;p2"/>
          <p:cNvSpPr txBox="1"/>
          <p:nvPr>
            <p:ph idx="10" type="dt"/>
          </p:nvPr>
        </p:nvSpPr>
        <p:spPr>
          <a:xfrm>
            <a:off x="471488" y="9181397"/>
            <a:ext cx="1543050" cy="527403"/>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2"/>
          <p:cNvSpPr txBox="1"/>
          <p:nvPr>
            <p:ph idx="11" type="ftr"/>
          </p:nvPr>
        </p:nvSpPr>
        <p:spPr>
          <a:xfrm>
            <a:off x="2271713" y="9181397"/>
            <a:ext cx="2314575" cy="527403"/>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9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2"/>
          <p:cNvSpPr txBox="1"/>
          <p:nvPr>
            <p:ph idx="12" type="sldNum"/>
          </p:nvPr>
        </p:nvSpPr>
        <p:spPr>
          <a:xfrm>
            <a:off x="4843463" y="9181397"/>
            <a:ext cx="1543050" cy="527403"/>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rgbClr val="888888"/>
                </a:solidFill>
                <a:latin typeface="Calibri"/>
                <a:ea typeface="Calibri"/>
                <a:cs typeface="Calibri"/>
                <a:sym typeface="Calibri"/>
              </a:defRPr>
            </a:lvl1pPr>
            <a:lvl2pPr indent="0" lvl="1" marL="0" marR="0" rtl="0" algn="r">
              <a:spcBef>
                <a:spcPts val="0"/>
              </a:spcBef>
              <a:buNone/>
              <a:defRPr b="0" i="0" sz="900" u="none" cap="none" strike="noStrike">
                <a:solidFill>
                  <a:srgbClr val="888888"/>
                </a:solidFill>
                <a:latin typeface="Calibri"/>
                <a:ea typeface="Calibri"/>
                <a:cs typeface="Calibri"/>
                <a:sym typeface="Calibri"/>
              </a:defRPr>
            </a:lvl2pPr>
            <a:lvl3pPr indent="0" lvl="2" marL="0" marR="0" rtl="0" algn="r">
              <a:spcBef>
                <a:spcPts val="0"/>
              </a:spcBef>
              <a:buNone/>
              <a:defRPr b="0" i="0" sz="900" u="none" cap="none" strike="noStrike">
                <a:solidFill>
                  <a:srgbClr val="888888"/>
                </a:solidFill>
                <a:latin typeface="Calibri"/>
                <a:ea typeface="Calibri"/>
                <a:cs typeface="Calibri"/>
                <a:sym typeface="Calibri"/>
              </a:defRPr>
            </a:lvl3pPr>
            <a:lvl4pPr indent="0" lvl="3" marL="0" marR="0" rtl="0" algn="r">
              <a:spcBef>
                <a:spcPts val="0"/>
              </a:spcBef>
              <a:buNone/>
              <a:defRPr b="0" i="0" sz="900" u="none" cap="none" strike="noStrike">
                <a:solidFill>
                  <a:srgbClr val="888888"/>
                </a:solidFill>
                <a:latin typeface="Calibri"/>
                <a:ea typeface="Calibri"/>
                <a:cs typeface="Calibri"/>
                <a:sym typeface="Calibri"/>
              </a:defRPr>
            </a:lvl4pPr>
            <a:lvl5pPr indent="0" lvl="4" marL="0" marR="0" rtl="0" algn="r">
              <a:spcBef>
                <a:spcPts val="0"/>
              </a:spcBef>
              <a:buNone/>
              <a:defRPr b="0" i="0" sz="900" u="none" cap="none" strike="noStrike">
                <a:solidFill>
                  <a:srgbClr val="888888"/>
                </a:solidFill>
                <a:latin typeface="Calibri"/>
                <a:ea typeface="Calibri"/>
                <a:cs typeface="Calibri"/>
                <a:sym typeface="Calibri"/>
              </a:defRPr>
            </a:lvl5pPr>
            <a:lvl6pPr indent="0" lvl="5" marL="0" marR="0" rtl="0" algn="r">
              <a:spcBef>
                <a:spcPts val="0"/>
              </a:spcBef>
              <a:buNone/>
              <a:defRPr b="0" i="0" sz="900" u="none" cap="none" strike="noStrike">
                <a:solidFill>
                  <a:srgbClr val="888888"/>
                </a:solidFill>
                <a:latin typeface="Calibri"/>
                <a:ea typeface="Calibri"/>
                <a:cs typeface="Calibri"/>
                <a:sym typeface="Calibri"/>
              </a:defRPr>
            </a:lvl6pPr>
            <a:lvl7pPr indent="0" lvl="6" marL="0" marR="0" rtl="0" algn="r">
              <a:spcBef>
                <a:spcPts val="0"/>
              </a:spcBef>
              <a:buNone/>
              <a:defRPr b="0" i="0" sz="900" u="none" cap="none" strike="noStrike">
                <a:solidFill>
                  <a:srgbClr val="888888"/>
                </a:solidFill>
                <a:latin typeface="Calibri"/>
                <a:ea typeface="Calibri"/>
                <a:cs typeface="Calibri"/>
                <a:sym typeface="Calibri"/>
              </a:defRPr>
            </a:lvl7pPr>
            <a:lvl8pPr indent="0" lvl="7" marL="0" marR="0" rtl="0" algn="r">
              <a:spcBef>
                <a:spcPts val="0"/>
              </a:spcBef>
              <a:buNone/>
              <a:defRPr b="0" i="0" sz="900" u="none" cap="none" strike="noStrike">
                <a:solidFill>
                  <a:srgbClr val="888888"/>
                </a:solidFill>
                <a:latin typeface="Calibri"/>
                <a:ea typeface="Calibri"/>
                <a:cs typeface="Calibri"/>
                <a:sym typeface="Calibri"/>
              </a:defRPr>
            </a:lvl8pPr>
            <a:lvl9pPr indent="0" lvl="8" marL="0" marR="0" rtl="0" algn="r">
              <a:spcBef>
                <a:spcPts val="0"/>
              </a:spcBef>
              <a:buNone/>
              <a:defRPr b="0" i="0" sz="9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83" name="Shape 83"/>
        <p:cNvGrpSpPr/>
        <p:nvPr/>
      </p:nvGrpSpPr>
      <p:grpSpPr>
        <a:xfrm>
          <a:off x="0" y="0"/>
          <a:ext cx="0" cy="0"/>
          <a:chOff x="0" y="0"/>
          <a:chExt cx="0" cy="0"/>
        </a:xfrm>
      </p:grpSpPr>
      <p:sp>
        <p:nvSpPr>
          <p:cNvPr id="84" name="Google Shape;84;p1"/>
          <p:cNvSpPr txBox="1"/>
          <p:nvPr/>
        </p:nvSpPr>
        <p:spPr>
          <a:xfrm>
            <a:off x="103372" y="1102380"/>
            <a:ext cx="3005588" cy="1200329"/>
          </a:xfrm>
          <a:prstGeom prst="rect">
            <a:avLst/>
          </a:prstGeom>
          <a:solidFill>
            <a:schemeClr val="lt1"/>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spAutoFit/>
          </a:bodyPr>
          <a:lstStyle/>
          <a:p>
            <a:pPr indent="0" lvl="0" marL="0" marR="0" rtl="0" algn="just">
              <a:spcBef>
                <a:spcPts val="0"/>
              </a:spcBef>
              <a:spcAft>
                <a:spcPts val="0"/>
              </a:spcAft>
              <a:buClr>
                <a:schemeClr val="dk1"/>
              </a:buClr>
              <a:buSzPts val="900"/>
              <a:buFont typeface="Arial"/>
              <a:buNone/>
            </a:pPr>
            <a:r>
              <a:rPr b="1" i="0" lang="en-IN" sz="900" u="none" cap="none" strike="noStrike">
                <a:solidFill>
                  <a:schemeClr val="dk1"/>
                </a:solidFill>
                <a:latin typeface="Arial"/>
                <a:ea typeface="Arial"/>
                <a:cs typeface="Arial"/>
                <a:sym typeface="Arial"/>
              </a:rPr>
              <a:t>Research Philosophy : </a:t>
            </a:r>
            <a:r>
              <a:rPr b="0" i="0" lang="en-IN" sz="900" u="none" cap="none" strike="noStrike">
                <a:solidFill>
                  <a:schemeClr val="dk1"/>
                </a:solidFill>
                <a:latin typeface="Arial"/>
                <a:ea typeface="Arial"/>
                <a:cs typeface="Arial"/>
                <a:sym typeface="Arial"/>
              </a:rPr>
              <a:t>An interpretative approach to study the social process of the use of substances, as opposed to only relying on objective criteria. Interpretivist research attempts to gain insight into the meaning behind the use of substances, individuals' experiences, and the larger social structure that has affected the individual and shaped their behaviour (Saunders, 2009).</a:t>
            </a:r>
            <a:endParaRPr/>
          </a:p>
        </p:txBody>
      </p:sp>
      <p:sp>
        <p:nvSpPr>
          <p:cNvPr id="85" name="Google Shape;85;p1"/>
          <p:cNvSpPr txBox="1"/>
          <p:nvPr/>
        </p:nvSpPr>
        <p:spPr>
          <a:xfrm>
            <a:off x="103373" y="3588443"/>
            <a:ext cx="3005588" cy="1338828"/>
          </a:xfrm>
          <a:prstGeom prst="rect">
            <a:avLst/>
          </a:prstGeom>
          <a:solidFill>
            <a:schemeClr val="lt1"/>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spAutoFit/>
          </a:bodyPr>
          <a:lstStyle/>
          <a:p>
            <a:pPr indent="0" lvl="0" marL="0" marR="0" rtl="0" algn="just">
              <a:spcBef>
                <a:spcPts val="0"/>
              </a:spcBef>
              <a:spcAft>
                <a:spcPts val="0"/>
              </a:spcAft>
              <a:buClr>
                <a:schemeClr val="dk1"/>
              </a:buClr>
              <a:buSzPts val="900"/>
              <a:buFont typeface="Arial"/>
              <a:buNone/>
            </a:pPr>
            <a:r>
              <a:rPr b="1" i="0" lang="en-IN" sz="900" u="none" cap="none" strike="noStrike">
                <a:solidFill>
                  <a:schemeClr val="dk1"/>
                </a:solidFill>
                <a:latin typeface="Arial"/>
                <a:ea typeface="Arial"/>
                <a:cs typeface="Arial"/>
                <a:sym typeface="Arial"/>
              </a:rPr>
              <a:t>Research Approach: </a:t>
            </a:r>
            <a:r>
              <a:rPr b="0" i="0" lang="en-IN" sz="900" u="none" cap="none" strike="noStrike">
                <a:solidFill>
                  <a:schemeClr val="dk1"/>
                </a:solidFill>
                <a:latin typeface="Arial"/>
                <a:ea typeface="Arial"/>
                <a:cs typeface="Arial"/>
                <a:sym typeface="Arial"/>
              </a:rPr>
              <a:t>This research will use an inductive methodology and patterns and themes has been emerged from the collected data as opposed to testing any hypotheses in advance. The inductive methodology also allows for flexibility and opportunity for exploration which is ideal for public health research where issues like 'substance misuse' often contain many complexities and dimensions (Tavakoli Ghouchani </a:t>
            </a:r>
            <a:r>
              <a:rPr b="0" i="1" lang="en-IN" sz="900" u="none" cap="none" strike="noStrike">
                <a:solidFill>
                  <a:schemeClr val="dk1"/>
                </a:solidFill>
                <a:latin typeface="Arial"/>
                <a:ea typeface="Arial"/>
                <a:cs typeface="Arial"/>
                <a:sym typeface="Arial"/>
              </a:rPr>
              <a:t>et al.,</a:t>
            </a:r>
            <a:r>
              <a:rPr b="0" i="0" lang="en-IN" sz="900" u="none" cap="none" strike="noStrike">
                <a:solidFill>
                  <a:schemeClr val="dk1"/>
                </a:solidFill>
                <a:latin typeface="Arial"/>
                <a:ea typeface="Arial"/>
                <a:cs typeface="Arial"/>
                <a:sym typeface="Arial"/>
              </a:rPr>
              <a:t> 2022). </a:t>
            </a:r>
            <a:endParaRPr/>
          </a:p>
        </p:txBody>
      </p:sp>
      <p:sp>
        <p:nvSpPr>
          <p:cNvPr id="86" name="Google Shape;86;p1"/>
          <p:cNvSpPr txBox="1"/>
          <p:nvPr/>
        </p:nvSpPr>
        <p:spPr>
          <a:xfrm>
            <a:off x="103373" y="5698369"/>
            <a:ext cx="3005588" cy="1477328"/>
          </a:xfrm>
          <a:prstGeom prst="rect">
            <a:avLst/>
          </a:prstGeom>
          <a:solidFill>
            <a:srgbClr val="D5DBE5"/>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spAutoFit/>
          </a:bodyPr>
          <a:lstStyle/>
          <a:p>
            <a:pPr indent="0" lvl="0" marL="0" marR="0" rtl="0" algn="just">
              <a:spcBef>
                <a:spcPts val="0"/>
              </a:spcBef>
              <a:spcAft>
                <a:spcPts val="0"/>
              </a:spcAft>
              <a:buClr>
                <a:schemeClr val="dk1"/>
              </a:buClr>
              <a:buSzPts val="900"/>
              <a:buFont typeface="Arial"/>
              <a:buNone/>
            </a:pPr>
            <a:r>
              <a:rPr b="1" i="0" lang="en-IN" sz="900" u="none" cap="none" strike="noStrike">
                <a:solidFill>
                  <a:schemeClr val="dk1"/>
                </a:solidFill>
                <a:latin typeface="Arial"/>
                <a:ea typeface="Arial"/>
                <a:cs typeface="Arial"/>
                <a:sym typeface="Arial"/>
              </a:rPr>
              <a:t>Research Strategy: </a:t>
            </a:r>
            <a:r>
              <a:rPr b="0" i="0" lang="en-IN" sz="900" u="none" cap="none" strike="noStrike">
                <a:solidFill>
                  <a:schemeClr val="dk1"/>
                </a:solidFill>
                <a:latin typeface="Arial"/>
                <a:ea typeface="Arial"/>
                <a:cs typeface="Arial"/>
                <a:sym typeface="Arial"/>
              </a:rPr>
              <a:t>The research uses a secondary analysis approach through accessing reliable source data such as government documents, NHS statistics, academic journals and NGO public data. The advantage of this approach is that it is inexpensive and time-efficient and allows the researcher to access large-scale datasets. The use of multiple types of sources will increase both the reliability and validity of the findings through data triangulation (Omowole</a:t>
            </a:r>
            <a:r>
              <a:rPr b="0" i="1" lang="en-IN" sz="900" u="none" cap="none" strike="noStrike">
                <a:solidFill>
                  <a:schemeClr val="dk1"/>
                </a:solidFill>
                <a:latin typeface="Arial"/>
                <a:ea typeface="Arial"/>
                <a:cs typeface="Arial"/>
                <a:sym typeface="Arial"/>
              </a:rPr>
              <a:t> et al.,</a:t>
            </a:r>
            <a:r>
              <a:rPr b="0" i="0" lang="en-IN" sz="900" u="none" cap="none" strike="noStrike">
                <a:solidFill>
                  <a:schemeClr val="dk1"/>
                </a:solidFill>
                <a:latin typeface="Arial"/>
                <a:ea typeface="Arial"/>
                <a:cs typeface="Arial"/>
                <a:sym typeface="Arial"/>
              </a:rPr>
              <a:t> 2024).</a:t>
            </a:r>
            <a:endParaRPr/>
          </a:p>
        </p:txBody>
      </p:sp>
      <p:sp>
        <p:nvSpPr>
          <p:cNvPr id="87" name="Google Shape;87;p1"/>
          <p:cNvSpPr txBox="1"/>
          <p:nvPr/>
        </p:nvSpPr>
        <p:spPr>
          <a:xfrm>
            <a:off x="103373" y="7264416"/>
            <a:ext cx="3005588" cy="923330"/>
          </a:xfrm>
          <a:prstGeom prst="rect">
            <a:avLst/>
          </a:prstGeom>
          <a:solidFill>
            <a:schemeClr val="lt1"/>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spAutoFit/>
          </a:bodyPr>
          <a:lstStyle/>
          <a:p>
            <a:pPr indent="0" lvl="0" marL="0" marR="0" rtl="0" algn="just">
              <a:spcBef>
                <a:spcPts val="0"/>
              </a:spcBef>
              <a:spcAft>
                <a:spcPts val="0"/>
              </a:spcAft>
              <a:buNone/>
            </a:pPr>
            <a:r>
              <a:rPr b="1" i="0" lang="en-IN" sz="900" u="none" cap="none" strike="noStrike">
                <a:solidFill>
                  <a:schemeClr val="dk1"/>
                </a:solidFill>
                <a:latin typeface="Arial"/>
                <a:ea typeface="Arial"/>
                <a:cs typeface="Arial"/>
                <a:sym typeface="Arial"/>
              </a:rPr>
              <a:t>Methodological Choice: </a:t>
            </a:r>
            <a:r>
              <a:rPr b="0" i="0" lang="en-IN" sz="900" u="none" cap="none" strike="noStrike">
                <a:solidFill>
                  <a:schemeClr val="dk1"/>
                </a:solidFill>
                <a:latin typeface="Arial"/>
                <a:ea typeface="Arial"/>
                <a:cs typeface="Arial"/>
                <a:sym typeface="Arial"/>
              </a:rPr>
              <a:t>Qualitative methods will be employed in this research to help provide interpretation within the research data. While the research contains both statistical information, the focus will be on the broad implications related to substance use (Khoa, Hung and Hejsalem-Brahmi, 2023).</a:t>
            </a:r>
            <a:endParaRPr/>
          </a:p>
        </p:txBody>
      </p:sp>
      <p:sp>
        <p:nvSpPr>
          <p:cNvPr id="88" name="Google Shape;88;p1"/>
          <p:cNvSpPr txBox="1"/>
          <p:nvPr/>
        </p:nvSpPr>
        <p:spPr>
          <a:xfrm>
            <a:off x="103373" y="2434562"/>
            <a:ext cx="3005587" cy="1061829"/>
          </a:xfrm>
          <a:prstGeom prst="rect">
            <a:avLst/>
          </a:prstGeom>
          <a:solidFill>
            <a:srgbClr val="FBE4D4"/>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spAutoFit/>
          </a:bodyPr>
          <a:lstStyle/>
          <a:p>
            <a:pPr indent="0" lvl="0" marL="0" marR="0" rtl="0" algn="just">
              <a:spcBef>
                <a:spcPts val="0"/>
              </a:spcBef>
              <a:spcAft>
                <a:spcPts val="0"/>
              </a:spcAft>
              <a:buNone/>
            </a:pPr>
            <a:r>
              <a:rPr b="1" i="0" lang="en-IN" sz="900" u="none" cap="none" strike="noStrike">
                <a:solidFill>
                  <a:schemeClr val="dk1"/>
                </a:solidFill>
                <a:latin typeface="Arial"/>
                <a:ea typeface="Arial"/>
                <a:cs typeface="Arial"/>
                <a:sym typeface="Arial"/>
              </a:rPr>
              <a:t>Time Horizon</a:t>
            </a:r>
            <a:endParaRPr/>
          </a:p>
          <a:p>
            <a:pPr indent="0" lvl="0" marL="0" marR="0" rtl="0" algn="just">
              <a:spcBef>
                <a:spcPts val="0"/>
              </a:spcBef>
              <a:spcAft>
                <a:spcPts val="0"/>
              </a:spcAft>
              <a:buNone/>
            </a:pPr>
            <a:r>
              <a:rPr b="0" i="0" lang="en-IN" sz="900" u="none" cap="none" strike="noStrike">
                <a:solidFill>
                  <a:schemeClr val="dk1"/>
                </a:solidFill>
                <a:latin typeface="Arial"/>
                <a:ea typeface="Arial"/>
                <a:cs typeface="Arial"/>
                <a:sym typeface="Arial"/>
              </a:rPr>
              <a:t>Using a cross-sectional time frame, this study employs a data set spanning 2018-2025. The purpose of this time frame is to capture both temporal trends and developments regarding substance use in the UK, as well as the effects of both current policy and intervention on substance use.</a:t>
            </a:r>
            <a:endParaRPr/>
          </a:p>
        </p:txBody>
      </p:sp>
      <p:sp>
        <p:nvSpPr>
          <p:cNvPr id="89" name="Google Shape;89;p1"/>
          <p:cNvSpPr txBox="1"/>
          <p:nvPr/>
        </p:nvSpPr>
        <p:spPr>
          <a:xfrm>
            <a:off x="3243431" y="3496391"/>
            <a:ext cx="3431688" cy="3139321"/>
          </a:xfrm>
          <a:prstGeom prst="rect">
            <a:avLst/>
          </a:prstGeom>
          <a:solidFill>
            <a:srgbClr val="DDEAF6"/>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spAutoFit/>
          </a:bodyPr>
          <a:lstStyle/>
          <a:p>
            <a:pPr indent="0" lvl="0" marL="0" marR="0" rtl="0" algn="just">
              <a:spcBef>
                <a:spcPts val="0"/>
              </a:spcBef>
              <a:spcAft>
                <a:spcPts val="0"/>
              </a:spcAft>
              <a:buNone/>
            </a:pPr>
            <a:r>
              <a:rPr b="1" i="0" lang="en-IN" sz="900" u="none" cap="none" strike="noStrike">
                <a:solidFill>
                  <a:schemeClr val="dk1"/>
                </a:solidFill>
                <a:latin typeface="Arial"/>
                <a:ea typeface="Arial"/>
                <a:cs typeface="Arial"/>
                <a:sym typeface="Arial"/>
              </a:rPr>
              <a:t>Data Collection: </a:t>
            </a:r>
            <a:r>
              <a:rPr b="0" i="0" lang="en-IN" sz="900" u="none" cap="none" strike="noStrike">
                <a:solidFill>
                  <a:schemeClr val="dk1"/>
                </a:solidFill>
                <a:latin typeface="Arial"/>
                <a:ea typeface="Arial"/>
                <a:cs typeface="Arial"/>
                <a:sym typeface="Arial"/>
              </a:rPr>
              <a:t>Secondary data collected from credible sources includes government publications, NHS reports, peer-reviewed academic journals and reports from other non-governmental organisations. These data sources have been selected based on reliability, accuracy and relevance to the UK context. This will provide strong evidence base for conducting this research.: </a:t>
            </a:r>
            <a:endParaRPr/>
          </a:p>
          <a:p>
            <a:pPr indent="0" lvl="0" marL="0" marR="0" rtl="0" algn="just">
              <a:spcBef>
                <a:spcPts val="0"/>
              </a:spcBef>
              <a:spcAft>
                <a:spcPts val="0"/>
              </a:spcAft>
              <a:buNone/>
            </a:pPr>
            <a:r>
              <a:rPr b="1" i="0" lang="en-IN" sz="900" u="none" cap="none" strike="noStrike">
                <a:solidFill>
                  <a:schemeClr val="dk1"/>
                </a:solidFill>
                <a:latin typeface="Arial"/>
                <a:ea typeface="Arial"/>
                <a:cs typeface="Arial"/>
                <a:sym typeface="Arial"/>
              </a:rPr>
              <a:t>Inclusion and Exclusion Criteria</a:t>
            </a:r>
            <a:endParaRPr/>
          </a:p>
          <a:p>
            <a:pPr indent="0" lvl="0" marL="0" marR="0" rtl="0" algn="just">
              <a:spcBef>
                <a:spcPts val="0"/>
              </a:spcBef>
              <a:spcAft>
                <a:spcPts val="0"/>
              </a:spcAft>
              <a:buNone/>
            </a:pPr>
            <a:r>
              <a:rPr b="0" i="0" lang="en-IN" sz="900" u="none" cap="none" strike="noStrike">
                <a:solidFill>
                  <a:schemeClr val="dk1"/>
                </a:solidFill>
                <a:latin typeface="Arial"/>
                <a:ea typeface="Arial"/>
                <a:cs typeface="Arial"/>
                <a:sym typeface="Arial"/>
              </a:rPr>
              <a:t>In order for the research data used to meet high-quality standards, inclusion and exclusion criteria will be explicitly defined for the study. Ultimately, only UK published studies from 2018 - 2025 related to Alcohol/Drugs will be included; and any study that is past the date of inclusion; or irrelevant; or lacks any relation to the UK will be excluded from further consideration, thereby preserving both the accuracy and relevance of the research.</a:t>
            </a:r>
            <a:endParaRPr/>
          </a:p>
          <a:p>
            <a:pPr indent="0" lvl="0" marL="0" marR="0" rtl="0" algn="just">
              <a:spcBef>
                <a:spcPts val="0"/>
              </a:spcBef>
              <a:spcAft>
                <a:spcPts val="0"/>
              </a:spcAft>
              <a:buNone/>
            </a:pPr>
            <a:r>
              <a:rPr b="1" i="0" lang="en-IN" sz="900" u="none" cap="none" strike="noStrike">
                <a:solidFill>
                  <a:schemeClr val="dk1"/>
                </a:solidFill>
                <a:latin typeface="Arial"/>
                <a:ea typeface="Arial"/>
                <a:cs typeface="Arial"/>
                <a:sym typeface="Arial"/>
              </a:rPr>
              <a:t>Data Analysis Method: </a:t>
            </a:r>
            <a:r>
              <a:rPr b="0" i="0" lang="en-IN" sz="900" u="none" cap="none" strike="noStrike">
                <a:solidFill>
                  <a:schemeClr val="dk1"/>
                </a:solidFill>
                <a:latin typeface="Arial"/>
                <a:ea typeface="Arial"/>
                <a:cs typeface="Arial"/>
                <a:sym typeface="Arial"/>
              </a:rPr>
              <a:t>Thematic and descriptive analyses are employed to conduct the data analysis. The steps for thematic analysis include familiarisation with the data, identifying key themes through coding, and making sense of the data by interpreting patterns within the data to produce valuable information.</a:t>
            </a:r>
            <a:endParaRPr/>
          </a:p>
        </p:txBody>
      </p:sp>
      <p:sp>
        <p:nvSpPr>
          <p:cNvPr id="90" name="Google Shape;90;p1"/>
          <p:cNvSpPr txBox="1"/>
          <p:nvPr/>
        </p:nvSpPr>
        <p:spPr>
          <a:xfrm>
            <a:off x="103372" y="8276465"/>
            <a:ext cx="3005588" cy="1615827"/>
          </a:xfrm>
          <a:prstGeom prst="rect">
            <a:avLst/>
          </a:prstGeom>
          <a:solidFill>
            <a:srgbClr val="FFF2CC"/>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spAutoFit/>
          </a:bodyPr>
          <a:lstStyle/>
          <a:p>
            <a:pPr indent="0" lvl="0" marL="0" marR="0" rtl="0" algn="just">
              <a:spcBef>
                <a:spcPts val="0"/>
              </a:spcBef>
              <a:spcAft>
                <a:spcPts val="0"/>
              </a:spcAft>
              <a:buNone/>
            </a:pPr>
            <a:r>
              <a:rPr b="1" i="0" lang="en-IN" sz="900" u="none" cap="none" strike="noStrike">
                <a:solidFill>
                  <a:schemeClr val="dk1"/>
                </a:solidFill>
                <a:latin typeface="Arial"/>
                <a:ea typeface="Arial"/>
                <a:cs typeface="Arial"/>
                <a:sym typeface="Arial"/>
              </a:rPr>
              <a:t>Ethical Considerations: </a:t>
            </a:r>
            <a:r>
              <a:rPr b="0" i="0" lang="en-IN" sz="900" u="none" cap="none" strike="noStrike">
                <a:solidFill>
                  <a:schemeClr val="dk1"/>
                </a:solidFill>
                <a:latin typeface="Arial"/>
                <a:ea typeface="Arial"/>
                <a:cs typeface="Arial"/>
                <a:sym typeface="Arial"/>
              </a:rPr>
              <a:t>Ethical considerations are kept by utilizing publicly accessible data, including complete and referencing all sources, and not manipulating data. The study is conducted according to the principles of academic integrity and transparency at all stages of the research process.</a:t>
            </a:r>
            <a:endParaRPr/>
          </a:p>
          <a:p>
            <a:pPr indent="0" lvl="0" marL="0" marR="0" rtl="0" algn="just">
              <a:spcBef>
                <a:spcPts val="0"/>
              </a:spcBef>
              <a:spcAft>
                <a:spcPts val="0"/>
              </a:spcAft>
              <a:buNone/>
            </a:pPr>
            <a:r>
              <a:rPr b="1" i="0" lang="en-IN" sz="900" u="none" cap="none" strike="noStrike">
                <a:solidFill>
                  <a:schemeClr val="dk1"/>
                </a:solidFill>
                <a:latin typeface="Arial"/>
                <a:ea typeface="Arial"/>
                <a:cs typeface="Arial"/>
                <a:sym typeface="Arial"/>
              </a:rPr>
              <a:t>Limitations: </a:t>
            </a:r>
            <a:r>
              <a:rPr b="0" i="0" lang="en-IN" sz="900" u="none" cap="none" strike="noStrike">
                <a:solidFill>
                  <a:schemeClr val="dk1"/>
                </a:solidFill>
                <a:latin typeface="Arial"/>
                <a:ea typeface="Arial"/>
                <a:cs typeface="Arial"/>
                <a:sym typeface="Arial"/>
              </a:rPr>
              <a:t>The limitations of secondary data analysis have been identified in this study. Among these limitations are the limited control of data quality, possibilities of missing data from datasets, and potential underreporting of substance use.</a:t>
            </a:r>
            <a:endParaRPr/>
          </a:p>
        </p:txBody>
      </p:sp>
      <p:sp>
        <p:nvSpPr>
          <p:cNvPr id="91" name="Google Shape;91;p1"/>
          <p:cNvSpPr txBox="1"/>
          <p:nvPr/>
        </p:nvSpPr>
        <p:spPr>
          <a:xfrm>
            <a:off x="3243431" y="6845304"/>
            <a:ext cx="3431688" cy="2862322"/>
          </a:xfrm>
          <a:prstGeom prst="rect">
            <a:avLst/>
          </a:prstGeom>
          <a:solidFill>
            <a:schemeClr val="lt1"/>
          </a:solidFill>
          <a:ln cap="flat" cmpd="sng" w="12700">
            <a:solidFill>
              <a:schemeClr val="dk1"/>
            </a:solidFill>
            <a:prstDash val="solid"/>
            <a:miter lim="800000"/>
            <a:headEnd len="sm" w="sm" type="none"/>
            <a:tailEnd len="sm" w="sm" type="none"/>
          </a:ln>
        </p:spPr>
        <p:txBody>
          <a:bodyPr anchorCtr="0" anchor="t" bIns="45700" lIns="91425" spcFirstLastPara="1" rIns="91425" wrap="square" tIns="45700">
            <a:spAutoFit/>
          </a:bodyPr>
          <a:lstStyle/>
          <a:p>
            <a:pPr indent="0" lvl="0" marL="0" marR="0" rtl="0" algn="just">
              <a:spcBef>
                <a:spcPts val="0"/>
              </a:spcBef>
              <a:spcAft>
                <a:spcPts val="0"/>
              </a:spcAft>
              <a:buNone/>
            </a:pPr>
            <a:r>
              <a:rPr b="1" i="0" lang="en-IN" sz="900" u="none" cap="none" strike="noStrike">
                <a:solidFill>
                  <a:schemeClr val="dk1"/>
                </a:solidFill>
                <a:latin typeface="Arial"/>
                <a:ea typeface="Arial"/>
                <a:cs typeface="Arial"/>
                <a:sym typeface="Arial"/>
              </a:rPr>
              <a:t>References </a:t>
            </a:r>
            <a:endParaRPr/>
          </a:p>
          <a:p>
            <a:pPr indent="0" lvl="0" marL="0" marR="0" rtl="0" algn="just">
              <a:spcBef>
                <a:spcPts val="0"/>
              </a:spcBef>
              <a:spcAft>
                <a:spcPts val="0"/>
              </a:spcAft>
              <a:buNone/>
            </a:pPr>
            <a:r>
              <a:rPr b="0" i="0" lang="en-IN" sz="900" u="none" cap="none" strike="noStrike">
                <a:solidFill>
                  <a:schemeClr val="dk1"/>
                </a:solidFill>
                <a:latin typeface="Arial"/>
                <a:ea typeface="Arial"/>
                <a:cs typeface="Arial"/>
                <a:sym typeface="Arial"/>
              </a:rPr>
              <a:t>Braun, V. and Clarke, V. 2006. ‘Using thematic analysis in psychology’, Qualitative Research in Psychology, 3(2), pp. 77–101. </a:t>
            </a:r>
            <a:endParaRPr/>
          </a:p>
          <a:p>
            <a:pPr indent="0" lvl="0" marL="0" marR="0" rtl="0" algn="just">
              <a:spcBef>
                <a:spcPts val="0"/>
              </a:spcBef>
              <a:spcAft>
                <a:spcPts val="0"/>
              </a:spcAft>
              <a:buNone/>
            </a:pPr>
            <a:r>
              <a:rPr b="0" i="0" lang="en-IN" sz="900" u="none" cap="none" strike="noStrike">
                <a:solidFill>
                  <a:schemeClr val="dk1"/>
                </a:solidFill>
                <a:latin typeface="Arial"/>
                <a:ea typeface="Arial"/>
                <a:cs typeface="Arial"/>
                <a:sym typeface="Arial"/>
              </a:rPr>
              <a:t>Khoa, B.T., Hung, B.P. and Hejsalem-Brahmi, M., 2023. Qualitative research in social sciences: data collection, data analysis and report writing. International Journal of Public Sector Performance Management, 12(1-2), pp.187-209.</a:t>
            </a:r>
            <a:endParaRPr/>
          </a:p>
          <a:p>
            <a:pPr indent="0" lvl="0" marL="0" marR="0" rtl="0" algn="just">
              <a:spcBef>
                <a:spcPts val="0"/>
              </a:spcBef>
              <a:spcAft>
                <a:spcPts val="0"/>
              </a:spcAft>
              <a:buNone/>
            </a:pPr>
            <a:r>
              <a:rPr b="0" i="0" lang="en-IN" sz="900" u="none" cap="none" strike="noStrike">
                <a:solidFill>
                  <a:schemeClr val="dk1"/>
                </a:solidFill>
                <a:latin typeface="Arial"/>
                <a:ea typeface="Arial"/>
                <a:cs typeface="Arial"/>
                <a:sym typeface="Arial"/>
              </a:rPr>
              <a:t>Omowole, B.M., Olufemi-Philips, A.Q., Ofadile, O.C., Eyo-Udo, N.L. and Ewim, S.E., 2024. Big data for SMEs: A review of utilization strategies for market analysis and customer insight. International Journal of Frontline Research in Multidisciplinary Studies, 5(1), pp.001-018.</a:t>
            </a:r>
            <a:endParaRPr/>
          </a:p>
          <a:p>
            <a:pPr indent="0" lvl="0" marL="0" marR="0" rtl="0" algn="just">
              <a:spcBef>
                <a:spcPts val="0"/>
              </a:spcBef>
              <a:spcAft>
                <a:spcPts val="0"/>
              </a:spcAft>
              <a:buNone/>
            </a:pPr>
            <a:r>
              <a:rPr b="0" i="0" lang="en-IN" sz="900" u="none" cap="none" strike="noStrike">
                <a:solidFill>
                  <a:schemeClr val="dk1"/>
                </a:solidFill>
                <a:latin typeface="Arial"/>
                <a:ea typeface="Arial"/>
                <a:cs typeface="Arial"/>
                <a:sym typeface="Arial"/>
              </a:rPr>
              <a:t>Saunders, M., 2009. Research methods for business students. Person Education Limited.</a:t>
            </a:r>
            <a:endParaRPr/>
          </a:p>
          <a:p>
            <a:pPr indent="0" lvl="0" marL="0" marR="0" rtl="0" algn="just">
              <a:spcBef>
                <a:spcPts val="0"/>
              </a:spcBef>
              <a:spcAft>
                <a:spcPts val="0"/>
              </a:spcAft>
              <a:buNone/>
            </a:pPr>
            <a:r>
              <a:rPr b="0" i="0" lang="en-IN" sz="900" u="none" cap="none" strike="noStrike">
                <a:solidFill>
                  <a:schemeClr val="dk1"/>
                </a:solidFill>
                <a:latin typeface="Arial"/>
                <a:ea typeface="Arial"/>
                <a:cs typeface="Arial"/>
                <a:sym typeface="Arial"/>
              </a:rPr>
              <a:t>Tavakoli Ghouchani, H., Armat, M.R., Akbari, H., Hojjat, S.K., Lashkardoost, H., Asghari, D., Gholizadeh, N. and Saadati, H., 2022. Perceived barriers to addiction treatment: an inductive qualitative content analysis. Journal of Substance Use, 27(5), pp.550-555.</a:t>
            </a:r>
            <a:endParaRPr/>
          </a:p>
        </p:txBody>
      </p:sp>
      <p:pic>
        <p:nvPicPr>
          <p:cNvPr id="92" name="Google Shape;92;p1"/>
          <p:cNvPicPr preferRelativeResize="0"/>
          <p:nvPr/>
        </p:nvPicPr>
        <p:blipFill rotWithShape="1">
          <a:blip r:embed="rId3">
            <a:alphaModFix/>
          </a:blip>
          <a:srcRect b="46589" l="20392" r="20941" t="25835"/>
          <a:stretch/>
        </p:blipFill>
        <p:spPr>
          <a:xfrm>
            <a:off x="103373" y="4971630"/>
            <a:ext cx="3005588" cy="682380"/>
          </a:xfrm>
          <a:prstGeom prst="rect">
            <a:avLst/>
          </a:prstGeom>
          <a:noFill/>
          <a:ln>
            <a:noFill/>
          </a:ln>
        </p:spPr>
      </p:pic>
      <p:pic>
        <p:nvPicPr>
          <p:cNvPr id="93" name="Google Shape;93;p1"/>
          <p:cNvPicPr preferRelativeResize="0"/>
          <p:nvPr/>
        </p:nvPicPr>
        <p:blipFill rotWithShape="1">
          <a:blip r:embed="rId4">
            <a:alphaModFix/>
          </a:blip>
          <a:srcRect b="0" l="0" r="0" t="0"/>
          <a:stretch/>
        </p:blipFill>
        <p:spPr>
          <a:xfrm>
            <a:off x="3243431" y="1035486"/>
            <a:ext cx="3297218" cy="2356109"/>
          </a:xfrm>
          <a:prstGeom prst="rect">
            <a:avLst/>
          </a:prstGeom>
          <a:noFill/>
          <a:ln>
            <a:noFill/>
          </a:ln>
        </p:spPr>
      </p:pic>
      <p:sp>
        <p:nvSpPr>
          <p:cNvPr id="94" name="Google Shape;94;p1"/>
          <p:cNvSpPr txBox="1"/>
          <p:nvPr/>
        </p:nvSpPr>
        <p:spPr>
          <a:xfrm>
            <a:off x="361248" y="94015"/>
            <a:ext cx="5983103" cy="830997"/>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IN" sz="1600" u="sng" cap="none" strike="noStrike">
                <a:solidFill>
                  <a:srgbClr val="8DA9DB"/>
                </a:solidFill>
                <a:latin typeface="Arial"/>
                <a:ea typeface="Arial"/>
                <a:cs typeface="Arial"/>
                <a:sym typeface="Arial"/>
              </a:rPr>
              <a:t>Methodology on Social and Health Impacts of Alcohol and Drug Consumption in the UK: A Secondary Data Analysis Study </a:t>
            </a:r>
            <a:endParaRPr b="1" i="0" sz="1600" u="sng" cap="none" strike="noStrike">
              <a:solidFill>
                <a:srgbClr val="8DA9DB"/>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2026-04-04T10:10:26Z</dcterms:created>
</cp:coreProperties>
</file>