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1"/>
  </p:sldMasterIdLst>
  <p:sldIdLst>
    <p:sldId id="256" r:id="rId2"/>
    <p:sldId id="271" r:id="rId3"/>
    <p:sldId id="257" r:id="rId4"/>
    <p:sldId id="258" r:id="rId5"/>
    <p:sldId id="259" r:id="rId6"/>
    <p:sldId id="260" r:id="rId7"/>
    <p:sldId id="261" r:id="rId8"/>
    <p:sldId id="263" r:id="rId9"/>
    <p:sldId id="262" r:id="rId10"/>
    <p:sldId id="264" r:id="rId11"/>
    <p:sldId id="265" r:id="rId12"/>
    <p:sldId id="266" r:id="rId13"/>
    <p:sldId id="267" r:id="rId14"/>
    <p:sldId id="268" r:id="rId15"/>
    <p:sldId id="269" r:id="rId16"/>
    <p:sldId id="270" r:id="rId1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836870-73F9-05BF-691D-61B680A85CC0}" v="1095" dt="2026-02-13T17:53:13.270"/>
    <p1510:client id="{A9624E2F-8E22-2D8F-23E2-81C70D0F2FEE}" v="260" dt="2026-02-14T11:06:40.152"/>
    <p1510:client id="{BB6DDE39-CEC9-B5A1-A4F0-3EDDC930979B}" v="4493" dt="2026-02-13T22:22:06.706"/>
    <p1510:client id="{C7C3957C-377C-9097-A77B-3F67807928EA}" v="228" dt="2026-02-14T01:44:19.0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E3FE7612-740C-573D-4004-98D5D7A44BC3}"/>
    <pc:docChg chg="modSld">
      <pc:chgData name="" userId="" providerId="" clId="Web-{E3FE7612-740C-573D-4004-98D5D7A44BC3}" dt="2026-02-08T20:15:53.757" v="0"/>
      <pc:docMkLst>
        <pc:docMk/>
      </pc:docMkLst>
      <pc:sldChg chg="addSp">
        <pc:chgData name="" userId="" providerId="" clId="Web-{E3FE7612-740C-573D-4004-98D5D7A44BC3}" dt="2026-02-08T20:15:53.757" v="0"/>
        <pc:sldMkLst>
          <pc:docMk/>
          <pc:sldMk cId="2694606106" sldId="259"/>
        </pc:sldMkLst>
      </pc:sldChg>
    </pc:docChg>
  </pc:docChgLst>
  <pc:docChgLst>
    <pc:chgData name="Chizoma Awoyemi (2223400)" userId="S::2223400@student.uwtsd.ac.uk::3a3cb810-7dc4-490c-b5a4-06788d91e567" providerId="AD" clId="Web-{BB6DDE39-CEC9-B5A1-A4F0-3EDDC930979B}"/>
    <pc:docChg chg="addSld modSld">
      <pc:chgData name="Chizoma Awoyemi (2223400)" userId="S::2223400@student.uwtsd.ac.uk::3a3cb810-7dc4-490c-b5a4-06788d91e567" providerId="AD" clId="Web-{BB6DDE39-CEC9-B5A1-A4F0-3EDDC930979B}" dt="2026-02-13T22:22:06.706" v="2321"/>
      <pc:docMkLst>
        <pc:docMk/>
      </pc:docMkLst>
      <pc:sldChg chg="modSp">
        <pc:chgData name="Chizoma Awoyemi (2223400)" userId="S::2223400@student.uwtsd.ac.uk::3a3cb810-7dc4-490c-b5a4-06788d91e567" providerId="AD" clId="Web-{BB6DDE39-CEC9-B5A1-A4F0-3EDDC930979B}" dt="2026-02-13T22:17:42.167" v="2300" actId="20577"/>
        <pc:sldMkLst>
          <pc:docMk/>
          <pc:sldMk cId="4202657019" sldId="264"/>
        </pc:sldMkLst>
        <pc:spChg chg="mod">
          <ac:chgData name="Chizoma Awoyemi (2223400)" userId="S::2223400@student.uwtsd.ac.uk::3a3cb810-7dc4-490c-b5a4-06788d91e567" providerId="AD" clId="Web-{BB6DDE39-CEC9-B5A1-A4F0-3EDDC930979B}" dt="2026-02-13T22:17:42.167" v="2300" actId="20577"/>
          <ac:spMkLst>
            <pc:docMk/>
            <pc:sldMk cId="4202657019" sldId="264"/>
            <ac:spMk id="2" creationId="{D3F6FD35-3ADE-5049-06D4-DBAA31B53839}"/>
          </ac:spMkLst>
        </pc:spChg>
      </pc:sldChg>
      <pc:sldChg chg="addSp delSp modSp mod setBg">
        <pc:chgData name="Chizoma Awoyemi (2223400)" userId="S::2223400@student.uwtsd.ac.uk::3a3cb810-7dc4-490c-b5a4-06788d91e567" providerId="AD" clId="Web-{BB6DDE39-CEC9-B5A1-A4F0-3EDDC930979B}" dt="2026-02-13T22:19:30.921" v="2305"/>
        <pc:sldMkLst>
          <pc:docMk/>
          <pc:sldMk cId="1341465720" sldId="268"/>
        </pc:sldMkLst>
        <pc:spChg chg="mod">
          <ac:chgData name="Chizoma Awoyemi (2223400)" userId="S::2223400@student.uwtsd.ac.uk::3a3cb810-7dc4-490c-b5a4-06788d91e567" providerId="AD" clId="Web-{BB6DDE39-CEC9-B5A1-A4F0-3EDDC930979B}" dt="2026-02-13T22:19:30.921" v="2305"/>
          <ac:spMkLst>
            <pc:docMk/>
            <pc:sldMk cId="1341465720" sldId="268"/>
            <ac:spMk id="2" creationId="{DF251764-4B45-4B7A-6CFD-19C09F4ABC81}"/>
          </ac:spMkLst>
        </pc:spChg>
        <pc:spChg chg="add del mod">
          <ac:chgData name="Chizoma Awoyemi (2223400)" userId="S::2223400@student.uwtsd.ac.uk::3a3cb810-7dc4-490c-b5a4-06788d91e567" providerId="AD" clId="Web-{BB6DDE39-CEC9-B5A1-A4F0-3EDDC930979B}" dt="2026-02-13T22:19:30.921" v="2305"/>
          <ac:spMkLst>
            <pc:docMk/>
            <pc:sldMk cId="1341465720" sldId="268"/>
            <ac:spMk id="3" creationId="{52E5FC72-CBC6-2E67-BEF1-6838CD15372A}"/>
          </ac:spMkLst>
        </pc:spChg>
        <pc:spChg chg="add del">
          <ac:chgData name="Chizoma Awoyemi (2223400)" userId="S::2223400@student.uwtsd.ac.uk::3a3cb810-7dc4-490c-b5a4-06788d91e567" providerId="AD" clId="Web-{BB6DDE39-CEC9-B5A1-A4F0-3EDDC930979B}" dt="2026-02-13T22:19:30.874" v="2304"/>
          <ac:spMkLst>
            <pc:docMk/>
            <pc:sldMk cId="1341465720" sldId="268"/>
            <ac:spMk id="9" creationId="{247A131F-D5DE-41A5-B4CF-4F345319B40B}"/>
          </ac:spMkLst>
        </pc:spChg>
        <pc:spChg chg="add del">
          <ac:chgData name="Chizoma Awoyemi (2223400)" userId="S::2223400@student.uwtsd.ac.uk::3a3cb810-7dc4-490c-b5a4-06788d91e567" providerId="AD" clId="Web-{BB6DDE39-CEC9-B5A1-A4F0-3EDDC930979B}" dt="2026-02-13T22:19:13.327" v="2302"/>
          <ac:spMkLst>
            <pc:docMk/>
            <pc:sldMk cId="1341465720" sldId="268"/>
            <ac:spMk id="10" creationId="{247A131F-D5DE-41A5-B4CF-4F345319B40B}"/>
          </ac:spMkLst>
        </pc:spChg>
        <pc:spChg chg="add del">
          <ac:chgData name="Chizoma Awoyemi (2223400)" userId="S::2223400@student.uwtsd.ac.uk::3a3cb810-7dc4-490c-b5a4-06788d91e567" providerId="AD" clId="Web-{BB6DDE39-CEC9-B5A1-A4F0-3EDDC930979B}" dt="2026-02-13T22:19:30.874" v="2304"/>
          <ac:spMkLst>
            <pc:docMk/>
            <pc:sldMk cId="1341465720" sldId="268"/>
            <ac:spMk id="11" creationId="{3AF4666D-BD98-40A5-A75F-478B982010B2}"/>
          </ac:spMkLst>
        </pc:spChg>
        <pc:spChg chg="add del">
          <ac:chgData name="Chizoma Awoyemi (2223400)" userId="S::2223400@student.uwtsd.ac.uk::3a3cb810-7dc4-490c-b5a4-06788d91e567" providerId="AD" clId="Web-{BB6DDE39-CEC9-B5A1-A4F0-3EDDC930979B}" dt="2026-02-13T22:19:13.327" v="2302"/>
          <ac:spMkLst>
            <pc:docMk/>
            <pc:sldMk cId="1341465720" sldId="268"/>
            <ac:spMk id="12" creationId="{3AF4666D-BD98-40A5-A75F-478B982010B2}"/>
          </ac:spMkLst>
        </pc:spChg>
        <pc:spChg chg="add del">
          <ac:chgData name="Chizoma Awoyemi (2223400)" userId="S::2223400@student.uwtsd.ac.uk::3a3cb810-7dc4-490c-b5a4-06788d91e567" providerId="AD" clId="Web-{BB6DDE39-CEC9-B5A1-A4F0-3EDDC930979B}" dt="2026-02-13T22:19:30.874" v="2304"/>
          <ac:spMkLst>
            <pc:docMk/>
            <pc:sldMk cId="1341465720" sldId="268"/>
            <ac:spMk id="13" creationId="{68680585-71F9-4721-A998-4974171D2EB4}"/>
          </ac:spMkLst>
        </pc:spChg>
        <pc:spChg chg="add del">
          <ac:chgData name="Chizoma Awoyemi (2223400)" userId="S::2223400@student.uwtsd.ac.uk::3a3cb810-7dc4-490c-b5a4-06788d91e567" providerId="AD" clId="Web-{BB6DDE39-CEC9-B5A1-A4F0-3EDDC930979B}" dt="2026-02-13T22:19:13.327" v="2302"/>
          <ac:spMkLst>
            <pc:docMk/>
            <pc:sldMk cId="1341465720" sldId="268"/>
            <ac:spMk id="14" creationId="{68680585-71F9-4721-A998-4974171D2EB4}"/>
          </ac:spMkLst>
        </pc:spChg>
        <pc:spChg chg="add del">
          <ac:chgData name="Chizoma Awoyemi (2223400)" userId="S::2223400@student.uwtsd.ac.uk::3a3cb810-7dc4-490c-b5a4-06788d91e567" providerId="AD" clId="Web-{BB6DDE39-CEC9-B5A1-A4F0-3EDDC930979B}" dt="2026-02-13T22:19:30.874" v="2304"/>
          <ac:spMkLst>
            <pc:docMk/>
            <pc:sldMk cId="1341465720" sldId="268"/>
            <ac:spMk id="15" creationId="{12BC95C2-2EEC-4F59-ABA8-660B0D059CCF}"/>
          </ac:spMkLst>
        </pc:spChg>
        <pc:spChg chg="add del">
          <ac:chgData name="Chizoma Awoyemi (2223400)" userId="S::2223400@student.uwtsd.ac.uk::3a3cb810-7dc4-490c-b5a4-06788d91e567" providerId="AD" clId="Web-{BB6DDE39-CEC9-B5A1-A4F0-3EDDC930979B}" dt="2026-02-13T22:19:13.327" v="2302"/>
          <ac:spMkLst>
            <pc:docMk/>
            <pc:sldMk cId="1341465720" sldId="268"/>
            <ac:spMk id="16" creationId="{12BC95C2-2EEC-4F59-ABA8-660B0D059CCF}"/>
          </ac:spMkLst>
        </pc:spChg>
        <pc:spChg chg="add del">
          <ac:chgData name="Chizoma Awoyemi (2223400)" userId="S::2223400@student.uwtsd.ac.uk::3a3cb810-7dc4-490c-b5a4-06788d91e567" providerId="AD" clId="Web-{BB6DDE39-CEC9-B5A1-A4F0-3EDDC930979B}" dt="2026-02-13T22:19:30.874" v="2304"/>
          <ac:spMkLst>
            <pc:docMk/>
            <pc:sldMk cId="1341465720" sldId="268"/>
            <ac:spMk id="35" creationId="{8651CFA9-6065-4243-AC48-858E359780B1}"/>
          </ac:spMkLst>
        </pc:spChg>
        <pc:spChg chg="add del">
          <ac:chgData name="Chizoma Awoyemi (2223400)" userId="S::2223400@student.uwtsd.ac.uk::3a3cb810-7dc4-490c-b5a4-06788d91e567" providerId="AD" clId="Web-{BB6DDE39-CEC9-B5A1-A4F0-3EDDC930979B}" dt="2026-02-13T22:19:13.327" v="2302"/>
          <ac:spMkLst>
            <pc:docMk/>
            <pc:sldMk cId="1341465720" sldId="268"/>
            <ac:spMk id="36" creationId="{8651CFA9-6065-4243-AC48-858E359780B1}"/>
          </ac:spMkLst>
        </pc:spChg>
        <pc:spChg chg="add del">
          <ac:chgData name="Chizoma Awoyemi (2223400)" userId="S::2223400@student.uwtsd.ac.uk::3a3cb810-7dc4-490c-b5a4-06788d91e567" providerId="AD" clId="Web-{BB6DDE39-CEC9-B5A1-A4F0-3EDDC930979B}" dt="2026-02-13T22:19:30.874" v="2304"/>
          <ac:spMkLst>
            <pc:docMk/>
            <pc:sldMk cId="1341465720" sldId="268"/>
            <ac:spMk id="37" creationId="{37962AE0-6A1C-4B76-9D52-10E5E6D7D3BB}"/>
          </ac:spMkLst>
        </pc:spChg>
        <pc:spChg chg="add del">
          <ac:chgData name="Chizoma Awoyemi (2223400)" userId="S::2223400@student.uwtsd.ac.uk::3a3cb810-7dc4-490c-b5a4-06788d91e567" providerId="AD" clId="Web-{BB6DDE39-CEC9-B5A1-A4F0-3EDDC930979B}" dt="2026-02-13T22:19:13.327" v="2302"/>
          <ac:spMkLst>
            <pc:docMk/>
            <pc:sldMk cId="1341465720" sldId="268"/>
            <ac:spMk id="38" creationId="{37962AE0-6A1C-4B76-9D52-10E5E6D7D3BB}"/>
          </ac:spMkLst>
        </pc:spChg>
        <pc:spChg chg="add">
          <ac:chgData name="Chizoma Awoyemi (2223400)" userId="S::2223400@student.uwtsd.ac.uk::3a3cb810-7dc4-490c-b5a4-06788d91e567" providerId="AD" clId="Web-{BB6DDE39-CEC9-B5A1-A4F0-3EDDC930979B}" dt="2026-02-13T22:19:30.921" v="2305"/>
          <ac:spMkLst>
            <pc:docMk/>
            <pc:sldMk cId="1341465720" sldId="268"/>
            <ac:spMk id="67" creationId="{247A131F-D5DE-41A5-B4CF-4F345319B40B}"/>
          </ac:spMkLst>
        </pc:spChg>
        <pc:spChg chg="add">
          <ac:chgData name="Chizoma Awoyemi (2223400)" userId="S::2223400@student.uwtsd.ac.uk::3a3cb810-7dc4-490c-b5a4-06788d91e567" providerId="AD" clId="Web-{BB6DDE39-CEC9-B5A1-A4F0-3EDDC930979B}" dt="2026-02-13T22:19:30.921" v="2305"/>
          <ac:spMkLst>
            <pc:docMk/>
            <pc:sldMk cId="1341465720" sldId="268"/>
            <ac:spMk id="68" creationId="{3AF4666D-BD98-40A5-A75F-478B982010B2}"/>
          </ac:spMkLst>
        </pc:spChg>
        <pc:spChg chg="add">
          <ac:chgData name="Chizoma Awoyemi (2223400)" userId="S::2223400@student.uwtsd.ac.uk::3a3cb810-7dc4-490c-b5a4-06788d91e567" providerId="AD" clId="Web-{BB6DDE39-CEC9-B5A1-A4F0-3EDDC930979B}" dt="2026-02-13T22:19:30.921" v="2305"/>
          <ac:spMkLst>
            <pc:docMk/>
            <pc:sldMk cId="1341465720" sldId="268"/>
            <ac:spMk id="69" creationId="{68680585-71F9-4721-A998-4974171D2EB4}"/>
          </ac:spMkLst>
        </pc:spChg>
        <pc:spChg chg="add">
          <ac:chgData name="Chizoma Awoyemi (2223400)" userId="S::2223400@student.uwtsd.ac.uk::3a3cb810-7dc4-490c-b5a4-06788d91e567" providerId="AD" clId="Web-{BB6DDE39-CEC9-B5A1-A4F0-3EDDC930979B}" dt="2026-02-13T22:19:30.921" v="2305"/>
          <ac:spMkLst>
            <pc:docMk/>
            <pc:sldMk cId="1341465720" sldId="268"/>
            <ac:spMk id="70" creationId="{12BC95C2-2EEC-4F59-ABA8-660B0D059CCF}"/>
          </ac:spMkLst>
        </pc:spChg>
        <pc:spChg chg="add">
          <ac:chgData name="Chizoma Awoyemi (2223400)" userId="S::2223400@student.uwtsd.ac.uk::3a3cb810-7dc4-490c-b5a4-06788d91e567" providerId="AD" clId="Web-{BB6DDE39-CEC9-B5A1-A4F0-3EDDC930979B}" dt="2026-02-13T22:19:30.921" v="2305"/>
          <ac:spMkLst>
            <pc:docMk/>
            <pc:sldMk cId="1341465720" sldId="268"/>
            <ac:spMk id="73" creationId="{8651CFA9-6065-4243-AC48-858E359780B1}"/>
          </ac:spMkLst>
        </pc:spChg>
        <pc:spChg chg="add">
          <ac:chgData name="Chizoma Awoyemi (2223400)" userId="S::2223400@student.uwtsd.ac.uk::3a3cb810-7dc4-490c-b5a4-06788d91e567" providerId="AD" clId="Web-{BB6DDE39-CEC9-B5A1-A4F0-3EDDC930979B}" dt="2026-02-13T22:19:30.921" v="2305"/>
          <ac:spMkLst>
            <pc:docMk/>
            <pc:sldMk cId="1341465720" sldId="268"/>
            <ac:spMk id="74" creationId="{37962AE0-6A1C-4B76-9D52-10E5E6D7D3BB}"/>
          </ac:spMkLst>
        </pc:spChg>
        <pc:spChg chg="add">
          <ac:chgData name="Chizoma Awoyemi (2223400)" userId="S::2223400@student.uwtsd.ac.uk::3a3cb810-7dc4-490c-b5a4-06788d91e567" providerId="AD" clId="Web-{BB6DDE39-CEC9-B5A1-A4F0-3EDDC930979B}" dt="2026-02-13T22:19:30.921" v="2305"/>
          <ac:spMkLst>
            <pc:docMk/>
            <pc:sldMk cId="1341465720" sldId="268"/>
            <ac:spMk id="76" creationId="{52E5FC72-CBC6-2E67-BEF1-6838CD15372A}"/>
          </ac:spMkLst>
        </pc:spChg>
        <pc:grpChg chg="add">
          <ac:chgData name="Chizoma Awoyemi (2223400)" userId="S::2223400@student.uwtsd.ac.uk::3a3cb810-7dc4-490c-b5a4-06788d91e567" providerId="AD" clId="Web-{BB6DDE39-CEC9-B5A1-A4F0-3EDDC930979B}" dt="2026-02-13T22:19:13.389" v="2303"/>
          <ac:grpSpMkLst>
            <pc:docMk/>
            <pc:sldMk cId="1341465720" sldId="268"/>
            <ac:grpSpMk id="17" creationId="{03E9870D-4BBA-43AF-8D44-BBADF020CFF6}"/>
          </ac:grpSpMkLst>
        </pc:grpChg>
        <pc:grpChg chg="add del">
          <ac:chgData name="Chizoma Awoyemi (2223400)" userId="S::2223400@student.uwtsd.ac.uk::3a3cb810-7dc4-490c-b5a4-06788d91e567" providerId="AD" clId="Web-{BB6DDE39-CEC9-B5A1-A4F0-3EDDC930979B}" dt="2026-02-13T22:19:13.327" v="2302"/>
          <ac:grpSpMkLst>
            <pc:docMk/>
            <pc:sldMk cId="1341465720" sldId="268"/>
            <ac:grpSpMk id="27" creationId="{C3279E8D-2BAA-4CB1-834B-09FADD54DE56}"/>
          </ac:grpSpMkLst>
        </pc:grpChg>
        <pc:grpChg chg="del">
          <ac:chgData name="Chizoma Awoyemi (2223400)" userId="S::2223400@student.uwtsd.ac.uk::3a3cb810-7dc4-490c-b5a4-06788d91e567" providerId="AD" clId="Web-{BB6DDE39-CEC9-B5A1-A4F0-3EDDC930979B}" dt="2026-02-13T22:19:30.874" v="2304"/>
          <ac:grpSpMkLst>
            <pc:docMk/>
            <pc:sldMk cId="1341465720" sldId="268"/>
            <ac:grpSpMk id="49" creationId="{4E8659C6-7D51-4002-BCB2-0B4CA79E3FBE}"/>
          </ac:grpSpMkLst>
        </pc:grpChg>
        <pc:graphicFrameChg chg="add del">
          <ac:chgData name="Chizoma Awoyemi (2223400)" userId="S::2223400@student.uwtsd.ac.uk::3a3cb810-7dc4-490c-b5a4-06788d91e567" providerId="AD" clId="Web-{BB6DDE39-CEC9-B5A1-A4F0-3EDDC930979B}" dt="2026-02-13T22:19:30.874" v="2304"/>
          <ac:graphicFrameMkLst>
            <pc:docMk/>
            <pc:sldMk cId="1341465720" sldId="268"/>
            <ac:graphicFrameMk id="5" creationId="{BF570645-94E8-7C31-C951-66C01877F873}"/>
          </ac:graphicFrameMkLst>
        </pc:graphicFrameChg>
        <pc:picChg chg="add del">
          <ac:chgData name="Chizoma Awoyemi (2223400)" userId="S::2223400@student.uwtsd.ac.uk::3a3cb810-7dc4-490c-b5a4-06788d91e567" providerId="AD" clId="Web-{BB6DDE39-CEC9-B5A1-A4F0-3EDDC930979B}" dt="2026-02-13T22:19:13.327" v="2302"/>
          <ac:picMkLst>
            <pc:docMk/>
            <pc:sldMk cId="1341465720" sldId="268"/>
            <ac:picMk id="7" creationId="{906DDC71-50C6-12F9-5215-1D0966D36881}"/>
          </ac:picMkLst>
        </pc:picChg>
        <pc:picChg chg="add">
          <ac:chgData name="Chizoma Awoyemi (2223400)" userId="S::2223400@student.uwtsd.ac.uk::3a3cb810-7dc4-490c-b5a4-06788d91e567" providerId="AD" clId="Web-{BB6DDE39-CEC9-B5A1-A4F0-3EDDC930979B}" dt="2026-02-13T22:19:30.921" v="2305"/>
          <ac:picMkLst>
            <pc:docMk/>
            <pc:sldMk cId="1341465720" sldId="268"/>
            <ac:picMk id="77" creationId="{04A71523-2BAE-0EA4-619D-D4D05397EA86}"/>
          </ac:picMkLst>
        </pc:picChg>
      </pc:sldChg>
      <pc:sldChg chg="addSp delSp modSp mod setBg">
        <pc:chgData name="Chizoma Awoyemi (2223400)" userId="S::2223400@student.uwtsd.ac.uk::3a3cb810-7dc4-490c-b5a4-06788d91e567" providerId="AD" clId="Web-{BB6DDE39-CEC9-B5A1-A4F0-3EDDC930979B}" dt="2026-02-13T22:19:52.343" v="2306"/>
        <pc:sldMkLst>
          <pc:docMk/>
          <pc:sldMk cId="1612703561" sldId="269"/>
        </pc:sldMkLst>
        <pc:spChg chg="mod">
          <ac:chgData name="Chizoma Awoyemi (2223400)" userId="S::2223400@student.uwtsd.ac.uk::3a3cb810-7dc4-490c-b5a4-06788d91e567" providerId="AD" clId="Web-{BB6DDE39-CEC9-B5A1-A4F0-3EDDC930979B}" dt="2026-02-13T22:19:52.343" v="2306"/>
          <ac:spMkLst>
            <pc:docMk/>
            <pc:sldMk cId="1612703561" sldId="269"/>
            <ac:spMk id="2" creationId="{F44B0F71-5A49-AE2D-2424-E05F2EB11F50}"/>
          </ac:spMkLst>
        </pc:spChg>
        <pc:spChg chg="add del mod">
          <ac:chgData name="Chizoma Awoyemi (2223400)" userId="S::2223400@student.uwtsd.ac.uk::3a3cb810-7dc4-490c-b5a4-06788d91e567" providerId="AD" clId="Web-{BB6DDE39-CEC9-B5A1-A4F0-3EDDC930979B}" dt="2026-02-13T22:19:52.343" v="2306"/>
          <ac:spMkLst>
            <pc:docMk/>
            <pc:sldMk cId="1612703561" sldId="269"/>
            <ac:spMk id="3" creationId="{1FD3756A-E229-B8BB-396F-3A0F87945A7C}"/>
          </ac:spMkLst>
        </pc:spChg>
        <pc:spChg chg="add">
          <ac:chgData name="Chizoma Awoyemi (2223400)" userId="S::2223400@student.uwtsd.ac.uk::3a3cb810-7dc4-490c-b5a4-06788d91e567" providerId="AD" clId="Web-{BB6DDE39-CEC9-B5A1-A4F0-3EDDC930979B}" dt="2026-02-13T22:19:52.343" v="2306"/>
          <ac:spMkLst>
            <pc:docMk/>
            <pc:sldMk cId="1612703561" sldId="269"/>
            <ac:spMk id="9" creationId="{247A131F-D5DE-41A5-B4CF-4F345319B40B}"/>
          </ac:spMkLst>
        </pc:spChg>
        <pc:spChg chg="add">
          <ac:chgData name="Chizoma Awoyemi (2223400)" userId="S::2223400@student.uwtsd.ac.uk::3a3cb810-7dc4-490c-b5a4-06788d91e567" providerId="AD" clId="Web-{BB6DDE39-CEC9-B5A1-A4F0-3EDDC930979B}" dt="2026-02-13T22:19:52.343" v="2306"/>
          <ac:spMkLst>
            <pc:docMk/>
            <pc:sldMk cId="1612703561" sldId="269"/>
            <ac:spMk id="11" creationId="{3AF4666D-BD98-40A5-A75F-478B982010B2}"/>
          </ac:spMkLst>
        </pc:spChg>
        <pc:spChg chg="add">
          <ac:chgData name="Chizoma Awoyemi (2223400)" userId="S::2223400@student.uwtsd.ac.uk::3a3cb810-7dc4-490c-b5a4-06788d91e567" providerId="AD" clId="Web-{BB6DDE39-CEC9-B5A1-A4F0-3EDDC930979B}" dt="2026-02-13T22:19:52.343" v="2306"/>
          <ac:spMkLst>
            <pc:docMk/>
            <pc:sldMk cId="1612703561" sldId="269"/>
            <ac:spMk id="13" creationId="{68680585-71F9-4721-A998-4974171D2EB4}"/>
          </ac:spMkLst>
        </pc:spChg>
        <pc:spChg chg="add">
          <ac:chgData name="Chizoma Awoyemi (2223400)" userId="S::2223400@student.uwtsd.ac.uk::3a3cb810-7dc4-490c-b5a4-06788d91e567" providerId="AD" clId="Web-{BB6DDE39-CEC9-B5A1-A4F0-3EDDC930979B}" dt="2026-02-13T22:19:52.343" v="2306"/>
          <ac:spMkLst>
            <pc:docMk/>
            <pc:sldMk cId="1612703561" sldId="269"/>
            <ac:spMk id="15" creationId="{12BC95C2-2EEC-4F59-ABA8-660B0D059CCF}"/>
          </ac:spMkLst>
        </pc:spChg>
        <pc:spChg chg="add">
          <ac:chgData name="Chizoma Awoyemi (2223400)" userId="S::2223400@student.uwtsd.ac.uk::3a3cb810-7dc4-490c-b5a4-06788d91e567" providerId="AD" clId="Web-{BB6DDE39-CEC9-B5A1-A4F0-3EDDC930979B}" dt="2026-02-13T22:19:52.343" v="2306"/>
          <ac:spMkLst>
            <pc:docMk/>
            <pc:sldMk cId="1612703561" sldId="269"/>
            <ac:spMk id="35" creationId="{8651CFA9-6065-4243-AC48-858E359780B1}"/>
          </ac:spMkLst>
        </pc:spChg>
        <pc:spChg chg="add">
          <ac:chgData name="Chizoma Awoyemi (2223400)" userId="S::2223400@student.uwtsd.ac.uk::3a3cb810-7dc4-490c-b5a4-06788d91e567" providerId="AD" clId="Web-{BB6DDE39-CEC9-B5A1-A4F0-3EDDC930979B}" dt="2026-02-13T22:19:52.343" v="2306"/>
          <ac:spMkLst>
            <pc:docMk/>
            <pc:sldMk cId="1612703561" sldId="269"/>
            <ac:spMk id="37" creationId="{37962AE0-6A1C-4B76-9D52-10E5E6D7D3BB}"/>
          </ac:spMkLst>
        </pc:spChg>
        <pc:grpChg chg="add">
          <ac:chgData name="Chizoma Awoyemi (2223400)" userId="S::2223400@student.uwtsd.ac.uk::3a3cb810-7dc4-490c-b5a4-06788d91e567" providerId="AD" clId="Web-{BB6DDE39-CEC9-B5A1-A4F0-3EDDC930979B}" dt="2026-02-13T22:19:52.343" v="2306"/>
          <ac:grpSpMkLst>
            <pc:docMk/>
            <pc:sldMk cId="1612703561" sldId="269"/>
            <ac:grpSpMk id="26" creationId="{C3279E8D-2BAA-4CB1-834B-09FADD54DE56}"/>
          </ac:grpSpMkLst>
        </pc:grpChg>
        <pc:graphicFrameChg chg="add">
          <ac:chgData name="Chizoma Awoyemi (2223400)" userId="S::2223400@student.uwtsd.ac.uk::3a3cb810-7dc4-490c-b5a4-06788d91e567" providerId="AD" clId="Web-{BB6DDE39-CEC9-B5A1-A4F0-3EDDC930979B}" dt="2026-02-13T22:19:52.343" v="2306"/>
          <ac:graphicFrameMkLst>
            <pc:docMk/>
            <pc:sldMk cId="1612703561" sldId="269"/>
            <ac:graphicFrameMk id="5" creationId="{BA66F48E-D4D5-CFCA-D1FD-8055A2C63880}"/>
          </ac:graphicFrameMkLst>
        </pc:graphicFrameChg>
      </pc:sldChg>
      <pc:sldChg chg="addSp delSp modSp new mod setBg">
        <pc:chgData name="Chizoma Awoyemi (2223400)" userId="S::2223400@student.uwtsd.ac.uk::3a3cb810-7dc4-490c-b5a4-06788d91e567" providerId="AD" clId="Web-{BB6DDE39-CEC9-B5A1-A4F0-3EDDC930979B}" dt="2026-02-13T22:22:06.706" v="2321"/>
        <pc:sldMkLst>
          <pc:docMk/>
          <pc:sldMk cId="429596581" sldId="270"/>
        </pc:sldMkLst>
        <pc:spChg chg="mod">
          <ac:chgData name="Chizoma Awoyemi (2223400)" userId="S::2223400@student.uwtsd.ac.uk::3a3cb810-7dc4-490c-b5a4-06788d91e567" providerId="AD" clId="Web-{BB6DDE39-CEC9-B5A1-A4F0-3EDDC930979B}" dt="2026-02-13T22:22:06.706" v="2321"/>
          <ac:spMkLst>
            <pc:docMk/>
            <pc:sldMk cId="429596581" sldId="270"/>
            <ac:spMk id="2" creationId="{82D22B8F-02F2-1BFB-E9F7-A26994FCF7FB}"/>
          </ac:spMkLst>
        </pc:spChg>
        <pc:spChg chg="add del mod">
          <ac:chgData name="Chizoma Awoyemi (2223400)" userId="S::2223400@student.uwtsd.ac.uk::3a3cb810-7dc4-490c-b5a4-06788d91e567" providerId="AD" clId="Web-{BB6DDE39-CEC9-B5A1-A4F0-3EDDC930979B}" dt="2026-02-13T19:46:10.926" v="1463"/>
          <ac:spMkLst>
            <pc:docMk/>
            <pc:sldMk cId="429596581" sldId="270"/>
            <ac:spMk id="3" creationId="{AAC743A0-48A1-BBED-7C32-8DBAE05F5D1D}"/>
          </ac:spMkLst>
        </pc:spChg>
        <pc:spChg chg="add mod">
          <ac:chgData name="Chizoma Awoyemi (2223400)" userId="S::2223400@student.uwtsd.ac.uk::3a3cb810-7dc4-490c-b5a4-06788d91e567" providerId="AD" clId="Web-{BB6DDE39-CEC9-B5A1-A4F0-3EDDC930979B}" dt="2026-02-13T22:22:06.706" v="2321"/>
          <ac:spMkLst>
            <pc:docMk/>
            <pc:sldMk cId="429596581" sldId="270"/>
            <ac:spMk id="4" creationId="{DD219924-04DA-4A76-762A-364BFD024C55}"/>
          </ac:spMkLst>
        </pc:spChg>
        <pc:spChg chg="add del">
          <ac:chgData name="Chizoma Awoyemi (2223400)" userId="S::2223400@student.uwtsd.ac.uk::3a3cb810-7dc4-490c-b5a4-06788d91e567" providerId="AD" clId="Web-{BB6DDE39-CEC9-B5A1-A4F0-3EDDC930979B}" dt="2026-02-13T22:20:53.845" v="2308"/>
          <ac:spMkLst>
            <pc:docMk/>
            <pc:sldMk cId="429596581" sldId="270"/>
            <ac:spMk id="9" creationId="{247A131F-D5DE-41A5-B4CF-4F345319B40B}"/>
          </ac:spMkLst>
        </pc:spChg>
        <pc:spChg chg="add del">
          <ac:chgData name="Chizoma Awoyemi (2223400)" userId="S::2223400@student.uwtsd.ac.uk::3a3cb810-7dc4-490c-b5a4-06788d91e567" providerId="AD" clId="Web-{BB6DDE39-CEC9-B5A1-A4F0-3EDDC930979B}" dt="2026-02-13T22:20:53.845" v="2308"/>
          <ac:spMkLst>
            <pc:docMk/>
            <pc:sldMk cId="429596581" sldId="270"/>
            <ac:spMk id="11" creationId="{3AF4666D-BD98-40A5-A75F-478B982010B2}"/>
          </ac:spMkLst>
        </pc:spChg>
        <pc:spChg chg="add del">
          <ac:chgData name="Chizoma Awoyemi (2223400)" userId="S::2223400@student.uwtsd.ac.uk::3a3cb810-7dc4-490c-b5a4-06788d91e567" providerId="AD" clId="Web-{BB6DDE39-CEC9-B5A1-A4F0-3EDDC930979B}" dt="2026-02-13T22:20:53.845" v="2308"/>
          <ac:spMkLst>
            <pc:docMk/>
            <pc:sldMk cId="429596581" sldId="270"/>
            <ac:spMk id="13" creationId="{68680585-71F9-4721-A998-4974171D2EB4}"/>
          </ac:spMkLst>
        </pc:spChg>
        <pc:spChg chg="add del">
          <ac:chgData name="Chizoma Awoyemi (2223400)" userId="S::2223400@student.uwtsd.ac.uk::3a3cb810-7dc4-490c-b5a4-06788d91e567" providerId="AD" clId="Web-{BB6DDE39-CEC9-B5A1-A4F0-3EDDC930979B}" dt="2026-02-13T22:20:53.845" v="2308"/>
          <ac:spMkLst>
            <pc:docMk/>
            <pc:sldMk cId="429596581" sldId="270"/>
            <ac:spMk id="15" creationId="{12BC95C2-2EEC-4F59-ABA8-660B0D059CCF}"/>
          </ac:spMkLst>
        </pc:spChg>
        <pc:spChg chg="add del">
          <ac:chgData name="Chizoma Awoyemi (2223400)" userId="S::2223400@student.uwtsd.ac.uk::3a3cb810-7dc4-490c-b5a4-06788d91e567" providerId="AD" clId="Web-{BB6DDE39-CEC9-B5A1-A4F0-3EDDC930979B}" dt="2026-02-13T22:20:53.845" v="2308"/>
          <ac:spMkLst>
            <pc:docMk/>
            <pc:sldMk cId="429596581" sldId="270"/>
            <ac:spMk id="35" creationId="{8651CFA9-6065-4243-AC48-858E359780B1}"/>
          </ac:spMkLst>
        </pc:spChg>
        <pc:spChg chg="add del">
          <ac:chgData name="Chizoma Awoyemi (2223400)" userId="S::2223400@student.uwtsd.ac.uk::3a3cb810-7dc4-490c-b5a4-06788d91e567" providerId="AD" clId="Web-{BB6DDE39-CEC9-B5A1-A4F0-3EDDC930979B}" dt="2026-02-13T22:20:53.845" v="2308"/>
          <ac:spMkLst>
            <pc:docMk/>
            <pc:sldMk cId="429596581" sldId="270"/>
            <ac:spMk id="37" creationId="{37962AE0-6A1C-4B76-9D52-10E5E6D7D3BB}"/>
          </ac:spMkLst>
        </pc:spChg>
        <pc:spChg chg="add del">
          <ac:chgData name="Chizoma Awoyemi (2223400)" userId="S::2223400@student.uwtsd.ac.uk::3a3cb810-7dc4-490c-b5a4-06788d91e567" providerId="AD" clId="Web-{BB6DDE39-CEC9-B5A1-A4F0-3EDDC930979B}" dt="2026-02-13T22:20:57.048" v="2310"/>
          <ac:spMkLst>
            <pc:docMk/>
            <pc:sldMk cId="429596581" sldId="270"/>
            <ac:spMk id="61" creationId="{247A131F-D5DE-41A5-B4CF-4F345319B40B}"/>
          </ac:spMkLst>
        </pc:spChg>
        <pc:spChg chg="add del">
          <ac:chgData name="Chizoma Awoyemi (2223400)" userId="S::2223400@student.uwtsd.ac.uk::3a3cb810-7dc4-490c-b5a4-06788d91e567" providerId="AD" clId="Web-{BB6DDE39-CEC9-B5A1-A4F0-3EDDC930979B}" dt="2026-02-13T22:20:57.048" v="2310"/>
          <ac:spMkLst>
            <pc:docMk/>
            <pc:sldMk cId="429596581" sldId="270"/>
            <ac:spMk id="62" creationId="{3AF4666D-BD98-40A5-A75F-478B982010B2}"/>
          </ac:spMkLst>
        </pc:spChg>
        <pc:spChg chg="add del">
          <ac:chgData name="Chizoma Awoyemi (2223400)" userId="S::2223400@student.uwtsd.ac.uk::3a3cb810-7dc4-490c-b5a4-06788d91e567" providerId="AD" clId="Web-{BB6DDE39-CEC9-B5A1-A4F0-3EDDC930979B}" dt="2026-02-13T22:20:57.048" v="2310"/>
          <ac:spMkLst>
            <pc:docMk/>
            <pc:sldMk cId="429596581" sldId="270"/>
            <ac:spMk id="63" creationId="{68680585-71F9-4721-A998-4974171D2EB4}"/>
          </ac:spMkLst>
        </pc:spChg>
        <pc:spChg chg="add del">
          <ac:chgData name="Chizoma Awoyemi (2223400)" userId="S::2223400@student.uwtsd.ac.uk::3a3cb810-7dc4-490c-b5a4-06788d91e567" providerId="AD" clId="Web-{BB6DDE39-CEC9-B5A1-A4F0-3EDDC930979B}" dt="2026-02-13T22:20:57.048" v="2310"/>
          <ac:spMkLst>
            <pc:docMk/>
            <pc:sldMk cId="429596581" sldId="270"/>
            <ac:spMk id="64" creationId="{12BC95C2-2EEC-4F59-ABA8-660B0D059CCF}"/>
          </ac:spMkLst>
        </pc:spChg>
        <pc:spChg chg="add del">
          <ac:chgData name="Chizoma Awoyemi (2223400)" userId="S::2223400@student.uwtsd.ac.uk::3a3cb810-7dc4-490c-b5a4-06788d91e567" providerId="AD" clId="Web-{BB6DDE39-CEC9-B5A1-A4F0-3EDDC930979B}" dt="2026-02-13T22:20:57.048" v="2310"/>
          <ac:spMkLst>
            <pc:docMk/>
            <pc:sldMk cId="429596581" sldId="270"/>
            <ac:spMk id="67" creationId="{8651CFA9-6065-4243-AC48-858E359780B1}"/>
          </ac:spMkLst>
        </pc:spChg>
        <pc:spChg chg="add del">
          <ac:chgData name="Chizoma Awoyemi (2223400)" userId="S::2223400@student.uwtsd.ac.uk::3a3cb810-7dc4-490c-b5a4-06788d91e567" providerId="AD" clId="Web-{BB6DDE39-CEC9-B5A1-A4F0-3EDDC930979B}" dt="2026-02-13T22:20:57.048" v="2310"/>
          <ac:spMkLst>
            <pc:docMk/>
            <pc:sldMk cId="429596581" sldId="270"/>
            <ac:spMk id="68" creationId="{37962AE0-6A1C-4B76-9D52-10E5E6D7D3BB}"/>
          </ac:spMkLst>
        </pc:spChg>
        <pc:spChg chg="add del">
          <ac:chgData name="Chizoma Awoyemi (2223400)" userId="S::2223400@student.uwtsd.ac.uk::3a3cb810-7dc4-490c-b5a4-06788d91e567" providerId="AD" clId="Web-{BB6DDE39-CEC9-B5A1-A4F0-3EDDC930979B}" dt="2026-02-13T22:22:06.706" v="2321"/>
          <ac:spMkLst>
            <pc:docMk/>
            <pc:sldMk cId="429596581" sldId="270"/>
            <ac:spMk id="72" creationId="{247A131F-D5DE-41A5-B4CF-4F345319B40B}"/>
          </ac:spMkLst>
        </pc:spChg>
        <pc:spChg chg="add del">
          <ac:chgData name="Chizoma Awoyemi (2223400)" userId="S::2223400@student.uwtsd.ac.uk::3a3cb810-7dc4-490c-b5a4-06788d91e567" providerId="AD" clId="Web-{BB6DDE39-CEC9-B5A1-A4F0-3EDDC930979B}" dt="2026-02-13T22:22:06.706" v="2321"/>
          <ac:spMkLst>
            <pc:docMk/>
            <pc:sldMk cId="429596581" sldId="270"/>
            <ac:spMk id="73" creationId="{3AF4666D-BD98-40A5-A75F-478B982010B2}"/>
          </ac:spMkLst>
        </pc:spChg>
        <pc:spChg chg="add del">
          <ac:chgData name="Chizoma Awoyemi (2223400)" userId="S::2223400@student.uwtsd.ac.uk::3a3cb810-7dc4-490c-b5a4-06788d91e567" providerId="AD" clId="Web-{BB6DDE39-CEC9-B5A1-A4F0-3EDDC930979B}" dt="2026-02-13T22:22:06.706" v="2321"/>
          <ac:spMkLst>
            <pc:docMk/>
            <pc:sldMk cId="429596581" sldId="270"/>
            <ac:spMk id="74" creationId="{68680585-71F9-4721-A998-4974171D2EB4}"/>
          </ac:spMkLst>
        </pc:spChg>
        <pc:spChg chg="add del">
          <ac:chgData name="Chizoma Awoyemi (2223400)" userId="S::2223400@student.uwtsd.ac.uk::3a3cb810-7dc4-490c-b5a4-06788d91e567" providerId="AD" clId="Web-{BB6DDE39-CEC9-B5A1-A4F0-3EDDC930979B}" dt="2026-02-13T22:22:06.706" v="2321"/>
          <ac:spMkLst>
            <pc:docMk/>
            <pc:sldMk cId="429596581" sldId="270"/>
            <ac:spMk id="75" creationId="{12BC95C2-2EEC-4F59-ABA8-660B0D059CCF}"/>
          </ac:spMkLst>
        </pc:spChg>
        <pc:spChg chg="add del">
          <ac:chgData name="Chizoma Awoyemi (2223400)" userId="S::2223400@student.uwtsd.ac.uk::3a3cb810-7dc4-490c-b5a4-06788d91e567" providerId="AD" clId="Web-{BB6DDE39-CEC9-B5A1-A4F0-3EDDC930979B}" dt="2026-02-13T22:22:06.706" v="2321"/>
          <ac:spMkLst>
            <pc:docMk/>
            <pc:sldMk cId="429596581" sldId="270"/>
            <ac:spMk id="78" creationId="{8651CFA9-6065-4243-AC48-858E359780B1}"/>
          </ac:spMkLst>
        </pc:spChg>
        <pc:spChg chg="add del">
          <ac:chgData name="Chizoma Awoyemi (2223400)" userId="S::2223400@student.uwtsd.ac.uk::3a3cb810-7dc4-490c-b5a4-06788d91e567" providerId="AD" clId="Web-{BB6DDE39-CEC9-B5A1-A4F0-3EDDC930979B}" dt="2026-02-13T22:22:06.706" v="2321"/>
          <ac:spMkLst>
            <pc:docMk/>
            <pc:sldMk cId="429596581" sldId="270"/>
            <ac:spMk id="79" creationId="{37962AE0-6A1C-4B76-9D52-10E5E6D7D3BB}"/>
          </ac:spMkLst>
        </pc:spChg>
        <pc:grpChg chg="add del">
          <ac:chgData name="Chizoma Awoyemi (2223400)" userId="S::2223400@student.uwtsd.ac.uk::3a3cb810-7dc4-490c-b5a4-06788d91e567" providerId="AD" clId="Web-{BB6DDE39-CEC9-B5A1-A4F0-3EDDC930979B}" dt="2026-02-13T22:20:53.845" v="2308"/>
          <ac:grpSpMkLst>
            <pc:docMk/>
            <pc:sldMk cId="429596581" sldId="270"/>
            <ac:grpSpMk id="39" creationId="{7A38728C-77BC-4E70-B960-689E1056EAC1}"/>
          </ac:grpSpMkLst>
        </pc:grpChg>
        <pc:grpChg chg="add del">
          <ac:chgData name="Chizoma Awoyemi (2223400)" userId="S::2223400@student.uwtsd.ac.uk::3a3cb810-7dc4-490c-b5a4-06788d91e567" providerId="AD" clId="Web-{BB6DDE39-CEC9-B5A1-A4F0-3EDDC930979B}" dt="2026-02-13T22:20:53.845" v="2308"/>
          <ac:grpSpMkLst>
            <pc:docMk/>
            <pc:sldMk cId="429596581" sldId="270"/>
            <ac:grpSpMk id="49" creationId="{79F18033-1460-4018-A612-7791A59443BD}"/>
          </ac:grpSpMkLst>
        </pc:grpChg>
        <pc:grpChg chg="add del">
          <ac:chgData name="Chizoma Awoyemi (2223400)" userId="S::2223400@student.uwtsd.ac.uk::3a3cb810-7dc4-490c-b5a4-06788d91e567" providerId="AD" clId="Web-{BB6DDE39-CEC9-B5A1-A4F0-3EDDC930979B}" dt="2026-02-13T22:20:57.048" v="2310"/>
          <ac:grpSpMkLst>
            <pc:docMk/>
            <pc:sldMk cId="429596581" sldId="270"/>
            <ac:grpSpMk id="65" creationId="{03E9870D-4BBA-43AF-8D44-BBADF020CFF6}"/>
          </ac:grpSpMkLst>
        </pc:grpChg>
        <pc:grpChg chg="add del">
          <ac:chgData name="Chizoma Awoyemi (2223400)" userId="S::2223400@student.uwtsd.ac.uk::3a3cb810-7dc4-490c-b5a4-06788d91e567" providerId="AD" clId="Web-{BB6DDE39-CEC9-B5A1-A4F0-3EDDC930979B}" dt="2026-02-13T22:20:57.048" v="2310"/>
          <ac:grpSpMkLst>
            <pc:docMk/>
            <pc:sldMk cId="429596581" sldId="270"/>
            <ac:grpSpMk id="69" creationId="{D6CB783F-4879-4A56-B28A-1E2C9A95D428}"/>
          </ac:grpSpMkLst>
        </pc:grpChg>
        <pc:grpChg chg="add">
          <ac:chgData name="Chizoma Awoyemi (2223400)" userId="S::2223400@student.uwtsd.ac.uk::3a3cb810-7dc4-490c-b5a4-06788d91e567" providerId="AD" clId="Web-{BB6DDE39-CEC9-B5A1-A4F0-3EDDC930979B}" dt="2026-02-13T22:20:57.095" v="2311"/>
          <ac:grpSpMkLst>
            <pc:docMk/>
            <pc:sldMk cId="429596581" sldId="270"/>
            <ac:grpSpMk id="76" creationId="{03E9870D-4BBA-43AF-8D44-BBADF020CFF6}"/>
          </ac:grpSpMkLst>
        </pc:grpChg>
        <pc:grpChg chg="del">
          <ac:chgData name="Chizoma Awoyemi (2223400)" userId="S::2223400@student.uwtsd.ac.uk::3a3cb810-7dc4-490c-b5a4-06788d91e567" providerId="AD" clId="Web-{BB6DDE39-CEC9-B5A1-A4F0-3EDDC930979B}" dt="2026-02-13T22:22:06.706" v="2321"/>
          <ac:grpSpMkLst>
            <pc:docMk/>
            <pc:sldMk cId="429596581" sldId="270"/>
            <ac:grpSpMk id="80" creationId="{7A38728C-77BC-4E70-B960-689E1056EAC1}"/>
          </ac:grpSpMkLst>
        </pc:grpChg>
        <pc:grpChg chg="add del">
          <ac:chgData name="Chizoma Awoyemi (2223400)" userId="S::2223400@student.uwtsd.ac.uk::3a3cb810-7dc4-490c-b5a4-06788d91e567" providerId="AD" clId="Web-{BB6DDE39-CEC9-B5A1-A4F0-3EDDC930979B}" dt="2026-02-13T22:22:06.706" v="2321"/>
          <ac:grpSpMkLst>
            <pc:docMk/>
            <pc:sldMk cId="429596581" sldId="270"/>
            <ac:grpSpMk id="81" creationId="{79F18033-1460-4018-A612-7791A59443BD}"/>
          </ac:grpSpMkLst>
        </pc:grpChg>
      </pc:sldChg>
    </pc:docChg>
  </pc:docChgLst>
  <pc:docChgLst>
    <pc:chgData name="Chizoma Awoyemi (2223400)" userId="S::2223400@student.uwtsd.ac.uk::3a3cb810-7dc4-490c-b5a4-06788d91e567" providerId="AD" clId="Web-{89836870-73F9-05BF-691D-61B680A85CC0}"/>
    <pc:docChg chg="addSld modSld sldOrd">
      <pc:chgData name="Chizoma Awoyemi (2223400)" userId="S::2223400@student.uwtsd.ac.uk::3a3cb810-7dc4-490c-b5a4-06788d91e567" providerId="AD" clId="Web-{89836870-73F9-05BF-691D-61B680A85CC0}" dt="2026-02-13T17:53:13.254" v="1008" actId="20577"/>
      <pc:docMkLst>
        <pc:docMk/>
      </pc:docMkLst>
      <pc:sldChg chg="modSp">
        <pc:chgData name="Chizoma Awoyemi (2223400)" userId="S::2223400@student.uwtsd.ac.uk::3a3cb810-7dc4-490c-b5a4-06788d91e567" providerId="AD" clId="Web-{89836870-73F9-05BF-691D-61B680A85CC0}" dt="2026-02-13T16:51:46.243" v="839" actId="1076"/>
        <pc:sldMkLst>
          <pc:docMk/>
          <pc:sldMk cId="3612605524" sldId="257"/>
        </pc:sldMkLst>
        <pc:spChg chg="mod">
          <ac:chgData name="Chizoma Awoyemi (2223400)" userId="S::2223400@student.uwtsd.ac.uk::3a3cb810-7dc4-490c-b5a4-06788d91e567" providerId="AD" clId="Web-{89836870-73F9-05BF-691D-61B680A85CC0}" dt="2026-02-13T16:51:46.243" v="839" actId="1076"/>
          <ac:spMkLst>
            <pc:docMk/>
            <pc:sldMk cId="3612605524" sldId="257"/>
            <ac:spMk id="5" creationId="{07044977-1877-9EA3-B0EF-20D8B9BCFA67}"/>
          </ac:spMkLst>
        </pc:spChg>
        <pc:spChg chg="mod">
          <ac:chgData name="Chizoma Awoyemi (2223400)" userId="S::2223400@student.uwtsd.ac.uk::3a3cb810-7dc4-490c-b5a4-06788d91e567" providerId="AD" clId="Web-{89836870-73F9-05BF-691D-61B680A85CC0}" dt="2026-02-13T12:08:20.130" v="723" actId="20577"/>
          <ac:spMkLst>
            <pc:docMk/>
            <pc:sldMk cId="3612605524" sldId="257"/>
            <ac:spMk id="70" creationId="{37962AE0-6A1C-4B76-9D52-10E5E6D7D3BB}"/>
          </ac:spMkLst>
        </pc:spChg>
      </pc:sldChg>
      <pc:sldChg chg="modSp">
        <pc:chgData name="Chizoma Awoyemi (2223400)" userId="S::2223400@student.uwtsd.ac.uk::3a3cb810-7dc4-490c-b5a4-06788d91e567" providerId="AD" clId="Web-{89836870-73F9-05BF-691D-61B680A85CC0}" dt="2026-02-13T16:49:43.568" v="804" actId="20577"/>
        <pc:sldMkLst>
          <pc:docMk/>
          <pc:sldMk cId="2732168350" sldId="258"/>
        </pc:sldMkLst>
        <pc:graphicFrameChg chg="modGraphic">
          <ac:chgData name="Chizoma Awoyemi (2223400)" userId="S::2223400@student.uwtsd.ac.uk::3a3cb810-7dc4-490c-b5a4-06788d91e567" providerId="AD" clId="Web-{89836870-73F9-05BF-691D-61B680A85CC0}" dt="2026-02-13T16:49:43.568" v="804" actId="20577"/>
          <ac:graphicFrameMkLst>
            <pc:docMk/>
            <pc:sldMk cId="2732168350" sldId="258"/>
            <ac:graphicFrameMk id="73" creationId="{A17C0196-0DBD-761A-9C73-3F96B39D8291}"/>
          </ac:graphicFrameMkLst>
        </pc:graphicFrameChg>
      </pc:sldChg>
      <pc:sldChg chg="addSp delSp modSp">
        <pc:chgData name="Chizoma Awoyemi (2223400)" userId="S::2223400@student.uwtsd.ac.uk::3a3cb810-7dc4-490c-b5a4-06788d91e567" providerId="AD" clId="Web-{89836870-73F9-05BF-691D-61B680A85CC0}" dt="2026-02-13T16:54:07.183" v="842"/>
        <pc:sldMkLst>
          <pc:docMk/>
          <pc:sldMk cId="2694606106" sldId="259"/>
        </pc:sldMkLst>
        <pc:spChg chg="mod">
          <ac:chgData name="Chizoma Awoyemi (2223400)" userId="S::2223400@student.uwtsd.ac.uk::3a3cb810-7dc4-490c-b5a4-06788d91e567" providerId="AD" clId="Web-{89836870-73F9-05BF-691D-61B680A85CC0}" dt="2026-02-13T16:54:07.183" v="842"/>
          <ac:spMkLst>
            <pc:docMk/>
            <pc:sldMk cId="2694606106" sldId="259"/>
            <ac:spMk id="2" creationId="{D4F5F099-E1BE-7CEE-96B6-5C0CF3D364F8}"/>
          </ac:spMkLst>
        </pc:spChg>
        <pc:spChg chg="add del">
          <ac:chgData name="Chizoma Awoyemi (2223400)" userId="S::2223400@student.uwtsd.ac.uk::3a3cb810-7dc4-490c-b5a4-06788d91e567" providerId="AD" clId="Web-{89836870-73F9-05BF-691D-61B680A85CC0}" dt="2026-02-13T16:54:07.183" v="842"/>
          <ac:spMkLst>
            <pc:docMk/>
            <pc:sldMk cId="2694606106" sldId="259"/>
            <ac:spMk id="87" creationId="{247A131F-D5DE-41A5-B4CF-4F345319B40B}"/>
          </ac:spMkLst>
        </pc:spChg>
        <pc:spChg chg="add del">
          <ac:chgData name="Chizoma Awoyemi (2223400)" userId="S::2223400@student.uwtsd.ac.uk::3a3cb810-7dc4-490c-b5a4-06788d91e567" providerId="AD" clId="Web-{89836870-73F9-05BF-691D-61B680A85CC0}" dt="2026-02-13T16:54:07.183" v="842"/>
          <ac:spMkLst>
            <pc:docMk/>
            <pc:sldMk cId="2694606106" sldId="259"/>
            <ac:spMk id="89" creationId="{3AF4666D-BD98-40A5-A75F-478B982010B2}"/>
          </ac:spMkLst>
        </pc:spChg>
        <pc:spChg chg="add del">
          <ac:chgData name="Chizoma Awoyemi (2223400)" userId="S::2223400@student.uwtsd.ac.uk::3a3cb810-7dc4-490c-b5a4-06788d91e567" providerId="AD" clId="Web-{89836870-73F9-05BF-691D-61B680A85CC0}" dt="2026-02-13T16:54:07.183" v="842"/>
          <ac:spMkLst>
            <pc:docMk/>
            <pc:sldMk cId="2694606106" sldId="259"/>
            <ac:spMk id="93" creationId="{12BC95C2-2EEC-4F59-ABA8-660B0D059CCF}"/>
          </ac:spMkLst>
        </pc:spChg>
        <pc:spChg chg="del">
          <ac:chgData name="Chizoma Awoyemi (2223400)" userId="S::2223400@student.uwtsd.ac.uk::3a3cb810-7dc4-490c-b5a4-06788d91e567" providerId="AD" clId="Web-{89836870-73F9-05BF-691D-61B680A85CC0}" dt="2026-02-13T16:54:07.183" v="842"/>
          <ac:spMkLst>
            <pc:docMk/>
            <pc:sldMk cId="2694606106" sldId="259"/>
            <ac:spMk id="113" creationId="{8651CFA9-6065-4243-AC48-858E359780B1}"/>
          </ac:spMkLst>
        </pc:spChg>
        <pc:spChg chg="add del">
          <ac:chgData name="Chizoma Awoyemi (2223400)" userId="S::2223400@student.uwtsd.ac.uk::3a3cb810-7dc4-490c-b5a4-06788d91e567" providerId="AD" clId="Web-{89836870-73F9-05BF-691D-61B680A85CC0}" dt="2026-02-13T16:54:07.183" v="842"/>
          <ac:spMkLst>
            <pc:docMk/>
            <pc:sldMk cId="2694606106" sldId="259"/>
            <ac:spMk id="115" creationId="{37962AE0-6A1C-4B76-9D52-10E5E6D7D3BB}"/>
          </ac:spMkLst>
        </pc:spChg>
        <pc:spChg chg="add del">
          <ac:chgData name="Chizoma Awoyemi (2223400)" userId="S::2223400@student.uwtsd.ac.uk::3a3cb810-7dc4-490c-b5a4-06788d91e567" providerId="AD" clId="Web-{89836870-73F9-05BF-691D-61B680A85CC0}" dt="2026-02-13T16:54:07.136" v="841"/>
          <ac:spMkLst>
            <pc:docMk/>
            <pc:sldMk cId="2694606106" sldId="259"/>
            <ac:spMk id="143" creationId="{3AF4666D-BD98-40A5-A75F-478B982010B2}"/>
          </ac:spMkLst>
        </pc:spChg>
        <pc:spChg chg="add del">
          <ac:chgData name="Chizoma Awoyemi (2223400)" userId="S::2223400@student.uwtsd.ac.uk::3a3cb810-7dc4-490c-b5a4-06788d91e567" providerId="AD" clId="Web-{89836870-73F9-05BF-691D-61B680A85CC0}" dt="2026-02-13T16:54:07.136" v="841"/>
          <ac:spMkLst>
            <pc:docMk/>
            <pc:sldMk cId="2694606106" sldId="259"/>
            <ac:spMk id="145" creationId="{68680585-71F9-4721-A998-4974171D2EB4}"/>
          </ac:spMkLst>
        </pc:spChg>
        <pc:spChg chg="add del">
          <ac:chgData name="Chizoma Awoyemi (2223400)" userId="S::2223400@student.uwtsd.ac.uk::3a3cb810-7dc4-490c-b5a4-06788d91e567" providerId="AD" clId="Web-{89836870-73F9-05BF-691D-61B680A85CC0}" dt="2026-02-13T16:54:07.136" v="841"/>
          <ac:spMkLst>
            <pc:docMk/>
            <pc:sldMk cId="2694606106" sldId="259"/>
            <ac:spMk id="147" creationId="{12BC95C2-2EEC-4F59-ABA8-660B0D059CCF}"/>
          </ac:spMkLst>
        </pc:spChg>
        <pc:spChg chg="add del">
          <ac:chgData name="Chizoma Awoyemi (2223400)" userId="S::2223400@student.uwtsd.ac.uk::3a3cb810-7dc4-490c-b5a4-06788d91e567" providerId="AD" clId="Web-{89836870-73F9-05BF-691D-61B680A85CC0}" dt="2026-02-13T16:54:07.136" v="841"/>
          <ac:spMkLst>
            <pc:docMk/>
            <pc:sldMk cId="2694606106" sldId="259"/>
            <ac:spMk id="167" creationId="{8651CFA9-6065-4243-AC48-858E359780B1}"/>
          </ac:spMkLst>
        </pc:spChg>
        <pc:spChg chg="del">
          <ac:chgData name="Chizoma Awoyemi (2223400)" userId="S::2223400@student.uwtsd.ac.uk::3a3cb810-7dc4-490c-b5a4-06788d91e567" providerId="AD" clId="Web-{89836870-73F9-05BF-691D-61B680A85CC0}" dt="2026-02-13T16:54:07.136" v="841"/>
          <ac:spMkLst>
            <pc:docMk/>
            <pc:sldMk cId="2694606106" sldId="259"/>
            <ac:spMk id="169" creationId="{37962AE0-6A1C-4B76-9D52-10E5E6D7D3BB}"/>
          </ac:spMkLst>
        </pc:spChg>
        <pc:spChg chg="add">
          <ac:chgData name="Chizoma Awoyemi (2223400)" userId="S::2223400@student.uwtsd.ac.uk::3a3cb810-7dc4-490c-b5a4-06788d91e567" providerId="AD" clId="Web-{89836870-73F9-05BF-691D-61B680A85CC0}" dt="2026-02-13T16:54:07.183" v="842"/>
          <ac:spMkLst>
            <pc:docMk/>
            <pc:sldMk cId="2694606106" sldId="259"/>
            <ac:spMk id="196" creationId="{247A131F-D5DE-41A5-B4CF-4F345319B40B}"/>
          </ac:spMkLst>
        </pc:spChg>
        <pc:spChg chg="add">
          <ac:chgData name="Chizoma Awoyemi (2223400)" userId="S::2223400@student.uwtsd.ac.uk::3a3cb810-7dc4-490c-b5a4-06788d91e567" providerId="AD" clId="Web-{89836870-73F9-05BF-691D-61B680A85CC0}" dt="2026-02-13T16:54:07.183" v="842"/>
          <ac:spMkLst>
            <pc:docMk/>
            <pc:sldMk cId="2694606106" sldId="259"/>
            <ac:spMk id="197" creationId="{3AF4666D-BD98-40A5-A75F-478B982010B2}"/>
          </ac:spMkLst>
        </pc:spChg>
        <pc:spChg chg="add">
          <ac:chgData name="Chizoma Awoyemi (2223400)" userId="S::2223400@student.uwtsd.ac.uk::3a3cb810-7dc4-490c-b5a4-06788d91e567" providerId="AD" clId="Web-{89836870-73F9-05BF-691D-61B680A85CC0}" dt="2026-02-13T16:54:07.183" v="842"/>
          <ac:spMkLst>
            <pc:docMk/>
            <pc:sldMk cId="2694606106" sldId="259"/>
            <ac:spMk id="198" creationId="{68680585-71F9-4721-A998-4974171D2EB4}"/>
          </ac:spMkLst>
        </pc:spChg>
        <pc:spChg chg="add">
          <ac:chgData name="Chizoma Awoyemi (2223400)" userId="S::2223400@student.uwtsd.ac.uk::3a3cb810-7dc4-490c-b5a4-06788d91e567" providerId="AD" clId="Web-{89836870-73F9-05BF-691D-61B680A85CC0}" dt="2026-02-13T16:54:07.183" v="842"/>
          <ac:spMkLst>
            <pc:docMk/>
            <pc:sldMk cId="2694606106" sldId="259"/>
            <ac:spMk id="199" creationId="{12BC95C2-2EEC-4F59-ABA8-660B0D059CCF}"/>
          </ac:spMkLst>
        </pc:spChg>
      </pc:sldChg>
      <pc:sldChg chg="addSp delSp modSp">
        <pc:chgData name="Chizoma Awoyemi (2223400)" userId="S::2223400@student.uwtsd.ac.uk::3a3cb810-7dc4-490c-b5a4-06788d91e567" providerId="AD" clId="Web-{89836870-73F9-05BF-691D-61B680A85CC0}" dt="2026-02-13T17:53:13.254" v="1008" actId="20577"/>
        <pc:sldMkLst>
          <pc:docMk/>
          <pc:sldMk cId="1487352982" sldId="261"/>
        </pc:sldMkLst>
        <pc:spChg chg="mod">
          <ac:chgData name="Chizoma Awoyemi (2223400)" userId="S::2223400@student.uwtsd.ac.uk::3a3cb810-7dc4-490c-b5a4-06788d91e567" providerId="AD" clId="Web-{89836870-73F9-05BF-691D-61B680A85CC0}" dt="2026-02-11T18:30:14.939" v="54"/>
          <ac:spMkLst>
            <pc:docMk/>
            <pc:sldMk cId="1487352982" sldId="261"/>
            <ac:spMk id="2" creationId="{7493A7C7-B156-7F4F-CD92-A5A7279FF447}"/>
          </ac:spMkLst>
        </pc:spChg>
        <pc:spChg chg="add del">
          <ac:chgData name="Chizoma Awoyemi (2223400)" userId="S::2223400@student.uwtsd.ac.uk::3a3cb810-7dc4-490c-b5a4-06788d91e567" providerId="AD" clId="Web-{89836870-73F9-05BF-691D-61B680A85CC0}" dt="2026-02-13T17:35:04.905" v="968"/>
          <ac:spMkLst>
            <pc:docMk/>
            <pc:sldMk cId="1487352982" sldId="261"/>
            <ac:spMk id="3" creationId="{C82A7BDF-9A0A-11DF-8C43-E51B2AD1CF8E}"/>
          </ac:spMkLst>
        </pc:spChg>
        <pc:spChg chg="add del mod">
          <ac:chgData name="Chizoma Awoyemi (2223400)" userId="S::2223400@student.uwtsd.ac.uk::3a3cb810-7dc4-490c-b5a4-06788d91e567" providerId="AD" clId="Web-{89836870-73F9-05BF-691D-61B680A85CC0}" dt="2026-02-13T17:34:49.248" v="966"/>
          <ac:spMkLst>
            <pc:docMk/>
            <pc:sldMk cId="1487352982" sldId="261"/>
            <ac:spMk id="4" creationId="{4EBEDE3F-12B5-5AB4-3DE4-1EF4C5A042C4}"/>
          </ac:spMkLst>
        </pc:spChg>
        <pc:spChg chg="add mod">
          <ac:chgData name="Chizoma Awoyemi (2223400)" userId="S::2223400@student.uwtsd.ac.uk::3a3cb810-7dc4-490c-b5a4-06788d91e567" providerId="AD" clId="Web-{89836870-73F9-05BF-691D-61B680A85CC0}" dt="2026-02-13T17:52:47.550" v="1006" actId="20577"/>
          <ac:spMkLst>
            <pc:docMk/>
            <pc:sldMk cId="1487352982" sldId="261"/>
            <ac:spMk id="6" creationId="{4D3893C4-DA2D-9588-3CB5-7F062BB7DC6B}"/>
          </ac:spMkLst>
        </pc:spChg>
        <pc:spChg chg="add mod">
          <ac:chgData name="Chizoma Awoyemi (2223400)" userId="S::2223400@student.uwtsd.ac.uk::3a3cb810-7dc4-490c-b5a4-06788d91e567" providerId="AD" clId="Web-{89836870-73F9-05BF-691D-61B680A85CC0}" dt="2026-02-13T17:53:13.254" v="1008" actId="20577"/>
          <ac:spMkLst>
            <pc:docMk/>
            <pc:sldMk cId="1487352982" sldId="261"/>
            <ac:spMk id="7" creationId="{6A0A9864-1E7C-3FEB-C8D9-EC4E65FEC1FD}"/>
          </ac:spMkLst>
        </pc:spChg>
        <pc:spChg chg="add">
          <ac:chgData name="Chizoma Awoyemi (2223400)" userId="S::2223400@student.uwtsd.ac.uk::3a3cb810-7dc4-490c-b5a4-06788d91e567" providerId="AD" clId="Web-{89836870-73F9-05BF-691D-61B680A85CC0}" dt="2026-02-11T19:49:40.665" v="221"/>
          <ac:spMkLst>
            <pc:docMk/>
            <pc:sldMk cId="1487352982" sldId="261"/>
            <ac:spMk id="181" creationId="{247A131F-D5DE-41A5-B4CF-4F345319B40B}"/>
          </ac:spMkLst>
        </pc:spChg>
        <pc:spChg chg="add">
          <ac:chgData name="Chizoma Awoyemi (2223400)" userId="S::2223400@student.uwtsd.ac.uk::3a3cb810-7dc4-490c-b5a4-06788d91e567" providerId="AD" clId="Web-{89836870-73F9-05BF-691D-61B680A85CC0}" dt="2026-02-11T19:49:40.665" v="221"/>
          <ac:spMkLst>
            <pc:docMk/>
            <pc:sldMk cId="1487352982" sldId="261"/>
            <ac:spMk id="182" creationId="{3AF4666D-BD98-40A5-A75F-478B982010B2}"/>
          </ac:spMkLst>
        </pc:spChg>
        <pc:spChg chg="add">
          <ac:chgData name="Chizoma Awoyemi (2223400)" userId="S::2223400@student.uwtsd.ac.uk::3a3cb810-7dc4-490c-b5a4-06788d91e567" providerId="AD" clId="Web-{89836870-73F9-05BF-691D-61B680A85CC0}" dt="2026-02-11T19:49:40.665" v="221"/>
          <ac:spMkLst>
            <pc:docMk/>
            <pc:sldMk cId="1487352982" sldId="261"/>
            <ac:spMk id="184" creationId="{12BC95C2-2EEC-4F59-ABA8-660B0D059CCF}"/>
          </ac:spMkLst>
        </pc:spChg>
        <pc:spChg chg="add">
          <ac:chgData name="Chizoma Awoyemi (2223400)" userId="S::2223400@student.uwtsd.ac.uk::3a3cb810-7dc4-490c-b5a4-06788d91e567" providerId="AD" clId="Web-{89836870-73F9-05BF-691D-61B680A85CC0}" dt="2026-02-11T19:49:40.665" v="221"/>
          <ac:spMkLst>
            <pc:docMk/>
            <pc:sldMk cId="1487352982" sldId="261"/>
            <ac:spMk id="187" creationId="{8651CFA9-6065-4243-AC48-858E359780B1}"/>
          </ac:spMkLst>
        </pc:spChg>
        <pc:picChg chg="del mod">
          <ac:chgData name="Chizoma Awoyemi (2223400)" userId="S::2223400@student.uwtsd.ac.uk::3a3cb810-7dc4-490c-b5a4-06788d91e567" providerId="AD" clId="Web-{89836870-73F9-05BF-691D-61B680A85CC0}" dt="2026-02-13T17:37:30.771" v="987"/>
          <ac:picMkLst>
            <pc:docMk/>
            <pc:sldMk cId="1487352982" sldId="261"/>
            <ac:picMk id="5" creationId="{1D3D9212-11E4-B01F-159F-1ED2EDF18B83}"/>
          </ac:picMkLst>
        </pc:picChg>
      </pc:sldChg>
      <pc:sldChg chg="addSp delSp modSp ord">
        <pc:chgData name="Chizoma Awoyemi (2223400)" userId="S::2223400@student.uwtsd.ac.uk::3a3cb810-7dc4-490c-b5a4-06788d91e567" providerId="AD" clId="Web-{89836870-73F9-05BF-691D-61B680A85CC0}" dt="2026-02-11T21:08:18.048" v="421" actId="14100"/>
        <pc:sldMkLst>
          <pc:docMk/>
          <pc:sldMk cId="2474785132" sldId="262"/>
        </pc:sldMkLst>
        <pc:spChg chg="mod ord">
          <ac:chgData name="Chizoma Awoyemi (2223400)" userId="S::2223400@student.uwtsd.ac.uk::3a3cb810-7dc4-490c-b5a4-06788d91e567" providerId="AD" clId="Web-{89836870-73F9-05BF-691D-61B680A85CC0}" dt="2026-02-11T21:07:18.219" v="412"/>
          <ac:spMkLst>
            <pc:docMk/>
            <pc:sldMk cId="2474785132" sldId="262"/>
            <ac:spMk id="2" creationId="{5951E700-1819-9353-3F9D-DB40CEE10F18}"/>
          </ac:spMkLst>
        </pc:spChg>
        <pc:spChg chg="add">
          <ac:chgData name="Chizoma Awoyemi (2223400)" userId="S::2223400@student.uwtsd.ac.uk::3a3cb810-7dc4-490c-b5a4-06788d91e567" providerId="AD" clId="Web-{89836870-73F9-05BF-691D-61B680A85CC0}" dt="2026-02-11T21:07:18.219" v="412"/>
          <ac:spMkLst>
            <pc:docMk/>
            <pc:sldMk cId="2474785132" sldId="262"/>
            <ac:spMk id="252" creationId="{68680585-71F9-4721-A998-4974171D2EB4}"/>
          </ac:spMkLst>
        </pc:spChg>
        <pc:spChg chg="add">
          <ac:chgData name="Chizoma Awoyemi (2223400)" userId="S::2223400@student.uwtsd.ac.uk::3a3cb810-7dc4-490c-b5a4-06788d91e567" providerId="AD" clId="Web-{89836870-73F9-05BF-691D-61B680A85CC0}" dt="2026-02-11T21:07:18.219" v="412"/>
          <ac:spMkLst>
            <pc:docMk/>
            <pc:sldMk cId="2474785132" sldId="262"/>
            <ac:spMk id="253" creationId="{12BC95C2-2EEC-4F59-ABA8-660B0D059CCF}"/>
          </ac:spMkLst>
        </pc:spChg>
        <pc:spChg chg="add">
          <ac:chgData name="Chizoma Awoyemi (2223400)" userId="S::2223400@student.uwtsd.ac.uk::3a3cb810-7dc4-490c-b5a4-06788d91e567" providerId="AD" clId="Web-{89836870-73F9-05BF-691D-61B680A85CC0}" dt="2026-02-11T21:07:18.219" v="412"/>
          <ac:spMkLst>
            <pc:docMk/>
            <pc:sldMk cId="2474785132" sldId="262"/>
            <ac:spMk id="257" creationId="{37962AE0-6A1C-4B76-9D52-10E5E6D7D3BB}"/>
          </ac:spMkLst>
        </pc:spChg>
        <pc:spChg chg="add">
          <ac:chgData name="Chizoma Awoyemi (2223400)" userId="S::2223400@student.uwtsd.ac.uk::3a3cb810-7dc4-490c-b5a4-06788d91e567" providerId="AD" clId="Web-{89836870-73F9-05BF-691D-61B680A85CC0}" dt="2026-02-11T21:07:18.219" v="412"/>
          <ac:spMkLst>
            <pc:docMk/>
            <pc:sldMk cId="2474785132" sldId="262"/>
            <ac:spMk id="258" creationId="{16E12301-1C96-4D15-9838-D5B894B22365}"/>
          </ac:spMkLst>
        </pc:spChg>
        <pc:graphicFrameChg chg="add mod">
          <ac:chgData name="Chizoma Awoyemi (2223400)" userId="S::2223400@student.uwtsd.ac.uk::3a3cb810-7dc4-490c-b5a4-06788d91e567" providerId="AD" clId="Web-{89836870-73F9-05BF-691D-61B680A85CC0}" dt="2026-02-11T21:08:18.048" v="421" actId="14100"/>
          <ac:graphicFrameMkLst>
            <pc:docMk/>
            <pc:sldMk cId="2474785132" sldId="262"/>
            <ac:graphicFrameMk id="193" creationId="{F5A386B4-A0CB-D256-FE89-F7EEBCB3B7F6}"/>
          </ac:graphicFrameMkLst>
        </pc:graphicFrameChg>
        <pc:picChg chg="mod">
          <ac:chgData name="Chizoma Awoyemi (2223400)" userId="S::2223400@student.uwtsd.ac.uk::3a3cb810-7dc4-490c-b5a4-06788d91e567" providerId="AD" clId="Web-{89836870-73F9-05BF-691D-61B680A85CC0}" dt="2026-02-11T21:06:31.917" v="407" actId="14100"/>
          <ac:picMkLst>
            <pc:docMk/>
            <pc:sldMk cId="2474785132" sldId="262"/>
            <ac:picMk id="5" creationId="{70EC4E7C-3EA8-B411-20DD-950570844377}"/>
          </ac:picMkLst>
        </pc:picChg>
      </pc:sldChg>
      <pc:sldChg chg="addSp delSp modSp new mod setBg">
        <pc:chgData name="Chizoma Awoyemi (2223400)" userId="S::2223400@student.uwtsd.ac.uk::3a3cb810-7dc4-490c-b5a4-06788d91e567" providerId="AD" clId="Web-{89836870-73F9-05BF-691D-61B680A85CC0}" dt="2026-02-11T20:14:39.323" v="295" actId="20577"/>
        <pc:sldMkLst>
          <pc:docMk/>
          <pc:sldMk cId="1560803263" sldId="263"/>
        </pc:sldMkLst>
        <pc:spChg chg="mod">
          <ac:chgData name="Chizoma Awoyemi (2223400)" userId="S::2223400@student.uwtsd.ac.uk::3a3cb810-7dc4-490c-b5a4-06788d91e567" providerId="AD" clId="Web-{89836870-73F9-05BF-691D-61B680A85CC0}" dt="2026-02-11T20:14:39.323" v="295" actId="20577"/>
          <ac:spMkLst>
            <pc:docMk/>
            <pc:sldMk cId="1560803263" sldId="263"/>
            <ac:spMk id="2" creationId="{C2E318B8-9A88-689D-ABF6-480CCDB50B7E}"/>
          </ac:spMkLst>
        </pc:spChg>
        <pc:spChg chg="add">
          <ac:chgData name="Chizoma Awoyemi (2223400)" userId="S::2223400@student.uwtsd.ac.uk::3a3cb810-7dc4-490c-b5a4-06788d91e567" providerId="AD" clId="Web-{89836870-73F9-05BF-691D-61B680A85CC0}" dt="2026-02-11T19:48:53.055" v="217"/>
          <ac:spMkLst>
            <pc:docMk/>
            <pc:sldMk cId="1560803263" sldId="263"/>
            <ac:spMk id="9" creationId="{247A131F-D5DE-41A5-B4CF-4F345319B40B}"/>
          </ac:spMkLst>
        </pc:spChg>
        <pc:spChg chg="add">
          <ac:chgData name="Chizoma Awoyemi (2223400)" userId="S::2223400@student.uwtsd.ac.uk::3a3cb810-7dc4-490c-b5a4-06788d91e567" providerId="AD" clId="Web-{89836870-73F9-05BF-691D-61B680A85CC0}" dt="2026-02-11T19:48:53.055" v="217"/>
          <ac:spMkLst>
            <pc:docMk/>
            <pc:sldMk cId="1560803263" sldId="263"/>
            <ac:spMk id="11" creationId="{3AF4666D-BD98-40A5-A75F-478B982010B2}"/>
          </ac:spMkLst>
        </pc:spChg>
        <pc:spChg chg="add">
          <ac:chgData name="Chizoma Awoyemi (2223400)" userId="S::2223400@student.uwtsd.ac.uk::3a3cb810-7dc4-490c-b5a4-06788d91e567" providerId="AD" clId="Web-{89836870-73F9-05BF-691D-61B680A85CC0}" dt="2026-02-11T19:48:53.055" v="217"/>
          <ac:spMkLst>
            <pc:docMk/>
            <pc:sldMk cId="1560803263" sldId="263"/>
            <ac:spMk id="13" creationId="{68680585-71F9-4721-A998-4974171D2EB4}"/>
          </ac:spMkLst>
        </pc:spChg>
        <pc:spChg chg="add">
          <ac:chgData name="Chizoma Awoyemi (2223400)" userId="S::2223400@student.uwtsd.ac.uk::3a3cb810-7dc4-490c-b5a4-06788d91e567" providerId="AD" clId="Web-{89836870-73F9-05BF-691D-61B680A85CC0}" dt="2026-02-11T19:48:53.055" v="217"/>
          <ac:spMkLst>
            <pc:docMk/>
            <pc:sldMk cId="1560803263" sldId="263"/>
            <ac:spMk id="15" creationId="{12BC95C2-2EEC-4F59-ABA8-660B0D059CCF}"/>
          </ac:spMkLst>
        </pc:spChg>
        <pc:spChg chg="add">
          <ac:chgData name="Chizoma Awoyemi (2223400)" userId="S::2223400@student.uwtsd.ac.uk::3a3cb810-7dc4-490c-b5a4-06788d91e567" providerId="AD" clId="Web-{89836870-73F9-05BF-691D-61B680A85CC0}" dt="2026-02-11T19:48:53.055" v="217"/>
          <ac:spMkLst>
            <pc:docMk/>
            <pc:sldMk cId="1560803263" sldId="263"/>
            <ac:spMk id="35" creationId="{8651CFA9-6065-4243-AC48-858E359780B1}"/>
          </ac:spMkLst>
        </pc:spChg>
        <pc:spChg chg="add">
          <ac:chgData name="Chizoma Awoyemi (2223400)" userId="S::2223400@student.uwtsd.ac.uk::3a3cb810-7dc4-490c-b5a4-06788d91e567" providerId="AD" clId="Web-{89836870-73F9-05BF-691D-61B680A85CC0}" dt="2026-02-11T19:48:53.055" v="217"/>
          <ac:spMkLst>
            <pc:docMk/>
            <pc:sldMk cId="1560803263" sldId="263"/>
            <ac:spMk id="37" creationId="{37962AE0-6A1C-4B76-9D52-10E5E6D7D3BB}"/>
          </ac:spMkLst>
        </pc:spChg>
        <pc:grpChg chg="add">
          <ac:chgData name="Chizoma Awoyemi (2223400)" userId="S::2223400@student.uwtsd.ac.uk::3a3cb810-7dc4-490c-b5a4-06788d91e567" providerId="AD" clId="Web-{89836870-73F9-05BF-691D-61B680A85CC0}" dt="2026-02-11T19:48:53.055" v="217"/>
          <ac:grpSpMkLst>
            <pc:docMk/>
            <pc:sldMk cId="1560803263" sldId="263"/>
            <ac:grpSpMk id="17" creationId="{03E9870D-4BBA-43AF-8D44-BBADF020CFF6}"/>
          </ac:grpSpMkLst>
        </pc:grpChg>
        <pc:graphicFrameChg chg="add modGraphic">
          <ac:chgData name="Chizoma Awoyemi (2223400)" userId="S::2223400@student.uwtsd.ac.uk::3a3cb810-7dc4-490c-b5a4-06788d91e567" providerId="AD" clId="Web-{89836870-73F9-05BF-691D-61B680A85CC0}" dt="2026-02-11T20:13:53.166" v="272" actId="20577"/>
          <ac:graphicFrameMkLst>
            <pc:docMk/>
            <pc:sldMk cId="1560803263" sldId="263"/>
            <ac:graphicFrameMk id="5" creationId="{B492C5F9-A5F4-FF05-5A2B-6E22D46F9D34}"/>
          </ac:graphicFrameMkLst>
        </pc:graphicFrameChg>
      </pc:sldChg>
      <pc:sldChg chg="addSp delSp modSp new mod setBg">
        <pc:chgData name="Chizoma Awoyemi (2223400)" userId="S::2223400@student.uwtsd.ac.uk::3a3cb810-7dc4-490c-b5a4-06788d91e567" providerId="AD" clId="Web-{89836870-73F9-05BF-691D-61B680A85CC0}" dt="2026-02-13T11:01:41.949" v="540" actId="20577"/>
        <pc:sldMkLst>
          <pc:docMk/>
          <pc:sldMk cId="4202657019" sldId="264"/>
        </pc:sldMkLst>
        <pc:spChg chg="mod">
          <ac:chgData name="Chizoma Awoyemi (2223400)" userId="S::2223400@student.uwtsd.ac.uk::3a3cb810-7dc4-490c-b5a4-06788d91e567" providerId="AD" clId="Web-{89836870-73F9-05BF-691D-61B680A85CC0}" dt="2026-02-13T10:58:36.442" v="528"/>
          <ac:spMkLst>
            <pc:docMk/>
            <pc:sldMk cId="4202657019" sldId="264"/>
            <ac:spMk id="2" creationId="{D3F6FD35-3ADE-5049-06D4-DBAA31B53839}"/>
          </ac:spMkLst>
        </pc:spChg>
        <pc:spChg chg="add del">
          <ac:chgData name="Chizoma Awoyemi (2223400)" userId="S::2223400@student.uwtsd.ac.uk::3a3cb810-7dc4-490c-b5a4-06788d91e567" providerId="AD" clId="Web-{89836870-73F9-05BF-691D-61B680A85CC0}" dt="2026-02-13T10:21:02.268" v="423"/>
          <ac:spMkLst>
            <pc:docMk/>
            <pc:sldMk cId="4202657019" sldId="264"/>
            <ac:spMk id="3" creationId="{11913645-F0EF-336F-1D5A-46E40FD9C86E}"/>
          </ac:spMkLst>
        </pc:spChg>
        <pc:spChg chg="add del mod">
          <ac:chgData name="Chizoma Awoyemi (2223400)" userId="S::2223400@student.uwtsd.ac.uk::3a3cb810-7dc4-490c-b5a4-06788d91e567" providerId="AD" clId="Web-{89836870-73F9-05BF-691D-61B680A85CC0}" dt="2026-02-13T11:00:50.022" v="531"/>
          <ac:spMkLst>
            <pc:docMk/>
            <pc:sldMk cId="4202657019" sldId="264"/>
            <ac:spMk id="4" creationId="{FB319662-A26D-DD36-FE8B-B08D42196475}"/>
          </ac:spMkLst>
        </pc:spChg>
        <pc:spChg chg="add del">
          <ac:chgData name="Chizoma Awoyemi (2223400)" userId="S::2223400@student.uwtsd.ac.uk::3a3cb810-7dc4-490c-b5a4-06788d91e567" providerId="AD" clId="Web-{89836870-73F9-05BF-691D-61B680A85CC0}" dt="2026-02-13T10:33:28.684" v="453"/>
          <ac:spMkLst>
            <pc:docMk/>
            <pc:sldMk cId="4202657019" sldId="264"/>
            <ac:spMk id="5" creationId="{9AF40494-12B3-7F3E-0EBC-0371FC5CB313}"/>
          </ac:spMkLst>
        </pc:spChg>
        <pc:spChg chg="add mod">
          <ac:chgData name="Chizoma Awoyemi (2223400)" userId="S::2223400@student.uwtsd.ac.uk::3a3cb810-7dc4-490c-b5a4-06788d91e567" providerId="AD" clId="Web-{89836870-73F9-05BF-691D-61B680A85CC0}" dt="2026-02-13T11:01:41.949" v="540" actId="20577"/>
          <ac:spMkLst>
            <pc:docMk/>
            <pc:sldMk cId="4202657019" sldId="264"/>
            <ac:spMk id="6" creationId="{034098FB-F439-0F8D-A30B-DE71499B3C0A}"/>
          </ac:spMkLst>
        </pc:spChg>
        <pc:spChg chg="add del">
          <ac:chgData name="Chizoma Awoyemi (2223400)" userId="S::2223400@student.uwtsd.ac.uk::3a3cb810-7dc4-490c-b5a4-06788d91e567" providerId="AD" clId="Web-{89836870-73F9-05BF-691D-61B680A85CC0}" dt="2026-02-13T10:58:36.364" v="527"/>
          <ac:spMkLst>
            <pc:docMk/>
            <pc:sldMk cId="4202657019" sldId="264"/>
            <ac:spMk id="12" creationId="{247A131F-D5DE-41A5-B4CF-4F345319B40B}"/>
          </ac:spMkLst>
        </pc:spChg>
        <pc:spChg chg="add del">
          <ac:chgData name="Chizoma Awoyemi (2223400)" userId="S::2223400@student.uwtsd.ac.uk::3a3cb810-7dc4-490c-b5a4-06788d91e567" providerId="AD" clId="Web-{89836870-73F9-05BF-691D-61B680A85CC0}" dt="2026-02-13T10:58:36.364" v="527"/>
          <ac:spMkLst>
            <pc:docMk/>
            <pc:sldMk cId="4202657019" sldId="264"/>
            <ac:spMk id="14" creationId="{3AF4666D-BD98-40A5-A75F-478B982010B2}"/>
          </ac:spMkLst>
        </pc:spChg>
        <pc:spChg chg="add del">
          <ac:chgData name="Chizoma Awoyemi (2223400)" userId="S::2223400@student.uwtsd.ac.uk::3a3cb810-7dc4-490c-b5a4-06788d91e567" providerId="AD" clId="Web-{89836870-73F9-05BF-691D-61B680A85CC0}" dt="2026-02-13T10:58:36.364" v="527"/>
          <ac:spMkLst>
            <pc:docMk/>
            <pc:sldMk cId="4202657019" sldId="264"/>
            <ac:spMk id="16" creationId="{68680585-71F9-4721-A998-4974171D2EB4}"/>
          </ac:spMkLst>
        </pc:spChg>
        <pc:spChg chg="add del">
          <ac:chgData name="Chizoma Awoyemi (2223400)" userId="S::2223400@student.uwtsd.ac.uk::3a3cb810-7dc4-490c-b5a4-06788d91e567" providerId="AD" clId="Web-{89836870-73F9-05BF-691D-61B680A85CC0}" dt="2026-02-13T10:58:36.364" v="527"/>
          <ac:spMkLst>
            <pc:docMk/>
            <pc:sldMk cId="4202657019" sldId="264"/>
            <ac:spMk id="18" creationId="{12BC95C2-2EEC-4F59-ABA8-660B0D059CCF}"/>
          </ac:spMkLst>
        </pc:spChg>
        <pc:spChg chg="add del">
          <ac:chgData name="Chizoma Awoyemi (2223400)" userId="S::2223400@student.uwtsd.ac.uk::3a3cb810-7dc4-490c-b5a4-06788d91e567" providerId="AD" clId="Web-{89836870-73F9-05BF-691D-61B680A85CC0}" dt="2026-02-13T10:58:36.364" v="527"/>
          <ac:spMkLst>
            <pc:docMk/>
            <pc:sldMk cId="4202657019" sldId="264"/>
            <ac:spMk id="38" creationId="{8651CFA9-6065-4243-AC48-858E359780B1}"/>
          </ac:spMkLst>
        </pc:spChg>
        <pc:spChg chg="add del">
          <ac:chgData name="Chizoma Awoyemi (2223400)" userId="S::2223400@student.uwtsd.ac.uk::3a3cb810-7dc4-490c-b5a4-06788d91e567" providerId="AD" clId="Web-{89836870-73F9-05BF-691D-61B680A85CC0}" dt="2026-02-13T10:58:36.364" v="527"/>
          <ac:spMkLst>
            <pc:docMk/>
            <pc:sldMk cId="4202657019" sldId="264"/>
            <ac:spMk id="40" creationId="{37962AE0-6A1C-4B76-9D52-10E5E6D7D3BB}"/>
          </ac:spMkLst>
        </pc:spChg>
        <pc:spChg chg="add del">
          <ac:chgData name="Chizoma Awoyemi (2223400)" userId="S::2223400@student.uwtsd.ac.uk::3a3cb810-7dc4-490c-b5a4-06788d91e567" providerId="AD" clId="Web-{89836870-73F9-05BF-691D-61B680A85CC0}" dt="2026-02-13T10:58:36.364" v="527"/>
          <ac:spMkLst>
            <pc:docMk/>
            <pc:sldMk cId="4202657019" sldId="264"/>
            <ac:spMk id="42" creationId="{16E12301-1C96-4D15-9838-D5B894B22365}"/>
          </ac:spMkLst>
        </pc:spChg>
        <pc:spChg chg="add del">
          <ac:chgData name="Chizoma Awoyemi (2223400)" userId="S::2223400@student.uwtsd.ac.uk::3a3cb810-7dc4-490c-b5a4-06788d91e567" providerId="AD" clId="Web-{89836870-73F9-05BF-691D-61B680A85CC0}" dt="2026-02-13T11:00:50.022" v="531"/>
          <ac:spMkLst>
            <pc:docMk/>
            <pc:sldMk cId="4202657019" sldId="264"/>
            <ac:spMk id="64" creationId="{247A131F-D5DE-41A5-B4CF-4F345319B40B}"/>
          </ac:spMkLst>
        </pc:spChg>
        <pc:spChg chg="add">
          <ac:chgData name="Chizoma Awoyemi (2223400)" userId="S::2223400@student.uwtsd.ac.uk::3a3cb810-7dc4-490c-b5a4-06788d91e567" providerId="AD" clId="Web-{89836870-73F9-05BF-691D-61B680A85CC0}" dt="2026-02-13T10:58:36.442" v="528"/>
          <ac:spMkLst>
            <pc:docMk/>
            <pc:sldMk cId="4202657019" sldId="264"/>
            <ac:spMk id="65" creationId="{3AF4666D-BD98-40A5-A75F-478B982010B2}"/>
          </ac:spMkLst>
        </pc:spChg>
        <pc:spChg chg="add del">
          <ac:chgData name="Chizoma Awoyemi (2223400)" userId="S::2223400@student.uwtsd.ac.uk::3a3cb810-7dc4-490c-b5a4-06788d91e567" providerId="AD" clId="Web-{89836870-73F9-05BF-691D-61B680A85CC0}" dt="2026-02-13T11:00:50.022" v="531"/>
          <ac:spMkLst>
            <pc:docMk/>
            <pc:sldMk cId="4202657019" sldId="264"/>
            <ac:spMk id="66" creationId="{68680585-71F9-4721-A998-4974171D2EB4}"/>
          </ac:spMkLst>
        </pc:spChg>
        <pc:spChg chg="add del">
          <ac:chgData name="Chizoma Awoyemi (2223400)" userId="S::2223400@student.uwtsd.ac.uk::3a3cb810-7dc4-490c-b5a4-06788d91e567" providerId="AD" clId="Web-{89836870-73F9-05BF-691D-61B680A85CC0}" dt="2026-02-13T11:00:50.022" v="531"/>
          <ac:spMkLst>
            <pc:docMk/>
            <pc:sldMk cId="4202657019" sldId="264"/>
            <ac:spMk id="67" creationId="{12BC95C2-2EEC-4F59-ABA8-660B0D059CCF}"/>
          </ac:spMkLst>
        </pc:spChg>
        <pc:spChg chg="add">
          <ac:chgData name="Chizoma Awoyemi (2223400)" userId="S::2223400@student.uwtsd.ac.uk::3a3cb810-7dc4-490c-b5a4-06788d91e567" providerId="AD" clId="Web-{89836870-73F9-05BF-691D-61B680A85CC0}" dt="2026-02-13T10:58:36.442" v="528"/>
          <ac:spMkLst>
            <pc:docMk/>
            <pc:sldMk cId="4202657019" sldId="264"/>
            <ac:spMk id="70" creationId="{8651CFA9-6065-4243-AC48-858E359780B1}"/>
          </ac:spMkLst>
        </pc:spChg>
        <pc:spChg chg="add del">
          <ac:chgData name="Chizoma Awoyemi (2223400)" userId="S::2223400@student.uwtsd.ac.uk::3a3cb810-7dc4-490c-b5a4-06788d91e567" providerId="AD" clId="Web-{89836870-73F9-05BF-691D-61B680A85CC0}" dt="2026-02-13T11:00:50.022" v="531"/>
          <ac:spMkLst>
            <pc:docMk/>
            <pc:sldMk cId="4202657019" sldId="264"/>
            <ac:spMk id="71" creationId="{37962AE0-6A1C-4B76-9D52-10E5E6D7D3BB}"/>
          </ac:spMkLst>
        </pc:spChg>
        <pc:spChg chg="add">
          <ac:chgData name="Chizoma Awoyemi (2223400)" userId="S::2223400@student.uwtsd.ac.uk::3a3cb810-7dc4-490c-b5a4-06788d91e567" providerId="AD" clId="Web-{89836870-73F9-05BF-691D-61B680A85CC0}" dt="2026-02-13T11:00:50.022" v="531"/>
          <ac:spMkLst>
            <pc:docMk/>
            <pc:sldMk cId="4202657019" sldId="264"/>
            <ac:spMk id="81" creationId="{247A131F-D5DE-41A5-B4CF-4F345319B40B}"/>
          </ac:spMkLst>
        </pc:spChg>
        <pc:spChg chg="add">
          <ac:chgData name="Chizoma Awoyemi (2223400)" userId="S::2223400@student.uwtsd.ac.uk::3a3cb810-7dc4-490c-b5a4-06788d91e567" providerId="AD" clId="Web-{89836870-73F9-05BF-691D-61B680A85CC0}" dt="2026-02-13T11:00:50.022" v="531"/>
          <ac:spMkLst>
            <pc:docMk/>
            <pc:sldMk cId="4202657019" sldId="264"/>
            <ac:spMk id="83" creationId="{3AF4666D-BD98-40A5-A75F-478B982010B2}"/>
          </ac:spMkLst>
        </pc:spChg>
        <pc:spChg chg="add">
          <ac:chgData name="Chizoma Awoyemi (2223400)" userId="S::2223400@student.uwtsd.ac.uk::3a3cb810-7dc4-490c-b5a4-06788d91e567" providerId="AD" clId="Web-{89836870-73F9-05BF-691D-61B680A85CC0}" dt="2026-02-13T11:00:50.022" v="531"/>
          <ac:spMkLst>
            <pc:docMk/>
            <pc:sldMk cId="4202657019" sldId="264"/>
            <ac:spMk id="85" creationId="{68680585-71F9-4721-A998-4974171D2EB4}"/>
          </ac:spMkLst>
        </pc:spChg>
        <pc:spChg chg="add">
          <ac:chgData name="Chizoma Awoyemi (2223400)" userId="S::2223400@student.uwtsd.ac.uk::3a3cb810-7dc4-490c-b5a4-06788d91e567" providerId="AD" clId="Web-{89836870-73F9-05BF-691D-61B680A85CC0}" dt="2026-02-13T11:00:50.022" v="531"/>
          <ac:spMkLst>
            <pc:docMk/>
            <pc:sldMk cId="4202657019" sldId="264"/>
            <ac:spMk id="107" creationId="{8651CFA9-6065-4243-AC48-858E359780B1}"/>
          </ac:spMkLst>
        </pc:spChg>
        <pc:spChg chg="add">
          <ac:chgData name="Chizoma Awoyemi (2223400)" userId="S::2223400@student.uwtsd.ac.uk::3a3cb810-7dc4-490c-b5a4-06788d91e567" providerId="AD" clId="Web-{89836870-73F9-05BF-691D-61B680A85CC0}" dt="2026-02-13T11:00:50.022" v="531"/>
          <ac:spMkLst>
            <pc:docMk/>
            <pc:sldMk cId="4202657019" sldId="264"/>
            <ac:spMk id="109" creationId="{37962AE0-6A1C-4B76-9D52-10E5E6D7D3BB}"/>
          </ac:spMkLst>
        </pc:spChg>
        <pc:picChg chg="add del mod">
          <ac:chgData name="Chizoma Awoyemi (2223400)" userId="S::2223400@student.uwtsd.ac.uk::3a3cb810-7dc4-490c-b5a4-06788d91e567" providerId="AD" clId="Web-{89836870-73F9-05BF-691D-61B680A85CC0}" dt="2026-02-13T11:00:24.521" v="530"/>
          <ac:picMkLst>
            <pc:docMk/>
            <pc:sldMk cId="4202657019" sldId="264"/>
            <ac:picMk id="74" creationId="{E69A02ED-210F-5D06-73B3-94D6C2FB63E4}"/>
          </ac:picMkLst>
        </pc:picChg>
      </pc:sldChg>
      <pc:sldChg chg="addSp delSp modSp new mod setBg">
        <pc:chgData name="Chizoma Awoyemi (2223400)" userId="S::2223400@student.uwtsd.ac.uk::3a3cb810-7dc4-490c-b5a4-06788d91e567" providerId="AD" clId="Web-{89836870-73F9-05BF-691D-61B680A85CC0}" dt="2026-02-13T10:57:05.191" v="519"/>
        <pc:sldMkLst>
          <pc:docMk/>
          <pc:sldMk cId="2585951667" sldId="265"/>
        </pc:sldMkLst>
        <pc:spChg chg="mod">
          <ac:chgData name="Chizoma Awoyemi (2223400)" userId="S::2223400@student.uwtsd.ac.uk::3a3cb810-7dc4-490c-b5a4-06788d91e567" providerId="AD" clId="Web-{89836870-73F9-05BF-691D-61B680A85CC0}" dt="2026-02-13T10:55:28.065" v="515"/>
          <ac:spMkLst>
            <pc:docMk/>
            <pc:sldMk cId="2585951667" sldId="265"/>
            <ac:spMk id="2" creationId="{49CCFB26-E58E-94D2-7604-BD11C94ED2A1}"/>
          </ac:spMkLst>
        </pc:spChg>
        <pc:spChg chg="add del mod">
          <ac:chgData name="Chizoma Awoyemi (2223400)" userId="S::2223400@student.uwtsd.ac.uk::3a3cb810-7dc4-490c-b5a4-06788d91e567" providerId="AD" clId="Web-{89836870-73F9-05BF-691D-61B680A85CC0}" dt="2026-02-13T10:56:31.362" v="516"/>
          <ac:spMkLst>
            <pc:docMk/>
            <pc:sldMk cId="2585951667" sldId="265"/>
            <ac:spMk id="3" creationId="{805FA450-404B-621B-82B1-E7B0DB0DC7EB}"/>
          </ac:spMkLst>
        </pc:spChg>
        <pc:spChg chg="add del">
          <ac:chgData name="Chizoma Awoyemi (2223400)" userId="S::2223400@student.uwtsd.ac.uk::3a3cb810-7dc4-490c-b5a4-06788d91e567" providerId="AD" clId="Web-{89836870-73F9-05BF-691D-61B680A85CC0}" dt="2026-02-13T10:57:05.191" v="519"/>
          <ac:spMkLst>
            <pc:docMk/>
            <pc:sldMk cId="2585951667" sldId="265"/>
            <ac:spMk id="9" creationId="{247A131F-D5DE-41A5-B4CF-4F345319B40B}"/>
          </ac:spMkLst>
        </pc:spChg>
        <pc:spChg chg="add">
          <ac:chgData name="Chizoma Awoyemi (2223400)" userId="S::2223400@student.uwtsd.ac.uk::3a3cb810-7dc4-490c-b5a4-06788d91e567" providerId="AD" clId="Web-{89836870-73F9-05BF-691D-61B680A85CC0}" dt="2026-02-13T10:55:28.065" v="515"/>
          <ac:spMkLst>
            <pc:docMk/>
            <pc:sldMk cId="2585951667" sldId="265"/>
            <ac:spMk id="11" creationId="{3AF4666D-BD98-40A5-A75F-478B982010B2}"/>
          </ac:spMkLst>
        </pc:spChg>
        <pc:spChg chg="add del">
          <ac:chgData name="Chizoma Awoyemi (2223400)" userId="S::2223400@student.uwtsd.ac.uk::3a3cb810-7dc4-490c-b5a4-06788d91e567" providerId="AD" clId="Web-{89836870-73F9-05BF-691D-61B680A85CC0}" dt="2026-02-13T10:57:05.191" v="519"/>
          <ac:spMkLst>
            <pc:docMk/>
            <pc:sldMk cId="2585951667" sldId="265"/>
            <ac:spMk id="13" creationId="{68680585-71F9-4721-A998-4974171D2EB4}"/>
          </ac:spMkLst>
        </pc:spChg>
        <pc:spChg chg="add del">
          <ac:chgData name="Chizoma Awoyemi (2223400)" userId="S::2223400@student.uwtsd.ac.uk::3a3cb810-7dc4-490c-b5a4-06788d91e567" providerId="AD" clId="Web-{89836870-73F9-05BF-691D-61B680A85CC0}" dt="2026-02-13T10:57:05.191" v="519"/>
          <ac:spMkLst>
            <pc:docMk/>
            <pc:sldMk cId="2585951667" sldId="265"/>
            <ac:spMk id="15" creationId="{12BC95C2-2EEC-4F59-ABA8-660B0D059CCF}"/>
          </ac:spMkLst>
        </pc:spChg>
        <pc:spChg chg="add del">
          <ac:chgData name="Chizoma Awoyemi (2223400)" userId="S::2223400@student.uwtsd.ac.uk::3a3cb810-7dc4-490c-b5a4-06788d91e567" providerId="AD" clId="Web-{89836870-73F9-05BF-691D-61B680A85CC0}" dt="2026-02-13T10:57:05.191" v="519"/>
          <ac:spMkLst>
            <pc:docMk/>
            <pc:sldMk cId="2585951667" sldId="265"/>
            <ac:spMk id="35" creationId="{8651CFA9-6065-4243-AC48-858E359780B1}"/>
          </ac:spMkLst>
        </pc:spChg>
        <pc:spChg chg="add">
          <ac:chgData name="Chizoma Awoyemi (2223400)" userId="S::2223400@student.uwtsd.ac.uk::3a3cb810-7dc4-490c-b5a4-06788d91e567" providerId="AD" clId="Web-{89836870-73F9-05BF-691D-61B680A85CC0}" dt="2026-02-13T10:55:28.065" v="515"/>
          <ac:spMkLst>
            <pc:docMk/>
            <pc:sldMk cId="2585951667" sldId="265"/>
            <ac:spMk id="37" creationId="{37962AE0-6A1C-4B76-9D52-10E5E6D7D3BB}"/>
          </ac:spMkLst>
        </pc:spChg>
        <pc:spChg chg="add">
          <ac:chgData name="Chizoma Awoyemi (2223400)" userId="S::2223400@student.uwtsd.ac.uk::3a3cb810-7dc4-490c-b5a4-06788d91e567" providerId="AD" clId="Web-{89836870-73F9-05BF-691D-61B680A85CC0}" dt="2026-02-13T10:55:28.065" v="515"/>
          <ac:spMkLst>
            <pc:docMk/>
            <pc:sldMk cId="2585951667" sldId="265"/>
            <ac:spMk id="39" creationId="{16E12301-1C96-4D15-9838-D5B894B22365}"/>
          </ac:spMkLst>
        </pc:spChg>
        <pc:spChg chg="add del">
          <ac:chgData name="Chizoma Awoyemi (2223400)" userId="S::2223400@student.uwtsd.ac.uk::3a3cb810-7dc4-490c-b5a4-06788d91e567" providerId="AD" clId="Web-{89836870-73F9-05BF-691D-61B680A85CC0}" dt="2026-02-13T10:57:05.097" v="518"/>
          <ac:spMkLst>
            <pc:docMk/>
            <pc:sldMk cId="2585951667" sldId="265"/>
            <ac:spMk id="66" creationId="{247A131F-D5DE-41A5-B4CF-4F345319B40B}"/>
          </ac:spMkLst>
        </pc:spChg>
        <pc:spChg chg="add del">
          <ac:chgData name="Chizoma Awoyemi (2223400)" userId="S::2223400@student.uwtsd.ac.uk::3a3cb810-7dc4-490c-b5a4-06788d91e567" providerId="AD" clId="Web-{89836870-73F9-05BF-691D-61B680A85CC0}" dt="2026-02-13T10:57:05.097" v="518"/>
          <ac:spMkLst>
            <pc:docMk/>
            <pc:sldMk cId="2585951667" sldId="265"/>
            <ac:spMk id="68" creationId="{3AF4666D-BD98-40A5-A75F-478B982010B2}"/>
          </ac:spMkLst>
        </pc:spChg>
        <pc:spChg chg="add del">
          <ac:chgData name="Chizoma Awoyemi (2223400)" userId="S::2223400@student.uwtsd.ac.uk::3a3cb810-7dc4-490c-b5a4-06788d91e567" providerId="AD" clId="Web-{89836870-73F9-05BF-691D-61B680A85CC0}" dt="2026-02-13T10:57:05.097" v="518"/>
          <ac:spMkLst>
            <pc:docMk/>
            <pc:sldMk cId="2585951667" sldId="265"/>
            <ac:spMk id="70" creationId="{68680585-71F9-4721-A998-4974171D2EB4}"/>
          </ac:spMkLst>
        </pc:spChg>
        <pc:spChg chg="add del">
          <ac:chgData name="Chizoma Awoyemi (2223400)" userId="S::2223400@student.uwtsd.ac.uk::3a3cb810-7dc4-490c-b5a4-06788d91e567" providerId="AD" clId="Web-{89836870-73F9-05BF-691D-61B680A85CC0}" dt="2026-02-13T10:57:05.097" v="518"/>
          <ac:spMkLst>
            <pc:docMk/>
            <pc:sldMk cId="2585951667" sldId="265"/>
            <ac:spMk id="72" creationId="{12BC95C2-2EEC-4F59-ABA8-660B0D059CCF}"/>
          </ac:spMkLst>
        </pc:spChg>
        <pc:spChg chg="add del">
          <ac:chgData name="Chizoma Awoyemi (2223400)" userId="S::2223400@student.uwtsd.ac.uk::3a3cb810-7dc4-490c-b5a4-06788d91e567" providerId="AD" clId="Web-{89836870-73F9-05BF-691D-61B680A85CC0}" dt="2026-02-13T10:57:05.097" v="518"/>
          <ac:spMkLst>
            <pc:docMk/>
            <pc:sldMk cId="2585951667" sldId="265"/>
            <ac:spMk id="92" creationId="{8651CFA9-6065-4243-AC48-858E359780B1}"/>
          </ac:spMkLst>
        </pc:spChg>
        <pc:spChg chg="add del">
          <ac:chgData name="Chizoma Awoyemi (2223400)" userId="S::2223400@student.uwtsd.ac.uk::3a3cb810-7dc4-490c-b5a4-06788d91e567" providerId="AD" clId="Web-{89836870-73F9-05BF-691D-61B680A85CC0}" dt="2026-02-13T10:57:05.097" v="518"/>
          <ac:spMkLst>
            <pc:docMk/>
            <pc:sldMk cId="2585951667" sldId="265"/>
            <ac:spMk id="96" creationId="{16E12301-1C96-4D15-9838-D5B894B22365}"/>
          </ac:spMkLst>
        </pc:spChg>
        <pc:spChg chg="add">
          <ac:chgData name="Chizoma Awoyemi (2223400)" userId="S::2223400@student.uwtsd.ac.uk::3a3cb810-7dc4-490c-b5a4-06788d91e567" providerId="AD" clId="Web-{89836870-73F9-05BF-691D-61B680A85CC0}" dt="2026-02-13T10:57:05.191" v="519"/>
          <ac:spMkLst>
            <pc:docMk/>
            <pc:sldMk cId="2585951667" sldId="265"/>
            <ac:spMk id="118" creationId="{247A131F-D5DE-41A5-B4CF-4F345319B40B}"/>
          </ac:spMkLst>
        </pc:spChg>
        <pc:spChg chg="add">
          <ac:chgData name="Chizoma Awoyemi (2223400)" userId="S::2223400@student.uwtsd.ac.uk::3a3cb810-7dc4-490c-b5a4-06788d91e567" providerId="AD" clId="Web-{89836870-73F9-05BF-691D-61B680A85CC0}" dt="2026-02-13T10:57:05.191" v="519"/>
          <ac:spMkLst>
            <pc:docMk/>
            <pc:sldMk cId="2585951667" sldId="265"/>
            <ac:spMk id="119" creationId="{3AF4666D-BD98-40A5-A75F-478B982010B2}"/>
          </ac:spMkLst>
        </pc:spChg>
        <pc:spChg chg="add">
          <ac:chgData name="Chizoma Awoyemi (2223400)" userId="S::2223400@student.uwtsd.ac.uk::3a3cb810-7dc4-490c-b5a4-06788d91e567" providerId="AD" clId="Web-{89836870-73F9-05BF-691D-61B680A85CC0}" dt="2026-02-13T10:57:05.191" v="519"/>
          <ac:spMkLst>
            <pc:docMk/>
            <pc:sldMk cId="2585951667" sldId="265"/>
            <ac:spMk id="120" creationId="{68680585-71F9-4721-A998-4974171D2EB4}"/>
          </ac:spMkLst>
        </pc:spChg>
        <pc:spChg chg="add">
          <ac:chgData name="Chizoma Awoyemi (2223400)" userId="S::2223400@student.uwtsd.ac.uk::3a3cb810-7dc4-490c-b5a4-06788d91e567" providerId="AD" clId="Web-{89836870-73F9-05BF-691D-61B680A85CC0}" dt="2026-02-13T10:57:05.191" v="519"/>
          <ac:spMkLst>
            <pc:docMk/>
            <pc:sldMk cId="2585951667" sldId="265"/>
            <ac:spMk id="121" creationId="{12BC95C2-2EEC-4F59-ABA8-660B0D059CCF}"/>
          </ac:spMkLst>
        </pc:spChg>
        <pc:spChg chg="add">
          <ac:chgData name="Chizoma Awoyemi (2223400)" userId="S::2223400@student.uwtsd.ac.uk::3a3cb810-7dc4-490c-b5a4-06788d91e567" providerId="AD" clId="Web-{89836870-73F9-05BF-691D-61B680A85CC0}" dt="2026-02-13T10:57:05.191" v="519"/>
          <ac:spMkLst>
            <pc:docMk/>
            <pc:sldMk cId="2585951667" sldId="265"/>
            <ac:spMk id="124" creationId="{8651CFA9-6065-4243-AC48-858E359780B1}"/>
          </ac:spMkLst>
        </pc:spChg>
        <pc:spChg chg="add">
          <ac:chgData name="Chizoma Awoyemi (2223400)" userId="S::2223400@student.uwtsd.ac.uk::3a3cb810-7dc4-490c-b5a4-06788d91e567" providerId="AD" clId="Web-{89836870-73F9-05BF-691D-61B680A85CC0}" dt="2026-02-13T10:57:05.191" v="519"/>
          <ac:spMkLst>
            <pc:docMk/>
            <pc:sldMk cId="2585951667" sldId="265"/>
            <ac:spMk id="126" creationId="{16E12301-1C96-4D15-9838-D5B894B22365}"/>
          </ac:spMkLst>
        </pc:spChg>
        <pc:graphicFrameChg chg="add">
          <ac:chgData name="Chizoma Awoyemi (2223400)" userId="S::2223400@student.uwtsd.ac.uk::3a3cb810-7dc4-490c-b5a4-06788d91e567" providerId="AD" clId="Web-{89836870-73F9-05BF-691D-61B680A85CC0}" dt="2026-02-13T10:56:31.362" v="516"/>
          <ac:graphicFrameMkLst>
            <pc:docMk/>
            <pc:sldMk cId="2585951667" sldId="265"/>
            <ac:graphicFrameMk id="61" creationId="{7B17E7F1-27E3-2D57-D250-9AC62995E194}"/>
          </ac:graphicFrameMkLst>
        </pc:graphicFrameChg>
        <pc:picChg chg="add">
          <ac:chgData name="Chizoma Awoyemi (2223400)" userId="S::2223400@student.uwtsd.ac.uk::3a3cb810-7dc4-490c-b5a4-06788d91e567" providerId="AD" clId="Web-{89836870-73F9-05BF-691D-61B680A85CC0}" dt="2026-02-13T10:55:28.065" v="515"/>
          <ac:picMkLst>
            <pc:docMk/>
            <pc:sldMk cId="2585951667" sldId="265"/>
            <ac:picMk id="5" creationId="{5FB03DA8-E720-557B-C6BE-0F2E92550B60}"/>
          </ac:picMkLst>
        </pc:picChg>
      </pc:sldChg>
      <pc:sldChg chg="addSp delSp modSp new mod setBg">
        <pc:chgData name="Chizoma Awoyemi (2223400)" userId="S::2223400@student.uwtsd.ac.uk::3a3cb810-7dc4-490c-b5a4-06788d91e567" providerId="AD" clId="Web-{89836870-73F9-05BF-691D-61B680A85CC0}" dt="2026-02-13T11:49:24.836" v="585"/>
        <pc:sldMkLst>
          <pc:docMk/>
          <pc:sldMk cId="2616504574" sldId="266"/>
        </pc:sldMkLst>
        <pc:spChg chg="mod">
          <ac:chgData name="Chizoma Awoyemi (2223400)" userId="S::2223400@student.uwtsd.ac.uk::3a3cb810-7dc4-490c-b5a4-06788d91e567" providerId="AD" clId="Web-{89836870-73F9-05BF-691D-61B680A85CC0}" dt="2026-02-13T11:49:24.836" v="585"/>
          <ac:spMkLst>
            <pc:docMk/>
            <pc:sldMk cId="2616504574" sldId="266"/>
            <ac:spMk id="2" creationId="{5391A499-282E-3655-B70B-DA420E386250}"/>
          </ac:spMkLst>
        </pc:spChg>
        <pc:spChg chg="add del mod">
          <ac:chgData name="Chizoma Awoyemi (2223400)" userId="S::2223400@student.uwtsd.ac.uk::3a3cb810-7dc4-490c-b5a4-06788d91e567" providerId="AD" clId="Web-{89836870-73F9-05BF-691D-61B680A85CC0}" dt="2026-02-13T11:49:24.836" v="585"/>
          <ac:spMkLst>
            <pc:docMk/>
            <pc:sldMk cId="2616504574" sldId="266"/>
            <ac:spMk id="3" creationId="{1A1EE4D4-2459-632A-2E23-94933701F910}"/>
          </ac:spMkLst>
        </pc:spChg>
        <pc:spChg chg="add">
          <ac:chgData name="Chizoma Awoyemi (2223400)" userId="S::2223400@student.uwtsd.ac.uk::3a3cb810-7dc4-490c-b5a4-06788d91e567" providerId="AD" clId="Web-{89836870-73F9-05BF-691D-61B680A85CC0}" dt="2026-02-13T11:49:24.836" v="585"/>
          <ac:spMkLst>
            <pc:docMk/>
            <pc:sldMk cId="2616504574" sldId="266"/>
            <ac:spMk id="9" creationId="{247A131F-D5DE-41A5-B4CF-4F345319B40B}"/>
          </ac:spMkLst>
        </pc:spChg>
        <pc:spChg chg="add">
          <ac:chgData name="Chizoma Awoyemi (2223400)" userId="S::2223400@student.uwtsd.ac.uk::3a3cb810-7dc4-490c-b5a4-06788d91e567" providerId="AD" clId="Web-{89836870-73F9-05BF-691D-61B680A85CC0}" dt="2026-02-13T11:49:24.836" v="585"/>
          <ac:spMkLst>
            <pc:docMk/>
            <pc:sldMk cId="2616504574" sldId="266"/>
            <ac:spMk id="11" creationId="{3AF4666D-BD98-40A5-A75F-478B982010B2}"/>
          </ac:spMkLst>
        </pc:spChg>
        <pc:spChg chg="add">
          <ac:chgData name="Chizoma Awoyemi (2223400)" userId="S::2223400@student.uwtsd.ac.uk::3a3cb810-7dc4-490c-b5a4-06788d91e567" providerId="AD" clId="Web-{89836870-73F9-05BF-691D-61B680A85CC0}" dt="2026-02-13T11:49:24.836" v="585"/>
          <ac:spMkLst>
            <pc:docMk/>
            <pc:sldMk cId="2616504574" sldId="266"/>
            <ac:spMk id="13" creationId="{68680585-71F9-4721-A998-4974171D2EB4}"/>
          </ac:spMkLst>
        </pc:spChg>
        <pc:spChg chg="add">
          <ac:chgData name="Chizoma Awoyemi (2223400)" userId="S::2223400@student.uwtsd.ac.uk::3a3cb810-7dc4-490c-b5a4-06788d91e567" providerId="AD" clId="Web-{89836870-73F9-05BF-691D-61B680A85CC0}" dt="2026-02-13T11:49:24.836" v="585"/>
          <ac:spMkLst>
            <pc:docMk/>
            <pc:sldMk cId="2616504574" sldId="266"/>
            <ac:spMk id="15" creationId="{12BC95C2-2EEC-4F59-ABA8-660B0D059CCF}"/>
          </ac:spMkLst>
        </pc:spChg>
        <pc:spChg chg="add">
          <ac:chgData name="Chizoma Awoyemi (2223400)" userId="S::2223400@student.uwtsd.ac.uk::3a3cb810-7dc4-490c-b5a4-06788d91e567" providerId="AD" clId="Web-{89836870-73F9-05BF-691D-61B680A85CC0}" dt="2026-02-13T11:49:24.836" v="585"/>
          <ac:spMkLst>
            <pc:docMk/>
            <pc:sldMk cId="2616504574" sldId="266"/>
            <ac:spMk id="35" creationId="{8651CFA9-6065-4243-AC48-858E359780B1}"/>
          </ac:spMkLst>
        </pc:spChg>
        <pc:spChg chg="add">
          <ac:chgData name="Chizoma Awoyemi (2223400)" userId="S::2223400@student.uwtsd.ac.uk::3a3cb810-7dc4-490c-b5a4-06788d91e567" providerId="AD" clId="Web-{89836870-73F9-05BF-691D-61B680A85CC0}" dt="2026-02-13T11:49:24.836" v="585"/>
          <ac:spMkLst>
            <pc:docMk/>
            <pc:sldMk cId="2616504574" sldId="266"/>
            <ac:spMk id="37" creationId="{37962AE0-6A1C-4B76-9D52-10E5E6D7D3BB}"/>
          </ac:spMkLst>
        </pc:spChg>
        <pc:grpChg chg="add">
          <ac:chgData name="Chizoma Awoyemi (2223400)" userId="S::2223400@student.uwtsd.ac.uk::3a3cb810-7dc4-490c-b5a4-06788d91e567" providerId="AD" clId="Web-{89836870-73F9-05BF-691D-61B680A85CC0}" dt="2026-02-13T11:49:24.836" v="585"/>
          <ac:grpSpMkLst>
            <pc:docMk/>
            <pc:sldMk cId="2616504574" sldId="266"/>
            <ac:grpSpMk id="39" creationId="{F73EC8D8-C118-4A24-B3A2-F22636F209B4}"/>
          </ac:grpSpMkLst>
        </pc:grpChg>
        <pc:graphicFrameChg chg="add">
          <ac:chgData name="Chizoma Awoyemi (2223400)" userId="S::2223400@student.uwtsd.ac.uk::3a3cb810-7dc4-490c-b5a4-06788d91e567" providerId="AD" clId="Web-{89836870-73F9-05BF-691D-61B680A85CC0}" dt="2026-02-13T11:49:24.836" v="585"/>
          <ac:graphicFrameMkLst>
            <pc:docMk/>
            <pc:sldMk cId="2616504574" sldId="266"/>
            <ac:graphicFrameMk id="5" creationId="{1E9ED1E9-6CB9-2EE4-FED8-15982E787663}"/>
          </ac:graphicFrameMkLst>
        </pc:graphicFrameChg>
      </pc:sldChg>
      <pc:sldChg chg="addSp delSp modSp new mod setBg">
        <pc:chgData name="Chizoma Awoyemi (2223400)" userId="S::2223400@student.uwtsd.ac.uk::3a3cb810-7dc4-490c-b5a4-06788d91e567" providerId="AD" clId="Web-{89836870-73F9-05BF-691D-61B680A85CC0}" dt="2026-02-13T12:03:35.165" v="638"/>
        <pc:sldMkLst>
          <pc:docMk/>
          <pc:sldMk cId="862330770" sldId="267"/>
        </pc:sldMkLst>
        <pc:spChg chg="mod">
          <ac:chgData name="Chizoma Awoyemi (2223400)" userId="S::2223400@student.uwtsd.ac.uk::3a3cb810-7dc4-490c-b5a4-06788d91e567" providerId="AD" clId="Web-{89836870-73F9-05BF-691D-61B680A85CC0}" dt="2026-02-13T12:03:35.133" v="637"/>
          <ac:spMkLst>
            <pc:docMk/>
            <pc:sldMk cId="862330770" sldId="267"/>
            <ac:spMk id="2" creationId="{BEAFB159-70C2-B6DC-A455-62D5F6C595D1}"/>
          </ac:spMkLst>
        </pc:spChg>
        <pc:spChg chg="add del">
          <ac:chgData name="Chizoma Awoyemi (2223400)" userId="S::2223400@student.uwtsd.ac.uk::3a3cb810-7dc4-490c-b5a4-06788d91e567" providerId="AD" clId="Web-{89836870-73F9-05BF-691D-61B680A85CC0}" dt="2026-02-13T12:00:25.959" v="602"/>
          <ac:spMkLst>
            <pc:docMk/>
            <pc:sldMk cId="862330770" sldId="267"/>
            <ac:spMk id="3" creationId="{6DF7C8CE-693D-DE29-2C34-C201768B02B6}"/>
          </ac:spMkLst>
        </pc:spChg>
        <pc:spChg chg="add del mod">
          <ac:chgData name="Chizoma Awoyemi (2223400)" userId="S::2223400@student.uwtsd.ac.uk::3a3cb810-7dc4-490c-b5a4-06788d91e567" providerId="AD" clId="Web-{89836870-73F9-05BF-691D-61B680A85CC0}" dt="2026-02-13T12:03:35.165" v="638"/>
          <ac:spMkLst>
            <pc:docMk/>
            <pc:sldMk cId="862330770" sldId="267"/>
            <ac:spMk id="4" creationId="{E24B7560-6701-8017-241F-951DFC9C1A67}"/>
          </ac:spMkLst>
        </pc:spChg>
        <pc:spChg chg="add del">
          <ac:chgData name="Chizoma Awoyemi (2223400)" userId="S::2223400@student.uwtsd.ac.uk::3a3cb810-7dc4-490c-b5a4-06788d91e567" providerId="AD" clId="Web-{89836870-73F9-05BF-691D-61B680A85CC0}" dt="2026-02-13T12:03:35.133" v="637"/>
          <ac:spMkLst>
            <pc:docMk/>
            <pc:sldMk cId="862330770" sldId="267"/>
            <ac:spMk id="10" creationId="{247A131F-D5DE-41A5-B4CF-4F345319B40B}"/>
          </ac:spMkLst>
        </pc:spChg>
        <pc:spChg chg="add del">
          <ac:chgData name="Chizoma Awoyemi (2223400)" userId="S::2223400@student.uwtsd.ac.uk::3a3cb810-7dc4-490c-b5a4-06788d91e567" providerId="AD" clId="Web-{89836870-73F9-05BF-691D-61B680A85CC0}" dt="2026-02-13T12:03:35.133" v="637"/>
          <ac:spMkLst>
            <pc:docMk/>
            <pc:sldMk cId="862330770" sldId="267"/>
            <ac:spMk id="12" creationId="{3AF4666D-BD98-40A5-A75F-478B982010B2}"/>
          </ac:spMkLst>
        </pc:spChg>
        <pc:spChg chg="add del">
          <ac:chgData name="Chizoma Awoyemi (2223400)" userId="S::2223400@student.uwtsd.ac.uk::3a3cb810-7dc4-490c-b5a4-06788d91e567" providerId="AD" clId="Web-{89836870-73F9-05BF-691D-61B680A85CC0}" dt="2026-02-13T12:03:35.133" v="637"/>
          <ac:spMkLst>
            <pc:docMk/>
            <pc:sldMk cId="862330770" sldId="267"/>
            <ac:spMk id="14" creationId="{68680585-71F9-4721-A998-4974171D2EB4}"/>
          </ac:spMkLst>
        </pc:spChg>
        <pc:spChg chg="add del">
          <ac:chgData name="Chizoma Awoyemi (2223400)" userId="S::2223400@student.uwtsd.ac.uk::3a3cb810-7dc4-490c-b5a4-06788d91e567" providerId="AD" clId="Web-{89836870-73F9-05BF-691D-61B680A85CC0}" dt="2026-02-13T12:03:35.133" v="637"/>
          <ac:spMkLst>
            <pc:docMk/>
            <pc:sldMk cId="862330770" sldId="267"/>
            <ac:spMk id="16" creationId="{12BC95C2-2EEC-4F59-ABA8-660B0D059CCF}"/>
          </ac:spMkLst>
        </pc:spChg>
        <pc:spChg chg="add del">
          <ac:chgData name="Chizoma Awoyemi (2223400)" userId="S::2223400@student.uwtsd.ac.uk::3a3cb810-7dc4-490c-b5a4-06788d91e567" providerId="AD" clId="Web-{89836870-73F9-05BF-691D-61B680A85CC0}" dt="2026-02-13T12:03:35.133" v="637"/>
          <ac:spMkLst>
            <pc:docMk/>
            <pc:sldMk cId="862330770" sldId="267"/>
            <ac:spMk id="36" creationId="{8651CFA9-6065-4243-AC48-858E359780B1}"/>
          </ac:spMkLst>
        </pc:spChg>
        <pc:spChg chg="add del">
          <ac:chgData name="Chizoma Awoyemi (2223400)" userId="S::2223400@student.uwtsd.ac.uk::3a3cb810-7dc4-490c-b5a4-06788d91e567" providerId="AD" clId="Web-{89836870-73F9-05BF-691D-61B680A85CC0}" dt="2026-02-13T12:03:35.133" v="637"/>
          <ac:spMkLst>
            <pc:docMk/>
            <pc:sldMk cId="862330770" sldId="267"/>
            <ac:spMk id="38" creationId="{37962AE0-6A1C-4B76-9D52-10E5E6D7D3BB}"/>
          </ac:spMkLst>
        </pc:spChg>
        <pc:grpChg chg="add del">
          <ac:chgData name="Chizoma Awoyemi (2223400)" userId="S::2223400@student.uwtsd.ac.uk::3a3cb810-7dc4-490c-b5a4-06788d91e567" providerId="AD" clId="Web-{89836870-73F9-05BF-691D-61B680A85CC0}" dt="2026-02-13T12:03:35.133" v="637"/>
          <ac:grpSpMkLst>
            <pc:docMk/>
            <pc:sldMk cId="862330770" sldId="267"/>
            <ac:grpSpMk id="40" creationId="{32D15CB3-AC64-41F7-86F8-22A111F3DC24}"/>
          </ac:grpSpMkLst>
        </pc:grpChg>
        <pc:graphicFrameChg chg="add del">
          <ac:chgData name="Chizoma Awoyemi (2223400)" userId="S::2223400@student.uwtsd.ac.uk::3a3cb810-7dc4-490c-b5a4-06788d91e567" providerId="AD" clId="Web-{89836870-73F9-05BF-691D-61B680A85CC0}" dt="2026-02-13T12:03:35.133" v="637"/>
          <ac:graphicFrameMkLst>
            <pc:docMk/>
            <pc:sldMk cId="862330770" sldId="267"/>
            <ac:graphicFrameMk id="6" creationId="{3C28D750-CB13-7037-4FEA-9CAAB072D123}"/>
          </ac:graphicFrameMkLst>
        </pc:graphicFrameChg>
        <pc:graphicFrameChg chg="add">
          <ac:chgData name="Chizoma Awoyemi (2223400)" userId="S::2223400@student.uwtsd.ac.uk::3a3cb810-7dc4-490c-b5a4-06788d91e567" providerId="AD" clId="Web-{89836870-73F9-05BF-691D-61B680A85CC0}" dt="2026-02-13T12:03:35.165" v="638"/>
          <ac:graphicFrameMkLst>
            <pc:docMk/>
            <pc:sldMk cId="862330770" sldId="267"/>
            <ac:graphicFrameMk id="61" creationId="{075E0114-91BF-EEFD-F755-2A7BC7E7334F}"/>
          </ac:graphicFrameMkLst>
        </pc:graphicFrameChg>
      </pc:sldChg>
      <pc:sldChg chg="addSp modSp new">
        <pc:chgData name="Chizoma Awoyemi (2223400)" userId="S::2223400@student.uwtsd.ac.uk::3a3cb810-7dc4-490c-b5a4-06788d91e567" providerId="AD" clId="Web-{89836870-73F9-05BF-691D-61B680A85CC0}" dt="2026-02-13T12:18:20.551" v="742" actId="20577"/>
        <pc:sldMkLst>
          <pc:docMk/>
          <pc:sldMk cId="1341465720" sldId="268"/>
        </pc:sldMkLst>
        <pc:spChg chg="mod">
          <ac:chgData name="Chizoma Awoyemi (2223400)" userId="S::2223400@student.uwtsd.ac.uk::3a3cb810-7dc4-490c-b5a4-06788d91e567" providerId="AD" clId="Web-{89836870-73F9-05BF-691D-61B680A85CC0}" dt="2026-02-13T12:04:03.244" v="646" actId="20577"/>
          <ac:spMkLst>
            <pc:docMk/>
            <pc:sldMk cId="1341465720" sldId="268"/>
            <ac:spMk id="2" creationId="{DF251764-4B45-4B7A-6CFD-19C09F4ABC81}"/>
          </ac:spMkLst>
        </pc:spChg>
        <pc:spChg chg="add mod">
          <ac:chgData name="Chizoma Awoyemi (2223400)" userId="S::2223400@student.uwtsd.ac.uk::3a3cb810-7dc4-490c-b5a4-06788d91e567" providerId="AD" clId="Web-{89836870-73F9-05BF-691D-61B680A85CC0}" dt="2026-02-13T12:18:20.551" v="742" actId="20577"/>
          <ac:spMkLst>
            <pc:docMk/>
            <pc:sldMk cId="1341465720" sldId="268"/>
            <ac:spMk id="3" creationId="{52E5FC72-CBC6-2E67-BEF1-6838CD15372A}"/>
          </ac:spMkLst>
        </pc:spChg>
      </pc:sldChg>
      <pc:sldChg chg="modSp new">
        <pc:chgData name="Chizoma Awoyemi (2223400)" userId="S::2223400@student.uwtsd.ac.uk::3a3cb810-7dc4-490c-b5a4-06788d91e567" providerId="AD" clId="Web-{89836870-73F9-05BF-691D-61B680A85CC0}" dt="2026-02-13T12:19:29.364" v="752" actId="20577"/>
        <pc:sldMkLst>
          <pc:docMk/>
          <pc:sldMk cId="1612703561" sldId="269"/>
        </pc:sldMkLst>
        <pc:spChg chg="mod">
          <ac:chgData name="Chizoma Awoyemi (2223400)" userId="S::2223400@student.uwtsd.ac.uk::3a3cb810-7dc4-490c-b5a4-06788d91e567" providerId="AD" clId="Web-{89836870-73F9-05BF-691D-61B680A85CC0}" dt="2026-02-13T12:19:29.364" v="752" actId="20577"/>
          <ac:spMkLst>
            <pc:docMk/>
            <pc:sldMk cId="1612703561" sldId="269"/>
            <ac:spMk id="2" creationId="{F44B0F71-5A49-AE2D-2424-E05F2EB11F50}"/>
          </ac:spMkLst>
        </pc:spChg>
      </pc:sldChg>
    </pc:docChg>
  </pc:docChgLst>
  <pc:docChgLst>
    <pc:chgData name="Chizoma Awoyemi (2223400)" userId="S::2223400@student.uwtsd.ac.uk::3a3cb810-7dc4-490c-b5a4-06788d91e567" providerId="AD" clId="Web-{E3FE7612-740C-573D-4004-98D5D7A44BC3}"/>
    <pc:docChg chg="addSld modSld">
      <pc:chgData name="Chizoma Awoyemi (2223400)" userId="S::2223400@student.uwtsd.ac.uk::3a3cb810-7dc4-490c-b5a4-06788d91e567" providerId="AD" clId="Web-{E3FE7612-740C-573D-4004-98D5D7A44BC3}" dt="2026-02-08T22:01:19.699" v="139"/>
      <pc:docMkLst>
        <pc:docMk/>
      </pc:docMkLst>
      <pc:sldChg chg="addSp delSp modSp mod setBg">
        <pc:chgData name="Chizoma Awoyemi (2223400)" userId="S::2223400@student.uwtsd.ac.uk::3a3cb810-7dc4-490c-b5a4-06788d91e567" providerId="AD" clId="Web-{E3FE7612-740C-573D-4004-98D5D7A44BC3}" dt="2026-02-08T20:57:50.480" v="33" actId="20577"/>
        <pc:sldMkLst>
          <pc:docMk/>
          <pc:sldMk cId="2694606106" sldId="259"/>
        </pc:sldMkLst>
        <pc:spChg chg="mod">
          <ac:chgData name="Chizoma Awoyemi (2223400)" userId="S::2223400@student.uwtsd.ac.uk::3a3cb810-7dc4-490c-b5a4-06788d91e567" providerId="AD" clId="Web-{E3FE7612-740C-573D-4004-98D5D7A44BC3}" dt="2026-02-08T20:56:55.464" v="30"/>
          <ac:spMkLst>
            <pc:docMk/>
            <pc:sldMk cId="2694606106" sldId="259"/>
            <ac:spMk id="2" creationId="{D4F5F099-E1BE-7CEE-96B6-5C0CF3D364F8}"/>
          </ac:spMkLst>
        </pc:spChg>
        <pc:graphicFrameChg chg="add modGraphic">
          <ac:chgData name="Chizoma Awoyemi (2223400)" userId="S::2223400@student.uwtsd.ac.uk::3a3cb810-7dc4-490c-b5a4-06788d91e567" providerId="AD" clId="Web-{E3FE7612-740C-573D-4004-98D5D7A44BC3}" dt="2026-02-08T20:57:50.480" v="33" actId="20577"/>
          <ac:graphicFrameMkLst>
            <pc:docMk/>
            <pc:sldMk cId="2694606106" sldId="259"/>
            <ac:graphicFrameMk id="82" creationId="{47B4BA4D-B5E4-3212-7CBE-C8D15162A508}"/>
          </ac:graphicFrameMkLst>
        </pc:graphicFrameChg>
      </pc:sldChg>
      <pc:sldChg chg="addSp delSp modSp new mod setBg">
        <pc:chgData name="Chizoma Awoyemi (2223400)" userId="S::2223400@student.uwtsd.ac.uk::3a3cb810-7dc4-490c-b5a4-06788d91e567" providerId="AD" clId="Web-{E3FE7612-740C-573D-4004-98D5D7A44BC3}" dt="2026-02-08T21:20:39.040" v="80" actId="20577"/>
        <pc:sldMkLst>
          <pc:docMk/>
          <pc:sldMk cId="209834302" sldId="260"/>
        </pc:sldMkLst>
        <pc:spChg chg="mod">
          <ac:chgData name="Chizoma Awoyemi (2223400)" userId="S::2223400@student.uwtsd.ac.uk::3a3cb810-7dc4-490c-b5a4-06788d91e567" providerId="AD" clId="Web-{E3FE7612-740C-573D-4004-98D5D7A44BC3}" dt="2026-02-08T21:18:17.675" v="76"/>
          <ac:spMkLst>
            <pc:docMk/>
            <pc:sldMk cId="209834302" sldId="260"/>
            <ac:spMk id="2" creationId="{649C20AD-D80F-53EE-8F12-317046753A07}"/>
          </ac:spMkLst>
        </pc:spChg>
        <pc:spChg chg="add ord">
          <ac:chgData name="Chizoma Awoyemi (2223400)" userId="S::2223400@student.uwtsd.ac.uk::3a3cb810-7dc4-490c-b5a4-06788d91e567" providerId="AD" clId="Web-{E3FE7612-740C-573D-4004-98D5D7A44BC3}" dt="2026-02-08T21:18:17.612" v="75"/>
          <ac:spMkLst>
            <pc:docMk/>
            <pc:sldMk cId="209834302" sldId="260"/>
            <ac:spMk id="3" creationId="{25FABF13-0C25-9F27-1F93-99409C60F589}"/>
          </ac:spMkLst>
        </pc:spChg>
        <pc:spChg chg="add">
          <ac:chgData name="Chizoma Awoyemi (2223400)" userId="S::2223400@student.uwtsd.ac.uk::3a3cb810-7dc4-490c-b5a4-06788d91e567" providerId="AD" clId="Web-{E3FE7612-740C-573D-4004-98D5D7A44BC3}" dt="2026-02-08T21:18:17.675" v="76"/>
          <ac:spMkLst>
            <pc:docMk/>
            <pc:sldMk cId="209834302" sldId="260"/>
            <ac:spMk id="12" creationId="{247A131F-D5DE-41A5-B4CF-4F345319B40B}"/>
          </ac:spMkLst>
        </pc:spChg>
        <pc:spChg chg="add">
          <ac:chgData name="Chizoma Awoyemi (2223400)" userId="S::2223400@student.uwtsd.ac.uk::3a3cb810-7dc4-490c-b5a4-06788d91e567" providerId="AD" clId="Web-{E3FE7612-740C-573D-4004-98D5D7A44BC3}" dt="2026-02-08T21:18:17.675" v="76"/>
          <ac:spMkLst>
            <pc:docMk/>
            <pc:sldMk cId="209834302" sldId="260"/>
            <ac:spMk id="14" creationId="{3AF4666D-BD98-40A5-A75F-478B982010B2}"/>
          </ac:spMkLst>
        </pc:spChg>
        <pc:spChg chg="add">
          <ac:chgData name="Chizoma Awoyemi (2223400)" userId="S::2223400@student.uwtsd.ac.uk::3a3cb810-7dc4-490c-b5a4-06788d91e567" providerId="AD" clId="Web-{E3FE7612-740C-573D-4004-98D5D7A44BC3}" dt="2026-02-08T21:18:17.675" v="76"/>
          <ac:spMkLst>
            <pc:docMk/>
            <pc:sldMk cId="209834302" sldId="260"/>
            <ac:spMk id="16" creationId="{68680585-71F9-4721-A998-4974171D2EB4}"/>
          </ac:spMkLst>
        </pc:spChg>
        <pc:spChg chg="add">
          <ac:chgData name="Chizoma Awoyemi (2223400)" userId="S::2223400@student.uwtsd.ac.uk::3a3cb810-7dc4-490c-b5a4-06788d91e567" providerId="AD" clId="Web-{E3FE7612-740C-573D-4004-98D5D7A44BC3}" dt="2026-02-08T21:18:17.675" v="76"/>
          <ac:spMkLst>
            <pc:docMk/>
            <pc:sldMk cId="209834302" sldId="260"/>
            <ac:spMk id="18" creationId="{12BC95C2-2EEC-4F59-ABA8-660B0D059CCF}"/>
          </ac:spMkLst>
        </pc:spChg>
        <pc:spChg chg="add">
          <ac:chgData name="Chizoma Awoyemi (2223400)" userId="S::2223400@student.uwtsd.ac.uk::3a3cb810-7dc4-490c-b5a4-06788d91e567" providerId="AD" clId="Web-{E3FE7612-740C-573D-4004-98D5D7A44BC3}" dt="2026-02-08T21:18:17.675" v="76"/>
          <ac:spMkLst>
            <pc:docMk/>
            <pc:sldMk cId="209834302" sldId="260"/>
            <ac:spMk id="38" creationId="{8651CFA9-6065-4243-AC48-858E359780B1}"/>
          </ac:spMkLst>
        </pc:spChg>
        <pc:spChg chg="add">
          <ac:chgData name="Chizoma Awoyemi (2223400)" userId="S::2223400@student.uwtsd.ac.uk::3a3cb810-7dc4-490c-b5a4-06788d91e567" providerId="AD" clId="Web-{E3FE7612-740C-573D-4004-98D5D7A44BC3}" dt="2026-02-08T21:18:17.675" v="76"/>
          <ac:spMkLst>
            <pc:docMk/>
            <pc:sldMk cId="209834302" sldId="260"/>
            <ac:spMk id="40" creationId="{37962AE0-6A1C-4B76-9D52-10E5E6D7D3BB}"/>
          </ac:spMkLst>
        </pc:spChg>
        <pc:grpChg chg="add">
          <ac:chgData name="Chizoma Awoyemi (2223400)" userId="S::2223400@student.uwtsd.ac.uk::3a3cb810-7dc4-490c-b5a4-06788d91e567" providerId="AD" clId="Web-{E3FE7612-740C-573D-4004-98D5D7A44BC3}" dt="2026-02-08T21:18:17.675" v="76"/>
          <ac:grpSpMkLst>
            <pc:docMk/>
            <pc:sldMk cId="209834302" sldId="260"/>
            <ac:grpSpMk id="20" creationId="{03E9870D-4BBA-43AF-8D44-BBADF020CFF6}"/>
          </ac:grpSpMkLst>
        </pc:grpChg>
        <pc:graphicFrameChg chg="add modGraphic">
          <ac:chgData name="Chizoma Awoyemi (2223400)" userId="S::2223400@student.uwtsd.ac.uk::3a3cb810-7dc4-490c-b5a4-06788d91e567" providerId="AD" clId="Web-{E3FE7612-740C-573D-4004-98D5D7A44BC3}" dt="2026-02-08T21:20:39.040" v="80" actId="20577"/>
          <ac:graphicFrameMkLst>
            <pc:docMk/>
            <pc:sldMk cId="209834302" sldId="260"/>
            <ac:graphicFrameMk id="8" creationId="{DFC01D47-6700-C9C4-C4AB-F5CF2E5F28DF}"/>
          </ac:graphicFrameMkLst>
        </pc:graphicFrameChg>
      </pc:sldChg>
      <pc:sldChg chg="addSp modSp new mod setBg">
        <pc:chgData name="Chizoma Awoyemi (2223400)" userId="S::2223400@student.uwtsd.ac.uk::3a3cb810-7dc4-490c-b5a4-06788d91e567" providerId="AD" clId="Web-{E3FE7612-740C-573D-4004-98D5D7A44BC3}" dt="2026-02-08T21:35:51.438" v="112"/>
        <pc:sldMkLst>
          <pc:docMk/>
          <pc:sldMk cId="1487352982" sldId="261"/>
        </pc:sldMkLst>
        <pc:spChg chg="mod">
          <ac:chgData name="Chizoma Awoyemi (2223400)" userId="S::2223400@student.uwtsd.ac.uk::3a3cb810-7dc4-490c-b5a4-06788d91e567" providerId="AD" clId="Web-{E3FE7612-740C-573D-4004-98D5D7A44BC3}" dt="2026-02-08T21:35:51.438" v="112"/>
          <ac:spMkLst>
            <pc:docMk/>
            <pc:sldMk cId="1487352982" sldId="261"/>
            <ac:spMk id="2" creationId="{7493A7C7-B156-7F4F-CD92-A5A7279FF447}"/>
          </ac:spMkLst>
        </pc:spChg>
      </pc:sldChg>
      <pc:sldChg chg="addSp delSp modSp new mod setBg">
        <pc:chgData name="Chizoma Awoyemi (2223400)" userId="S::2223400@student.uwtsd.ac.uk::3a3cb810-7dc4-490c-b5a4-06788d91e567" providerId="AD" clId="Web-{E3FE7612-740C-573D-4004-98D5D7A44BC3}" dt="2026-02-08T22:01:19.699" v="139"/>
        <pc:sldMkLst>
          <pc:docMk/>
          <pc:sldMk cId="2474785132" sldId="262"/>
        </pc:sldMkLst>
        <pc:spChg chg="mod">
          <ac:chgData name="Chizoma Awoyemi (2223400)" userId="S::2223400@student.uwtsd.ac.uk::3a3cb810-7dc4-490c-b5a4-06788d91e567" providerId="AD" clId="Web-{E3FE7612-740C-573D-4004-98D5D7A44BC3}" dt="2026-02-08T22:01:19.699" v="139"/>
          <ac:spMkLst>
            <pc:docMk/>
            <pc:sldMk cId="2474785132" sldId="262"/>
            <ac:spMk id="2" creationId="{5951E700-1819-9353-3F9D-DB40CEE10F18}"/>
          </ac:spMkLst>
        </pc:spChg>
        <pc:picChg chg="add">
          <ac:chgData name="Chizoma Awoyemi (2223400)" userId="S::2223400@student.uwtsd.ac.uk::3a3cb810-7dc4-490c-b5a4-06788d91e567" providerId="AD" clId="Web-{E3FE7612-740C-573D-4004-98D5D7A44BC3}" dt="2026-02-08T21:58:56.745" v="134"/>
          <ac:picMkLst>
            <pc:docMk/>
            <pc:sldMk cId="2474785132" sldId="262"/>
            <ac:picMk id="5" creationId="{70EC4E7C-3EA8-B411-20DD-950570844377}"/>
          </ac:picMkLst>
        </pc:picChg>
      </pc:sldChg>
    </pc:docChg>
  </pc:docChgLst>
  <pc:docChgLst>
    <pc:chgData name="Chizoma Awoyemi (2223400)" userId="S::2223400@student.uwtsd.ac.uk::3a3cb810-7dc4-490c-b5a4-06788d91e567" providerId="AD" clId="Web-{A9624E2F-8E22-2D8F-23E2-81C70D0F2FEE}"/>
    <pc:docChg chg="addSld modSld">
      <pc:chgData name="Chizoma Awoyemi (2223400)" userId="S::2223400@student.uwtsd.ac.uk::3a3cb810-7dc4-490c-b5a4-06788d91e567" providerId="AD" clId="Web-{A9624E2F-8E22-2D8F-23E2-81C70D0F2FEE}" dt="2026-02-14T11:06:40.152" v="172" actId="14100"/>
      <pc:docMkLst>
        <pc:docMk/>
      </pc:docMkLst>
      <pc:sldChg chg="modSp">
        <pc:chgData name="Chizoma Awoyemi (2223400)" userId="S::2223400@student.uwtsd.ac.uk::3a3cb810-7dc4-490c-b5a4-06788d91e567" providerId="AD" clId="Web-{A9624E2F-8E22-2D8F-23E2-81C70D0F2FEE}" dt="2026-02-14T10:53:11.031" v="134" actId="14100"/>
        <pc:sldMkLst>
          <pc:docMk/>
          <pc:sldMk cId="109857222" sldId="256"/>
        </pc:sldMkLst>
        <pc:spChg chg="mod">
          <ac:chgData name="Chizoma Awoyemi (2223400)" userId="S::2223400@student.uwtsd.ac.uk::3a3cb810-7dc4-490c-b5a4-06788d91e567" providerId="AD" clId="Web-{A9624E2F-8E22-2D8F-23E2-81C70D0F2FEE}" dt="2026-02-14T10:53:11.031" v="134" actId="14100"/>
          <ac:spMkLst>
            <pc:docMk/>
            <pc:sldMk cId="109857222" sldId="256"/>
            <ac:spMk id="9" creationId="{70B4C0FA-6206-8539-D027-D74673F795E1}"/>
          </ac:spMkLst>
        </pc:spChg>
      </pc:sldChg>
      <pc:sldChg chg="modSp">
        <pc:chgData name="Chizoma Awoyemi (2223400)" userId="S::2223400@student.uwtsd.ac.uk::3a3cb810-7dc4-490c-b5a4-06788d91e567" providerId="AD" clId="Web-{A9624E2F-8E22-2D8F-23E2-81C70D0F2FEE}" dt="2026-02-14T10:33:29.082" v="9" actId="20577"/>
        <pc:sldMkLst>
          <pc:docMk/>
          <pc:sldMk cId="3612605524" sldId="257"/>
        </pc:sldMkLst>
        <pc:spChg chg="mod">
          <ac:chgData name="Chizoma Awoyemi (2223400)" userId="S::2223400@student.uwtsd.ac.uk::3a3cb810-7dc4-490c-b5a4-06788d91e567" providerId="AD" clId="Web-{A9624E2F-8E22-2D8F-23E2-81C70D0F2FEE}" dt="2026-02-14T10:33:29.082" v="9" actId="20577"/>
          <ac:spMkLst>
            <pc:docMk/>
            <pc:sldMk cId="3612605524" sldId="257"/>
            <ac:spMk id="5" creationId="{07044977-1877-9EA3-B0EF-20D8B9BCFA67}"/>
          </ac:spMkLst>
        </pc:spChg>
      </pc:sldChg>
      <pc:sldChg chg="modSp">
        <pc:chgData name="Chizoma Awoyemi (2223400)" userId="S::2223400@student.uwtsd.ac.uk::3a3cb810-7dc4-490c-b5a4-06788d91e567" providerId="AD" clId="Web-{A9624E2F-8E22-2D8F-23E2-81C70D0F2FEE}" dt="2026-02-14T10:59:11.092" v="147" actId="20577"/>
        <pc:sldMkLst>
          <pc:docMk/>
          <pc:sldMk cId="2732168350" sldId="258"/>
        </pc:sldMkLst>
        <pc:graphicFrameChg chg="modGraphic">
          <ac:chgData name="Chizoma Awoyemi (2223400)" userId="S::2223400@student.uwtsd.ac.uk::3a3cb810-7dc4-490c-b5a4-06788d91e567" providerId="AD" clId="Web-{A9624E2F-8E22-2D8F-23E2-81C70D0F2FEE}" dt="2026-02-14T10:59:11.092" v="147" actId="20577"/>
          <ac:graphicFrameMkLst>
            <pc:docMk/>
            <pc:sldMk cId="2732168350" sldId="258"/>
            <ac:graphicFrameMk id="73" creationId="{A17C0196-0DBD-761A-9C73-3F96B39D8291}"/>
          </ac:graphicFrameMkLst>
        </pc:graphicFrameChg>
      </pc:sldChg>
      <pc:sldChg chg="modSp">
        <pc:chgData name="Chizoma Awoyemi (2223400)" userId="S::2223400@student.uwtsd.ac.uk::3a3cb810-7dc4-490c-b5a4-06788d91e567" providerId="AD" clId="Web-{A9624E2F-8E22-2D8F-23E2-81C70D0F2FEE}" dt="2026-02-14T11:00:00.156" v="152" actId="14100"/>
        <pc:sldMkLst>
          <pc:docMk/>
          <pc:sldMk cId="2474785132" sldId="262"/>
        </pc:sldMkLst>
        <pc:spChg chg="mod">
          <ac:chgData name="Chizoma Awoyemi (2223400)" userId="S::2223400@student.uwtsd.ac.uk::3a3cb810-7dc4-490c-b5a4-06788d91e567" providerId="AD" clId="Web-{A9624E2F-8E22-2D8F-23E2-81C70D0F2FEE}" dt="2026-02-14T11:00:00.156" v="152" actId="14100"/>
          <ac:spMkLst>
            <pc:docMk/>
            <pc:sldMk cId="2474785132" sldId="262"/>
            <ac:spMk id="2" creationId="{5951E700-1819-9353-3F9D-DB40CEE10F18}"/>
          </ac:spMkLst>
        </pc:spChg>
      </pc:sldChg>
      <pc:sldChg chg="addSp modSp mod setBg">
        <pc:chgData name="Chizoma Awoyemi (2223400)" userId="S::2223400@student.uwtsd.ac.uk::3a3cb810-7dc4-490c-b5a4-06788d91e567" providerId="AD" clId="Web-{A9624E2F-8E22-2D8F-23E2-81C70D0F2FEE}" dt="2026-02-14T11:06:40.152" v="172" actId="14100"/>
        <pc:sldMkLst>
          <pc:docMk/>
          <pc:sldMk cId="429596581" sldId="270"/>
        </pc:sldMkLst>
        <pc:spChg chg="mod">
          <ac:chgData name="Chizoma Awoyemi (2223400)" userId="S::2223400@student.uwtsd.ac.uk::3a3cb810-7dc4-490c-b5a4-06788d91e567" providerId="AD" clId="Web-{A9624E2F-8E22-2D8F-23E2-81C70D0F2FEE}" dt="2026-02-14T11:03:09.858" v="153"/>
          <ac:spMkLst>
            <pc:docMk/>
            <pc:sldMk cId="429596581" sldId="270"/>
            <ac:spMk id="2" creationId="{82D22B8F-02F2-1BFB-E9F7-A26994FCF7FB}"/>
          </ac:spMkLst>
        </pc:spChg>
        <pc:spChg chg="mod">
          <ac:chgData name="Chizoma Awoyemi (2223400)" userId="S::2223400@student.uwtsd.ac.uk::3a3cb810-7dc4-490c-b5a4-06788d91e567" providerId="AD" clId="Web-{A9624E2F-8E22-2D8F-23E2-81C70D0F2FEE}" dt="2026-02-14T11:06:40.152" v="172" actId="14100"/>
          <ac:spMkLst>
            <pc:docMk/>
            <pc:sldMk cId="429596581" sldId="270"/>
            <ac:spMk id="4" creationId="{DD219924-04DA-4A76-762A-364BFD024C55}"/>
          </ac:spMkLst>
        </pc:spChg>
        <pc:spChg chg="add">
          <ac:chgData name="Chizoma Awoyemi (2223400)" userId="S::2223400@student.uwtsd.ac.uk::3a3cb810-7dc4-490c-b5a4-06788d91e567" providerId="AD" clId="Web-{A9624E2F-8E22-2D8F-23E2-81C70D0F2FEE}" dt="2026-02-14T11:03:09.858" v="153"/>
          <ac:spMkLst>
            <pc:docMk/>
            <pc:sldMk cId="429596581" sldId="270"/>
            <ac:spMk id="6" creationId="{247A131F-D5DE-41A5-B4CF-4F345319B40B}"/>
          </ac:spMkLst>
        </pc:spChg>
        <pc:spChg chg="add">
          <ac:chgData name="Chizoma Awoyemi (2223400)" userId="S::2223400@student.uwtsd.ac.uk::3a3cb810-7dc4-490c-b5a4-06788d91e567" providerId="AD" clId="Web-{A9624E2F-8E22-2D8F-23E2-81C70D0F2FEE}" dt="2026-02-14T11:03:09.858" v="153"/>
          <ac:spMkLst>
            <pc:docMk/>
            <pc:sldMk cId="429596581" sldId="270"/>
            <ac:spMk id="7" creationId="{3AF4666D-BD98-40A5-A75F-478B982010B2}"/>
          </ac:spMkLst>
        </pc:spChg>
        <pc:spChg chg="add">
          <ac:chgData name="Chizoma Awoyemi (2223400)" userId="S::2223400@student.uwtsd.ac.uk::3a3cb810-7dc4-490c-b5a4-06788d91e567" providerId="AD" clId="Web-{A9624E2F-8E22-2D8F-23E2-81C70D0F2FEE}" dt="2026-02-14T11:03:09.858" v="153"/>
          <ac:spMkLst>
            <pc:docMk/>
            <pc:sldMk cId="429596581" sldId="270"/>
            <ac:spMk id="8" creationId="{68680585-71F9-4721-A998-4974171D2EB4}"/>
          </ac:spMkLst>
        </pc:spChg>
        <pc:spChg chg="add">
          <ac:chgData name="Chizoma Awoyemi (2223400)" userId="S::2223400@student.uwtsd.ac.uk::3a3cb810-7dc4-490c-b5a4-06788d91e567" providerId="AD" clId="Web-{A9624E2F-8E22-2D8F-23E2-81C70D0F2FEE}" dt="2026-02-14T11:03:09.858" v="153"/>
          <ac:spMkLst>
            <pc:docMk/>
            <pc:sldMk cId="429596581" sldId="270"/>
            <ac:spMk id="10" creationId="{12BC95C2-2EEC-4F59-ABA8-660B0D059CCF}"/>
          </ac:spMkLst>
        </pc:spChg>
        <pc:spChg chg="add">
          <ac:chgData name="Chizoma Awoyemi (2223400)" userId="S::2223400@student.uwtsd.ac.uk::3a3cb810-7dc4-490c-b5a4-06788d91e567" providerId="AD" clId="Web-{A9624E2F-8E22-2D8F-23E2-81C70D0F2FEE}" dt="2026-02-14T11:03:09.858" v="153"/>
          <ac:spMkLst>
            <pc:docMk/>
            <pc:sldMk cId="429596581" sldId="270"/>
            <ac:spMk id="12" creationId="{8651CFA9-6065-4243-AC48-858E359780B1}"/>
          </ac:spMkLst>
        </pc:spChg>
        <pc:spChg chg="add">
          <ac:chgData name="Chizoma Awoyemi (2223400)" userId="S::2223400@student.uwtsd.ac.uk::3a3cb810-7dc4-490c-b5a4-06788d91e567" providerId="AD" clId="Web-{A9624E2F-8E22-2D8F-23E2-81C70D0F2FEE}" dt="2026-02-14T11:03:09.858" v="153"/>
          <ac:spMkLst>
            <pc:docMk/>
            <pc:sldMk cId="429596581" sldId="270"/>
            <ac:spMk id="14" creationId="{37962AE0-6A1C-4B76-9D52-10E5E6D7D3BB}"/>
          </ac:spMkLst>
        </pc:spChg>
        <pc:grpChg chg="add">
          <ac:chgData name="Chizoma Awoyemi (2223400)" userId="S::2223400@student.uwtsd.ac.uk::3a3cb810-7dc4-490c-b5a4-06788d91e567" providerId="AD" clId="Web-{A9624E2F-8E22-2D8F-23E2-81C70D0F2FEE}" dt="2026-02-14T11:03:09.858" v="153"/>
          <ac:grpSpMkLst>
            <pc:docMk/>
            <pc:sldMk cId="429596581" sldId="270"/>
            <ac:grpSpMk id="17" creationId="{03E9870D-4BBA-43AF-8D44-BBADF020CFF6}"/>
          </ac:grpSpMkLst>
        </pc:grpChg>
        <pc:grpChg chg="add">
          <ac:chgData name="Chizoma Awoyemi (2223400)" userId="S::2223400@student.uwtsd.ac.uk::3a3cb810-7dc4-490c-b5a4-06788d91e567" providerId="AD" clId="Web-{A9624E2F-8E22-2D8F-23E2-81C70D0F2FEE}" dt="2026-02-14T11:03:09.858" v="153"/>
          <ac:grpSpMkLst>
            <pc:docMk/>
            <pc:sldMk cId="429596581" sldId="270"/>
            <ac:grpSpMk id="26" creationId="{C3279E8D-2BAA-4CB1-834B-09FADD54DE56}"/>
          </ac:grpSpMkLst>
        </pc:grpChg>
      </pc:sldChg>
      <pc:sldChg chg="addSp delSp modSp new mod setBg">
        <pc:chgData name="Chizoma Awoyemi (2223400)" userId="S::2223400@student.uwtsd.ac.uk::3a3cb810-7dc4-490c-b5a4-06788d91e567" providerId="AD" clId="Web-{A9624E2F-8E22-2D8F-23E2-81C70D0F2FEE}" dt="2026-02-14T10:55:02.380" v="136" actId="20577"/>
        <pc:sldMkLst>
          <pc:docMk/>
          <pc:sldMk cId="3154770104" sldId="271"/>
        </pc:sldMkLst>
        <pc:spChg chg="add mod">
          <ac:chgData name="Chizoma Awoyemi (2223400)" userId="S::2223400@student.uwtsd.ac.uk::3a3cb810-7dc4-490c-b5a4-06788d91e567" providerId="AD" clId="Web-{A9624E2F-8E22-2D8F-23E2-81C70D0F2FEE}" dt="2026-02-14T10:52:04.292" v="110"/>
          <ac:spMkLst>
            <pc:docMk/>
            <pc:sldMk cId="3154770104" sldId="271"/>
            <ac:spMk id="2" creationId="{833DDFF0-9E3B-E55E-9FC3-DC83B688EC9E}"/>
          </ac:spMkLst>
        </pc:spChg>
        <pc:spChg chg="add mod">
          <ac:chgData name="Chizoma Awoyemi (2223400)" userId="S::2223400@student.uwtsd.ac.uk::3a3cb810-7dc4-490c-b5a4-06788d91e567" providerId="AD" clId="Web-{A9624E2F-8E22-2D8F-23E2-81C70D0F2FEE}" dt="2026-02-14T10:55:02.380" v="136" actId="20577"/>
          <ac:spMkLst>
            <pc:docMk/>
            <pc:sldMk cId="3154770104" sldId="271"/>
            <ac:spMk id="3" creationId="{B7FD07A7-DCBD-F7B5-84B2-FD3A55B2C9E7}"/>
          </ac:spMkLst>
        </pc:spChg>
        <pc:spChg chg="add">
          <ac:chgData name="Chizoma Awoyemi (2223400)" userId="S::2223400@student.uwtsd.ac.uk::3a3cb810-7dc4-490c-b5a4-06788d91e567" providerId="AD" clId="Web-{A9624E2F-8E22-2D8F-23E2-81C70D0F2FEE}" dt="2026-02-14T10:43:03.315" v="101"/>
          <ac:spMkLst>
            <pc:docMk/>
            <pc:sldMk cId="3154770104" sldId="271"/>
            <ac:spMk id="10" creationId="{247A131F-D5DE-41A5-B4CF-4F345319B40B}"/>
          </ac:spMkLst>
        </pc:spChg>
        <pc:spChg chg="add del">
          <ac:chgData name="Chizoma Awoyemi (2223400)" userId="S::2223400@student.uwtsd.ac.uk::3a3cb810-7dc4-490c-b5a4-06788d91e567" providerId="AD" clId="Web-{A9624E2F-8E22-2D8F-23E2-81C70D0F2FEE}" dt="2026-02-14T10:52:04.292" v="110"/>
          <ac:spMkLst>
            <pc:docMk/>
            <pc:sldMk cId="3154770104" sldId="271"/>
            <ac:spMk id="12" creationId="{3AF4666D-BD98-40A5-A75F-478B982010B2}"/>
          </ac:spMkLst>
        </pc:spChg>
        <pc:spChg chg="add del">
          <ac:chgData name="Chizoma Awoyemi (2223400)" userId="S::2223400@student.uwtsd.ac.uk::3a3cb810-7dc4-490c-b5a4-06788d91e567" providerId="AD" clId="Web-{A9624E2F-8E22-2D8F-23E2-81C70D0F2FEE}" dt="2026-02-14T10:52:04.292" v="110"/>
          <ac:spMkLst>
            <pc:docMk/>
            <pc:sldMk cId="3154770104" sldId="271"/>
            <ac:spMk id="14" creationId="{68680585-71F9-4721-A998-4974171D2EB4}"/>
          </ac:spMkLst>
        </pc:spChg>
        <pc:spChg chg="add del">
          <ac:chgData name="Chizoma Awoyemi (2223400)" userId="S::2223400@student.uwtsd.ac.uk::3a3cb810-7dc4-490c-b5a4-06788d91e567" providerId="AD" clId="Web-{A9624E2F-8E22-2D8F-23E2-81C70D0F2FEE}" dt="2026-02-14T10:52:04.292" v="110"/>
          <ac:spMkLst>
            <pc:docMk/>
            <pc:sldMk cId="3154770104" sldId="271"/>
            <ac:spMk id="16" creationId="{12BC95C2-2EEC-4F59-ABA8-660B0D059CCF}"/>
          </ac:spMkLst>
        </pc:spChg>
        <pc:spChg chg="add">
          <ac:chgData name="Chizoma Awoyemi (2223400)" userId="S::2223400@student.uwtsd.ac.uk::3a3cb810-7dc4-490c-b5a4-06788d91e567" providerId="AD" clId="Web-{A9624E2F-8E22-2D8F-23E2-81C70D0F2FEE}" dt="2026-02-14T10:43:03.315" v="101"/>
          <ac:spMkLst>
            <pc:docMk/>
            <pc:sldMk cId="3154770104" sldId="271"/>
            <ac:spMk id="36" creationId="{F1174801-1395-44C5-9B00-CCAC45C056E7}"/>
          </ac:spMkLst>
        </pc:spChg>
        <pc:spChg chg="add del">
          <ac:chgData name="Chizoma Awoyemi (2223400)" userId="S::2223400@student.uwtsd.ac.uk::3a3cb810-7dc4-490c-b5a4-06788d91e567" providerId="AD" clId="Web-{A9624E2F-8E22-2D8F-23E2-81C70D0F2FEE}" dt="2026-02-14T10:52:04.292" v="110"/>
          <ac:spMkLst>
            <pc:docMk/>
            <pc:sldMk cId="3154770104" sldId="271"/>
            <ac:spMk id="38" creationId="{996DFAFB-BCE1-4BEC-82FB-D574234DEF0A}"/>
          </ac:spMkLst>
        </pc:spChg>
        <pc:spChg chg="add">
          <ac:chgData name="Chizoma Awoyemi (2223400)" userId="S::2223400@student.uwtsd.ac.uk::3a3cb810-7dc4-490c-b5a4-06788d91e567" providerId="AD" clId="Web-{A9624E2F-8E22-2D8F-23E2-81C70D0F2FEE}" dt="2026-02-14T10:52:04.292" v="110"/>
          <ac:spMkLst>
            <pc:docMk/>
            <pc:sldMk cId="3154770104" sldId="271"/>
            <ac:spMk id="69" creationId="{247A131F-D5DE-41A5-B4CF-4F345319B40B}"/>
          </ac:spMkLst>
        </pc:spChg>
        <pc:spChg chg="add">
          <ac:chgData name="Chizoma Awoyemi (2223400)" userId="S::2223400@student.uwtsd.ac.uk::3a3cb810-7dc4-490c-b5a4-06788d91e567" providerId="AD" clId="Web-{A9624E2F-8E22-2D8F-23E2-81C70D0F2FEE}" dt="2026-02-14T10:52:04.292" v="110"/>
          <ac:spMkLst>
            <pc:docMk/>
            <pc:sldMk cId="3154770104" sldId="271"/>
            <ac:spMk id="71" creationId="{3AF4666D-BD98-40A5-A75F-478B982010B2}"/>
          </ac:spMkLst>
        </pc:spChg>
        <pc:spChg chg="add">
          <ac:chgData name="Chizoma Awoyemi (2223400)" userId="S::2223400@student.uwtsd.ac.uk::3a3cb810-7dc4-490c-b5a4-06788d91e567" providerId="AD" clId="Web-{A9624E2F-8E22-2D8F-23E2-81C70D0F2FEE}" dt="2026-02-14T10:52:04.292" v="110"/>
          <ac:spMkLst>
            <pc:docMk/>
            <pc:sldMk cId="3154770104" sldId="271"/>
            <ac:spMk id="73" creationId="{68680585-71F9-4721-A998-4974171D2EB4}"/>
          </ac:spMkLst>
        </pc:spChg>
        <pc:spChg chg="add">
          <ac:chgData name="Chizoma Awoyemi (2223400)" userId="S::2223400@student.uwtsd.ac.uk::3a3cb810-7dc4-490c-b5a4-06788d91e567" providerId="AD" clId="Web-{A9624E2F-8E22-2D8F-23E2-81C70D0F2FEE}" dt="2026-02-14T10:52:04.292" v="110"/>
          <ac:spMkLst>
            <pc:docMk/>
            <pc:sldMk cId="3154770104" sldId="271"/>
            <ac:spMk id="95" creationId="{F1174801-1395-44C5-9B00-CCAC45C056E7}"/>
          </ac:spMkLst>
        </pc:spChg>
        <pc:grpChg chg="add">
          <ac:chgData name="Chizoma Awoyemi (2223400)" userId="S::2223400@student.uwtsd.ac.uk::3a3cb810-7dc4-490c-b5a4-06788d91e567" providerId="AD" clId="Web-{A9624E2F-8E22-2D8F-23E2-81C70D0F2FEE}" dt="2026-02-14T10:43:03.315" v="101"/>
          <ac:grpSpMkLst>
            <pc:docMk/>
            <pc:sldMk cId="3154770104" sldId="271"/>
            <ac:grpSpMk id="52" creationId="{FF47B612-7B2E-4A09-9B53-40BDE4350E2C}"/>
          </ac:grpSpMkLst>
        </pc:grpChg>
        <pc:picChg chg="add mod">
          <ac:chgData name="Chizoma Awoyemi (2223400)" userId="S::2223400@student.uwtsd.ac.uk::3a3cb810-7dc4-490c-b5a4-06788d91e567" providerId="AD" clId="Web-{A9624E2F-8E22-2D8F-23E2-81C70D0F2FEE}" dt="2026-02-14T10:51:58.432" v="109" actId="14100"/>
          <ac:picMkLst>
            <pc:docMk/>
            <pc:sldMk cId="3154770104" sldId="271"/>
            <ac:picMk id="4" creationId="{FDCC1C46-2DC6-31EA-F172-1F08A7D1780B}"/>
          </ac:picMkLst>
        </pc:picChg>
        <pc:picChg chg="add del">
          <ac:chgData name="Chizoma Awoyemi (2223400)" userId="S::2223400@student.uwtsd.ac.uk::3a3cb810-7dc4-490c-b5a4-06788d91e567" providerId="AD" clId="Web-{A9624E2F-8E22-2D8F-23E2-81C70D0F2FEE}" dt="2026-02-14T10:45:04.381" v="102"/>
          <ac:picMkLst>
            <pc:docMk/>
            <pc:sldMk cId="3154770104" sldId="271"/>
            <ac:picMk id="7" creationId="{126B7E00-9721-6909-C219-6FA277626B98}"/>
          </ac:picMkLst>
        </pc:picChg>
      </pc:sldChg>
    </pc:docChg>
  </pc:docChgLst>
  <pc:docChgLst>
    <pc:chgData name="Chizoma Awoyemi (2223400)" userId="S::2223400@student.uwtsd.ac.uk::3a3cb810-7dc4-490c-b5a4-06788d91e567" providerId="AD" clId="Web-{C7C3957C-377C-9097-A77B-3F67807928EA}"/>
    <pc:docChg chg="modSld">
      <pc:chgData name="Chizoma Awoyemi (2223400)" userId="S::2223400@student.uwtsd.ac.uk::3a3cb810-7dc4-490c-b5a4-06788d91e567" providerId="AD" clId="Web-{C7C3957C-377C-9097-A77B-3F67807928EA}" dt="2026-02-14T01:54:19.545" v="462" actId="20577"/>
      <pc:docMkLst>
        <pc:docMk/>
      </pc:docMkLst>
      <pc:sldChg chg="modSp">
        <pc:chgData name="Chizoma Awoyemi (2223400)" userId="S::2223400@student.uwtsd.ac.uk::3a3cb810-7dc4-490c-b5a4-06788d91e567" providerId="AD" clId="Web-{C7C3957C-377C-9097-A77B-3F67807928EA}" dt="2026-02-14T01:44:19.031" v="374" actId="20577"/>
        <pc:sldMkLst>
          <pc:docMk/>
          <pc:sldMk cId="3612605524" sldId="257"/>
        </pc:sldMkLst>
        <pc:spChg chg="mod">
          <ac:chgData name="Chizoma Awoyemi (2223400)" userId="S::2223400@student.uwtsd.ac.uk::3a3cb810-7dc4-490c-b5a4-06788d91e567" providerId="AD" clId="Web-{C7C3957C-377C-9097-A77B-3F67807928EA}" dt="2026-02-14T01:44:19.031" v="374" actId="20577"/>
          <ac:spMkLst>
            <pc:docMk/>
            <pc:sldMk cId="3612605524" sldId="257"/>
            <ac:spMk id="5" creationId="{07044977-1877-9EA3-B0EF-20D8B9BCFA67}"/>
          </ac:spMkLst>
        </pc:spChg>
      </pc:sldChg>
      <pc:sldChg chg="modSp">
        <pc:chgData name="Chizoma Awoyemi (2223400)" userId="S::2223400@student.uwtsd.ac.uk::3a3cb810-7dc4-490c-b5a4-06788d91e567" providerId="AD" clId="Web-{C7C3957C-377C-9097-A77B-3F67807928EA}" dt="2026-02-14T01:54:19.545" v="462" actId="20577"/>
        <pc:sldMkLst>
          <pc:docMk/>
          <pc:sldMk cId="2474785132" sldId="262"/>
        </pc:sldMkLst>
        <pc:graphicFrameChg chg="modGraphic">
          <ac:chgData name="Chizoma Awoyemi (2223400)" userId="S::2223400@student.uwtsd.ac.uk::3a3cb810-7dc4-490c-b5a4-06788d91e567" providerId="AD" clId="Web-{C7C3957C-377C-9097-A77B-3F67807928EA}" dt="2026-02-14T01:54:19.545" v="462" actId="20577"/>
          <ac:graphicFrameMkLst>
            <pc:docMk/>
            <pc:sldMk cId="2474785132" sldId="262"/>
            <ac:graphicFrameMk id="193" creationId="{F5A386B4-A0CB-D256-FE89-F7EEBCB3B7F6}"/>
          </ac:graphicFrameMkLst>
        </pc:graphicFrameChg>
      </pc:sldChg>
      <pc:sldChg chg="modSp">
        <pc:chgData name="Chizoma Awoyemi (2223400)" userId="S::2223400@student.uwtsd.ac.uk::3a3cb810-7dc4-490c-b5a4-06788d91e567" providerId="AD" clId="Web-{C7C3957C-377C-9097-A77B-3F67807928EA}" dt="2026-02-14T01:49:39.567" v="440" actId="20577"/>
        <pc:sldMkLst>
          <pc:docMk/>
          <pc:sldMk cId="1560803263" sldId="263"/>
        </pc:sldMkLst>
        <pc:graphicFrameChg chg="modGraphic">
          <ac:chgData name="Chizoma Awoyemi (2223400)" userId="S::2223400@student.uwtsd.ac.uk::3a3cb810-7dc4-490c-b5a4-06788d91e567" providerId="AD" clId="Web-{C7C3957C-377C-9097-A77B-3F67807928EA}" dt="2026-02-14T01:49:39.567" v="440" actId="20577"/>
          <ac:graphicFrameMkLst>
            <pc:docMk/>
            <pc:sldMk cId="1560803263" sldId="263"/>
            <ac:graphicFrameMk id="5" creationId="{B492C5F9-A5F4-FF05-5A2B-6E22D46F9D34}"/>
          </ac:graphicFrameMkLst>
        </pc:graphicFrameChg>
      </pc:sldChg>
      <pc:sldChg chg="modSp">
        <pc:chgData name="Chizoma Awoyemi (2223400)" userId="S::2223400@student.uwtsd.ac.uk::3a3cb810-7dc4-490c-b5a4-06788d91e567" providerId="AD" clId="Web-{C7C3957C-377C-9097-A77B-3F67807928EA}" dt="2026-02-14T01:21:09.221" v="141" actId="20577"/>
        <pc:sldMkLst>
          <pc:docMk/>
          <pc:sldMk cId="1612703561" sldId="269"/>
        </pc:sldMkLst>
        <pc:graphicFrameChg chg="modGraphic">
          <ac:chgData name="Chizoma Awoyemi (2223400)" userId="S::2223400@student.uwtsd.ac.uk::3a3cb810-7dc4-490c-b5a4-06788d91e567" providerId="AD" clId="Web-{C7C3957C-377C-9097-A77B-3F67807928EA}" dt="2026-02-14T01:21:09.221" v="141" actId="20577"/>
          <ac:graphicFrameMkLst>
            <pc:docMk/>
            <pc:sldMk cId="1612703561" sldId="269"/>
            <ac:graphicFrameMk id="5" creationId="{BA66F48E-D4D5-CFCA-D1FD-8055A2C63880}"/>
          </ac:graphicFrameMkLst>
        </pc:graphicFrameChg>
      </pc:sldChg>
    </pc:docChg>
  </pc:docChgLst>
  <pc:docChgLst>
    <pc:chgData name="Chizoma Awoyemi (2223400)" userId="S::2223400@student.uwtsd.ac.uk::3a3cb810-7dc4-490c-b5a4-06788d91e567" providerId="AD" clId="Web-{03174220-9062-645C-109B-E2048C52D9FD}"/>
    <pc:docChg chg="addSld modSld addMainMaster delMainMaster">
      <pc:chgData name="Chizoma Awoyemi (2223400)" userId="S::2223400@student.uwtsd.ac.uk::3a3cb810-7dc4-490c-b5a4-06788d91e567" providerId="AD" clId="Web-{03174220-9062-645C-109B-E2048C52D9FD}" dt="2026-02-08T20:02:54.165" v="337" actId="20577"/>
      <pc:docMkLst>
        <pc:docMk/>
      </pc:docMkLst>
      <pc:sldChg chg="addSp delSp modSp mod setBg modClrScheme delDesignElem chgLayout">
        <pc:chgData name="Chizoma Awoyemi (2223400)" userId="S::2223400@student.uwtsd.ac.uk::3a3cb810-7dc4-490c-b5a4-06788d91e567" providerId="AD" clId="Web-{03174220-9062-645C-109B-E2048C52D9FD}" dt="2026-02-08T19:34:44.697" v="252" actId="20577"/>
        <pc:sldMkLst>
          <pc:docMk/>
          <pc:sldMk cId="109857222" sldId="256"/>
        </pc:sldMkLst>
        <pc:spChg chg="add mod">
          <ac:chgData name="Chizoma Awoyemi (2223400)" userId="S::2223400@student.uwtsd.ac.uk::3a3cb810-7dc4-490c-b5a4-06788d91e567" providerId="AD" clId="Web-{03174220-9062-645C-109B-E2048C52D9FD}" dt="2026-02-08T19:34:44.697" v="252" actId="20577"/>
          <ac:spMkLst>
            <pc:docMk/>
            <pc:sldMk cId="109857222" sldId="256"/>
            <ac:spMk id="9" creationId="{70B4C0FA-6206-8539-D027-D74673F795E1}"/>
          </ac:spMkLst>
        </pc:spChg>
        <pc:picChg chg="add mod">
          <ac:chgData name="Chizoma Awoyemi (2223400)" userId="S::2223400@student.uwtsd.ac.uk::3a3cb810-7dc4-490c-b5a4-06788d91e567" providerId="AD" clId="Web-{03174220-9062-645C-109B-E2048C52D9FD}" dt="2026-02-08T19:12:34.847" v="19" actId="1076"/>
          <ac:picMkLst>
            <pc:docMk/>
            <pc:sldMk cId="109857222" sldId="256"/>
            <ac:picMk id="6" creationId="{AE880A9C-00A4-DCB5-F9A8-E6D23B27A6B3}"/>
          </ac:picMkLst>
        </pc:picChg>
      </pc:sldChg>
      <pc:sldChg chg="addSp delSp modSp new mod setBg modClrScheme chgLayout">
        <pc:chgData name="Chizoma Awoyemi (2223400)" userId="S::2223400@student.uwtsd.ac.uk::3a3cb810-7dc4-490c-b5a4-06788d91e567" providerId="AD" clId="Web-{03174220-9062-645C-109B-E2048C52D9FD}" dt="2026-02-08T19:47:14.054" v="279"/>
        <pc:sldMkLst>
          <pc:docMk/>
          <pc:sldMk cId="3612605524" sldId="257"/>
        </pc:sldMkLst>
        <pc:spChg chg="add mod">
          <ac:chgData name="Chizoma Awoyemi (2223400)" userId="S::2223400@student.uwtsd.ac.uk::3a3cb810-7dc4-490c-b5a4-06788d91e567" providerId="AD" clId="Web-{03174220-9062-645C-109B-E2048C52D9FD}" dt="2026-02-08T19:47:14.054" v="279"/>
          <ac:spMkLst>
            <pc:docMk/>
            <pc:sldMk cId="3612605524" sldId="257"/>
            <ac:spMk id="2" creationId="{7D5CC87C-BB42-63C4-39D9-92C90F349D83}"/>
          </ac:spMkLst>
        </pc:spChg>
        <pc:spChg chg="add mod">
          <ac:chgData name="Chizoma Awoyemi (2223400)" userId="S::2223400@student.uwtsd.ac.uk::3a3cb810-7dc4-490c-b5a4-06788d91e567" providerId="AD" clId="Web-{03174220-9062-645C-109B-E2048C52D9FD}" dt="2026-02-08T19:47:14.054" v="279"/>
          <ac:spMkLst>
            <pc:docMk/>
            <pc:sldMk cId="3612605524" sldId="257"/>
            <ac:spMk id="5" creationId="{07044977-1877-9EA3-B0EF-20D8B9BCFA67}"/>
          </ac:spMkLst>
        </pc:spChg>
        <pc:spChg chg="add">
          <ac:chgData name="Chizoma Awoyemi (2223400)" userId="S::2223400@student.uwtsd.ac.uk::3a3cb810-7dc4-490c-b5a4-06788d91e567" providerId="AD" clId="Web-{03174220-9062-645C-109B-E2048C52D9FD}" dt="2026-02-08T19:47:14.054" v="279"/>
          <ac:spMkLst>
            <pc:docMk/>
            <pc:sldMk cId="3612605524" sldId="257"/>
            <ac:spMk id="63" creationId="{247A131F-D5DE-41A5-B4CF-4F345319B40B}"/>
          </ac:spMkLst>
        </pc:spChg>
        <pc:spChg chg="add">
          <ac:chgData name="Chizoma Awoyemi (2223400)" userId="S::2223400@student.uwtsd.ac.uk::3a3cb810-7dc4-490c-b5a4-06788d91e567" providerId="AD" clId="Web-{03174220-9062-645C-109B-E2048C52D9FD}" dt="2026-02-08T19:47:14.054" v="279"/>
          <ac:spMkLst>
            <pc:docMk/>
            <pc:sldMk cId="3612605524" sldId="257"/>
            <ac:spMk id="64" creationId="{3AF4666D-BD98-40A5-A75F-478B982010B2}"/>
          </ac:spMkLst>
        </pc:spChg>
        <pc:spChg chg="add">
          <ac:chgData name="Chizoma Awoyemi (2223400)" userId="S::2223400@student.uwtsd.ac.uk::3a3cb810-7dc4-490c-b5a4-06788d91e567" providerId="AD" clId="Web-{03174220-9062-645C-109B-E2048C52D9FD}" dt="2026-02-08T19:47:14.054" v="279"/>
          <ac:spMkLst>
            <pc:docMk/>
            <pc:sldMk cId="3612605524" sldId="257"/>
            <ac:spMk id="65" creationId="{68680585-71F9-4721-A998-4974171D2EB4}"/>
          </ac:spMkLst>
        </pc:spChg>
        <pc:spChg chg="add">
          <ac:chgData name="Chizoma Awoyemi (2223400)" userId="S::2223400@student.uwtsd.ac.uk::3a3cb810-7dc4-490c-b5a4-06788d91e567" providerId="AD" clId="Web-{03174220-9062-645C-109B-E2048C52D9FD}" dt="2026-02-08T19:47:14.054" v="279"/>
          <ac:spMkLst>
            <pc:docMk/>
            <pc:sldMk cId="3612605524" sldId="257"/>
            <ac:spMk id="66" creationId="{12BC95C2-2EEC-4F59-ABA8-660B0D059CCF}"/>
          </ac:spMkLst>
        </pc:spChg>
        <pc:spChg chg="add">
          <ac:chgData name="Chizoma Awoyemi (2223400)" userId="S::2223400@student.uwtsd.ac.uk::3a3cb810-7dc4-490c-b5a4-06788d91e567" providerId="AD" clId="Web-{03174220-9062-645C-109B-E2048C52D9FD}" dt="2026-02-08T19:47:14.054" v="279"/>
          <ac:spMkLst>
            <pc:docMk/>
            <pc:sldMk cId="3612605524" sldId="257"/>
            <ac:spMk id="69" creationId="{8651CFA9-6065-4243-AC48-858E359780B1}"/>
          </ac:spMkLst>
        </pc:spChg>
        <pc:spChg chg="add">
          <ac:chgData name="Chizoma Awoyemi (2223400)" userId="S::2223400@student.uwtsd.ac.uk::3a3cb810-7dc4-490c-b5a4-06788d91e567" providerId="AD" clId="Web-{03174220-9062-645C-109B-E2048C52D9FD}" dt="2026-02-08T19:47:14.054" v="279"/>
          <ac:spMkLst>
            <pc:docMk/>
            <pc:sldMk cId="3612605524" sldId="257"/>
            <ac:spMk id="70" creationId="{37962AE0-6A1C-4B76-9D52-10E5E6D7D3BB}"/>
          </ac:spMkLst>
        </pc:spChg>
        <pc:grpChg chg="add">
          <ac:chgData name="Chizoma Awoyemi (2223400)" userId="S::2223400@student.uwtsd.ac.uk::3a3cb810-7dc4-490c-b5a4-06788d91e567" providerId="AD" clId="Web-{03174220-9062-645C-109B-E2048C52D9FD}" dt="2026-02-08T19:47:14.054" v="279"/>
          <ac:grpSpMkLst>
            <pc:docMk/>
            <pc:sldMk cId="3612605524" sldId="257"/>
            <ac:grpSpMk id="67" creationId="{03E9870D-4BBA-43AF-8D44-BBADF020CFF6}"/>
          </ac:grpSpMkLst>
        </pc:grpChg>
        <pc:picChg chg="add">
          <ac:chgData name="Chizoma Awoyemi (2223400)" userId="S::2223400@student.uwtsd.ac.uk::3a3cb810-7dc4-490c-b5a4-06788d91e567" providerId="AD" clId="Web-{03174220-9062-645C-109B-E2048C52D9FD}" dt="2026-02-08T19:47:14.054" v="279"/>
          <ac:picMkLst>
            <pc:docMk/>
            <pc:sldMk cId="3612605524" sldId="257"/>
            <ac:picMk id="73" creationId="{CCCA35DF-E200-51FB-C622-E23EB5AEA78B}"/>
          </ac:picMkLst>
        </pc:picChg>
      </pc:sldChg>
      <pc:sldChg chg="addSp delSp modSp new mod setBg">
        <pc:chgData name="Chizoma Awoyemi (2223400)" userId="S::2223400@student.uwtsd.ac.uk::3a3cb810-7dc4-490c-b5a4-06788d91e567" providerId="AD" clId="Web-{03174220-9062-645C-109B-E2048C52D9FD}" dt="2026-02-08T20:01:50.571" v="323"/>
        <pc:sldMkLst>
          <pc:docMk/>
          <pc:sldMk cId="2732168350" sldId="258"/>
        </pc:sldMkLst>
        <pc:spChg chg="mod">
          <ac:chgData name="Chizoma Awoyemi (2223400)" userId="S::2223400@student.uwtsd.ac.uk::3a3cb810-7dc4-490c-b5a4-06788d91e567" providerId="AD" clId="Web-{03174220-9062-645C-109B-E2048C52D9FD}" dt="2026-02-08T20:01:50.571" v="323"/>
          <ac:spMkLst>
            <pc:docMk/>
            <pc:sldMk cId="2732168350" sldId="258"/>
            <ac:spMk id="2" creationId="{AFEB8076-648C-E629-1848-530FA3B75B19}"/>
          </ac:spMkLst>
        </pc:spChg>
        <pc:spChg chg="add mod">
          <ac:chgData name="Chizoma Awoyemi (2223400)" userId="S::2223400@student.uwtsd.ac.uk::3a3cb810-7dc4-490c-b5a4-06788d91e567" providerId="AD" clId="Web-{03174220-9062-645C-109B-E2048C52D9FD}" dt="2026-02-08T19:58:52.492" v="306" actId="14100"/>
          <ac:spMkLst>
            <pc:docMk/>
            <pc:sldMk cId="2732168350" sldId="258"/>
            <ac:spMk id="4" creationId="{47281C99-8B18-AB72-AF68-8C44816AA802}"/>
          </ac:spMkLst>
        </pc:spChg>
        <pc:spChg chg="add">
          <ac:chgData name="Chizoma Awoyemi (2223400)" userId="S::2223400@student.uwtsd.ac.uk::3a3cb810-7dc4-490c-b5a4-06788d91e567" providerId="AD" clId="Web-{03174220-9062-645C-109B-E2048C52D9FD}" dt="2026-02-08T20:01:50.571" v="323"/>
          <ac:spMkLst>
            <pc:docMk/>
            <pc:sldMk cId="2732168350" sldId="258"/>
            <ac:spMk id="63" creationId="{247A131F-D5DE-41A5-B4CF-4F345319B40B}"/>
          </ac:spMkLst>
        </pc:spChg>
        <pc:spChg chg="add">
          <ac:chgData name="Chizoma Awoyemi (2223400)" userId="S::2223400@student.uwtsd.ac.uk::3a3cb810-7dc4-490c-b5a4-06788d91e567" providerId="AD" clId="Web-{03174220-9062-645C-109B-E2048C52D9FD}" dt="2026-02-08T20:01:50.571" v="323"/>
          <ac:spMkLst>
            <pc:docMk/>
            <pc:sldMk cId="2732168350" sldId="258"/>
            <ac:spMk id="64" creationId="{3AF4666D-BD98-40A5-A75F-478B982010B2}"/>
          </ac:spMkLst>
        </pc:spChg>
        <pc:spChg chg="add">
          <ac:chgData name="Chizoma Awoyemi (2223400)" userId="S::2223400@student.uwtsd.ac.uk::3a3cb810-7dc4-490c-b5a4-06788d91e567" providerId="AD" clId="Web-{03174220-9062-645C-109B-E2048C52D9FD}" dt="2026-02-08T20:01:50.571" v="323"/>
          <ac:spMkLst>
            <pc:docMk/>
            <pc:sldMk cId="2732168350" sldId="258"/>
            <ac:spMk id="65" creationId="{68680585-71F9-4721-A998-4974171D2EB4}"/>
          </ac:spMkLst>
        </pc:spChg>
        <pc:spChg chg="add">
          <ac:chgData name="Chizoma Awoyemi (2223400)" userId="S::2223400@student.uwtsd.ac.uk::3a3cb810-7dc4-490c-b5a4-06788d91e567" providerId="AD" clId="Web-{03174220-9062-645C-109B-E2048C52D9FD}" dt="2026-02-08T20:01:50.571" v="323"/>
          <ac:spMkLst>
            <pc:docMk/>
            <pc:sldMk cId="2732168350" sldId="258"/>
            <ac:spMk id="66" creationId="{12BC95C2-2EEC-4F59-ABA8-660B0D059CCF}"/>
          </ac:spMkLst>
        </pc:spChg>
        <pc:spChg chg="add">
          <ac:chgData name="Chizoma Awoyemi (2223400)" userId="S::2223400@student.uwtsd.ac.uk::3a3cb810-7dc4-490c-b5a4-06788d91e567" providerId="AD" clId="Web-{03174220-9062-645C-109B-E2048C52D9FD}" dt="2026-02-08T20:01:50.571" v="323"/>
          <ac:spMkLst>
            <pc:docMk/>
            <pc:sldMk cId="2732168350" sldId="258"/>
            <ac:spMk id="69" creationId="{8651CFA9-6065-4243-AC48-858E359780B1}"/>
          </ac:spMkLst>
        </pc:spChg>
        <pc:spChg chg="add">
          <ac:chgData name="Chizoma Awoyemi (2223400)" userId="S::2223400@student.uwtsd.ac.uk::3a3cb810-7dc4-490c-b5a4-06788d91e567" providerId="AD" clId="Web-{03174220-9062-645C-109B-E2048C52D9FD}" dt="2026-02-08T20:01:50.571" v="323"/>
          <ac:spMkLst>
            <pc:docMk/>
            <pc:sldMk cId="2732168350" sldId="258"/>
            <ac:spMk id="70" creationId="{37962AE0-6A1C-4B76-9D52-10E5E6D7D3BB}"/>
          </ac:spMkLst>
        </pc:spChg>
        <pc:grpChg chg="add">
          <ac:chgData name="Chizoma Awoyemi (2223400)" userId="S::2223400@student.uwtsd.ac.uk::3a3cb810-7dc4-490c-b5a4-06788d91e567" providerId="AD" clId="Web-{03174220-9062-645C-109B-E2048C52D9FD}" dt="2026-02-08T20:01:50.571" v="323"/>
          <ac:grpSpMkLst>
            <pc:docMk/>
            <pc:sldMk cId="2732168350" sldId="258"/>
            <ac:grpSpMk id="68" creationId="{C3279E8D-2BAA-4CB1-834B-09FADD54DE56}"/>
          </ac:grpSpMkLst>
        </pc:grpChg>
        <pc:graphicFrameChg chg="add">
          <ac:chgData name="Chizoma Awoyemi (2223400)" userId="S::2223400@student.uwtsd.ac.uk::3a3cb810-7dc4-490c-b5a4-06788d91e567" providerId="AD" clId="Web-{03174220-9062-645C-109B-E2048C52D9FD}" dt="2026-02-08T20:01:50.571" v="323"/>
          <ac:graphicFrameMkLst>
            <pc:docMk/>
            <pc:sldMk cId="2732168350" sldId="258"/>
            <ac:graphicFrameMk id="73" creationId="{A17C0196-0DBD-761A-9C73-3F96B39D8291}"/>
          </ac:graphicFrameMkLst>
        </pc:graphicFrameChg>
      </pc:sldChg>
      <pc:sldChg chg="modSp new">
        <pc:chgData name="Chizoma Awoyemi (2223400)" userId="S::2223400@student.uwtsd.ac.uk::3a3cb810-7dc4-490c-b5a4-06788d91e567" providerId="AD" clId="Web-{03174220-9062-645C-109B-E2048C52D9FD}" dt="2026-02-08T20:02:54.165" v="337" actId="20577"/>
        <pc:sldMkLst>
          <pc:docMk/>
          <pc:sldMk cId="2694606106" sldId="259"/>
        </pc:sldMkLst>
        <pc:spChg chg="mod">
          <ac:chgData name="Chizoma Awoyemi (2223400)" userId="S::2223400@student.uwtsd.ac.uk::3a3cb810-7dc4-490c-b5a4-06788d91e567" providerId="AD" clId="Web-{03174220-9062-645C-109B-E2048C52D9FD}" dt="2026-02-08T20:02:54.165" v="337" actId="20577"/>
          <ac:spMkLst>
            <pc:docMk/>
            <pc:sldMk cId="2694606106" sldId="259"/>
            <ac:spMk id="2" creationId="{D4F5F099-E1BE-7CEE-96B6-5C0CF3D364F8}"/>
          </ac:spMkLst>
        </pc:spChg>
      </pc:sldChg>
      <pc:sldMasterChg chg="add addSldLayout">
        <pc:chgData name="Chizoma Awoyemi (2223400)" userId="S::2223400@student.uwtsd.ac.uk::3a3cb810-7dc4-490c-b5a4-06788d91e567" providerId="AD" clId="Web-{03174220-9062-645C-109B-E2048C52D9FD}" dt="2026-02-08T19:11:11.471" v="15"/>
        <pc:sldMasterMkLst>
          <pc:docMk/>
          <pc:sldMasterMk cId="349204606" sldId="2147483773"/>
        </pc:sldMasterMkLst>
        <pc:sldLayoutChg chg="add">
          <pc:chgData name="Chizoma Awoyemi (2223400)" userId="S::2223400@student.uwtsd.ac.uk::3a3cb810-7dc4-490c-b5a4-06788d91e567" providerId="AD" clId="Web-{03174220-9062-645C-109B-E2048C52D9FD}" dt="2026-02-08T19:11:11.471" v="15"/>
          <pc:sldLayoutMkLst>
            <pc:docMk/>
            <pc:sldMasterMk cId="349204606" sldId="2147483773"/>
            <pc:sldLayoutMk cId="1992544880" sldId="2147483762"/>
          </pc:sldLayoutMkLst>
        </pc:sldLayoutChg>
        <pc:sldLayoutChg chg="add">
          <pc:chgData name="Chizoma Awoyemi (2223400)" userId="S::2223400@student.uwtsd.ac.uk::3a3cb810-7dc4-490c-b5a4-06788d91e567" providerId="AD" clId="Web-{03174220-9062-645C-109B-E2048C52D9FD}" dt="2026-02-08T19:11:11.471" v="15"/>
          <pc:sldLayoutMkLst>
            <pc:docMk/>
            <pc:sldMasterMk cId="349204606" sldId="2147483773"/>
            <pc:sldLayoutMk cId="1696620078" sldId="2147483763"/>
          </pc:sldLayoutMkLst>
        </pc:sldLayoutChg>
        <pc:sldLayoutChg chg="add">
          <pc:chgData name="Chizoma Awoyemi (2223400)" userId="S::2223400@student.uwtsd.ac.uk::3a3cb810-7dc4-490c-b5a4-06788d91e567" providerId="AD" clId="Web-{03174220-9062-645C-109B-E2048C52D9FD}" dt="2026-02-08T19:11:11.471" v="15"/>
          <pc:sldLayoutMkLst>
            <pc:docMk/>
            <pc:sldMasterMk cId="349204606" sldId="2147483773"/>
            <pc:sldLayoutMk cId="1274477662" sldId="2147483764"/>
          </pc:sldLayoutMkLst>
        </pc:sldLayoutChg>
        <pc:sldLayoutChg chg="add">
          <pc:chgData name="Chizoma Awoyemi (2223400)" userId="S::2223400@student.uwtsd.ac.uk::3a3cb810-7dc4-490c-b5a4-06788d91e567" providerId="AD" clId="Web-{03174220-9062-645C-109B-E2048C52D9FD}" dt="2026-02-08T19:11:11.471" v="15"/>
          <pc:sldLayoutMkLst>
            <pc:docMk/>
            <pc:sldMasterMk cId="349204606" sldId="2147483773"/>
            <pc:sldLayoutMk cId="2454872103" sldId="2147483765"/>
          </pc:sldLayoutMkLst>
        </pc:sldLayoutChg>
        <pc:sldLayoutChg chg="add">
          <pc:chgData name="Chizoma Awoyemi (2223400)" userId="S::2223400@student.uwtsd.ac.uk::3a3cb810-7dc4-490c-b5a4-06788d91e567" providerId="AD" clId="Web-{03174220-9062-645C-109B-E2048C52D9FD}" dt="2026-02-08T19:11:11.471" v="15"/>
          <pc:sldLayoutMkLst>
            <pc:docMk/>
            <pc:sldMasterMk cId="349204606" sldId="2147483773"/>
            <pc:sldLayoutMk cId="1875968118" sldId="2147483766"/>
          </pc:sldLayoutMkLst>
        </pc:sldLayoutChg>
        <pc:sldLayoutChg chg="add">
          <pc:chgData name="Chizoma Awoyemi (2223400)" userId="S::2223400@student.uwtsd.ac.uk::3a3cb810-7dc4-490c-b5a4-06788d91e567" providerId="AD" clId="Web-{03174220-9062-645C-109B-E2048C52D9FD}" dt="2026-02-08T19:11:11.471" v="15"/>
          <pc:sldLayoutMkLst>
            <pc:docMk/>
            <pc:sldMasterMk cId="349204606" sldId="2147483773"/>
            <pc:sldLayoutMk cId="3723663348" sldId="2147483767"/>
          </pc:sldLayoutMkLst>
        </pc:sldLayoutChg>
        <pc:sldLayoutChg chg="add">
          <pc:chgData name="Chizoma Awoyemi (2223400)" userId="S::2223400@student.uwtsd.ac.uk::3a3cb810-7dc4-490c-b5a4-06788d91e567" providerId="AD" clId="Web-{03174220-9062-645C-109B-E2048C52D9FD}" dt="2026-02-08T19:11:11.471" v="15"/>
          <pc:sldLayoutMkLst>
            <pc:docMk/>
            <pc:sldMasterMk cId="349204606" sldId="2147483773"/>
            <pc:sldLayoutMk cId="192472265" sldId="2147483768"/>
          </pc:sldLayoutMkLst>
        </pc:sldLayoutChg>
        <pc:sldLayoutChg chg="add">
          <pc:chgData name="Chizoma Awoyemi (2223400)" userId="S::2223400@student.uwtsd.ac.uk::3a3cb810-7dc4-490c-b5a4-06788d91e567" providerId="AD" clId="Web-{03174220-9062-645C-109B-E2048C52D9FD}" dt="2026-02-08T19:11:11.471" v="15"/>
          <pc:sldLayoutMkLst>
            <pc:docMk/>
            <pc:sldMasterMk cId="349204606" sldId="2147483773"/>
            <pc:sldLayoutMk cId="1324658249" sldId="2147483769"/>
          </pc:sldLayoutMkLst>
        </pc:sldLayoutChg>
        <pc:sldLayoutChg chg="add">
          <pc:chgData name="Chizoma Awoyemi (2223400)" userId="S::2223400@student.uwtsd.ac.uk::3a3cb810-7dc4-490c-b5a4-06788d91e567" providerId="AD" clId="Web-{03174220-9062-645C-109B-E2048C52D9FD}" dt="2026-02-08T19:11:11.471" v="15"/>
          <pc:sldLayoutMkLst>
            <pc:docMk/>
            <pc:sldMasterMk cId="349204606" sldId="2147483773"/>
            <pc:sldLayoutMk cId="1006013633" sldId="2147483770"/>
          </pc:sldLayoutMkLst>
        </pc:sldLayoutChg>
        <pc:sldLayoutChg chg="add">
          <pc:chgData name="Chizoma Awoyemi (2223400)" userId="S::2223400@student.uwtsd.ac.uk::3a3cb810-7dc4-490c-b5a4-06788d91e567" providerId="AD" clId="Web-{03174220-9062-645C-109B-E2048C52D9FD}" dt="2026-02-08T19:11:11.471" v="15"/>
          <pc:sldLayoutMkLst>
            <pc:docMk/>
            <pc:sldMasterMk cId="349204606" sldId="2147483773"/>
            <pc:sldLayoutMk cId="1801055148" sldId="2147483771"/>
          </pc:sldLayoutMkLst>
        </pc:sldLayoutChg>
        <pc:sldLayoutChg chg="add">
          <pc:chgData name="Chizoma Awoyemi (2223400)" userId="S::2223400@student.uwtsd.ac.uk::3a3cb810-7dc4-490c-b5a4-06788d91e567" providerId="AD" clId="Web-{03174220-9062-645C-109B-E2048C52D9FD}" dt="2026-02-08T19:11:11.471" v="15"/>
          <pc:sldLayoutMkLst>
            <pc:docMk/>
            <pc:sldMasterMk cId="349204606" sldId="2147483773"/>
            <pc:sldLayoutMk cId="3333184908" sldId="2147483772"/>
          </pc:sldLayoutMkLst>
        </pc:sldLayoutChg>
      </pc:sldMaster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4" Type="http://schemas.openxmlformats.org/officeDocument/2006/relationships/image" Target="../media/image13.svg"/></Relationships>
</file>

<file path=ppt/diagrams/_rels/data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ata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ata10.xml.rels><?xml version="1.0" encoding="UTF-8" standalone="yes"?>
<Relationships xmlns="http://schemas.openxmlformats.org/package/2006/relationships"><Relationship Id="rId3" Type="http://schemas.openxmlformats.org/officeDocument/2006/relationships/hyperlink" Target="https://england.nhs.uk/diabetes/diabetes-prevention/" TargetMode="External"/><Relationship Id="rId2" Type="http://schemas.openxmlformats.org/officeDocument/2006/relationships/hyperlink" Target="https://www.health.org.uk/publications/reports/the-marmot-review-10-years-on" TargetMode="External"/><Relationship Id="rId1" Type="http://schemas.openxmlformats.org/officeDocument/2006/relationships/hyperlink" Target="https://www.legislation.gov.uk/ukpga/1983/20/contents" TargetMode="External"/><Relationship Id="rId6" Type="http://schemas.openxmlformats.org/officeDocument/2006/relationships/hyperlink" Target="https://www.govrnment/publictions/change4life-the-impact-of-the-campaign" TargetMode="External"/><Relationship Id="rId5" Type="http://schemas.openxmlformats.org/officeDocument/2006/relationships/hyperlink" Target="https://digital.nhs.uk/services/digital-inclusion" TargetMode="External"/><Relationship Id="rId4" Type="http://schemas.openxmlformats.org/officeDocument/2006/relationships/hyperlink" Target="https://www.lontermplan.nhs.uk/" TargetMode="External"/></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4" Type="http://schemas.openxmlformats.org/officeDocument/2006/relationships/image" Target="../media/image13.svg"/></Relationships>
</file>

<file path=ppt/diagrams/_rels/drawing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rawing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rawing10.xml.rels><?xml version="1.0" encoding="UTF-8" standalone="yes"?>
<Relationships xmlns="http://schemas.openxmlformats.org/package/2006/relationships"><Relationship Id="rId3" Type="http://schemas.openxmlformats.org/officeDocument/2006/relationships/hyperlink" Target="https://england.nhs.uk/diabetes/diabetes-prevention/" TargetMode="External"/><Relationship Id="rId2" Type="http://schemas.openxmlformats.org/officeDocument/2006/relationships/hyperlink" Target="https://www.health.org.uk/publications/reports/the-marmot-review-10-years-on" TargetMode="External"/><Relationship Id="rId1" Type="http://schemas.openxmlformats.org/officeDocument/2006/relationships/hyperlink" Target="https://www.legislation.gov.uk/ukpga/1983/20/contents" TargetMode="External"/><Relationship Id="rId6" Type="http://schemas.openxmlformats.org/officeDocument/2006/relationships/hyperlink" Target="https://www.govrnment/publictions/change4life-the-impact-of-the-campaign" TargetMode="External"/><Relationship Id="rId5" Type="http://schemas.openxmlformats.org/officeDocument/2006/relationships/hyperlink" Target="https://digital.nhs.uk/services/digital-inclusion" TargetMode="External"/><Relationship Id="rId4" Type="http://schemas.openxmlformats.org/officeDocument/2006/relationships/hyperlink" Target="https://www.lontermplan.nhs.uk/" TargetMode="External"/></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F7EF5A-F8F0-4BCC-B970-FFFE8BB2043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1B38C78-D9AE-4CD7-BF18-76786129C145}">
      <dgm:prSet/>
      <dgm:spPr/>
      <dgm:t>
        <a:bodyPr/>
        <a:lstStyle/>
        <a:p>
          <a:pPr rtl="0"/>
          <a:r>
            <a:rPr lang="en-GB" dirty="0"/>
            <a:t>Health: The World Health Organization (2023)</a:t>
          </a:r>
          <a:r>
            <a:rPr lang="en-GB" dirty="0">
              <a:latin typeface="Posterama"/>
            </a:rPr>
            <a:t> defines</a:t>
          </a:r>
          <a:r>
            <a:rPr lang="en-GB" dirty="0"/>
            <a:t> health</a:t>
          </a:r>
          <a:r>
            <a:rPr lang="en-GB" dirty="0">
              <a:latin typeface="Posterama"/>
            </a:rPr>
            <a:t> as a</a:t>
          </a:r>
          <a:r>
            <a:rPr lang="en-GB" dirty="0"/>
            <a:t> state of complete physical, mental, and social well-being.</a:t>
          </a:r>
          <a:endParaRPr lang="en-US" dirty="0"/>
        </a:p>
      </dgm:t>
    </dgm:pt>
    <dgm:pt modelId="{C4C3713B-F6BE-4B35-82D0-18B17C08CFE7}" type="parTrans" cxnId="{E7E132C8-3F37-4924-A9BE-029A383BAE17}">
      <dgm:prSet/>
      <dgm:spPr/>
      <dgm:t>
        <a:bodyPr/>
        <a:lstStyle/>
        <a:p>
          <a:endParaRPr lang="en-US"/>
        </a:p>
      </dgm:t>
    </dgm:pt>
    <dgm:pt modelId="{9469A206-0B57-46ED-9C22-4DF67BCE3237}" type="sibTrans" cxnId="{E7E132C8-3F37-4924-A9BE-029A383BAE17}">
      <dgm:prSet/>
      <dgm:spPr/>
      <dgm:t>
        <a:bodyPr/>
        <a:lstStyle/>
        <a:p>
          <a:endParaRPr lang="en-US"/>
        </a:p>
      </dgm:t>
    </dgm:pt>
    <dgm:pt modelId="{25922EAC-E326-4DDA-9D2A-55CBDE94B623}">
      <dgm:prSet/>
      <dgm:spPr/>
      <dgm:t>
        <a:bodyPr/>
        <a:lstStyle/>
        <a:p>
          <a:r>
            <a:rPr lang="en-GB" dirty="0"/>
            <a:t>Wellbeing is made up of both subjective wellbeing (how happy you are) and objective wellbeing (how well you do in life, as measured by things like income and education) (Diener et al., 2022).</a:t>
          </a:r>
          <a:endParaRPr lang="en-US" dirty="0"/>
        </a:p>
      </dgm:t>
    </dgm:pt>
    <dgm:pt modelId="{9FC35973-8551-444C-975F-F1B5EF088758}" type="parTrans" cxnId="{1B8FC823-8578-42E5-AE7C-E39070E2F105}">
      <dgm:prSet/>
      <dgm:spPr/>
      <dgm:t>
        <a:bodyPr/>
        <a:lstStyle/>
        <a:p>
          <a:endParaRPr lang="en-US"/>
        </a:p>
      </dgm:t>
    </dgm:pt>
    <dgm:pt modelId="{4D3760DC-6B3D-4755-B18A-410FDD303797}" type="sibTrans" cxnId="{1B8FC823-8578-42E5-AE7C-E39070E2F105}">
      <dgm:prSet/>
      <dgm:spPr/>
      <dgm:t>
        <a:bodyPr/>
        <a:lstStyle/>
        <a:p>
          <a:endParaRPr lang="en-US"/>
        </a:p>
      </dgm:t>
    </dgm:pt>
    <dgm:pt modelId="{1AAC6746-329D-456D-882B-9379E1EDA489}">
      <dgm:prSet/>
      <dgm:spPr/>
      <dgm:t>
        <a:bodyPr/>
        <a:lstStyle/>
        <a:p>
          <a:pPr rtl="0"/>
          <a:r>
            <a:rPr lang="en-GB" dirty="0"/>
            <a:t>Sustainable development is when we meet our needs now without </a:t>
          </a:r>
          <a:r>
            <a:rPr lang="en-GB" dirty="0">
              <a:latin typeface="Posterama"/>
            </a:rPr>
            <a:t>compromising future</a:t>
          </a:r>
          <a:r>
            <a:rPr lang="en-GB" dirty="0"/>
            <a:t> generations (United Nations, 2023).</a:t>
          </a:r>
          <a:endParaRPr lang="en-US" dirty="0"/>
        </a:p>
      </dgm:t>
    </dgm:pt>
    <dgm:pt modelId="{9B734AE5-9139-4357-AEE0-45CF8049C5D7}" type="parTrans" cxnId="{E9B502E7-F689-440B-A1C5-DD5DFD9A2349}">
      <dgm:prSet/>
      <dgm:spPr/>
      <dgm:t>
        <a:bodyPr/>
        <a:lstStyle/>
        <a:p>
          <a:endParaRPr lang="en-US"/>
        </a:p>
      </dgm:t>
    </dgm:pt>
    <dgm:pt modelId="{30F56FF2-1F00-4A84-936B-7C9D706F8633}" type="sibTrans" cxnId="{E9B502E7-F689-440B-A1C5-DD5DFD9A2349}">
      <dgm:prSet/>
      <dgm:spPr/>
      <dgm:t>
        <a:bodyPr/>
        <a:lstStyle/>
        <a:p>
          <a:endParaRPr lang="en-US"/>
        </a:p>
      </dgm:t>
    </dgm:pt>
    <dgm:pt modelId="{BB130F93-9FC7-4320-8423-018DADB83AF5}" type="pres">
      <dgm:prSet presAssocID="{CEF7EF5A-F8F0-4BCC-B970-FFFE8BB20434}" presName="root" presStyleCnt="0">
        <dgm:presLayoutVars>
          <dgm:dir/>
          <dgm:resizeHandles val="exact"/>
        </dgm:presLayoutVars>
      </dgm:prSet>
      <dgm:spPr/>
    </dgm:pt>
    <dgm:pt modelId="{6F85C47D-4635-4101-A1AD-1B33FBE9CF2A}" type="pres">
      <dgm:prSet presAssocID="{11B38C78-D9AE-4CD7-BF18-76786129C145}" presName="compNode" presStyleCnt="0"/>
      <dgm:spPr/>
    </dgm:pt>
    <dgm:pt modelId="{65BA7A11-1F5E-4B10-8F32-AA7019C7DAC2}" type="pres">
      <dgm:prSet presAssocID="{11B38C78-D9AE-4CD7-BF18-76786129C145}" presName="bgRect" presStyleLbl="bgShp" presStyleIdx="0" presStyleCnt="3"/>
      <dgm:spPr/>
    </dgm:pt>
    <dgm:pt modelId="{B79815A7-E3BC-47EC-B7CA-3C152ACF7595}" type="pres">
      <dgm:prSet presAssocID="{11B38C78-D9AE-4CD7-BF18-76786129C14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CE7E676C-157D-49BF-B893-1054518A3A89}" type="pres">
      <dgm:prSet presAssocID="{11B38C78-D9AE-4CD7-BF18-76786129C145}" presName="spaceRect" presStyleCnt="0"/>
      <dgm:spPr/>
    </dgm:pt>
    <dgm:pt modelId="{9503DF4F-DA64-4F3C-8DB5-DAB826472F6D}" type="pres">
      <dgm:prSet presAssocID="{11B38C78-D9AE-4CD7-BF18-76786129C145}" presName="parTx" presStyleLbl="revTx" presStyleIdx="0" presStyleCnt="3">
        <dgm:presLayoutVars>
          <dgm:chMax val="0"/>
          <dgm:chPref val="0"/>
        </dgm:presLayoutVars>
      </dgm:prSet>
      <dgm:spPr/>
    </dgm:pt>
    <dgm:pt modelId="{E9DC8DBE-6CF9-45AB-AD46-13959F3955B7}" type="pres">
      <dgm:prSet presAssocID="{9469A206-0B57-46ED-9C22-4DF67BCE3237}" presName="sibTrans" presStyleCnt="0"/>
      <dgm:spPr/>
    </dgm:pt>
    <dgm:pt modelId="{F05DAC62-AE4A-4B2D-B775-04871E9D042A}" type="pres">
      <dgm:prSet presAssocID="{25922EAC-E326-4DDA-9D2A-55CBDE94B623}" presName="compNode" presStyleCnt="0"/>
      <dgm:spPr/>
    </dgm:pt>
    <dgm:pt modelId="{258C6407-2A4E-4942-825C-EEAF1C059A32}" type="pres">
      <dgm:prSet presAssocID="{25922EAC-E326-4DDA-9D2A-55CBDE94B623}" presName="bgRect" presStyleLbl="bgShp" presStyleIdx="1" presStyleCnt="3"/>
      <dgm:spPr/>
    </dgm:pt>
    <dgm:pt modelId="{D54D5803-9D4E-4514-AC1A-BBDE3DA2AC6F}" type="pres">
      <dgm:prSet presAssocID="{25922EAC-E326-4DDA-9D2A-55CBDE94B62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unglasses Face with Solid Fill"/>
        </a:ext>
      </dgm:extLst>
    </dgm:pt>
    <dgm:pt modelId="{C4416661-0E1A-4F6E-97F5-E584A40FC359}" type="pres">
      <dgm:prSet presAssocID="{25922EAC-E326-4DDA-9D2A-55CBDE94B623}" presName="spaceRect" presStyleCnt="0"/>
      <dgm:spPr/>
    </dgm:pt>
    <dgm:pt modelId="{9B2397E6-A2F9-4F85-AA9D-684560F29D07}" type="pres">
      <dgm:prSet presAssocID="{25922EAC-E326-4DDA-9D2A-55CBDE94B623}" presName="parTx" presStyleLbl="revTx" presStyleIdx="1" presStyleCnt="3">
        <dgm:presLayoutVars>
          <dgm:chMax val="0"/>
          <dgm:chPref val="0"/>
        </dgm:presLayoutVars>
      </dgm:prSet>
      <dgm:spPr/>
    </dgm:pt>
    <dgm:pt modelId="{A6B7E9D9-9531-44FD-97F2-F013E4E230AB}" type="pres">
      <dgm:prSet presAssocID="{4D3760DC-6B3D-4755-B18A-410FDD303797}" presName="sibTrans" presStyleCnt="0"/>
      <dgm:spPr/>
    </dgm:pt>
    <dgm:pt modelId="{19D77879-58FC-4252-9E09-30188C541005}" type="pres">
      <dgm:prSet presAssocID="{1AAC6746-329D-456D-882B-9379E1EDA489}" presName="compNode" presStyleCnt="0"/>
      <dgm:spPr/>
    </dgm:pt>
    <dgm:pt modelId="{A48D804B-8541-4C08-919E-060998C934DC}" type="pres">
      <dgm:prSet presAssocID="{1AAC6746-329D-456D-882B-9379E1EDA489}" presName="bgRect" presStyleLbl="bgShp" presStyleIdx="2" presStyleCnt="3"/>
      <dgm:spPr/>
    </dgm:pt>
    <dgm:pt modelId="{E0AF588A-286B-4415-8707-B93394B817AB}" type="pres">
      <dgm:prSet presAssocID="{1AAC6746-329D-456D-882B-9379E1EDA48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pen Hand with Plant"/>
        </a:ext>
      </dgm:extLst>
    </dgm:pt>
    <dgm:pt modelId="{D315924B-5A65-4618-9645-3AC9C1A05A38}" type="pres">
      <dgm:prSet presAssocID="{1AAC6746-329D-456D-882B-9379E1EDA489}" presName="spaceRect" presStyleCnt="0"/>
      <dgm:spPr/>
    </dgm:pt>
    <dgm:pt modelId="{BB92DB6D-515A-496C-A1AC-91CA31D509CF}" type="pres">
      <dgm:prSet presAssocID="{1AAC6746-329D-456D-882B-9379E1EDA489}" presName="parTx" presStyleLbl="revTx" presStyleIdx="2" presStyleCnt="3">
        <dgm:presLayoutVars>
          <dgm:chMax val="0"/>
          <dgm:chPref val="0"/>
        </dgm:presLayoutVars>
      </dgm:prSet>
      <dgm:spPr/>
    </dgm:pt>
  </dgm:ptLst>
  <dgm:cxnLst>
    <dgm:cxn modelId="{1B8FC823-8578-42E5-AE7C-E39070E2F105}" srcId="{CEF7EF5A-F8F0-4BCC-B970-FFFE8BB20434}" destId="{25922EAC-E326-4DDA-9D2A-55CBDE94B623}" srcOrd="1" destOrd="0" parTransId="{9FC35973-8551-444C-975F-F1B5EF088758}" sibTransId="{4D3760DC-6B3D-4755-B18A-410FDD303797}"/>
    <dgm:cxn modelId="{1011233C-A855-4F8A-AC53-D5F4708A9DA7}" type="presOf" srcId="{25922EAC-E326-4DDA-9D2A-55CBDE94B623}" destId="{9B2397E6-A2F9-4F85-AA9D-684560F29D07}" srcOrd="0" destOrd="0" presId="urn:microsoft.com/office/officeart/2018/2/layout/IconVerticalSolidList"/>
    <dgm:cxn modelId="{E7E132C8-3F37-4924-A9BE-029A383BAE17}" srcId="{CEF7EF5A-F8F0-4BCC-B970-FFFE8BB20434}" destId="{11B38C78-D9AE-4CD7-BF18-76786129C145}" srcOrd="0" destOrd="0" parTransId="{C4C3713B-F6BE-4B35-82D0-18B17C08CFE7}" sibTransId="{9469A206-0B57-46ED-9C22-4DF67BCE3237}"/>
    <dgm:cxn modelId="{CE9B18CB-26CD-49A2-B22E-791205DFF8F3}" type="presOf" srcId="{11B38C78-D9AE-4CD7-BF18-76786129C145}" destId="{9503DF4F-DA64-4F3C-8DB5-DAB826472F6D}" srcOrd="0" destOrd="0" presId="urn:microsoft.com/office/officeart/2018/2/layout/IconVerticalSolidList"/>
    <dgm:cxn modelId="{E9B502E7-F689-440B-A1C5-DD5DFD9A2349}" srcId="{CEF7EF5A-F8F0-4BCC-B970-FFFE8BB20434}" destId="{1AAC6746-329D-456D-882B-9379E1EDA489}" srcOrd="2" destOrd="0" parTransId="{9B734AE5-9139-4357-AEE0-45CF8049C5D7}" sibTransId="{30F56FF2-1F00-4A84-936B-7C9D706F8633}"/>
    <dgm:cxn modelId="{C12E3EF3-048F-410D-AC03-64D09DA2DD16}" type="presOf" srcId="{1AAC6746-329D-456D-882B-9379E1EDA489}" destId="{BB92DB6D-515A-496C-A1AC-91CA31D509CF}" srcOrd="0" destOrd="0" presId="urn:microsoft.com/office/officeart/2018/2/layout/IconVerticalSolidList"/>
    <dgm:cxn modelId="{3CF467FC-9994-4EB2-9932-122E4A194C96}" type="presOf" srcId="{CEF7EF5A-F8F0-4BCC-B970-FFFE8BB20434}" destId="{BB130F93-9FC7-4320-8423-018DADB83AF5}" srcOrd="0" destOrd="0" presId="urn:microsoft.com/office/officeart/2018/2/layout/IconVerticalSolidList"/>
    <dgm:cxn modelId="{3DB1E0D9-3ACB-4EEF-9CBD-3B1F975C39FA}" type="presParOf" srcId="{BB130F93-9FC7-4320-8423-018DADB83AF5}" destId="{6F85C47D-4635-4101-A1AD-1B33FBE9CF2A}" srcOrd="0" destOrd="0" presId="urn:microsoft.com/office/officeart/2018/2/layout/IconVerticalSolidList"/>
    <dgm:cxn modelId="{E55177C5-56B9-467E-A265-9163164A9FDF}" type="presParOf" srcId="{6F85C47D-4635-4101-A1AD-1B33FBE9CF2A}" destId="{65BA7A11-1F5E-4B10-8F32-AA7019C7DAC2}" srcOrd="0" destOrd="0" presId="urn:microsoft.com/office/officeart/2018/2/layout/IconVerticalSolidList"/>
    <dgm:cxn modelId="{B7D4131D-8EE1-46FC-9056-E7086C3A5D96}" type="presParOf" srcId="{6F85C47D-4635-4101-A1AD-1B33FBE9CF2A}" destId="{B79815A7-E3BC-47EC-B7CA-3C152ACF7595}" srcOrd="1" destOrd="0" presId="urn:microsoft.com/office/officeart/2018/2/layout/IconVerticalSolidList"/>
    <dgm:cxn modelId="{AC7CABA6-05FC-456F-A902-C1C72B98AAA3}" type="presParOf" srcId="{6F85C47D-4635-4101-A1AD-1B33FBE9CF2A}" destId="{CE7E676C-157D-49BF-B893-1054518A3A89}" srcOrd="2" destOrd="0" presId="urn:microsoft.com/office/officeart/2018/2/layout/IconVerticalSolidList"/>
    <dgm:cxn modelId="{D61214BF-0609-45C2-9810-E52F38AEDA0E}" type="presParOf" srcId="{6F85C47D-4635-4101-A1AD-1B33FBE9CF2A}" destId="{9503DF4F-DA64-4F3C-8DB5-DAB826472F6D}" srcOrd="3" destOrd="0" presId="urn:microsoft.com/office/officeart/2018/2/layout/IconVerticalSolidList"/>
    <dgm:cxn modelId="{0AEF20C2-DB6B-403A-AD5B-BDDE217508F7}" type="presParOf" srcId="{BB130F93-9FC7-4320-8423-018DADB83AF5}" destId="{E9DC8DBE-6CF9-45AB-AD46-13959F3955B7}" srcOrd="1" destOrd="0" presId="urn:microsoft.com/office/officeart/2018/2/layout/IconVerticalSolidList"/>
    <dgm:cxn modelId="{8E8AEA60-DE1A-44C8-BA7C-17088DF51E76}" type="presParOf" srcId="{BB130F93-9FC7-4320-8423-018DADB83AF5}" destId="{F05DAC62-AE4A-4B2D-B775-04871E9D042A}" srcOrd="2" destOrd="0" presId="urn:microsoft.com/office/officeart/2018/2/layout/IconVerticalSolidList"/>
    <dgm:cxn modelId="{CBE2CA05-1BD6-4087-85ED-B9F31E896C33}" type="presParOf" srcId="{F05DAC62-AE4A-4B2D-B775-04871E9D042A}" destId="{258C6407-2A4E-4942-825C-EEAF1C059A32}" srcOrd="0" destOrd="0" presId="urn:microsoft.com/office/officeart/2018/2/layout/IconVerticalSolidList"/>
    <dgm:cxn modelId="{4A4A1DAC-1C39-4F48-B84F-40FF884B7F18}" type="presParOf" srcId="{F05DAC62-AE4A-4B2D-B775-04871E9D042A}" destId="{D54D5803-9D4E-4514-AC1A-BBDE3DA2AC6F}" srcOrd="1" destOrd="0" presId="urn:microsoft.com/office/officeart/2018/2/layout/IconVerticalSolidList"/>
    <dgm:cxn modelId="{F856BB0C-1BAC-4E90-B57D-7B15E38A5A22}" type="presParOf" srcId="{F05DAC62-AE4A-4B2D-B775-04871E9D042A}" destId="{C4416661-0E1A-4F6E-97F5-E584A40FC359}" srcOrd="2" destOrd="0" presId="urn:microsoft.com/office/officeart/2018/2/layout/IconVerticalSolidList"/>
    <dgm:cxn modelId="{96DDBF90-FD75-42A8-AC12-F8961DCCDF1C}" type="presParOf" srcId="{F05DAC62-AE4A-4B2D-B775-04871E9D042A}" destId="{9B2397E6-A2F9-4F85-AA9D-684560F29D07}" srcOrd="3" destOrd="0" presId="urn:microsoft.com/office/officeart/2018/2/layout/IconVerticalSolidList"/>
    <dgm:cxn modelId="{D90E73A7-BA27-4673-8CA3-5A1D5A4EB6FC}" type="presParOf" srcId="{BB130F93-9FC7-4320-8423-018DADB83AF5}" destId="{A6B7E9D9-9531-44FD-97F2-F013E4E230AB}" srcOrd="3" destOrd="0" presId="urn:microsoft.com/office/officeart/2018/2/layout/IconVerticalSolidList"/>
    <dgm:cxn modelId="{3EA3D36D-BD84-4C13-8380-3A47A32EBC90}" type="presParOf" srcId="{BB130F93-9FC7-4320-8423-018DADB83AF5}" destId="{19D77879-58FC-4252-9E09-30188C541005}" srcOrd="4" destOrd="0" presId="urn:microsoft.com/office/officeart/2018/2/layout/IconVerticalSolidList"/>
    <dgm:cxn modelId="{CCEC9F68-92FB-4680-B641-A05CEA8398E3}" type="presParOf" srcId="{19D77879-58FC-4252-9E09-30188C541005}" destId="{A48D804B-8541-4C08-919E-060998C934DC}" srcOrd="0" destOrd="0" presId="urn:microsoft.com/office/officeart/2018/2/layout/IconVerticalSolidList"/>
    <dgm:cxn modelId="{1EE04893-CFB2-4A84-9F3C-BCB5E2ABE14E}" type="presParOf" srcId="{19D77879-58FC-4252-9E09-30188C541005}" destId="{E0AF588A-286B-4415-8707-B93394B817AB}" srcOrd="1" destOrd="0" presId="urn:microsoft.com/office/officeart/2018/2/layout/IconVerticalSolidList"/>
    <dgm:cxn modelId="{A7873E84-32E5-4918-813A-A1A419E9E859}" type="presParOf" srcId="{19D77879-58FC-4252-9E09-30188C541005}" destId="{D315924B-5A65-4618-9645-3AC9C1A05A38}" srcOrd="2" destOrd="0" presId="urn:microsoft.com/office/officeart/2018/2/layout/IconVerticalSolidList"/>
    <dgm:cxn modelId="{6EA0EE25-0D59-4CEF-9D0C-19E903D63571}" type="presParOf" srcId="{19D77879-58FC-4252-9E09-30188C541005}" destId="{BB92DB6D-515A-496C-A1AC-91CA31D509C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816A30E-A885-40CE-892C-E0746345DDE5}"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F21C2731-5AAC-4CF9-ADD7-01E6EE98EB03}">
      <dgm:prSet/>
      <dgm:spPr/>
      <dgm:t>
        <a:bodyPr/>
        <a:lstStyle/>
        <a:p>
          <a:pPr>
            <a:defRPr cap="all"/>
          </a:pPr>
          <a:r>
            <a:rPr lang="en-GB" dirty="0"/>
            <a:t>The biopsychosocial model posits that health is a synthesis of biological and social determinants, underscoring the necessity for holistic strategies (McLaren and Hawe, 2022)</a:t>
          </a:r>
          <a:endParaRPr lang="en-US" dirty="0"/>
        </a:p>
      </dgm:t>
    </dgm:pt>
    <dgm:pt modelId="{D5010118-A5EC-4B15-B4DF-A51C22F05A63}" type="parTrans" cxnId="{7F42C1DA-DDBD-46C1-A68C-2B1AA0ECBEEE}">
      <dgm:prSet/>
      <dgm:spPr/>
      <dgm:t>
        <a:bodyPr/>
        <a:lstStyle/>
        <a:p>
          <a:endParaRPr lang="en-US"/>
        </a:p>
      </dgm:t>
    </dgm:pt>
    <dgm:pt modelId="{3C12A0A6-F89A-4A5E-82BF-1EF21936F8C0}" type="sibTrans" cxnId="{7F42C1DA-DDBD-46C1-A68C-2B1AA0ECBEEE}">
      <dgm:prSet/>
      <dgm:spPr/>
      <dgm:t>
        <a:bodyPr/>
        <a:lstStyle/>
        <a:p>
          <a:endParaRPr lang="en-US"/>
        </a:p>
      </dgm:t>
    </dgm:pt>
    <dgm:pt modelId="{4B70B64E-6E09-42EF-96C5-6268F8CCB79C}">
      <dgm:prSet/>
      <dgm:spPr/>
      <dgm:t>
        <a:bodyPr/>
        <a:lstStyle/>
        <a:p>
          <a:pPr>
            <a:defRPr cap="all"/>
          </a:pPr>
          <a:r>
            <a:rPr lang="en-GB" dirty="0"/>
            <a:t>The ecological model looks at how people and their environments interact with each other and encourages health interventions that take the community into account (Stokols, 2022).</a:t>
          </a:r>
          <a:endParaRPr lang="en-US" dirty="0"/>
        </a:p>
      </dgm:t>
    </dgm:pt>
    <dgm:pt modelId="{738B9F53-8ECA-4FED-9C62-41A210024627}" type="parTrans" cxnId="{45DD357A-D229-474C-9AAD-69D5DF8E6368}">
      <dgm:prSet/>
      <dgm:spPr/>
      <dgm:t>
        <a:bodyPr/>
        <a:lstStyle/>
        <a:p>
          <a:endParaRPr lang="en-US"/>
        </a:p>
      </dgm:t>
    </dgm:pt>
    <dgm:pt modelId="{B9A2403D-5881-4349-AEAC-3789DB815F37}" type="sibTrans" cxnId="{45DD357A-D229-474C-9AAD-69D5DF8E6368}">
      <dgm:prSet/>
      <dgm:spPr/>
      <dgm:t>
        <a:bodyPr/>
        <a:lstStyle/>
        <a:p>
          <a:endParaRPr lang="en-US"/>
        </a:p>
      </dgm:t>
    </dgm:pt>
    <dgm:pt modelId="{A569F7B7-B337-4D0F-B50B-516E99795BC1}">
      <dgm:prSet/>
      <dgm:spPr/>
      <dgm:t>
        <a:bodyPr/>
        <a:lstStyle/>
        <a:p>
          <a:pPr>
            <a:defRPr cap="all"/>
          </a:pPr>
          <a:r>
            <a:rPr lang="en-GB" dirty="0"/>
            <a:t>Holistic Model: Promotes a comprehensive approach to healthcare that views physical, mental, and social health as interrelated (Dossey et al., 2022).</a:t>
          </a:r>
          <a:endParaRPr lang="en-US" dirty="0"/>
        </a:p>
      </dgm:t>
    </dgm:pt>
    <dgm:pt modelId="{608E00FE-316E-457E-A13A-308DA6CFFA0E}" type="parTrans" cxnId="{7E775C07-BA4B-4A5F-8911-C8E0EEDCB073}">
      <dgm:prSet/>
      <dgm:spPr/>
      <dgm:t>
        <a:bodyPr/>
        <a:lstStyle/>
        <a:p>
          <a:endParaRPr lang="en-US"/>
        </a:p>
      </dgm:t>
    </dgm:pt>
    <dgm:pt modelId="{09FA68A1-67E5-4F8E-AD24-D88BA3FC84E3}" type="sibTrans" cxnId="{7E775C07-BA4B-4A5F-8911-C8E0EEDCB073}">
      <dgm:prSet/>
      <dgm:spPr/>
      <dgm:t>
        <a:bodyPr/>
        <a:lstStyle/>
        <a:p>
          <a:endParaRPr lang="en-US"/>
        </a:p>
      </dgm:t>
    </dgm:pt>
    <dgm:pt modelId="{B0193CF5-F53D-43A1-9EC9-738E62B30756}" type="pres">
      <dgm:prSet presAssocID="{7816A30E-A885-40CE-892C-E0746345DDE5}" presName="outerComposite" presStyleCnt="0">
        <dgm:presLayoutVars>
          <dgm:chMax val="5"/>
          <dgm:dir/>
          <dgm:resizeHandles val="exact"/>
        </dgm:presLayoutVars>
      </dgm:prSet>
      <dgm:spPr/>
    </dgm:pt>
    <dgm:pt modelId="{2AC09C7C-2760-4B87-901F-2E5442F0ECF2}" type="pres">
      <dgm:prSet presAssocID="{7816A30E-A885-40CE-892C-E0746345DDE5}" presName="dummyMaxCanvas" presStyleCnt="0">
        <dgm:presLayoutVars/>
      </dgm:prSet>
      <dgm:spPr/>
    </dgm:pt>
    <dgm:pt modelId="{87DE00DB-219B-4F11-AA17-CF3B630E6DBB}" type="pres">
      <dgm:prSet presAssocID="{7816A30E-A885-40CE-892C-E0746345DDE5}" presName="ThreeNodes_1" presStyleLbl="node1" presStyleIdx="0" presStyleCnt="3">
        <dgm:presLayoutVars>
          <dgm:bulletEnabled val="1"/>
        </dgm:presLayoutVars>
      </dgm:prSet>
      <dgm:spPr/>
    </dgm:pt>
    <dgm:pt modelId="{4A149B6F-78F2-4773-B75B-03E8F0258BD7}" type="pres">
      <dgm:prSet presAssocID="{7816A30E-A885-40CE-892C-E0746345DDE5}" presName="ThreeNodes_2" presStyleLbl="node1" presStyleIdx="1" presStyleCnt="3">
        <dgm:presLayoutVars>
          <dgm:bulletEnabled val="1"/>
        </dgm:presLayoutVars>
      </dgm:prSet>
      <dgm:spPr/>
    </dgm:pt>
    <dgm:pt modelId="{F76050EB-4FA9-47EB-B176-5FFD187FD342}" type="pres">
      <dgm:prSet presAssocID="{7816A30E-A885-40CE-892C-E0746345DDE5}" presName="ThreeNodes_3" presStyleLbl="node1" presStyleIdx="2" presStyleCnt="3">
        <dgm:presLayoutVars>
          <dgm:bulletEnabled val="1"/>
        </dgm:presLayoutVars>
      </dgm:prSet>
      <dgm:spPr/>
    </dgm:pt>
    <dgm:pt modelId="{45E20F7E-414B-4936-800D-4579836533A7}" type="pres">
      <dgm:prSet presAssocID="{7816A30E-A885-40CE-892C-E0746345DDE5}" presName="ThreeConn_1-2" presStyleLbl="fgAccFollowNode1" presStyleIdx="0" presStyleCnt="2">
        <dgm:presLayoutVars>
          <dgm:bulletEnabled val="1"/>
        </dgm:presLayoutVars>
      </dgm:prSet>
      <dgm:spPr/>
    </dgm:pt>
    <dgm:pt modelId="{C61922C6-0FFF-43D9-9253-6725B5DF5DC5}" type="pres">
      <dgm:prSet presAssocID="{7816A30E-A885-40CE-892C-E0746345DDE5}" presName="ThreeConn_2-3" presStyleLbl="fgAccFollowNode1" presStyleIdx="1" presStyleCnt="2">
        <dgm:presLayoutVars>
          <dgm:bulletEnabled val="1"/>
        </dgm:presLayoutVars>
      </dgm:prSet>
      <dgm:spPr/>
    </dgm:pt>
    <dgm:pt modelId="{E240BE9B-38B3-46D7-B902-5046C4BED46B}" type="pres">
      <dgm:prSet presAssocID="{7816A30E-A885-40CE-892C-E0746345DDE5}" presName="ThreeNodes_1_text" presStyleLbl="node1" presStyleIdx="2" presStyleCnt="3">
        <dgm:presLayoutVars>
          <dgm:bulletEnabled val="1"/>
        </dgm:presLayoutVars>
      </dgm:prSet>
      <dgm:spPr/>
    </dgm:pt>
    <dgm:pt modelId="{90CFAD2F-8187-442D-BD0C-A875DCAB68DD}" type="pres">
      <dgm:prSet presAssocID="{7816A30E-A885-40CE-892C-E0746345DDE5}" presName="ThreeNodes_2_text" presStyleLbl="node1" presStyleIdx="2" presStyleCnt="3">
        <dgm:presLayoutVars>
          <dgm:bulletEnabled val="1"/>
        </dgm:presLayoutVars>
      </dgm:prSet>
      <dgm:spPr/>
    </dgm:pt>
    <dgm:pt modelId="{A2FE0A22-54D2-47BC-AAD2-7F282EE96A47}" type="pres">
      <dgm:prSet presAssocID="{7816A30E-A885-40CE-892C-E0746345DDE5}" presName="ThreeNodes_3_text" presStyleLbl="node1" presStyleIdx="2" presStyleCnt="3">
        <dgm:presLayoutVars>
          <dgm:bulletEnabled val="1"/>
        </dgm:presLayoutVars>
      </dgm:prSet>
      <dgm:spPr/>
    </dgm:pt>
  </dgm:ptLst>
  <dgm:cxnLst>
    <dgm:cxn modelId="{7E775C07-BA4B-4A5F-8911-C8E0EEDCB073}" srcId="{7816A30E-A885-40CE-892C-E0746345DDE5}" destId="{A569F7B7-B337-4D0F-B50B-516E99795BC1}" srcOrd="2" destOrd="0" parTransId="{608E00FE-316E-457E-A13A-308DA6CFFA0E}" sibTransId="{09FA68A1-67E5-4F8E-AD24-D88BA3FC84E3}"/>
    <dgm:cxn modelId="{3316B527-2029-4D02-9E87-B4B967D9A203}" type="presOf" srcId="{4B70B64E-6E09-42EF-96C5-6268F8CCB79C}" destId="{90CFAD2F-8187-442D-BD0C-A875DCAB68DD}" srcOrd="1" destOrd="0" presId="urn:microsoft.com/office/officeart/2005/8/layout/vProcess5"/>
    <dgm:cxn modelId="{652EDB27-AFEB-4F5D-9F21-D56806F230B2}" type="presOf" srcId="{A569F7B7-B337-4D0F-B50B-516E99795BC1}" destId="{A2FE0A22-54D2-47BC-AAD2-7F282EE96A47}" srcOrd="1" destOrd="0" presId="urn:microsoft.com/office/officeart/2005/8/layout/vProcess5"/>
    <dgm:cxn modelId="{E1B3932E-98B0-4010-B9C6-0252D484A118}" type="presOf" srcId="{4B70B64E-6E09-42EF-96C5-6268F8CCB79C}" destId="{4A149B6F-78F2-4773-B75B-03E8F0258BD7}" srcOrd="0" destOrd="0" presId="urn:microsoft.com/office/officeart/2005/8/layout/vProcess5"/>
    <dgm:cxn modelId="{E0104849-0374-443A-B431-0D2257936EFC}" type="presOf" srcId="{A569F7B7-B337-4D0F-B50B-516E99795BC1}" destId="{F76050EB-4FA9-47EB-B176-5FFD187FD342}" srcOrd="0" destOrd="0" presId="urn:microsoft.com/office/officeart/2005/8/layout/vProcess5"/>
    <dgm:cxn modelId="{EF871F51-449E-4DCE-B245-97A7286DE8BE}" type="presOf" srcId="{F21C2731-5AAC-4CF9-ADD7-01E6EE98EB03}" destId="{87DE00DB-219B-4F11-AA17-CF3B630E6DBB}" srcOrd="0" destOrd="0" presId="urn:microsoft.com/office/officeart/2005/8/layout/vProcess5"/>
    <dgm:cxn modelId="{0ED93F53-A533-45B1-AD74-BE5C887D712C}" type="presOf" srcId="{F21C2731-5AAC-4CF9-ADD7-01E6EE98EB03}" destId="{E240BE9B-38B3-46D7-B902-5046C4BED46B}" srcOrd="1" destOrd="0" presId="urn:microsoft.com/office/officeart/2005/8/layout/vProcess5"/>
    <dgm:cxn modelId="{45DD357A-D229-474C-9AAD-69D5DF8E6368}" srcId="{7816A30E-A885-40CE-892C-E0746345DDE5}" destId="{4B70B64E-6E09-42EF-96C5-6268F8CCB79C}" srcOrd="1" destOrd="0" parTransId="{738B9F53-8ECA-4FED-9C62-41A210024627}" sibTransId="{B9A2403D-5881-4349-AEAC-3789DB815F37}"/>
    <dgm:cxn modelId="{7CA82B7E-28BC-4CA3-A5C0-47C2447305A8}" type="presOf" srcId="{7816A30E-A885-40CE-892C-E0746345DDE5}" destId="{B0193CF5-F53D-43A1-9EC9-738E62B30756}" srcOrd="0" destOrd="0" presId="urn:microsoft.com/office/officeart/2005/8/layout/vProcess5"/>
    <dgm:cxn modelId="{938AF199-E01A-4B89-9BDB-C1489B655343}" type="presOf" srcId="{3C12A0A6-F89A-4A5E-82BF-1EF21936F8C0}" destId="{45E20F7E-414B-4936-800D-4579836533A7}" srcOrd="0" destOrd="0" presId="urn:microsoft.com/office/officeart/2005/8/layout/vProcess5"/>
    <dgm:cxn modelId="{15CB7CBA-0A81-4FB1-8396-FB2C766B708A}" type="presOf" srcId="{B9A2403D-5881-4349-AEAC-3789DB815F37}" destId="{C61922C6-0FFF-43D9-9253-6725B5DF5DC5}" srcOrd="0" destOrd="0" presId="urn:microsoft.com/office/officeart/2005/8/layout/vProcess5"/>
    <dgm:cxn modelId="{7F42C1DA-DDBD-46C1-A68C-2B1AA0ECBEEE}" srcId="{7816A30E-A885-40CE-892C-E0746345DDE5}" destId="{F21C2731-5AAC-4CF9-ADD7-01E6EE98EB03}" srcOrd="0" destOrd="0" parTransId="{D5010118-A5EC-4B15-B4DF-A51C22F05A63}" sibTransId="{3C12A0A6-F89A-4A5E-82BF-1EF21936F8C0}"/>
    <dgm:cxn modelId="{93B2A286-0106-487E-8EF6-2F9B92BBB938}" type="presParOf" srcId="{B0193CF5-F53D-43A1-9EC9-738E62B30756}" destId="{2AC09C7C-2760-4B87-901F-2E5442F0ECF2}" srcOrd="0" destOrd="0" presId="urn:microsoft.com/office/officeart/2005/8/layout/vProcess5"/>
    <dgm:cxn modelId="{00EF3BE2-26A9-43B5-B909-488BA1DD8BBF}" type="presParOf" srcId="{B0193CF5-F53D-43A1-9EC9-738E62B30756}" destId="{87DE00DB-219B-4F11-AA17-CF3B630E6DBB}" srcOrd="1" destOrd="0" presId="urn:microsoft.com/office/officeart/2005/8/layout/vProcess5"/>
    <dgm:cxn modelId="{C2913FF3-4B3D-4699-B663-E7656E079C70}" type="presParOf" srcId="{B0193CF5-F53D-43A1-9EC9-738E62B30756}" destId="{4A149B6F-78F2-4773-B75B-03E8F0258BD7}" srcOrd="2" destOrd="0" presId="urn:microsoft.com/office/officeart/2005/8/layout/vProcess5"/>
    <dgm:cxn modelId="{40AC43B2-22CB-43FF-B969-D57099EBA8AD}" type="presParOf" srcId="{B0193CF5-F53D-43A1-9EC9-738E62B30756}" destId="{F76050EB-4FA9-47EB-B176-5FFD187FD342}" srcOrd="3" destOrd="0" presId="urn:microsoft.com/office/officeart/2005/8/layout/vProcess5"/>
    <dgm:cxn modelId="{D8FABECE-C192-457D-9D7F-AF454B9BA3A9}" type="presParOf" srcId="{B0193CF5-F53D-43A1-9EC9-738E62B30756}" destId="{45E20F7E-414B-4936-800D-4579836533A7}" srcOrd="4" destOrd="0" presId="urn:microsoft.com/office/officeart/2005/8/layout/vProcess5"/>
    <dgm:cxn modelId="{4F410EBF-E383-4ACA-97E2-1C952F941922}" type="presParOf" srcId="{B0193CF5-F53D-43A1-9EC9-738E62B30756}" destId="{C61922C6-0FFF-43D9-9253-6725B5DF5DC5}" srcOrd="5" destOrd="0" presId="urn:microsoft.com/office/officeart/2005/8/layout/vProcess5"/>
    <dgm:cxn modelId="{ED69558D-696F-4897-905E-27ED4498C779}" type="presParOf" srcId="{B0193CF5-F53D-43A1-9EC9-738E62B30756}" destId="{E240BE9B-38B3-46D7-B902-5046C4BED46B}" srcOrd="6" destOrd="0" presId="urn:microsoft.com/office/officeart/2005/8/layout/vProcess5"/>
    <dgm:cxn modelId="{399E8A2F-3408-4C35-901C-006CB88492F7}" type="presParOf" srcId="{B0193CF5-F53D-43A1-9EC9-738E62B30756}" destId="{90CFAD2F-8187-442D-BD0C-A875DCAB68DD}" srcOrd="7" destOrd="0" presId="urn:microsoft.com/office/officeart/2005/8/layout/vProcess5"/>
    <dgm:cxn modelId="{F3B5BE17-4FE8-441E-BA76-77BCF33FAE0B}" type="presParOf" srcId="{B0193CF5-F53D-43A1-9EC9-738E62B30756}" destId="{A2FE0A22-54D2-47BC-AAD2-7F282EE96A47}"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0A8BC37-523B-4D74-924D-7DA8E07200F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02FC2AB-751A-4FBD-8A89-4F364A289C79}">
      <dgm:prSet/>
      <dgm:spPr/>
      <dgm:t>
        <a:bodyPr/>
        <a:lstStyle/>
        <a:p>
          <a:pPr>
            <a:lnSpc>
              <a:spcPct val="100000"/>
            </a:lnSpc>
          </a:pPr>
          <a:r>
            <a:rPr lang="en-GB" dirty="0"/>
            <a:t>The UN set 17 goals to help solve problems around the world, such as health, poverty, and inequality (United Nations, 2023).</a:t>
          </a:r>
          <a:endParaRPr lang="en-US" dirty="0"/>
        </a:p>
      </dgm:t>
    </dgm:pt>
    <dgm:pt modelId="{7C4F26D6-8775-48B3-9C9B-93B569822C98}" type="parTrans" cxnId="{16812B9B-C702-40AE-8B7E-81D999BF5C51}">
      <dgm:prSet/>
      <dgm:spPr/>
      <dgm:t>
        <a:bodyPr/>
        <a:lstStyle/>
        <a:p>
          <a:endParaRPr lang="en-US"/>
        </a:p>
      </dgm:t>
    </dgm:pt>
    <dgm:pt modelId="{A5FC6197-780C-469A-8C0B-7C61DC25BDF3}" type="sibTrans" cxnId="{16812B9B-C702-40AE-8B7E-81D999BF5C51}">
      <dgm:prSet/>
      <dgm:spPr/>
      <dgm:t>
        <a:bodyPr/>
        <a:lstStyle/>
        <a:p>
          <a:endParaRPr lang="en-US"/>
        </a:p>
      </dgm:t>
    </dgm:pt>
    <dgm:pt modelId="{9C558D35-9BE5-43B6-B98E-F0C76CBCA465}">
      <dgm:prSet/>
      <dgm:spPr/>
      <dgm:t>
        <a:bodyPr/>
        <a:lstStyle/>
        <a:p>
          <a:pPr>
            <a:lnSpc>
              <a:spcPct val="100000"/>
            </a:lnSpc>
          </a:pPr>
          <a:r>
            <a:rPr lang="en-GB" dirty="0"/>
            <a:t>Goal 3 is all about making sure that everyone lives a healthy life and feels good about themselves (United Nations, 2023). </a:t>
          </a:r>
          <a:endParaRPr lang="en-US" dirty="0"/>
        </a:p>
      </dgm:t>
    </dgm:pt>
    <dgm:pt modelId="{BB775F14-4165-44E0-BBEC-1EF1072C4EEC}" type="parTrans" cxnId="{5A6D8346-AF8E-4544-8953-709422656066}">
      <dgm:prSet/>
      <dgm:spPr/>
      <dgm:t>
        <a:bodyPr/>
        <a:lstStyle/>
        <a:p>
          <a:endParaRPr lang="en-US"/>
        </a:p>
      </dgm:t>
    </dgm:pt>
    <dgm:pt modelId="{BA6B8E57-9DE5-499B-A097-A242E895DAD6}" type="sibTrans" cxnId="{5A6D8346-AF8E-4544-8953-709422656066}">
      <dgm:prSet/>
      <dgm:spPr/>
      <dgm:t>
        <a:bodyPr/>
        <a:lstStyle/>
        <a:p>
          <a:endParaRPr lang="en-US"/>
        </a:p>
      </dgm:t>
    </dgm:pt>
    <dgm:pt modelId="{AC17B910-5F62-41F0-BA38-97E518FC0F7D}">
      <dgm:prSet phldr="0"/>
      <dgm:spPr/>
      <dgm:t>
        <a:bodyPr/>
        <a:lstStyle/>
        <a:p>
          <a:pPr rtl="0">
            <a:lnSpc>
              <a:spcPct val="100000"/>
            </a:lnSpc>
          </a:pPr>
          <a:r>
            <a:rPr lang="en-GB" dirty="0"/>
            <a:t>The Diabetes Prevention Programme in the UK is an example of how services can support sustainable development by making improvements to people's lives in healthcare (NHS England, 2023).</a:t>
          </a:r>
          <a:endParaRPr lang="en-GB" dirty="0">
            <a:latin typeface="Posterama"/>
          </a:endParaRPr>
        </a:p>
      </dgm:t>
    </dgm:pt>
    <dgm:pt modelId="{DC3850C6-56D5-4B6A-B067-3E0284779BB4}" type="parTrans" cxnId="{85DE6C7F-942A-48A7-8F65-D20F86EBE782}">
      <dgm:prSet/>
      <dgm:spPr/>
    </dgm:pt>
    <dgm:pt modelId="{66291752-D841-4CBD-8306-C46AC4615852}" type="sibTrans" cxnId="{85DE6C7F-942A-48A7-8F65-D20F86EBE782}">
      <dgm:prSet/>
      <dgm:spPr/>
    </dgm:pt>
    <dgm:pt modelId="{D69BDCFD-F5DD-4BED-BBF8-2F8DFA8EDA3F}" type="pres">
      <dgm:prSet presAssocID="{80A8BC37-523B-4D74-924D-7DA8E07200FE}" presName="root" presStyleCnt="0">
        <dgm:presLayoutVars>
          <dgm:dir/>
          <dgm:resizeHandles val="exact"/>
        </dgm:presLayoutVars>
      </dgm:prSet>
      <dgm:spPr/>
    </dgm:pt>
    <dgm:pt modelId="{350E7DE7-6C8C-4D89-A87C-94B025A6C971}" type="pres">
      <dgm:prSet presAssocID="{702FC2AB-751A-4FBD-8A89-4F364A289C79}" presName="compNode" presStyleCnt="0"/>
      <dgm:spPr/>
    </dgm:pt>
    <dgm:pt modelId="{5D403F40-8F82-40CD-905E-DCF55C70A50A}" type="pres">
      <dgm:prSet presAssocID="{702FC2AB-751A-4FBD-8A89-4F364A289C79}" presName="bgRect" presStyleLbl="bgShp" presStyleIdx="0" presStyleCnt="3"/>
      <dgm:spPr/>
    </dgm:pt>
    <dgm:pt modelId="{4B683ABE-8A61-4495-9437-648F3FBD96CF}" type="pres">
      <dgm:prSet presAssocID="{702FC2AB-751A-4FBD-8A89-4F364A289C7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siness Growth"/>
        </a:ext>
      </dgm:extLst>
    </dgm:pt>
    <dgm:pt modelId="{4F4BB849-02F7-4A3D-A818-1678E8AF16C9}" type="pres">
      <dgm:prSet presAssocID="{702FC2AB-751A-4FBD-8A89-4F364A289C79}" presName="spaceRect" presStyleCnt="0"/>
      <dgm:spPr/>
    </dgm:pt>
    <dgm:pt modelId="{32BC2371-DFC5-4C1B-AB04-DD8F9C6B2A63}" type="pres">
      <dgm:prSet presAssocID="{702FC2AB-751A-4FBD-8A89-4F364A289C79}" presName="parTx" presStyleLbl="revTx" presStyleIdx="0" presStyleCnt="3">
        <dgm:presLayoutVars>
          <dgm:chMax val="0"/>
          <dgm:chPref val="0"/>
        </dgm:presLayoutVars>
      </dgm:prSet>
      <dgm:spPr/>
    </dgm:pt>
    <dgm:pt modelId="{E4905A82-362D-4292-A809-EEE45F4CFEEF}" type="pres">
      <dgm:prSet presAssocID="{A5FC6197-780C-469A-8C0B-7C61DC25BDF3}" presName="sibTrans" presStyleCnt="0"/>
      <dgm:spPr/>
    </dgm:pt>
    <dgm:pt modelId="{9F36302F-3AA2-433B-98EF-40065D31AF05}" type="pres">
      <dgm:prSet presAssocID="{9C558D35-9BE5-43B6-B98E-F0C76CBCA465}" presName="compNode" presStyleCnt="0"/>
      <dgm:spPr/>
    </dgm:pt>
    <dgm:pt modelId="{B6FFB0D4-69A0-4823-AE48-C2DF8530E534}" type="pres">
      <dgm:prSet presAssocID="{9C558D35-9BE5-43B6-B98E-F0C76CBCA465}" presName="bgRect" presStyleLbl="bgShp" presStyleIdx="1" presStyleCnt="3"/>
      <dgm:spPr/>
    </dgm:pt>
    <dgm:pt modelId="{D7CC7C3C-3AE1-4261-AA13-76E0D11492C0}" type="pres">
      <dgm:prSet presAssocID="{9C558D35-9BE5-43B6-B98E-F0C76CBCA46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llseye"/>
        </a:ext>
      </dgm:extLst>
    </dgm:pt>
    <dgm:pt modelId="{BB114F76-B252-46A8-A336-DBABBBDB1E63}" type="pres">
      <dgm:prSet presAssocID="{9C558D35-9BE5-43B6-B98E-F0C76CBCA465}" presName="spaceRect" presStyleCnt="0"/>
      <dgm:spPr/>
    </dgm:pt>
    <dgm:pt modelId="{9752861E-4B31-48D6-992E-390790ABA3C4}" type="pres">
      <dgm:prSet presAssocID="{9C558D35-9BE5-43B6-B98E-F0C76CBCA465}" presName="parTx" presStyleLbl="revTx" presStyleIdx="1" presStyleCnt="3">
        <dgm:presLayoutVars>
          <dgm:chMax val="0"/>
          <dgm:chPref val="0"/>
        </dgm:presLayoutVars>
      </dgm:prSet>
      <dgm:spPr/>
    </dgm:pt>
    <dgm:pt modelId="{FC140238-7CDB-400A-AD5F-F43DD7751649}" type="pres">
      <dgm:prSet presAssocID="{BA6B8E57-9DE5-499B-A097-A242E895DAD6}" presName="sibTrans" presStyleCnt="0"/>
      <dgm:spPr/>
    </dgm:pt>
    <dgm:pt modelId="{AC76EEB9-A6AB-45D4-ADEB-DB1050040226}" type="pres">
      <dgm:prSet presAssocID="{AC17B910-5F62-41F0-BA38-97E518FC0F7D}" presName="compNode" presStyleCnt="0"/>
      <dgm:spPr/>
    </dgm:pt>
    <dgm:pt modelId="{6DA3F9C6-4D74-4886-B56D-7619C8117C22}" type="pres">
      <dgm:prSet presAssocID="{AC17B910-5F62-41F0-BA38-97E518FC0F7D}" presName="bgRect" presStyleLbl="bgShp" presStyleIdx="2" presStyleCnt="3"/>
      <dgm:spPr/>
    </dgm:pt>
    <dgm:pt modelId="{D60891CF-B264-4663-ABB4-8E8E1B7BFCC6}" type="pres">
      <dgm:prSet presAssocID="{AC17B910-5F62-41F0-BA38-97E518FC0F7D}" presName="iconRect" presStyleLbl="node1" presStyleIdx="2" presStyleCnt="3"/>
      <dgm:spPr/>
    </dgm:pt>
    <dgm:pt modelId="{22365D7C-E5C5-4569-8F79-D57841C2F006}" type="pres">
      <dgm:prSet presAssocID="{AC17B910-5F62-41F0-BA38-97E518FC0F7D}" presName="spaceRect" presStyleCnt="0"/>
      <dgm:spPr/>
    </dgm:pt>
    <dgm:pt modelId="{3246F787-033E-4AA2-80D5-F53C19DEB8F8}" type="pres">
      <dgm:prSet presAssocID="{AC17B910-5F62-41F0-BA38-97E518FC0F7D}" presName="parTx" presStyleLbl="revTx" presStyleIdx="2" presStyleCnt="3">
        <dgm:presLayoutVars>
          <dgm:chMax val="0"/>
          <dgm:chPref val="0"/>
        </dgm:presLayoutVars>
      </dgm:prSet>
      <dgm:spPr/>
    </dgm:pt>
  </dgm:ptLst>
  <dgm:cxnLst>
    <dgm:cxn modelId="{7354262B-CE95-4B88-AC2C-2DD99801C12F}" type="presOf" srcId="{AC17B910-5F62-41F0-BA38-97E518FC0F7D}" destId="{3246F787-033E-4AA2-80D5-F53C19DEB8F8}" srcOrd="0" destOrd="0" presId="urn:microsoft.com/office/officeart/2018/2/layout/IconVerticalSolidList"/>
    <dgm:cxn modelId="{5A6D8346-AF8E-4544-8953-709422656066}" srcId="{80A8BC37-523B-4D74-924D-7DA8E07200FE}" destId="{9C558D35-9BE5-43B6-B98E-F0C76CBCA465}" srcOrd="1" destOrd="0" parTransId="{BB775F14-4165-44E0-BBEC-1EF1072C4EEC}" sibTransId="{BA6B8E57-9DE5-499B-A097-A242E895DAD6}"/>
    <dgm:cxn modelId="{85DE6C7F-942A-48A7-8F65-D20F86EBE782}" srcId="{80A8BC37-523B-4D74-924D-7DA8E07200FE}" destId="{AC17B910-5F62-41F0-BA38-97E518FC0F7D}" srcOrd="2" destOrd="0" parTransId="{DC3850C6-56D5-4B6A-B067-3E0284779BB4}" sibTransId="{66291752-D841-4CBD-8306-C46AC4615852}"/>
    <dgm:cxn modelId="{16812B9B-C702-40AE-8B7E-81D999BF5C51}" srcId="{80A8BC37-523B-4D74-924D-7DA8E07200FE}" destId="{702FC2AB-751A-4FBD-8A89-4F364A289C79}" srcOrd="0" destOrd="0" parTransId="{7C4F26D6-8775-48B3-9C9B-93B569822C98}" sibTransId="{A5FC6197-780C-469A-8C0B-7C61DC25BDF3}"/>
    <dgm:cxn modelId="{484397A9-A1B1-4C63-BDD0-5B567A2A46F8}" type="presOf" srcId="{9C558D35-9BE5-43B6-B98E-F0C76CBCA465}" destId="{9752861E-4B31-48D6-992E-390790ABA3C4}" srcOrd="0" destOrd="0" presId="urn:microsoft.com/office/officeart/2018/2/layout/IconVerticalSolidList"/>
    <dgm:cxn modelId="{A9F4E4E2-AD8F-4F19-AD52-99332A5AC494}" type="presOf" srcId="{80A8BC37-523B-4D74-924D-7DA8E07200FE}" destId="{D69BDCFD-F5DD-4BED-BBF8-2F8DFA8EDA3F}" srcOrd="0" destOrd="0" presId="urn:microsoft.com/office/officeart/2018/2/layout/IconVerticalSolidList"/>
    <dgm:cxn modelId="{21C8CCFB-1784-4CC0-B73A-529A51D8587B}" type="presOf" srcId="{702FC2AB-751A-4FBD-8A89-4F364A289C79}" destId="{32BC2371-DFC5-4C1B-AB04-DD8F9C6B2A63}" srcOrd="0" destOrd="0" presId="urn:microsoft.com/office/officeart/2018/2/layout/IconVerticalSolidList"/>
    <dgm:cxn modelId="{4E6DDFDB-D48D-4D1E-AB9A-E8DA9D3A8924}" type="presParOf" srcId="{D69BDCFD-F5DD-4BED-BBF8-2F8DFA8EDA3F}" destId="{350E7DE7-6C8C-4D89-A87C-94B025A6C971}" srcOrd="0" destOrd="0" presId="urn:microsoft.com/office/officeart/2018/2/layout/IconVerticalSolidList"/>
    <dgm:cxn modelId="{424AEB8E-0840-4644-B005-F3CD9FC3D4E0}" type="presParOf" srcId="{350E7DE7-6C8C-4D89-A87C-94B025A6C971}" destId="{5D403F40-8F82-40CD-905E-DCF55C70A50A}" srcOrd="0" destOrd="0" presId="urn:microsoft.com/office/officeart/2018/2/layout/IconVerticalSolidList"/>
    <dgm:cxn modelId="{BAD8934C-4991-440B-AB27-16998460FB4E}" type="presParOf" srcId="{350E7DE7-6C8C-4D89-A87C-94B025A6C971}" destId="{4B683ABE-8A61-4495-9437-648F3FBD96CF}" srcOrd="1" destOrd="0" presId="urn:microsoft.com/office/officeart/2018/2/layout/IconVerticalSolidList"/>
    <dgm:cxn modelId="{DF87BB91-E3C3-475D-8E8D-355E3753D23E}" type="presParOf" srcId="{350E7DE7-6C8C-4D89-A87C-94B025A6C971}" destId="{4F4BB849-02F7-4A3D-A818-1678E8AF16C9}" srcOrd="2" destOrd="0" presId="urn:microsoft.com/office/officeart/2018/2/layout/IconVerticalSolidList"/>
    <dgm:cxn modelId="{F722EC13-024F-4379-8820-7B5110F7BD33}" type="presParOf" srcId="{350E7DE7-6C8C-4D89-A87C-94B025A6C971}" destId="{32BC2371-DFC5-4C1B-AB04-DD8F9C6B2A63}" srcOrd="3" destOrd="0" presId="urn:microsoft.com/office/officeart/2018/2/layout/IconVerticalSolidList"/>
    <dgm:cxn modelId="{5ECF5BAD-7B3A-4784-AE42-7A5FD8C1DE7A}" type="presParOf" srcId="{D69BDCFD-F5DD-4BED-BBF8-2F8DFA8EDA3F}" destId="{E4905A82-362D-4292-A809-EEE45F4CFEEF}" srcOrd="1" destOrd="0" presId="urn:microsoft.com/office/officeart/2018/2/layout/IconVerticalSolidList"/>
    <dgm:cxn modelId="{EE5EC5FF-7287-42F1-B6F8-14DA5B8236BA}" type="presParOf" srcId="{D69BDCFD-F5DD-4BED-BBF8-2F8DFA8EDA3F}" destId="{9F36302F-3AA2-433B-98EF-40065D31AF05}" srcOrd="2" destOrd="0" presId="urn:microsoft.com/office/officeart/2018/2/layout/IconVerticalSolidList"/>
    <dgm:cxn modelId="{33744D53-9625-49C9-8C34-6EF6B5F548FD}" type="presParOf" srcId="{9F36302F-3AA2-433B-98EF-40065D31AF05}" destId="{B6FFB0D4-69A0-4823-AE48-C2DF8530E534}" srcOrd="0" destOrd="0" presId="urn:microsoft.com/office/officeart/2018/2/layout/IconVerticalSolidList"/>
    <dgm:cxn modelId="{B5235901-B592-44BA-91BF-8883D9C87A02}" type="presParOf" srcId="{9F36302F-3AA2-433B-98EF-40065D31AF05}" destId="{D7CC7C3C-3AE1-4261-AA13-76E0D11492C0}" srcOrd="1" destOrd="0" presId="urn:microsoft.com/office/officeart/2018/2/layout/IconVerticalSolidList"/>
    <dgm:cxn modelId="{663A2B1B-CAE7-418D-A120-C3FF6D1F29CE}" type="presParOf" srcId="{9F36302F-3AA2-433B-98EF-40065D31AF05}" destId="{BB114F76-B252-46A8-A336-DBABBBDB1E63}" srcOrd="2" destOrd="0" presId="urn:microsoft.com/office/officeart/2018/2/layout/IconVerticalSolidList"/>
    <dgm:cxn modelId="{01605833-2124-4D40-B3C2-26E884EC0606}" type="presParOf" srcId="{9F36302F-3AA2-433B-98EF-40065D31AF05}" destId="{9752861E-4B31-48D6-992E-390790ABA3C4}" srcOrd="3" destOrd="0" presId="urn:microsoft.com/office/officeart/2018/2/layout/IconVerticalSolidList"/>
    <dgm:cxn modelId="{07E94CBA-A695-4533-AC13-91B8C3F6CD44}" type="presParOf" srcId="{D69BDCFD-F5DD-4BED-BBF8-2F8DFA8EDA3F}" destId="{FC140238-7CDB-400A-AD5F-F43DD7751649}" srcOrd="3" destOrd="0" presId="urn:microsoft.com/office/officeart/2018/2/layout/IconVerticalSolidList"/>
    <dgm:cxn modelId="{12134601-799F-48C8-B189-494DDE41E294}" type="presParOf" srcId="{D69BDCFD-F5DD-4BED-BBF8-2F8DFA8EDA3F}" destId="{AC76EEB9-A6AB-45D4-ADEB-DB1050040226}" srcOrd="4" destOrd="0" presId="urn:microsoft.com/office/officeart/2018/2/layout/IconVerticalSolidList"/>
    <dgm:cxn modelId="{F8DA488F-421C-45A8-965E-9D47B7DDEB97}" type="presParOf" srcId="{AC76EEB9-A6AB-45D4-ADEB-DB1050040226}" destId="{6DA3F9C6-4D74-4886-B56D-7619C8117C22}" srcOrd="0" destOrd="0" presId="urn:microsoft.com/office/officeart/2018/2/layout/IconVerticalSolidList"/>
    <dgm:cxn modelId="{22785A21-208C-48A3-9156-098D31D97146}" type="presParOf" srcId="{AC76EEB9-A6AB-45D4-ADEB-DB1050040226}" destId="{D60891CF-B264-4663-ABB4-8E8E1B7BFCC6}" srcOrd="1" destOrd="0" presId="urn:microsoft.com/office/officeart/2018/2/layout/IconVerticalSolidList"/>
    <dgm:cxn modelId="{8FF868A3-62E3-4937-9DC8-EC6436A332E7}" type="presParOf" srcId="{AC76EEB9-A6AB-45D4-ADEB-DB1050040226}" destId="{22365D7C-E5C5-4569-8F79-D57841C2F006}" srcOrd="2" destOrd="0" presId="urn:microsoft.com/office/officeart/2018/2/layout/IconVerticalSolidList"/>
    <dgm:cxn modelId="{2C1AD34F-5623-4DD3-A6A7-4B8BE8C957EB}" type="presParOf" srcId="{AC76EEB9-A6AB-45D4-ADEB-DB1050040226}" destId="{3246F787-033E-4AA2-80D5-F53C19DEB8F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38F7BE3-F84B-42B9-8D27-8BD501CB2028}"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A4A94427-4A6D-4EB7-B74A-F40D038F56D9}">
      <dgm:prSet/>
      <dgm:spPr/>
      <dgm:t>
        <a:bodyPr/>
        <a:lstStyle/>
        <a:p>
          <a:pPr rtl="0"/>
          <a:r>
            <a:rPr lang="en-GB" dirty="0"/>
            <a:t> </a:t>
          </a:r>
          <a:r>
            <a:rPr lang="en-GB" dirty="0">
              <a:latin typeface="Posterama"/>
            </a:rPr>
            <a:t>The Integrative Health program combine traditional medicine care with complementary therapies.</a:t>
          </a:r>
          <a:br>
            <a:rPr lang="en-GB" dirty="0"/>
          </a:br>
          <a:endParaRPr lang="en-US" dirty="0"/>
        </a:p>
      </dgm:t>
    </dgm:pt>
    <dgm:pt modelId="{97917477-6847-4001-9ECF-6B8A4BDCAE7F}" type="parTrans" cxnId="{F31DC2BD-CF8B-4F14-B7BB-658B7EA4BE7F}">
      <dgm:prSet/>
      <dgm:spPr/>
      <dgm:t>
        <a:bodyPr/>
        <a:lstStyle/>
        <a:p>
          <a:endParaRPr lang="en-US"/>
        </a:p>
      </dgm:t>
    </dgm:pt>
    <dgm:pt modelId="{D02CA8AD-AD10-4EA2-A56B-AF98B8439D5B}" type="sibTrans" cxnId="{F31DC2BD-CF8B-4F14-B7BB-658B7EA4BE7F}">
      <dgm:prSet/>
      <dgm:spPr/>
      <dgm:t>
        <a:bodyPr/>
        <a:lstStyle/>
        <a:p>
          <a:endParaRPr lang="en-US"/>
        </a:p>
      </dgm:t>
    </dgm:pt>
    <dgm:pt modelId="{7D87D910-14B9-490A-8567-0A6ECAA397F1}">
      <dgm:prSet/>
      <dgm:spPr/>
      <dgm:t>
        <a:bodyPr/>
        <a:lstStyle/>
        <a:p>
          <a:r>
            <a:rPr lang="en-GB" dirty="0"/>
            <a:t>Complementary therapies include acupuncture, massage, yoga, and guided imagery. </a:t>
          </a:r>
          <a:br>
            <a:rPr lang="en-GB" dirty="0"/>
          </a:br>
          <a:endParaRPr lang="en-US" dirty="0"/>
        </a:p>
      </dgm:t>
    </dgm:pt>
    <dgm:pt modelId="{5C8D5211-17AF-4D6C-853A-37D929EF2B33}" type="parTrans" cxnId="{D0388D71-86C8-4063-8F3B-883D6282DBBF}">
      <dgm:prSet/>
      <dgm:spPr/>
      <dgm:t>
        <a:bodyPr/>
        <a:lstStyle/>
        <a:p>
          <a:endParaRPr lang="en-US"/>
        </a:p>
      </dgm:t>
    </dgm:pt>
    <dgm:pt modelId="{49AAD069-959A-43BF-AE95-17F5A2BAB42A}" type="sibTrans" cxnId="{D0388D71-86C8-4063-8F3B-883D6282DBBF}">
      <dgm:prSet/>
      <dgm:spPr/>
      <dgm:t>
        <a:bodyPr/>
        <a:lstStyle/>
        <a:p>
          <a:endParaRPr lang="en-US"/>
        </a:p>
      </dgm:t>
    </dgm:pt>
    <dgm:pt modelId="{E8B0694C-FAAF-4E92-84FC-E760DAE339E5}">
      <dgm:prSet/>
      <dgm:spPr/>
      <dgm:t>
        <a:bodyPr/>
        <a:lstStyle/>
        <a:p>
          <a:r>
            <a:rPr lang="en-GB" dirty="0"/>
            <a:t>Interdisciplinary Team: Doctors, nurses, psychologists, and dietitians work together.</a:t>
          </a:r>
          <a:br>
            <a:rPr lang="en-GB" dirty="0"/>
          </a:br>
          <a:endParaRPr lang="en-US" dirty="0"/>
        </a:p>
      </dgm:t>
    </dgm:pt>
    <dgm:pt modelId="{026FA239-154D-44EB-A9C1-9300D8975A65}" type="parTrans" cxnId="{22D272F1-9167-4DB0-A349-D6B2FE7BE1CE}">
      <dgm:prSet/>
      <dgm:spPr/>
      <dgm:t>
        <a:bodyPr/>
        <a:lstStyle/>
        <a:p>
          <a:endParaRPr lang="en-US"/>
        </a:p>
      </dgm:t>
    </dgm:pt>
    <dgm:pt modelId="{BC2B1F8D-2F9F-468B-80FF-C21B510F6654}" type="sibTrans" cxnId="{22D272F1-9167-4DB0-A349-D6B2FE7BE1CE}">
      <dgm:prSet/>
      <dgm:spPr/>
      <dgm:t>
        <a:bodyPr/>
        <a:lstStyle/>
        <a:p>
          <a:endParaRPr lang="en-US"/>
        </a:p>
      </dgm:t>
    </dgm:pt>
    <dgm:pt modelId="{92746F3A-ACAE-4C0C-8C2D-8361ECC285F6}">
      <dgm:prSet/>
      <dgm:spPr/>
      <dgm:t>
        <a:bodyPr/>
        <a:lstStyle/>
        <a:p>
          <a:r>
            <a:rPr lang="en-GB" dirty="0"/>
            <a:t>Patient-Centred Care: Care plans that are made just for each patient based on their needs and preferences (Johns Hopkins Medicine, 2023).</a:t>
          </a:r>
          <a:endParaRPr lang="en-US" dirty="0"/>
        </a:p>
      </dgm:t>
    </dgm:pt>
    <dgm:pt modelId="{0A1A0605-877C-49A3-96B9-A9BDDC26001C}" type="parTrans" cxnId="{86022B40-9EB8-4FB4-875B-D93D8FA53288}">
      <dgm:prSet/>
      <dgm:spPr/>
      <dgm:t>
        <a:bodyPr/>
        <a:lstStyle/>
        <a:p>
          <a:endParaRPr lang="en-US"/>
        </a:p>
      </dgm:t>
    </dgm:pt>
    <dgm:pt modelId="{71F7CABE-F116-4F80-A42C-E555C8FEC015}" type="sibTrans" cxnId="{86022B40-9EB8-4FB4-875B-D93D8FA53288}">
      <dgm:prSet/>
      <dgm:spPr/>
      <dgm:t>
        <a:bodyPr/>
        <a:lstStyle/>
        <a:p>
          <a:endParaRPr lang="en-US"/>
        </a:p>
      </dgm:t>
    </dgm:pt>
    <dgm:pt modelId="{9011F684-93ED-4138-8D5D-85135ED255A4}" type="pres">
      <dgm:prSet presAssocID="{538F7BE3-F84B-42B9-8D27-8BD501CB2028}" presName="linear" presStyleCnt="0">
        <dgm:presLayoutVars>
          <dgm:animLvl val="lvl"/>
          <dgm:resizeHandles val="exact"/>
        </dgm:presLayoutVars>
      </dgm:prSet>
      <dgm:spPr/>
    </dgm:pt>
    <dgm:pt modelId="{685D6A94-8EA1-4AD2-90CC-4195D47EE985}" type="pres">
      <dgm:prSet presAssocID="{A4A94427-4A6D-4EB7-B74A-F40D038F56D9}" presName="parentText" presStyleLbl="node1" presStyleIdx="0" presStyleCnt="1">
        <dgm:presLayoutVars>
          <dgm:chMax val="0"/>
          <dgm:bulletEnabled val="1"/>
        </dgm:presLayoutVars>
      </dgm:prSet>
      <dgm:spPr/>
    </dgm:pt>
    <dgm:pt modelId="{7E0F0C1F-2F81-47C9-95F1-9C81728869B4}" type="pres">
      <dgm:prSet presAssocID="{A4A94427-4A6D-4EB7-B74A-F40D038F56D9}" presName="childText" presStyleLbl="revTx" presStyleIdx="0" presStyleCnt="1">
        <dgm:presLayoutVars>
          <dgm:bulletEnabled val="1"/>
        </dgm:presLayoutVars>
      </dgm:prSet>
      <dgm:spPr/>
    </dgm:pt>
  </dgm:ptLst>
  <dgm:cxnLst>
    <dgm:cxn modelId="{6A32C53F-40E5-4386-A9E5-F05F1340BD39}" type="presOf" srcId="{538F7BE3-F84B-42B9-8D27-8BD501CB2028}" destId="{9011F684-93ED-4138-8D5D-85135ED255A4}" srcOrd="0" destOrd="0" presId="urn:microsoft.com/office/officeart/2005/8/layout/vList2"/>
    <dgm:cxn modelId="{86022B40-9EB8-4FB4-875B-D93D8FA53288}" srcId="{A4A94427-4A6D-4EB7-B74A-F40D038F56D9}" destId="{92746F3A-ACAE-4C0C-8C2D-8361ECC285F6}" srcOrd="2" destOrd="0" parTransId="{0A1A0605-877C-49A3-96B9-A9BDDC26001C}" sibTransId="{71F7CABE-F116-4F80-A42C-E555C8FEC015}"/>
    <dgm:cxn modelId="{D0388D71-86C8-4063-8F3B-883D6282DBBF}" srcId="{A4A94427-4A6D-4EB7-B74A-F40D038F56D9}" destId="{7D87D910-14B9-490A-8567-0A6ECAA397F1}" srcOrd="0" destOrd="0" parTransId="{5C8D5211-17AF-4D6C-853A-37D929EF2B33}" sibTransId="{49AAD069-959A-43BF-AE95-17F5A2BAB42A}"/>
    <dgm:cxn modelId="{77ECC579-6D63-4613-BC98-606D830AFDE8}" type="presOf" srcId="{92746F3A-ACAE-4C0C-8C2D-8361ECC285F6}" destId="{7E0F0C1F-2F81-47C9-95F1-9C81728869B4}" srcOrd="0" destOrd="2" presId="urn:microsoft.com/office/officeart/2005/8/layout/vList2"/>
    <dgm:cxn modelId="{B62A9AB7-76B0-4394-95D9-FEEDC61D0F9C}" type="presOf" srcId="{E8B0694C-FAAF-4E92-84FC-E760DAE339E5}" destId="{7E0F0C1F-2F81-47C9-95F1-9C81728869B4}" srcOrd="0" destOrd="1" presId="urn:microsoft.com/office/officeart/2005/8/layout/vList2"/>
    <dgm:cxn modelId="{2326B1B7-2E35-49F9-A796-87981BAF1EE5}" type="presOf" srcId="{7D87D910-14B9-490A-8567-0A6ECAA397F1}" destId="{7E0F0C1F-2F81-47C9-95F1-9C81728869B4}" srcOrd="0" destOrd="0" presId="urn:microsoft.com/office/officeart/2005/8/layout/vList2"/>
    <dgm:cxn modelId="{F31DC2BD-CF8B-4F14-B7BB-658B7EA4BE7F}" srcId="{538F7BE3-F84B-42B9-8D27-8BD501CB2028}" destId="{A4A94427-4A6D-4EB7-B74A-F40D038F56D9}" srcOrd="0" destOrd="0" parTransId="{97917477-6847-4001-9ECF-6B8A4BDCAE7F}" sibTransId="{D02CA8AD-AD10-4EA2-A56B-AF98B8439D5B}"/>
    <dgm:cxn modelId="{22D272F1-9167-4DB0-A349-D6B2FE7BE1CE}" srcId="{A4A94427-4A6D-4EB7-B74A-F40D038F56D9}" destId="{E8B0694C-FAAF-4E92-84FC-E760DAE339E5}" srcOrd="1" destOrd="0" parTransId="{026FA239-154D-44EB-A9C1-9300D8975A65}" sibTransId="{BC2B1F8D-2F9F-468B-80FF-C21B510F6654}"/>
    <dgm:cxn modelId="{57EBC5FA-4DCF-424A-A6CF-B2C4664B03AA}" type="presOf" srcId="{A4A94427-4A6D-4EB7-B74A-F40D038F56D9}" destId="{685D6A94-8EA1-4AD2-90CC-4195D47EE985}" srcOrd="0" destOrd="0" presId="urn:microsoft.com/office/officeart/2005/8/layout/vList2"/>
    <dgm:cxn modelId="{089F0E5B-D4A4-4285-9435-4E1096A3D542}" type="presParOf" srcId="{9011F684-93ED-4138-8D5D-85135ED255A4}" destId="{685D6A94-8EA1-4AD2-90CC-4195D47EE985}" srcOrd="0" destOrd="0" presId="urn:microsoft.com/office/officeart/2005/8/layout/vList2"/>
    <dgm:cxn modelId="{DFAC7B3D-2C5F-43D0-82B4-A1568886C1C5}" type="presParOf" srcId="{9011F684-93ED-4138-8D5D-85135ED255A4}" destId="{7E0F0C1F-2F81-47C9-95F1-9C81728869B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6C24F2F-AF3F-49E9-927A-5313FD8B9B56}" type="doc">
      <dgm:prSet loTypeId="urn:microsoft.com/office/officeart/2005/8/layout/process4" loCatId="process" qsTypeId="urn:microsoft.com/office/officeart/2005/8/quickstyle/simple1" qsCatId="simple" csTypeId="urn:microsoft.com/office/officeart/2005/8/colors/colorful1" csCatId="colorful"/>
      <dgm:spPr/>
      <dgm:t>
        <a:bodyPr/>
        <a:lstStyle/>
        <a:p>
          <a:endParaRPr lang="en-US"/>
        </a:p>
      </dgm:t>
    </dgm:pt>
    <dgm:pt modelId="{55D8460F-CB5C-419F-BDC9-2F536FF9B5AA}">
      <dgm:prSet/>
      <dgm:spPr/>
      <dgm:t>
        <a:bodyPr/>
        <a:lstStyle/>
        <a:p>
          <a:r>
            <a:rPr lang="en-GB" dirty="0"/>
            <a:t>Improve the lifestyle choices that families and children make. </a:t>
          </a:r>
          <a:endParaRPr lang="en-US" dirty="0"/>
        </a:p>
      </dgm:t>
    </dgm:pt>
    <dgm:pt modelId="{70DCF750-91B5-4312-A49F-DC23F6BA3AF1}" type="parTrans" cxnId="{2CADC030-785A-496E-81E6-06B134CAA5A2}">
      <dgm:prSet/>
      <dgm:spPr/>
      <dgm:t>
        <a:bodyPr/>
        <a:lstStyle/>
        <a:p>
          <a:endParaRPr lang="en-US"/>
        </a:p>
      </dgm:t>
    </dgm:pt>
    <dgm:pt modelId="{74614AE7-30C4-4C7F-A039-4557E4CD6563}" type="sibTrans" cxnId="{2CADC030-785A-496E-81E6-06B134CAA5A2}">
      <dgm:prSet/>
      <dgm:spPr/>
      <dgm:t>
        <a:bodyPr/>
        <a:lstStyle/>
        <a:p>
          <a:endParaRPr lang="en-US"/>
        </a:p>
      </dgm:t>
    </dgm:pt>
    <dgm:pt modelId="{40110CA4-BA7C-40F1-825E-9B3986161862}">
      <dgm:prSet/>
      <dgm:spPr/>
      <dgm:t>
        <a:bodyPr/>
        <a:lstStyle/>
        <a:p>
          <a:r>
            <a:rPr lang="en-GB" dirty="0"/>
            <a:t>Public Health England's public health campaign that emphasises physical activity and a balanced diet.</a:t>
          </a:r>
          <a:endParaRPr lang="en-US" dirty="0"/>
        </a:p>
      </dgm:t>
    </dgm:pt>
    <dgm:pt modelId="{3F06BB49-9AD5-457D-A412-E31E47BECEFB}" type="parTrans" cxnId="{7EF3E87B-2B84-4485-8CC9-9D6E847123B8}">
      <dgm:prSet/>
      <dgm:spPr/>
      <dgm:t>
        <a:bodyPr/>
        <a:lstStyle/>
        <a:p>
          <a:endParaRPr lang="en-US"/>
        </a:p>
      </dgm:t>
    </dgm:pt>
    <dgm:pt modelId="{9EE549C6-1D11-40D0-8910-CB3ECDDE8F88}" type="sibTrans" cxnId="{7EF3E87B-2B84-4485-8CC9-9D6E847123B8}">
      <dgm:prSet/>
      <dgm:spPr/>
      <dgm:t>
        <a:bodyPr/>
        <a:lstStyle/>
        <a:p>
          <a:endParaRPr lang="en-US"/>
        </a:p>
      </dgm:t>
    </dgm:pt>
    <dgm:pt modelId="{2BEE7B89-ECCB-4127-A801-44AD864D5691}">
      <dgm:prSet/>
      <dgm:spPr/>
      <dgm:t>
        <a:bodyPr/>
        <a:lstStyle/>
        <a:p>
          <a:r>
            <a:rPr lang="en-GB" dirty="0"/>
            <a:t>Application of the Health Belief Model (HBM): </a:t>
          </a:r>
          <a:endParaRPr lang="en-US" dirty="0"/>
        </a:p>
      </dgm:t>
    </dgm:pt>
    <dgm:pt modelId="{E6051532-80D4-4AD9-A874-4E598008A478}" type="parTrans" cxnId="{9AFBD825-E3E0-4941-BD5F-8EC750E0B1EF}">
      <dgm:prSet/>
      <dgm:spPr/>
      <dgm:t>
        <a:bodyPr/>
        <a:lstStyle/>
        <a:p>
          <a:endParaRPr lang="en-US"/>
        </a:p>
      </dgm:t>
    </dgm:pt>
    <dgm:pt modelId="{23E44C37-B26E-4489-9C9E-0FC46F611D69}" type="sibTrans" cxnId="{9AFBD825-E3E0-4941-BD5F-8EC750E0B1EF}">
      <dgm:prSet/>
      <dgm:spPr/>
      <dgm:t>
        <a:bodyPr/>
        <a:lstStyle/>
        <a:p>
          <a:endParaRPr lang="en-US"/>
        </a:p>
      </dgm:t>
    </dgm:pt>
    <dgm:pt modelId="{49DB4BB7-98C9-407E-81C2-B64C42EA1B9A}">
      <dgm:prSet/>
      <dgm:spPr/>
      <dgm:t>
        <a:bodyPr/>
        <a:lstStyle/>
        <a:p>
          <a:r>
            <a:rPr lang="en-GB" dirty="0"/>
            <a:t>Increases knowledge of the risk of childhood obesity.</a:t>
          </a:r>
          <a:br>
            <a:rPr lang="en-GB" dirty="0"/>
          </a:br>
          <a:endParaRPr lang="en-US" dirty="0"/>
        </a:p>
      </dgm:t>
    </dgm:pt>
    <dgm:pt modelId="{29E3CCD9-6892-4547-894F-3964AB13087F}" type="parTrans" cxnId="{2882B4A1-F6F5-450E-B6A0-61D5A57F5671}">
      <dgm:prSet/>
      <dgm:spPr/>
      <dgm:t>
        <a:bodyPr/>
        <a:lstStyle/>
        <a:p>
          <a:endParaRPr lang="en-US"/>
        </a:p>
      </dgm:t>
    </dgm:pt>
    <dgm:pt modelId="{9FED3B15-B935-4589-A031-789C7027FF78}" type="sibTrans" cxnId="{2882B4A1-F6F5-450E-B6A0-61D5A57F5671}">
      <dgm:prSet/>
      <dgm:spPr/>
      <dgm:t>
        <a:bodyPr/>
        <a:lstStyle/>
        <a:p>
          <a:endParaRPr lang="en-US"/>
        </a:p>
      </dgm:t>
    </dgm:pt>
    <dgm:pt modelId="{084EE2BB-E4A2-4A78-A0EE-A0982C03E1D5}">
      <dgm:prSet/>
      <dgm:spPr/>
      <dgm:t>
        <a:bodyPr/>
        <a:lstStyle/>
        <a:p>
          <a:r>
            <a:rPr lang="en-GB" dirty="0"/>
            <a:t>Draws attention to the detrimental effects of obesity on one's health.</a:t>
          </a:r>
          <a:br>
            <a:rPr lang="en-GB" dirty="0"/>
          </a:br>
          <a:endParaRPr lang="en-US" dirty="0"/>
        </a:p>
      </dgm:t>
    </dgm:pt>
    <dgm:pt modelId="{324B75E3-FB1D-40B3-B882-6489B853F6C0}" type="parTrans" cxnId="{41A7DEB4-9DB3-47D3-A41C-1A6E832677EE}">
      <dgm:prSet/>
      <dgm:spPr/>
      <dgm:t>
        <a:bodyPr/>
        <a:lstStyle/>
        <a:p>
          <a:endParaRPr lang="en-US"/>
        </a:p>
      </dgm:t>
    </dgm:pt>
    <dgm:pt modelId="{E898B4E9-2631-4C9B-96BF-9DE7FC8E225A}" type="sibTrans" cxnId="{41A7DEB4-9DB3-47D3-A41C-1A6E832677EE}">
      <dgm:prSet/>
      <dgm:spPr/>
      <dgm:t>
        <a:bodyPr/>
        <a:lstStyle/>
        <a:p>
          <a:endParaRPr lang="en-US"/>
        </a:p>
      </dgm:t>
    </dgm:pt>
    <dgm:pt modelId="{10BEB3F3-39C9-41AE-B2FC-BD0375B7B2AB}">
      <dgm:prSet/>
      <dgm:spPr/>
      <dgm:t>
        <a:bodyPr/>
        <a:lstStyle/>
        <a:p>
          <a:r>
            <a:rPr lang="en-GB" dirty="0"/>
            <a:t>Encourages beneficial, healthful behaviours. </a:t>
          </a:r>
          <a:br>
            <a:rPr lang="en-GB" dirty="0"/>
          </a:br>
          <a:endParaRPr lang="en-US" dirty="0"/>
        </a:p>
      </dgm:t>
    </dgm:pt>
    <dgm:pt modelId="{27772421-B280-49F3-8291-391074F16C09}" type="parTrans" cxnId="{08C14F88-66C7-416D-88F7-57BDFB3259A9}">
      <dgm:prSet/>
      <dgm:spPr/>
      <dgm:t>
        <a:bodyPr/>
        <a:lstStyle/>
        <a:p>
          <a:endParaRPr lang="en-US"/>
        </a:p>
      </dgm:t>
    </dgm:pt>
    <dgm:pt modelId="{9E58F25C-9A9D-4B93-BFD2-94F0EB02F0AA}" type="sibTrans" cxnId="{08C14F88-66C7-416D-88F7-57BDFB3259A9}">
      <dgm:prSet/>
      <dgm:spPr/>
      <dgm:t>
        <a:bodyPr/>
        <a:lstStyle/>
        <a:p>
          <a:endParaRPr lang="en-US"/>
        </a:p>
      </dgm:t>
    </dgm:pt>
    <dgm:pt modelId="{B65A7F70-3B01-48DE-A359-2FE4E98E0B85}">
      <dgm:prSet/>
      <dgm:spPr/>
      <dgm:t>
        <a:bodyPr/>
        <a:lstStyle/>
        <a:p>
          <a:r>
            <a:rPr lang="en-GB" dirty="0"/>
            <a:t>Discusses and offers answers for change's challenges.</a:t>
          </a:r>
          <a:endParaRPr lang="en-US" dirty="0"/>
        </a:p>
      </dgm:t>
    </dgm:pt>
    <dgm:pt modelId="{B7DF7772-A448-4779-B5C5-15B5D571F1A1}" type="parTrans" cxnId="{14E9A413-47D8-49A1-A7C2-F57E461E2103}">
      <dgm:prSet/>
      <dgm:spPr/>
      <dgm:t>
        <a:bodyPr/>
        <a:lstStyle/>
        <a:p>
          <a:endParaRPr lang="en-US"/>
        </a:p>
      </dgm:t>
    </dgm:pt>
    <dgm:pt modelId="{04448409-F75C-4C66-97BF-C8A234817BEE}" type="sibTrans" cxnId="{14E9A413-47D8-49A1-A7C2-F57E461E2103}">
      <dgm:prSet/>
      <dgm:spPr/>
      <dgm:t>
        <a:bodyPr/>
        <a:lstStyle/>
        <a:p>
          <a:endParaRPr lang="en-US"/>
        </a:p>
      </dgm:t>
    </dgm:pt>
    <dgm:pt modelId="{195333EE-AF72-4FB8-BB14-D0A0CDA99529}">
      <dgm:prSet/>
      <dgm:spPr/>
      <dgm:t>
        <a:bodyPr/>
        <a:lstStyle/>
        <a:p>
          <a:pPr rtl="0"/>
          <a:r>
            <a:rPr lang="en-GB" dirty="0"/>
            <a:t>Families are motivated by interesting resources and neighbourhood activities</a:t>
          </a:r>
          <a:r>
            <a:rPr lang="en-GB" dirty="0">
              <a:latin typeface="Posterama"/>
            </a:rPr>
            <a:t> (Public Health England, 2018).</a:t>
          </a:r>
          <a:endParaRPr lang="en-US" dirty="0"/>
        </a:p>
      </dgm:t>
    </dgm:pt>
    <dgm:pt modelId="{F5A1E183-DA56-4DE0-8656-0EE491C3A38A}" type="parTrans" cxnId="{D32FE23B-D84F-48F1-A121-A60AB5150512}">
      <dgm:prSet/>
      <dgm:spPr/>
      <dgm:t>
        <a:bodyPr/>
        <a:lstStyle/>
        <a:p>
          <a:endParaRPr lang="en-US"/>
        </a:p>
      </dgm:t>
    </dgm:pt>
    <dgm:pt modelId="{C25CA02B-0D75-4CA2-94A8-BCEE2C05F640}" type="sibTrans" cxnId="{D32FE23B-D84F-48F1-A121-A60AB5150512}">
      <dgm:prSet/>
      <dgm:spPr/>
      <dgm:t>
        <a:bodyPr/>
        <a:lstStyle/>
        <a:p>
          <a:endParaRPr lang="en-US"/>
        </a:p>
      </dgm:t>
    </dgm:pt>
    <dgm:pt modelId="{81DE6484-D543-4F35-86CC-3A466545DDEB}" type="pres">
      <dgm:prSet presAssocID="{D6C24F2F-AF3F-49E9-927A-5313FD8B9B56}" presName="Name0" presStyleCnt="0">
        <dgm:presLayoutVars>
          <dgm:dir/>
          <dgm:animLvl val="lvl"/>
          <dgm:resizeHandles val="exact"/>
        </dgm:presLayoutVars>
      </dgm:prSet>
      <dgm:spPr/>
    </dgm:pt>
    <dgm:pt modelId="{4D978103-CB67-4530-9726-F79ABE57E95D}" type="pres">
      <dgm:prSet presAssocID="{2BEE7B89-ECCB-4127-A801-44AD864D5691}" presName="boxAndChildren" presStyleCnt="0"/>
      <dgm:spPr/>
    </dgm:pt>
    <dgm:pt modelId="{004AFA01-3952-4488-97B9-3FF7F02DB120}" type="pres">
      <dgm:prSet presAssocID="{2BEE7B89-ECCB-4127-A801-44AD864D5691}" presName="parentTextBox" presStyleLbl="node1" presStyleIdx="0" presStyleCnt="2"/>
      <dgm:spPr/>
    </dgm:pt>
    <dgm:pt modelId="{02BA0CC5-56C5-4126-9AE7-0D75A15B1B74}" type="pres">
      <dgm:prSet presAssocID="{2BEE7B89-ECCB-4127-A801-44AD864D5691}" presName="entireBox" presStyleLbl="node1" presStyleIdx="0" presStyleCnt="2"/>
      <dgm:spPr/>
    </dgm:pt>
    <dgm:pt modelId="{6CD3DEF7-415F-4070-9180-30CAE220CEDD}" type="pres">
      <dgm:prSet presAssocID="{2BEE7B89-ECCB-4127-A801-44AD864D5691}" presName="descendantBox" presStyleCnt="0"/>
      <dgm:spPr/>
    </dgm:pt>
    <dgm:pt modelId="{D2870082-5E32-4F16-9EF8-159A90778C92}" type="pres">
      <dgm:prSet presAssocID="{49DB4BB7-98C9-407E-81C2-B64C42EA1B9A}" presName="childTextBox" presStyleLbl="fgAccFollowNode1" presStyleIdx="0" presStyleCnt="6">
        <dgm:presLayoutVars>
          <dgm:bulletEnabled val="1"/>
        </dgm:presLayoutVars>
      </dgm:prSet>
      <dgm:spPr/>
    </dgm:pt>
    <dgm:pt modelId="{C1DE55F9-F61E-472D-BC86-3C88BA783554}" type="pres">
      <dgm:prSet presAssocID="{084EE2BB-E4A2-4A78-A0EE-A0982C03E1D5}" presName="childTextBox" presStyleLbl="fgAccFollowNode1" presStyleIdx="1" presStyleCnt="6">
        <dgm:presLayoutVars>
          <dgm:bulletEnabled val="1"/>
        </dgm:presLayoutVars>
      </dgm:prSet>
      <dgm:spPr/>
    </dgm:pt>
    <dgm:pt modelId="{286FB73C-5F80-478C-908A-7A0F2F8FE6B2}" type="pres">
      <dgm:prSet presAssocID="{10BEB3F3-39C9-41AE-B2FC-BD0375B7B2AB}" presName="childTextBox" presStyleLbl="fgAccFollowNode1" presStyleIdx="2" presStyleCnt="6">
        <dgm:presLayoutVars>
          <dgm:bulletEnabled val="1"/>
        </dgm:presLayoutVars>
      </dgm:prSet>
      <dgm:spPr/>
    </dgm:pt>
    <dgm:pt modelId="{13C16692-79C6-46C3-A849-7E28B3622DC9}" type="pres">
      <dgm:prSet presAssocID="{B65A7F70-3B01-48DE-A359-2FE4E98E0B85}" presName="childTextBox" presStyleLbl="fgAccFollowNode1" presStyleIdx="3" presStyleCnt="6">
        <dgm:presLayoutVars>
          <dgm:bulletEnabled val="1"/>
        </dgm:presLayoutVars>
      </dgm:prSet>
      <dgm:spPr/>
    </dgm:pt>
    <dgm:pt modelId="{B2B20BF9-21A9-44AD-8EC1-FD0BD2769F87}" type="pres">
      <dgm:prSet presAssocID="{195333EE-AF72-4FB8-BB14-D0A0CDA99529}" presName="childTextBox" presStyleLbl="fgAccFollowNode1" presStyleIdx="4" presStyleCnt="6">
        <dgm:presLayoutVars>
          <dgm:bulletEnabled val="1"/>
        </dgm:presLayoutVars>
      </dgm:prSet>
      <dgm:spPr/>
    </dgm:pt>
    <dgm:pt modelId="{47079DEA-2912-4E8C-997A-5BD584AF0BA0}" type="pres">
      <dgm:prSet presAssocID="{74614AE7-30C4-4C7F-A039-4557E4CD6563}" presName="sp" presStyleCnt="0"/>
      <dgm:spPr/>
    </dgm:pt>
    <dgm:pt modelId="{465F64BA-40AF-49DF-A792-A3551C3EF9D8}" type="pres">
      <dgm:prSet presAssocID="{55D8460F-CB5C-419F-BDC9-2F536FF9B5AA}" presName="arrowAndChildren" presStyleCnt="0"/>
      <dgm:spPr/>
    </dgm:pt>
    <dgm:pt modelId="{0C845CB3-E8E1-4900-9BA1-0DCF9468AA0D}" type="pres">
      <dgm:prSet presAssocID="{55D8460F-CB5C-419F-BDC9-2F536FF9B5AA}" presName="parentTextArrow" presStyleLbl="node1" presStyleIdx="0" presStyleCnt="2"/>
      <dgm:spPr/>
    </dgm:pt>
    <dgm:pt modelId="{0095D896-15C0-4A4D-A8F5-B621AD7DBBD3}" type="pres">
      <dgm:prSet presAssocID="{55D8460F-CB5C-419F-BDC9-2F536FF9B5AA}" presName="arrow" presStyleLbl="node1" presStyleIdx="1" presStyleCnt="2"/>
      <dgm:spPr/>
    </dgm:pt>
    <dgm:pt modelId="{90E7ED41-3FFC-434F-AD81-B421C2573ADF}" type="pres">
      <dgm:prSet presAssocID="{55D8460F-CB5C-419F-BDC9-2F536FF9B5AA}" presName="descendantArrow" presStyleCnt="0"/>
      <dgm:spPr/>
    </dgm:pt>
    <dgm:pt modelId="{3C2B4975-7AD1-4952-A165-A351EE986092}" type="pres">
      <dgm:prSet presAssocID="{40110CA4-BA7C-40F1-825E-9B3986161862}" presName="childTextArrow" presStyleLbl="fgAccFollowNode1" presStyleIdx="5" presStyleCnt="6">
        <dgm:presLayoutVars>
          <dgm:bulletEnabled val="1"/>
        </dgm:presLayoutVars>
      </dgm:prSet>
      <dgm:spPr/>
    </dgm:pt>
  </dgm:ptLst>
  <dgm:cxnLst>
    <dgm:cxn modelId="{14E9A413-47D8-49A1-A7C2-F57E461E2103}" srcId="{2BEE7B89-ECCB-4127-A801-44AD864D5691}" destId="{B65A7F70-3B01-48DE-A359-2FE4E98E0B85}" srcOrd="3" destOrd="0" parTransId="{B7DF7772-A448-4779-B5C5-15B5D571F1A1}" sibTransId="{04448409-F75C-4C66-97BF-C8A234817BEE}"/>
    <dgm:cxn modelId="{9AFBD825-E3E0-4941-BD5F-8EC750E0B1EF}" srcId="{D6C24F2F-AF3F-49E9-927A-5313FD8B9B56}" destId="{2BEE7B89-ECCB-4127-A801-44AD864D5691}" srcOrd="1" destOrd="0" parTransId="{E6051532-80D4-4AD9-A874-4E598008A478}" sibTransId="{23E44C37-B26E-4489-9C9E-0FC46F611D69}"/>
    <dgm:cxn modelId="{8764362F-DD3E-4959-8C10-B630ACEFFD4B}" type="presOf" srcId="{2BEE7B89-ECCB-4127-A801-44AD864D5691}" destId="{02BA0CC5-56C5-4126-9AE7-0D75A15B1B74}" srcOrd="1" destOrd="0" presId="urn:microsoft.com/office/officeart/2005/8/layout/process4"/>
    <dgm:cxn modelId="{2CADC030-785A-496E-81E6-06B134CAA5A2}" srcId="{D6C24F2F-AF3F-49E9-927A-5313FD8B9B56}" destId="{55D8460F-CB5C-419F-BDC9-2F536FF9B5AA}" srcOrd="0" destOrd="0" parTransId="{70DCF750-91B5-4312-A49F-DC23F6BA3AF1}" sibTransId="{74614AE7-30C4-4C7F-A039-4557E4CD6563}"/>
    <dgm:cxn modelId="{D32FE23B-D84F-48F1-A121-A60AB5150512}" srcId="{2BEE7B89-ECCB-4127-A801-44AD864D5691}" destId="{195333EE-AF72-4FB8-BB14-D0A0CDA99529}" srcOrd="4" destOrd="0" parTransId="{F5A1E183-DA56-4DE0-8656-0EE491C3A38A}" sibTransId="{C25CA02B-0D75-4CA2-94A8-BCEE2C05F640}"/>
    <dgm:cxn modelId="{EE7EC474-4647-4C21-AE8C-CA0495793DF1}" type="presOf" srcId="{40110CA4-BA7C-40F1-825E-9B3986161862}" destId="{3C2B4975-7AD1-4952-A165-A351EE986092}" srcOrd="0" destOrd="0" presId="urn:microsoft.com/office/officeart/2005/8/layout/process4"/>
    <dgm:cxn modelId="{B7298575-91C9-4BAE-9EA9-4BF2EFAD98B7}" type="presOf" srcId="{49DB4BB7-98C9-407E-81C2-B64C42EA1B9A}" destId="{D2870082-5E32-4F16-9EF8-159A90778C92}" srcOrd="0" destOrd="0" presId="urn:microsoft.com/office/officeart/2005/8/layout/process4"/>
    <dgm:cxn modelId="{3759125A-BA94-4F47-BB27-4BFE0F92E544}" type="presOf" srcId="{55D8460F-CB5C-419F-BDC9-2F536FF9B5AA}" destId="{0095D896-15C0-4A4D-A8F5-B621AD7DBBD3}" srcOrd="1" destOrd="0" presId="urn:microsoft.com/office/officeart/2005/8/layout/process4"/>
    <dgm:cxn modelId="{38003D7B-4970-4DEB-9BCB-06FB61854FE6}" type="presOf" srcId="{B65A7F70-3B01-48DE-A359-2FE4E98E0B85}" destId="{13C16692-79C6-46C3-A849-7E28B3622DC9}" srcOrd="0" destOrd="0" presId="urn:microsoft.com/office/officeart/2005/8/layout/process4"/>
    <dgm:cxn modelId="{7EF3E87B-2B84-4485-8CC9-9D6E847123B8}" srcId="{55D8460F-CB5C-419F-BDC9-2F536FF9B5AA}" destId="{40110CA4-BA7C-40F1-825E-9B3986161862}" srcOrd="0" destOrd="0" parTransId="{3F06BB49-9AD5-457D-A412-E31E47BECEFB}" sibTransId="{9EE549C6-1D11-40D0-8910-CB3ECDDE8F88}"/>
    <dgm:cxn modelId="{08C14F88-66C7-416D-88F7-57BDFB3259A9}" srcId="{2BEE7B89-ECCB-4127-A801-44AD864D5691}" destId="{10BEB3F3-39C9-41AE-B2FC-BD0375B7B2AB}" srcOrd="2" destOrd="0" parTransId="{27772421-B280-49F3-8291-391074F16C09}" sibTransId="{9E58F25C-9A9D-4B93-BFD2-94F0EB02F0AA}"/>
    <dgm:cxn modelId="{14A6AD8B-711A-4740-B379-CB65BD6A6CCD}" type="presOf" srcId="{D6C24F2F-AF3F-49E9-927A-5313FD8B9B56}" destId="{81DE6484-D543-4F35-86CC-3A466545DDEB}" srcOrd="0" destOrd="0" presId="urn:microsoft.com/office/officeart/2005/8/layout/process4"/>
    <dgm:cxn modelId="{2882B4A1-F6F5-450E-B6A0-61D5A57F5671}" srcId="{2BEE7B89-ECCB-4127-A801-44AD864D5691}" destId="{49DB4BB7-98C9-407E-81C2-B64C42EA1B9A}" srcOrd="0" destOrd="0" parTransId="{29E3CCD9-6892-4547-894F-3964AB13087F}" sibTransId="{9FED3B15-B935-4589-A031-789C7027FF78}"/>
    <dgm:cxn modelId="{22B7C7A3-3543-4FDD-91EE-0D83D2784D84}" type="presOf" srcId="{55D8460F-CB5C-419F-BDC9-2F536FF9B5AA}" destId="{0C845CB3-E8E1-4900-9BA1-0DCF9468AA0D}" srcOrd="0" destOrd="0" presId="urn:microsoft.com/office/officeart/2005/8/layout/process4"/>
    <dgm:cxn modelId="{3B6902AE-5F24-4766-BADA-FA02D1319841}" type="presOf" srcId="{195333EE-AF72-4FB8-BB14-D0A0CDA99529}" destId="{B2B20BF9-21A9-44AD-8EC1-FD0BD2769F87}" srcOrd="0" destOrd="0" presId="urn:microsoft.com/office/officeart/2005/8/layout/process4"/>
    <dgm:cxn modelId="{41A7DEB4-9DB3-47D3-A41C-1A6E832677EE}" srcId="{2BEE7B89-ECCB-4127-A801-44AD864D5691}" destId="{084EE2BB-E4A2-4A78-A0EE-A0982C03E1D5}" srcOrd="1" destOrd="0" parTransId="{324B75E3-FB1D-40B3-B882-6489B853F6C0}" sibTransId="{E898B4E9-2631-4C9B-96BF-9DE7FC8E225A}"/>
    <dgm:cxn modelId="{1CA605CB-03E2-4777-B8E6-D4880186F9FF}" type="presOf" srcId="{2BEE7B89-ECCB-4127-A801-44AD864D5691}" destId="{004AFA01-3952-4488-97B9-3FF7F02DB120}" srcOrd="0" destOrd="0" presId="urn:microsoft.com/office/officeart/2005/8/layout/process4"/>
    <dgm:cxn modelId="{7F88CDEB-1318-4BA4-A0ED-08534317FE33}" type="presOf" srcId="{084EE2BB-E4A2-4A78-A0EE-A0982C03E1D5}" destId="{C1DE55F9-F61E-472D-BC86-3C88BA783554}" srcOrd="0" destOrd="0" presId="urn:microsoft.com/office/officeart/2005/8/layout/process4"/>
    <dgm:cxn modelId="{F7F26FFE-0724-4C0B-8B07-9494212CA44E}" type="presOf" srcId="{10BEB3F3-39C9-41AE-B2FC-BD0375B7B2AB}" destId="{286FB73C-5F80-478C-908A-7A0F2F8FE6B2}" srcOrd="0" destOrd="0" presId="urn:microsoft.com/office/officeart/2005/8/layout/process4"/>
    <dgm:cxn modelId="{630CFD11-8767-4E51-B252-9609AB79027F}" type="presParOf" srcId="{81DE6484-D543-4F35-86CC-3A466545DDEB}" destId="{4D978103-CB67-4530-9726-F79ABE57E95D}" srcOrd="0" destOrd="0" presId="urn:microsoft.com/office/officeart/2005/8/layout/process4"/>
    <dgm:cxn modelId="{E0568674-29C2-44F2-88A2-3ABFB239343B}" type="presParOf" srcId="{4D978103-CB67-4530-9726-F79ABE57E95D}" destId="{004AFA01-3952-4488-97B9-3FF7F02DB120}" srcOrd="0" destOrd="0" presId="urn:microsoft.com/office/officeart/2005/8/layout/process4"/>
    <dgm:cxn modelId="{06659BFE-21FE-4D73-A9A2-28D35B69DB28}" type="presParOf" srcId="{4D978103-CB67-4530-9726-F79ABE57E95D}" destId="{02BA0CC5-56C5-4126-9AE7-0D75A15B1B74}" srcOrd="1" destOrd="0" presId="urn:microsoft.com/office/officeart/2005/8/layout/process4"/>
    <dgm:cxn modelId="{C41CDC4E-1817-42A7-9116-680A3D38EA7D}" type="presParOf" srcId="{4D978103-CB67-4530-9726-F79ABE57E95D}" destId="{6CD3DEF7-415F-4070-9180-30CAE220CEDD}" srcOrd="2" destOrd="0" presId="urn:microsoft.com/office/officeart/2005/8/layout/process4"/>
    <dgm:cxn modelId="{EBFAEFE9-2807-48E9-B4D5-28D63DEBE2A0}" type="presParOf" srcId="{6CD3DEF7-415F-4070-9180-30CAE220CEDD}" destId="{D2870082-5E32-4F16-9EF8-159A90778C92}" srcOrd="0" destOrd="0" presId="urn:microsoft.com/office/officeart/2005/8/layout/process4"/>
    <dgm:cxn modelId="{A605CBF3-180A-45CE-9A14-854103926353}" type="presParOf" srcId="{6CD3DEF7-415F-4070-9180-30CAE220CEDD}" destId="{C1DE55F9-F61E-472D-BC86-3C88BA783554}" srcOrd="1" destOrd="0" presId="urn:microsoft.com/office/officeart/2005/8/layout/process4"/>
    <dgm:cxn modelId="{43894079-AF4E-4A9D-BCC6-7323CF59BABA}" type="presParOf" srcId="{6CD3DEF7-415F-4070-9180-30CAE220CEDD}" destId="{286FB73C-5F80-478C-908A-7A0F2F8FE6B2}" srcOrd="2" destOrd="0" presId="urn:microsoft.com/office/officeart/2005/8/layout/process4"/>
    <dgm:cxn modelId="{509DAA68-AE82-4A6E-AD76-6610223D83EF}" type="presParOf" srcId="{6CD3DEF7-415F-4070-9180-30CAE220CEDD}" destId="{13C16692-79C6-46C3-A849-7E28B3622DC9}" srcOrd="3" destOrd="0" presId="urn:microsoft.com/office/officeart/2005/8/layout/process4"/>
    <dgm:cxn modelId="{B044D633-57E6-430F-8349-71D3FCBE27A8}" type="presParOf" srcId="{6CD3DEF7-415F-4070-9180-30CAE220CEDD}" destId="{B2B20BF9-21A9-44AD-8EC1-FD0BD2769F87}" srcOrd="4" destOrd="0" presId="urn:microsoft.com/office/officeart/2005/8/layout/process4"/>
    <dgm:cxn modelId="{1F3E1AC6-F060-4079-9298-5666570A20A2}" type="presParOf" srcId="{81DE6484-D543-4F35-86CC-3A466545DDEB}" destId="{47079DEA-2912-4E8C-997A-5BD584AF0BA0}" srcOrd="1" destOrd="0" presId="urn:microsoft.com/office/officeart/2005/8/layout/process4"/>
    <dgm:cxn modelId="{7715D9F0-4AE9-499C-A5A4-CDB35E469AB0}" type="presParOf" srcId="{81DE6484-D543-4F35-86CC-3A466545DDEB}" destId="{465F64BA-40AF-49DF-A792-A3551C3EF9D8}" srcOrd="2" destOrd="0" presId="urn:microsoft.com/office/officeart/2005/8/layout/process4"/>
    <dgm:cxn modelId="{1DBEC031-F8FE-4908-BF5A-B5568E55A90B}" type="presParOf" srcId="{465F64BA-40AF-49DF-A792-A3551C3EF9D8}" destId="{0C845CB3-E8E1-4900-9BA1-0DCF9468AA0D}" srcOrd="0" destOrd="0" presId="urn:microsoft.com/office/officeart/2005/8/layout/process4"/>
    <dgm:cxn modelId="{DF4F5295-301B-4E00-A06C-12820BD107FF}" type="presParOf" srcId="{465F64BA-40AF-49DF-A792-A3551C3EF9D8}" destId="{0095D896-15C0-4A4D-A8F5-B621AD7DBBD3}" srcOrd="1" destOrd="0" presId="urn:microsoft.com/office/officeart/2005/8/layout/process4"/>
    <dgm:cxn modelId="{5245B274-7662-45D3-A9D7-BEAA12D3183E}" type="presParOf" srcId="{465F64BA-40AF-49DF-A792-A3551C3EF9D8}" destId="{90E7ED41-3FFC-434F-AD81-B421C2573ADF}" srcOrd="2" destOrd="0" presId="urn:microsoft.com/office/officeart/2005/8/layout/process4"/>
    <dgm:cxn modelId="{34DDC1DE-F3BD-4380-93E1-FDE33E5145E5}" type="presParOf" srcId="{90E7ED41-3FFC-434F-AD81-B421C2573ADF}" destId="{3C2B4975-7AD1-4952-A165-A351EE986092}"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EAC4BA7-89E7-47F6-A617-8832526857E4}" type="doc">
      <dgm:prSet loTypeId="urn:microsoft.com/office/officeart/2005/8/layout/cycle1" loCatId="cycle" qsTypeId="urn:microsoft.com/office/officeart/2005/8/quickstyle/simple1" qsCatId="simple" csTypeId="urn:microsoft.com/office/officeart/2005/8/colors/accent1_2" csCatId="accent1"/>
      <dgm:spPr/>
      <dgm:t>
        <a:bodyPr/>
        <a:lstStyle/>
        <a:p>
          <a:endParaRPr lang="en-US"/>
        </a:p>
      </dgm:t>
    </dgm:pt>
    <dgm:pt modelId="{179DBCFD-CFD8-44C0-A7EB-2FC56E0B839D}">
      <dgm:prSet/>
      <dgm:spPr/>
      <dgm:t>
        <a:bodyPr/>
        <a:lstStyle/>
        <a:p>
          <a:r>
            <a:rPr lang="en-US"/>
            <a:t>Successes:</a:t>
          </a:r>
        </a:p>
      </dgm:t>
    </dgm:pt>
    <dgm:pt modelId="{82C629D4-1FE1-455C-8B2A-6065CCFDFCD6}" type="parTrans" cxnId="{81FCD721-895E-40CA-A97D-0423B5B31F78}">
      <dgm:prSet/>
      <dgm:spPr/>
      <dgm:t>
        <a:bodyPr/>
        <a:lstStyle/>
        <a:p>
          <a:endParaRPr lang="en-US"/>
        </a:p>
      </dgm:t>
    </dgm:pt>
    <dgm:pt modelId="{6EBE8DEC-6CC8-46C7-AD61-A24D9A674C8E}" type="sibTrans" cxnId="{81FCD721-895E-40CA-A97D-0423B5B31F78}">
      <dgm:prSet/>
      <dgm:spPr/>
      <dgm:t>
        <a:bodyPr/>
        <a:lstStyle/>
        <a:p>
          <a:endParaRPr lang="en-US"/>
        </a:p>
      </dgm:t>
    </dgm:pt>
    <dgm:pt modelId="{21C0E93F-184B-4834-B7A3-8608427674E2}">
      <dgm:prSet/>
      <dgm:spPr/>
      <dgm:t>
        <a:bodyPr/>
        <a:lstStyle/>
        <a:p>
          <a:r>
            <a:rPr lang="en-US"/>
            <a:t>Parents are quite aware of the Change4life brand.</a:t>
          </a:r>
        </a:p>
      </dgm:t>
    </dgm:pt>
    <dgm:pt modelId="{90116F6D-2B65-4EAD-8C40-403AA4277025}" type="parTrans" cxnId="{021F268B-7032-4A71-B901-275C9CDC461D}">
      <dgm:prSet/>
      <dgm:spPr/>
      <dgm:t>
        <a:bodyPr/>
        <a:lstStyle/>
        <a:p>
          <a:endParaRPr lang="en-US"/>
        </a:p>
      </dgm:t>
    </dgm:pt>
    <dgm:pt modelId="{68A7F2FB-CD11-4C5C-A181-722CFD26DF44}" type="sibTrans" cxnId="{021F268B-7032-4A71-B901-275C9CDC461D}">
      <dgm:prSet/>
      <dgm:spPr/>
      <dgm:t>
        <a:bodyPr/>
        <a:lstStyle/>
        <a:p>
          <a:endParaRPr lang="en-US"/>
        </a:p>
      </dgm:t>
    </dgm:pt>
    <dgm:pt modelId="{B3C56741-0962-4F79-90A1-08AA354FAB86}">
      <dgm:prSet/>
      <dgm:spPr/>
      <dgm:t>
        <a:bodyPr/>
        <a:lstStyle/>
        <a:p>
          <a:r>
            <a:rPr lang="en-US"/>
            <a:t>In its first year, it reached more than 12 million individuals.</a:t>
          </a:r>
        </a:p>
      </dgm:t>
    </dgm:pt>
    <dgm:pt modelId="{1802D7B2-CC28-40BC-9D14-3D8C37D96961}" type="parTrans" cxnId="{5F24BEB4-E17C-4D15-95D7-52A29B8059EE}">
      <dgm:prSet/>
      <dgm:spPr/>
      <dgm:t>
        <a:bodyPr/>
        <a:lstStyle/>
        <a:p>
          <a:endParaRPr lang="en-US"/>
        </a:p>
      </dgm:t>
    </dgm:pt>
    <dgm:pt modelId="{2F4E456D-6CCB-4C24-A677-7AE5DAF93EC3}" type="sibTrans" cxnId="{5F24BEB4-E17C-4D15-95D7-52A29B8059EE}">
      <dgm:prSet/>
      <dgm:spPr/>
      <dgm:t>
        <a:bodyPr/>
        <a:lstStyle/>
        <a:p>
          <a:endParaRPr lang="en-US"/>
        </a:p>
      </dgm:t>
    </dgm:pt>
    <dgm:pt modelId="{64452047-B8ED-4EE3-9E13-29680401D8A7}">
      <dgm:prSet/>
      <dgm:spPr/>
      <dgm:t>
        <a:bodyPr/>
        <a:lstStyle/>
        <a:p>
          <a:r>
            <a:rPr lang="en-US"/>
            <a:t>70% of households said they ate more fruits and vegetables (Public Health England, 2018).</a:t>
          </a:r>
        </a:p>
      </dgm:t>
    </dgm:pt>
    <dgm:pt modelId="{F301AADC-C873-446D-9745-2D23607C2409}" type="parTrans" cxnId="{FA3E40B3-71A1-4E35-BBBF-FFB99CB05B0D}">
      <dgm:prSet/>
      <dgm:spPr/>
      <dgm:t>
        <a:bodyPr/>
        <a:lstStyle/>
        <a:p>
          <a:endParaRPr lang="en-US"/>
        </a:p>
      </dgm:t>
    </dgm:pt>
    <dgm:pt modelId="{31816FBF-BFC0-49F1-83BE-341C9F444250}" type="sibTrans" cxnId="{FA3E40B3-71A1-4E35-BBBF-FFB99CB05B0D}">
      <dgm:prSet/>
      <dgm:spPr/>
      <dgm:t>
        <a:bodyPr/>
        <a:lstStyle/>
        <a:p>
          <a:endParaRPr lang="en-US"/>
        </a:p>
      </dgm:t>
    </dgm:pt>
    <dgm:pt modelId="{69FB261E-7712-490F-BBAD-B13CDEB96486}">
      <dgm:prSet/>
      <dgm:spPr/>
      <dgm:t>
        <a:bodyPr/>
        <a:lstStyle/>
        <a:p>
          <a:r>
            <a:rPr lang="en-US"/>
            <a:t>Challenges:</a:t>
          </a:r>
        </a:p>
      </dgm:t>
    </dgm:pt>
    <dgm:pt modelId="{6FA969A7-C9A6-4F5C-871E-A62CE67378CA}" type="parTrans" cxnId="{AFC0A158-3877-4F36-B9A9-DA911B457791}">
      <dgm:prSet/>
      <dgm:spPr/>
      <dgm:t>
        <a:bodyPr/>
        <a:lstStyle/>
        <a:p>
          <a:endParaRPr lang="en-US"/>
        </a:p>
      </dgm:t>
    </dgm:pt>
    <dgm:pt modelId="{A26C530F-46E1-4B5E-8EB4-168801D147B6}" type="sibTrans" cxnId="{AFC0A158-3877-4F36-B9A9-DA911B457791}">
      <dgm:prSet/>
      <dgm:spPr/>
      <dgm:t>
        <a:bodyPr/>
        <a:lstStyle/>
        <a:p>
          <a:endParaRPr lang="en-US"/>
        </a:p>
      </dgm:t>
    </dgm:pt>
    <dgm:pt modelId="{6FD47DC8-FFDD-4CD9-A10C-74DC676295CD}">
      <dgm:prSet/>
      <dgm:spPr/>
      <dgm:t>
        <a:bodyPr/>
        <a:lstStyle/>
        <a:p>
          <a:r>
            <a:rPr lang="en-US"/>
            <a:t>It is hard to keep people involved over time. </a:t>
          </a:r>
        </a:p>
      </dgm:t>
    </dgm:pt>
    <dgm:pt modelId="{B8CD13E2-C8B0-44AF-BF40-69D501B707DD}" type="parTrans" cxnId="{CECAF33C-FE92-47D3-8A22-9D94FF3A50BF}">
      <dgm:prSet/>
      <dgm:spPr/>
      <dgm:t>
        <a:bodyPr/>
        <a:lstStyle/>
        <a:p>
          <a:endParaRPr lang="en-US"/>
        </a:p>
      </dgm:t>
    </dgm:pt>
    <dgm:pt modelId="{246EE1FF-E2CE-4813-B1B6-D3B299F8FD7B}" type="sibTrans" cxnId="{CECAF33C-FE92-47D3-8A22-9D94FF3A50BF}">
      <dgm:prSet/>
      <dgm:spPr/>
      <dgm:t>
        <a:bodyPr/>
        <a:lstStyle/>
        <a:p>
          <a:endParaRPr lang="en-US"/>
        </a:p>
      </dgm:t>
    </dgm:pt>
    <dgm:pt modelId="{96D27436-999E-49FC-95E6-0975034B6865}">
      <dgm:prSet/>
      <dgm:spPr/>
      <dgm:t>
        <a:bodyPr/>
        <a:lstStyle/>
        <a:p>
          <a:r>
            <a:rPr lang="en-US"/>
            <a:t>Difficulties for groups that are already on the edge.</a:t>
          </a:r>
        </a:p>
      </dgm:t>
    </dgm:pt>
    <dgm:pt modelId="{26F56BEB-2FC2-4879-99F3-4367A04A9457}" type="parTrans" cxnId="{C2632E55-F062-4335-B343-7C7F0974BECD}">
      <dgm:prSet/>
      <dgm:spPr/>
      <dgm:t>
        <a:bodyPr/>
        <a:lstStyle/>
        <a:p>
          <a:endParaRPr lang="en-US"/>
        </a:p>
      </dgm:t>
    </dgm:pt>
    <dgm:pt modelId="{AE07D36E-AB0B-4921-885A-BBBDA1C04B64}" type="sibTrans" cxnId="{C2632E55-F062-4335-B343-7C7F0974BECD}">
      <dgm:prSet/>
      <dgm:spPr/>
      <dgm:t>
        <a:bodyPr/>
        <a:lstStyle/>
        <a:p>
          <a:endParaRPr lang="en-US"/>
        </a:p>
      </dgm:t>
    </dgm:pt>
    <dgm:pt modelId="{AFC46C28-7925-447D-91D9-6F77860DD273}">
      <dgm:prSet/>
      <dgm:spPr/>
      <dgm:t>
        <a:bodyPr/>
        <a:lstStyle/>
        <a:p>
          <a:r>
            <a:rPr lang="en-US"/>
            <a:t>It is hard to figure out how much obesity will go down over time.</a:t>
          </a:r>
        </a:p>
      </dgm:t>
    </dgm:pt>
    <dgm:pt modelId="{55D2C5C7-1E47-4FBA-BB71-0E4C6BD72894}" type="parTrans" cxnId="{5E513872-B0A2-4046-87F2-9E9848501260}">
      <dgm:prSet/>
      <dgm:spPr/>
      <dgm:t>
        <a:bodyPr/>
        <a:lstStyle/>
        <a:p>
          <a:endParaRPr lang="en-US"/>
        </a:p>
      </dgm:t>
    </dgm:pt>
    <dgm:pt modelId="{81AB9A1F-AA4A-499A-A1BD-92DE3FC68562}" type="sibTrans" cxnId="{5E513872-B0A2-4046-87F2-9E9848501260}">
      <dgm:prSet/>
      <dgm:spPr/>
      <dgm:t>
        <a:bodyPr/>
        <a:lstStyle/>
        <a:p>
          <a:endParaRPr lang="en-US"/>
        </a:p>
      </dgm:t>
    </dgm:pt>
    <dgm:pt modelId="{44EE3E14-9FEE-4B47-AD66-B022EA8C8FC5}" type="pres">
      <dgm:prSet presAssocID="{EEAC4BA7-89E7-47F6-A617-8832526857E4}" presName="cycle" presStyleCnt="0">
        <dgm:presLayoutVars>
          <dgm:dir/>
          <dgm:resizeHandles val="exact"/>
        </dgm:presLayoutVars>
      </dgm:prSet>
      <dgm:spPr/>
    </dgm:pt>
    <dgm:pt modelId="{E49F79EE-ACD7-4509-8B8D-D394B131DA81}" type="pres">
      <dgm:prSet presAssocID="{179DBCFD-CFD8-44C0-A7EB-2FC56E0B839D}" presName="dummy" presStyleCnt="0"/>
      <dgm:spPr/>
    </dgm:pt>
    <dgm:pt modelId="{DBD041B3-A0D8-4DBE-8C87-5241782D739E}" type="pres">
      <dgm:prSet presAssocID="{179DBCFD-CFD8-44C0-A7EB-2FC56E0B839D}" presName="node" presStyleLbl="revTx" presStyleIdx="0" presStyleCnt="2">
        <dgm:presLayoutVars>
          <dgm:bulletEnabled val="1"/>
        </dgm:presLayoutVars>
      </dgm:prSet>
      <dgm:spPr/>
    </dgm:pt>
    <dgm:pt modelId="{CE58D1A7-D5F3-4296-A5DB-A5F0E4F25E8A}" type="pres">
      <dgm:prSet presAssocID="{6EBE8DEC-6CC8-46C7-AD61-A24D9A674C8E}" presName="sibTrans" presStyleLbl="node1" presStyleIdx="0" presStyleCnt="2"/>
      <dgm:spPr/>
    </dgm:pt>
    <dgm:pt modelId="{12FE705F-1EA6-48F6-AEBE-562704C3B2F0}" type="pres">
      <dgm:prSet presAssocID="{69FB261E-7712-490F-BBAD-B13CDEB96486}" presName="dummy" presStyleCnt="0"/>
      <dgm:spPr/>
    </dgm:pt>
    <dgm:pt modelId="{83A62684-CF18-4F8F-9B61-5258FDBF6DC5}" type="pres">
      <dgm:prSet presAssocID="{69FB261E-7712-490F-BBAD-B13CDEB96486}" presName="node" presStyleLbl="revTx" presStyleIdx="1" presStyleCnt="2">
        <dgm:presLayoutVars>
          <dgm:bulletEnabled val="1"/>
        </dgm:presLayoutVars>
      </dgm:prSet>
      <dgm:spPr/>
    </dgm:pt>
    <dgm:pt modelId="{56218C5A-9187-4C07-B873-69C72FBEECC0}" type="pres">
      <dgm:prSet presAssocID="{A26C530F-46E1-4B5E-8EB4-168801D147B6}" presName="sibTrans" presStyleLbl="node1" presStyleIdx="1" presStyleCnt="2"/>
      <dgm:spPr/>
    </dgm:pt>
  </dgm:ptLst>
  <dgm:cxnLst>
    <dgm:cxn modelId="{2AEC1C02-26B1-4962-B811-8CCA59A74E99}" type="presOf" srcId="{6FD47DC8-FFDD-4CD9-A10C-74DC676295CD}" destId="{83A62684-CF18-4F8F-9B61-5258FDBF6DC5}" srcOrd="0" destOrd="1" presId="urn:microsoft.com/office/officeart/2005/8/layout/cycle1"/>
    <dgm:cxn modelId="{81FCD721-895E-40CA-A97D-0423B5B31F78}" srcId="{EEAC4BA7-89E7-47F6-A617-8832526857E4}" destId="{179DBCFD-CFD8-44C0-A7EB-2FC56E0B839D}" srcOrd="0" destOrd="0" parTransId="{82C629D4-1FE1-455C-8B2A-6065CCFDFCD6}" sibTransId="{6EBE8DEC-6CC8-46C7-AD61-A24D9A674C8E}"/>
    <dgm:cxn modelId="{7D72EA37-5B02-4A1C-B4A7-3D517F11E1CA}" type="presOf" srcId="{AFC46C28-7925-447D-91D9-6F77860DD273}" destId="{83A62684-CF18-4F8F-9B61-5258FDBF6DC5}" srcOrd="0" destOrd="3" presId="urn:microsoft.com/office/officeart/2005/8/layout/cycle1"/>
    <dgm:cxn modelId="{CECAF33C-FE92-47D3-8A22-9D94FF3A50BF}" srcId="{69FB261E-7712-490F-BBAD-B13CDEB96486}" destId="{6FD47DC8-FFDD-4CD9-A10C-74DC676295CD}" srcOrd="0" destOrd="0" parTransId="{B8CD13E2-C8B0-44AF-BF40-69D501B707DD}" sibTransId="{246EE1FF-E2CE-4813-B1B6-D3B299F8FD7B}"/>
    <dgm:cxn modelId="{DAFCCD60-61A3-477B-A3D6-541226F06D4B}" type="presOf" srcId="{B3C56741-0962-4F79-90A1-08AA354FAB86}" destId="{DBD041B3-A0D8-4DBE-8C87-5241782D739E}" srcOrd="0" destOrd="2" presId="urn:microsoft.com/office/officeart/2005/8/layout/cycle1"/>
    <dgm:cxn modelId="{8AE70665-15B2-4B56-B33D-FA7BB717C37C}" type="presOf" srcId="{96D27436-999E-49FC-95E6-0975034B6865}" destId="{83A62684-CF18-4F8F-9B61-5258FDBF6DC5}" srcOrd="0" destOrd="2" presId="urn:microsoft.com/office/officeart/2005/8/layout/cycle1"/>
    <dgm:cxn modelId="{5E513872-B0A2-4046-87F2-9E9848501260}" srcId="{69FB261E-7712-490F-BBAD-B13CDEB96486}" destId="{AFC46C28-7925-447D-91D9-6F77860DD273}" srcOrd="2" destOrd="0" parTransId="{55D2C5C7-1E47-4FBA-BB71-0E4C6BD72894}" sibTransId="{81AB9A1F-AA4A-499A-A1BD-92DE3FC68562}"/>
    <dgm:cxn modelId="{C2632E55-F062-4335-B343-7C7F0974BECD}" srcId="{69FB261E-7712-490F-BBAD-B13CDEB96486}" destId="{96D27436-999E-49FC-95E6-0975034B6865}" srcOrd="1" destOrd="0" parTransId="{26F56BEB-2FC2-4879-99F3-4367A04A9457}" sibTransId="{AE07D36E-AB0B-4921-885A-BBBDA1C04B64}"/>
    <dgm:cxn modelId="{AFC0A158-3877-4F36-B9A9-DA911B457791}" srcId="{EEAC4BA7-89E7-47F6-A617-8832526857E4}" destId="{69FB261E-7712-490F-BBAD-B13CDEB96486}" srcOrd="1" destOrd="0" parTransId="{6FA969A7-C9A6-4F5C-871E-A62CE67378CA}" sibTransId="{A26C530F-46E1-4B5E-8EB4-168801D147B6}"/>
    <dgm:cxn modelId="{021F268B-7032-4A71-B901-275C9CDC461D}" srcId="{179DBCFD-CFD8-44C0-A7EB-2FC56E0B839D}" destId="{21C0E93F-184B-4834-B7A3-8608427674E2}" srcOrd="0" destOrd="0" parTransId="{90116F6D-2B65-4EAD-8C40-403AA4277025}" sibTransId="{68A7F2FB-CD11-4C5C-A181-722CFD26DF44}"/>
    <dgm:cxn modelId="{25349F9A-9B51-4FE0-92B7-CD1078E2FD56}" type="presOf" srcId="{EEAC4BA7-89E7-47F6-A617-8832526857E4}" destId="{44EE3E14-9FEE-4B47-AD66-B022EA8C8FC5}" srcOrd="0" destOrd="0" presId="urn:microsoft.com/office/officeart/2005/8/layout/cycle1"/>
    <dgm:cxn modelId="{6B52BDAB-7DA1-4962-82A6-97B32EAB5C95}" type="presOf" srcId="{69FB261E-7712-490F-BBAD-B13CDEB96486}" destId="{83A62684-CF18-4F8F-9B61-5258FDBF6DC5}" srcOrd="0" destOrd="0" presId="urn:microsoft.com/office/officeart/2005/8/layout/cycle1"/>
    <dgm:cxn modelId="{FA3E40B3-71A1-4E35-BBBF-FFB99CB05B0D}" srcId="{179DBCFD-CFD8-44C0-A7EB-2FC56E0B839D}" destId="{64452047-B8ED-4EE3-9E13-29680401D8A7}" srcOrd="2" destOrd="0" parTransId="{F301AADC-C873-446D-9745-2D23607C2409}" sibTransId="{31816FBF-BFC0-49F1-83BE-341C9F444250}"/>
    <dgm:cxn modelId="{5F24BEB4-E17C-4D15-95D7-52A29B8059EE}" srcId="{179DBCFD-CFD8-44C0-A7EB-2FC56E0B839D}" destId="{B3C56741-0962-4F79-90A1-08AA354FAB86}" srcOrd="1" destOrd="0" parTransId="{1802D7B2-CC28-40BC-9D14-3D8C37D96961}" sibTransId="{2F4E456D-6CCB-4C24-A677-7AE5DAF93EC3}"/>
    <dgm:cxn modelId="{148083CD-EA3E-4663-BE4A-2AF0B3761333}" type="presOf" srcId="{A26C530F-46E1-4B5E-8EB4-168801D147B6}" destId="{56218C5A-9187-4C07-B873-69C72FBEECC0}" srcOrd="0" destOrd="0" presId="urn:microsoft.com/office/officeart/2005/8/layout/cycle1"/>
    <dgm:cxn modelId="{D8E604DD-C329-418F-A6B1-7655D7499F94}" type="presOf" srcId="{64452047-B8ED-4EE3-9E13-29680401D8A7}" destId="{DBD041B3-A0D8-4DBE-8C87-5241782D739E}" srcOrd="0" destOrd="3" presId="urn:microsoft.com/office/officeart/2005/8/layout/cycle1"/>
    <dgm:cxn modelId="{542E86E5-C418-4A62-AE43-3698151307DE}" type="presOf" srcId="{21C0E93F-184B-4834-B7A3-8608427674E2}" destId="{DBD041B3-A0D8-4DBE-8C87-5241782D739E}" srcOrd="0" destOrd="1" presId="urn:microsoft.com/office/officeart/2005/8/layout/cycle1"/>
    <dgm:cxn modelId="{165503EA-1458-432E-B739-ECCA81469212}" type="presOf" srcId="{179DBCFD-CFD8-44C0-A7EB-2FC56E0B839D}" destId="{DBD041B3-A0D8-4DBE-8C87-5241782D739E}" srcOrd="0" destOrd="0" presId="urn:microsoft.com/office/officeart/2005/8/layout/cycle1"/>
    <dgm:cxn modelId="{AC1179F1-0D84-4F15-B447-689C58BFE61F}" type="presOf" srcId="{6EBE8DEC-6CC8-46C7-AD61-A24D9A674C8E}" destId="{CE58D1A7-D5F3-4296-A5DB-A5F0E4F25E8A}" srcOrd="0" destOrd="0" presId="urn:microsoft.com/office/officeart/2005/8/layout/cycle1"/>
    <dgm:cxn modelId="{21E6A035-3CD0-46DE-8628-3AB67B97F2B6}" type="presParOf" srcId="{44EE3E14-9FEE-4B47-AD66-B022EA8C8FC5}" destId="{E49F79EE-ACD7-4509-8B8D-D394B131DA81}" srcOrd="0" destOrd="0" presId="urn:microsoft.com/office/officeart/2005/8/layout/cycle1"/>
    <dgm:cxn modelId="{0DCE1B51-D109-4711-B0F4-FE35AD76E24D}" type="presParOf" srcId="{44EE3E14-9FEE-4B47-AD66-B022EA8C8FC5}" destId="{DBD041B3-A0D8-4DBE-8C87-5241782D739E}" srcOrd="1" destOrd="0" presId="urn:microsoft.com/office/officeart/2005/8/layout/cycle1"/>
    <dgm:cxn modelId="{8F9FB56F-CAD3-4E23-A739-C8620C34B5F3}" type="presParOf" srcId="{44EE3E14-9FEE-4B47-AD66-B022EA8C8FC5}" destId="{CE58D1A7-D5F3-4296-A5DB-A5F0E4F25E8A}" srcOrd="2" destOrd="0" presId="urn:microsoft.com/office/officeart/2005/8/layout/cycle1"/>
    <dgm:cxn modelId="{B489A943-0F70-4D8A-B886-DDEF14937750}" type="presParOf" srcId="{44EE3E14-9FEE-4B47-AD66-B022EA8C8FC5}" destId="{12FE705F-1EA6-48F6-AEBE-562704C3B2F0}" srcOrd="3" destOrd="0" presId="urn:microsoft.com/office/officeart/2005/8/layout/cycle1"/>
    <dgm:cxn modelId="{9070DE23-B685-4880-8802-ACCADFA39730}" type="presParOf" srcId="{44EE3E14-9FEE-4B47-AD66-B022EA8C8FC5}" destId="{83A62684-CF18-4F8F-9B61-5258FDBF6DC5}" srcOrd="4" destOrd="0" presId="urn:microsoft.com/office/officeart/2005/8/layout/cycle1"/>
    <dgm:cxn modelId="{A7D0C4BC-7B2B-4EAD-A2AC-6EDE60E49CFE}" type="presParOf" srcId="{44EE3E14-9FEE-4B47-AD66-B022EA8C8FC5}" destId="{56218C5A-9187-4C07-B873-69C72FBEECC0}" srcOrd="5"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BAE1A88-E7DD-44FC-A0C2-69D3ACFD4B5D}" type="doc">
      <dgm:prSet loTypeId="urn:microsoft.com/office/officeart/2005/8/layout/default" loCatId="list" qsTypeId="urn:microsoft.com/office/officeart/2005/8/quickstyle/simple1" qsCatId="simple" csTypeId="urn:microsoft.com/office/officeart/2005/8/colors/accent5_2" csCatId="accent5"/>
      <dgm:spPr/>
      <dgm:t>
        <a:bodyPr/>
        <a:lstStyle/>
        <a:p>
          <a:endParaRPr lang="en-US"/>
        </a:p>
      </dgm:t>
    </dgm:pt>
    <dgm:pt modelId="{D64BA929-5533-4736-BE11-FC7DBC645FC9}">
      <dgm:prSet/>
      <dgm:spPr/>
      <dgm:t>
        <a:bodyPr/>
        <a:lstStyle/>
        <a:p>
          <a:r>
            <a:rPr lang="en-US"/>
            <a:t>Health outcomes are still very different, and they are often affected by social and economic factors (Marmot, 2021).</a:t>
          </a:r>
        </a:p>
      </dgm:t>
    </dgm:pt>
    <dgm:pt modelId="{B2C64382-4D80-40A6-AD33-399DE7E1A9BD}" type="parTrans" cxnId="{C63BE878-55DD-497C-B37E-4E7835A36F88}">
      <dgm:prSet/>
      <dgm:spPr/>
      <dgm:t>
        <a:bodyPr/>
        <a:lstStyle/>
        <a:p>
          <a:endParaRPr lang="en-US"/>
        </a:p>
      </dgm:t>
    </dgm:pt>
    <dgm:pt modelId="{AFDCC21B-C2B7-4061-B89C-10917ADCABC8}" type="sibTrans" cxnId="{C63BE878-55DD-497C-B37E-4E7835A36F88}">
      <dgm:prSet/>
      <dgm:spPr/>
      <dgm:t>
        <a:bodyPr/>
        <a:lstStyle/>
        <a:p>
          <a:endParaRPr lang="en-US"/>
        </a:p>
      </dgm:t>
    </dgm:pt>
    <dgm:pt modelId="{8E10B3F7-F081-415E-B870-C959251B80DA}">
      <dgm:prSet/>
      <dgm:spPr/>
      <dgm:t>
        <a:bodyPr/>
        <a:lstStyle/>
        <a:p>
          <a:r>
            <a:rPr lang="en-US"/>
            <a:t>Ethnic differences, differing levels of poverty, and digital exclusion prevent access to quality care (NHS Digital, 2022).</a:t>
          </a:r>
        </a:p>
      </dgm:t>
    </dgm:pt>
    <dgm:pt modelId="{9F4DE7EC-0E39-4BB9-A085-87BB90E5B6BB}" type="parTrans" cxnId="{468D533D-E757-43C7-A1DF-85418D8CAA3C}">
      <dgm:prSet/>
      <dgm:spPr/>
      <dgm:t>
        <a:bodyPr/>
        <a:lstStyle/>
        <a:p>
          <a:endParaRPr lang="en-US"/>
        </a:p>
      </dgm:t>
    </dgm:pt>
    <dgm:pt modelId="{B7240F80-864A-41E8-AEFE-9678A091DEDB}" type="sibTrans" cxnId="{468D533D-E757-43C7-A1DF-85418D8CAA3C}">
      <dgm:prSet/>
      <dgm:spPr/>
      <dgm:t>
        <a:bodyPr/>
        <a:lstStyle/>
        <a:p>
          <a:endParaRPr lang="en-US"/>
        </a:p>
      </dgm:t>
    </dgm:pt>
    <dgm:pt modelId="{B504D959-2641-4C68-8EB4-A03FBC5891BC}">
      <dgm:prSet/>
      <dgm:spPr/>
      <dgm:t>
        <a:bodyPr/>
        <a:lstStyle/>
        <a:p>
          <a:r>
            <a:rPr lang="en-US"/>
            <a:t>The NHS is using focused outreach initiatives to fix these problems and make it easier for people who do not have access to care to acquire it (NHS England, 2023).</a:t>
          </a:r>
        </a:p>
      </dgm:t>
    </dgm:pt>
    <dgm:pt modelId="{21077F3B-0C5D-45D5-A847-C51554343143}" type="parTrans" cxnId="{BAEDDC1C-A761-4F1C-9BF7-113C60F6406C}">
      <dgm:prSet/>
      <dgm:spPr/>
      <dgm:t>
        <a:bodyPr/>
        <a:lstStyle/>
        <a:p>
          <a:endParaRPr lang="en-US"/>
        </a:p>
      </dgm:t>
    </dgm:pt>
    <dgm:pt modelId="{498A38B0-7ABC-494D-9717-B7E09A1B26E5}" type="sibTrans" cxnId="{BAEDDC1C-A761-4F1C-9BF7-113C60F6406C}">
      <dgm:prSet/>
      <dgm:spPr/>
      <dgm:t>
        <a:bodyPr/>
        <a:lstStyle/>
        <a:p>
          <a:endParaRPr lang="en-US"/>
        </a:p>
      </dgm:t>
    </dgm:pt>
    <dgm:pt modelId="{4AB93995-B02B-478C-AB26-8669FC16354F}" type="pres">
      <dgm:prSet presAssocID="{EBAE1A88-E7DD-44FC-A0C2-69D3ACFD4B5D}" presName="diagram" presStyleCnt="0">
        <dgm:presLayoutVars>
          <dgm:dir/>
          <dgm:resizeHandles val="exact"/>
        </dgm:presLayoutVars>
      </dgm:prSet>
      <dgm:spPr/>
    </dgm:pt>
    <dgm:pt modelId="{221AB3CA-227E-448A-A96C-31DACBB2B8FC}" type="pres">
      <dgm:prSet presAssocID="{D64BA929-5533-4736-BE11-FC7DBC645FC9}" presName="node" presStyleLbl="node1" presStyleIdx="0" presStyleCnt="3">
        <dgm:presLayoutVars>
          <dgm:bulletEnabled val="1"/>
        </dgm:presLayoutVars>
      </dgm:prSet>
      <dgm:spPr/>
    </dgm:pt>
    <dgm:pt modelId="{F1E1CF6B-B29C-40EA-949F-C933D33D9CE4}" type="pres">
      <dgm:prSet presAssocID="{AFDCC21B-C2B7-4061-B89C-10917ADCABC8}" presName="sibTrans" presStyleCnt="0"/>
      <dgm:spPr/>
    </dgm:pt>
    <dgm:pt modelId="{F68CA7D3-A04E-486E-9E3C-8A646DB2E1C0}" type="pres">
      <dgm:prSet presAssocID="{8E10B3F7-F081-415E-B870-C959251B80DA}" presName="node" presStyleLbl="node1" presStyleIdx="1" presStyleCnt="3">
        <dgm:presLayoutVars>
          <dgm:bulletEnabled val="1"/>
        </dgm:presLayoutVars>
      </dgm:prSet>
      <dgm:spPr/>
    </dgm:pt>
    <dgm:pt modelId="{FB53CE38-8B5A-4BAD-A0E9-0D05B6AD8EAB}" type="pres">
      <dgm:prSet presAssocID="{B7240F80-864A-41E8-AEFE-9678A091DEDB}" presName="sibTrans" presStyleCnt="0"/>
      <dgm:spPr/>
    </dgm:pt>
    <dgm:pt modelId="{2886A4AF-765D-4CD9-B282-63AF536BCB8F}" type="pres">
      <dgm:prSet presAssocID="{B504D959-2641-4C68-8EB4-A03FBC5891BC}" presName="node" presStyleLbl="node1" presStyleIdx="2" presStyleCnt="3">
        <dgm:presLayoutVars>
          <dgm:bulletEnabled val="1"/>
        </dgm:presLayoutVars>
      </dgm:prSet>
      <dgm:spPr/>
    </dgm:pt>
  </dgm:ptLst>
  <dgm:cxnLst>
    <dgm:cxn modelId="{BAEDDC1C-A761-4F1C-9BF7-113C60F6406C}" srcId="{EBAE1A88-E7DD-44FC-A0C2-69D3ACFD4B5D}" destId="{B504D959-2641-4C68-8EB4-A03FBC5891BC}" srcOrd="2" destOrd="0" parTransId="{21077F3B-0C5D-45D5-A847-C51554343143}" sibTransId="{498A38B0-7ABC-494D-9717-B7E09A1B26E5}"/>
    <dgm:cxn modelId="{468D533D-E757-43C7-A1DF-85418D8CAA3C}" srcId="{EBAE1A88-E7DD-44FC-A0C2-69D3ACFD4B5D}" destId="{8E10B3F7-F081-415E-B870-C959251B80DA}" srcOrd="1" destOrd="0" parTransId="{9F4DE7EC-0E39-4BB9-A085-87BB90E5B6BB}" sibTransId="{B7240F80-864A-41E8-AEFE-9678A091DEDB}"/>
    <dgm:cxn modelId="{C9C47B47-908E-4B20-BB98-549A30C3B289}" type="presOf" srcId="{8E10B3F7-F081-415E-B870-C959251B80DA}" destId="{F68CA7D3-A04E-486E-9E3C-8A646DB2E1C0}" srcOrd="0" destOrd="0" presId="urn:microsoft.com/office/officeart/2005/8/layout/default"/>
    <dgm:cxn modelId="{C63BE878-55DD-497C-B37E-4E7835A36F88}" srcId="{EBAE1A88-E7DD-44FC-A0C2-69D3ACFD4B5D}" destId="{D64BA929-5533-4736-BE11-FC7DBC645FC9}" srcOrd="0" destOrd="0" parTransId="{B2C64382-4D80-40A6-AD33-399DE7E1A9BD}" sibTransId="{AFDCC21B-C2B7-4061-B89C-10917ADCABC8}"/>
    <dgm:cxn modelId="{C75CBD92-CD6D-4D09-99FB-D62B1063CE55}" type="presOf" srcId="{B504D959-2641-4C68-8EB4-A03FBC5891BC}" destId="{2886A4AF-765D-4CD9-B282-63AF536BCB8F}" srcOrd="0" destOrd="0" presId="urn:microsoft.com/office/officeart/2005/8/layout/default"/>
    <dgm:cxn modelId="{BD46D1C5-6A9E-4554-A000-44E7867D6A0D}" type="presOf" srcId="{D64BA929-5533-4736-BE11-FC7DBC645FC9}" destId="{221AB3CA-227E-448A-A96C-31DACBB2B8FC}" srcOrd="0" destOrd="0" presId="urn:microsoft.com/office/officeart/2005/8/layout/default"/>
    <dgm:cxn modelId="{7C8BEEE8-4D6B-4EF2-B0B4-3D78C795F0B6}" type="presOf" srcId="{EBAE1A88-E7DD-44FC-A0C2-69D3ACFD4B5D}" destId="{4AB93995-B02B-478C-AB26-8669FC16354F}" srcOrd="0" destOrd="0" presId="urn:microsoft.com/office/officeart/2005/8/layout/default"/>
    <dgm:cxn modelId="{48BD9577-B39A-40CF-8008-B2AEDF23F888}" type="presParOf" srcId="{4AB93995-B02B-478C-AB26-8669FC16354F}" destId="{221AB3CA-227E-448A-A96C-31DACBB2B8FC}" srcOrd="0" destOrd="0" presId="urn:microsoft.com/office/officeart/2005/8/layout/default"/>
    <dgm:cxn modelId="{1949A3A3-6338-4B43-854F-48BD54B52C03}" type="presParOf" srcId="{4AB93995-B02B-478C-AB26-8669FC16354F}" destId="{F1E1CF6B-B29C-40EA-949F-C933D33D9CE4}" srcOrd="1" destOrd="0" presId="urn:microsoft.com/office/officeart/2005/8/layout/default"/>
    <dgm:cxn modelId="{4947D694-92A2-43AD-91BE-7E06479D3B30}" type="presParOf" srcId="{4AB93995-B02B-478C-AB26-8669FC16354F}" destId="{F68CA7D3-A04E-486E-9E3C-8A646DB2E1C0}" srcOrd="2" destOrd="0" presId="urn:microsoft.com/office/officeart/2005/8/layout/default"/>
    <dgm:cxn modelId="{C00677B3-0003-41FD-B30B-8CFAC52A45C8}" type="presParOf" srcId="{4AB93995-B02B-478C-AB26-8669FC16354F}" destId="{FB53CE38-8B5A-4BAD-A0E9-0D05B6AD8EAB}" srcOrd="3" destOrd="0" presId="urn:microsoft.com/office/officeart/2005/8/layout/default"/>
    <dgm:cxn modelId="{FD643A9C-89E3-4012-9705-F75F5F34CB7C}" type="presParOf" srcId="{4AB93995-B02B-478C-AB26-8669FC16354F}" destId="{2886A4AF-765D-4CD9-B282-63AF536BCB8F}"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1F03A2D-D5BB-4849-B6BD-C68E439C48FC}"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19B6085-C7A2-45EE-8F64-F0F6C6E12882}">
      <dgm:prSet/>
      <dgm:spPr/>
      <dgm:t>
        <a:bodyPr/>
        <a:lstStyle/>
        <a:p>
          <a:r>
            <a:rPr lang="en-GB"/>
            <a:t>Bad environmental circumstances might cause health problems, which shows how important it is to use sustainable methods (World Health Organization, 2022).</a:t>
          </a:r>
          <a:endParaRPr lang="en-US"/>
        </a:p>
      </dgm:t>
    </dgm:pt>
    <dgm:pt modelId="{42005390-6729-464C-AE5B-0F33B02F03BE}" type="parTrans" cxnId="{7C2A2B94-3F72-4F2B-96B9-CC3840E81C52}">
      <dgm:prSet/>
      <dgm:spPr/>
      <dgm:t>
        <a:bodyPr/>
        <a:lstStyle/>
        <a:p>
          <a:endParaRPr lang="en-US"/>
        </a:p>
      </dgm:t>
    </dgm:pt>
    <dgm:pt modelId="{34017B25-7E88-4533-8AA5-574D3D7194AB}" type="sibTrans" cxnId="{7C2A2B94-3F72-4F2B-96B9-CC3840E81C52}">
      <dgm:prSet/>
      <dgm:spPr/>
      <dgm:t>
        <a:bodyPr/>
        <a:lstStyle/>
        <a:p>
          <a:endParaRPr lang="en-US"/>
        </a:p>
      </dgm:t>
    </dgm:pt>
    <dgm:pt modelId="{A51005B4-3DAF-48DB-B344-6A3C38A29340}">
      <dgm:prSet/>
      <dgm:spPr/>
      <dgm:t>
        <a:bodyPr/>
        <a:lstStyle/>
        <a:p>
          <a:r>
            <a:rPr lang="en-GB"/>
            <a:t>Having access to parks and other green spaces has been linked to better physical and mental health (Kuo, 2022).</a:t>
          </a:r>
          <a:endParaRPr lang="en-US"/>
        </a:p>
      </dgm:t>
    </dgm:pt>
    <dgm:pt modelId="{1B27BFAD-8BB0-4381-A0CB-8FC5D0AC39E9}" type="parTrans" cxnId="{E49346F8-2A13-4E1F-B13B-226B80C31AEE}">
      <dgm:prSet/>
      <dgm:spPr/>
      <dgm:t>
        <a:bodyPr/>
        <a:lstStyle/>
        <a:p>
          <a:endParaRPr lang="en-US"/>
        </a:p>
      </dgm:t>
    </dgm:pt>
    <dgm:pt modelId="{5B21F60A-54DF-424C-A0AB-BB9AE47291B5}" type="sibTrans" cxnId="{E49346F8-2A13-4E1F-B13B-226B80C31AEE}">
      <dgm:prSet/>
      <dgm:spPr/>
      <dgm:t>
        <a:bodyPr/>
        <a:lstStyle/>
        <a:p>
          <a:endParaRPr lang="en-US"/>
        </a:p>
      </dgm:t>
    </dgm:pt>
    <dgm:pt modelId="{713807DE-A7EB-4D34-8F64-CB170B7F2137}">
      <dgm:prSet/>
      <dgm:spPr/>
      <dgm:t>
        <a:bodyPr/>
        <a:lstStyle/>
        <a:p>
          <a:r>
            <a:rPr lang="en-GB"/>
            <a:t>Health professionals can push for legislation in their communities that protect the environment and make it last longer (Graham, 2022).</a:t>
          </a:r>
          <a:endParaRPr lang="en-US"/>
        </a:p>
      </dgm:t>
    </dgm:pt>
    <dgm:pt modelId="{5942C032-AE9A-4F09-83BF-D9DBDD91A642}" type="parTrans" cxnId="{E6351152-7A90-4084-9767-9A08CE22EB24}">
      <dgm:prSet/>
      <dgm:spPr/>
      <dgm:t>
        <a:bodyPr/>
        <a:lstStyle/>
        <a:p>
          <a:endParaRPr lang="en-US"/>
        </a:p>
      </dgm:t>
    </dgm:pt>
    <dgm:pt modelId="{E964C5B6-05A2-4AD7-89BF-2369C3B42D02}" type="sibTrans" cxnId="{E6351152-7A90-4084-9767-9A08CE22EB24}">
      <dgm:prSet/>
      <dgm:spPr/>
      <dgm:t>
        <a:bodyPr/>
        <a:lstStyle/>
        <a:p>
          <a:endParaRPr lang="en-US"/>
        </a:p>
      </dgm:t>
    </dgm:pt>
    <dgm:pt modelId="{C79368AA-B410-4ECB-B5BD-756DF1822658}" type="pres">
      <dgm:prSet presAssocID="{71F03A2D-D5BB-4849-B6BD-C68E439C48FC}" presName="root" presStyleCnt="0">
        <dgm:presLayoutVars>
          <dgm:dir/>
          <dgm:resizeHandles val="exact"/>
        </dgm:presLayoutVars>
      </dgm:prSet>
      <dgm:spPr/>
    </dgm:pt>
    <dgm:pt modelId="{9229869E-BFD1-4A9E-A8EC-8F8D59553E31}" type="pres">
      <dgm:prSet presAssocID="{719B6085-C7A2-45EE-8F64-F0F6C6E12882}" presName="compNode" presStyleCnt="0"/>
      <dgm:spPr/>
    </dgm:pt>
    <dgm:pt modelId="{FC27117D-B8C2-44EB-8FCD-E6F5C67B8940}" type="pres">
      <dgm:prSet presAssocID="{719B6085-C7A2-45EE-8F64-F0F6C6E12882}" presName="bgRect" presStyleLbl="bgShp" presStyleIdx="0" presStyleCnt="3"/>
      <dgm:spPr/>
    </dgm:pt>
    <dgm:pt modelId="{9EFE19D3-81C7-4C87-9C8F-3EE6F08EF186}" type="pres">
      <dgm:prSet presAssocID="{719B6085-C7A2-45EE-8F64-F0F6C6E1288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ustainability"/>
        </a:ext>
      </dgm:extLst>
    </dgm:pt>
    <dgm:pt modelId="{A77D1216-73A8-46E3-9AD0-3042A971E52E}" type="pres">
      <dgm:prSet presAssocID="{719B6085-C7A2-45EE-8F64-F0F6C6E12882}" presName="spaceRect" presStyleCnt="0"/>
      <dgm:spPr/>
    </dgm:pt>
    <dgm:pt modelId="{9705AFB5-1E41-4E24-9606-C2BEE11F44CC}" type="pres">
      <dgm:prSet presAssocID="{719B6085-C7A2-45EE-8F64-F0F6C6E12882}" presName="parTx" presStyleLbl="revTx" presStyleIdx="0" presStyleCnt="3">
        <dgm:presLayoutVars>
          <dgm:chMax val="0"/>
          <dgm:chPref val="0"/>
        </dgm:presLayoutVars>
      </dgm:prSet>
      <dgm:spPr/>
    </dgm:pt>
    <dgm:pt modelId="{C8483F60-1302-4652-8352-3F0C08263DBC}" type="pres">
      <dgm:prSet presAssocID="{34017B25-7E88-4533-8AA5-574D3D7194AB}" presName="sibTrans" presStyleCnt="0"/>
      <dgm:spPr/>
    </dgm:pt>
    <dgm:pt modelId="{5F910008-5984-4CED-AB40-98CB79D02D05}" type="pres">
      <dgm:prSet presAssocID="{A51005B4-3DAF-48DB-B344-6A3C38A29340}" presName="compNode" presStyleCnt="0"/>
      <dgm:spPr/>
    </dgm:pt>
    <dgm:pt modelId="{D9F766E7-121B-47DE-A674-162F8CB4B4A6}" type="pres">
      <dgm:prSet presAssocID="{A51005B4-3DAF-48DB-B344-6A3C38A29340}" presName="bgRect" presStyleLbl="bgShp" presStyleIdx="1" presStyleCnt="3"/>
      <dgm:spPr/>
    </dgm:pt>
    <dgm:pt modelId="{9E59EA0C-AD6B-4598-BF41-E31D7CED202C}" type="pres">
      <dgm:prSet presAssocID="{A51005B4-3DAF-48DB-B344-6A3C38A2934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ark scene"/>
        </a:ext>
      </dgm:extLst>
    </dgm:pt>
    <dgm:pt modelId="{899AA2A7-0CD9-4BFF-AD87-EC5E3D083BE8}" type="pres">
      <dgm:prSet presAssocID="{A51005B4-3DAF-48DB-B344-6A3C38A29340}" presName="spaceRect" presStyleCnt="0"/>
      <dgm:spPr/>
    </dgm:pt>
    <dgm:pt modelId="{BB97B12B-76BE-427F-B466-8D28228D8B3A}" type="pres">
      <dgm:prSet presAssocID="{A51005B4-3DAF-48DB-B344-6A3C38A29340}" presName="parTx" presStyleLbl="revTx" presStyleIdx="1" presStyleCnt="3">
        <dgm:presLayoutVars>
          <dgm:chMax val="0"/>
          <dgm:chPref val="0"/>
        </dgm:presLayoutVars>
      </dgm:prSet>
      <dgm:spPr/>
    </dgm:pt>
    <dgm:pt modelId="{920EB395-2B86-4577-81A7-E57C4E025BB7}" type="pres">
      <dgm:prSet presAssocID="{5B21F60A-54DF-424C-A0AB-BB9AE47291B5}" presName="sibTrans" presStyleCnt="0"/>
      <dgm:spPr/>
    </dgm:pt>
    <dgm:pt modelId="{CCE8790F-B930-43BA-BF68-9D25AA7A857C}" type="pres">
      <dgm:prSet presAssocID="{713807DE-A7EB-4D34-8F64-CB170B7F2137}" presName="compNode" presStyleCnt="0"/>
      <dgm:spPr/>
    </dgm:pt>
    <dgm:pt modelId="{737E1AE2-2444-4401-BFFB-8BBF3E2A25CF}" type="pres">
      <dgm:prSet presAssocID="{713807DE-A7EB-4D34-8F64-CB170B7F2137}" presName="bgRect" presStyleLbl="bgShp" presStyleIdx="2" presStyleCnt="3"/>
      <dgm:spPr/>
    </dgm:pt>
    <dgm:pt modelId="{47E23CD8-58F8-4DD1-BD43-AF8B41B90541}" type="pres">
      <dgm:prSet presAssocID="{713807DE-A7EB-4D34-8F64-CB170B7F213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tor"/>
        </a:ext>
      </dgm:extLst>
    </dgm:pt>
    <dgm:pt modelId="{016C9157-B7CB-4200-BDBA-8CE7F83BBE1E}" type="pres">
      <dgm:prSet presAssocID="{713807DE-A7EB-4D34-8F64-CB170B7F2137}" presName="spaceRect" presStyleCnt="0"/>
      <dgm:spPr/>
    </dgm:pt>
    <dgm:pt modelId="{C9A21252-0408-451A-947C-41C1097B37BC}" type="pres">
      <dgm:prSet presAssocID="{713807DE-A7EB-4D34-8F64-CB170B7F2137}" presName="parTx" presStyleLbl="revTx" presStyleIdx="2" presStyleCnt="3">
        <dgm:presLayoutVars>
          <dgm:chMax val="0"/>
          <dgm:chPref val="0"/>
        </dgm:presLayoutVars>
      </dgm:prSet>
      <dgm:spPr/>
    </dgm:pt>
  </dgm:ptLst>
  <dgm:cxnLst>
    <dgm:cxn modelId="{311FE122-2CB5-47F9-B2D3-19B281D81AF7}" type="presOf" srcId="{A51005B4-3DAF-48DB-B344-6A3C38A29340}" destId="{BB97B12B-76BE-427F-B466-8D28228D8B3A}" srcOrd="0" destOrd="0" presId="urn:microsoft.com/office/officeart/2018/2/layout/IconVerticalSolidList"/>
    <dgm:cxn modelId="{9A206C2E-2CBC-41CD-B6A6-74CAC3A57CBC}" type="presOf" srcId="{719B6085-C7A2-45EE-8F64-F0F6C6E12882}" destId="{9705AFB5-1E41-4E24-9606-C2BEE11F44CC}" srcOrd="0" destOrd="0" presId="urn:microsoft.com/office/officeart/2018/2/layout/IconVerticalSolidList"/>
    <dgm:cxn modelId="{76487347-7A99-4FFA-8D4A-A52096684BB4}" type="presOf" srcId="{71F03A2D-D5BB-4849-B6BD-C68E439C48FC}" destId="{C79368AA-B410-4ECB-B5BD-756DF1822658}" srcOrd="0" destOrd="0" presId="urn:microsoft.com/office/officeart/2018/2/layout/IconVerticalSolidList"/>
    <dgm:cxn modelId="{6925AC50-AE44-4294-A74D-ADAA7733D329}" type="presOf" srcId="{713807DE-A7EB-4D34-8F64-CB170B7F2137}" destId="{C9A21252-0408-451A-947C-41C1097B37BC}" srcOrd="0" destOrd="0" presId="urn:microsoft.com/office/officeart/2018/2/layout/IconVerticalSolidList"/>
    <dgm:cxn modelId="{E6351152-7A90-4084-9767-9A08CE22EB24}" srcId="{71F03A2D-D5BB-4849-B6BD-C68E439C48FC}" destId="{713807DE-A7EB-4D34-8F64-CB170B7F2137}" srcOrd="2" destOrd="0" parTransId="{5942C032-AE9A-4F09-83BF-D9DBDD91A642}" sibTransId="{E964C5B6-05A2-4AD7-89BF-2369C3B42D02}"/>
    <dgm:cxn modelId="{7C2A2B94-3F72-4F2B-96B9-CC3840E81C52}" srcId="{71F03A2D-D5BB-4849-B6BD-C68E439C48FC}" destId="{719B6085-C7A2-45EE-8F64-F0F6C6E12882}" srcOrd="0" destOrd="0" parTransId="{42005390-6729-464C-AE5B-0F33B02F03BE}" sibTransId="{34017B25-7E88-4533-8AA5-574D3D7194AB}"/>
    <dgm:cxn modelId="{E49346F8-2A13-4E1F-B13B-226B80C31AEE}" srcId="{71F03A2D-D5BB-4849-B6BD-C68E439C48FC}" destId="{A51005B4-3DAF-48DB-B344-6A3C38A29340}" srcOrd="1" destOrd="0" parTransId="{1B27BFAD-8BB0-4381-A0CB-8FC5D0AC39E9}" sibTransId="{5B21F60A-54DF-424C-A0AB-BB9AE47291B5}"/>
    <dgm:cxn modelId="{2C7CF544-0E5E-47F6-8D7B-91FB250B2084}" type="presParOf" srcId="{C79368AA-B410-4ECB-B5BD-756DF1822658}" destId="{9229869E-BFD1-4A9E-A8EC-8F8D59553E31}" srcOrd="0" destOrd="0" presId="urn:microsoft.com/office/officeart/2018/2/layout/IconVerticalSolidList"/>
    <dgm:cxn modelId="{8F7C124A-3B7F-41E2-8C9C-DAE3B1B23D13}" type="presParOf" srcId="{9229869E-BFD1-4A9E-A8EC-8F8D59553E31}" destId="{FC27117D-B8C2-44EB-8FCD-E6F5C67B8940}" srcOrd="0" destOrd="0" presId="urn:microsoft.com/office/officeart/2018/2/layout/IconVerticalSolidList"/>
    <dgm:cxn modelId="{772E06D7-FB4A-4633-8025-64ED875419D9}" type="presParOf" srcId="{9229869E-BFD1-4A9E-A8EC-8F8D59553E31}" destId="{9EFE19D3-81C7-4C87-9C8F-3EE6F08EF186}" srcOrd="1" destOrd="0" presId="urn:microsoft.com/office/officeart/2018/2/layout/IconVerticalSolidList"/>
    <dgm:cxn modelId="{ED759046-D70E-473A-A086-F8A57AE351CD}" type="presParOf" srcId="{9229869E-BFD1-4A9E-A8EC-8F8D59553E31}" destId="{A77D1216-73A8-46E3-9AD0-3042A971E52E}" srcOrd="2" destOrd="0" presId="urn:microsoft.com/office/officeart/2018/2/layout/IconVerticalSolidList"/>
    <dgm:cxn modelId="{B4CF8C4B-5DE4-4A0F-91A5-61F4E17665D3}" type="presParOf" srcId="{9229869E-BFD1-4A9E-A8EC-8F8D59553E31}" destId="{9705AFB5-1E41-4E24-9606-C2BEE11F44CC}" srcOrd="3" destOrd="0" presId="urn:microsoft.com/office/officeart/2018/2/layout/IconVerticalSolidList"/>
    <dgm:cxn modelId="{AEBA545E-9BBA-4A60-9609-B2CDDCBAD817}" type="presParOf" srcId="{C79368AA-B410-4ECB-B5BD-756DF1822658}" destId="{C8483F60-1302-4652-8352-3F0C08263DBC}" srcOrd="1" destOrd="0" presId="urn:microsoft.com/office/officeart/2018/2/layout/IconVerticalSolidList"/>
    <dgm:cxn modelId="{90AF0668-9401-46BE-9E14-9AB290909C9B}" type="presParOf" srcId="{C79368AA-B410-4ECB-B5BD-756DF1822658}" destId="{5F910008-5984-4CED-AB40-98CB79D02D05}" srcOrd="2" destOrd="0" presId="urn:microsoft.com/office/officeart/2018/2/layout/IconVerticalSolidList"/>
    <dgm:cxn modelId="{8CC6E1FF-4DD8-4A60-BBCD-6756D4E684F4}" type="presParOf" srcId="{5F910008-5984-4CED-AB40-98CB79D02D05}" destId="{D9F766E7-121B-47DE-A674-162F8CB4B4A6}" srcOrd="0" destOrd="0" presId="urn:microsoft.com/office/officeart/2018/2/layout/IconVerticalSolidList"/>
    <dgm:cxn modelId="{5A603339-DAE7-4F8D-935B-3E581962B5F6}" type="presParOf" srcId="{5F910008-5984-4CED-AB40-98CB79D02D05}" destId="{9E59EA0C-AD6B-4598-BF41-E31D7CED202C}" srcOrd="1" destOrd="0" presId="urn:microsoft.com/office/officeart/2018/2/layout/IconVerticalSolidList"/>
    <dgm:cxn modelId="{80CB8CC6-19AF-45D1-BD58-89D50DEF9E60}" type="presParOf" srcId="{5F910008-5984-4CED-AB40-98CB79D02D05}" destId="{899AA2A7-0CD9-4BFF-AD87-EC5E3D083BE8}" srcOrd="2" destOrd="0" presId="urn:microsoft.com/office/officeart/2018/2/layout/IconVerticalSolidList"/>
    <dgm:cxn modelId="{84B85C0A-4DF5-40A6-B4AF-6908D47C5753}" type="presParOf" srcId="{5F910008-5984-4CED-AB40-98CB79D02D05}" destId="{BB97B12B-76BE-427F-B466-8D28228D8B3A}" srcOrd="3" destOrd="0" presId="urn:microsoft.com/office/officeart/2018/2/layout/IconVerticalSolidList"/>
    <dgm:cxn modelId="{EC1B7200-8FD5-426C-987B-7577BD5904FF}" type="presParOf" srcId="{C79368AA-B410-4ECB-B5BD-756DF1822658}" destId="{920EB395-2B86-4577-81A7-E57C4E025BB7}" srcOrd="3" destOrd="0" presId="urn:microsoft.com/office/officeart/2018/2/layout/IconVerticalSolidList"/>
    <dgm:cxn modelId="{CBAE9248-8B82-4980-A26F-D8789AF154DC}" type="presParOf" srcId="{C79368AA-B410-4ECB-B5BD-756DF1822658}" destId="{CCE8790F-B930-43BA-BF68-9D25AA7A857C}" srcOrd="4" destOrd="0" presId="urn:microsoft.com/office/officeart/2018/2/layout/IconVerticalSolidList"/>
    <dgm:cxn modelId="{B525D173-BE2A-488A-8782-A55753890074}" type="presParOf" srcId="{CCE8790F-B930-43BA-BF68-9D25AA7A857C}" destId="{737E1AE2-2444-4401-BFFB-8BBF3E2A25CF}" srcOrd="0" destOrd="0" presId="urn:microsoft.com/office/officeart/2018/2/layout/IconVerticalSolidList"/>
    <dgm:cxn modelId="{8B72CC53-087D-4E53-AC6E-674FCB555417}" type="presParOf" srcId="{CCE8790F-B930-43BA-BF68-9D25AA7A857C}" destId="{47E23CD8-58F8-4DD1-BD43-AF8B41B90541}" srcOrd="1" destOrd="0" presId="urn:microsoft.com/office/officeart/2018/2/layout/IconVerticalSolidList"/>
    <dgm:cxn modelId="{D8AB3C50-EC10-4802-8D3E-620AB3172BD3}" type="presParOf" srcId="{CCE8790F-B930-43BA-BF68-9D25AA7A857C}" destId="{016C9157-B7CB-4200-BDBA-8CE7F83BBE1E}" srcOrd="2" destOrd="0" presId="urn:microsoft.com/office/officeart/2018/2/layout/IconVerticalSolidList"/>
    <dgm:cxn modelId="{E28EF6B8-4739-4137-8560-1FB301421A76}" type="presParOf" srcId="{CCE8790F-B930-43BA-BF68-9D25AA7A857C}" destId="{C9A21252-0408-451A-947C-41C1097B37B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573948C-E447-47EA-A55F-F73C94B9B809}"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8EBAECD3-0C4A-4BB5-B28C-A0ADAB4A7304}">
      <dgm:prSet/>
      <dgm:spPr/>
      <dgm:t>
        <a:bodyPr/>
        <a:lstStyle/>
        <a:p>
          <a:pPr>
            <a:lnSpc>
              <a:spcPct val="100000"/>
            </a:lnSpc>
          </a:pPr>
          <a:r>
            <a:rPr lang="en-GB"/>
            <a:t>Provide training and resources to make sure that everyone can use digital health tools fairly (NHS Digital, 2022).</a:t>
          </a:r>
          <a:endParaRPr lang="en-US"/>
        </a:p>
      </dgm:t>
    </dgm:pt>
    <dgm:pt modelId="{956984F8-2D2A-4202-B23C-C6BE0EF65392}" type="parTrans" cxnId="{F2A08BFC-C6EF-476A-8D90-7ECD46F95D66}">
      <dgm:prSet/>
      <dgm:spPr/>
      <dgm:t>
        <a:bodyPr/>
        <a:lstStyle/>
        <a:p>
          <a:endParaRPr lang="en-US"/>
        </a:p>
      </dgm:t>
    </dgm:pt>
    <dgm:pt modelId="{76F984F2-9458-4B4B-B718-9CF3E7D75BCB}" type="sibTrans" cxnId="{F2A08BFC-C6EF-476A-8D90-7ECD46F95D66}">
      <dgm:prSet/>
      <dgm:spPr/>
      <dgm:t>
        <a:bodyPr/>
        <a:lstStyle/>
        <a:p>
          <a:endParaRPr lang="en-US"/>
        </a:p>
      </dgm:t>
    </dgm:pt>
    <dgm:pt modelId="{A871B46E-BA44-45D4-A562-258A09F7AC21}">
      <dgm:prSet/>
      <dgm:spPr/>
      <dgm:t>
        <a:bodyPr/>
        <a:lstStyle/>
        <a:p>
          <a:pPr>
            <a:lnSpc>
              <a:spcPct val="100000"/>
            </a:lnSpc>
          </a:pPr>
          <a:r>
            <a:rPr lang="en-GB"/>
            <a:t>Encourage the local communities involved in planning and providing healthcare so that it meets their specific needs (NHS England, 2023).</a:t>
          </a:r>
          <a:endParaRPr lang="en-US"/>
        </a:p>
      </dgm:t>
    </dgm:pt>
    <dgm:pt modelId="{318FFB55-07C8-4D4F-9B85-08632319F051}" type="parTrans" cxnId="{E4CDE96E-E145-409E-B374-737B95233ECD}">
      <dgm:prSet/>
      <dgm:spPr/>
      <dgm:t>
        <a:bodyPr/>
        <a:lstStyle/>
        <a:p>
          <a:endParaRPr lang="en-US"/>
        </a:p>
      </dgm:t>
    </dgm:pt>
    <dgm:pt modelId="{5B731A3C-86C7-4411-9DF3-5F095C87A3BC}" type="sibTrans" cxnId="{E4CDE96E-E145-409E-B374-737B95233ECD}">
      <dgm:prSet/>
      <dgm:spPr/>
      <dgm:t>
        <a:bodyPr/>
        <a:lstStyle/>
        <a:p>
          <a:endParaRPr lang="en-US"/>
        </a:p>
      </dgm:t>
    </dgm:pt>
    <dgm:pt modelId="{A256EC1C-605E-4735-8C60-11592B4FAE77}">
      <dgm:prSet/>
      <dgm:spPr/>
      <dgm:t>
        <a:bodyPr/>
        <a:lstStyle/>
        <a:p>
          <a:pPr>
            <a:lnSpc>
              <a:spcPct val="100000"/>
            </a:lnSpc>
          </a:pPr>
          <a:r>
            <a:rPr lang="en-GB"/>
            <a:t>Promote educational initiatives to help healthcare professionals deal with the unique health issues that different communities encounter (Marmot, 2021).</a:t>
          </a:r>
          <a:endParaRPr lang="en-US"/>
        </a:p>
      </dgm:t>
    </dgm:pt>
    <dgm:pt modelId="{EDF04D87-28C7-45AC-8E9E-4721FBDBF10D}" type="parTrans" cxnId="{D3F6B69A-02EE-4B27-8964-F49718FFB5CF}">
      <dgm:prSet/>
      <dgm:spPr/>
      <dgm:t>
        <a:bodyPr/>
        <a:lstStyle/>
        <a:p>
          <a:endParaRPr lang="en-US"/>
        </a:p>
      </dgm:t>
    </dgm:pt>
    <dgm:pt modelId="{14DD60E2-0C18-440C-A45F-FEE0B9C9C101}" type="sibTrans" cxnId="{D3F6B69A-02EE-4B27-8964-F49718FFB5CF}">
      <dgm:prSet/>
      <dgm:spPr/>
      <dgm:t>
        <a:bodyPr/>
        <a:lstStyle/>
        <a:p>
          <a:endParaRPr lang="en-US"/>
        </a:p>
      </dgm:t>
    </dgm:pt>
    <dgm:pt modelId="{FFBC0B24-CDFC-43D7-80B9-8530EE148DB7}" type="pres">
      <dgm:prSet presAssocID="{5573948C-E447-47EA-A55F-F73C94B9B809}" presName="root" presStyleCnt="0">
        <dgm:presLayoutVars>
          <dgm:dir/>
          <dgm:resizeHandles val="exact"/>
        </dgm:presLayoutVars>
      </dgm:prSet>
      <dgm:spPr/>
    </dgm:pt>
    <dgm:pt modelId="{90727533-6CD1-4449-975F-7C371158B518}" type="pres">
      <dgm:prSet presAssocID="{8EBAECD3-0C4A-4BB5-B28C-A0ADAB4A7304}" presName="compNode" presStyleCnt="0"/>
      <dgm:spPr/>
    </dgm:pt>
    <dgm:pt modelId="{958E75C1-37CA-4CD1-84DC-EB9436E5D215}" type="pres">
      <dgm:prSet presAssocID="{8EBAECD3-0C4A-4BB5-B28C-A0ADAB4A7304}" presName="bgRect" presStyleLbl="bgShp" presStyleIdx="0" presStyleCnt="3"/>
      <dgm:spPr/>
    </dgm:pt>
    <dgm:pt modelId="{14844C1D-84A8-438C-AFC8-D6477BC61451}" type="pres">
      <dgm:prSet presAssocID="{8EBAECD3-0C4A-4BB5-B28C-A0ADAB4A730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mputer"/>
        </a:ext>
      </dgm:extLst>
    </dgm:pt>
    <dgm:pt modelId="{FC0F3BD0-C423-450F-865C-976FC7DFFC04}" type="pres">
      <dgm:prSet presAssocID="{8EBAECD3-0C4A-4BB5-B28C-A0ADAB4A7304}" presName="spaceRect" presStyleCnt="0"/>
      <dgm:spPr/>
    </dgm:pt>
    <dgm:pt modelId="{26C79379-F04D-4277-859C-7F2FFDEB4EDD}" type="pres">
      <dgm:prSet presAssocID="{8EBAECD3-0C4A-4BB5-B28C-A0ADAB4A7304}" presName="parTx" presStyleLbl="revTx" presStyleIdx="0" presStyleCnt="3">
        <dgm:presLayoutVars>
          <dgm:chMax val="0"/>
          <dgm:chPref val="0"/>
        </dgm:presLayoutVars>
      </dgm:prSet>
      <dgm:spPr/>
    </dgm:pt>
    <dgm:pt modelId="{BCCA49B6-E368-49F2-8048-22E359F8B112}" type="pres">
      <dgm:prSet presAssocID="{76F984F2-9458-4B4B-B718-9CF3E7D75BCB}" presName="sibTrans" presStyleCnt="0"/>
      <dgm:spPr/>
    </dgm:pt>
    <dgm:pt modelId="{F8CBA43A-435C-45B3-B428-B850CAFBED1C}" type="pres">
      <dgm:prSet presAssocID="{A871B46E-BA44-45D4-A562-258A09F7AC21}" presName="compNode" presStyleCnt="0"/>
      <dgm:spPr/>
    </dgm:pt>
    <dgm:pt modelId="{7A04DD16-BEAD-438B-8278-2A8BEACE90A8}" type="pres">
      <dgm:prSet presAssocID="{A871B46E-BA44-45D4-A562-258A09F7AC21}" presName="bgRect" presStyleLbl="bgShp" presStyleIdx="1" presStyleCnt="3"/>
      <dgm:spPr/>
    </dgm:pt>
    <dgm:pt modelId="{CF1189E0-508A-4801-9182-708EC9776A38}" type="pres">
      <dgm:prSet presAssocID="{A871B46E-BA44-45D4-A562-258A09F7AC2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ctor"/>
        </a:ext>
      </dgm:extLst>
    </dgm:pt>
    <dgm:pt modelId="{55F9219F-698B-4DBE-86C4-8ABDAF9128C3}" type="pres">
      <dgm:prSet presAssocID="{A871B46E-BA44-45D4-A562-258A09F7AC21}" presName="spaceRect" presStyleCnt="0"/>
      <dgm:spPr/>
    </dgm:pt>
    <dgm:pt modelId="{8C60ADCC-FA79-4D67-8034-6FC962FF07A1}" type="pres">
      <dgm:prSet presAssocID="{A871B46E-BA44-45D4-A562-258A09F7AC21}" presName="parTx" presStyleLbl="revTx" presStyleIdx="1" presStyleCnt="3">
        <dgm:presLayoutVars>
          <dgm:chMax val="0"/>
          <dgm:chPref val="0"/>
        </dgm:presLayoutVars>
      </dgm:prSet>
      <dgm:spPr/>
    </dgm:pt>
    <dgm:pt modelId="{504E01FD-C54F-447D-82E7-6F4BE38EE41F}" type="pres">
      <dgm:prSet presAssocID="{5B731A3C-86C7-4411-9DF3-5F095C87A3BC}" presName="sibTrans" presStyleCnt="0"/>
      <dgm:spPr/>
    </dgm:pt>
    <dgm:pt modelId="{7C59E80A-3399-49A0-AEB1-070FA72D3B46}" type="pres">
      <dgm:prSet presAssocID="{A256EC1C-605E-4735-8C60-11592B4FAE77}" presName="compNode" presStyleCnt="0"/>
      <dgm:spPr/>
    </dgm:pt>
    <dgm:pt modelId="{92E8A73D-FEC8-40BE-80BA-8E63969AAE95}" type="pres">
      <dgm:prSet presAssocID="{A256EC1C-605E-4735-8C60-11592B4FAE77}" presName="bgRect" presStyleLbl="bgShp" presStyleIdx="2" presStyleCnt="3"/>
      <dgm:spPr/>
    </dgm:pt>
    <dgm:pt modelId="{2B685E78-2A1E-4BAA-829A-3F2F579146FB}" type="pres">
      <dgm:prSet presAssocID="{A256EC1C-605E-4735-8C60-11592B4FAE7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Hospital"/>
        </a:ext>
      </dgm:extLst>
    </dgm:pt>
    <dgm:pt modelId="{39E9F0CF-4E36-4585-9C21-60240B70995E}" type="pres">
      <dgm:prSet presAssocID="{A256EC1C-605E-4735-8C60-11592B4FAE77}" presName="spaceRect" presStyleCnt="0"/>
      <dgm:spPr/>
    </dgm:pt>
    <dgm:pt modelId="{A7BC6919-6168-4FD1-9EAE-9AD4DD399ACB}" type="pres">
      <dgm:prSet presAssocID="{A256EC1C-605E-4735-8C60-11592B4FAE77}" presName="parTx" presStyleLbl="revTx" presStyleIdx="2" presStyleCnt="3">
        <dgm:presLayoutVars>
          <dgm:chMax val="0"/>
          <dgm:chPref val="0"/>
        </dgm:presLayoutVars>
      </dgm:prSet>
      <dgm:spPr/>
    </dgm:pt>
  </dgm:ptLst>
  <dgm:cxnLst>
    <dgm:cxn modelId="{49FC3607-3D08-497E-B909-F007B85B6741}" type="presOf" srcId="{8EBAECD3-0C4A-4BB5-B28C-A0ADAB4A7304}" destId="{26C79379-F04D-4277-859C-7F2FFDEB4EDD}" srcOrd="0" destOrd="0" presId="urn:microsoft.com/office/officeart/2018/2/layout/IconVerticalSolidList"/>
    <dgm:cxn modelId="{A73F7561-0A39-42ED-B52C-E0080ED252F8}" type="presOf" srcId="{A256EC1C-605E-4735-8C60-11592B4FAE77}" destId="{A7BC6919-6168-4FD1-9EAE-9AD4DD399ACB}" srcOrd="0" destOrd="0" presId="urn:microsoft.com/office/officeart/2018/2/layout/IconVerticalSolidList"/>
    <dgm:cxn modelId="{E4CDE96E-E145-409E-B374-737B95233ECD}" srcId="{5573948C-E447-47EA-A55F-F73C94B9B809}" destId="{A871B46E-BA44-45D4-A562-258A09F7AC21}" srcOrd="1" destOrd="0" parTransId="{318FFB55-07C8-4D4F-9B85-08632319F051}" sibTransId="{5B731A3C-86C7-4411-9DF3-5F095C87A3BC}"/>
    <dgm:cxn modelId="{7F580091-5E09-4B75-98B7-74FCDFD25AD6}" type="presOf" srcId="{A871B46E-BA44-45D4-A562-258A09F7AC21}" destId="{8C60ADCC-FA79-4D67-8034-6FC962FF07A1}" srcOrd="0" destOrd="0" presId="urn:microsoft.com/office/officeart/2018/2/layout/IconVerticalSolidList"/>
    <dgm:cxn modelId="{D3F6B69A-02EE-4B27-8964-F49718FFB5CF}" srcId="{5573948C-E447-47EA-A55F-F73C94B9B809}" destId="{A256EC1C-605E-4735-8C60-11592B4FAE77}" srcOrd="2" destOrd="0" parTransId="{EDF04D87-28C7-45AC-8E9E-4721FBDBF10D}" sibTransId="{14DD60E2-0C18-440C-A45F-FEE0B9C9C101}"/>
    <dgm:cxn modelId="{FC3F49F0-EF40-4024-94AD-9DDA9622C904}" type="presOf" srcId="{5573948C-E447-47EA-A55F-F73C94B9B809}" destId="{FFBC0B24-CDFC-43D7-80B9-8530EE148DB7}" srcOrd="0" destOrd="0" presId="urn:microsoft.com/office/officeart/2018/2/layout/IconVerticalSolidList"/>
    <dgm:cxn modelId="{F2A08BFC-C6EF-476A-8D90-7ECD46F95D66}" srcId="{5573948C-E447-47EA-A55F-F73C94B9B809}" destId="{8EBAECD3-0C4A-4BB5-B28C-A0ADAB4A7304}" srcOrd="0" destOrd="0" parTransId="{956984F8-2D2A-4202-B23C-C6BE0EF65392}" sibTransId="{76F984F2-9458-4B4B-B718-9CF3E7D75BCB}"/>
    <dgm:cxn modelId="{33977315-5C88-4948-BF03-4BB764EFF12D}" type="presParOf" srcId="{FFBC0B24-CDFC-43D7-80B9-8530EE148DB7}" destId="{90727533-6CD1-4449-975F-7C371158B518}" srcOrd="0" destOrd="0" presId="urn:microsoft.com/office/officeart/2018/2/layout/IconVerticalSolidList"/>
    <dgm:cxn modelId="{4CEF1148-785C-4B5A-BA36-19D66401A4DA}" type="presParOf" srcId="{90727533-6CD1-4449-975F-7C371158B518}" destId="{958E75C1-37CA-4CD1-84DC-EB9436E5D215}" srcOrd="0" destOrd="0" presId="urn:microsoft.com/office/officeart/2018/2/layout/IconVerticalSolidList"/>
    <dgm:cxn modelId="{87B55084-7650-4551-B91F-3BD9BB57CB67}" type="presParOf" srcId="{90727533-6CD1-4449-975F-7C371158B518}" destId="{14844C1D-84A8-438C-AFC8-D6477BC61451}" srcOrd="1" destOrd="0" presId="urn:microsoft.com/office/officeart/2018/2/layout/IconVerticalSolidList"/>
    <dgm:cxn modelId="{E9AE5796-51ED-4D62-BA7C-128555279C37}" type="presParOf" srcId="{90727533-6CD1-4449-975F-7C371158B518}" destId="{FC0F3BD0-C423-450F-865C-976FC7DFFC04}" srcOrd="2" destOrd="0" presId="urn:microsoft.com/office/officeart/2018/2/layout/IconVerticalSolidList"/>
    <dgm:cxn modelId="{8393B028-9907-42D6-8E5E-33B7082CE3D3}" type="presParOf" srcId="{90727533-6CD1-4449-975F-7C371158B518}" destId="{26C79379-F04D-4277-859C-7F2FFDEB4EDD}" srcOrd="3" destOrd="0" presId="urn:microsoft.com/office/officeart/2018/2/layout/IconVerticalSolidList"/>
    <dgm:cxn modelId="{B10560A2-B39C-4EF3-9D5F-F0295DDAC5DC}" type="presParOf" srcId="{FFBC0B24-CDFC-43D7-80B9-8530EE148DB7}" destId="{BCCA49B6-E368-49F2-8048-22E359F8B112}" srcOrd="1" destOrd="0" presId="urn:microsoft.com/office/officeart/2018/2/layout/IconVerticalSolidList"/>
    <dgm:cxn modelId="{BF8FBA7B-5425-4599-AE31-4A512637E7F2}" type="presParOf" srcId="{FFBC0B24-CDFC-43D7-80B9-8530EE148DB7}" destId="{F8CBA43A-435C-45B3-B428-B850CAFBED1C}" srcOrd="2" destOrd="0" presId="urn:microsoft.com/office/officeart/2018/2/layout/IconVerticalSolidList"/>
    <dgm:cxn modelId="{9D81EB3C-1B8D-4FF3-B31B-303C601C0FFB}" type="presParOf" srcId="{F8CBA43A-435C-45B3-B428-B850CAFBED1C}" destId="{7A04DD16-BEAD-438B-8278-2A8BEACE90A8}" srcOrd="0" destOrd="0" presId="urn:microsoft.com/office/officeart/2018/2/layout/IconVerticalSolidList"/>
    <dgm:cxn modelId="{A8B54094-FCB1-4743-971E-B786EE10AD32}" type="presParOf" srcId="{F8CBA43A-435C-45B3-B428-B850CAFBED1C}" destId="{CF1189E0-508A-4801-9182-708EC9776A38}" srcOrd="1" destOrd="0" presId="urn:microsoft.com/office/officeart/2018/2/layout/IconVerticalSolidList"/>
    <dgm:cxn modelId="{F54FE1BC-F709-403F-B7EC-A7EF8CEBAC72}" type="presParOf" srcId="{F8CBA43A-435C-45B3-B428-B850CAFBED1C}" destId="{55F9219F-698B-4DBE-86C4-8ABDAF9128C3}" srcOrd="2" destOrd="0" presId="urn:microsoft.com/office/officeart/2018/2/layout/IconVerticalSolidList"/>
    <dgm:cxn modelId="{A0872F24-45F4-4949-A841-CC312BE46761}" type="presParOf" srcId="{F8CBA43A-435C-45B3-B428-B850CAFBED1C}" destId="{8C60ADCC-FA79-4D67-8034-6FC962FF07A1}" srcOrd="3" destOrd="0" presId="urn:microsoft.com/office/officeart/2018/2/layout/IconVerticalSolidList"/>
    <dgm:cxn modelId="{A0150983-B676-42D4-B777-AAB87E9425BB}" type="presParOf" srcId="{FFBC0B24-CDFC-43D7-80B9-8530EE148DB7}" destId="{504E01FD-C54F-447D-82E7-6F4BE38EE41F}" srcOrd="3" destOrd="0" presId="urn:microsoft.com/office/officeart/2018/2/layout/IconVerticalSolidList"/>
    <dgm:cxn modelId="{CCB782B3-5CA0-4B1B-9689-926BC2D45EF1}" type="presParOf" srcId="{FFBC0B24-CDFC-43D7-80B9-8530EE148DB7}" destId="{7C59E80A-3399-49A0-AEB1-070FA72D3B46}" srcOrd="4" destOrd="0" presId="urn:microsoft.com/office/officeart/2018/2/layout/IconVerticalSolidList"/>
    <dgm:cxn modelId="{43605E74-A546-43AB-BD03-AF66EF76BB36}" type="presParOf" srcId="{7C59E80A-3399-49A0-AEB1-070FA72D3B46}" destId="{92E8A73D-FEC8-40BE-80BA-8E63969AAE95}" srcOrd="0" destOrd="0" presId="urn:microsoft.com/office/officeart/2018/2/layout/IconVerticalSolidList"/>
    <dgm:cxn modelId="{94961EC3-93C4-4F7C-B9A8-8F3089826594}" type="presParOf" srcId="{7C59E80A-3399-49A0-AEB1-070FA72D3B46}" destId="{2B685E78-2A1E-4BAA-829A-3F2F579146FB}" srcOrd="1" destOrd="0" presId="urn:microsoft.com/office/officeart/2018/2/layout/IconVerticalSolidList"/>
    <dgm:cxn modelId="{296A7D6D-5D97-4F32-B2F6-23BC9B24BB8C}" type="presParOf" srcId="{7C59E80A-3399-49A0-AEB1-070FA72D3B46}" destId="{39E9F0CF-4E36-4585-9C21-60240B70995E}" srcOrd="2" destOrd="0" presId="urn:microsoft.com/office/officeart/2018/2/layout/IconVerticalSolidList"/>
    <dgm:cxn modelId="{F7C257AD-8177-4E65-A827-BF3E3EF8D17F}" type="presParOf" srcId="{7C59E80A-3399-49A0-AEB1-070FA72D3B46}" destId="{A7BC6919-6168-4FD1-9EAE-9AD4DD399AC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85DB0E1-B3E9-414D-8A92-8E3B1A50F12B}"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34DE3B39-324B-4EBC-BDD0-4DE4651BF2D8}">
      <dgm:prSet/>
      <dgm:spPr/>
      <dgm:t>
        <a:bodyPr/>
        <a:lstStyle/>
        <a:p>
          <a:r>
            <a:rPr lang="en-GB" dirty="0"/>
            <a:t>Department of Health and Social Care (2021). Mental Health Act (1983,amended 2007). Available at: </a:t>
          </a:r>
          <a:r>
            <a:rPr lang="en-GB" dirty="0">
              <a:hlinkClick xmlns:r="http://schemas.openxmlformats.org/officeDocument/2006/relationships" r:id="rId1"/>
            </a:rPr>
            <a:t>https://www.legislation.gov.uk/ukpga/1983/20/contents</a:t>
          </a:r>
          <a:r>
            <a:rPr lang="en-GB" dirty="0"/>
            <a:t>. (Accessed  2 February 2026).</a:t>
          </a:r>
          <a:endParaRPr lang="en-US" dirty="0"/>
        </a:p>
      </dgm:t>
    </dgm:pt>
    <dgm:pt modelId="{146971D2-1006-485F-8320-610048CCE102}" type="parTrans" cxnId="{3C4A4E55-7BAF-4F67-A841-D4C186C05FB1}">
      <dgm:prSet/>
      <dgm:spPr/>
      <dgm:t>
        <a:bodyPr/>
        <a:lstStyle/>
        <a:p>
          <a:endParaRPr lang="en-US"/>
        </a:p>
      </dgm:t>
    </dgm:pt>
    <dgm:pt modelId="{AB9E5CD7-1378-4208-B805-19111DE6976E}" type="sibTrans" cxnId="{3C4A4E55-7BAF-4F67-A841-D4C186C05FB1}">
      <dgm:prSet/>
      <dgm:spPr/>
      <dgm:t>
        <a:bodyPr/>
        <a:lstStyle/>
        <a:p>
          <a:endParaRPr lang="en-US"/>
        </a:p>
      </dgm:t>
    </dgm:pt>
    <dgm:pt modelId="{DA63AB10-393A-4313-8459-19DBCD3C0876}">
      <dgm:prSet/>
      <dgm:spPr/>
      <dgm:t>
        <a:bodyPr/>
        <a:lstStyle/>
        <a:p>
          <a:r>
            <a:rPr lang="en-GB" dirty="0"/>
            <a:t>Diener, E., S., and Lucas, R.E. (2022). 'Subjective Well-Being', In: Lewis, G. and Huppert, F. (Eds)</a:t>
          </a:r>
          <a:r>
            <a:rPr lang="en-GB" i="1" dirty="0"/>
            <a:t>, Oxford Handbook of Happiness.</a:t>
          </a:r>
          <a:r>
            <a:rPr lang="en-GB" dirty="0"/>
            <a:t> Oxford: Oxford University Press.</a:t>
          </a:r>
        </a:p>
      </dgm:t>
    </dgm:pt>
    <dgm:pt modelId="{B5496CA0-46B3-4711-ACCA-F8749D7267D2}" type="parTrans" cxnId="{A92EDAEB-279A-47C6-A6D6-D447B1F83C82}">
      <dgm:prSet/>
      <dgm:spPr/>
      <dgm:t>
        <a:bodyPr/>
        <a:lstStyle/>
        <a:p>
          <a:endParaRPr lang="en-US"/>
        </a:p>
      </dgm:t>
    </dgm:pt>
    <dgm:pt modelId="{0DD4CEC6-D0FA-49E0-9391-EBCC87762BA5}" type="sibTrans" cxnId="{A92EDAEB-279A-47C6-A6D6-D447B1F83C82}">
      <dgm:prSet/>
      <dgm:spPr/>
      <dgm:t>
        <a:bodyPr/>
        <a:lstStyle/>
        <a:p>
          <a:endParaRPr lang="en-US"/>
        </a:p>
      </dgm:t>
    </dgm:pt>
    <dgm:pt modelId="{626E71BA-29E8-401F-B975-B06F6408F884}">
      <dgm:prSet/>
      <dgm:spPr/>
      <dgm:t>
        <a:bodyPr/>
        <a:lstStyle/>
        <a:p>
          <a:r>
            <a:rPr lang="en-GB" dirty="0"/>
            <a:t>Graham, H., Goldblatt, P., and Ingleby, D. (2022). 'Addressing Health Inequalities: A Global Perspective', </a:t>
          </a:r>
          <a:r>
            <a:rPr lang="en-GB" i="1" dirty="0"/>
            <a:t>International Journal for Equity in Health</a:t>
          </a:r>
          <a:r>
            <a:rPr lang="en-GB" dirty="0"/>
            <a:t>, 21(1), pp. 1-10.</a:t>
          </a:r>
          <a:endParaRPr lang="en-US" dirty="0"/>
        </a:p>
      </dgm:t>
    </dgm:pt>
    <dgm:pt modelId="{020F86C1-CAF1-413E-B89D-2378B6E83030}" type="parTrans" cxnId="{599DCA66-081C-4DF8-B4AB-09F73C442D9E}">
      <dgm:prSet/>
      <dgm:spPr/>
      <dgm:t>
        <a:bodyPr/>
        <a:lstStyle/>
        <a:p>
          <a:endParaRPr lang="en-US"/>
        </a:p>
      </dgm:t>
    </dgm:pt>
    <dgm:pt modelId="{0BB97493-2AF6-47AF-9210-DC3E360757B4}" type="sibTrans" cxnId="{599DCA66-081C-4DF8-B4AB-09F73C442D9E}">
      <dgm:prSet/>
      <dgm:spPr/>
      <dgm:t>
        <a:bodyPr/>
        <a:lstStyle/>
        <a:p>
          <a:endParaRPr lang="en-US"/>
        </a:p>
      </dgm:t>
    </dgm:pt>
    <dgm:pt modelId="{CF2E1529-D3E9-43DB-B797-F660D8B33DAA}">
      <dgm:prSet/>
      <dgm:spPr/>
      <dgm:t>
        <a:bodyPr/>
        <a:lstStyle/>
        <a:p>
          <a:r>
            <a:rPr lang="en-GB" dirty="0"/>
            <a:t>Kuo, M. (2022). How Parks and Other Green Spaces Improve Health', Health Affairs, 41 (1), pp. 74-80. DOI: 10.1377/HLTHAFF. 2021.01482. </a:t>
          </a:r>
          <a:endParaRPr lang="en-US" dirty="0"/>
        </a:p>
      </dgm:t>
    </dgm:pt>
    <dgm:pt modelId="{EA8745F0-261F-4438-BF73-AA9F68807051}" type="parTrans" cxnId="{E4731C01-69C4-4ADF-8C3F-1B99194DF216}">
      <dgm:prSet/>
      <dgm:spPr/>
      <dgm:t>
        <a:bodyPr/>
        <a:lstStyle/>
        <a:p>
          <a:endParaRPr lang="en-US"/>
        </a:p>
      </dgm:t>
    </dgm:pt>
    <dgm:pt modelId="{683CBEC1-490A-4235-93FE-05AF48244D46}" type="sibTrans" cxnId="{E4731C01-69C4-4ADF-8C3F-1B99194DF216}">
      <dgm:prSet/>
      <dgm:spPr/>
      <dgm:t>
        <a:bodyPr/>
        <a:lstStyle/>
        <a:p>
          <a:endParaRPr lang="en-US"/>
        </a:p>
      </dgm:t>
    </dgm:pt>
    <dgm:pt modelId="{24AD4656-DCD3-4B10-8FE9-2A633E0D6EDA}">
      <dgm:prSet/>
      <dgm:spPr/>
      <dgm:t>
        <a:bodyPr/>
        <a:lstStyle/>
        <a:p>
          <a:r>
            <a:rPr lang="en-GB" dirty="0"/>
            <a:t>Marmot, M. (2021). 'Health Equity in England: The Marmot Review 10 years On'. Available at:: </a:t>
          </a:r>
          <a:r>
            <a:rPr lang="en-GB" dirty="0">
              <a:hlinkClick xmlns:r="http://schemas.openxmlformats.org/officeDocument/2006/relationships" r:id="rId2"/>
            </a:rPr>
            <a:t>https://www.health.org.uk/publications/reports/the-marmot-review-10-years-on</a:t>
          </a:r>
          <a:r>
            <a:rPr lang="en-GB" dirty="0"/>
            <a:t>. (Accessed  4  February 2026).</a:t>
          </a:r>
          <a:endParaRPr lang="en-US" dirty="0"/>
        </a:p>
      </dgm:t>
    </dgm:pt>
    <dgm:pt modelId="{1C438EB8-D38B-4373-89AE-4822A5FF1027}" type="parTrans" cxnId="{1DAC576A-C7F6-4AFD-A074-89EB971C3260}">
      <dgm:prSet/>
      <dgm:spPr/>
      <dgm:t>
        <a:bodyPr/>
        <a:lstStyle/>
        <a:p>
          <a:endParaRPr lang="en-US"/>
        </a:p>
      </dgm:t>
    </dgm:pt>
    <dgm:pt modelId="{4CDFFD28-6954-445B-9CA4-00F6F71AA440}" type="sibTrans" cxnId="{1DAC576A-C7F6-4AFD-A074-89EB971C3260}">
      <dgm:prSet/>
      <dgm:spPr/>
      <dgm:t>
        <a:bodyPr/>
        <a:lstStyle/>
        <a:p>
          <a:endParaRPr lang="en-US"/>
        </a:p>
      </dgm:t>
    </dgm:pt>
    <dgm:pt modelId="{3A5BCB0F-515F-427A-8201-AE8F4D0939F2}">
      <dgm:prSet/>
      <dgm:spPr/>
      <dgm:t>
        <a:bodyPr/>
        <a:lstStyle/>
        <a:p>
          <a:r>
            <a:rPr lang="en-GB" dirty="0"/>
            <a:t>McLaren, L. and Hawe, P. (2022). 'Ecological Perspectives in Health Promotion', Health Promotion International, 37(2), pp. 235-244. DOI: 10.1093/</a:t>
          </a:r>
          <a:r>
            <a:rPr lang="en-GB" dirty="0" err="1"/>
            <a:t>heapro</a:t>
          </a:r>
          <a:r>
            <a:rPr lang="en-GB" dirty="0"/>
            <a:t>/zaabo066. </a:t>
          </a:r>
          <a:endParaRPr lang="en-US" dirty="0"/>
        </a:p>
      </dgm:t>
    </dgm:pt>
    <dgm:pt modelId="{01CDA3AC-443C-4F32-95E7-378C9A5969BC}" type="parTrans" cxnId="{3270CF51-A739-4159-B7EC-B676AC4FB6BD}">
      <dgm:prSet/>
      <dgm:spPr/>
      <dgm:t>
        <a:bodyPr/>
        <a:lstStyle/>
        <a:p>
          <a:endParaRPr lang="en-US"/>
        </a:p>
      </dgm:t>
    </dgm:pt>
    <dgm:pt modelId="{9FD77285-889E-4201-8BCE-923A092DCEE3}" type="sibTrans" cxnId="{3270CF51-A739-4159-B7EC-B676AC4FB6BD}">
      <dgm:prSet/>
      <dgm:spPr/>
      <dgm:t>
        <a:bodyPr/>
        <a:lstStyle/>
        <a:p>
          <a:endParaRPr lang="en-US"/>
        </a:p>
      </dgm:t>
    </dgm:pt>
    <dgm:pt modelId="{B58DBEA6-B9EB-413F-97D7-12002D2BCE60}">
      <dgm:prSet/>
      <dgm:spPr/>
      <dgm:t>
        <a:bodyPr/>
        <a:lstStyle/>
        <a:p>
          <a:r>
            <a:rPr lang="en-GB" dirty="0"/>
            <a:t>NHS Diabetes Prevention Programme (2023). '</a:t>
          </a:r>
          <a:r>
            <a:rPr lang="en-GB" dirty="0" err="1"/>
            <a:t>Evaluationof</a:t>
          </a:r>
          <a:r>
            <a:rPr lang="en-GB" dirty="0"/>
            <a:t> the NHS </a:t>
          </a:r>
          <a:r>
            <a:rPr lang="en-GB" dirty="0" err="1"/>
            <a:t>Dibetes</a:t>
          </a:r>
          <a:r>
            <a:rPr lang="en-GB" dirty="0"/>
            <a:t> Prevention Programme', Available at: </a:t>
          </a:r>
          <a:r>
            <a:rPr lang="en-GB" dirty="0">
              <a:hlinkClick xmlns:r="http://schemas.openxmlformats.org/officeDocument/2006/relationships" r:id="rId3"/>
            </a:rPr>
            <a:t>https://england.nhs.uk/diabetes/diabetes-prevention/</a:t>
          </a:r>
          <a:r>
            <a:rPr lang="en-GB" dirty="0"/>
            <a:t>.  (Accessed  2 February 2026).</a:t>
          </a:r>
          <a:endParaRPr lang="en-US" dirty="0"/>
        </a:p>
      </dgm:t>
    </dgm:pt>
    <dgm:pt modelId="{FD79E2A9-73B1-4D64-B4D1-B2F3E2C00C45}" type="parTrans" cxnId="{90BF1A33-3239-42DB-BC35-56186F63437A}">
      <dgm:prSet/>
      <dgm:spPr/>
      <dgm:t>
        <a:bodyPr/>
        <a:lstStyle/>
        <a:p>
          <a:endParaRPr lang="en-US"/>
        </a:p>
      </dgm:t>
    </dgm:pt>
    <dgm:pt modelId="{17DD6E16-09C1-44CE-A88B-0AF022AC1F8B}" type="sibTrans" cxnId="{90BF1A33-3239-42DB-BC35-56186F63437A}">
      <dgm:prSet/>
      <dgm:spPr/>
      <dgm:t>
        <a:bodyPr/>
        <a:lstStyle/>
        <a:p>
          <a:endParaRPr lang="en-US"/>
        </a:p>
      </dgm:t>
    </dgm:pt>
    <dgm:pt modelId="{A6302613-8C27-4FF4-8A4B-D43AC1B33445}">
      <dgm:prSet/>
      <dgm:spPr/>
      <dgm:t>
        <a:bodyPr/>
        <a:lstStyle/>
        <a:p>
          <a:r>
            <a:rPr lang="en-GB" dirty="0"/>
            <a:t>NHS England (2019). NHS Long Term Plan. Available at: </a:t>
          </a:r>
          <a:r>
            <a:rPr lang="en-GB" dirty="0">
              <a:hlinkClick xmlns:r="http://schemas.openxmlformats.org/officeDocument/2006/relationships" r:id="rId4"/>
            </a:rPr>
            <a:t>https://www.lontermplan.nhs.uk/</a:t>
          </a:r>
          <a:r>
            <a:rPr lang="en-GB" dirty="0"/>
            <a:t>. (Accessed 8 February 2026).</a:t>
          </a:r>
          <a:endParaRPr lang="en-US" dirty="0"/>
        </a:p>
      </dgm:t>
    </dgm:pt>
    <dgm:pt modelId="{146D4ECA-4D5A-4FA4-8600-E4B345D1524C}" type="parTrans" cxnId="{E6F80024-E226-4044-B219-FE34B6BCC6D0}">
      <dgm:prSet/>
      <dgm:spPr/>
      <dgm:t>
        <a:bodyPr/>
        <a:lstStyle/>
        <a:p>
          <a:endParaRPr lang="en-US"/>
        </a:p>
      </dgm:t>
    </dgm:pt>
    <dgm:pt modelId="{33ECCB1F-F8D4-40BE-9021-5AF37AC77EC4}" type="sibTrans" cxnId="{E6F80024-E226-4044-B219-FE34B6BCC6D0}">
      <dgm:prSet/>
      <dgm:spPr/>
      <dgm:t>
        <a:bodyPr/>
        <a:lstStyle/>
        <a:p>
          <a:endParaRPr lang="en-US"/>
        </a:p>
      </dgm:t>
    </dgm:pt>
    <dgm:pt modelId="{88B40C8B-F604-4339-94DA-B06982158F48}">
      <dgm:prSet/>
      <dgm:spPr/>
      <dgm:t>
        <a:bodyPr/>
        <a:lstStyle/>
        <a:p>
          <a:r>
            <a:rPr lang="en-GB" dirty="0"/>
            <a:t>NHS Digital (2022). 'Digital Inclusion in Health and Care'. Available at: </a:t>
          </a:r>
          <a:r>
            <a:rPr lang="en-GB" dirty="0">
              <a:hlinkClick xmlns:r="http://schemas.openxmlformats.org/officeDocument/2006/relationships" r:id="rId5"/>
            </a:rPr>
            <a:t>https://digital.nhs.uk/services/digital-inclusion</a:t>
          </a:r>
          <a:r>
            <a:rPr lang="en-GB" dirty="0"/>
            <a:t>. (Accessed 7 February 2026).</a:t>
          </a:r>
          <a:endParaRPr lang="en-US" dirty="0"/>
        </a:p>
      </dgm:t>
    </dgm:pt>
    <dgm:pt modelId="{35BBDC84-F5AB-4615-AF50-27FC34BCC45F}" type="parTrans" cxnId="{F9CDFCE4-BE51-4090-9DA0-65E231DA23EE}">
      <dgm:prSet/>
      <dgm:spPr/>
      <dgm:t>
        <a:bodyPr/>
        <a:lstStyle/>
        <a:p>
          <a:endParaRPr lang="en-US"/>
        </a:p>
      </dgm:t>
    </dgm:pt>
    <dgm:pt modelId="{AA074AAA-8769-4DF4-926F-720FFEACC0C7}" type="sibTrans" cxnId="{F9CDFCE4-BE51-4090-9DA0-65E231DA23EE}">
      <dgm:prSet/>
      <dgm:spPr/>
      <dgm:t>
        <a:bodyPr/>
        <a:lstStyle/>
        <a:p>
          <a:endParaRPr lang="en-US"/>
        </a:p>
      </dgm:t>
    </dgm:pt>
    <dgm:pt modelId="{6BAFA61F-A790-4BEF-8BC0-C4A0F0335E54}">
      <dgm:prSet/>
      <dgm:spPr/>
      <dgm:t>
        <a:bodyPr/>
        <a:lstStyle/>
        <a:p>
          <a:r>
            <a:rPr lang="en-GB" dirty="0"/>
            <a:t>Public Health England. (2018).</a:t>
          </a:r>
          <a:r>
            <a:rPr lang="en-GB" i="1" dirty="0"/>
            <a:t> Change4life: The Impact of the Campaign.</a:t>
          </a:r>
          <a:r>
            <a:rPr lang="en-GB" dirty="0"/>
            <a:t> Available at: </a:t>
          </a:r>
          <a:r>
            <a:rPr lang="en-GB" dirty="0">
              <a:hlinkClick xmlns:r="http://schemas.openxmlformats.org/officeDocument/2006/relationships" r:id="rId6"/>
            </a:rPr>
            <a:t>https://www.govrnment/publictions/change4life-the-impact-of-the-campaign</a:t>
          </a:r>
          <a:r>
            <a:rPr lang="en-GB" dirty="0"/>
            <a:t>. (Accessed  9 February 2026).</a:t>
          </a:r>
          <a:endParaRPr lang="en-US" dirty="0"/>
        </a:p>
      </dgm:t>
    </dgm:pt>
    <dgm:pt modelId="{DD2D8D3F-85D4-45D5-BEFB-00EFC57A296C}" type="parTrans" cxnId="{35C7D1A3-4207-414D-B0AB-D31CD82C25DC}">
      <dgm:prSet/>
      <dgm:spPr/>
      <dgm:t>
        <a:bodyPr/>
        <a:lstStyle/>
        <a:p>
          <a:endParaRPr lang="en-US"/>
        </a:p>
      </dgm:t>
    </dgm:pt>
    <dgm:pt modelId="{FE306B23-9974-4AC4-AAEC-A18433AA2377}" type="sibTrans" cxnId="{35C7D1A3-4207-414D-B0AB-D31CD82C25DC}">
      <dgm:prSet/>
      <dgm:spPr/>
      <dgm:t>
        <a:bodyPr/>
        <a:lstStyle/>
        <a:p>
          <a:endParaRPr lang="en-US"/>
        </a:p>
      </dgm:t>
    </dgm:pt>
    <dgm:pt modelId="{4509AAE5-7918-4996-AE7E-D1D9D5D3BB27}">
      <dgm:prSet phldr="0" custT="1"/>
      <dgm:spPr/>
      <dgm:t>
        <a:bodyPr/>
        <a:lstStyle/>
        <a:p>
          <a:pPr rtl="0"/>
          <a:r>
            <a:rPr lang="en-GB" sz="1100" dirty="0">
              <a:latin typeface="Arial"/>
              <a:cs typeface="Arial"/>
            </a:rPr>
            <a:t>Dossey, B., Keegan, L., and Smith, J. (2022).</a:t>
          </a:r>
          <a:r>
            <a:rPr lang="en-GB" sz="1100" i="1" dirty="0">
              <a:latin typeface="Arial"/>
              <a:cs typeface="Arial"/>
            </a:rPr>
            <a:t> Holistic Nursing: A Handbook for Practice</a:t>
          </a:r>
          <a:r>
            <a:rPr lang="en-GB" sz="1100" dirty="0">
              <a:latin typeface="Arial"/>
              <a:cs typeface="Arial"/>
            </a:rPr>
            <a:t> Jones and Bartlett Learning.</a:t>
          </a:r>
        </a:p>
      </dgm:t>
    </dgm:pt>
    <dgm:pt modelId="{14BF5FFA-7438-4362-81FC-4357FBA2234B}" type="parTrans" cxnId="{FEC392E7-4A49-498B-B0D5-3D52A2A6E4F0}">
      <dgm:prSet/>
      <dgm:spPr/>
    </dgm:pt>
    <dgm:pt modelId="{D76EC0E3-FC33-4197-BB7C-C51C9CC6909E}" type="sibTrans" cxnId="{FEC392E7-4A49-498B-B0D5-3D52A2A6E4F0}">
      <dgm:prSet/>
      <dgm:spPr/>
    </dgm:pt>
    <dgm:pt modelId="{47DBB993-6DA9-4CEF-BA13-8D5E520F8FCF}" type="pres">
      <dgm:prSet presAssocID="{785DB0E1-B3E9-414D-8A92-8E3B1A50F12B}" presName="vert0" presStyleCnt="0">
        <dgm:presLayoutVars>
          <dgm:dir/>
          <dgm:animOne val="branch"/>
          <dgm:animLvl val="lvl"/>
        </dgm:presLayoutVars>
      </dgm:prSet>
      <dgm:spPr/>
    </dgm:pt>
    <dgm:pt modelId="{15F69281-2CD7-44B9-A1C3-7DFC89CCC2DC}" type="pres">
      <dgm:prSet presAssocID="{34DE3B39-324B-4EBC-BDD0-4DE4651BF2D8}" presName="thickLine" presStyleLbl="alignNode1" presStyleIdx="0" presStyleCnt="11"/>
      <dgm:spPr/>
    </dgm:pt>
    <dgm:pt modelId="{5CDBCE1B-5DDC-4B4E-8310-87311A467D32}" type="pres">
      <dgm:prSet presAssocID="{34DE3B39-324B-4EBC-BDD0-4DE4651BF2D8}" presName="horz1" presStyleCnt="0"/>
      <dgm:spPr/>
    </dgm:pt>
    <dgm:pt modelId="{13E07735-8B70-4641-8F2E-B9B506A80086}" type="pres">
      <dgm:prSet presAssocID="{34DE3B39-324B-4EBC-BDD0-4DE4651BF2D8}" presName="tx1" presStyleLbl="revTx" presStyleIdx="0" presStyleCnt="11"/>
      <dgm:spPr/>
    </dgm:pt>
    <dgm:pt modelId="{5E9A1C95-1AF8-4D20-AE0F-9E8F62811D68}" type="pres">
      <dgm:prSet presAssocID="{34DE3B39-324B-4EBC-BDD0-4DE4651BF2D8}" presName="vert1" presStyleCnt="0"/>
      <dgm:spPr/>
    </dgm:pt>
    <dgm:pt modelId="{410141ED-CA71-4167-8355-AB28D78DF54C}" type="pres">
      <dgm:prSet presAssocID="{DA63AB10-393A-4313-8459-19DBCD3C0876}" presName="thickLine" presStyleLbl="alignNode1" presStyleIdx="1" presStyleCnt="11"/>
      <dgm:spPr/>
    </dgm:pt>
    <dgm:pt modelId="{CA0101B0-DF58-4852-B6EC-79941ADD6C77}" type="pres">
      <dgm:prSet presAssocID="{DA63AB10-393A-4313-8459-19DBCD3C0876}" presName="horz1" presStyleCnt="0"/>
      <dgm:spPr/>
    </dgm:pt>
    <dgm:pt modelId="{49BADAC5-3DD5-4CF3-8E50-2A4CFE93EE27}" type="pres">
      <dgm:prSet presAssocID="{DA63AB10-393A-4313-8459-19DBCD3C0876}" presName="tx1" presStyleLbl="revTx" presStyleIdx="1" presStyleCnt="11"/>
      <dgm:spPr/>
    </dgm:pt>
    <dgm:pt modelId="{A97F6FE3-E3C7-4F36-95F1-1DE7BAF70431}" type="pres">
      <dgm:prSet presAssocID="{DA63AB10-393A-4313-8459-19DBCD3C0876}" presName="vert1" presStyleCnt="0"/>
      <dgm:spPr/>
    </dgm:pt>
    <dgm:pt modelId="{874C1157-3932-4F43-B330-B4D333347156}" type="pres">
      <dgm:prSet presAssocID="{4509AAE5-7918-4996-AE7E-D1D9D5D3BB27}" presName="thickLine" presStyleLbl="alignNode1" presStyleIdx="2" presStyleCnt="11"/>
      <dgm:spPr/>
    </dgm:pt>
    <dgm:pt modelId="{D3DB9DBA-1CB1-4976-B8E5-0F87CE193610}" type="pres">
      <dgm:prSet presAssocID="{4509AAE5-7918-4996-AE7E-D1D9D5D3BB27}" presName="horz1" presStyleCnt="0"/>
      <dgm:spPr/>
    </dgm:pt>
    <dgm:pt modelId="{1F70E88E-5C16-48AF-917F-F2D3E45B62B7}" type="pres">
      <dgm:prSet presAssocID="{4509AAE5-7918-4996-AE7E-D1D9D5D3BB27}" presName="tx1" presStyleLbl="revTx" presStyleIdx="2" presStyleCnt="11"/>
      <dgm:spPr/>
    </dgm:pt>
    <dgm:pt modelId="{8C657B12-A20F-4B3A-A0EC-2EF7D7BA40C7}" type="pres">
      <dgm:prSet presAssocID="{4509AAE5-7918-4996-AE7E-D1D9D5D3BB27}" presName="vert1" presStyleCnt="0"/>
      <dgm:spPr/>
    </dgm:pt>
    <dgm:pt modelId="{53DD675C-D89C-46E1-864B-6D02789E8421}" type="pres">
      <dgm:prSet presAssocID="{626E71BA-29E8-401F-B975-B06F6408F884}" presName="thickLine" presStyleLbl="alignNode1" presStyleIdx="3" presStyleCnt="11"/>
      <dgm:spPr/>
    </dgm:pt>
    <dgm:pt modelId="{E50DCBDB-6594-4101-9A18-C52A22E8DA93}" type="pres">
      <dgm:prSet presAssocID="{626E71BA-29E8-401F-B975-B06F6408F884}" presName="horz1" presStyleCnt="0"/>
      <dgm:spPr/>
    </dgm:pt>
    <dgm:pt modelId="{E8675B68-4F8C-49B4-92FE-5E703919019D}" type="pres">
      <dgm:prSet presAssocID="{626E71BA-29E8-401F-B975-B06F6408F884}" presName="tx1" presStyleLbl="revTx" presStyleIdx="3" presStyleCnt="11"/>
      <dgm:spPr/>
    </dgm:pt>
    <dgm:pt modelId="{9DE1B92B-2A4F-4B26-BCFA-4221DF587879}" type="pres">
      <dgm:prSet presAssocID="{626E71BA-29E8-401F-B975-B06F6408F884}" presName="vert1" presStyleCnt="0"/>
      <dgm:spPr/>
    </dgm:pt>
    <dgm:pt modelId="{9B0DED39-CF5B-47FF-BC15-9098574CC1D8}" type="pres">
      <dgm:prSet presAssocID="{CF2E1529-D3E9-43DB-B797-F660D8B33DAA}" presName="thickLine" presStyleLbl="alignNode1" presStyleIdx="4" presStyleCnt="11"/>
      <dgm:spPr/>
    </dgm:pt>
    <dgm:pt modelId="{7F29C88C-43D2-4C12-B47F-6510CC1FFA8A}" type="pres">
      <dgm:prSet presAssocID="{CF2E1529-D3E9-43DB-B797-F660D8B33DAA}" presName="horz1" presStyleCnt="0"/>
      <dgm:spPr/>
    </dgm:pt>
    <dgm:pt modelId="{2E3958F9-D10F-431D-AC35-53BEBF308DAF}" type="pres">
      <dgm:prSet presAssocID="{CF2E1529-D3E9-43DB-B797-F660D8B33DAA}" presName="tx1" presStyleLbl="revTx" presStyleIdx="4" presStyleCnt="11"/>
      <dgm:spPr/>
    </dgm:pt>
    <dgm:pt modelId="{E82098DA-DAAB-4BFD-BCA1-999293AE9A8D}" type="pres">
      <dgm:prSet presAssocID="{CF2E1529-D3E9-43DB-B797-F660D8B33DAA}" presName="vert1" presStyleCnt="0"/>
      <dgm:spPr/>
    </dgm:pt>
    <dgm:pt modelId="{D9E01089-CFAC-4867-A962-F5A3DA90677A}" type="pres">
      <dgm:prSet presAssocID="{24AD4656-DCD3-4B10-8FE9-2A633E0D6EDA}" presName="thickLine" presStyleLbl="alignNode1" presStyleIdx="5" presStyleCnt="11"/>
      <dgm:spPr/>
    </dgm:pt>
    <dgm:pt modelId="{2FD31924-AFA9-441C-861B-336D2DDCA3CD}" type="pres">
      <dgm:prSet presAssocID="{24AD4656-DCD3-4B10-8FE9-2A633E0D6EDA}" presName="horz1" presStyleCnt="0"/>
      <dgm:spPr/>
    </dgm:pt>
    <dgm:pt modelId="{93780556-1491-4A48-8579-A86D5C584D8E}" type="pres">
      <dgm:prSet presAssocID="{24AD4656-DCD3-4B10-8FE9-2A633E0D6EDA}" presName="tx1" presStyleLbl="revTx" presStyleIdx="5" presStyleCnt="11"/>
      <dgm:spPr/>
    </dgm:pt>
    <dgm:pt modelId="{E3360405-987A-4E15-9000-D876359D6716}" type="pres">
      <dgm:prSet presAssocID="{24AD4656-DCD3-4B10-8FE9-2A633E0D6EDA}" presName="vert1" presStyleCnt="0"/>
      <dgm:spPr/>
    </dgm:pt>
    <dgm:pt modelId="{C361BE43-599F-41EC-B26D-EAC1BA651294}" type="pres">
      <dgm:prSet presAssocID="{3A5BCB0F-515F-427A-8201-AE8F4D0939F2}" presName="thickLine" presStyleLbl="alignNode1" presStyleIdx="6" presStyleCnt="11"/>
      <dgm:spPr/>
    </dgm:pt>
    <dgm:pt modelId="{9CE08F00-6BE5-42F5-AED5-CC6805979D85}" type="pres">
      <dgm:prSet presAssocID="{3A5BCB0F-515F-427A-8201-AE8F4D0939F2}" presName="horz1" presStyleCnt="0"/>
      <dgm:spPr/>
    </dgm:pt>
    <dgm:pt modelId="{448259E7-6182-40E6-BA6F-017DAD1826F6}" type="pres">
      <dgm:prSet presAssocID="{3A5BCB0F-515F-427A-8201-AE8F4D0939F2}" presName="tx1" presStyleLbl="revTx" presStyleIdx="6" presStyleCnt="11"/>
      <dgm:spPr/>
    </dgm:pt>
    <dgm:pt modelId="{2E16F1E5-C4D0-4704-9A7E-C4CE087D4570}" type="pres">
      <dgm:prSet presAssocID="{3A5BCB0F-515F-427A-8201-AE8F4D0939F2}" presName="vert1" presStyleCnt="0"/>
      <dgm:spPr/>
    </dgm:pt>
    <dgm:pt modelId="{DE80DFEB-15F9-49F9-A2C3-CCB859D2EA00}" type="pres">
      <dgm:prSet presAssocID="{B58DBEA6-B9EB-413F-97D7-12002D2BCE60}" presName="thickLine" presStyleLbl="alignNode1" presStyleIdx="7" presStyleCnt="11"/>
      <dgm:spPr/>
    </dgm:pt>
    <dgm:pt modelId="{F814A292-6CBF-4772-B523-C4240FA3C7AC}" type="pres">
      <dgm:prSet presAssocID="{B58DBEA6-B9EB-413F-97D7-12002D2BCE60}" presName="horz1" presStyleCnt="0"/>
      <dgm:spPr/>
    </dgm:pt>
    <dgm:pt modelId="{6FA836DB-F38C-4848-8E57-51C66C25DD4B}" type="pres">
      <dgm:prSet presAssocID="{B58DBEA6-B9EB-413F-97D7-12002D2BCE60}" presName="tx1" presStyleLbl="revTx" presStyleIdx="7" presStyleCnt="11"/>
      <dgm:spPr/>
    </dgm:pt>
    <dgm:pt modelId="{1CAD21B1-0D20-4855-BB5C-79ADEE3714AB}" type="pres">
      <dgm:prSet presAssocID="{B58DBEA6-B9EB-413F-97D7-12002D2BCE60}" presName="vert1" presStyleCnt="0"/>
      <dgm:spPr/>
    </dgm:pt>
    <dgm:pt modelId="{68F18DFD-0898-466F-A75C-5CC9F29687B9}" type="pres">
      <dgm:prSet presAssocID="{A6302613-8C27-4FF4-8A4B-D43AC1B33445}" presName="thickLine" presStyleLbl="alignNode1" presStyleIdx="8" presStyleCnt="11"/>
      <dgm:spPr/>
    </dgm:pt>
    <dgm:pt modelId="{BAA284B4-EEEE-451C-8D36-67937C6544F5}" type="pres">
      <dgm:prSet presAssocID="{A6302613-8C27-4FF4-8A4B-D43AC1B33445}" presName="horz1" presStyleCnt="0"/>
      <dgm:spPr/>
    </dgm:pt>
    <dgm:pt modelId="{86630FC8-63D9-487A-807D-E357643FAAAD}" type="pres">
      <dgm:prSet presAssocID="{A6302613-8C27-4FF4-8A4B-D43AC1B33445}" presName="tx1" presStyleLbl="revTx" presStyleIdx="8" presStyleCnt="11"/>
      <dgm:spPr/>
    </dgm:pt>
    <dgm:pt modelId="{D3CA414E-87FA-49AC-9DB7-A8EAFB5A88B8}" type="pres">
      <dgm:prSet presAssocID="{A6302613-8C27-4FF4-8A4B-D43AC1B33445}" presName="vert1" presStyleCnt="0"/>
      <dgm:spPr/>
    </dgm:pt>
    <dgm:pt modelId="{2E8E62F8-BFAC-4EA2-85B6-09F7115D214E}" type="pres">
      <dgm:prSet presAssocID="{88B40C8B-F604-4339-94DA-B06982158F48}" presName="thickLine" presStyleLbl="alignNode1" presStyleIdx="9" presStyleCnt="11"/>
      <dgm:spPr/>
    </dgm:pt>
    <dgm:pt modelId="{E83EEDD3-1430-4379-8565-F3F058E52B31}" type="pres">
      <dgm:prSet presAssocID="{88B40C8B-F604-4339-94DA-B06982158F48}" presName="horz1" presStyleCnt="0"/>
      <dgm:spPr/>
    </dgm:pt>
    <dgm:pt modelId="{97477924-1C7A-4B15-AD5B-6365F0748B8B}" type="pres">
      <dgm:prSet presAssocID="{88B40C8B-F604-4339-94DA-B06982158F48}" presName="tx1" presStyleLbl="revTx" presStyleIdx="9" presStyleCnt="11"/>
      <dgm:spPr/>
    </dgm:pt>
    <dgm:pt modelId="{FC99BF1B-0862-4364-A061-6E3624752FE1}" type="pres">
      <dgm:prSet presAssocID="{88B40C8B-F604-4339-94DA-B06982158F48}" presName="vert1" presStyleCnt="0"/>
      <dgm:spPr/>
    </dgm:pt>
    <dgm:pt modelId="{02EF40EE-1CE9-4FBD-9AFE-33197F589069}" type="pres">
      <dgm:prSet presAssocID="{6BAFA61F-A790-4BEF-8BC0-C4A0F0335E54}" presName="thickLine" presStyleLbl="alignNode1" presStyleIdx="10" presStyleCnt="11"/>
      <dgm:spPr/>
    </dgm:pt>
    <dgm:pt modelId="{A7F0243C-B3D0-44C4-B0AC-3A4A15EB7D82}" type="pres">
      <dgm:prSet presAssocID="{6BAFA61F-A790-4BEF-8BC0-C4A0F0335E54}" presName="horz1" presStyleCnt="0"/>
      <dgm:spPr/>
    </dgm:pt>
    <dgm:pt modelId="{A460B704-C2B6-4C5C-A7CE-2B916A8EEFD5}" type="pres">
      <dgm:prSet presAssocID="{6BAFA61F-A790-4BEF-8BC0-C4A0F0335E54}" presName="tx1" presStyleLbl="revTx" presStyleIdx="10" presStyleCnt="11"/>
      <dgm:spPr/>
    </dgm:pt>
    <dgm:pt modelId="{08E6A808-27E1-4F73-BC0A-8DF748DC0FBF}" type="pres">
      <dgm:prSet presAssocID="{6BAFA61F-A790-4BEF-8BC0-C4A0F0335E54}" presName="vert1" presStyleCnt="0"/>
      <dgm:spPr/>
    </dgm:pt>
  </dgm:ptLst>
  <dgm:cxnLst>
    <dgm:cxn modelId="{E4731C01-69C4-4ADF-8C3F-1B99194DF216}" srcId="{785DB0E1-B3E9-414D-8A92-8E3B1A50F12B}" destId="{CF2E1529-D3E9-43DB-B797-F660D8B33DAA}" srcOrd="4" destOrd="0" parTransId="{EA8745F0-261F-4438-BF73-AA9F68807051}" sibTransId="{683CBEC1-490A-4235-93FE-05AF48244D46}"/>
    <dgm:cxn modelId="{CEB81707-D134-4833-8095-AD3AD024A360}" type="presOf" srcId="{CF2E1529-D3E9-43DB-B797-F660D8B33DAA}" destId="{2E3958F9-D10F-431D-AC35-53BEBF308DAF}" srcOrd="0" destOrd="0" presId="urn:microsoft.com/office/officeart/2008/layout/LinedList"/>
    <dgm:cxn modelId="{E6F80024-E226-4044-B219-FE34B6BCC6D0}" srcId="{785DB0E1-B3E9-414D-8A92-8E3B1A50F12B}" destId="{A6302613-8C27-4FF4-8A4B-D43AC1B33445}" srcOrd="8" destOrd="0" parTransId="{146D4ECA-4D5A-4FA4-8600-E4B345D1524C}" sibTransId="{33ECCB1F-F8D4-40BE-9021-5AF37AC77EC4}"/>
    <dgm:cxn modelId="{7EA8392E-C047-4B78-9DA4-A3C0A3D5DFFA}" type="presOf" srcId="{DA63AB10-393A-4313-8459-19DBCD3C0876}" destId="{49BADAC5-3DD5-4CF3-8E50-2A4CFE93EE27}" srcOrd="0" destOrd="0" presId="urn:microsoft.com/office/officeart/2008/layout/LinedList"/>
    <dgm:cxn modelId="{5988752F-F2BF-413C-AF16-D41185D646B5}" type="presOf" srcId="{24AD4656-DCD3-4B10-8FE9-2A633E0D6EDA}" destId="{93780556-1491-4A48-8579-A86D5C584D8E}" srcOrd="0" destOrd="0" presId="urn:microsoft.com/office/officeart/2008/layout/LinedList"/>
    <dgm:cxn modelId="{90BF1A33-3239-42DB-BC35-56186F63437A}" srcId="{785DB0E1-B3E9-414D-8A92-8E3B1A50F12B}" destId="{B58DBEA6-B9EB-413F-97D7-12002D2BCE60}" srcOrd="7" destOrd="0" parTransId="{FD79E2A9-73B1-4D64-B4D1-B2F3E2C00C45}" sibTransId="{17DD6E16-09C1-44CE-A88B-0AF022AC1F8B}"/>
    <dgm:cxn modelId="{5ED96A3C-692B-4479-B9D4-F9FDB8130537}" type="presOf" srcId="{B58DBEA6-B9EB-413F-97D7-12002D2BCE60}" destId="{6FA836DB-F38C-4848-8E57-51C66C25DD4B}" srcOrd="0" destOrd="0" presId="urn:microsoft.com/office/officeart/2008/layout/LinedList"/>
    <dgm:cxn modelId="{599DCA66-081C-4DF8-B4AB-09F73C442D9E}" srcId="{785DB0E1-B3E9-414D-8A92-8E3B1A50F12B}" destId="{626E71BA-29E8-401F-B975-B06F6408F884}" srcOrd="3" destOrd="0" parTransId="{020F86C1-CAF1-413E-B89D-2378B6E83030}" sibTransId="{0BB97493-2AF6-47AF-9210-DC3E360757B4}"/>
    <dgm:cxn modelId="{1DAC576A-C7F6-4AFD-A074-89EB971C3260}" srcId="{785DB0E1-B3E9-414D-8A92-8E3B1A50F12B}" destId="{24AD4656-DCD3-4B10-8FE9-2A633E0D6EDA}" srcOrd="5" destOrd="0" parTransId="{1C438EB8-D38B-4373-89AE-4822A5FF1027}" sibTransId="{4CDFFD28-6954-445B-9CA4-00F6F71AA440}"/>
    <dgm:cxn modelId="{3270CF51-A739-4159-B7EC-B676AC4FB6BD}" srcId="{785DB0E1-B3E9-414D-8A92-8E3B1A50F12B}" destId="{3A5BCB0F-515F-427A-8201-AE8F4D0939F2}" srcOrd="6" destOrd="0" parTransId="{01CDA3AC-443C-4F32-95E7-378C9A5969BC}" sibTransId="{9FD77285-889E-4201-8BCE-923A092DCEE3}"/>
    <dgm:cxn modelId="{3C4A4E55-7BAF-4F67-A841-D4C186C05FB1}" srcId="{785DB0E1-B3E9-414D-8A92-8E3B1A50F12B}" destId="{34DE3B39-324B-4EBC-BDD0-4DE4651BF2D8}" srcOrd="0" destOrd="0" parTransId="{146971D2-1006-485F-8320-610048CCE102}" sibTransId="{AB9E5CD7-1378-4208-B805-19111DE6976E}"/>
    <dgm:cxn modelId="{B14C3377-4D84-4EC8-B25B-018F98B3BF7E}" type="presOf" srcId="{4509AAE5-7918-4996-AE7E-D1D9D5D3BB27}" destId="{1F70E88E-5C16-48AF-917F-F2D3E45B62B7}" srcOrd="0" destOrd="0" presId="urn:microsoft.com/office/officeart/2008/layout/LinedList"/>
    <dgm:cxn modelId="{A83B5079-DBE0-4A36-87EB-6B0F72B2489B}" type="presOf" srcId="{34DE3B39-324B-4EBC-BDD0-4DE4651BF2D8}" destId="{13E07735-8B70-4641-8F2E-B9B506A80086}" srcOrd="0" destOrd="0" presId="urn:microsoft.com/office/officeart/2008/layout/LinedList"/>
    <dgm:cxn modelId="{C9E9877F-AE52-4956-B171-BE8B01791B1B}" type="presOf" srcId="{A6302613-8C27-4FF4-8A4B-D43AC1B33445}" destId="{86630FC8-63D9-487A-807D-E357643FAAAD}" srcOrd="0" destOrd="0" presId="urn:microsoft.com/office/officeart/2008/layout/LinedList"/>
    <dgm:cxn modelId="{CB808B9B-90E5-4A5D-BFAF-F47889817644}" type="presOf" srcId="{6BAFA61F-A790-4BEF-8BC0-C4A0F0335E54}" destId="{A460B704-C2B6-4C5C-A7CE-2B916A8EEFD5}" srcOrd="0" destOrd="0" presId="urn:microsoft.com/office/officeart/2008/layout/LinedList"/>
    <dgm:cxn modelId="{35C7D1A3-4207-414D-B0AB-D31CD82C25DC}" srcId="{785DB0E1-B3E9-414D-8A92-8E3B1A50F12B}" destId="{6BAFA61F-A790-4BEF-8BC0-C4A0F0335E54}" srcOrd="10" destOrd="0" parTransId="{DD2D8D3F-85D4-45D5-BEFB-00EFC57A296C}" sibTransId="{FE306B23-9974-4AC4-AAEC-A18433AA2377}"/>
    <dgm:cxn modelId="{BF8C79E1-88F1-49EE-ABC2-FABE6E235A3D}" type="presOf" srcId="{3A5BCB0F-515F-427A-8201-AE8F4D0939F2}" destId="{448259E7-6182-40E6-BA6F-017DAD1826F6}" srcOrd="0" destOrd="0" presId="urn:microsoft.com/office/officeart/2008/layout/LinedList"/>
    <dgm:cxn modelId="{5999A5E2-5BE6-4F0A-8996-479A64DE31DE}" type="presOf" srcId="{626E71BA-29E8-401F-B975-B06F6408F884}" destId="{E8675B68-4F8C-49B4-92FE-5E703919019D}" srcOrd="0" destOrd="0" presId="urn:microsoft.com/office/officeart/2008/layout/LinedList"/>
    <dgm:cxn modelId="{F9CDFCE4-BE51-4090-9DA0-65E231DA23EE}" srcId="{785DB0E1-B3E9-414D-8A92-8E3B1A50F12B}" destId="{88B40C8B-F604-4339-94DA-B06982158F48}" srcOrd="9" destOrd="0" parTransId="{35BBDC84-F5AB-4615-AF50-27FC34BCC45F}" sibTransId="{AA074AAA-8769-4DF4-926F-720FFEACC0C7}"/>
    <dgm:cxn modelId="{FEC392E7-4A49-498B-B0D5-3D52A2A6E4F0}" srcId="{785DB0E1-B3E9-414D-8A92-8E3B1A50F12B}" destId="{4509AAE5-7918-4996-AE7E-D1D9D5D3BB27}" srcOrd="2" destOrd="0" parTransId="{14BF5FFA-7438-4362-81FC-4357FBA2234B}" sibTransId="{D76EC0E3-FC33-4197-BB7C-C51C9CC6909E}"/>
    <dgm:cxn modelId="{A92EDAEB-279A-47C6-A6D6-D447B1F83C82}" srcId="{785DB0E1-B3E9-414D-8A92-8E3B1A50F12B}" destId="{DA63AB10-393A-4313-8459-19DBCD3C0876}" srcOrd="1" destOrd="0" parTransId="{B5496CA0-46B3-4711-ACCA-F8749D7267D2}" sibTransId="{0DD4CEC6-D0FA-49E0-9391-EBCC87762BA5}"/>
    <dgm:cxn modelId="{EDDDE2F1-E252-4F62-A424-5616E9EA6C55}" type="presOf" srcId="{88B40C8B-F604-4339-94DA-B06982158F48}" destId="{97477924-1C7A-4B15-AD5B-6365F0748B8B}" srcOrd="0" destOrd="0" presId="urn:microsoft.com/office/officeart/2008/layout/LinedList"/>
    <dgm:cxn modelId="{C4FCB3F2-0162-43DF-969C-C8C1BE809302}" type="presOf" srcId="{785DB0E1-B3E9-414D-8A92-8E3B1A50F12B}" destId="{47DBB993-6DA9-4CEF-BA13-8D5E520F8FCF}" srcOrd="0" destOrd="0" presId="urn:microsoft.com/office/officeart/2008/layout/LinedList"/>
    <dgm:cxn modelId="{DCB2DFAE-3B53-4ABA-872D-C5FC1835F2C4}" type="presParOf" srcId="{47DBB993-6DA9-4CEF-BA13-8D5E520F8FCF}" destId="{15F69281-2CD7-44B9-A1C3-7DFC89CCC2DC}" srcOrd="0" destOrd="0" presId="urn:microsoft.com/office/officeart/2008/layout/LinedList"/>
    <dgm:cxn modelId="{CD3A8C89-0C42-4FCF-9FD9-D09FE2BFF29E}" type="presParOf" srcId="{47DBB993-6DA9-4CEF-BA13-8D5E520F8FCF}" destId="{5CDBCE1B-5DDC-4B4E-8310-87311A467D32}" srcOrd="1" destOrd="0" presId="urn:microsoft.com/office/officeart/2008/layout/LinedList"/>
    <dgm:cxn modelId="{E1349FDE-204E-4036-859F-FDDCF92EC2A1}" type="presParOf" srcId="{5CDBCE1B-5DDC-4B4E-8310-87311A467D32}" destId="{13E07735-8B70-4641-8F2E-B9B506A80086}" srcOrd="0" destOrd="0" presId="urn:microsoft.com/office/officeart/2008/layout/LinedList"/>
    <dgm:cxn modelId="{66ECB834-4D33-40DA-81D9-EF6275F0E914}" type="presParOf" srcId="{5CDBCE1B-5DDC-4B4E-8310-87311A467D32}" destId="{5E9A1C95-1AF8-4D20-AE0F-9E8F62811D68}" srcOrd="1" destOrd="0" presId="urn:microsoft.com/office/officeart/2008/layout/LinedList"/>
    <dgm:cxn modelId="{6CD0DFFE-A10D-4D8F-9574-B3E98EF06769}" type="presParOf" srcId="{47DBB993-6DA9-4CEF-BA13-8D5E520F8FCF}" destId="{410141ED-CA71-4167-8355-AB28D78DF54C}" srcOrd="2" destOrd="0" presId="urn:microsoft.com/office/officeart/2008/layout/LinedList"/>
    <dgm:cxn modelId="{88F93919-8411-406D-9D27-58241B59B683}" type="presParOf" srcId="{47DBB993-6DA9-4CEF-BA13-8D5E520F8FCF}" destId="{CA0101B0-DF58-4852-B6EC-79941ADD6C77}" srcOrd="3" destOrd="0" presId="urn:microsoft.com/office/officeart/2008/layout/LinedList"/>
    <dgm:cxn modelId="{D5533931-F354-4ABF-922D-159E645465DB}" type="presParOf" srcId="{CA0101B0-DF58-4852-B6EC-79941ADD6C77}" destId="{49BADAC5-3DD5-4CF3-8E50-2A4CFE93EE27}" srcOrd="0" destOrd="0" presId="urn:microsoft.com/office/officeart/2008/layout/LinedList"/>
    <dgm:cxn modelId="{2415E759-4E9A-4E5D-A9FD-DB423D59DA62}" type="presParOf" srcId="{CA0101B0-DF58-4852-B6EC-79941ADD6C77}" destId="{A97F6FE3-E3C7-4F36-95F1-1DE7BAF70431}" srcOrd="1" destOrd="0" presId="urn:microsoft.com/office/officeart/2008/layout/LinedList"/>
    <dgm:cxn modelId="{0E153E04-C8F1-45F2-B8FD-7786870FD2C2}" type="presParOf" srcId="{47DBB993-6DA9-4CEF-BA13-8D5E520F8FCF}" destId="{874C1157-3932-4F43-B330-B4D333347156}" srcOrd="4" destOrd="0" presId="urn:microsoft.com/office/officeart/2008/layout/LinedList"/>
    <dgm:cxn modelId="{CA3738D0-FD75-4186-B357-58231321B179}" type="presParOf" srcId="{47DBB993-6DA9-4CEF-BA13-8D5E520F8FCF}" destId="{D3DB9DBA-1CB1-4976-B8E5-0F87CE193610}" srcOrd="5" destOrd="0" presId="urn:microsoft.com/office/officeart/2008/layout/LinedList"/>
    <dgm:cxn modelId="{C69B0F39-6987-4B71-9410-EEA61303934E}" type="presParOf" srcId="{D3DB9DBA-1CB1-4976-B8E5-0F87CE193610}" destId="{1F70E88E-5C16-48AF-917F-F2D3E45B62B7}" srcOrd="0" destOrd="0" presId="urn:microsoft.com/office/officeart/2008/layout/LinedList"/>
    <dgm:cxn modelId="{F54FCAD5-4B09-42FE-90F8-25EFAC2C5547}" type="presParOf" srcId="{D3DB9DBA-1CB1-4976-B8E5-0F87CE193610}" destId="{8C657B12-A20F-4B3A-A0EC-2EF7D7BA40C7}" srcOrd="1" destOrd="0" presId="urn:microsoft.com/office/officeart/2008/layout/LinedList"/>
    <dgm:cxn modelId="{4D1BD7C2-1E5F-41B1-9917-E18D001CFC75}" type="presParOf" srcId="{47DBB993-6DA9-4CEF-BA13-8D5E520F8FCF}" destId="{53DD675C-D89C-46E1-864B-6D02789E8421}" srcOrd="6" destOrd="0" presId="urn:microsoft.com/office/officeart/2008/layout/LinedList"/>
    <dgm:cxn modelId="{F1227DDA-2B9E-4B83-84AE-8CF874C58FC0}" type="presParOf" srcId="{47DBB993-6DA9-4CEF-BA13-8D5E520F8FCF}" destId="{E50DCBDB-6594-4101-9A18-C52A22E8DA93}" srcOrd="7" destOrd="0" presId="urn:microsoft.com/office/officeart/2008/layout/LinedList"/>
    <dgm:cxn modelId="{2D3A039C-F617-49AF-A96B-88BC65ADFB28}" type="presParOf" srcId="{E50DCBDB-6594-4101-9A18-C52A22E8DA93}" destId="{E8675B68-4F8C-49B4-92FE-5E703919019D}" srcOrd="0" destOrd="0" presId="urn:microsoft.com/office/officeart/2008/layout/LinedList"/>
    <dgm:cxn modelId="{21D59691-29C8-41F8-900B-ECD1EABC988F}" type="presParOf" srcId="{E50DCBDB-6594-4101-9A18-C52A22E8DA93}" destId="{9DE1B92B-2A4F-4B26-BCFA-4221DF587879}" srcOrd="1" destOrd="0" presId="urn:microsoft.com/office/officeart/2008/layout/LinedList"/>
    <dgm:cxn modelId="{AB5388E2-2041-4E1F-AD70-4DAE96EDEEAC}" type="presParOf" srcId="{47DBB993-6DA9-4CEF-BA13-8D5E520F8FCF}" destId="{9B0DED39-CF5B-47FF-BC15-9098574CC1D8}" srcOrd="8" destOrd="0" presId="urn:microsoft.com/office/officeart/2008/layout/LinedList"/>
    <dgm:cxn modelId="{6DCBAC17-7B07-4507-B7AE-9F76EBB954E8}" type="presParOf" srcId="{47DBB993-6DA9-4CEF-BA13-8D5E520F8FCF}" destId="{7F29C88C-43D2-4C12-B47F-6510CC1FFA8A}" srcOrd="9" destOrd="0" presId="urn:microsoft.com/office/officeart/2008/layout/LinedList"/>
    <dgm:cxn modelId="{3A34AE31-765D-47A1-ADFF-85E4F98FB52E}" type="presParOf" srcId="{7F29C88C-43D2-4C12-B47F-6510CC1FFA8A}" destId="{2E3958F9-D10F-431D-AC35-53BEBF308DAF}" srcOrd="0" destOrd="0" presId="urn:microsoft.com/office/officeart/2008/layout/LinedList"/>
    <dgm:cxn modelId="{F06C6C92-BE4F-4780-B6C5-AFD61CE22DF1}" type="presParOf" srcId="{7F29C88C-43D2-4C12-B47F-6510CC1FFA8A}" destId="{E82098DA-DAAB-4BFD-BCA1-999293AE9A8D}" srcOrd="1" destOrd="0" presId="urn:microsoft.com/office/officeart/2008/layout/LinedList"/>
    <dgm:cxn modelId="{EEBD7C4B-7E49-4CA3-AEA0-89703A263A49}" type="presParOf" srcId="{47DBB993-6DA9-4CEF-BA13-8D5E520F8FCF}" destId="{D9E01089-CFAC-4867-A962-F5A3DA90677A}" srcOrd="10" destOrd="0" presId="urn:microsoft.com/office/officeart/2008/layout/LinedList"/>
    <dgm:cxn modelId="{893C8ABC-A108-46D8-BBAE-81A0A2E39614}" type="presParOf" srcId="{47DBB993-6DA9-4CEF-BA13-8D5E520F8FCF}" destId="{2FD31924-AFA9-441C-861B-336D2DDCA3CD}" srcOrd="11" destOrd="0" presId="urn:microsoft.com/office/officeart/2008/layout/LinedList"/>
    <dgm:cxn modelId="{9E803CEF-B4F7-423B-877B-232DB713B6B3}" type="presParOf" srcId="{2FD31924-AFA9-441C-861B-336D2DDCA3CD}" destId="{93780556-1491-4A48-8579-A86D5C584D8E}" srcOrd="0" destOrd="0" presId="urn:microsoft.com/office/officeart/2008/layout/LinedList"/>
    <dgm:cxn modelId="{7A640637-DB74-4085-B012-ACDB1024ED1B}" type="presParOf" srcId="{2FD31924-AFA9-441C-861B-336D2DDCA3CD}" destId="{E3360405-987A-4E15-9000-D876359D6716}" srcOrd="1" destOrd="0" presId="urn:microsoft.com/office/officeart/2008/layout/LinedList"/>
    <dgm:cxn modelId="{D88603E9-E7F1-4735-98BD-D5EFE72065B3}" type="presParOf" srcId="{47DBB993-6DA9-4CEF-BA13-8D5E520F8FCF}" destId="{C361BE43-599F-41EC-B26D-EAC1BA651294}" srcOrd="12" destOrd="0" presId="urn:microsoft.com/office/officeart/2008/layout/LinedList"/>
    <dgm:cxn modelId="{99621101-A268-4FEB-B9E1-6B83949323C4}" type="presParOf" srcId="{47DBB993-6DA9-4CEF-BA13-8D5E520F8FCF}" destId="{9CE08F00-6BE5-42F5-AED5-CC6805979D85}" srcOrd="13" destOrd="0" presId="urn:microsoft.com/office/officeart/2008/layout/LinedList"/>
    <dgm:cxn modelId="{C6909F57-E660-4773-85AD-36FBFB18380B}" type="presParOf" srcId="{9CE08F00-6BE5-42F5-AED5-CC6805979D85}" destId="{448259E7-6182-40E6-BA6F-017DAD1826F6}" srcOrd="0" destOrd="0" presId="urn:microsoft.com/office/officeart/2008/layout/LinedList"/>
    <dgm:cxn modelId="{77FFB8AF-B248-4CB1-A82C-A8CB4FB5CF9F}" type="presParOf" srcId="{9CE08F00-6BE5-42F5-AED5-CC6805979D85}" destId="{2E16F1E5-C4D0-4704-9A7E-C4CE087D4570}" srcOrd="1" destOrd="0" presId="urn:microsoft.com/office/officeart/2008/layout/LinedList"/>
    <dgm:cxn modelId="{72C52A92-94BE-436C-8C83-3FB836C96321}" type="presParOf" srcId="{47DBB993-6DA9-4CEF-BA13-8D5E520F8FCF}" destId="{DE80DFEB-15F9-49F9-A2C3-CCB859D2EA00}" srcOrd="14" destOrd="0" presId="urn:microsoft.com/office/officeart/2008/layout/LinedList"/>
    <dgm:cxn modelId="{1A1D594C-9389-4EF6-B2D9-B3370AE72C6B}" type="presParOf" srcId="{47DBB993-6DA9-4CEF-BA13-8D5E520F8FCF}" destId="{F814A292-6CBF-4772-B523-C4240FA3C7AC}" srcOrd="15" destOrd="0" presId="urn:microsoft.com/office/officeart/2008/layout/LinedList"/>
    <dgm:cxn modelId="{6F724694-F473-4326-BBB6-863C80ECF2B9}" type="presParOf" srcId="{F814A292-6CBF-4772-B523-C4240FA3C7AC}" destId="{6FA836DB-F38C-4848-8E57-51C66C25DD4B}" srcOrd="0" destOrd="0" presId="urn:microsoft.com/office/officeart/2008/layout/LinedList"/>
    <dgm:cxn modelId="{30FD22ED-AE5E-4B43-967E-2DEB6BA6DB77}" type="presParOf" srcId="{F814A292-6CBF-4772-B523-C4240FA3C7AC}" destId="{1CAD21B1-0D20-4855-BB5C-79ADEE3714AB}" srcOrd="1" destOrd="0" presId="urn:microsoft.com/office/officeart/2008/layout/LinedList"/>
    <dgm:cxn modelId="{839F59F8-7742-442A-B744-11C90E02EE0D}" type="presParOf" srcId="{47DBB993-6DA9-4CEF-BA13-8D5E520F8FCF}" destId="{68F18DFD-0898-466F-A75C-5CC9F29687B9}" srcOrd="16" destOrd="0" presId="urn:microsoft.com/office/officeart/2008/layout/LinedList"/>
    <dgm:cxn modelId="{C31A934D-DBE9-42DA-A9C1-33544E78CC6B}" type="presParOf" srcId="{47DBB993-6DA9-4CEF-BA13-8D5E520F8FCF}" destId="{BAA284B4-EEEE-451C-8D36-67937C6544F5}" srcOrd="17" destOrd="0" presId="urn:microsoft.com/office/officeart/2008/layout/LinedList"/>
    <dgm:cxn modelId="{51AEEA90-7F7D-4692-9831-DEDC3886CCC1}" type="presParOf" srcId="{BAA284B4-EEEE-451C-8D36-67937C6544F5}" destId="{86630FC8-63D9-487A-807D-E357643FAAAD}" srcOrd="0" destOrd="0" presId="urn:microsoft.com/office/officeart/2008/layout/LinedList"/>
    <dgm:cxn modelId="{4BD847A0-EBDF-4807-B713-28F20E3879D9}" type="presParOf" srcId="{BAA284B4-EEEE-451C-8D36-67937C6544F5}" destId="{D3CA414E-87FA-49AC-9DB7-A8EAFB5A88B8}" srcOrd="1" destOrd="0" presId="urn:microsoft.com/office/officeart/2008/layout/LinedList"/>
    <dgm:cxn modelId="{00DB30DB-4A53-44C6-8999-6F6D5EF784A5}" type="presParOf" srcId="{47DBB993-6DA9-4CEF-BA13-8D5E520F8FCF}" destId="{2E8E62F8-BFAC-4EA2-85B6-09F7115D214E}" srcOrd="18" destOrd="0" presId="urn:microsoft.com/office/officeart/2008/layout/LinedList"/>
    <dgm:cxn modelId="{4A8924DE-AC79-43D0-80C5-77841BCA85BA}" type="presParOf" srcId="{47DBB993-6DA9-4CEF-BA13-8D5E520F8FCF}" destId="{E83EEDD3-1430-4379-8565-F3F058E52B31}" srcOrd="19" destOrd="0" presId="urn:microsoft.com/office/officeart/2008/layout/LinedList"/>
    <dgm:cxn modelId="{FA83D580-78C1-4374-8809-FD4868C0C3D2}" type="presParOf" srcId="{E83EEDD3-1430-4379-8565-F3F058E52B31}" destId="{97477924-1C7A-4B15-AD5B-6365F0748B8B}" srcOrd="0" destOrd="0" presId="urn:microsoft.com/office/officeart/2008/layout/LinedList"/>
    <dgm:cxn modelId="{9CE3E43D-9BA0-4E59-A483-60D5715B8FB9}" type="presParOf" srcId="{E83EEDD3-1430-4379-8565-F3F058E52B31}" destId="{FC99BF1B-0862-4364-A061-6E3624752FE1}" srcOrd="1" destOrd="0" presId="urn:microsoft.com/office/officeart/2008/layout/LinedList"/>
    <dgm:cxn modelId="{4AC10F01-69FE-4DAC-845F-0E8C95D8FAA8}" type="presParOf" srcId="{47DBB993-6DA9-4CEF-BA13-8D5E520F8FCF}" destId="{02EF40EE-1CE9-4FBD-9AFE-33197F589069}" srcOrd="20" destOrd="0" presId="urn:microsoft.com/office/officeart/2008/layout/LinedList"/>
    <dgm:cxn modelId="{E1C53DEF-69A4-4136-B712-F6D568E4CE14}" type="presParOf" srcId="{47DBB993-6DA9-4CEF-BA13-8D5E520F8FCF}" destId="{A7F0243C-B3D0-44C4-B0AC-3A4A15EB7D82}" srcOrd="21" destOrd="0" presId="urn:microsoft.com/office/officeart/2008/layout/LinedList"/>
    <dgm:cxn modelId="{5B9DCBAD-B26D-407C-A00C-C0AAE66E4FA4}" type="presParOf" srcId="{A7F0243C-B3D0-44C4-B0AC-3A4A15EB7D82}" destId="{A460B704-C2B6-4C5C-A7CE-2B916A8EEFD5}" srcOrd="0" destOrd="0" presId="urn:microsoft.com/office/officeart/2008/layout/LinedList"/>
    <dgm:cxn modelId="{B7F402A8-C335-456F-AA6B-C6045236E2D8}" type="presParOf" srcId="{A7F0243C-B3D0-44C4-B0AC-3A4A15EB7D82}" destId="{08E6A808-27E1-4F73-BC0A-8DF748DC0FB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BA7A11-1F5E-4B10-8F32-AA7019C7DAC2}">
      <dsp:nvSpPr>
        <dsp:cNvPr id="0" name=""/>
        <dsp:cNvSpPr/>
      </dsp:nvSpPr>
      <dsp:spPr>
        <a:xfrm>
          <a:off x="0" y="708"/>
          <a:ext cx="6411054" cy="165785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79815A7-E3BC-47EC-B7CA-3C152ACF7595}">
      <dsp:nvSpPr>
        <dsp:cNvPr id="0" name=""/>
        <dsp:cNvSpPr/>
      </dsp:nvSpPr>
      <dsp:spPr>
        <a:xfrm>
          <a:off x="501501" y="373726"/>
          <a:ext cx="911820" cy="9118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03DF4F-DA64-4F3C-8DB5-DAB826472F6D}">
      <dsp:nvSpPr>
        <dsp:cNvPr id="0" name=""/>
        <dsp:cNvSpPr/>
      </dsp:nvSpPr>
      <dsp:spPr>
        <a:xfrm>
          <a:off x="1914824" y="708"/>
          <a:ext cx="4496229" cy="16578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456" tIns="175456" rIns="175456" bIns="175456" numCol="1" spcCol="1270" anchor="ctr" anchorCtr="0">
          <a:noAutofit/>
        </a:bodyPr>
        <a:lstStyle/>
        <a:p>
          <a:pPr marL="0" lvl="0" indent="0" algn="l" defTabSz="755650" rtl="0">
            <a:lnSpc>
              <a:spcPct val="90000"/>
            </a:lnSpc>
            <a:spcBef>
              <a:spcPct val="0"/>
            </a:spcBef>
            <a:spcAft>
              <a:spcPct val="35000"/>
            </a:spcAft>
            <a:buNone/>
          </a:pPr>
          <a:r>
            <a:rPr lang="en-GB" sz="1700" kern="1200" dirty="0"/>
            <a:t>Health: The World Health Organization (2023)</a:t>
          </a:r>
          <a:r>
            <a:rPr lang="en-GB" sz="1700" kern="1200" dirty="0">
              <a:latin typeface="Posterama"/>
            </a:rPr>
            <a:t> defines</a:t>
          </a:r>
          <a:r>
            <a:rPr lang="en-GB" sz="1700" kern="1200" dirty="0"/>
            <a:t> health</a:t>
          </a:r>
          <a:r>
            <a:rPr lang="en-GB" sz="1700" kern="1200" dirty="0">
              <a:latin typeface="Posterama"/>
            </a:rPr>
            <a:t> as a</a:t>
          </a:r>
          <a:r>
            <a:rPr lang="en-GB" sz="1700" kern="1200" dirty="0"/>
            <a:t> state of complete physical, mental, and social well-being.</a:t>
          </a:r>
          <a:endParaRPr lang="en-US" sz="1700" kern="1200" dirty="0"/>
        </a:p>
      </dsp:txBody>
      <dsp:txXfrm>
        <a:off x="1914824" y="708"/>
        <a:ext cx="4496229" cy="1657856"/>
      </dsp:txXfrm>
    </dsp:sp>
    <dsp:sp modelId="{258C6407-2A4E-4942-825C-EEAF1C059A32}">
      <dsp:nvSpPr>
        <dsp:cNvPr id="0" name=""/>
        <dsp:cNvSpPr/>
      </dsp:nvSpPr>
      <dsp:spPr>
        <a:xfrm>
          <a:off x="0" y="2073028"/>
          <a:ext cx="6411054" cy="165785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4D5803-9D4E-4514-AC1A-BBDE3DA2AC6F}">
      <dsp:nvSpPr>
        <dsp:cNvPr id="0" name=""/>
        <dsp:cNvSpPr/>
      </dsp:nvSpPr>
      <dsp:spPr>
        <a:xfrm>
          <a:off x="501501" y="2446046"/>
          <a:ext cx="911820" cy="9118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B2397E6-A2F9-4F85-AA9D-684560F29D07}">
      <dsp:nvSpPr>
        <dsp:cNvPr id="0" name=""/>
        <dsp:cNvSpPr/>
      </dsp:nvSpPr>
      <dsp:spPr>
        <a:xfrm>
          <a:off x="1914824" y="2073028"/>
          <a:ext cx="4496229" cy="16578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456" tIns="175456" rIns="175456" bIns="175456" numCol="1" spcCol="1270" anchor="ctr" anchorCtr="0">
          <a:noAutofit/>
        </a:bodyPr>
        <a:lstStyle/>
        <a:p>
          <a:pPr marL="0" lvl="0" indent="0" algn="l" defTabSz="755650">
            <a:lnSpc>
              <a:spcPct val="90000"/>
            </a:lnSpc>
            <a:spcBef>
              <a:spcPct val="0"/>
            </a:spcBef>
            <a:spcAft>
              <a:spcPct val="35000"/>
            </a:spcAft>
            <a:buNone/>
          </a:pPr>
          <a:r>
            <a:rPr lang="en-GB" sz="1700" kern="1200" dirty="0"/>
            <a:t>Wellbeing is made up of both subjective wellbeing (how happy you are) and objective wellbeing (how well you do in life, as measured by things like income and education) (Diener et al., 2022).</a:t>
          </a:r>
          <a:endParaRPr lang="en-US" sz="1700" kern="1200" dirty="0"/>
        </a:p>
      </dsp:txBody>
      <dsp:txXfrm>
        <a:off x="1914824" y="2073028"/>
        <a:ext cx="4496229" cy="1657856"/>
      </dsp:txXfrm>
    </dsp:sp>
    <dsp:sp modelId="{A48D804B-8541-4C08-919E-060998C934DC}">
      <dsp:nvSpPr>
        <dsp:cNvPr id="0" name=""/>
        <dsp:cNvSpPr/>
      </dsp:nvSpPr>
      <dsp:spPr>
        <a:xfrm>
          <a:off x="0" y="4145349"/>
          <a:ext cx="6411054" cy="165785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AF588A-286B-4415-8707-B93394B817AB}">
      <dsp:nvSpPr>
        <dsp:cNvPr id="0" name=""/>
        <dsp:cNvSpPr/>
      </dsp:nvSpPr>
      <dsp:spPr>
        <a:xfrm>
          <a:off x="501501" y="4518366"/>
          <a:ext cx="911820" cy="9118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B92DB6D-515A-496C-A1AC-91CA31D509CF}">
      <dsp:nvSpPr>
        <dsp:cNvPr id="0" name=""/>
        <dsp:cNvSpPr/>
      </dsp:nvSpPr>
      <dsp:spPr>
        <a:xfrm>
          <a:off x="1914824" y="4145349"/>
          <a:ext cx="4496229" cy="16578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456" tIns="175456" rIns="175456" bIns="175456" numCol="1" spcCol="1270" anchor="ctr" anchorCtr="0">
          <a:noAutofit/>
        </a:bodyPr>
        <a:lstStyle/>
        <a:p>
          <a:pPr marL="0" lvl="0" indent="0" algn="l" defTabSz="755650" rtl="0">
            <a:lnSpc>
              <a:spcPct val="90000"/>
            </a:lnSpc>
            <a:spcBef>
              <a:spcPct val="0"/>
            </a:spcBef>
            <a:spcAft>
              <a:spcPct val="35000"/>
            </a:spcAft>
            <a:buNone/>
          </a:pPr>
          <a:r>
            <a:rPr lang="en-GB" sz="1700" kern="1200" dirty="0"/>
            <a:t>Sustainable development is when we meet our needs now without </a:t>
          </a:r>
          <a:r>
            <a:rPr lang="en-GB" sz="1700" kern="1200" dirty="0">
              <a:latin typeface="Posterama"/>
            </a:rPr>
            <a:t>compromising future</a:t>
          </a:r>
          <a:r>
            <a:rPr lang="en-GB" sz="1700" kern="1200" dirty="0"/>
            <a:t> generations (United Nations, 2023).</a:t>
          </a:r>
          <a:endParaRPr lang="en-US" sz="1700" kern="1200" dirty="0"/>
        </a:p>
      </dsp:txBody>
      <dsp:txXfrm>
        <a:off x="1914824" y="4145349"/>
        <a:ext cx="4496229" cy="16578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DE00DB-219B-4F11-AA17-CF3B630E6DBB}">
      <dsp:nvSpPr>
        <dsp:cNvPr id="0" name=""/>
        <dsp:cNvSpPr/>
      </dsp:nvSpPr>
      <dsp:spPr>
        <a:xfrm>
          <a:off x="0" y="0"/>
          <a:ext cx="9334776" cy="128281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defRPr cap="all"/>
          </a:pPr>
          <a:r>
            <a:rPr lang="en-GB" sz="1900" kern="1200" dirty="0"/>
            <a:t>The biopsychosocial model posits that health is a synthesis of biological and social determinants, underscoring the necessity for holistic strategies (McLaren and Hawe, 2022)</a:t>
          </a:r>
          <a:endParaRPr lang="en-US" sz="1900" kern="1200" dirty="0"/>
        </a:p>
      </dsp:txBody>
      <dsp:txXfrm>
        <a:off x="37572" y="37572"/>
        <a:ext cx="7950518" cy="1207672"/>
      </dsp:txXfrm>
    </dsp:sp>
    <dsp:sp modelId="{4A149B6F-78F2-4773-B75B-03E8F0258BD7}">
      <dsp:nvSpPr>
        <dsp:cNvPr id="0" name=""/>
        <dsp:cNvSpPr/>
      </dsp:nvSpPr>
      <dsp:spPr>
        <a:xfrm>
          <a:off x="823656" y="1496619"/>
          <a:ext cx="9334776" cy="1282816"/>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defRPr cap="all"/>
          </a:pPr>
          <a:r>
            <a:rPr lang="en-GB" sz="1900" kern="1200" dirty="0"/>
            <a:t>The ecological model looks at how people and their environments interact with each other and encourages health interventions that take the community into account (Stokols, 2022).</a:t>
          </a:r>
          <a:endParaRPr lang="en-US" sz="1900" kern="1200" dirty="0"/>
        </a:p>
      </dsp:txBody>
      <dsp:txXfrm>
        <a:off x="861228" y="1534191"/>
        <a:ext cx="7602145" cy="1207672"/>
      </dsp:txXfrm>
    </dsp:sp>
    <dsp:sp modelId="{F76050EB-4FA9-47EB-B176-5FFD187FD342}">
      <dsp:nvSpPr>
        <dsp:cNvPr id="0" name=""/>
        <dsp:cNvSpPr/>
      </dsp:nvSpPr>
      <dsp:spPr>
        <a:xfrm>
          <a:off x="1647313" y="2993238"/>
          <a:ext cx="9334776" cy="128281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defRPr cap="all"/>
          </a:pPr>
          <a:r>
            <a:rPr lang="en-GB" sz="1900" kern="1200" dirty="0"/>
            <a:t>Holistic Model: Promotes a comprehensive approach to healthcare that views physical, mental, and social health as interrelated (Dossey et al., 2022).</a:t>
          </a:r>
          <a:endParaRPr lang="en-US" sz="1900" kern="1200" dirty="0"/>
        </a:p>
      </dsp:txBody>
      <dsp:txXfrm>
        <a:off x="1684885" y="3030810"/>
        <a:ext cx="7602145" cy="1207672"/>
      </dsp:txXfrm>
    </dsp:sp>
    <dsp:sp modelId="{45E20F7E-414B-4936-800D-4579836533A7}">
      <dsp:nvSpPr>
        <dsp:cNvPr id="0" name=""/>
        <dsp:cNvSpPr/>
      </dsp:nvSpPr>
      <dsp:spPr>
        <a:xfrm>
          <a:off x="8500945" y="972802"/>
          <a:ext cx="833830" cy="833830"/>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688557" y="972802"/>
        <a:ext cx="458606" cy="627457"/>
      </dsp:txXfrm>
    </dsp:sp>
    <dsp:sp modelId="{C61922C6-0FFF-43D9-9253-6725B5DF5DC5}">
      <dsp:nvSpPr>
        <dsp:cNvPr id="0" name=""/>
        <dsp:cNvSpPr/>
      </dsp:nvSpPr>
      <dsp:spPr>
        <a:xfrm>
          <a:off x="9324602" y="2460869"/>
          <a:ext cx="833830" cy="833830"/>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512214" y="2460869"/>
        <a:ext cx="458606" cy="6274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403F40-8F82-40CD-905E-DCF55C70A50A}">
      <dsp:nvSpPr>
        <dsp:cNvPr id="0" name=""/>
        <dsp:cNvSpPr/>
      </dsp:nvSpPr>
      <dsp:spPr>
        <a:xfrm>
          <a:off x="0" y="708"/>
          <a:ext cx="6411054" cy="165785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683ABE-8A61-4495-9437-648F3FBD96CF}">
      <dsp:nvSpPr>
        <dsp:cNvPr id="0" name=""/>
        <dsp:cNvSpPr/>
      </dsp:nvSpPr>
      <dsp:spPr>
        <a:xfrm>
          <a:off x="501501" y="373726"/>
          <a:ext cx="911820" cy="9118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2BC2371-DFC5-4C1B-AB04-DD8F9C6B2A63}">
      <dsp:nvSpPr>
        <dsp:cNvPr id="0" name=""/>
        <dsp:cNvSpPr/>
      </dsp:nvSpPr>
      <dsp:spPr>
        <a:xfrm>
          <a:off x="1914824" y="708"/>
          <a:ext cx="4496229" cy="16578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456" tIns="175456" rIns="175456" bIns="175456" numCol="1" spcCol="1270" anchor="ctr" anchorCtr="0">
          <a:noAutofit/>
        </a:bodyPr>
        <a:lstStyle/>
        <a:p>
          <a:pPr marL="0" lvl="0" indent="0" algn="l" defTabSz="711200">
            <a:lnSpc>
              <a:spcPct val="100000"/>
            </a:lnSpc>
            <a:spcBef>
              <a:spcPct val="0"/>
            </a:spcBef>
            <a:spcAft>
              <a:spcPct val="35000"/>
            </a:spcAft>
            <a:buNone/>
          </a:pPr>
          <a:r>
            <a:rPr lang="en-GB" sz="1600" kern="1200" dirty="0"/>
            <a:t>The UN set 17 goals to help solve problems around the world, such as health, poverty, and inequality (United Nations, 2023).</a:t>
          </a:r>
          <a:endParaRPr lang="en-US" sz="1600" kern="1200" dirty="0"/>
        </a:p>
      </dsp:txBody>
      <dsp:txXfrm>
        <a:off x="1914824" y="708"/>
        <a:ext cx="4496229" cy="1657856"/>
      </dsp:txXfrm>
    </dsp:sp>
    <dsp:sp modelId="{B6FFB0D4-69A0-4823-AE48-C2DF8530E534}">
      <dsp:nvSpPr>
        <dsp:cNvPr id="0" name=""/>
        <dsp:cNvSpPr/>
      </dsp:nvSpPr>
      <dsp:spPr>
        <a:xfrm>
          <a:off x="0" y="2073028"/>
          <a:ext cx="6411054" cy="165785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CC7C3C-3AE1-4261-AA13-76E0D11492C0}">
      <dsp:nvSpPr>
        <dsp:cNvPr id="0" name=""/>
        <dsp:cNvSpPr/>
      </dsp:nvSpPr>
      <dsp:spPr>
        <a:xfrm>
          <a:off x="501501" y="2446046"/>
          <a:ext cx="911820" cy="9118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52861E-4B31-48D6-992E-390790ABA3C4}">
      <dsp:nvSpPr>
        <dsp:cNvPr id="0" name=""/>
        <dsp:cNvSpPr/>
      </dsp:nvSpPr>
      <dsp:spPr>
        <a:xfrm>
          <a:off x="1914824" y="2073028"/>
          <a:ext cx="4496229" cy="16578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456" tIns="175456" rIns="175456" bIns="175456" numCol="1" spcCol="1270" anchor="ctr" anchorCtr="0">
          <a:noAutofit/>
        </a:bodyPr>
        <a:lstStyle/>
        <a:p>
          <a:pPr marL="0" lvl="0" indent="0" algn="l" defTabSz="711200">
            <a:lnSpc>
              <a:spcPct val="100000"/>
            </a:lnSpc>
            <a:spcBef>
              <a:spcPct val="0"/>
            </a:spcBef>
            <a:spcAft>
              <a:spcPct val="35000"/>
            </a:spcAft>
            <a:buNone/>
          </a:pPr>
          <a:r>
            <a:rPr lang="en-GB" sz="1600" kern="1200" dirty="0"/>
            <a:t>Goal 3 is all about making sure that everyone lives a healthy life and feels good about themselves (United Nations, 2023). </a:t>
          </a:r>
          <a:endParaRPr lang="en-US" sz="1600" kern="1200" dirty="0"/>
        </a:p>
      </dsp:txBody>
      <dsp:txXfrm>
        <a:off x="1914824" y="2073028"/>
        <a:ext cx="4496229" cy="1657856"/>
      </dsp:txXfrm>
    </dsp:sp>
    <dsp:sp modelId="{6DA3F9C6-4D74-4886-B56D-7619C8117C22}">
      <dsp:nvSpPr>
        <dsp:cNvPr id="0" name=""/>
        <dsp:cNvSpPr/>
      </dsp:nvSpPr>
      <dsp:spPr>
        <a:xfrm>
          <a:off x="0" y="4145349"/>
          <a:ext cx="6411054" cy="165785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60891CF-B264-4663-ABB4-8E8E1B7BFCC6}">
      <dsp:nvSpPr>
        <dsp:cNvPr id="0" name=""/>
        <dsp:cNvSpPr/>
      </dsp:nvSpPr>
      <dsp:spPr>
        <a:xfrm>
          <a:off x="501501" y="4518366"/>
          <a:ext cx="911820" cy="911820"/>
        </a:xfrm>
        <a:prstGeom prst="rect">
          <a:avLst/>
        </a:prstGeom>
        <a:solidFill>
          <a:schemeClr val="accent4">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246F787-033E-4AA2-80D5-F53C19DEB8F8}">
      <dsp:nvSpPr>
        <dsp:cNvPr id="0" name=""/>
        <dsp:cNvSpPr/>
      </dsp:nvSpPr>
      <dsp:spPr>
        <a:xfrm>
          <a:off x="1914824" y="4145349"/>
          <a:ext cx="4496229" cy="16578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456" tIns="175456" rIns="175456" bIns="175456" numCol="1" spcCol="1270" anchor="ctr" anchorCtr="0">
          <a:noAutofit/>
        </a:bodyPr>
        <a:lstStyle/>
        <a:p>
          <a:pPr marL="0" lvl="0" indent="0" algn="l" defTabSz="711200" rtl="0">
            <a:lnSpc>
              <a:spcPct val="100000"/>
            </a:lnSpc>
            <a:spcBef>
              <a:spcPct val="0"/>
            </a:spcBef>
            <a:spcAft>
              <a:spcPct val="35000"/>
            </a:spcAft>
            <a:buNone/>
          </a:pPr>
          <a:r>
            <a:rPr lang="en-GB" sz="1600" kern="1200" dirty="0"/>
            <a:t>The Diabetes Prevention Programme in the UK is an example of how services can support sustainable development by making improvements to people's lives in healthcare (NHS England, 2023).</a:t>
          </a:r>
          <a:endParaRPr lang="en-GB" sz="1600" kern="1200" dirty="0">
            <a:latin typeface="Posterama"/>
          </a:endParaRPr>
        </a:p>
      </dsp:txBody>
      <dsp:txXfrm>
        <a:off x="1914824" y="4145349"/>
        <a:ext cx="4496229" cy="16578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5D6A94-8EA1-4AD2-90CC-4195D47EE985}">
      <dsp:nvSpPr>
        <dsp:cNvPr id="0" name=""/>
        <dsp:cNvSpPr/>
      </dsp:nvSpPr>
      <dsp:spPr>
        <a:xfrm>
          <a:off x="0" y="202532"/>
          <a:ext cx="10982090" cy="15795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GB" sz="2700" kern="1200" dirty="0"/>
            <a:t> </a:t>
          </a:r>
          <a:r>
            <a:rPr lang="en-GB" sz="2700" kern="1200" dirty="0">
              <a:latin typeface="Posterama"/>
            </a:rPr>
            <a:t>The Integrative Health program combine traditional medicine care with complementary therapies.</a:t>
          </a:r>
          <a:br>
            <a:rPr lang="en-GB" sz="2700" kern="1200" dirty="0"/>
          </a:br>
          <a:endParaRPr lang="en-US" sz="2700" kern="1200" dirty="0"/>
        </a:p>
      </dsp:txBody>
      <dsp:txXfrm>
        <a:off x="77105" y="279637"/>
        <a:ext cx="10827880" cy="1425290"/>
      </dsp:txXfrm>
    </dsp:sp>
    <dsp:sp modelId="{7E0F0C1F-2F81-47C9-95F1-9C81728869B4}">
      <dsp:nvSpPr>
        <dsp:cNvPr id="0" name=""/>
        <dsp:cNvSpPr/>
      </dsp:nvSpPr>
      <dsp:spPr>
        <a:xfrm>
          <a:off x="0" y="1782032"/>
          <a:ext cx="10982090" cy="2291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8681"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n-GB" sz="2100" kern="1200" dirty="0"/>
            <a:t>Complementary therapies include acupuncture, massage, yoga, and guided imagery. </a:t>
          </a:r>
          <a:br>
            <a:rPr lang="en-GB" sz="2100" kern="1200" dirty="0"/>
          </a:br>
          <a:endParaRPr lang="en-US" sz="2100" kern="1200" dirty="0"/>
        </a:p>
        <a:p>
          <a:pPr marL="228600" lvl="1" indent="-228600" algn="l" defTabSz="933450">
            <a:lnSpc>
              <a:spcPct val="90000"/>
            </a:lnSpc>
            <a:spcBef>
              <a:spcPct val="0"/>
            </a:spcBef>
            <a:spcAft>
              <a:spcPct val="20000"/>
            </a:spcAft>
            <a:buChar char="•"/>
          </a:pPr>
          <a:r>
            <a:rPr lang="en-GB" sz="2100" kern="1200" dirty="0"/>
            <a:t>Interdisciplinary Team: Doctors, nurses, psychologists, and dietitians work together.</a:t>
          </a:r>
          <a:br>
            <a:rPr lang="en-GB" sz="2100" kern="1200" dirty="0"/>
          </a:br>
          <a:endParaRPr lang="en-US" sz="2100" kern="1200" dirty="0"/>
        </a:p>
        <a:p>
          <a:pPr marL="228600" lvl="1" indent="-228600" algn="l" defTabSz="933450">
            <a:lnSpc>
              <a:spcPct val="90000"/>
            </a:lnSpc>
            <a:spcBef>
              <a:spcPct val="0"/>
            </a:spcBef>
            <a:spcAft>
              <a:spcPct val="20000"/>
            </a:spcAft>
            <a:buChar char="•"/>
          </a:pPr>
          <a:r>
            <a:rPr lang="en-GB" sz="2100" kern="1200" dirty="0"/>
            <a:t>Patient-Centred Care: Care plans that are made just for each patient based on their needs and preferences (Johns Hopkins Medicine, 2023).</a:t>
          </a:r>
          <a:endParaRPr lang="en-US" sz="2100" kern="1200" dirty="0"/>
        </a:p>
      </dsp:txBody>
      <dsp:txXfrm>
        <a:off x="0" y="1782032"/>
        <a:ext cx="10982090" cy="229148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BA0CC5-56C5-4126-9AE7-0D75A15B1B74}">
      <dsp:nvSpPr>
        <dsp:cNvPr id="0" name=""/>
        <dsp:cNvSpPr/>
      </dsp:nvSpPr>
      <dsp:spPr>
        <a:xfrm>
          <a:off x="0" y="3815369"/>
          <a:ext cx="7677192" cy="250329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en-GB" sz="3200" kern="1200" dirty="0"/>
            <a:t>Application of the Health Belief Model (HBM): </a:t>
          </a:r>
          <a:endParaRPr lang="en-US" sz="3200" kern="1200" dirty="0"/>
        </a:p>
      </dsp:txBody>
      <dsp:txXfrm>
        <a:off x="0" y="3815369"/>
        <a:ext cx="7677192" cy="1351779"/>
      </dsp:txXfrm>
    </dsp:sp>
    <dsp:sp modelId="{D2870082-5E32-4F16-9EF8-159A90778C92}">
      <dsp:nvSpPr>
        <dsp:cNvPr id="0" name=""/>
        <dsp:cNvSpPr/>
      </dsp:nvSpPr>
      <dsp:spPr>
        <a:xfrm>
          <a:off x="937" y="5117082"/>
          <a:ext cx="1535063" cy="1151515"/>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13970" rIns="78232" bIns="13970" numCol="1" spcCol="1270" anchor="ctr" anchorCtr="0">
          <a:noAutofit/>
        </a:bodyPr>
        <a:lstStyle/>
        <a:p>
          <a:pPr marL="0" lvl="0" indent="0" algn="ctr" defTabSz="488950">
            <a:lnSpc>
              <a:spcPct val="90000"/>
            </a:lnSpc>
            <a:spcBef>
              <a:spcPct val="0"/>
            </a:spcBef>
            <a:spcAft>
              <a:spcPct val="35000"/>
            </a:spcAft>
            <a:buNone/>
          </a:pPr>
          <a:r>
            <a:rPr lang="en-GB" sz="1100" kern="1200" dirty="0"/>
            <a:t>Increases knowledge of the risk of childhood obesity.</a:t>
          </a:r>
          <a:br>
            <a:rPr lang="en-GB" sz="1100" kern="1200" dirty="0"/>
          </a:br>
          <a:endParaRPr lang="en-US" sz="1100" kern="1200" dirty="0"/>
        </a:p>
      </dsp:txBody>
      <dsp:txXfrm>
        <a:off x="937" y="5117082"/>
        <a:ext cx="1535063" cy="1151515"/>
      </dsp:txXfrm>
    </dsp:sp>
    <dsp:sp modelId="{C1DE55F9-F61E-472D-BC86-3C88BA783554}">
      <dsp:nvSpPr>
        <dsp:cNvPr id="0" name=""/>
        <dsp:cNvSpPr/>
      </dsp:nvSpPr>
      <dsp:spPr>
        <a:xfrm>
          <a:off x="1536000" y="5117082"/>
          <a:ext cx="1535063" cy="1151515"/>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13970" rIns="78232" bIns="13970" numCol="1" spcCol="1270" anchor="ctr" anchorCtr="0">
          <a:noAutofit/>
        </a:bodyPr>
        <a:lstStyle/>
        <a:p>
          <a:pPr marL="0" lvl="0" indent="0" algn="ctr" defTabSz="488950">
            <a:lnSpc>
              <a:spcPct val="90000"/>
            </a:lnSpc>
            <a:spcBef>
              <a:spcPct val="0"/>
            </a:spcBef>
            <a:spcAft>
              <a:spcPct val="35000"/>
            </a:spcAft>
            <a:buNone/>
          </a:pPr>
          <a:r>
            <a:rPr lang="en-GB" sz="1100" kern="1200" dirty="0"/>
            <a:t>Draws attention to the detrimental effects of obesity on one's health.</a:t>
          </a:r>
          <a:br>
            <a:rPr lang="en-GB" sz="1100" kern="1200" dirty="0"/>
          </a:br>
          <a:endParaRPr lang="en-US" sz="1100" kern="1200" dirty="0"/>
        </a:p>
      </dsp:txBody>
      <dsp:txXfrm>
        <a:off x="1536000" y="5117082"/>
        <a:ext cx="1535063" cy="1151515"/>
      </dsp:txXfrm>
    </dsp:sp>
    <dsp:sp modelId="{286FB73C-5F80-478C-908A-7A0F2F8FE6B2}">
      <dsp:nvSpPr>
        <dsp:cNvPr id="0" name=""/>
        <dsp:cNvSpPr/>
      </dsp:nvSpPr>
      <dsp:spPr>
        <a:xfrm>
          <a:off x="3071064" y="5117082"/>
          <a:ext cx="1535063" cy="1151515"/>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13970" rIns="78232" bIns="13970" numCol="1" spcCol="1270" anchor="ctr" anchorCtr="0">
          <a:noAutofit/>
        </a:bodyPr>
        <a:lstStyle/>
        <a:p>
          <a:pPr marL="0" lvl="0" indent="0" algn="ctr" defTabSz="488950">
            <a:lnSpc>
              <a:spcPct val="90000"/>
            </a:lnSpc>
            <a:spcBef>
              <a:spcPct val="0"/>
            </a:spcBef>
            <a:spcAft>
              <a:spcPct val="35000"/>
            </a:spcAft>
            <a:buNone/>
          </a:pPr>
          <a:r>
            <a:rPr lang="en-GB" sz="1100" kern="1200" dirty="0"/>
            <a:t>Encourages beneficial, healthful behaviours. </a:t>
          </a:r>
          <a:br>
            <a:rPr lang="en-GB" sz="1100" kern="1200" dirty="0"/>
          </a:br>
          <a:endParaRPr lang="en-US" sz="1100" kern="1200" dirty="0"/>
        </a:p>
      </dsp:txBody>
      <dsp:txXfrm>
        <a:off x="3071064" y="5117082"/>
        <a:ext cx="1535063" cy="1151515"/>
      </dsp:txXfrm>
    </dsp:sp>
    <dsp:sp modelId="{13C16692-79C6-46C3-A849-7E28B3622DC9}">
      <dsp:nvSpPr>
        <dsp:cNvPr id="0" name=""/>
        <dsp:cNvSpPr/>
      </dsp:nvSpPr>
      <dsp:spPr>
        <a:xfrm>
          <a:off x="4606127" y="5117082"/>
          <a:ext cx="1535063" cy="1151515"/>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13970" rIns="78232" bIns="13970" numCol="1" spcCol="1270" anchor="ctr" anchorCtr="0">
          <a:noAutofit/>
        </a:bodyPr>
        <a:lstStyle/>
        <a:p>
          <a:pPr marL="0" lvl="0" indent="0" algn="ctr" defTabSz="488950">
            <a:lnSpc>
              <a:spcPct val="90000"/>
            </a:lnSpc>
            <a:spcBef>
              <a:spcPct val="0"/>
            </a:spcBef>
            <a:spcAft>
              <a:spcPct val="35000"/>
            </a:spcAft>
            <a:buNone/>
          </a:pPr>
          <a:r>
            <a:rPr lang="en-GB" sz="1100" kern="1200" dirty="0"/>
            <a:t>Discusses and offers answers for change's challenges.</a:t>
          </a:r>
          <a:endParaRPr lang="en-US" sz="1100" kern="1200" dirty="0"/>
        </a:p>
      </dsp:txBody>
      <dsp:txXfrm>
        <a:off x="4606127" y="5117082"/>
        <a:ext cx="1535063" cy="1151515"/>
      </dsp:txXfrm>
    </dsp:sp>
    <dsp:sp modelId="{B2B20BF9-21A9-44AD-8EC1-FD0BD2769F87}">
      <dsp:nvSpPr>
        <dsp:cNvPr id="0" name=""/>
        <dsp:cNvSpPr/>
      </dsp:nvSpPr>
      <dsp:spPr>
        <a:xfrm>
          <a:off x="6141191" y="5117082"/>
          <a:ext cx="1535063" cy="1151515"/>
        </a:xfrm>
        <a:prstGeom prst="rect">
          <a:avLst/>
        </a:prstGeom>
        <a:solidFill>
          <a:schemeClr val="accent6">
            <a:tint val="40000"/>
            <a:alpha val="90000"/>
            <a:hueOff val="0"/>
            <a:satOff val="0"/>
            <a:lumOff val="0"/>
            <a:alphaOff val="0"/>
          </a:schemeClr>
        </a:solidFill>
        <a:ln w="12700" cap="flat" cmpd="sng" algn="ctr">
          <a:solidFill>
            <a:schemeClr val="accent6">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13970" rIns="78232" bIns="13970" numCol="1" spcCol="1270" anchor="ctr" anchorCtr="0">
          <a:noAutofit/>
        </a:bodyPr>
        <a:lstStyle/>
        <a:p>
          <a:pPr marL="0" lvl="0" indent="0" algn="ctr" defTabSz="488950" rtl="0">
            <a:lnSpc>
              <a:spcPct val="90000"/>
            </a:lnSpc>
            <a:spcBef>
              <a:spcPct val="0"/>
            </a:spcBef>
            <a:spcAft>
              <a:spcPct val="35000"/>
            </a:spcAft>
            <a:buNone/>
          </a:pPr>
          <a:r>
            <a:rPr lang="en-GB" sz="1100" kern="1200" dirty="0"/>
            <a:t>Families are motivated by interesting resources and neighbourhood activities</a:t>
          </a:r>
          <a:r>
            <a:rPr lang="en-GB" sz="1100" kern="1200" dirty="0">
              <a:latin typeface="Posterama"/>
            </a:rPr>
            <a:t> (Public Health England, 2018).</a:t>
          </a:r>
          <a:endParaRPr lang="en-US" sz="1100" kern="1200" dirty="0"/>
        </a:p>
      </dsp:txBody>
      <dsp:txXfrm>
        <a:off x="6141191" y="5117082"/>
        <a:ext cx="1535063" cy="1151515"/>
      </dsp:txXfrm>
    </dsp:sp>
    <dsp:sp modelId="{0095D896-15C0-4A4D-A8F5-B621AD7DBBD3}">
      <dsp:nvSpPr>
        <dsp:cNvPr id="0" name=""/>
        <dsp:cNvSpPr/>
      </dsp:nvSpPr>
      <dsp:spPr>
        <a:xfrm rot="10800000">
          <a:off x="0" y="2850"/>
          <a:ext cx="7677192" cy="3850068"/>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en-GB" sz="3200" kern="1200" dirty="0"/>
            <a:t>Improve the lifestyle choices that families and children make. </a:t>
          </a:r>
          <a:endParaRPr lang="en-US" sz="3200" kern="1200" dirty="0"/>
        </a:p>
      </dsp:txBody>
      <dsp:txXfrm rot="-10800000">
        <a:off x="0" y="2850"/>
        <a:ext cx="7677192" cy="1351373"/>
      </dsp:txXfrm>
    </dsp:sp>
    <dsp:sp modelId="{3C2B4975-7AD1-4952-A165-A351EE986092}">
      <dsp:nvSpPr>
        <dsp:cNvPr id="0" name=""/>
        <dsp:cNvSpPr/>
      </dsp:nvSpPr>
      <dsp:spPr>
        <a:xfrm>
          <a:off x="0" y="1354224"/>
          <a:ext cx="7677192" cy="1151170"/>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13970" rIns="78232" bIns="13970" numCol="1" spcCol="1270" anchor="ctr" anchorCtr="0">
          <a:noAutofit/>
        </a:bodyPr>
        <a:lstStyle/>
        <a:p>
          <a:pPr marL="0" lvl="0" indent="0" algn="ctr" defTabSz="488950">
            <a:lnSpc>
              <a:spcPct val="90000"/>
            </a:lnSpc>
            <a:spcBef>
              <a:spcPct val="0"/>
            </a:spcBef>
            <a:spcAft>
              <a:spcPct val="35000"/>
            </a:spcAft>
            <a:buNone/>
          </a:pPr>
          <a:r>
            <a:rPr lang="en-GB" sz="1100" kern="1200" dirty="0"/>
            <a:t>Public Health England's public health campaign that emphasises physical activity and a balanced diet.</a:t>
          </a:r>
          <a:endParaRPr lang="en-US" sz="1100" kern="1200" dirty="0"/>
        </a:p>
      </dsp:txBody>
      <dsp:txXfrm>
        <a:off x="0" y="1354224"/>
        <a:ext cx="7677192" cy="115117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D041B3-A0D8-4DBE-8C87-5241782D739E}">
      <dsp:nvSpPr>
        <dsp:cNvPr id="0" name=""/>
        <dsp:cNvSpPr/>
      </dsp:nvSpPr>
      <dsp:spPr>
        <a:xfrm>
          <a:off x="3977564" y="1685797"/>
          <a:ext cx="2432318" cy="2432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l" defTabSz="844550">
            <a:lnSpc>
              <a:spcPct val="90000"/>
            </a:lnSpc>
            <a:spcBef>
              <a:spcPct val="0"/>
            </a:spcBef>
            <a:spcAft>
              <a:spcPct val="35000"/>
            </a:spcAft>
            <a:buNone/>
          </a:pPr>
          <a:r>
            <a:rPr lang="en-US" sz="1900" kern="1200"/>
            <a:t>Successes:</a:t>
          </a:r>
        </a:p>
        <a:p>
          <a:pPr marL="114300" lvl="1" indent="-114300" algn="l" defTabSz="666750">
            <a:lnSpc>
              <a:spcPct val="90000"/>
            </a:lnSpc>
            <a:spcBef>
              <a:spcPct val="0"/>
            </a:spcBef>
            <a:spcAft>
              <a:spcPct val="15000"/>
            </a:spcAft>
            <a:buChar char="•"/>
          </a:pPr>
          <a:r>
            <a:rPr lang="en-US" sz="1500" kern="1200"/>
            <a:t>Parents are quite aware of the Change4life brand.</a:t>
          </a:r>
        </a:p>
        <a:p>
          <a:pPr marL="114300" lvl="1" indent="-114300" algn="l" defTabSz="666750">
            <a:lnSpc>
              <a:spcPct val="90000"/>
            </a:lnSpc>
            <a:spcBef>
              <a:spcPct val="0"/>
            </a:spcBef>
            <a:spcAft>
              <a:spcPct val="15000"/>
            </a:spcAft>
            <a:buChar char="•"/>
          </a:pPr>
          <a:r>
            <a:rPr lang="en-US" sz="1500" kern="1200"/>
            <a:t>In its first year, it reached more than 12 million individuals.</a:t>
          </a:r>
        </a:p>
        <a:p>
          <a:pPr marL="114300" lvl="1" indent="-114300" algn="l" defTabSz="666750">
            <a:lnSpc>
              <a:spcPct val="90000"/>
            </a:lnSpc>
            <a:spcBef>
              <a:spcPct val="0"/>
            </a:spcBef>
            <a:spcAft>
              <a:spcPct val="15000"/>
            </a:spcAft>
            <a:buChar char="•"/>
          </a:pPr>
          <a:r>
            <a:rPr lang="en-US" sz="1500" kern="1200"/>
            <a:t>70% of households said they ate more fruits and vegetables (Public Health England, 2018).</a:t>
          </a:r>
        </a:p>
      </dsp:txBody>
      <dsp:txXfrm>
        <a:off x="3977564" y="1685797"/>
        <a:ext cx="2432318" cy="2432318"/>
      </dsp:txXfrm>
    </dsp:sp>
    <dsp:sp modelId="{CE58D1A7-D5F3-4296-A5DB-A5F0E4F25E8A}">
      <dsp:nvSpPr>
        <dsp:cNvPr id="0" name=""/>
        <dsp:cNvSpPr/>
      </dsp:nvSpPr>
      <dsp:spPr>
        <a:xfrm>
          <a:off x="703502" y="399932"/>
          <a:ext cx="5004048" cy="5004048"/>
        </a:xfrm>
        <a:prstGeom prst="circularArrow">
          <a:avLst>
            <a:gd name="adj1" fmla="val 9478"/>
            <a:gd name="adj2" fmla="val 684551"/>
            <a:gd name="adj3" fmla="val 7852742"/>
            <a:gd name="adj4" fmla="val 2262706"/>
            <a:gd name="adj5" fmla="val 11058"/>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A62684-CF18-4F8F-9B61-5258FDBF6DC5}">
      <dsp:nvSpPr>
        <dsp:cNvPr id="0" name=""/>
        <dsp:cNvSpPr/>
      </dsp:nvSpPr>
      <dsp:spPr>
        <a:xfrm>
          <a:off x="1170" y="1685797"/>
          <a:ext cx="2432318" cy="2432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l" defTabSz="844550">
            <a:lnSpc>
              <a:spcPct val="90000"/>
            </a:lnSpc>
            <a:spcBef>
              <a:spcPct val="0"/>
            </a:spcBef>
            <a:spcAft>
              <a:spcPct val="35000"/>
            </a:spcAft>
            <a:buNone/>
          </a:pPr>
          <a:r>
            <a:rPr lang="en-US" sz="1900" kern="1200"/>
            <a:t>Challenges:</a:t>
          </a:r>
        </a:p>
        <a:p>
          <a:pPr marL="114300" lvl="1" indent="-114300" algn="l" defTabSz="666750">
            <a:lnSpc>
              <a:spcPct val="90000"/>
            </a:lnSpc>
            <a:spcBef>
              <a:spcPct val="0"/>
            </a:spcBef>
            <a:spcAft>
              <a:spcPct val="15000"/>
            </a:spcAft>
            <a:buChar char="•"/>
          </a:pPr>
          <a:r>
            <a:rPr lang="en-US" sz="1500" kern="1200"/>
            <a:t>It is hard to keep people involved over time. </a:t>
          </a:r>
        </a:p>
        <a:p>
          <a:pPr marL="114300" lvl="1" indent="-114300" algn="l" defTabSz="666750">
            <a:lnSpc>
              <a:spcPct val="90000"/>
            </a:lnSpc>
            <a:spcBef>
              <a:spcPct val="0"/>
            </a:spcBef>
            <a:spcAft>
              <a:spcPct val="15000"/>
            </a:spcAft>
            <a:buChar char="•"/>
          </a:pPr>
          <a:r>
            <a:rPr lang="en-US" sz="1500" kern="1200"/>
            <a:t>Difficulties for groups that are already on the edge.</a:t>
          </a:r>
        </a:p>
        <a:p>
          <a:pPr marL="114300" lvl="1" indent="-114300" algn="l" defTabSz="666750">
            <a:lnSpc>
              <a:spcPct val="90000"/>
            </a:lnSpc>
            <a:spcBef>
              <a:spcPct val="0"/>
            </a:spcBef>
            <a:spcAft>
              <a:spcPct val="15000"/>
            </a:spcAft>
            <a:buChar char="•"/>
          </a:pPr>
          <a:r>
            <a:rPr lang="en-US" sz="1500" kern="1200"/>
            <a:t>It is hard to figure out how much obesity will go down over time.</a:t>
          </a:r>
        </a:p>
      </dsp:txBody>
      <dsp:txXfrm>
        <a:off x="1170" y="1685797"/>
        <a:ext cx="2432318" cy="2432318"/>
      </dsp:txXfrm>
    </dsp:sp>
    <dsp:sp modelId="{56218C5A-9187-4C07-B873-69C72FBEECC0}">
      <dsp:nvSpPr>
        <dsp:cNvPr id="0" name=""/>
        <dsp:cNvSpPr/>
      </dsp:nvSpPr>
      <dsp:spPr>
        <a:xfrm>
          <a:off x="703502" y="399932"/>
          <a:ext cx="5004048" cy="5004048"/>
        </a:xfrm>
        <a:prstGeom prst="circularArrow">
          <a:avLst>
            <a:gd name="adj1" fmla="val 9478"/>
            <a:gd name="adj2" fmla="val 684551"/>
            <a:gd name="adj3" fmla="val 18652742"/>
            <a:gd name="adj4" fmla="val 13062706"/>
            <a:gd name="adj5" fmla="val 11058"/>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1AB3CA-227E-448A-A96C-31DACBB2B8FC}">
      <dsp:nvSpPr>
        <dsp:cNvPr id="0" name=""/>
        <dsp:cNvSpPr/>
      </dsp:nvSpPr>
      <dsp:spPr>
        <a:xfrm>
          <a:off x="1234753" y="140"/>
          <a:ext cx="2508397" cy="150503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Health outcomes are still very different, and they are often affected by social and economic factors (Marmot, 2021).</a:t>
          </a:r>
        </a:p>
      </dsp:txBody>
      <dsp:txXfrm>
        <a:off x="1234753" y="140"/>
        <a:ext cx="2508397" cy="1505038"/>
      </dsp:txXfrm>
    </dsp:sp>
    <dsp:sp modelId="{F68CA7D3-A04E-486E-9E3C-8A646DB2E1C0}">
      <dsp:nvSpPr>
        <dsp:cNvPr id="0" name=""/>
        <dsp:cNvSpPr/>
      </dsp:nvSpPr>
      <dsp:spPr>
        <a:xfrm>
          <a:off x="1234753" y="1756018"/>
          <a:ext cx="2508397" cy="150503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Ethnic differences, differing levels of poverty, and digital exclusion prevent access to quality care (NHS Digital, 2022).</a:t>
          </a:r>
        </a:p>
      </dsp:txBody>
      <dsp:txXfrm>
        <a:off x="1234753" y="1756018"/>
        <a:ext cx="2508397" cy="1505038"/>
      </dsp:txXfrm>
    </dsp:sp>
    <dsp:sp modelId="{2886A4AF-765D-4CD9-B282-63AF536BCB8F}">
      <dsp:nvSpPr>
        <dsp:cNvPr id="0" name=""/>
        <dsp:cNvSpPr/>
      </dsp:nvSpPr>
      <dsp:spPr>
        <a:xfrm>
          <a:off x="1234753" y="3511896"/>
          <a:ext cx="2508397" cy="150503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The NHS is using focused outreach initiatives to fix these problems and make it easier for people who do not have access to care to acquire it (NHS England, 2023).</a:t>
          </a:r>
        </a:p>
      </dsp:txBody>
      <dsp:txXfrm>
        <a:off x="1234753" y="3511896"/>
        <a:ext cx="2508397" cy="150503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27117D-B8C2-44EB-8FCD-E6F5C67B8940}">
      <dsp:nvSpPr>
        <dsp:cNvPr id="0" name=""/>
        <dsp:cNvSpPr/>
      </dsp:nvSpPr>
      <dsp:spPr>
        <a:xfrm>
          <a:off x="0" y="713"/>
          <a:ext cx="6173409" cy="166915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FE19D3-81C7-4C87-9C8F-3EE6F08EF186}">
      <dsp:nvSpPr>
        <dsp:cNvPr id="0" name=""/>
        <dsp:cNvSpPr/>
      </dsp:nvSpPr>
      <dsp:spPr>
        <a:xfrm>
          <a:off x="504919" y="376273"/>
          <a:ext cx="918035" cy="9180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05AFB5-1E41-4E24-9606-C2BEE11F44CC}">
      <dsp:nvSpPr>
        <dsp:cNvPr id="0" name=""/>
        <dsp:cNvSpPr/>
      </dsp:nvSpPr>
      <dsp:spPr>
        <a:xfrm>
          <a:off x="1927873" y="713"/>
          <a:ext cx="4245535" cy="16691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652" tIns="176652" rIns="176652" bIns="176652" numCol="1" spcCol="1270" anchor="ctr" anchorCtr="0">
          <a:noAutofit/>
        </a:bodyPr>
        <a:lstStyle/>
        <a:p>
          <a:pPr marL="0" lvl="0" indent="0" algn="l" defTabSz="800100">
            <a:lnSpc>
              <a:spcPct val="90000"/>
            </a:lnSpc>
            <a:spcBef>
              <a:spcPct val="0"/>
            </a:spcBef>
            <a:spcAft>
              <a:spcPct val="35000"/>
            </a:spcAft>
            <a:buNone/>
          </a:pPr>
          <a:r>
            <a:rPr lang="en-GB" sz="1800" kern="1200"/>
            <a:t>Bad environmental circumstances might cause health problems, which shows how important it is to use sustainable methods (World Health Organization, 2022).</a:t>
          </a:r>
          <a:endParaRPr lang="en-US" sz="1800" kern="1200"/>
        </a:p>
      </dsp:txBody>
      <dsp:txXfrm>
        <a:off x="1927873" y="713"/>
        <a:ext cx="4245535" cy="1669154"/>
      </dsp:txXfrm>
    </dsp:sp>
    <dsp:sp modelId="{D9F766E7-121B-47DE-A674-162F8CB4B4A6}">
      <dsp:nvSpPr>
        <dsp:cNvPr id="0" name=""/>
        <dsp:cNvSpPr/>
      </dsp:nvSpPr>
      <dsp:spPr>
        <a:xfrm>
          <a:off x="0" y="2087157"/>
          <a:ext cx="6173409" cy="166915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59EA0C-AD6B-4598-BF41-E31D7CED202C}">
      <dsp:nvSpPr>
        <dsp:cNvPr id="0" name=""/>
        <dsp:cNvSpPr/>
      </dsp:nvSpPr>
      <dsp:spPr>
        <a:xfrm>
          <a:off x="504919" y="2462716"/>
          <a:ext cx="918035" cy="9180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B97B12B-76BE-427F-B466-8D28228D8B3A}">
      <dsp:nvSpPr>
        <dsp:cNvPr id="0" name=""/>
        <dsp:cNvSpPr/>
      </dsp:nvSpPr>
      <dsp:spPr>
        <a:xfrm>
          <a:off x="1927873" y="2087157"/>
          <a:ext cx="4245535" cy="16691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652" tIns="176652" rIns="176652" bIns="176652" numCol="1" spcCol="1270" anchor="ctr" anchorCtr="0">
          <a:noAutofit/>
        </a:bodyPr>
        <a:lstStyle/>
        <a:p>
          <a:pPr marL="0" lvl="0" indent="0" algn="l" defTabSz="800100">
            <a:lnSpc>
              <a:spcPct val="90000"/>
            </a:lnSpc>
            <a:spcBef>
              <a:spcPct val="0"/>
            </a:spcBef>
            <a:spcAft>
              <a:spcPct val="35000"/>
            </a:spcAft>
            <a:buNone/>
          </a:pPr>
          <a:r>
            <a:rPr lang="en-GB" sz="1800" kern="1200"/>
            <a:t>Having access to parks and other green spaces has been linked to better physical and mental health (Kuo, 2022).</a:t>
          </a:r>
          <a:endParaRPr lang="en-US" sz="1800" kern="1200"/>
        </a:p>
      </dsp:txBody>
      <dsp:txXfrm>
        <a:off x="1927873" y="2087157"/>
        <a:ext cx="4245535" cy="1669154"/>
      </dsp:txXfrm>
    </dsp:sp>
    <dsp:sp modelId="{737E1AE2-2444-4401-BFFB-8BBF3E2A25CF}">
      <dsp:nvSpPr>
        <dsp:cNvPr id="0" name=""/>
        <dsp:cNvSpPr/>
      </dsp:nvSpPr>
      <dsp:spPr>
        <a:xfrm>
          <a:off x="0" y="4173600"/>
          <a:ext cx="6173409" cy="166915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E23CD8-58F8-4DD1-BD43-AF8B41B90541}">
      <dsp:nvSpPr>
        <dsp:cNvPr id="0" name=""/>
        <dsp:cNvSpPr/>
      </dsp:nvSpPr>
      <dsp:spPr>
        <a:xfrm>
          <a:off x="504919" y="4549160"/>
          <a:ext cx="918035" cy="9180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9A21252-0408-451A-947C-41C1097B37BC}">
      <dsp:nvSpPr>
        <dsp:cNvPr id="0" name=""/>
        <dsp:cNvSpPr/>
      </dsp:nvSpPr>
      <dsp:spPr>
        <a:xfrm>
          <a:off x="1927873" y="4173600"/>
          <a:ext cx="4245535" cy="16691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652" tIns="176652" rIns="176652" bIns="176652" numCol="1" spcCol="1270" anchor="ctr" anchorCtr="0">
          <a:noAutofit/>
        </a:bodyPr>
        <a:lstStyle/>
        <a:p>
          <a:pPr marL="0" lvl="0" indent="0" algn="l" defTabSz="800100">
            <a:lnSpc>
              <a:spcPct val="90000"/>
            </a:lnSpc>
            <a:spcBef>
              <a:spcPct val="0"/>
            </a:spcBef>
            <a:spcAft>
              <a:spcPct val="35000"/>
            </a:spcAft>
            <a:buNone/>
          </a:pPr>
          <a:r>
            <a:rPr lang="en-GB" sz="1800" kern="1200"/>
            <a:t>Health professionals can push for legislation in their communities that protect the environment and make it last longer (Graham, 2022).</a:t>
          </a:r>
          <a:endParaRPr lang="en-US" sz="1800" kern="1200"/>
        </a:p>
      </dsp:txBody>
      <dsp:txXfrm>
        <a:off x="1927873" y="4173600"/>
        <a:ext cx="4245535" cy="166915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8E75C1-37CA-4CD1-84DC-EB9436E5D215}">
      <dsp:nvSpPr>
        <dsp:cNvPr id="0" name=""/>
        <dsp:cNvSpPr/>
      </dsp:nvSpPr>
      <dsp:spPr>
        <a:xfrm>
          <a:off x="0" y="417"/>
          <a:ext cx="5631976" cy="9758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844C1D-84A8-438C-AFC8-D6477BC61451}">
      <dsp:nvSpPr>
        <dsp:cNvPr id="0" name=""/>
        <dsp:cNvSpPr/>
      </dsp:nvSpPr>
      <dsp:spPr>
        <a:xfrm>
          <a:off x="295195" y="219983"/>
          <a:ext cx="536719" cy="53671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C79379-F04D-4277-859C-7F2FFDEB4EDD}">
      <dsp:nvSpPr>
        <dsp:cNvPr id="0" name=""/>
        <dsp:cNvSpPr/>
      </dsp:nvSpPr>
      <dsp:spPr>
        <a:xfrm>
          <a:off x="1127110" y="417"/>
          <a:ext cx="4504865" cy="975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78" tIns="103278" rIns="103278" bIns="103278" numCol="1" spcCol="1270" anchor="ctr" anchorCtr="0">
          <a:noAutofit/>
        </a:bodyPr>
        <a:lstStyle/>
        <a:p>
          <a:pPr marL="0" lvl="0" indent="0" algn="l" defTabSz="622300">
            <a:lnSpc>
              <a:spcPct val="100000"/>
            </a:lnSpc>
            <a:spcBef>
              <a:spcPct val="0"/>
            </a:spcBef>
            <a:spcAft>
              <a:spcPct val="35000"/>
            </a:spcAft>
            <a:buNone/>
          </a:pPr>
          <a:r>
            <a:rPr lang="en-GB" sz="1400" kern="1200"/>
            <a:t>Provide training and resources to make sure that everyone can use digital health tools fairly (NHS Digital, 2022).</a:t>
          </a:r>
          <a:endParaRPr lang="en-US" sz="1400" kern="1200"/>
        </a:p>
      </dsp:txBody>
      <dsp:txXfrm>
        <a:off x="1127110" y="417"/>
        <a:ext cx="4504865" cy="975853"/>
      </dsp:txXfrm>
    </dsp:sp>
    <dsp:sp modelId="{7A04DD16-BEAD-438B-8278-2A8BEACE90A8}">
      <dsp:nvSpPr>
        <dsp:cNvPr id="0" name=""/>
        <dsp:cNvSpPr/>
      </dsp:nvSpPr>
      <dsp:spPr>
        <a:xfrm>
          <a:off x="0" y="1220233"/>
          <a:ext cx="5631976" cy="9758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1189E0-508A-4801-9182-708EC9776A38}">
      <dsp:nvSpPr>
        <dsp:cNvPr id="0" name=""/>
        <dsp:cNvSpPr/>
      </dsp:nvSpPr>
      <dsp:spPr>
        <a:xfrm>
          <a:off x="295195" y="1439800"/>
          <a:ext cx="536719" cy="53671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60ADCC-FA79-4D67-8034-6FC962FF07A1}">
      <dsp:nvSpPr>
        <dsp:cNvPr id="0" name=""/>
        <dsp:cNvSpPr/>
      </dsp:nvSpPr>
      <dsp:spPr>
        <a:xfrm>
          <a:off x="1127110" y="1220233"/>
          <a:ext cx="4504865" cy="975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78" tIns="103278" rIns="103278" bIns="103278" numCol="1" spcCol="1270" anchor="ctr" anchorCtr="0">
          <a:noAutofit/>
        </a:bodyPr>
        <a:lstStyle/>
        <a:p>
          <a:pPr marL="0" lvl="0" indent="0" algn="l" defTabSz="622300">
            <a:lnSpc>
              <a:spcPct val="100000"/>
            </a:lnSpc>
            <a:spcBef>
              <a:spcPct val="0"/>
            </a:spcBef>
            <a:spcAft>
              <a:spcPct val="35000"/>
            </a:spcAft>
            <a:buNone/>
          </a:pPr>
          <a:r>
            <a:rPr lang="en-GB" sz="1400" kern="1200"/>
            <a:t>Encourage the local communities involved in planning and providing healthcare so that it meets their specific needs (NHS England, 2023).</a:t>
          </a:r>
          <a:endParaRPr lang="en-US" sz="1400" kern="1200"/>
        </a:p>
      </dsp:txBody>
      <dsp:txXfrm>
        <a:off x="1127110" y="1220233"/>
        <a:ext cx="4504865" cy="975853"/>
      </dsp:txXfrm>
    </dsp:sp>
    <dsp:sp modelId="{92E8A73D-FEC8-40BE-80BA-8E63969AAE95}">
      <dsp:nvSpPr>
        <dsp:cNvPr id="0" name=""/>
        <dsp:cNvSpPr/>
      </dsp:nvSpPr>
      <dsp:spPr>
        <a:xfrm>
          <a:off x="0" y="2440049"/>
          <a:ext cx="5631976" cy="9758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685E78-2A1E-4BAA-829A-3F2F579146FB}">
      <dsp:nvSpPr>
        <dsp:cNvPr id="0" name=""/>
        <dsp:cNvSpPr/>
      </dsp:nvSpPr>
      <dsp:spPr>
        <a:xfrm>
          <a:off x="295195" y="2659616"/>
          <a:ext cx="536719" cy="53671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BC6919-6168-4FD1-9EAE-9AD4DD399ACB}">
      <dsp:nvSpPr>
        <dsp:cNvPr id="0" name=""/>
        <dsp:cNvSpPr/>
      </dsp:nvSpPr>
      <dsp:spPr>
        <a:xfrm>
          <a:off x="1127110" y="2440049"/>
          <a:ext cx="4504865" cy="975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278" tIns="103278" rIns="103278" bIns="103278" numCol="1" spcCol="1270" anchor="ctr" anchorCtr="0">
          <a:noAutofit/>
        </a:bodyPr>
        <a:lstStyle/>
        <a:p>
          <a:pPr marL="0" lvl="0" indent="0" algn="l" defTabSz="622300">
            <a:lnSpc>
              <a:spcPct val="100000"/>
            </a:lnSpc>
            <a:spcBef>
              <a:spcPct val="0"/>
            </a:spcBef>
            <a:spcAft>
              <a:spcPct val="35000"/>
            </a:spcAft>
            <a:buNone/>
          </a:pPr>
          <a:r>
            <a:rPr lang="en-GB" sz="1400" kern="1200"/>
            <a:t>Promote educational initiatives to help healthcare professionals deal with the unique health issues that different communities encounter (Marmot, 2021).</a:t>
          </a:r>
          <a:endParaRPr lang="en-US" sz="1400" kern="1200"/>
        </a:p>
      </dsp:txBody>
      <dsp:txXfrm>
        <a:off x="1127110" y="2440049"/>
        <a:ext cx="4504865" cy="97585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F69281-2CD7-44B9-A1C3-7DFC89CCC2DC}">
      <dsp:nvSpPr>
        <dsp:cNvPr id="0" name=""/>
        <dsp:cNvSpPr/>
      </dsp:nvSpPr>
      <dsp:spPr>
        <a:xfrm>
          <a:off x="0" y="2853"/>
          <a:ext cx="617340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E07735-8B70-4641-8F2E-B9B506A80086}">
      <dsp:nvSpPr>
        <dsp:cNvPr id="0" name=""/>
        <dsp:cNvSpPr/>
      </dsp:nvSpPr>
      <dsp:spPr>
        <a:xfrm>
          <a:off x="0" y="2853"/>
          <a:ext cx="6173409" cy="530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GB" sz="1000" kern="1200" dirty="0"/>
            <a:t>Department of Health and Social Care (2021). Mental Health Act (1983,amended 2007). Available at: </a:t>
          </a:r>
          <a:r>
            <a:rPr lang="en-GB" sz="1000" kern="1200" dirty="0">
              <a:hlinkClick xmlns:r="http://schemas.openxmlformats.org/officeDocument/2006/relationships" r:id="rId1"/>
            </a:rPr>
            <a:t>https://www.legislation.gov.uk/ukpga/1983/20/contents</a:t>
          </a:r>
          <a:r>
            <a:rPr lang="en-GB" sz="1000" kern="1200" dirty="0"/>
            <a:t>. (Accessed  2 February 2026).</a:t>
          </a:r>
          <a:endParaRPr lang="en-US" sz="1000" kern="1200" dirty="0"/>
        </a:p>
      </dsp:txBody>
      <dsp:txXfrm>
        <a:off x="0" y="2853"/>
        <a:ext cx="6173409" cy="530705"/>
      </dsp:txXfrm>
    </dsp:sp>
    <dsp:sp modelId="{410141ED-CA71-4167-8355-AB28D78DF54C}">
      <dsp:nvSpPr>
        <dsp:cNvPr id="0" name=""/>
        <dsp:cNvSpPr/>
      </dsp:nvSpPr>
      <dsp:spPr>
        <a:xfrm>
          <a:off x="0" y="533558"/>
          <a:ext cx="6173409" cy="0"/>
        </a:xfrm>
        <a:prstGeom prst="line">
          <a:avLst/>
        </a:prstGeom>
        <a:solidFill>
          <a:schemeClr val="accent2">
            <a:hueOff val="-39995"/>
            <a:satOff val="-4839"/>
            <a:lumOff val="-2314"/>
            <a:alphaOff val="0"/>
          </a:schemeClr>
        </a:solidFill>
        <a:ln w="12700" cap="flat" cmpd="sng" algn="ctr">
          <a:solidFill>
            <a:schemeClr val="accent2">
              <a:hueOff val="-39995"/>
              <a:satOff val="-4839"/>
              <a:lumOff val="-2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BADAC5-3DD5-4CF3-8E50-2A4CFE93EE27}">
      <dsp:nvSpPr>
        <dsp:cNvPr id="0" name=""/>
        <dsp:cNvSpPr/>
      </dsp:nvSpPr>
      <dsp:spPr>
        <a:xfrm>
          <a:off x="0" y="533558"/>
          <a:ext cx="6173409" cy="530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GB" sz="1000" kern="1200" dirty="0"/>
            <a:t>Diener, E., S., and Lucas, R.E. (2022). 'Subjective Well-Being', In: Lewis, G. and Huppert, F. (Eds)</a:t>
          </a:r>
          <a:r>
            <a:rPr lang="en-GB" sz="1000" i="1" kern="1200" dirty="0"/>
            <a:t>, Oxford Handbook of Happiness.</a:t>
          </a:r>
          <a:r>
            <a:rPr lang="en-GB" sz="1000" kern="1200" dirty="0"/>
            <a:t> Oxford: Oxford University Press.</a:t>
          </a:r>
        </a:p>
      </dsp:txBody>
      <dsp:txXfrm>
        <a:off x="0" y="533558"/>
        <a:ext cx="6173409" cy="530705"/>
      </dsp:txXfrm>
    </dsp:sp>
    <dsp:sp modelId="{874C1157-3932-4F43-B330-B4D333347156}">
      <dsp:nvSpPr>
        <dsp:cNvPr id="0" name=""/>
        <dsp:cNvSpPr/>
      </dsp:nvSpPr>
      <dsp:spPr>
        <a:xfrm>
          <a:off x="0" y="1064264"/>
          <a:ext cx="6173409" cy="0"/>
        </a:xfrm>
        <a:prstGeom prst="line">
          <a:avLst/>
        </a:prstGeom>
        <a:solidFill>
          <a:schemeClr val="accent2">
            <a:hueOff val="-79989"/>
            <a:satOff val="-9677"/>
            <a:lumOff val="-4627"/>
            <a:alphaOff val="0"/>
          </a:schemeClr>
        </a:solidFill>
        <a:ln w="12700" cap="flat" cmpd="sng" algn="ctr">
          <a:solidFill>
            <a:schemeClr val="accent2">
              <a:hueOff val="-79989"/>
              <a:satOff val="-9677"/>
              <a:lumOff val="-462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70E88E-5C16-48AF-917F-F2D3E45B62B7}">
      <dsp:nvSpPr>
        <dsp:cNvPr id="0" name=""/>
        <dsp:cNvSpPr/>
      </dsp:nvSpPr>
      <dsp:spPr>
        <a:xfrm>
          <a:off x="0" y="1064264"/>
          <a:ext cx="6173409" cy="530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GB" sz="1100" kern="1200" dirty="0">
              <a:latin typeface="Arial"/>
              <a:cs typeface="Arial"/>
            </a:rPr>
            <a:t>Dossey, B., Keegan, L., and Smith, J. (2022).</a:t>
          </a:r>
          <a:r>
            <a:rPr lang="en-GB" sz="1100" i="1" kern="1200" dirty="0">
              <a:latin typeface="Arial"/>
              <a:cs typeface="Arial"/>
            </a:rPr>
            <a:t> Holistic Nursing: A Handbook for Practice</a:t>
          </a:r>
          <a:r>
            <a:rPr lang="en-GB" sz="1100" kern="1200" dirty="0">
              <a:latin typeface="Arial"/>
              <a:cs typeface="Arial"/>
            </a:rPr>
            <a:t> Jones and Bartlett Learning.</a:t>
          </a:r>
        </a:p>
      </dsp:txBody>
      <dsp:txXfrm>
        <a:off x="0" y="1064264"/>
        <a:ext cx="6173409" cy="530705"/>
      </dsp:txXfrm>
    </dsp:sp>
    <dsp:sp modelId="{53DD675C-D89C-46E1-864B-6D02789E8421}">
      <dsp:nvSpPr>
        <dsp:cNvPr id="0" name=""/>
        <dsp:cNvSpPr/>
      </dsp:nvSpPr>
      <dsp:spPr>
        <a:xfrm>
          <a:off x="0" y="1594970"/>
          <a:ext cx="6173409" cy="0"/>
        </a:xfrm>
        <a:prstGeom prst="line">
          <a:avLst/>
        </a:prstGeom>
        <a:solidFill>
          <a:schemeClr val="accent2">
            <a:hueOff val="-119984"/>
            <a:satOff val="-14516"/>
            <a:lumOff val="-6941"/>
            <a:alphaOff val="0"/>
          </a:schemeClr>
        </a:solidFill>
        <a:ln w="12700" cap="flat" cmpd="sng" algn="ctr">
          <a:solidFill>
            <a:schemeClr val="accent2">
              <a:hueOff val="-119984"/>
              <a:satOff val="-14516"/>
              <a:lumOff val="-694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675B68-4F8C-49B4-92FE-5E703919019D}">
      <dsp:nvSpPr>
        <dsp:cNvPr id="0" name=""/>
        <dsp:cNvSpPr/>
      </dsp:nvSpPr>
      <dsp:spPr>
        <a:xfrm>
          <a:off x="0" y="1594970"/>
          <a:ext cx="6173409" cy="530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GB" sz="1000" kern="1200" dirty="0"/>
            <a:t>Graham, H., Goldblatt, P., and Ingleby, D. (2022). 'Addressing Health Inequalities: A Global Perspective', </a:t>
          </a:r>
          <a:r>
            <a:rPr lang="en-GB" sz="1000" i="1" kern="1200" dirty="0"/>
            <a:t>International Journal for Equity in Health</a:t>
          </a:r>
          <a:r>
            <a:rPr lang="en-GB" sz="1000" kern="1200" dirty="0"/>
            <a:t>, 21(1), pp. 1-10.</a:t>
          </a:r>
          <a:endParaRPr lang="en-US" sz="1000" kern="1200" dirty="0"/>
        </a:p>
      </dsp:txBody>
      <dsp:txXfrm>
        <a:off x="0" y="1594970"/>
        <a:ext cx="6173409" cy="530705"/>
      </dsp:txXfrm>
    </dsp:sp>
    <dsp:sp modelId="{9B0DED39-CF5B-47FF-BC15-9098574CC1D8}">
      <dsp:nvSpPr>
        <dsp:cNvPr id="0" name=""/>
        <dsp:cNvSpPr/>
      </dsp:nvSpPr>
      <dsp:spPr>
        <a:xfrm>
          <a:off x="0" y="2125675"/>
          <a:ext cx="6173409" cy="0"/>
        </a:xfrm>
        <a:prstGeom prst="line">
          <a:avLst/>
        </a:prstGeom>
        <a:solidFill>
          <a:schemeClr val="accent2">
            <a:hueOff val="-159978"/>
            <a:satOff val="-19354"/>
            <a:lumOff val="-9255"/>
            <a:alphaOff val="0"/>
          </a:schemeClr>
        </a:solidFill>
        <a:ln w="12700" cap="flat" cmpd="sng" algn="ctr">
          <a:solidFill>
            <a:schemeClr val="accent2">
              <a:hueOff val="-159978"/>
              <a:satOff val="-19354"/>
              <a:lumOff val="-925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3958F9-D10F-431D-AC35-53BEBF308DAF}">
      <dsp:nvSpPr>
        <dsp:cNvPr id="0" name=""/>
        <dsp:cNvSpPr/>
      </dsp:nvSpPr>
      <dsp:spPr>
        <a:xfrm>
          <a:off x="0" y="2125675"/>
          <a:ext cx="6173409" cy="530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GB" sz="1000" kern="1200" dirty="0"/>
            <a:t>Kuo, M. (2022). How Parks and Other Green Spaces Improve Health', Health Affairs, 41 (1), pp. 74-80. DOI: 10.1377/HLTHAFF. 2021.01482. </a:t>
          </a:r>
          <a:endParaRPr lang="en-US" sz="1000" kern="1200" dirty="0"/>
        </a:p>
      </dsp:txBody>
      <dsp:txXfrm>
        <a:off x="0" y="2125675"/>
        <a:ext cx="6173409" cy="530705"/>
      </dsp:txXfrm>
    </dsp:sp>
    <dsp:sp modelId="{D9E01089-CFAC-4867-A962-F5A3DA90677A}">
      <dsp:nvSpPr>
        <dsp:cNvPr id="0" name=""/>
        <dsp:cNvSpPr/>
      </dsp:nvSpPr>
      <dsp:spPr>
        <a:xfrm>
          <a:off x="0" y="2656381"/>
          <a:ext cx="6173409" cy="0"/>
        </a:xfrm>
        <a:prstGeom prst="line">
          <a:avLst/>
        </a:prstGeom>
        <a:solidFill>
          <a:schemeClr val="accent2">
            <a:hueOff val="-199973"/>
            <a:satOff val="-24193"/>
            <a:lumOff val="-11569"/>
            <a:alphaOff val="0"/>
          </a:schemeClr>
        </a:solidFill>
        <a:ln w="12700" cap="flat" cmpd="sng" algn="ctr">
          <a:solidFill>
            <a:schemeClr val="accent2">
              <a:hueOff val="-199973"/>
              <a:satOff val="-24193"/>
              <a:lumOff val="-1156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780556-1491-4A48-8579-A86D5C584D8E}">
      <dsp:nvSpPr>
        <dsp:cNvPr id="0" name=""/>
        <dsp:cNvSpPr/>
      </dsp:nvSpPr>
      <dsp:spPr>
        <a:xfrm>
          <a:off x="0" y="2656381"/>
          <a:ext cx="6173409" cy="530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GB" sz="1000" kern="1200" dirty="0"/>
            <a:t>Marmot, M. (2021). 'Health Equity in England: The Marmot Review 10 years On'. Available at:: </a:t>
          </a:r>
          <a:r>
            <a:rPr lang="en-GB" sz="1000" kern="1200" dirty="0">
              <a:hlinkClick xmlns:r="http://schemas.openxmlformats.org/officeDocument/2006/relationships" r:id="rId2"/>
            </a:rPr>
            <a:t>https://www.health.org.uk/publications/reports/the-marmot-review-10-years-on</a:t>
          </a:r>
          <a:r>
            <a:rPr lang="en-GB" sz="1000" kern="1200" dirty="0"/>
            <a:t>. (Accessed  4  February 2026).</a:t>
          </a:r>
          <a:endParaRPr lang="en-US" sz="1000" kern="1200" dirty="0"/>
        </a:p>
      </dsp:txBody>
      <dsp:txXfrm>
        <a:off x="0" y="2656381"/>
        <a:ext cx="6173409" cy="530705"/>
      </dsp:txXfrm>
    </dsp:sp>
    <dsp:sp modelId="{C361BE43-599F-41EC-B26D-EAC1BA651294}">
      <dsp:nvSpPr>
        <dsp:cNvPr id="0" name=""/>
        <dsp:cNvSpPr/>
      </dsp:nvSpPr>
      <dsp:spPr>
        <a:xfrm>
          <a:off x="0" y="3187087"/>
          <a:ext cx="6173409" cy="0"/>
        </a:xfrm>
        <a:prstGeom prst="line">
          <a:avLst/>
        </a:prstGeom>
        <a:solidFill>
          <a:schemeClr val="accent2">
            <a:hueOff val="-239967"/>
            <a:satOff val="-29031"/>
            <a:lumOff val="-13882"/>
            <a:alphaOff val="0"/>
          </a:schemeClr>
        </a:solidFill>
        <a:ln w="12700" cap="flat" cmpd="sng" algn="ctr">
          <a:solidFill>
            <a:schemeClr val="accent2">
              <a:hueOff val="-239967"/>
              <a:satOff val="-29031"/>
              <a:lumOff val="-1388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8259E7-6182-40E6-BA6F-017DAD1826F6}">
      <dsp:nvSpPr>
        <dsp:cNvPr id="0" name=""/>
        <dsp:cNvSpPr/>
      </dsp:nvSpPr>
      <dsp:spPr>
        <a:xfrm>
          <a:off x="0" y="3187087"/>
          <a:ext cx="6173409" cy="530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GB" sz="1000" kern="1200" dirty="0"/>
            <a:t>McLaren, L. and Hawe, P. (2022). 'Ecological Perspectives in Health Promotion', Health Promotion International, 37(2), pp. 235-244. DOI: 10.1093/</a:t>
          </a:r>
          <a:r>
            <a:rPr lang="en-GB" sz="1000" kern="1200" dirty="0" err="1"/>
            <a:t>heapro</a:t>
          </a:r>
          <a:r>
            <a:rPr lang="en-GB" sz="1000" kern="1200" dirty="0"/>
            <a:t>/zaabo066. </a:t>
          </a:r>
          <a:endParaRPr lang="en-US" sz="1000" kern="1200" dirty="0"/>
        </a:p>
      </dsp:txBody>
      <dsp:txXfrm>
        <a:off x="0" y="3187087"/>
        <a:ext cx="6173409" cy="530705"/>
      </dsp:txXfrm>
    </dsp:sp>
    <dsp:sp modelId="{DE80DFEB-15F9-49F9-A2C3-CCB859D2EA00}">
      <dsp:nvSpPr>
        <dsp:cNvPr id="0" name=""/>
        <dsp:cNvSpPr/>
      </dsp:nvSpPr>
      <dsp:spPr>
        <a:xfrm>
          <a:off x="0" y="3717793"/>
          <a:ext cx="6173409" cy="0"/>
        </a:xfrm>
        <a:prstGeom prst="line">
          <a:avLst/>
        </a:prstGeom>
        <a:solidFill>
          <a:schemeClr val="accent2">
            <a:hueOff val="-279962"/>
            <a:satOff val="-33870"/>
            <a:lumOff val="-16196"/>
            <a:alphaOff val="0"/>
          </a:schemeClr>
        </a:solidFill>
        <a:ln w="12700" cap="flat" cmpd="sng" algn="ctr">
          <a:solidFill>
            <a:schemeClr val="accent2">
              <a:hueOff val="-279962"/>
              <a:satOff val="-33870"/>
              <a:lumOff val="-1619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A836DB-F38C-4848-8E57-51C66C25DD4B}">
      <dsp:nvSpPr>
        <dsp:cNvPr id="0" name=""/>
        <dsp:cNvSpPr/>
      </dsp:nvSpPr>
      <dsp:spPr>
        <a:xfrm>
          <a:off x="0" y="3717793"/>
          <a:ext cx="6173409" cy="530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GB" sz="1000" kern="1200" dirty="0"/>
            <a:t>NHS Diabetes Prevention Programme (2023). '</a:t>
          </a:r>
          <a:r>
            <a:rPr lang="en-GB" sz="1000" kern="1200" dirty="0" err="1"/>
            <a:t>Evaluationof</a:t>
          </a:r>
          <a:r>
            <a:rPr lang="en-GB" sz="1000" kern="1200" dirty="0"/>
            <a:t> the NHS </a:t>
          </a:r>
          <a:r>
            <a:rPr lang="en-GB" sz="1000" kern="1200" dirty="0" err="1"/>
            <a:t>Dibetes</a:t>
          </a:r>
          <a:r>
            <a:rPr lang="en-GB" sz="1000" kern="1200" dirty="0"/>
            <a:t> Prevention Programme', Available at: </a:t>
          </a:r>
          <a:r>
            <a:rPr lang="en-GB" sz="1000" kern="1200" dirty="0">
              <a:hlinkClick xmlns:r="http://schemas.openxmlformats.org/officeDocument/2006/relationships" r:id="rId3"/>
            </a:rPr>
            <a:t>https://england.nhs.uk/diabetes/diabetes-prevention/</a:t>
          </a:r>
          <a:r>
            <a:rPr lang="en-GB" sz="1000" kern="1200" dirty="0"/>
            <a:t>.  (Accessed  2 February 2026).</a:t>
          </a:r>
          <a:endParaRPr lang="en-US" sz="1000" kern="1200" dirty="0"/>
        </a:p>
      </dsp:txBody>
      <dsp:txXfrm>
        <a:off x="0" y="3717793"/>
        <a:ext cx="6173409" cy="530705"/>
      </dsp:txXfrm>
    </dsp:sp>
    <dsp:sp modelId="{68F18DFD-0898-466F-A75C-5CC9F29687B9}">
      <dsp:nvSpPr>
        <dsp:cNvPr id="0" name=""/>
        <dsp:cNvSpPr/>
      </dsp:nvSpPr>
      <dsp:spPr>
        <a:xfrm>
          <a:off x="0" y="4248498"/>
          <a:ext cx="6173409" cy="0"/>
        </a:xfrm>
        <a:prstGeom prst="line">
          <a:avLst/>
        </a:prstGeom>
        <a:solidFill>
          <a:schemeClr val="accent2">
            <a:hueOff val="-319956"/>
            <a:satOff val="-38708"/>
            <a:lumOff val="-18510"/>
            <a:alphaOff val="0"/>
          </a:schemeClr>
        </a:solidFill>
        <a:ln w="12700" cap="flat" cmpd="sng" algn="ctr">
          <a:solidFill>
            <a:schemeClr val="accent2">
              <a:hueOff val="-319956"/>
              <a:satOff val="-38708"/>
              <a:lumOff val="-1851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630FC8-63D9-487A-807D-E357643FAAAD}">
      <dsp:nvSpPr>
        <dsp:cNvPr id="0" name=""/>
        <dsp:cNvSpPr/>
      </dsp:nvSpPr>
      <dsp:spPr>
        <a:xfrm>
          <a:off x="0" y="4248498"/>
          <a:ext cx="6173409" cy="530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GB" sz="1000" kern="1200" dirty="0"/>
            <a:t>NHS England (2019). NHS Long Term Plan. Available at: </a:t>
          </a:r>
          <a:r>
            <a:rPr lang="en-GB" sz="1000" kern="1200" dirty="0">
              <a:hlinkClick xmlns:r="http://schemas.openxmlformats.org/officeDocument/2006/relationships" r:id="rId4"/>
            </a:rPr>
            <a:t>https://www.lontermplan.nhs.uk/</a:t>
          </a:r>
          <a:r>
            <a:rPr lang="en-GB" sz="1000" kern="1200" dirty="0"/>
            <a:t>. (Accessed 8 February 2026).</a:t>
          </a:r>
          <a:endParaRPr lang="en-US" sz="1000" kern="1200" dirty="0"/>
        </a:p>
      </dsp:txBody>
      <dsp:txXfrm>
        <a:off x="0" y="4248498"/>
        <a:ext cx="6173409" cy="530705"/>
      </dsp:txXfrm>
    </dsp:sp>
    <dsp:sp modelId="{2E8E62F8-BFAC-4EA2-85B6-09F7115D214E}">
      <dsp:nvSpPr>
        <dsp:cNvPr id="0" name=""/>
        <dsp:cNvSpPr/>
      </dsp:nvSpPr>
      <dsp:spPr>
        <a:xfrm>
          <a:off x="0" y="4779204"/>
          <a:ext cx="6173409" cy="0"/>
        </a:xfrm>
        <a:prstGeom prst="line">
          <a:avLst/>
        </a:prstGeom>
        <a:solidFill>
          <a:schemeClr val="accent2">
            <a:hueOff val="-359951"/>
            <a:satOff val="-43547"/>
            <a:lumOff val="-20823"/>
            <a:alphaOff val="0"/>
          </a:schemeClr>
        </a:solidFill>
        <a:ln w="12700" cap="flat" cmpd="sng" algn="ctr">
          <a:solidFill>
            <a:schemeClr val="accent2">
              <a:hueOff val="-359951"/>
              <a:satOff val="-43547"/>
              <a:lumOff val="-2082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477924-1C7A-4B15-AD5B-6365F0748B8B}">
      <dsp:nvSpPr>
        <dsp:cNvPr id="0" name=""/>
        <dsp:cNvSpPr/>
      </dsp:nvSpPr>
      <dsp:spPr>
        <a:xfrm>
          <a:off x="0" y="4779204"/>
          <a:ext cx="6173409" cy="530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GB" sz="1000" kern="1200" dirty="0"/>
            <a:t>NHS Digital (2022). 'Digital Inclusion in Health and Care'. Available at: </a:t>
          </a:r>
          <a:r>
            <a:rPr lang="en-GB" sz="1000" kern="1200" dirty="0">
              <a:hlinkClick xmlns:r="http://schemas.openxmlformats.org/officeDocument/2006/relationships" r:id="rId5"/>
            </a:rPr>
            <a:t>https://digital.nhs.uk/services/digital-inclusion</a:t>
          </a:r>
          <a:r>
            <a:rPr lang="en-GB" sz="1000" kern="1200" dirty="0"/>
            <a:t>. (Accessed 7 February 2026).</a:t>
          </a:r>
          <a:endParaRPr lang="en-US" sz="1000" kern="1200" dirty="0"/>
        </a:p>
      </dsp:txBody>
      <dsp:txXfrm>
        <a:off x="0" y="4779204"/>
        <a:ext cx="6173409" cy="530705"/>
      </dsp:txXfrm>
    </dsp:sp>
    <dsp:sp modelId="{02EF40EE-1CE9-4FBD-9AFE-33197F589069}">
      <dsp:nvSpPr>
        <dsp:cNvPr id="0" name=""/>
        <dsp:cNvSpPr/>
      </dsp:nvSpPr>
      <dsp:spPr>
        <a:xfrm>
          <a:off x="0" y="5309910"/>
          <a:ext cx="6173409" cy="0"/>
        </a:xfrm>
        <a:prstGeom prst="line">
          <a:avLst/>
        </a:prstGeom>
        <a:solidFill>
          <a:schemeClr val="accent2">
            <a:hueOff val="-399945"/>
            <a:satOff val="-48385"/>
            <a:lumOff val="-23137"/>
            <a:alphaOff val="0"/>
          </a:schemeClr>
        </a:solidFill>
        <a:ln w="12700" cap="flat" cmpd="sng" algn="ctr">
          <a:solidFill>
            <a:schemeClr val="accent2">
              <a:hueOff val="-399945"/>
              <a:satOff val="-48385"/>
              <a:lumOff val="-2313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60B704-C2B6-4C5C-A7CE-2B916A8EEFD5}">
      <dsp:nvSpPr>
        <dsp:cNvPr id="0" name=""/>
        <dsp:cNvSpPr/>
      </dsp:nvSpPr>
      <dsp:spPr>
        <a:xfrm>
          <a:off x="0" y="5309910"/>
          <a:ext cx="6173409" cy="530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GB" sz="1000" kern="1200" dirty="0"/>
            <a:t>Public Health England. (2018).</a:t>
          </a:r>
          <a:r>
            <a:rPr lang="en-GB" sz="1000" i="1" kern="1200" dirty="0"/>
            <a:t> Change4life: The Impact of the Campaign.</a:t>
          </a:r>
          <a:r>
            <a:rPr lang="en-GB" sz="1000" kern="1200" dirty="0"/>
            <a:t> Available at: </a:t>
          </a:r>
          <a:r>
            <a:rPr lang="en-GB" sz="1000" kern="1200" dirty="0">
              <a:hlinkClick xmlns:r="http://schemas.openxmlformats.org/officeDocument/2006/relationships" r:id="rId6"/>
            </a:rPr>
            <a:t>https://www.govrnment/publictions/change4life-the-impact-of-the-campaign</a:t>
          </a:r>
          <a:r>
            <a:rPr lang="en-GB" sz="1000" kern="1200" dirty="0"/>
            <a:t>. (Accessed  9 February 2026).</a:t>
          </a:r>
          <a:endParaRPr lang="en-US" sz="1000" kern="1200" dirty="0"/>
        </a:p>
      </dsp:txBody>
      <dsp:txXfrm>
        <a:off x="0" y="5309910"/>
        <a:ext cx="6173409" cy="53070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F58D-B62B-40BB-83AA-9D07CFC4ED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6AC06D3-F571-4213-A2A4-6A1915120C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A10580-AD31-4B8F-8448-55A666AC1725}"/>
              </a:ext>
            </a:extLst>
          </p:cNvPr>
          <p:cNvSpPr>
            <a:spLocks noGrp="1"/>
          </p:cNvSpPr>
          <p:nvPr>
            <p:ph type="dt" sz="half" idx="10"/>
          </p:nvPr>
        </p:nvSpPr>
        <p:spPr/>
        <p:txBody>
          <a:bodyPr/>
          <a:lstStyle/>
          <a:p>
            <a:fld id="{0DAF61AA-5A98-4049-A93E-477E5505141A}" type="datetimeFigureOut">
              <a:rPr lang="en-US" smtClean="0"/>
              <a:t>2/14/2026</a:t>
            </a:fld>
            <a:endParaRPr lang="en-US" dirty="0"/>
          </a:p>
        </p:txBody>
      </p:sp>
      <p:sp>
        <p:nvSpPr>
          <p:cNvPr id="5" name="Footer Placeholder 4">
            <a:extLst>
              <a:ext uri="{FF2B5EF4-FFF2-40B4-BE49-F238E27FC236}">
                <a16:creationId xmlns:a16="http://schemas.microsoft.com/office/drawing/2014/main" id="{15EC99C8-515A-4FEA-9CD2-6D0BF46CF6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72AF1B-1868-4C05-B6C3-9EBF29A50AD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92472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D384-B2C5-42A4-9774-A931C39BA53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8D736C-5FCC-43BC-B824-A90F2CC5D1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4A3A50-B922-45BE-945D-7ED3EBD83F7C}"/>
              </a:ext>
            </a:extLst>
          </p:cNvPr>
          <p:cNvSpPr>
            <a:spLocks noGrp="1"/>
          </p:cNvSpPr>
          <p:nvPr>
            <p:ph type="dt" sz="half" idx="10"/>
          </p:nvPr>
        </p:nvSpPr>
        <p:spPr/>
        <p:txBody>
          <a:bodyPr/>
          <a:lstStyle/>
          <a:p>
            <a:fld id="{0DAF61AA-5A98-4049-A93E-477E5505141A}" type="datetimeFigureOut">
              <a:rPr lang="en-US" smtClean="0"/>
              <a:t>2/14/2026</a:t>
            </a:fld>
            <a:endParaRPr lang="en-US"/>
          </a:p>
        </p:txBody>
      </p:sp>
      <p:sp>
        <p:nvSpPr>
          <p:cNvPr id="5" name="Footer Placeholder 4">
            <a:extLst>
              <a:ext uri="{FF2B5EF4-FFF2-40B4-BE49-F238E27FC236}">
                <a16:creationId xmlns:a16="http://schemas.microsoft.com/office/drawing/2014/main" id="{64241F78-20DE-4D53-BB25-79E5C4E1AB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643084-C669-4FDF-87D4-F22D36BB827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324658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6C559-800C-489A-9174-7901F92B0D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42B5C3-320B-4CFD-B6A7-A28C7E435B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FCA372-3F42-4113-A73B-5FDCF93CB5BC}"/>
              </a:ext>
            </a:extLst>
          </p:cNvPr>
          <p:cNvSpPr>
            <a:spLocks noGrp="1"/>
          </p:cNvSpPr>
          <p:nvPr>
            <p:ph type="dt" sz="half" idx="10"/>
          </p:nvPr>
        </p:nvSpPr>
        <p:spPr/>
        <p:txBody>
          <a:bodyPr/>
          <a:lstStyle/>
          <a:p>
            <a:fld id="{0DAF61AA-5A98-4049-A93E-477E5505141A}" type="datetimeFigureOut">
              <a:rPr lang="en-US" smtClean="0"/>
              <a:t>2/14/2026</a:t>
            </a:fld>
            <a:endParaRPr lang="en-US"/>
          </a:p>
        </p:txBody>
      </p:sp>
      <p:sp>
        <p:nvSpPr>
          <p:cNvPr id="5" name="Footer Placeholder 4">
            <a:extLst>
              <a:ext uri="{FF2B5EF4-FFF2-40B4-BE49-F238E27FC236}">
                <a16:creationId xmlns:a16="http://schemas.microsoft.com/office/drawing/2014/main" id="{F0DA1197-0C78-4878-B086-5D206EA491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B83D8-FD42-44FF-AA20-944A519CC0B2}"/>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006013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85AA-B5C7-4E3D-85FA-94F3C73E59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AFEEA-6F3F-4630-A950-61C05D2FAFB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AC36817-B869-4D19-9EE8-A3166B0E15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074146-2374-4321-AEBB-3E9B09D7796D}"/>
              </a:ext>
            </a:extLst>
          </p:cNvPr>
          <p:cNvSpPr>
            <a:spLocks noGrp="1"/>
          </p:cNvSpPr>
          <p:nvPr>
            <p:ph type="dt" sz="half" idx="10"/>
          </p:nvPr>
        </p:nvSpPr>
        <p:spPr/>
        <p:txBody>
          <a:bodyPr/>
          <a:lstStyle/>
          <a:p>
            <a:fld id="{0DAF61AA-5A98-4049-A93E-477E5505141A}" type="datetimeFigureOut">
              <a:rPr lang="en-US" smtClean="0"/>
              <a:t>2/14/2026</a:t>
            </a:fld>
            <a:endParaRPr lang="en-US"/>
          </a:p>
        </p:txBody>
      </p:sp>
      <p:sp>
        <p:nvSpPr>
          <p:cNvPr id="6" name="Footer Placeholder 5">
            <a:extLst>
              <a:ext uri="{FF2B5EF4-FFF2-40B4-BE49-F238E27FC236}">
                <a16:creationId xmlns:a16="http://schemas.microsoft.com/office/drawing/2014/main" id="{2C42337B-B902-4DC2-BB94-02B8A75492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4AD585-B83C-4ECF-AF42-8DDF6996B79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801055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A9ADB-3495-481F-BB4E-9C7128B17B1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ED6FF4C-26CB-4281-A2F7-6CBE451867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2E72A9-F222-45B4-9355-C04C058641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A699F6E-77AD-4EBC-BAF9-5A43CDEC41E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F77677-7169-4591-B047-0678815F48E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82A6EB-0285-4FA4-A00C-A7F716084FD3}"/>
              </a:ext>
            </a:extLst>
          </p:cNvPr>
          <p:cNvSpPr>
            <a:spLocks noGrp="1"/>
          </p:cNvSpPr>
          <p:nvPr>
            <p:ph type="dt" sz="half" idx="10"/>
          </p:nvPr>
        </p:nvSpPr>
        <p:spPr/>
        <p:txBody>
          <a:bodyPr/>
          <a:lstStyle/>
          <a:p>
            <a:fld id="{0DAF61AA-5A98-4049-A93E-477E5505141A}" type="datetimeFigureOut">
              <a:rPr lang="en-US" smtClean="0"/>
              <a:t>2/14/2026</a:t>
            </a:fld>
            <a:endParaRPr lang="en-US"/>
          </a:p>
        </p:txBody>
      </p:sp>
      <p:sp>
        <p:nvSpPr>
          <p:cNvPr id="8" name="Footer Placeholder 7">
            <a:extLst>
              <a:ext uri="{FF2B5EF4-FFF2-40B4-BE49-F238E27FC236}">
                <a16:creationId xmlns:a16="http://schemas.microsoft.com/office/drawing/2014/main" id="{86D39526-82B8-402C-8A2B-82EF8F3F3A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5EC9E6-6FF1-4541-9CB1-A2FF9D852169}"/>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333184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0F54-6CED-4251-A0A6-32CCD1213F8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72C8E6-49D6-46A5-8DC3-B0D8E683C9CB}"/>
              </a:ext>
            </a:extLst>
          </p:cNvPr>
          <p:cNvSpPr>
            <a:spLocks noGrp="1"/>
          </p:cNvSpPr>
          <p:nvPr>
            <p:ph type="dt" sz="half" idx="10"/>
          </p:nvPr>
        </p:nvSpPr>
        <p:spPr/>
        <p:txBody>
          <a:bodyPr/>
          <a:lstStyle/>
          <a:p>
            <a:fld id="{0DAF61AA-5A98-4049-A93E-477E5505141A}" type="datetimeFigureOut">
              <a:rPr lang="en-US" smtClean="0"/>
              <a:t>2/14/2026</a:t>
            </a:fld>
            <a:endParaRPr lang="en-US"/>
          </a:p>
        </p:txBody>
      </p:sp>
      <p:sp>
        <p:nvSpPr>
          <p:cNvPr id="4" name="Footer Placeholder 3">
            <a:extLst>
              <a:ext uri="{FF2B5EF4-FFF2-40B4-BE49-F238E27FC236}">
                <a16:creationId xmlns:a16="http://schemas.microsoft.com/office/drawing/2014/main" id="{AB883CBA-77CD-4490-A5F3-BAA8FC254A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A5FF79-61B6-4693-8547-95B1F2F7A194}"/>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8759681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BDCB94-13E9-41CB-88F0-D30A1791DCBA}"/>
              </a:ext>
            </a:extLst>
          </p:cNvPr>
          <p:cNvSpPr>
            <a:spLocks noGrp="1"/>
          </p:cNvSpPr>
          <p:nvPr>
            <p:ph type="dt" sz="half" idx="10"/>
          </p:nvPr>
        </p:nvSpPr>
        <p:spPr/>
        <p:txBody>
          <a:bodyPr/>
          <a:lstStyle/>
          <a:p>
            <a:fld id="{0DAF61AA-5A98-4049-A93E-477E5505141A}" type="datetimeFigureOut">
              <a:rPr lang="en-US" smtClean="0"/>
              <a:t>2/14/2026</a:t>
            </a:fld>
            <a:endParaRPr lang="en-US"/>
          </a:p>
        </p:txBody>
      </p:sp>
      <p:sp>
        <p:nvSpPr>
          <p:cNvPr id="3" name="Footer Placeholder 2">
            <a:extLst>
              <a:ext uri="{FF2B5EF4-FFF2-40B4-BE49-F238E27FC236}">
                <a16:creationId xmlns:a16="http://schemas.microsoft.com/office/drawing/2014/main" id="{244795A4-736C-426D-8559-5AD5892756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B2A2ACD-17F3-4C16-8E77-86EC92CCD552}"/>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992544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CB2E-B68A-48F9-8B20-CDED818FB6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D081C83-64B5-4BFD-A163-75C2EA7F89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25D44AD-E361-48A3-936D-DDA0D51445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EED06C-E016-489C-8863-EA1BE998BC48}"/>
              </a:ext>
            </a:extLst>
          </p:cNvPr>
          <p:cNvSpPr>
            <a:spLocks noGrp="1"/>
          </p:cNvSpPr>
          <p:nvPr>
            <p:ph type="dt" sz="half" idx="10"/>
          </p:nvPr>
        </p:nvSpPr>
        <p:spPr/>
        <p:txBody>
          <a:bodyPr/>
          <a:lstStyle/>
          <a:p>
            <a:fld id="{0DAF61AA-5A98-4049-A93E-477E5505141A}" type="datetimeFigureOut">
              <a:rPr lang="en-US" smtClean="0"/>
              <a:t>2/14/2026</a:t>
            </a:fld>
            <a:endParaRPr lang="en-US"/>
          </a:p>
        </p:txBody>
      </p:sp>
      <p:sp>
        <p:nvSpPr>
          <p:cNvPr id="6" name="Footer Placeholder 5">
            <a:extLst>
              <a:ext uri="{FF2B5EF4-FFF2-40B4-BE49-F238E27FC236}">
                <a16:creationId xmlns:a16="http://schemas.microsoft.com/office/drawing/2014/main" id="{359161F0-D253-49A7-9A08-7A0A228146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42C61A-B326-40A7-A286-90D0544BBC34}"/>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696620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DF6F-D00F-4CE4-8701-B006273461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0FF7AB-F851-4425-8407-996C920E68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2ED6CF5-154F-4615-8CDC-E2BFA61FAB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5C400-0D13-495F-8C4E-EC3CDF5F22AF}"/>
              </a:ext>
            </a:extLst>
          </p:cNvPr>
          <p:cNvSpPr>
            <a:spLocks noGrp="1"/>
          </p:cNvSpPr>
          <p:nvPr>
            <p:ph type="dt" sz="half" idx="10"/>
          </p:nvPr>
        </p:nvSpPr>
        <p:spPr/>
        <p:txBody>
          <a:bodyPr/>
          <a:lstStyle/>
          <a:p>
            <a:fld id="{0DAF61AA-5A98-4049-A93E-477E5505141A}" type="datetimeFigureOut">
              <a:rPr lang="en-US" smtClean="0"/>
              <a:t>2/14/2026</a:t>
            </a:fld>
            <a:endParaRPr lang="en-US"/>
          </a:p>
        </p:txBody>
      </p:sp>
      <p:sp>
        <p:nvSpPr>
          <p:cNvPr id="6" name="Footer Placeholder 5">
            <a:extLst>
              <a:ext uri="{FF2B5EF4-FFF2-40B4-BE49-F238E27FC236}">
                <a16:creationId xmlns:a16="http://schemas.microsoft.com/office/drawing/2014/main" id="{4CB290D7-98AC-45E5-A7D6-73520AFC73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94276C-2BD2-4C4F-AC04-DD3D73768A5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274477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70B0-C1C5-4976-80E8-6B4F90EB362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97593EE-493E-4BCE-8992-24CA63E1E0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80919F-FDDD-42FB-8422-A0665D558D00}"/>
              </a:ext>
            </a:extLst>
          </p:cNvPr>
          <p:cNvSpPr>
            <a:spLocks noGrp="1"/>
          </p:cNvSpPr>
          <p:nvPr>
            <p:ph type="dt" sz="half" idx="10"/>
          </p:nvPr>
        </p:nvSpPr>
        <p:spPr/>
        <p:txBody>
          <a:bodyPr/>
          <a:lstStyle/>
          <a:p>
            <a:fld id="{0DAF61AA-5A98-4049-A93E-477E5505141A}" type="datetimeFigureOut">
              <a:rPr lang="en-US" smtClean="0"/>
              <a:t>2/14/2026</a:t>
            </a:fld>
            <a:endParaRPr lang="en-US"/>
          </a:p>
        </p:txBody>
      </p:sp>
      <p:sp>
        <p:nvSpPr>
          <p:cNvPr id="5" name="Footer Placeholder 4">
            <a:extLst>
              <a:ext uri="{FF2B5EF4-FFF2-40B4-BE49-F238E27FC236}">
                <a16:creationId xmlns:a16="http://schemas.microsoft.com/office/drawing/2014/main" id="{A216D38A-35F8-4667-A1F4-49644471E9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9CC230-78B7-487B-9C95-CB00868F6F1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454872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4CB826-D9AA-4689-B8C0-38D999F0D06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1F1CDD-16FB-45E0-9887-24374C56764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846397-BBD2-4426-B1F5-FD6EA3CDC866}"/>
              </a:ext>
            </a:extLst>
          </p:cNvPr>
          <p:cNvSpPr>
            <a:spLocks noGrp="1"/>
          </p:cNvSpPr>
          <p:nvPr>
            <p:ph type="dt" sz="half" idx="10"/>
          </p:nvPr>
        </p:nvSpPr>
        <p:spPr/>
        <p:txBody>
          <a:bodyPr/>
          <a:lstStyle/>
          <a:p>
            <a:fld id="{0DAF61AA-5A98-4049-A93E-477E5505141A}" type="datetimeFigureOut">
              <a:rPr lang="en-US" smtClean="0"/>
              <a:t>2/14/2026</a:t>
            </a:fld>
            <a:endParaRPr lang="en-US"/>
          </a:p>
        </p:txBody>
      </p:sp>
      <p:sp>
        <p:nvSpPr>
          <p:cNvPr id="5" name="Footer Placeholder 4">
            <a:extLst>
              <a:ext uri="{FF2B5EF4-FFF2-40B4-BE49-F238E27FC236}">
                <a16:creationId xmlns:a16="http://schemas.microsoft.com/office/drawing/2014/main" id="{FDAB91E4-73D0-4ACD-8F54-00EE6FB1D6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8C61-59FE-44D6-A7D6-AAD29223277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7236633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47A131F-D5DE-41A5-B4CF-4F345319B40B}"/>
              </a:ext>
            </a:extLst>
          </p:cNvPr>
          <p:cNvSpPr/>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8" name="Freeform: Shape 7">
            <a:extLst>
              <a:ext uri="{FF2B5EF4-FFF2-40B4-BE49-F238E27FC236}">
                <a16:creationId xmlns:a16="http://schemas.microsoft.com/office/drawing/2014/main" id="{3AF4666D-BD98-40A5-A75F-478B982010B2}"/>
              </a:ext>
            </a:extLst>
          </p:cNvPr>
          <p:cNvSpPr/>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a:p>
        </p:txBody>
      </p:sp>
      <p:sp>
        <p:nvSpPr>
          <p:cNvPr id="9" name="Freeform: Shape 8">
            <a:extLst>
              <a:ext uri="{FF2B5EF4-FFF2-40B4-BE49-F238E27FC236}">
                <a16:creationId xmlns:a16="http://schemas.microsoft.com/office/drawing/2014/main" id="{68680585-71F9-4721-A998-4974171D2EB4}"/>
              </a:ext>
            </a:extLst>
          </p:cNvPr>
          <p:cNvSpPr/>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a:p>
        </p:txBody>
      </p:sp>
      <p:sp>
        <p:nvSpPr>
          <p:cNvPr id="10" name="Freeform: Shape 9">
            <a:extLst>
              <a:ext uri="{FF2B5EF4-FFF2-40B4-BE49-F238E27FC236}">
                <a16:creationId xmlns:a16="http://schemas.microsoft.com/office/drawing/2014/main" id="{12BC95C2-2EEC-4F59-ABA8-660B0D059CCF}"/>
              </a:ext>
            </a:extLst>
          </p:cNvPr>
          <p:cNvSpPr/>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1" name="Graphic 141">
            <a:extLst>
              <a:ext uri="{FF2B5EF4-FFF2-40B4-BE49-F238E27FC236}">
                <a16:creationId xmlns:a16="http://schemas.microsoft.com/office/drawing/2014/main" id="{03E9870D-4BBA-43AF-8D44-BBADF020CFF6}"/>
              </a:ext>
            </a:extLst>
          </p:cNvPr>
          <p:cNvGrpSpPr/>
          <p:nvPr/>
        </p:nvGrpSpPr>
        <p:grpSpPr>
          <a:xfrm>
            <a:off x="10849" y="15178"/>
            <a:ext cx="2198951" cy="3331254"/>
            <a:chOff x="4473129" y="923925"/>
            <a:chExt cx="3308947" cy="5012817"/>
          </a:xfrm>
          <a:noFill/>
        </p:grpSpPr>
        <p:sp>
          <p:nvSpPr>
            <p:cNvPr id="12" name="Freeform: Shape 11">
              <a:extLst>
                <a:ext uri="{FF2B5EF4-FFF2-40B4-BE49-F238E27FC236}">
                  <a16:creationId xmlns:a16="http://schemas.microsoft.com/office/drawing/2014/main" id="{34BC5055-C77D-43CD-BB1D-A77B6779CDAD}"/>
                </a:ext>
              </a:extLst>
            </p:cNvPr>
            <p:cNvSpPr/>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3" name="Freeform: Shape 12">
              <a:extLst>
                <a:ext uri="{FF2B5EF4-FFF2-40B4-BE49-F238E27FC236}">
                  <a16:creationId xmlns:a16="http://schemas.microsoft.com/office/drawing/2014/main" id="{DB12D0B8-9385-489A-85AE-3D14AD0BA2FC}"/>
                </a:ext>
              </a:extLst>
            </p:cNvPr>
            <p:cNvSpPr/>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14" name="Freeform: Shape 13">
              <a:extLst>
                <a:ext uri="{FF2B5EF4-FFF2-40B4-BE49-F238E27FC236}">
                  <a16:creationId xmlns:a16="http://schemas.microsoft.com/office/drawing/2014/main" id="{D158A14A-147E-4130-A5E2-38FD84B181AF}"/>
                </a:ext>
              </a:extLst>
            </p:cNvPr>
            <p:cNvSpPr/>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15" name="Freeform: Shape 14">
              <a:extLst>
                <a:ext uri="{FF2B5EF4-FFF2-40B4-BE49-F238E27FC236}">
                  <a16:creationId xmlns:a16="http://schemas.microsoft.com/office/drawing/2014/main" id="{75B8B1EB-5E2B-472C-AE60-2EC5961F16F9}"/>
                </a:ext>
              </a:extLst>
            </p:cNvPr>
            <p:cNvSpPr/>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16" name="Freeform: Shape 15">
              <a:extLst>
                <a:ext uri="{FF2B5EF4-FFF2-40B4-BE49-F238E27FC236}">
                  <a16:creationId xmlns:a16="http://schemas.microsoft.com/office/drawing/2014/main" id="{B4F5BD77-58D7-4B61-A666-1B4139A63A28}"/>
                </a:ext>
              </a:extLst>
            </p:cNvPr>
            <p:cNvSpPr/>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17" name="Freeform: Shape 16">
              <a:extLst>
                <a:ext uri="{FF2B5EF4-FFF2-40B4-BE49-F238E27FC236}">
                  <a16:creationId xmlns:a16="http://schemas.microsoft.com/office/drawing/2014/main" id="{F5CBEC6B-EDB6-40B8-8771-E5AF41B8D698}"/>
                </a:ext>
              </a:extLst>
            </p:cNvPr>
            <p:cNvSpPr/>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18" name="Freeform: Shape 17">
              <a:extLst>
                <a:ext uri="{FF2B5EF4-FFF2-40B4-BE49-F238E27FC236}">
                  <a16:creationId xmlns:a16="http://schemas.microsoft.com/office/drawing/2014/main" id="{91BD0EE8-AA47-4044-9251-9F5A4B820120}"/>
                </a:ext>
              </a:extLst>
            </p:cNvPr>
            <p:cNvSpPr/>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19" name="Graphic 157">
            <a:extLst>
              <a:ext uri="{FF2B5EF4-FFF2-40B4-BE49-F238E27FC236}">
                <a16:creationId xmlns:a16="http://schemas.microsoft.com/office/drawing/2014/main" id="{C3279E8D-2BAA-4CB1-834B-09FADD54DE56}"/>
              </a:ext>
            </a:extLst>
          </p:cNvPr>
          <p:cNvGrpSpPr/>
          <p:nvPr/>
        </p:nvGrpSpPr>
        <p:grpSpPr>
          <a:xfrm>
            <a:off x="8610600" y="3276600"/>
            <a:ext cx="3529260" cy="3581399"/>
            <a:chOff x="4114800" y="1423987"/>
            <a:chExt cx="3961542" cy="4007547"/>
          </a:xfrm>
          <a:noFill/>
        </p:grpSpPr>
        <p:sp>
          <p:nvSpPr>
            <p:cNvPr id="20" name="Freeform: Shape 19">
              <a:extLst>
                <a:ext uri="{FF2B5EF4-FFF2-40B4-BE49-F238E27FC236}">
                  <a16:creationId xmlns:a16="http://schemas.microsoft.com/office/drawing/2014/main" id="{3456F18E-4F61-486D-9CD6-65B30372C534}"/>
                </a:ext>
              </a:extLst>
            </p:cNvPr>
            <p:cNvSpPr/>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318DDF45-08F0-46B6-A0B7-133735C94F47}"/>
                </a:ext>
              </a:extLst>
            </p:cNvPr>
            <p:cNvSpPr/>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B9D0CC0F-710D-43F4-BC86-763767420133}"/>
                </a:ext>
              </a:extLst>
            </p:cNvPr>
            <p:cNvSpPr/>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6FB36AB6-CB81-495A-8A33-C0BCE67D6F23}"/>
                </a:ext>
              </a:extLst>
            </p:cNvPr>
            <p:cNvSpPr/>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24" name="Freeform: Shape 23">
              <a:extLst>
                <a:ext uri="{FF2B5EF4-FFF2-40B4-BE49-F238E27FC236}">
                  <a16:creationId xmlns:a16="http://schemas.microsoft.com/office/drawing/2014/main" id="{1993F7E6-ABF6-482D-BEA5-B4E607DDB433}"/>
                </a:ext>
              </a:extLst>
            </p:cNvPr>
            <p:cNvSpPr/>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25" name="Freeform: Shape 24">
              <a:extLst>
                <a:ext uri="{FF2B5EF4-FFF2-40B4-BE49-F238E27FC236}">
                  <a16:creationId xmlns:a16="http://schemas.microsoft.com/office/drawing/2014/main" id="{DCA0B097-C21A-40B4-95E4-2FFA9697F824}"/>
                </a:ext>
              </a:extLst>
            </p:cNvPr>
            <p:cNvSpPr/>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6" name="Freeform: Shape 25">
              <a:extLst>
                <a:ext uri="{FF2B5EF4-FFF2-40B4-BE49-F238E27FC236}">
                  <a16:creationId xmlns:a16="http://schemas.microsoft.com/office/drawing/2014/main" id="{AB2AF0F5-7EAA-4BAB-8DE2-D84E124170FA}"/>
                </a:ext>
              </a:extLst>
            </p:cNvPr>
            <p:cNvSpPr/>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p:nvSpPr>
          <p:cNvPr id="2" name="Title Placeholder 1">
            <a:extLst>
              <a:ext uri="{FF2B5EF4-FFF2-40B4-BE49-F238E27FC236}">
                <a16:creationId xmlns:a16="http://schemas.microsoft.com/office/drawing/2014/main" id="{B760C036-BBCE-4F9E-AD56-DD36D4407B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3A5D7EC-1E6A-473F-B5A4-18CDFB6CF9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F9981C7-34D5-49A4-949D-715FD4BD8F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en-US" sz="900" kern="1200" cap="all" spc="200" smtClean="0">
                <a:solidFill>
                  <a:schemeClr val="accent1"/>
                </a:solidFill>
                <a:latin typeface="+mn-lt"/>
                <a:ea typeface="+mn-ea"/>
                <a:cs typeface="Segoe UI Semilight" panose="020B0402040204020203" pitchFamily="34" charset="0"/>
              </a:defRPr>
            </a:lvl1pPr>
          </a:lstStyle>
          <a:p>
            <a:fld id="{0DAF61AA-5A98-4049-A93E-477E5505141A}" type="datetimeFigureOut">
              <a:rPr lang="en-US" smtClean="0"/>
              <a:pPr/>
              <a:t>2/14/2026</a:t>
            </a:fld>
            <a:endParaRPr lang="en-US" dirty="0"/>
          </a:p>
        </p:txBody>
      </p:sp>
      <p:sp>
        <p:nvSpPr>
          <p:cNvPr id="5" name="Footer Placeholder 4">
            <a:extLst>
              <a:ext uri="{FF2B5EF4-FFF2-40B4-BE49-F238E27FC236}">
                <a16:creationId xmlns:a16="http://schemas.microsoft.com/office/drawing/2014/main" id="{FA85CE6E-733D-4C60-B40B-C7C10CB5AF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n-US" sz="900" kern="1200" cap="all" spc="200" dirty="0">
                <a:solidFill>
                  <a:schemeClr val="accent1"/>
                </a:solidFill>
                <a:latin typeface="+mn-lt"/>
                <a:ea typeface="+mn-ea"/>
                <a:cs typeface="Segoe UI Semilight" panose="020B0402040204020203" pitchFamily="34" charset="0"/>
              </a:defRPr>
            </a:lvl1pPr>
          </a:lstStyle>
          <a:p>
            <a:endParaRPr lang="en-US"/>
          </a:p>
        </p:txBody>
      </p:sp>
      <p:sp>
        <p:nvSpPr>
          <p:cNvPr id="6" name="Slide Number Placeholder 5">
            <a:extLst>
              <a:ext uri="{FF2B5EF4-FFF2-40B4-BE49-F238E27FC236}">
                <a16:creationId xmlns:a16="http://schemas.microsoft.com/office/drawing/2014/main" id="{92D80D8B-7909-4114-8EBA-C3086DC62B08}"/>
              </a:ext>
            </a:extLst>
          </p:cNvPr>
          <p:cNvSpPr>
            <a:spLocks noGrp="1"/>
          </p:cNvSpPr>
          <p:nvPr>
            <p:ph type="sldNum" sz="quarter" idx="4"/>
          </p:nvPr>
        </p:nvSpPr>
        <p:spPr>
          <a:xfrm>
            <a:off x="9906000" y="6356350"/>
            <a:ext cx="1447800" cy="365125"/>
          </a:xfrm>
          <a:prstGeom prst="rect">
            <a:avLst/>
          </a:prstGeom>
        </p:spPr>
        <p:txBody>
          <a:bodyPr vert="horz" lIns="91440" tIns="45720" rIns="91440" bIns="45720" rtlCol="0" anchor="ctr"/>
          <a:lstStyle>
            <a:lvl1pPr algn="r">
              <a:defRPr lang="en-US" sz="900" kern="1200" cap="all" spc="200" smtClean="0">
                <a:solidFill>
                  <a:schemeClr val="accent1"/>
                </a:solidFill>
                <a:latin typeface="+mn-lt"/>
                <a:ea typeface="+mn-ea"/>
                <a:cs typeface="Segoe UI Semilight" panose="020B0402040204020203"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349204606"/>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66" r:id="rId6"/>
    <p:sldLayoutId id="2147483762" r:id="rId7"/>
    <p:sldLayoutId id="2147483763" r:id="rId8"/>
    <p:sldLayoutId id="2147483764" r:id="rId9"/>
    <p:sldLayoutId id="2147483765" r:id="rId10"/>
    <p:sldLayoutId id="2147483767"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5"/>
        </a:buClr>
        <a:buFont typeface="Avenir Next LT Pro" panose="020B05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4.jpeg"/><Relationship Id="rId1" Type="http://schemas.openxmlformats.org/officeDocument/2006/relationships/slideLayout" Target="../slideLayouts/slideLayout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6.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5.jpeg"/><Relationship Id="rId1" Type="http://schemas.openxmlformats.org/officeDocument/2006/relationships/slideLayout" Target="../slideLayouts/slideLayout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6.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6.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4.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6.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6.xml.rels><?xml version="1.0" encoding="UTF-8" standalone="yes"?>
<Relationships xmlns="http://schemas.openxmlformats.org/package/2006/relationships"><Relationship Id="rId3" Type="http://schemas.openxmlformats.org/officeDocument/2006/relationships/hyperlink" Target="https://www.who.int/about/governance/consitition" TargetMode="External"/><Relationship Id="rId2" Type="http://schemas.openxmlformats.org/officeDocument/2006/relationships/hyperlink" Target="https://www.un.or/sustainabledevelopmant/sustainble-development-goals/" TargetMode="External"/><Relationship Id="rId1" Type="http://schemas.openxmlformats.org/officeDocument/2006/relationships/slideLayout" Target="../slideLayouts/slideLayout6.xml"/><Relationship Id="rId4" Type="http://schemas.openxmlformats.org/officeDocument/2006/relationships/hyperlink" Target="https://www.who.int/pubications/i/item/health-in-all-policies-framework-for-country-ac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lose-up of a sign&#10;&#10;AI-generated content may be incorrect.">
            <a:extLst>
              <a:ext uri="{FF2B5EF4-FFF2-40B4-BE49-F238E27FC236}">
                <a16:creationId xmlns:a16="http://schemas.microsoft.com/office/drawing/2014/main" id="{AE880A9C-00A4-DCB5-F9A8-E6D23B27A6B3}"/>
              </a:ext>
            </a:extLst>
          </p:cNvPr>
          <p:cNvPicPr>
            <a:picLocks noChangeAspect="1"/>
          </p:cNvPicPr>
          <p:nvPr/>
        </p:nvPicPr>
        <p:blipFill>
          <a:blip r:embed="rId2"/>
          <a:stretch>
            <a:fillRect/>
          </a:stretch>
        </p:blipFill>
        <p:spPr>
          <a:xfrm>
            <a:off x="2412401" y="2805"/>
            <a:ext cx="6402214" cy="2560885"/>
          </a:xfrm>
          <a:prstGeom prst="rect">
            <a:avLst/>
          </a:prstGeom>
        </p:spPr>
      </p:pic>
      <p:sp>
        <p:nvSpPr>
          <p:cNvPr id="9" name="TextBox 8">
            <a:extLst>
              <a:ext uri="{FF2B5EF4-FFF2-40B4-BE49-F238E27FC236}">
                <a16:creationId xmlns:a16="http://schemas.microsoft.com/office/drawing/2014/main" id="{70B4C0FA-6206-8539-D027-D74673F795E1}"/>
              </a:ext>
            </a:extLst>
          </p:cNvPr>
          <p:cNvSpPr txBox="1"/>
          <p:nvPr/>
        </p:nvSpPr>
        <p:spPr>
          <a:xfrm>
            <a:off x="696248" y="3213208"/>
            <a:ext cx="10318085" cy="5201424"/>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latin typeface="Arial Nova"/>
              </a:rPr>
              <a:t>Name : Chizoma Awoyemi</a:t>
            </a:r>
          </a:p>
          <a:p>
            <a:endParaRPr lang="en-GB" sz="2000" b="1" dirty="0">
              <a:latin typeface="Arial Nova"/>
            </a:endParaRPr>
          </a:p>
          <a:p>
            <a:r>
              <a:rPr lang="en-GB" sz="2000" b="1" dirty="0">
                <a:latin typeface="Arial Nova"/>
              </a:rPr>
              <a:t>Student ID: 2223400</a:t>
            </a:r>
          </a:p>
          <a:p>
            <a:endParaRPr lang="en-GB" sz="2000" b="1" dirty="0">
              <a:latin typeface="Arial Nova"/>
            </a:endParaRPr>
          </a:p>
          <a:p>
            <a:r>
              <a:rPr lang="en-GB" sz="2000" b="1" dirty="0">
                <a:latin typeface="Arial Nova"/>
              </a:rPr>
              <a:t>Module code: BMHP6030</a:t>
            </a:r>
          </a:p>
          <a:p>
            <a:endParaRPr lang="en-GB" sz="2000" b="1" dirty="0">
              <a:latin typeface="Arial Nova"/>
            </a:endParaRPr>
          </a:p>
          <a:p>
            <a:r>
              <a:rPr lang="en-GB" sz="2000" b="1" dirty="0">
                <a:latin typeface="Arial Nova"/>
              </a:rPr>
              <a:t>Module: Health, Wellbeing and Sustainable</a:t>
            </a:r>
          </a:p>
          <a:p>
            <a:endParaRPr lang="en-GB" sz="2000" b="1" dirty="0">
              <a:latin typeface="Arial Nova"/>
            </a:endParaRPr>
          </a:p>
          <a:p>
            <a:r>
              <a:rPr lang="en-GB" sz="2000" b="1" dirty="0">
                <a:latin typeface="Arial Nova"/>
              </a:rPr>
              <a:t>Lecturer: Tomy Adattu Chacko</a:t>
            </a:r>
          </a:p>
          <a:p>
            <a:endParaRPr lang="en-GB" sz="2000" b="1" dirty="0">
              <a:latin typeface="Arial Nova"/>
            </a:endParaRPr>
          </a:p>
          <a:p>
            <a:endParaRPr lang="en-GB" sz="2000" b="1" dirty="0">
              <a:latin typeface="Arial Nova"/>
            </a:endParaRPr>
          </a:p>
          <a:p>
            <a:endParaRPr lang="en-GB" sz="2000" b="1" dirty="0">
              <a:latin typeface="Arial Nova"/>
            </a:endParaRPr>
          </a:p>
          <a:p>
            <a:endParaRPr lang="en-GB" sz="2000" dirty="0">
              <a:latin typeface="Arial Nova"/>
            </a:endParaRP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 name="Rectangle 68">
            <a:extLst>
              <a:ext uri="{FF2B5EF4-FFF2-40B4-BE49-F238E27FC236}">
                <a16:creationId xmlns:a16="http://schemas.microsoft.com/office/drawing/2014/main" id="{247A131F-D5DE-41A5-B4CF-4F345319B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71" name="Freeform: Shape 70">
            <a:extLst>
              <a:ext uri="{FF2B5EF4-FFF2-40B4-BE49-F238E27FC236}">
                <a16:creationId xmlns:a16="http://schemas.microsoft.com/office/drawing/2014/main" id="{3AF4666D-BD98-40A5-A75F-478B98201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73" name="Freeform: Shape 72">
            <a:extLst>
              <a:ext uri="{FF2B5EF4-FFF2-40B4-BE49-F238E27FC236}">
                <a16:creationId xmlns:a16="http://schemas.microsoft.com/office/drawing/2014/main" id="{68680585-71F9-4721-A998-4974171D2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75" name="Freeform: Shape 74">
            <a:extLst>
              <a:ext uri="{FF2B5EF4-FFF2-40B4-BE49-F238E27FC236}">
                <a16:creationId xmlns:a16="http://schemas.microsoft.com/office/drawing/2014/main" id="{12BC95C2-2EEC-4F59-ABA8-660B0D059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77" name="Graphic 141">
            <a:extLst>
              <a:ext uri="{FF2B5EF4-FFF2-40B4-BE49-F238E27FC236}">
                <a16:creationId xmlns:a16="http://schemas.microsoft.com/office/drawing/2014/main" id="{03E9870D-4BBA-43AF-8D44-BBADF020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78" name="Freeform: Shape 77">
              <a:extLst>
                <a:ext uri="{FF2B5EF4-FFF2-40B4-BE49-F238E27FC236}">
                  <a16:creationId xmlns:a16="http://schemas.microsoft.com/office/drawing/2014/main" id="{34BC5055-C77D-43CD-BB1D-A77B6779C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79" name="Freeform: Shape 78">
              <a:extLst>
                <a:ext uri="{FF2B5EF4-FFF2-40B4-BE49-F238E27FC236}">
                  <a16:creationId xmlns:a16="http://schemas.microsoft.com/office/drawing/2014/main" id="{DB12D0B8-9385-489A-85AE-3D14AD0BA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80" name="Freeform: Shape 79">
              <a:extLst>
                <a:ext uri="{FF2B5EF4-FFF2-40B4-BE49-F238E27FC236}">
                  <a16:creationId xmlns:a16="http://schemas.microsoft.com/office/drawing/2014/main" id="{D158A14A-147E-4130-A5E2-38FD84B181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81" name="Freeform: Shape 80">
              <a:extLst>
                <a:ext uri="{FF2B5EF4-FFF2-40B4-BE49-F238E27FC236}">
                  <a16:creationId xmlns:a16="http://schemas.microsoft.com/office/drawing/2014/main" id="{75B8B1EB-5E2B-472C-AE60-2EC5961F16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82" name="Freeform: Shape 81">
              <a:extLst>
                <a:ext uri="{FF2B5EF4-FFF2-40B4-BE49-F238E27FC236}">
                  <a16:creationId xmlns:a16="http://schemas.microsoft.com/office/drawing/2014/main" id="{B4F5BD77-58D7-4B61-A666-1B4139A63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83" name="Freeform: Shape 82">
              <a:extLst>
                <a:ext uri="{FF2B5EF4-FFF2-40B4-BE49-F238E27FC236}">
                  <a16:creationId xmlns:a16="http://schemas.microsoft.com/office/drawing/2014/main" id="{F5CBEC6B-EDB6-40B8-8771-E5AF41B8D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84" name="Freeform: Shape 83">
              <a:extLst>
                <a:ext uri="{FF2B5EF4-FFF2-40B4-BE49-F238E27FC236}">
                  <a16:creationId xmlns:a16="http://schemas.microsoft.com/office/drawing/2014/main" id="{91BD0EE8-AA47-4044-9251-9F5A4B820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86" name="Graphic 157">
            <a:extLst>
              <a:ext uri="{FF2B5EF4-FFF2-40B4-BE49-F238E27FC236}">
                <a16:creationId xmlns:a16="http://schemas.microsoft.com/office/drawing/2014/main" id="{C3279E8D-2BAA-4CB1-834B-09FADD54DE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10600" y="3276600"/>
            <a:ext cx="3529260" cy="3581398"/>
            <a:chOff x="4114800" y="1423987"/>
            <a:chExt cx="3961542" cy="4007547"/>
          </a:xfrm>
          <a:noFill/>
        </p:grpSpPr>
        <p:sp>
          <p:nvSpPr>
            <p:cNvPr id="87" name="Freeform: Shape 86">
              <a:extLst>
                <a:ext uri="{FF2B5EF4-FFF2-40B4-BE49-F238E27FC236}">
                  <a16:creationId xmlns:a16="http://schemas.microsoft.com/office/drawing/2014/main" id="{3456F18E-4F61-486D-9CD6-65B30372C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88" name="Freeform: Shape 87">
              <a:extLst>
                <a:ext uri="{FF2B5EF4-FFF2-40B4-BE49-F238E27FC236}">
                  <a16:creationId xmlns:a16="http://schemas.microsoft.com/office/drawing/2014/main" id="{318DDF45-08F0-46B6-A0B7-133735C94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89" name="Freeform: Shape 88">
              <a:extLst>
                <a:ext uri="{FF2B5EF4-FFF2-40B4-BE49-F238E27FC236}">
                  <a16:creationId xmlns:a16="http://schemas.microsoft.com/office/drawing/2014/main" id="{B9D0CC0F-710D-43F4-BC86-76376742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90" name="Freeform: Shape 89">
              <a:extLst>
                <a:ext uri="{FF2B5EF4-FFF2-40B4-BE49-F238E27FC236}">
                  <a16:creationId xmlns:a16="http://schemas.microsoft.com/office/drawing/2014/main" id="{6FB36AB6-CB81-495A-8A33-C0BCE67D6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91" name="Freeform: Shape 90">
              <a:extLst>
                <a:ext uri="{FF2B5EF4-FFF2-40B4-BE49-F238E27FC236}">
                  <a16:creationId xmlns:a16="http://schemas.microsoft.com/office/drawing/2014/main" id="{1993F7E6-ABF6-482D-BEA5-B4E607DDB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92" name="Freeform: Shape 91">
              <a:extLst>
                <a:ext uri="{FF2B5EF4-FFF2-40B4-BE49-F238E27FC236}">
                  <a16:creationId xmlns:a16="http://schemas.microsoft.com/office/drawing/2014/main" id="{DCA0B097-C21A-40B4-95E4-2FFA9697F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93" name="Freeform: Shape 92">
              <a:extLst>
                <a:ext uri="{FF2B5EF4-FFF2-40B4-BE49-F238E27FC236}">
                  <a16:creationId xmlns:a16="http://schemas.microsoft.com/office/drawing/2014/main" id="{AB2AF0F5-7EAA-4BAB-8DE2-D84E12417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useBgFill="1">
        <p:nvSpPr>
          <p:cNvPr id="95" name="Rectangle 94">
            <a:extLst>
              <a:ext uri="{FF2B5EF4-FFF2-40B4-BE49-F238E27FC236}">
                <a16:creationId xmlns:a16="http://schemas.microsoft.com/office/drawing/2014/main" id="{F1174801-1395-44C5-9B00-CCAC45C056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97" name="Rectangle 96">
            <a:extLst>
              <a:ext uri="{FF2B5EF4-FFF2-40B4-BE49-F238E27FC236}">
                <a16:creationId xmlns:a16="http://schemas.microsoft.com/office/drawing/2014/main" id="{996DFAFB-BCE1-4BEC-82FB-D574234DEF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99" name="Top Left">
            <a:extLst>
              <a:ext uri="{FF2B5EF4-FFF2-40B4-BE49-F238E27FC236}">
                <a16:creationId xmlns:a16="http://schemas.microsoft.com/office/drawing/2014/main" id="{7092E392-4FB7-4E2D-928D-EFC63D148E1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3086"/>
            <a:ext cx="2198951" cy="3349518"/>
            <a:chOff x="10849" y="-3086"/>
            <a:chExt cx="2198951" cy="3349518"/>
          </a:xfrm>
        </p:grpSpPr>
        <p:sp>
          <p:nvSpPr>
            <p:cNvPr id="100" name="Freeform: Shape 99">
              <a:extLst>
                <a:ext uri="{FF2B5EF4-FFF2-40B4-BE49-F238E27FC236}">
                  <a16:creationId xmlns:a16="http://schemas.microsoft.com/office/drawing/2014/main" id="{9B57026F-1936-4B50-9E5F-0037B748BA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01" name="Freeform: Shape 100">
              <a:extLst>
                <a:ext uri="{FF2B5EF4-FFF2-40B4-BE49-F238E27FC236}">
                  <a16:creationId xmlns:a16="http://schemas.microsoft.com/office/drawing/2014/main" id="{31C2FEB5-C2DC-4FDF-9FE5-407608D607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102" name="Freeform: Shape 101">
              <a:extLst>
                <a:ext uri="{FF2B5EF4-FFF2-40B4-BE49-F238E27FC236}">
                  <a16:creationId xmlns:a16="http://schemas.microsoft.com/office/drawing/2014/main" id="{60B00B9B-BAB1-4074-A3AF-13B08F4E06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103" name="Freeform: Shape 102">
              <a:extLst>
                <a:ext uri="{FF2B5EF4-FFF2-40B4-BE49-F238E27FC236}">
                  <a16:creationId xmlns:a16="http://schemas.microsoft.com/office/drawing/2014/main" id="{0B6DF209-B3F7-4699-802B-4BE211132E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104" name="Freeform: Shape 103">
              <a:extLst>
                <a:ext uri="{FF2B5EF4-FFF2-40B4-BE49-F238E27FC236}">
                  <a16:creationId xmlns:a16="http://schemas.microsoft.com/office/drawing/2014/main" id="{C45FFE10-7D64-45F0-B227-92979752A5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105" name="Freeform: Shape 104">
              <a:extLst>
                <a:ext uri="{FF2B5EF4-FFF2-40B4-BE49-F238E27FC236}">
                  <a16:creationId xmlns:a16="http://schemas.microsoft.com/office/drawing/2014/main" id="{4395C91B-6EED-4F5B-8873-5E0AA757F4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106" name="Freeform: Shape 105">
              <a:extLst>
                <a:ext uri="{FF2B5EF4-FFF2-40B4-BE49-F238E27FC236}">
                  <a16:creationId xmlns:a16="http://schemas.microsoft.com/office/drawing/2014/main" id="{248D099A-D8DD-4FBA-AF53-928CE633CC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107" name="Freeform: Shape 106">
              <a:extLst>
                <a:ext uri="{FF2B5EF4-FFF2-40B4-BE49-F238E27FC236}">
                  <a16:creationId xmlns:a16="http://schemas.microsoft.com/office/drawing/2014/main" id="{1F857259-D6C4-41F7-82DC-37816E8AD0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2" name="TextBox 1">
            <a:extLst>
              <a:ext uri="{FF2B5EF4-FFF2-40B4-BE49-F238E27FC236}">
                <a16:creationId xmlns:a16="http://schemas.microsoft.com/office/drawing/2014/main" id="{833DDFF0-9E3B-E55E-9FC3-DC83B688EC9E}"/>
              </a:ext>
            </a:extLst>
          </p:cNvPr>
          <p:cNvSpPr txBox="1"/>
          <p:nvPr/>
        </p:nvSpPr>
        <p:spPr>
          <a:xfrm>
            <a:off x="1005654" y="744909"/>
            <a:ext cx="5132388" cy="3155419"/>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spcBef>
                <a:spcPct val="0"/>
              </a:spcBef>
              <a:spcAft>
                <a:spcPts val="600"/>
              </a:spcAft>
            </a:pPr>
            <a:r>
              <a:rPr lang="en-US" sz="5400" kern="1200">
                <a:solidFill>
                  <a:schemeClr val="tx2"/>
                </a:solidFill>
                <a:latin typeface="+mj-lt"/>
                <a:ea typeface="+mj-ea"/>
                <a:cs typeface="+mj-cs"/>
              </a:rPr>
              <a:t>Title</a:t>
            </a:r>
          </a:p>
        </p:txBody>
      </p:sp>
      <p:sp>
        <p:nvSpPr>
          <p:cNvPr id="3" name="TextBox 2">
            <a:extLst>
              <a:ext uri="{FF2B5EF4-FFF2-40B4-BE49-F238E27FC236}">
                <a16:creationId xmlns:a16="http://schemas.microsoft.com/office/drawing/2014/main" id="{B7FD07A7-DCBD-F7B5-84B2-FD3A55B2C9E7}"/>
              </a:ext>
            </a:extLst>
          </p:cNvPr>
          <p:cNvSpPr txBox="1"/>
          <p:nvPr/>
        </p:nvSpPr>
        <p:spPr>
          <a:xfrm>
            <a:off x="689904" y="4165191"/>
            <a:ext cx="5132387" cy="205430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110000"/>
              </a:lnSpc>
              <a:spcBef>
                <a:spcPts val="1000"/>
              </a:spcBef>
              <a:buClr>
                <a:schemeClr val="accent5"/>
              </a:buClr>
            </a:pPr>
            <a:r>
              <a:rPr lang="en-US" sz="2200" b="1" kern="1200" dirty="0">
                <a:solidFill>
                  <a:schemeClr val="tx2"/>
                </a:solidFill>
                <a:latin typeface="+mn-lt"/>
                <a:ea typeface="+mn-ea"/>
                <a:cs typeface="+mn-cs"/>
              </a:rPr>
              <a:t>Integration of Health, Wellbeing and Sustainable Development in Health and Social Care</a:t>
            </a:r>
          </a:p>
        </p:txBody>
      </p:sp>
      <p:pic>
        <p:nvPicPr>
          <p:cNvPr id="4" name="Picture 3" descr="A group of people reaching for each other&#10;&#10;AI-generated content may be incorrect.">
            <a:extLst>
              <a:ext uri="{FF2B5EF4-FFF2-40B4-BE49-F238E27FC236}">
                <a16:creationId xmlns:a16="http://schemas.microsoft.com/office/drawing/2014/main" id="{FDCC1C46-2DC6-31EA-F172-1F08A7D1780B}"/>
              </a:ext>
            </a:extLst>
          </p:cNvPr>
          <p:cNvPicPr>
            <a:picLocks noChangeAspect="1"/>
          </p:cNvPicPr>
          <p:nvPr/>
        </p:nvPicPr>
        <p:blipFill>
          <a:blip r:embed="rId2"/>
          <a:srcRect l="8985" r="24264" b="-2"/>
          <a:stretch>
            <a:fillRect/>
          </a:stretch>
        </p:blipFill>
        <p:spPr>
          <a:xfrm>
            <a:off x="6508749" y="862806"/>
            <a:ext cx="5132388" cy="5132388"/>
          </a:xfrm>
          <a:custGeom>
            <a:avLst/>
            <a:gdLst/>
            <a:ahLst/>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p:spPr>
      </p:pic>
      <p:grpSp>
        <p:nvGrpSpPr>
          <p:cNvPr id="109" name="Bottom Right">
            <a:extLst>
              <a:ext uri="{FF2B5EF4-FFF2-40B4-BE49-F238E27FC236}">
                <a16:creationId xmlns:a16="http://schemas.microsoft.com/office/drawing/2014/main" id="{A7C60A7A-4212-46AC-80A2-DE231DD3D1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sp>
          <p:nvSpPr>
            <p:cNvPr id="110" name="Freeform: Shape 109">
              <a:extLst>
                <a:ext uri="{FF2B5EF4-FFF2-40B4-BE49-F238E27FC236}">
                  <a16:creationId xmlns:a16="http://schemas.microsoft.com/office/drawing/2014/main" id="{7EDA875D-6B8A-4B32-89EB-F4CD6D1FCD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39256" y="6178637"/>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11" name="Graphic 157">
              <a:extLst>
                <a:ext uri="{FF2B5EF4-FFF2-40B4-BE49-F238E27FC236}">
                  <a16:creationId xmlns:a16="http://schemas.microsoft.com/office/drawing/2014/main" id="{AA7D7CCE-E90B-483E-AFF7-CF95CABC97F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113" name="Freeform: Shape 112">
                <a:extLst>
                  <a:ext uri="{FF2B5EF4-FFF2-40B4-BE49-F238E27FC236}">
                    <a16:creationId xmlns:a16="http://schemas.microsoft.com/office/drawing/2014/main" id="{67F2D919-84B6-4EC4-87F5-BDFF145BB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114" name="Freeform: Shape 113">
                <a:extLst>
                  <a:ext uri="{FF2B5EF4-FFF2-40B4-BE49-F238E27FC236}">
                    <a16:creationId xmlns:a16="http://schemas.microsoft.com/office/drawing/2014/main" id="{65C8244C-685B-42CF-B028-C7ADE067CC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115" name="Freeform: Shape 114">
                <a:extLst>
                  <a:ext uri="{FF2B5EF4-FFF2-40B4-BE49-F238E27FC236}">
                    <a16:creationId xmlns:a16="http://schemas.microsoft.com/office/drawing/2014/main" id="{0420B7EF-9249-4974-A978-AAD55C81B7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116" name="Freeform: Shape 115">
                <a:extLst>
                  <a:ext uri="{FF2B5EF4-FFF2-40B4-BE49-F238E27FC236}">
                    <a16:creationId xmlns:a16="http://schemas.microsoft.com/office/drawing/2014/main" id="{05BD8B59-E1C0-4320-BFC1-66D139E80B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117" name="Freeform: Shape 116">
                <a:extLst>
                  <a:ext uri="{FF2B5EF4-FFF2-40B4-BE49-F238E27FC236}">
                    <a16:creationId xmlns:a16="http://schemas.microsoft.com/office/drawing/2014/main" id="{A983471C-A7FE-4ED8-BE9B-601CEC61EB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118" name="Freeform: Shape 117">
                <a:extLst>
                  <a:ext uri="{FF2B5EF4-FFF2-40B4-BE49-F238E27FC236}">
                    <a16:creationId xmlns:a16="http://schemas.microsoft.com/office/drawing/2014/main" id="{E8B842F2-803D-4F74-BBF6-6965BC0FD2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119" name="Freeform: Shape 118">
                <a:extLst>
                  <a:ext uri="{FF2B5EF4-FFF2-40B4-BE49-F238E27FC236}">
                    <a16:creationId xmlns:a16="http://schemas.microsoft.com/office/drawing/2014/main" id="{94ECDF1E-AE5F-46C4-A134-C28C6D6B7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112" name="Freeform: Shape 111">
              <a:extLst>
                <a:ext uri="{FF2B5EF4-FFF2-40B4-BE49-F238E27FC236}">
                  <a16:creationId xmlns:a16="http://schemas.microsoft.com/office/drawing/2014/main" id="{C0E491A0-7D49-4A1F-B2DB-C94F563295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1" name="Cross">
            <a:extLst>
              <a:ext uri="{FF2B5EF4-FFF2-40B4-BE49-F238E27FC236}">
                <a16:creationId xmlns:a16="http://schemas.microsoft.com/office/drawing/2014/main" id="{5C0E6139-8A19-4905-87E2-E547D7B7F1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015507" y="3369564"/>
            <a:ext cx="118872" cy="118872"/>
            <a:chOff x="1175347" y="3733800"/>
            <a:chExt cx="118872" cy="118872"/>
          </a:xfrm>
        </p:grpSpPr>
        <p:cxnSp>
          <p:nvCxnSpPr>
            <p:cNvPr id="122" name="Straight Connector 121">
              <a:extLst>
                <a:ext uri="{FF2B5EF4-FFF2-40B4-BE49-F238E27FC236}">
                  <a16:creationId xmlns:a16="http://schemas.microsoft.com/office/drawing/2014/main" id="{BC05FFBD-B86A-4BD3-A147-FA95CE03CF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34783" y="3733800"/>
              <a:ext cx="0" cy="118872"/>
            </a:xfrm>
            <a:prstGeom prst="line">
              <a:avLst/>
            </a:prstGeom>
            <a:ln w="12700">
              <a:solidFill>
                <a:schemeClr val="accent5"/>
              </a:solidFill>
            </a:ln>
          </p:spPr>
          <p:style>
            <a:lnRef idx="1">
              <a:schemeClr val="accent2"/>
            </a:lnRef>
            <a:fillRef idx="0">
              <a:schemeClr val="accent2"/>
            </a:fillRef>
            <a:effectRef idx="0">
              <a:schemeClr val="accent2"/>
            </a:effectRef>
            <a:fontRef idx="minor">
              <a:schemeClr val="tx1"/>
            </a:fontRef>
          </p:style>
        </p:cxnSp>
        <p:cxnSp>
          <p:nvCxnSpPr>
            <p:cNvPr id="123" name="Straight Connector 122">
              <a:extLst>
                <a:ext uri="{FF2B5EF4-FFF2-40B4-BE49-F238E27FC236}">
                  <a16:creationId xmlns:a16="http://schemas.microsoft.com/office/drawing/2014/main" id="{EB69F8B1-78FB-4562-8A0D-8D29636755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347" y="3793236"/>
              <a:ext cx="118872" cy="0"/>
            </a:xfrm>
            <a:prstGeom prst="line">
              <a:avLst/>
            </a:prstGeom>
            <a:ln w="12700">
              <a:solidFill>
                <a:schemeClr val="accent5"/>
              </a:solidFill>
            </a:ln>
          </p:spPr>
          <p:style>
            <a:lnRef idx="1">
              <a:schemeClr val="accent2"/>
            </a:lnRef>
            <a:fillRef idx="0">
              <a:schemeClr val="accent2"/>
            </a:fillRef>
            <a:effectRef idx="0">
              <a:schemeClr val="accent2"/>
            </a:effectRef>
            <a:fontRef idx="minor">
              <a:schemeClr val="tx1"/>
            </a:fontRef>
          </p:style>
        </p:cxnSp>
      </p:grpSp>
    </p:spTree>
    <p:extLst>
      <p:ext uri="{BB962C8B-B14F-4D97-AF65-F5344CB8AC3E}">
        <p14:creationId xmlns:p14="http://schemas.microsoft.com/office/powerpoint/2010/main" val="31547701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 name="Rectangle 62">
            <a:extLst>
              <a:ext uri="{FF2B5EF4-FFF2-40B4-BE49-F238E27FC236}">
                <a16:creationId xmlns:a16="http://schemas.microsoft.com/office/drawing/2014/main" id="{247A131F-D5DE-41A5-B4CF-4F345319B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64" name="Freeform: Shape 12">
            <a:extLst>
              <a:ext uri="{FF2B5EF4-FFF2-40B4-BE49-F238E27FC236}">
                <a16:creationId xmlns:a16="http://schemas.microsoft.com/office/drawing/2014/main" id="{3AF4666D-BD98-40A5-A75F-478B98201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65" name="Freeform: Shape 14">
            <a:extLst>
              <a:ext uri="{FF2B5EF4-FFF2-40B4-BE49-F238E27FC236}">
                <a16:creationId xmlns:a16="http://schemas.microsoft.com/office/drawing/2014/main" id="{68680585-71F9-4721-A998-4974171D2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66" name="Freeform: Shape 16">
            <a:extLst>
              <a:ext uri="{FF2B5EF4-FFF2-40B4-BE49-F238E27FC236}">
                <a16:creationId xmlns:a16="http://schemas.microsoft.com/office/drawing/2014/main" id="{12BC95C2-2EEC-4F59-ABA8-660B0D059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67" name="Graphic 141">
            <a:extLst>
              <a:ext uri="{FF2B5EF4-FFF2-40B4-BE49-F238E27FC236}">
                <a16:creationId xmlns:a16="http://schemas.microsoft.com/office/drawing/2014/main" id="{03E9870D-4BBA-43AF-8D44-BBADF020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20" name="Freeform: Shape 19">
              <a:extLst>
                <a:ext uri="{FF2B5EF4-FFF2-40B4-BE49-F238E27FC236}">
                  <a16:creationId xmlns:a16="http://schemas.microsoft.com/office/drawing/2014/main" id="{34BC5055-C77D-43CD-BB1D-A77B6779C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DB12D0B8-9385-489A-85AE-3D14AD0BA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D158A14A-147E-4130-A5E2-38FD84B181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75B8B1EB-5E2B-472C-AE60-2EC5961F16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24" name="Freeform: Shape 23">
              <a:extLst>
                <a:ext uri="{FF2B5EF4-FFF2-40B4-BE49-F238E27FC236}">
                  <a16:creationId xmlns:a16="http://schemas.microsoft.com/office/drawing/2014/main" id="{B4F5BD77-58D7-4B61-A666-1B4139A63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25" name="Freeform: Shape 24">
              <a:extLst>
                <a:ext uri="{FF2B5EF4-FFF2-40B4-BE49-F238E27FC236}">
                  <a16:creationId xmlns:a16="http://schemas.microsoft.com/office/drawing/2014/main" id="{F5CBEC6B-EDB6-40B8-8771-E5AF41B8D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26" name="Freeform: Shape 25">
              <a:extLst>
                <a:ext uri="{FF2B5EF4-FFF2-40B4-BE49-F238E27FC236}">
                  <a16:creationId xmlns:a16="http://schemas.microsoft.com/office/drawing/2014/main" id="{91BD0EE8-AA47-4044-9251-9F5A4B820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68" name="Graphic 157">
            <a:extLst>
              <a:ext uri="{FF2B5EF4-FFF2-40B4-BE49-F238E27FC236}">
                <a16:creationId xmlns:a16="http://schemas.microsoft.com/office/drawing/2014/main" id="{C3279E8D-2BAA-4CB1-834B-09FADD54DE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10600" y="3276600"/>
            <a:ext cx="3529260" cy="3581398"/>
            <a:chOff x="4114800" y="1423987"/>
            <a:chExt cx="3961542" cy="4007547"/>
          </a:xfrm>
          <a:noFill/>
        </p:grpSpPr>
        <p:sp>
          <p:nvSpPr>
            <p:cNvPr id="29" name="Freeform: Shape 28">
              <a:extLst>
                <a:ext uri="{FF2B5EF4-FFF2-40B4-BE49-F238E27FC236}">
                  <a16:creationId xmlns:a16="http://schemas.microsoft.com/office/drawing/2014/main" id="{3456F18E-4F61-486D-9CD6-65B30372C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30" name="Freeform: Shape 29">
              <a:extLst>
                <a:ext uri="{FF2B5EF4-FFF2-40B4-BE49-F238E27FC236}">
                  <a16:creationId xmlns:a16="http://schemas.microsoft.com/office/drawing/2014/main" id="{318DDF45-08F0-46B6-A0B7-133735C94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31" name="Freeform: Shape 30">
              <a:extLst>
                <a:ext uri="{FF2B5EF4-FFF2-40B4-BE49-F238E27FC236}">
                  <a16:creationId xmlns:a16="http://schemas.microsoft.com/office/drawing/2014/main" id="{B9D0CC0F-710D-43F4-BC86-76376742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6FB36AB6-CB81-495A-8A33-C0BCE67D6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1993F7E6-ABF6-482D-BEA5-B4E607DDB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4" name="Freeform: Shape 33">
              <a:extLst>
                <a:ext uri="{FF2B5EF4-FFF2-40B4-BE49-F238E27FC236}">
                  <a16:creationId xmlns:a16="http://schemas.microsoft.com/office/drawing/2014/main" id="{DCA0B097-C21A-40B4-95E4-2FFA9697F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35" name="Freeform: Shape 34">
              <a:extLst>
                <a:ext uri="{FF2B5EF4-FFF2-40B4-BE49-F238E27FC236}">
                  <a16:creationId xmlns:a16="http://schemas.microsoft.com/office/drawing/2014/main" id="{AB2AF0F5-7EAA-4BAB-8DE2-D84E12417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useBgFill="1">
        <p:nvSpPr>
          <p:cNvPr id="69" name="Rectangle 68">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70" name="Rectangle 69">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65000"/>
                  <a:lumOff val="35000"/>
                </a:schemeClr>
              </a:solidFill>
              <a:latin typeface="AvenirNext LT Pro Medium" panose="020B0504020202020204" pitchFamily="34" charset="0"/>
            </a:endParaRPr>
          </a:p>
        </p:txBody>
      </p:sp>
      <p:grpSp>
        <p:nvGrpSpPr>
          <p:cNvPr id="71" name="Top Left">
            <a:extLst>
              <a:ext uri="{FF2B5EF4-FFF2-40B4-BE49-F238E27FC236}">
                <a16:creationId xmlns:a16="http://schemas.microsoft.com/office/drawing/2014/main" id="{FADD1535-ED83-48B3-8EB1-671A080F091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3086"/>
            <a:ext cx="2198951" cy="3349518"/>
            <a:chOff x="10849" y="-3086"/>
            <a:chExt cx="2198951" cy="3349518"/>
          </a:xfrm>
        </p:grpSpPr>
        <p:sp>
          <p:nvSpPr>
            <p:cNvPr id="42" name="Freeform: Shape 41">
              <a:extLst>
                <a:ext uri="{FF2B5EF4-FFF2-40B4-BE49-F238E27FC236}">
                  <a16:creationId xmlns:a16="http://schemas.microsoft.com/office/drawing/2014/main" id="{E70C64DB-421C-4FFD-8EB1-A7D1A5DC13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72" name="Freeform: Shape 42">
              <a:extLst>
                <a:ext uri="{FF2B5EF4-FFF2-40B4-BE49-F238E27FC236}">
                  <a16:creationId xmlns:a16="http://schemas.microsoft.com/office/drawing/2014/main" id="{5C04BFFB-0C30-49E1-B4F0-243531219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44" name="Freeform: Shape 43">
              <a:extLst>
                <a:ext uri="{FF2B5EF4-FFF2-40B4-BE49-F238E27FC236}">
                  <a16:creationId xmlns:a16="http://schemas.microsoft.com/office/drawing/2014/main" id="{368C7354-F4EF-4BC5-BF44-01614E0B93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45" name="Freeform: Shape 44">
              <a:extLst>
                <a:ext uri="{FF2B5EF4-FFF2-40B4-BE49-F238E27FC236}">
                  <a16:creationId xmlns:a16="http://schemas.microsoft.com/office/drawing/2014/main" id="{145981B8-FB15-43E7-B1CE-AE4A5E9B1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46" name="Freeform: Shape 45">
              <a:extLst>
                <a:ext uri="{FF2B5EF4-FFF2-40B4-BE49-F238E27FC236}">
                  <a16:creationId xmlns:a16="http://schemas.microsoft.com/office/drawing/2014/main" id="{75F05D22-2B12-4452-A804-346878D55D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47" name="Freeform: Shape 46">
              <a:extLst>
                <a:ext uri="{FF2B5EF4-FFF2-40B4-BE49-F238E27FC236}">
                  <a16:creationId xmlns:a16="http://schemas.microsoft.com/office/drawing/2014/main" id="{7B26EE6B-DF99-4B8A-8859-82A92A598A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48" name="Freeform: Shape 47">
              <a:extLst>
                <a:ext uri="{FF2B5EF4-FFF2-40B4-BE49-F238E27FC236}">
                  <a16:creationId xmlns:a16="http://schemas.microsoft.com/office/drawing/2014/main" id="{CE8FB053-1663-44BA-8128-0C19BD762A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49" name="Freeform: Shape 48">
              <a:extLst>
                <a:ext uri="{FF2B5EF4-FFF2-40B4-BE49-F238E27FC236}">
                  <a16:creationId xmlns:a16="http://schemas.microsoft.com/office/drawing/2014/main" id="{75E5E4F4-4EE0-49E3-98E5-F1E2BB91A7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7D5CC87C-BB42-63C4-39D9-92C90F349D83}"/>
              </a:ext>
            </a:extLst>
          </p:cNvPr>
          <p:cNvSpPr>
            <a:spLocks noGrp="1"/>
          </p:cNvSpPr>
          <p:nvPr>
            <p:ph type="title"/>
          </p:nvPr>
        </p:nvSpPr>
        <p:spPr>
          <a:xfrm>
            <a:off x="1198182" y="559813"/>
            <a:ext cx="4390807" cy="1664573"/>
          </a:xfrm>
        </p:spPr>
        <p:txBody>
          <a:bodyPr vert="horz" lIns="91440" tIns="45720" rIns="91440" bIns="45720" rtlCol="0" anchor="ctr">
            <a:normAutofit/>
          </a:bodyPr>
          <a:lstStyle/>
          <a:p>
            <a:r>
              <a:rPr lang="en-US" kern="1200">
                <a:solidFill>
                  <a:schemeClr val="tx2"/>
                </a:solidFill>
                <a:latin typeface="+mj-lt"/>
                <a:ea typeface="+mj-ea"/>
                <a:cs typeface="+mj-cs"/>
              </a:rPr>
              <a:t>Introduction</a:t>
            </a:r>
          </a:p>
        </p:txBody>
      </p:sp>
      <p:sp>
        <p:nvSpPr>
          <p:cNvPr id="5" name="TextBox 4">
            <a:extLst>
              <a:ext uri="{FF2B5EF4-FFF2-40B4-BE49-F238E27FC236}">
                <a16:creationId xmlns:a16="http://schemas.microsoft.com/office/drawing/2014/main" id="{07044977-1877-9EA3-B0EF-20D8B9BCFA67}"/>
              </a:ext>
            </a:extLst>
          </p:cNvPr>
          <p:cNvSpPr txBox="1"/>
          <p:nvPr/>
        </p:nvSpPr>
        <p:spPr>
          <a:xfrm>
            <a:off x="310024" y="2441340"/>
            <a:ext cx="4697598" cy="3728613"/>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fontScale="92500" lnSpcReduction="20000"/>
          </a:bodyPr>
          <a:lstStyle/>
          <a:p>
            <a:pPr marL="285750" indent="-228600">
              <a:spcAft>
                <a:spcPts val="600"/>
              </a:spcAft>
              <a:buClr>
                <a:schemeClr val="accent5"/>
              </a:buClr>
              <a:buFont typeface="Avenir Next LT Pro" panose="020B0504020202020204" pitchFamily="34" charset="0"/>
              <a:buChar char="+"/>
            </a:pPr>
            <a:r>
              <a:rPr lang="en-US" sz="1700" dirty="0">
                <a:solidFill>
                  <a:schemeClr val="tx2"/>
                </a:solidFill>
              </a:rPr>
              <a:t>Health and wellbeing are fundamental to individual and community quality of life.</a:t>
            </a:r>
          </a:p>
          <a:p>
            <a:pPr marL="285750" indent="-228600">
              <a:spcAft>
                <a:spcPts val="600"/>
              </a:spcAft>
              <a:buClr>
                <a:schemeClr val="accent5"/>
              </a:buClr>
              <a:buFont typeface="Avenir Next LT Pro" panose="020B0504020202020204" pitchFamily="34" charset="0"/>
              <a:buChar char="+"/>
            </a:pPr>
            <a:endParaRPr lang="en-GB" sz="1700" dirty="0">
              <a:solidFill>
                <a:schemeClr val="tx2"/>
              </a:solidFill>
            </a:endParaRPr>
          </a:p>
          <a:p>
            <a:pPr marL="285750" indent="-228600">
              <a:spcAft>
                <a:spcPts val="600"/>
              </a:spcAft>
              <a:buClr>
                <a:schemeClr val="accent5"/>
              </a:buClr>
              <a:buFont typeface="Avenir Next LT Pro" panose="020B0504020202020204" pitchFamily="34" charset="0"/>
              <a:buChar char="+"/>
            </a:pPr>
            <a:r>
              <a:rPr lang="en-US" sz="1700" dirty="0">
                <a:solidFill>
                  <a:schemeClr val="tx2"/>
                </a:solidFill>
              </a:rPr>
              <a:t>Understanding health as more than just the absence of disease, including social determinants (World Health </a:t>
            </a:r>
            <a:r>
              <a:rPr lang="en-GB" sz="1700" dirty="0">
                <a:solidFill>
                  <a:schemeClr val="tx2"/>
                </a:solidFill>
              </a:rPr>
              <a:t>Organisation</a:t>
            </a:r>
            <a:r>
              <a:rPr lang="en-US" sz="1700" dirty="0">
                <a:solidFill>
                  <a:schemeClr val="tx2"/>
                </a:solidFill>
              </a:rPr>
              <a:t>, 2023). </a:t>
            </a:r>
          </a:p>
          <a:p>
            <a:pPr marL="285750" indent="-228600">
              <a:spcAft>
                <a:spcPts val="600"/>
              </a:spcAft>
              <a:buClr>
                <a:schemeClr val="accent5"/>
              </a:buClr>
              <a:buFont typeface="Avenir Next LT Pro" panose="020B0504020202020204" pitchFamily="34" charset="0"/>
              <a:buChar char="+"/>
            </a:pPr>
            <a:endParaRPr lang="en-US" sz="1700">
              <a:solidFill>
                <a:schemeClr val="tx2"/>
              </a:solidFill>
            </a:endParaRPr>
          </a:p>
          <a:p>
            <a:pPr marL="285750" indent="-228600">
              <a:spcAft>
                <a:spcPts val="600"/>
              </a:spcAft>
              <a:buClr>
                <a:schemeClr val="accent5"/>
              </a:buClr>
              <a:buFont typeface="Avenir Next LT Pro" panose="020B0504020202020204" pitchFamily="34" charset="0"/>
              <a:buChar char="+"/>
            </a:pPr>
            <a:r>
              <a:rPr lang="en-US" sz="1700" dirty="0">
                <a:solidFill>
                  <a:schemeClr val="tx2"/>
                </a:solidFill>
              </a:rPr>
              <a:t>The integration of health, wellbeing, and sustainable de</a:t>
            </a:r>
            <a:r>
              <a:rPr lang="en-GB" sz="1700" dirty="0" err="1">
                <a:solidFill>
                  <a:schemeClr val="tx2"/>
                </a:solidFill>
              </a:rPr>
              <a:t>velopment</a:t>
            </a:r>
            <a:r>
              <a:rPr lang="en-GB" sz="1700" dirty="0">
                <a:solidFill>
                  <a:schemeClr val="tx2"/>
                </a:solidFill>
              </a:rPr>
              <a:t> is essential for effective health and social care. </a:t>
            </a:r>
          </a:p>
          <a:p>
            <a:pPr marL="285750" indent="-228600">
              <a:spcAft>
                <a:spcPts val="600"/>
              </a:spcAft>
              <a:buClr>
                <a:schemeClr val="accent5"/>
              </a:buClr>
              <a:buFont typeface="Avenir Next LT Pro" panose="020B0504020202020204" pitchFamily="34" charset="0"/>
              <a:buChar char="+"/>
            </a:pPr>
            <a:endParaRPr lang="en-US" sz="1700" dirty="0">
              <a:solidFill>
                <a:schemeClr val="tx2"/>
              </a:solidFill>
            </a:endParaRPr>
          </a:p>
          <a:p>
            <a:pPr marL="285750" indent="-228600">
              <a:spcAft>
                <a:spcPts val="600"/>
              </a:spcAft>
              <a:buClr>
                <a:schemeClr val="accent5"/>
              </a:buClr>
              <a:buFont typeface="Avenir Next LT Pro" panose="020B0504020202020204" pitchFamily="34" charset="0"/>
              <a:buChar char="+"/>
            </a:pPr>
            <a:r>
              <a:rPr lang="en-US" sz="1700" dirty="0">
                <a:solidFill>
                  <a:schemeClr val="tx2"/>
                </a:solidFill>
              </a:rPr>
              <a:t>This presentation will explore Key Policies, frameworks, and case studies that illustrate this integration, focusing on the benefits and challenges.</a:t>
            </a:r>
          </a:p>
        </p:txBody>
      </p:sp>
      <p:pic>
        <p:nvPicPr>
          <p:cNvPr id="73" name="Picture 72" descr="A person holding a globe">
            <a:extLst>
              <a:ext uri="{FF2B5EF4-FFF2-40B4-BE49-F238E27FC236}">
                <a16:creationId xmlns:a16="http://schemas.microsoft.com/office/drawing/2014/main" id="{CCCA35DF-E200-51FB-C622-E23EB5AEA78B}"/>
              </a:ext>
            </a:extLst>
          </p:cNvPr>
          <p:cNvPicPr>
            <a:picLocks noChangeAspect="1"/>
          </p:cNvPicPr>
          <p:nvPr/>
        </p:nvPicPr>
        <p:blipFill>
          <a:blip r:embed="rId2"/>
          <a:srcRect l="23433" r="22883" b="-3"/>
          <a:stretch>
            <a:fillRect/>
          </a:stretch>
        </p:blipFill>
        <p:spPr>
          <a:xfrm>
            <a:off x="5996628" y="10"/>
            <a:ext cx="6195372" cy="6857990"/>
          </a:xfrm>
          <a:prstGeom prst="rect">
            <a:avLst/>
          </a:prstGeom>
        </p:spPr>
      </p:pic>
      <p:grpSp>
        <p:nvGrpSpPr>
          <p:cNvPr id="51" name="Bottom Right">
            <a:extLst>
              <a:ext uri="{FF2B5EF4-FFF2-40B4-BE49-F238E27FC236}">
                <a16:creationId xmlns:a16="http://schemas.microsoft.com/office/drawing/2014/main" id="{01081332-6CA1-49C2-A979-7709509AD16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grpSp>
          <p:nvGrpSpPr>
            <p:cNvPr id="74" name="Graphic 157">
              <a:extLst>
                <a:ext uri="{FF2B5EF4-FFF2-40B4-BE49-F238E27FC236}">
                  <a16:creationId xmlns:a16="http://schemas.microsoft.com/office/drawing/2014/main" id="{826B0664-73BC-4FCB-A447-57F7F676474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54" name="Freeform: Shape 53">
                <a:extLst>
                  <a:ext uri="{FF2B5EF4-FFF2-40B4-BE49-F238E27FC236}">
                    <a16:creationId xmlns:a16="http://schemas.microsoft.com/office/drawing/2014/main" id="{23242A3E-DBD8-44D5-930F-DA776CA06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55" name="Freeform: Shape 54">
                <a:extLst>
                  <a:ext uri="{FF2B5EF4-FFF2-40B4-BE49-F238E27FC236}">
                    <a16:creationId xmlns:a16="http://schemas.microsoft.com/office/drawing/2014/main" id="{F331C242-2FF0-40D4-BF95-4A27680F2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56" name="Freeform: Shape 55">
                <a:extLst>
                  <a:ext uri="{FF2B5EF4-FFF2-40B4-BE49-F238E27FC236}">
                    <a16:creationId xmlns:a16="http://schemas.microsoft.com/office/drawing/2014/main" id="{B500FE3B-EB2C-4A5D-ABA7-35137B2BA5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57" name="Freeform: Shape 56">
                <a:extLst>
                  <a:ext uri="{FF2B5EF4-FFF2-40B4-BE49-F238E27FC236}">
                    <a16:creationId xmlns:a16="http://schemas.microsoft.com/office/drawing/2014/main" id="{6E1EA3BF-3A9F-4CD0-9640-6FF67F4430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58" name="Freeform: Shape 57">
                <a:extLst>
                  <a:ext uri="{FF2B5EF4-FFF2-40B4-BE49-F238E27FC236}">
                    <a16:creationId xmlns:a16="http://schemas.microsoft.com/office/drawing/2014/main" id="{17F4411F-5B81-451C-A006-8754E1618A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59" name="Freeform: Shape 58">
                <a:extLst>
                  <a:ext uri="{FF2B5EF4-FFF2-40B4-BE49-F238E27FC236}">
                    <a16:creationId xmlns:a16="http://schemas.microsoft.com/office/drawing/2014/main" id="{4E4D64BD-20E2-44CF-AEB4-A87A43376B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60" name="Freeform: Shape 59">
                <a:extLst>
                  <a:ext uri="{FF2B5EF4-FFF2-40B4-BE49-F238E27FC236}">
                    <a16:creationId xmlns:a16="http://schemas.microsoft.com/office/drawing/2014/main" id="{0B309630-6603-4319-BAB8-93102ABEB3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53" name="Freeform: Shape 52">
              <a:extLst>
                <a:ext uri="{FF2B5EF4-FFF2-40B4-BE49-F238E27FC236}">
                  <a16:creationId xmlns:a16="http://schemas.microsoft.com/office/drawing/2014/main" id="{F540FCD4-859A-4602-9CBC-C697E3877A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3612605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 name="Rectangle 62">
            <a:extLst>
              <a:ext uri="{FF2B5EF4-FFF2-40B4-BE49-F238E27FC236}">
                <a16:creationId xmlns:a16="http://schemas.microsoft.com/office/drawing/2014/main" id="{247A131F-D5DE-41A5-B4CF-4F345319B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64" name="Freeform: Shape 13">
            <a:extLst>
              <a:ext uri="{FF2B5EF4-FFF2-40B4-BE49-F238E27FC236}">
                <a16:creationId xmlns:a16="http://schemas.microsoft.com/office/drawing/2014/main" id="{3AF4666D-BD98-40A5-A75F-478B98201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65" name="Freeform: Shape 15">
            <a:extLst>
              <a:ext uri="{FF2B5EF4-FFF2-40B4-BE49-F238E27FC236}">
                <a16:creationId xmlns:a16="http://schemas.microsoft.com/office/drawing/2014/main" id="{68680585-71F9-4721-A998-4974171D2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66" name="Freeform: Shape 17">
            <a:extLst>
              <a:ext uri="{FF2B5EF4-FFF2-40B4-BE49-F238E27FC236}">
                <a16:creationId xmlns:a16="http://schemas.microsoft.com/office/drawing/2014/main" id="{12BC95C2-2EEC-4F59-ABA8-660B0D059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67" name="Graphic 141">
            <a:extLst>
              <a:ext uri="{FF2B5EF4-FFF2-40B4-BE49-F238E27FC236}">
                <a16:creationId xmlns:a16="http://schemas.microsoft.com/office/drawing/2014/main" id="{03E9870D-4BBA-43AF-8D44-BBADF020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21" name="Freeform: Shape 20">
              <a:extLst>
                <a:ext uri="{FF2B5EF4-FFF2-40B4-BE49-F238E27FC236}">
                  <a16:creationId xmlns:a16="http://schemas.microsoft.com/office/drawing/2014/main" id="{34BC5055-C77D-43CD-BB1D-A77B6779C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DB12D0B8-9385-489A-85AE-3D14AD0BA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D158A14A-147E-4130-A5E2-38FD84B181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24" name="Freeform: Shape 23">
              <a:extLst>
                <a:ext uri="{FF2B5EF4-FFF2-40B4-BE49-F238E27FC236}">
                  <a16:creationId xmlns:a16="http://schemas.microsoft.com/office/drawing/2014/main" id="{75B8B1EB-5E2B-472C-AE60-2EC5961F16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25" name="Freeform: Shape 24">
              <a:extLst>
                <a:ext uri="{FF2B5EF4-FFF2-40B4-BE49-F238E27FC236}">
                  <a16:creationId xmlns:a16="http://schemas.microsoft.com/office/drawing/2014/main" id="{B4F5BD77-58D7-4B61-A666-1B4139A63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26" name="Freeform: Shape 25">
              <a:extLst>
                <a:ext uri="{FF2B5EF4-FFF2-40B4-BE49-F238E27FC236}">
                  <a16:creationId xmlns:a16="http://schemas.microsoft.com/office/drawing/2014/main" id="{F5CBEC6B-EDB6-40B8-8771-E5AF41B8D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27" name="Freeform: Shape 26">
              <a:extLst>
                <a:ext uri="{FF2B5EF4-FFF2-40B4-BE49-F238E27FC236}">
                  <a16:creationId xmlns:a16="http://schemas.microsoft.com/office/drawing/2014/main" id="{91BD0EE8-AA47-4044-9251-9F5A4B820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68" name="Graphic 157">
            <a:extLst>
              <a:ext uri="{FF2B5EF4-FFF2-40B4-BE49-F238E27FC236}">
                <a16:creationId xmlns:a16="http://schemas.microsoft.com/office/drawing/2014/main" id="{C3279E8D-2BAA-4CB1-834B-09FADD54DE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10600" y="3276600"/>
            <a:ext cx="3529260" cy="3581398"/>
            <a:chOff x="4114800" y="1423987"/>
            <a:chExt cx="3961542" cy="4007547"/>
          </a:xfrm>
          <a:noFill/>
        </p:grpSpPr>
        <p:sp>
          <p:nvSpPr>
            <p:cNvPr id="30" name="Freeform: Shape 29">
              <a:extLst>
                <a:ext uri="{FF2B5EF4-FFF2-40B4-BE49-F238E27FC236}">
                  <a16:creationId xmlns:a16="http://schemas.microsoft.com/office/drawing/2014/main" id="{3456F18E-4F61-486D-9CD6-65B30372C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31" name="Freeform: Shape 30">
              <a:extLst>
                <a:ext uri="{FF2B5EF4-FFF2-40B4-BE49-F238E27FC236}">
                  <a16:creationId xmlns:a16="http://schemas.microsoft.com/office/drawing/2014/main" id="{318DDF45-08F0-46B6-A0B7-133735C94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B9D0CC0F-710D-43F4-BC86-76376742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6FB36AB6-CB81-495A-8A33-C0BCE67D6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4" name="Freeform: Shape 33">
              <a:extLst>
                <a:ext uri="{FF2B5EF4-FFF2-40B4-BE49-F238E27FC236}">
                  <a16:creationId xmlns:a16="http://schemas.microsoft.com/office/drawing/2014/main" id="{1993F7E6-ABF6-482D-BEA5-B4E607DDB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5" name="Freeform: Shape 34">
              <a:extLst>
                <a:ext uri="{FF2B5EF4-FFF2-40B4-BE49-F238E27FC236}">
                  <a16:creationId xmlns:a16="http://schemas.microsoft.com/office/drawing/2014/main" id="{DCA0B097-C21A-40B4-95E4-2FFA9697F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36" name="Freeform: Shape 35">
              <a:extLst>
                <a:ext uri="{FF2B5EF4-FFF2-40B4-BE49-F238E27FC236}">
                  <a16:creationId xmlns:a16="http://schemas.microsoft.com/office/drawing/2014/main" id="{AB2AF0F5-7EAA-4BAB-8DE2-D84E12417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useBgFill="1">
        <p:nvSpPr>
          <p:cNvPr id="69" name="Rectangle 68">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70" name="Rectangle 69">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71" name="Top left">
            <a:extLst>
              <a:ext uri="{FF2B5EF4-FFF2-40B4-BE49-F238E27FC236}">
                <a16:creationId xmlns:a16="http://schemas.microsoft.com/office/drawing/2014/main" id="{0472A36C-8D48-42A9-9B72-88F9C5B9A1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25" y="-1543"/>
            <a:ext cx="2198951" cy="3349518"/>
            <a:chOff x="10849" y="-3086"/>
            <a:chExt cx="2198951" cy="3349518"/>
          </a:xfrm>
        </p:grpSpPr>
        <p:sp>
          <p:nvSpPr>
            <p:cNvPr id="43" name="Freeform: Shape 42">
              <a:extLst>
                <a:ext uri="{FF2B5EF4-FFF2-40B4-BE49-F238E27FC236}">
                  <a16:creationId xmlns:a16="http://schemas.microsoft.com/office/drawing/2014/main" id="{4A9DE210-AC97-4A3F-8DB7-55E5C12F38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44" name="Freeform: Shape 43">
              <a:extLst>
                <a:ext uri="{FF2B5EF4-FFF2-40B4-BE49-F238E27FC236}">
                  <a16:creationId xmlns:a16="http://schemas.microsoft.com/office/drawing/2014/main" id="{D0CD0824-5E6C-428F-B22D-6A0878B517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5" name="Freeform: Shape 44">
              <a:extLst>
                <a:ext uri="{FF2B5EF4-FFF2-40B4-BE49-F238E27FC236}">
                  <a16:creationId xmlns:a16="http://schemas.microsoft.com/office/drawing/2014/main" id="{796C311B-1151-4C8F-BF7C-8963C32BBE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6" name="Freeform: Shape 45">
              <a:extLst>
                <a:ext uri="{FF2B5EF4-FFF2-40B4-BE49-F238E27FC236}">
                  <a16:creationId xmlns:a16="http://schemas.microsoft.com/office/drawing/2014/main" id="{774E0BA7-3382-44A6-818F-0FE85F0BB5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7" name="Freeform: Shape 46">
              <a:extLst>
                <a:ext uri="{FF2B5EF4-FFF2-40B4-BE49-F238E27FC236}">
                  <a16:creationId xmlns:a16="http://schemas.microsoft.com/office/drawing/2014/main" id="{0F5D2D72-8B9D-4345-979E-77EBE73DD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8" name="Freeform: Shape 47">
              <a:extLst>
                <a:ext uri="{FF2B5EF4-FFF2-40B4-BE49-F238E27FC236}">
                  <a16:creationId xmlns:a16="http://schemas.microsoft.com/office/drawing/2014/main" id="{B77A7DBA-D3D7-4414-9709-281D70141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9" name="Freeform: Shape 48">
              <a:extLst>
                <a:ext uri="{FF2B5EF4-FFF2-40B4-BE49-F238E27FC236}">
                  <a16:creationId xmlns:a16="http://schemas.microsoft.com/office/drawing/2014/main" id="{C0F5056F-D836-46AB-917A-19BF9554B5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0" name="Freeform: Shape 49">
              <a:extLst>
                <a:ext uri="{FF2B5EF4-FFF2-40B4-BE49-F238E27FC236}">
                  <a16:creationId xmlns:a16="http://schemas.microsoft.com/office/drawing/2014/main" id="{FC8BC1F3-24CB-49CD-BAF4-8944E0542C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grpSp>
        <p:nvGrpSpPr>
          <p:cNvPr id="72" name="Bottom Right">
            <a:extLst>
              <a:ext uri="{FF2B5EF4-FFF2-40B4-BE49-F238E27FC236}">
                <a16:creationId xmlns:a16="http://schemas.microsoft.com/office/drawing/2014/main" id="{FA953E9F-25D1-4789-9B1D-51F868DADE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74976" y="3278144"/>
            <a:ext cx="4211600" cy="3581399"/>
            <a:chOff x="7980400" y="3276601"/>
            <a:chExt cx="4211600" cy="3581399"/>
          </a:xfrm>
        </p:grpSpPr>
        <p:grpSp>
          <p:nvGrpSpPr>
            <p:cNvPr id="53" name="Graphic 157">
              <a:extLst>
                <a:ext uri="{FF2B5EF4-FFF2-40B4-BE49-F238E27FC236}">
                  <a16:creationId xmlns:a16="http://schemas.microsoft.com/office/drawing/2014/main" id="{E4C1EBF5-5C37-4674-912E-1B0742EA96C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6"/>
              <a:chOff x="4114800" y="1423987"/>
              <a:chExt cx="3961542" cy="4007547"/>
            </a:xfrm>
            <a:noFill/>
          </p:grpSpPr>
          <p:sp>
            <p:nvSpPr>
              <p:cNvPr id="55" name="Freeform: Shape 54">
                <a:extLst>
                  <a:ext uri="{FF2B5EF4-FFF2-40B4-BE49-F238E27FC236}">
                    <a16:creationId xmlns:a16="http://schemas.microsoft.com/office/drawing/2014/main" id="{835ECC46-29DB-4BC5-91B6-A3D64F0E0C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6" name="Freeform: Shape 55">
                <a:extLst>
                  <a:ext uri="{FF2B5EF4-FFF2-40B4-BE49-F238E27FC236}">
                    <a16:creationId xmlns:a16="http://schemas.microsoft.com/office/drawing/2014/main" id="{5075BB92-C6AE-48B1-8134-8F4B803AEF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7" name="Freeform: Shape 56">
                <a:extLst>
                  <a:ext uri="{FF2B5EF4-FFF2-40B4-BE49-F238E27FC236}">
                    <a16:creationId xmlns:a16="http://schemas.microsoft.com/office/drawing/2014/main" id="{436EFDCD-16B3-4018-824F-9334CF06C3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8" name="Freeform: Shape 57">
                <a:extLst>
                  <a:ext uri="{FF2B5EF4-FFF2-40B4-BE49-F238E27FC236}">
                    <a16:creationId xmlns:a16="http://schemas.microsoft.com/office/drawing/2014/main" id="{1413EE5C-6FB3-4AD8-8FAC-70402475D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9" name="Freeform: Shape 58">
                <a:extLst>
                  <a:ext uri="{FF2B5EF4-FFF2-40B4-BE49-F238E27FC236}">
                    <a16:creationId xmlns:a16="http://schemas.microsoft.com/office/drawing/2014/main" id="{F21438AC-08A0-474D-ACE1-3F9F50FF7B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0" name="Freeform: Shape 59">
                <a:extLst>
                  <a:ext uri="{FF2B5EF4-FFF2-40B4-BE49-F238E27FC236}">
                    <a16:creationId xmlns:a16="http://schemas.microsoft.com/office/drawing/2014/main" id="{55127B7B-B2FF-4A7F-8008-0BA09E66AD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1" name="Freeform: Shape 60">
                <a:extLst>
                  <a:ext uri="{FF2B5EF4-FFF2-40B4-BE49-F238E27FC236}">
                    <a16:creationId xmlns:a16="http://schemas.microsoft.com/office/drawing/2014/main" id="{428FE3C7-ED16-40E2-B02A-F242C2091C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54" name="Freeform: Shape 53">
              <a:extLst>
                <a:ext uri="{FF2B5EF4-FFF2-40B4-BE49-F238E27FC236}">
                  <a16:creationId xmlns:a16="http://schemas.microsoft.com/office/drawing/2014/main" id="{60660A8B-0D81-4C62-B8B3-AD8CAE9FA8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AFEB8076-648C-E629-1848-530FA3B75B19}"/>
              </a:ext>
            </a:extLst>
          </p:cNvPr>
          <p:cNvSpPr>
            <a:spLocks noGrp="1"/>
          </p:cNvSpPr>
          <p:nvPr>
            <p:ph type="title"/>
          </p:nvPr>
        </p:nvSpPr>
        <p:spPr>
          <a:xfrm>
            <a:off x="7192407" y="559813"/>
            <a:ext cx="4161385" cy="5577934"/>
          </a:xfrm>
        </p:spPr>
        <p:txBody>
          <a:bodyPr vert="horz" lIns="91440" tIns="45720" rIns="91440" bIns="45720" rtlCol="0" anchor="t">
            <a:normAutofit/>
          </a:bodyPr>
          <a:lstStyle/>
          <a:p>
            <a:r>
              <a:rPr lang="en-US" kern="1200">
                <a:solidFill>
                  <a:schemeClr val="tx2"/>
                </a:solidFill>
                <a:latin typeface="+mj-lt"/>
                <a:ea typeface="+mj-ea"/>
                <a:cs typeface="+mj-cs"/>
              </a:rPr>
              <a:t>Definition and Key Concepts</a:t>
            </a:r>
          </a:p>
        </p:txBody>
      </p:sp>
      <p:sp>
        <p:nvSpPr>
          <p:cNvPr id="4" name="TextBox 3">
            <a:extLst>
              <a:ext uri="{FF2B5EF4-FFF2-40B4-BE49-F238E27FC236}">
                <a16:creationId xmlns:a16="http://schemas.microsoft.com/office/drawing/2014/main" id="{47281C99-8B18-AB72-AF68-8C44816AA802}"/>
              </a:ext>
            </a:extLst>
          </p:cNvPr>
          <p:cNvSpPr txBox="1"/>
          <p:nvPr/>
        </p:nvSpPr>
        <p:spPr>
          <a:xfrm>
            <a:off x="1160711" y="1718362"/>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graphicFrame>
        <p:nvGraphicFramePr>
          <p:cNvPr id="73" name="TextBox 5">
            <a:extLst>
              <a:ext uri="{FF2B5EF4-FFF2-40B4-BE49-F238E27FC236}">
                <a16:creationId xmlns:a16="http://schemas.microsoft.com/office/drawing/2014/main" id="{A17C0196-0DBD-761A-9C73-3F96B39D8291}"/>
              </a:ext>
            </a:extLst>
          </p:cNvPr>
          <p:cNvGraphicFramePr/>
          <p:nvPr>
            <p:extLst>
              <p:ext uri="{D42A27DB-BD31-4B8C-83A1-F6EECF244321}">
                <p14:modId xmlns:p14="http://schemas.microsoft.com/office/powerpoint/2010/main" val="2687356477"/>
              </p:ext>
            </p:extLst>
          </p:nvPr>
        </p:nvGraphicFramePr>
        <p:xfrm>
          <a:off x="585012" y="341166"/>
          <a:ext cx="6411054" cy="58039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21683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6" name="Rectangle 195">
            <a:extLst>
              <a:ext uri="{FF2B5EF4-FFF2-40B4-BE49-F238E27FC236}">
                <a16:creationId xmlns:a16="http://schemas.microsoft.com/office/drawing/2014/main" id="{247A131F-D5DE-41A5-B4CF-4F345319B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97" name="Freeform: Shape 142">
            <a:extLst>
              <a:ext uri="{FF2B5EF4-FFF2-40B4-BE49-F238E27FC236}">
                <a16:creationId xmlns:a16="http://schemas.microsoft.com/office/drawing/2014/main" id="{3AF4666D-BD98-40A5-A75F-478B98201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98" name="Freeform: Shape 144">
            <a:extLst>
              <a:ext uri="{FF2B5EF4-FFF2-40B4-BE49-F238E27FC236}">
                <a16:creationId xmlns:a16="http://schemas.microsoft.com/office/drawing/2014/main" id="{68680585-71F9-4721-A998-4974171D2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99" name="Freeform: Shape 146">
            <a:extLst>
              <a:ext uri="{FF2B5EF4-FFF2-40B4-BE49-F238E27FC236}">
                <a16:creationId xmlns:a16="http://schemas.microsoft.com/office/drawing/2014/main" id="{12BC95C2-2EEC-4F59-ABA8-660B0D059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00" name="Graphic 141">
            <a:extLst>
              <a:ext uri="{FF2B5EF4-FFF2-40B4-BE49-F238E27FC236}">
                <a16:creationId xmlns:a16="http://schemas.microsoft.com/office/drawing/2014/main" id="{03E9870D-4BBA-43AF-8D44-BBADF020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150" name="Freeform: Shape 149">
              <a:extLst>
                <a:ext uri="{FF2B5EF4-FFF2-40B4-BE49-F238E27FC236}">
                  <a16:creationId xmlns:a16="http://schemas.microsoft.com/office/drawing/2014/main" id="{34BC5055-C77D-43CD-BB1D-A77B6779C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51" name="Freeform: Shape 150">
              <a:extLst>
                <a:ext uri="{FF2B5EF4-FFF2-40B4-BE49-F238E27FC236}">
                  <a16:creationId xmlns:a16="http://schemas.microsoft.com/office/drawing/2014/main" id="{DB12D0B8-9385-489A-85AE-3D14AD0BA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152" name="Freeform: Shape 151">
              <a:extLst>
                <a:ext uri="{FF2B5EF4-FFF2-40B4-BE49-F238E27FC236}">
                  <a16:creationId xmlns:a16="http://schemas.microsoft.com/office/drawing/2014/main" id="{D158A14A-147E-4130-A5E2-38FD84B181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153" name="Freeform: Shape 152">
              <a:extLst>
                <a:ext uri="{FF2B5EF4-FFF2-40B4-BE49-F238E27FC236}">
                  <a16:creationId xmlns:a16="http://schemas.microsoft.com/office/drawing/2014/main" id="{75B8B1EB-5E2B-472C-AE60-2EC5961F16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154" name="Freeform: Shape 153">
              <a:extLst>
                <a:ext uri="{FF2B5EF4-FFF2-40B4-BE49-F238E27FC236}">
                  <a16:creationId xmlns:a16="http://schemas.microsoft.com/office/drawing/2014/main" id="{B4F5BD77-58D7-4B61-A666-1B4139A63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155" name="Freeform: Shape 154">
              <a:extLst>
                <a:ext uri="{FF2B5EF4-FFF2-40B4-BE49-F238E27FC236}">
                  <a16:creationId xmlns:a16="http://schemas.microsoft.com/office/drawing/2014/main" id="{F5CBEC6B-EDB6-40B8-8771-E5AF41B8D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156" name="Freeform: Shape 155">
              <a:extLst>
                <a:ext uri="{FF2B5EF4-FFF2-40B4-BE49-F238E27FC236}">
                  <a16:creationId xmlns:a16="http://schemas.microsoft.com/office/drawing/2014/main" id="{91BD0EE8-AA47-4044-9251-9F5A4B820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201" name="Graphic 157">
            <a:extLst>
              <a:ext uri="{FF2B5EF4-FFF2-40B4-BE49-F238E27FC236}">
                <a16:creationId xmlns:a16="http://schemas.microsoft.com/office/drawing/2014/main" id="{C3279E8D-2BAA-4CB1-834B-09FADD54DE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10600" y="3276600"/>
            <a:ext cx="3529260" cy="3581398"/>
            <a:chOff x="4114800" y="1423987"/>
            <a:chExt cx="3961542" cy="4007547"/>
          </a:xfrm>
          <a:noFill/>
        </p:grpSpPr>
        <p:sp>
          <p:nvSpPr>
            <p:cNvPr id="159" name="Freeform: Shape 158">
              <a:extLst>
                <a:ext uri="{FF2B5EF4-FFF2-40B4-BE49-F238E27FC236}">
                  <a16:creationId xmlns:a16="http://schemas.microsoft.com/office/drawing/2014/main" id="{3456F18E-4F61-486D-9CD6-65B30372C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160" name="Freeform: Shape 159">
              <a:extLst>
                <a:ext uri="{FF2B5EF4-FFF2-40B4-BE49-F238E27FC236}">
                  <a16:creationId xmlns:a16="http://schemas.microsoft.com/office/drawing/2014/main" id="{318DDF45-08F0-46B6-A0B7-133735C94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61" name="Freeform: Shape 160">
              <a:extLst>
                <a:ext uri="{FF2B5EF4-FFF2-40B4-BE49-F238E27FC236}">
                  <a16:creationId xmlns:a16="http://schemas.microsoft.com/office/drawing/2014/main" id="{B9D0CC0F-710D-43F4-BC86-76376742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162" name="Freeform: Shape 161">
              <a:extLst>
                <a:ext uri="{FF2B5EF4-FFF2-40B4-BE49-F238E27FC236}">
                  <a16:creationId xmlns:a16="http://schemas.microsoft.com/office/drawing/2014/main" id="{6FB36AB6-CB81-495A-8A33-C0BCE67D6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163" name="Freeform: Shape 162">
              <a:extLst>
                <a:ext uri="{FF2B5EF4-FFF2-40B4-BE49-F238E27FC236}">
                  <a16:creationId xmlns:a16="http://schemas.microsoft.com/office/drawing/2014/main" id="{1993F7E6-ABF6-482D-BEA5-B4E607DDB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164" name="Freeform: Shape 163">
              <a:extLst>
                <a:ext uri="{FF2B5EF4-FFF2-40B4-BE49-F238E27FC236}">
                  <a16:creationId xmlns:a16="http://schemas.microsoft.com/office/drawing/2014/main" id="{DCA0B097-C21A-40B4-95E4-2FFA9697F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65" name="Freeform: Shape 164">
              <a:extLst>
                <a:ext uri="{FF2B5EF4-FFF2-40B4-BE49-F238E27FC236}">
                  <a16:creationId xmlns:a16="http://schemas.microsoft.com/office/drawing/2014/main" id="{AB2AF0F5-7EAA-4BAB-8DE2-D84E12417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useBgFill="1">
        <p:nvSpPr>
          <p:cNvPr id="202" name="Rectangle 201">
            <a:extLst>
              <a:ext uri="{FF2B5EF4-FFF2-40B4-BE49-F238E27FC236}">
                <a16:creationId xmlns:a16="http://schemas.microsoft.com/office/drawing/2014/main" id="{F1174801-1395-44C5-9B00-CCAC45C056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03" name="Rectangle 202">
            <a:extLst>
              <a:ext uri="{FF2B5EF4-FFF2-40B4-BE49-F238E27FC236}">
                <a16:creationId xmlns:a16="http://schemas.microsoft.com/office/drawing/2014/main" id="{996DFAFB-BCE1-4BEC-82FB-D574234DEF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204" name="Top Left">
            <a:extLst>
              <a:ext uri="{FF2B5EF4-FFF2-40B4-BE49-F238E27FC236}">
                <a16:creationId xmlns:a16="http://schemas.microsoft.com/office/drawing/2014/main" id="{7092E392-4FB7-4E2D-928D-EFC63D148E1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3086"/>
            <a:ext cx="2198951" cy="3349518"/>
            <a:chOff x="10849" y="-3086"/>
            <a:chExt cx="2198951" cy="3349518"/>
          </a:xfrm>
        </p:grpSpPr>
        <p:sp>
          <p:nvSpPr>
            <p:cNvPr id="172" name="Freeform: Shape 171">
              <a:extLst>
                <a:ext uri="{FF2B5EF4-FFF2-40B4-BE49-F238E27FC236}">
                  <a16:creationId xmlns:a16="http://schemas.microsoft.com/office/drawing/2014/main" id="{9B57026F-1936-4B50-9E5F-0037B748BA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73" name="Freeform: Shape 172">
              <a:extLst>
                <a:ext uri="{FF2B5EF4-FFF2-40B4-BE49-F238E27FC236}">
                  <a16:creationId xmlns:a16="http://schemas.microsoft.com/office/drawing/2014/main" id="{31C2FEB5-C2DC-4FDF-9FE5-407608D607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174" name="Freeform: Shape 173">
              <a:extLst>
                <a:ext uri="{FF2B5EF4-FFF2-40B4-BE49-F238E27FC236}">
                  <a16:creationId xmlns:a16="http://schemas.microsoft.com/office/drawing/2014/main" id="{60B00B9B-BAB1-4074-A3AF-13B08F4E06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175" name="Freeform: Shape 174">
              <a:extLst>
                <a:ext uri="{FF2B5EF4-FFF2-40B4-BE49-F238E27FC236}">
                  <a16:creationId xmlns:a16="http://schemas.microsoft.com/office/drawing/2014/main" id="{0B6DF209-B3F7-4699-802B-4BE211132E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176" name="Freeform: Shape 175">
              <a:extLst>
                <a:ext uri="{FF2B5EF4-FFF2-40B4-BE49-F238E27FC236}">
                  <a16:creationId xmlns:a16="http://schemas.microsoft.com/office/drawing/2014/main" id="{C45FFE10-7D64-45F0-B227-92979752A5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177" name="Freeform: Shape 176">
              <a:extLst>
                <a:ext uri="{FF2B5EF4-FFF2-40B4-BE49-F238E27FC236}">
                  <a16:creationId xmlns:a16="http://schemas.microsoft.com/office/drawing/2014/main" id="{4395C91B-6EED-4F5B-8873-5E0AA757F4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178" name="Freeform: Shape 177">
              <a:extLst>
                <a:ext uri="{FF2B5EF4-FFF2-40B4-BE49-F238E27FC236}">
                  <a16:creationId xmlns:a16="http://schemas.microsoft.com/office/drawing/2014/main" id="{248D099A-D8DD-4FBA-AF53-928CE633CC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179" name="Freeform: Shape 178">
              <a:extLst>
                <a:ext uri="{FF2B5EF4-FFF2-40B4-BE49-F238E27FC236}">
                  <a16:creationId xmlns:a16="http://schemas.microsoft.com/office/drawing/2014/main" id="{1F857259-D6C4-41F7-82DC-37816E8AD0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D4F5F099-E1BE-7CEE-96B6-5C0CF3D364F8}"/>
              </a:ext>
            </a:extLst>
          </p:cNvPr>
          <p:cNvSpPr>
            <a:spLocks noGrp="1"/>
          </p:cNvSpPr>
          <p:nvPr>
            <p:ph type="title"/>
          </p:nvPr>
        </p:nvSpPr>
        <p:spPr>
          <a:xfrm>
            <a:off x="1005654" y="744909"/>
            <a:ext cx="5132388" cy="3155419"/>
          </a:xfrm>
        </p:spPr>
        <p:txBody>
          <a:bodyPr vert="horz" lIns="91440" tIns="45720" rIns="91440" bIns="45720" rtlCol="0" anchor="b">
            <a:normAutofit/>
          </a:bodyPr>
          <a:lstStyle/>
          <a:p>
            <a:r>
              <a:rPr lang="en-US" sz="5400" kern="1200">
                <a:solidFill>
                  <a:schemeClr val="tx2"/>
                </a:solidFill>
                <a:latin typeface="+mj-lt"/>
                <a:ea typeface="+mj-ea"/>
                <a:cs typeface="+mj-cs"/>
              </a:rPr>
              <a:t>Theoretical Models</a:t>
            </a:r>
          </a:p>
        </p:txBody>
      </p:sp>
      <p:grpSp>
        <p:nvGrpSpPr>
          <p:cNvPr id="205" name="Bottom Right">
            <a:extLst>
              <a:ext uri="{FF2B5EF4-FFF2-40B4-BE49-F238E27FC236}">
                <a16:creationId xmlns:a16="http://schemas.microsoft.com/office/drawing/2014/main" id="{A7C60A7A-4212-46AC-80A2-DE231DD3D1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sp>
          <p:nvSpPr>
            <p:cNvPr id="182" name="Freeform: Shape 181">
              <a:extLst>
                <a:ext uri="{FF2B5EF4-FFF2-40B4-BE49-F238E27FC236}">
                  <a16:creationId xmlns:a16="http://schemas.microsoft.com/office/drawing/2014/main" id="{7EDA875D-6B8A-4B32-89EB-F4CD6D1FCD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39256" y="6178637"/>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83" name="Graphic 157">
              <a:extLst>
                <a:ext uri="{FF2B5EF4-FFF2-40B4-BE49-F238E27FC236}">
                  <a16:creationId xmlns:a16="http://schemas.microsoft.com/office/drawing/2014/main" id="{AA7D7CCE-E90B-483E-AFF7-CF95CABC97F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185" name="Freeform: Shape 184">
                <a:extLst>
                  <a:ext uri="{FF2B5EF4-FFF2-40B4-BE49-F238E27FC236}">
                    <a16:creationId xmlns:a16="http://schemas.microsoft.com/office/drawing/2014/main" id="{67F2D919-84B6-4EC4-87F5-BDFF145BB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186" name="Freeform: Shape 185">
                <a:extLst>
                  <a:ext uri="{FF2B5EF4-FFF2-40B4-BE49-F238E27FC236}">
                    <a16:creationId xmlns:a16="http://schemas.microsoft.com/office/drawing/2014/main" id="{65C8244C-685B-42CF-B028-C7ADE067CC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187" name="Freeform: Shape 186">
                <a:extLst>
                  <a:ext uri="{FF2B5EF4-FFF2-40B4-BE49-F238E27FC236}">
                    <a16:creationId xmlns:a16="http://schemas.microsoft.com/office/drawing/2014/main" id="{0420B7EF-9249-4974-A978-AAD55C81B7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188" name="Freeform: Shape 187">
                <a:extLst>
                  <a:ext uri="{FF2B5EF4-FFF2-40B4-BE49-F238E27FC236}">
                    <a16:creationId xmlns:a16="http://schemas.microsoft.com/office/drawing/2014/main" id="{05BD8B59-E1C0-4320-BFC1-66D139E80B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189" name="Freeform: Shape 188">
                <a:extLst>
                  <a:ext uri="{FF2B5EF4-FFF2-40B4-BE49-F238E27FC236}">
                    <a16:creationId xmlns:a16="http://schemas.microsoft.com/office/drawing/2014/main" id="{A983471C-A7FE-4ED8-BE9B-601CEC61EB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190" name="Freeform: Shape 189">
                <a:extLst>
                  <a:ext uri="{FF2B5EF4-FFF2-40B4-BE49-F238E27FC236}">
                    <a16:creationId xmlns:a16="http://schemas.microsoft.com/office/drawing/2014/main" id="{E8B842F2-803D-4F74-BBF6-6965BC0FD2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191" name="Freeform: Shape 190">
                <a:extLst>
                  <a:ext uri="{FF2B5EF4-FFF2-40B4-BE49-F238E27FC236}">
                    <a16:creationId xmlns:a16="http://schemas.microsoft.com/office/drawing/2014/main" id="{94ECDF1E-AE5F-46C4-A134-C28C6D6B7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184" name="Freeform: Shape 183">
              <a:extLst>
                <a:ext uri="{FF2B5EF4-FFF2-40B4-BE49-F238E27FC236}">
                  <a16:creationId xmlns:a16="http://schemas.microsoft.com/office/drawing/2014/main" id="{C0E491A0-7D49-4A1F-B2DB-C94F563295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93" name="Cross">
            <a:extLst>
              <a:ext uri="{FF2B5EF4-FFF2-40B4-BE49-F238E27FC236}">
                <a16:creationId xmlns:a16="http://schemas.microsoft.com/office/drawing/2014/main" id="{5C0E6139-8A19-4905-87E2-E547D7B7F1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015507" y="3369564"/>
            <a:ext cx="118872" cy="118872"/>
            <a:chOff x="1175347" y="3733800"/>
            <a:chExt cx="118872" cy="118872"/>
          </a:xfrm>
        </p:grpSpPr>
        <p:cxnSp>
          <p:nvCxnSpPr>
            <p:cNvPr id="194" name="Straight Connector 193">
              <a:extLst>
                <a:ext uri="{FF2B5EF4-FFF2-40B4-BE49-F238E27FC236}">
                  <a16:creationId xmlns:a16="http://schemas.microsoft.com/office/drawing/2014/main" id="{BC05FFBD-B86A-4BD3-A147-FA95CE03CF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34783" y="3733800"/>
              <a:ext cx="0" cy="118872"/>
            </a:xfrm>
            <a:prstGeom prst="line">
              <a:avLst/>
            </a:prstGeom>
            <a:ln w="12700">
              <a:solidFill>
                <a:schemeClr val="accent5"/>
              </a:solidFill>
            </a:ln>
          </p:spPr>
          <p:style>
            <a:lnRef idx="1">
              <a:schemeClr val="accent2"/>
            </a:lnRef>
            <a:fillRef idx="0">
              <a:schemeClr val="accent2"/>
            </a:fillRef>
            <a:effectRef idx="0">
              <a:schemeClr val="accent2"/>
            </a:effectRef>
            <a:fontRef idx="minor">
              <a:schemeClr val="tx1"/>
            </a:fontRef>
          </p:style>
        </p:cxnSp>
        <p:cxnSp>
          <p:nvCxnSpPr>
            <p:cNvPr id="195" name="Straight Connector 194">
              <a:extLst>
                <a:ext uri="{FF2B5EF4-FFF2-40B4-BE49-F238E27FC236}">
                  <a16:creationId xmlns:a16="http://schemas.microsoft.com/office/drawing/2014/main" id="{EB69F8B1-78FB-4562-8A0D-8D29636755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347" y="3793236"/>
              <a:ext cx="118872" cy="0"/>
            </a:xfrm>
            <a:prstGeom prst="line">
              <a:avLst/>
            </a:prstGeom>
            <a:ln w="12700">
              <a:solidFill>
                <a:schemeClr val="accent5"/>
              </a:solidFill>
            </a:ln>
          </p:spPr>
          <p:style>
            <a:lnRef idx="1">
              <a:schemeClr val="accent2"/>
            </a:lnRef>
            <a:fillRef idx="0">
              <a:schemeClr val="accent2"/>
            </a:fillRef>
            <a:effectRef idx="0">
              <a:schemeClr val="accent2"/>
            </a:effectRef>
            <a:fontRef idx="minor">
              <a:schemeClr val="tx1"/>
            </a:fontRef>
          </p:style>
        </p:cxnSp>
      </p:grpSp>
      <p:graphicFrame>
        <p:nvGraphicFramePr>
          <p:cNvPr id="82" name="TextBox 2">
            <a:extLst>
              <a:ext uri="{FF2B5EF4-FFF2-40B4-BE49-F238E27FC236}">
                <a16:creationId xmlns:a16="http://schemas.microsoft.com/office/drawing/2014/main" id="{47B4BA4D-B5E4-3212-7CBE-C8D15162A508}"/>
              </a:ext>
            </a:extLst>
          </p:cNvPr>
          <p:cNvGraphicFramePr/>
          <p:nvPr>
            <p:extLst>
              <p:ext uri="{D42A27DB-BD31-4B8C-83A1-F6EECF244321}">
                <p14:modId xmlns:p14="http://schemas.microsoft.com/office/powerpoint/2010/main" val="3350885328"/>
              </p:ext>
            </p:extLst>
          </p:nvPr>
        </p:nvGraphicFramePr>
        <p:xfrm>
          <a:off x="600306" y="1847031"/>
          <a:ext cx="10982090" cy="42760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946061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47A131F-D5DE-41A5-B4CF-4F345319B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4" name="Freeform: Shape 13">
            <a:extLst>
              <a:ext uri="{FF2B5EF4-FFF2-40B4-BE49-F238E27FC236}">
                <a16:creationId xmlns:a16="http://schemas.microsoft.com/office/drawing/2014/main" id="{3AF4666D-BD98-40A5-A75F-478B98201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6" name="Freeform: Shape 15">
            <a:extLst>
              <a:ext uri="{FF2B5EF4-FFF2-40B4-BE49-F238E27FC236}">
                <a16:creationId xmlns:a16="http://schemas.microsoft.com/office/drawing/2014/main" id="{68680585-71F9-4721-A998-4974171D2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8" name="Freeform: Shape 17">
            <a:extLst>
              <a:ext uri="{FF2B5EF4-FFF2-40B4-BE49-F238E27FC236}">
                <a16:creationId xmlns:a16="http://schemas.microsoft.com/office/drawing/2014/main" id="{12BC95C2-2EEC-4F59-ABA8-660B0D059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0" name="Graphic 141">
            <a:extLst>
              <a:ext uri="{FF2B5EF4-FFF2-40B4-BE49-F238E27FC236}">
                <a16:creationId xmlns:a16="http://schemas.microsoft.com/office/drawing/2014/main" id="{03E9870D-4BBA-43AF-8D44-BBADF020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21" name="Freeform: Shape 20">
              <a:extLst>
                <a:ext uri="{FF2B5EF4-FFF2-40B4-BE49-F238E27FC236}">
                  <a16:creationId xmlns:a16="http://schemas.microsoft.com/office/drawing/2014/main" id="{34BC5055-C77D-43CD-BB1D-A77B6779C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DB12D0B8-9385-489A-85AE-3D14AD0BA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D158A14A-147E-4130-A5E2-38FD84B181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24" name="Freeform: Shape 23">
              <a:extLst>
                <a:ext uri="{FF2B5EF4-FFF2-40B4-BE49-F238E27FC236}">
                  <a16:creationId xmlns:a16="http://schemas.microsoft.com/office/drawing/2014/main" id="{75B8B1EB-5E2B-472C-AE60-2EC5961F16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25" name="Freeform: Shape 24">
              <a:extLst>
                <a:ext uri="{FF2B5EF4-FFF2-40B4-BE49-F238E27FC236}">
                  <a16:creationId xmlns:a16="http://schemas.microsoft.com/office/drawing/2014/main" id="{B4F5BD77-58D7-4B61-A666-1B4139A63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26" name="Freeform: Shape 25">
              <a:extLst>
                <a:ext uri="{FF2B5EF4-FFF2-40B4-BE49-F238E27FC236}">
                  <a16:creationId xmlns:a16="http://schemas.microsoft.com/office/drawing/2014/main" id="{F5CBEC6B-EDB6-40B8-8771-E5AF41B8D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27" name="Freeform: Shape 26">
              <a:extLst>
                <a:ext uri="{FF2B5EF4-FFF2-40B4-BE49-F238E27FC236}">
                  <a16:creationId xmlns:a16="http://schemas.microsoft.com/office/drawing/2014/main" id="{91BD0EE8-AA47-4044-9251-9F5A4B820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29" name="Graphic 157">
            <a:extLst>
              <a:ext uri="{FF2B5EF4-FFF2-40B4-BE49-F238E27FC236}">
                <a16:creationId xmlns:a16="http://schemas.microsoft.com/office/drawing/2014/main" id="{C3279E8D-2BAA-4CB1-834B-09FADD54DE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10600" y="3276600"/>
            <a:ext cx="3529260" cy="3581398"/>
            <a:chOff x="4114800" y="1423987"/>
            <a:chExt cx="3961542" cy="4007547"/>
          </a:xfrm>
          <a:noFill/>
        </p:grpSpPr>
        <p:sp>
          <p:nvSpPr>
            <p:cNvPr id="30" name="Freeform: Shape 29">
              <a:extLst>
                <a:ext uri="{FF2B5EF4-FFF2-40B4-BE49-F238E27FC236}">
                  <a16:creationId xmlns:a16="http://schemas.microsoft.com/office/drawing/2014/main" id="{3456F18E-4F61-486D-9CD6-65B30372C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31" name="Freeform: Shape 30">
              <a:extLst>
                <a:ext uri="{FF2B5EF4-FFF2-40B4-BE49-F238E27FC236}">
                  <a16:creationId xmlns:a16="http://schemas.microsoft.com/office/drawing/2014/main" id="{318DDF45-08F0-46B6-A0B7-133735C94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B9D0CC0F-710D-43F4-BC86-76376742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6FB36AB6-CB81-495A-8A33-C0BCE67D6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4" name="Freeform: Shape 33">
              <a:extLst>
                <a:ext uri="{FF2B5EF4-FFF2-40B4-BE49-F238E27FC236}">
                  <a16:creationId xmlns:a16="http://schemas.microsoft.com/office/drawing/2014/main" id="{1993F7E6-ABF6-482D-BEA5-B4E607DDB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5" name="Freeform: Shape 34">
              <a:extLst>
                <a:ext uri="{FF2B5EF4-FFF2-40B4-BE49-F238E27FC236}">
                  <a16:creationId xmlns:a16="http://schemas.microsoft.com/office/drawing/2014/main" id="{DCA0B097-C21A-40B4-95E4-2FFA9697F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36" name="Freeform: Shape 35">
              <a:extLst>
                <a:ext uri="{FF2B5EF4-FFF2-40B4-BE49-F238E27FC236}">
                  <a16:creationId xmlns:a16="http://schemas.microsoft.com/office/drawing/2014/main" id="{AB2AF0F5-7EAA-4BAB-8DE2-D84E12417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useBgFill="1">
        <p:nvSpPr>
          <p:cNvPr id="38" name="Rectangle 37">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40" name="Rectangle 39">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42" name="Top left">
            <a:extLst>
              <a:ext uri="{FF2B5EF4-FFF2-40B4-BE49-F238E27FC236}">
                <a16:creationId xmlns:a16="http://schemas.microsoft.com/office/drawing/2014/main" id="{0472A36C-8D48-42A9-9B72-88F9C5B9A1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25" y="-1543"/>
            <a:ext cx="2198951" cy="3349518"/>
            <a:chOff x="10849" y="-3086"/>
            <a:chExt cx="2198951" cy="3349518"/>
          </a:xfrm>
        </p:grpSpPr>
        <p:sp>
          <p:nvSpPr>
            <p:cNvPr id="43" name="Freeform: Shape 42">
              <a:extLst>
                <a:ext uri="{FF2B5EF4-FFF2-40B4-BE49-F238E27FC236}">
                  <a16:creationId xmlns:a16="http://schemas.microsoft.com/office/drawing/2014/main" id="{4A9DE210-AC97-4A3F-8DB7-55E5C12F38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44" name="Freeform: Shape 43">
              <a:extLst>
                <a:ext uri="{FF2B5EF4-FFF2-40B4-BE49-F238E27FC236}">
                  <a16:creationId xmlns:a16="http://schemas.microsoft.com/office/drawing/2014/main" id="{D0CD0824-5E6C-428F-B22D-6A0878B517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5" name="Freeform: Shape 44">
              <a:extLst>
                <a:ext uri="{FF2B5EF4-FFF2-40B4-BE49-F238E27FC236}">
                  <a16:creationId xmlns:a16="http://schemas.microsoft.com/office/drawing/2014/main" id="{796C311B-1151-4C8F-BF7C-8963C32BBE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6" name="Freeform: Shape 45">
              <a:extLst>
                <a:ext uri="{FF2B5EF4-FFF2-40B4-BE49-F238E27FC236}">
                  <a16:creationId xmlns:a16="http://schemas.microsoft.com/office/drawing/2014/main" id="{774E0BA7-3382-44A6-818F-0FE85F0BB5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7" name="Freeform: Shape 46">
              <a:extLst>
                <a:ext uri="{FF2B5EF4-FFF2-40B4-BE49-F238E27FC236}">
                  <a16:creationId xmlns:a16="http://schemas.microsoft.com/office/drawing/2014/main" id="{0F5D2D72-8B9D-4345-979E-77EBE73DD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8" name="Freeform: Shape 47">
              <a:extLst>
                <a:ext uri="{FF2B5EF4-FFF2-40B4-BE49-F238E27FC236}">
                  <a16:creationId xmlns:a16="http://schemas.microsoft.com/office/drawing/2014/main" id="{B77A7DBA-D3D7-4414-9709-281D70141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9" name="Freeform: Shape 48">
              <a:extLst>
                <a:ext uri="{FF2B5EF4-FFF2-40B4-BE49-F238E27FC236}">
                  <a16:creationId xmlns:a16="http://schemas.microsoft.com/office/drawing/2014/main" id="{C0F5056F-D836-46AB-917A-19BF9554B5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0" name="Freeform: Shape 49">
              <a:extLst>
                <a:ext uri="{FF2B5EF4-FFF2-40B4-BE49-F238E27FC236}">
                  <a16:creationId xmlns:a16="http://schemas.microsoft.com/office/drawing/2014/main" id="{FC8BC1F3-24CB-49CD-BAF4-8944E0542C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grpSp>
        <p:nvGrpSpPr>
          <p:cNvPr id="52" name="Bottom Right">
            <a:extLst>
              <a:ext uri="{FF2B5EF4-FFF2-40B4-BE49-F238E27FC236}">
                <a16:creationId xmlns:a16="http://schemas.microsoft.com/office/drawing/2014/main" id="{FA953E9F-25D1-4789-9B1D-51F868DADE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74976" y="3278144"/>
            <a:ext cx="4211600" cy="3581399"/>
            <a:chOff x="7980400" y="3276601"/>
            <a:chExt cx="4211600" cy="3581399"/>
          </a:xfrm>
        </p:grpSpPr>
        <p:grpSp>
          <p:nvGrpSpPr>
            <p:cNvPr id="53" name="Graphic 157">
              <a:extLst>
                <a:ext uri="{FF2B5EF4-FFF2-40B4-BE49-F238E27FC236}">
                  <a16:creationId xmlns:a16="http://schemas.microsoft.com/office/drawing/2014/main" id="{E4C1EBF5-5C37-4674-912E-1B0742EA96C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6"/>
              <a:chOff x="4114800" y="1423987"/>
              <a:chExt cx="3961542" cy="4007547"/>
            </a:xfrm>
            <a:noFill/>
          </p:grpSpPr>
          <p:sp>
            <p:nvSpPr>
              <p:cNvPr id="55" name="Freeform: Shape 54">
                <a:extLst>
                  <a:ext uri="{FF2B5EF4-FFF2-40B4-BE49-F238E27FC236}">
                    <a16:creationId xmlns:a16="http://schemas.microsoft.com/office/drawing/2014/main" id="{835ECC46-29DB-4BC5-91B6-A3D64F0E0C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6" name="Freeform: Shape 55">
                <a:extLst>
                  <a:ext uri="{FF2B5EF4-FFF2-40B4-BE49-F238E27FC236}">
                    <a16:creationId xmlns:a16="http://schemas.microsoft.com/office/drawing/2014/main" id="{5075BB92-C6AE-48B1-8134-8F4B803AEF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7" name="Freeform: Shape 56">
                <a:extLst>
                  <a:ext uri="{FF2B5EF4-FFF2-40B4-BE49-F238E27FC236}">
                    <a16:creationId xmlns:a16="http://schemas.microsoft.com/office/drawing/2014/main" id="{436EFDCD-16B3-4018-824F-9334CF06C3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8" name="Freeform: Shape 57">
                <a:extLst>
                  <a:ext uri="{FF2B5EF4-FFF2-40B4-BE49-F238E27FC236}">
                    <a16:creationId xmlns:a16="http://schemas.microsoft.com/office/drawing/2014/main" id="{1413EE5C-6FB3-4AD8-8FAC-70402475D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9" name="Freeform: Shape 58">
                <a:extLst>
                  <a:ext uri="{FF2B5EF4-FFF2-40B4-BE49-F238E27FC236}">
                    <a16:creationId xmlns:a16="http://schemas.microsoft.com/office/drawing/2014/main" id="{F21438AC-08A0-474D-ACE1-3F9F50FF7B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0" name="Freeform: Shape 59">
                <a:extLst>
                  <a:ext uri="{FF2B5EF4-FFF2-40B4-BE49-F238E27FC236}">
                    <a16:creationId xmlns:a16="http://schemas.microsoft.com/office/drawing/2014/main" id="{55127B7B-B2FF-4A7F-8008-0BA09E66AD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1" name="Freeform: Shape 60">
                <a:extLst>
                  <a:ext uri="{FF2B5EF4-FFF2-40B4-BE49-F238E27FC236}">
                    <a16:creationId xmlns:a16="http://schemas.microsoft.com/office/drawing/2014/main" id="{428FE3C7-ED16-40E2-B02A-F242C2091C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54" name="Freeform: Shape 53">
              <a:extLst>
                <a:ext uri="{FF2B5EF4-FFF2-40B4-BE49-F238E27FC236}">
                  <a16:creationId xmlns:a16="http://schemas.microsoft.com/office/drawing/2014/main" id="{60660A8B-0D81-4C62-B8B3-AD8CAE9FA8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649C20AD-D80F-53EE-8F12-317046753A07}"/>
              </a:ext>
            </a:extLst>
          </p:cNvPr>
          <p:cNvSpPr>
            <a:spLocks noGrp="1"/>
          </p:cNvSpPr>
          <p:nvPr>
            <p:ph type="title"/>
          </p:nvPr>
        </p:nvSpPr>
        <p:spPr>
          <a:xfrm>
            <a:off x="7192407" y="559813"/>
            <a:ext cx="4161385" cy="5577934"/>
          </a:xfrm>
        </p:spPr>
        <p:txBody>
          <a:bodyPr vert="horz" lIns="91440" tIns="45720" rIns="91440" bIns="45720" rtlCol="0" anchor="t">
            <a:normAutofit/>
          </a:bodyPr>
          <a:lstStyle/>
          <a:p>
            <a:r>
              <a:rPr lang="en-US" kern="1200">
                <a:solidFill>
                  <a:schemeClr val="tx2"/>
                </a:solidFill>
                <a:latin typeface="+mj-lt"/>
                <a:ea typeface="+mj-ea"/>
                <a:cs typeface="+mj-cs"/>
              </a:rPr>
              <a:t>Sustainable Development Goals (SDGs)</a:t>
            </a:r>
          </a:p>
        </p:txBody>
      </p:sp>
      <p:sp>
        <p:nvSpPr>
          <p:cNvPr id="3" name="TextBox 2">
            <a:extLst>
              <a:ext uri="{FF2B5EF4-FFF2-40B4-BE49-F238E27FC236}">
                <a16:creationId xmlns:a16="http://schemas.microsoft.com/office/drawing/2014/main" id="{25FABF13-0C25-9F27-1F93-99409C60F589}"/>
              </a:ext>
            </a:extLst>
          </p:cNvPr>
          <p:cNvSpPr txBox="1"/>
          <p:nvPr/>
        </p:nvSpPr>
        <p:spPr>
          <a:xfrm>
            <a:off x="1471559" y="2691404"/>
            <a:ext cx="2743199" cy="3657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graphicFrame>
        <p:nvGraphicFramePr>
          <p:cNvPr id="8" name="TextBox 5">
            <a:extLst>
              <a:ext uri="{FF2B5EF4-FFF2-40B4-BE49-F238E27FC236}">
                <a16:creationId xmlns:a16="http://schemas.microsoft.com/office/drawing/2014/main" id="{DFC01D47-6700-C9C4-C4AB-F5CF2E5F28DF}"/>
              </a:ext>
            </a:extLst>
          </p:cNvPr>
          <p:cNvGraphicFramePr/>
          <p:nvPr>
            <p:extLst>
              <p:ext uri="{D42A27DB-BD31-4B8C-83A1-F6EECF244321}">
                <p14:modId xmlns:p14="http://schemas.microsoft.com/office/powerpoint/2010/main" val="2757246355"/>
              </p:ext>
            </p:extLst>
          </p:nvPr>
        </p:nvGraphicFramePr>
        <p:xfrm>
          <a:off x="585012" y="341166"/>
          <a:ext cx="6411054" cy="58039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834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1" name="Rectangle 180">
            <a:extLst>
              <a:ext uri="{FF2B5EF4-FFF2-40B4-BE49-F238E27FC236}">
                <a16:creationId xmlns:a16="http://schemas.microsoft.com/office/drawing/2014/main" id="{247A131F-D5DE-41A5-B4CF-4F345319B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82" name="Freeform: Shape 130">
            <a:extLst>
              <a:ext uri="{FF2B5EF4-FFF2-40B4-BE49-F238E27FC236}">
                <a16:creationId xmlns:a16="http://schemas.microsoft.com/office/drawing/2014/main" id="{3AF4666D-BD98-40A5-A75F-478B98201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83" name="Freeform: Shape 132">
            <a:extLst>
              <a:ext uri="{FF2B5EF4-FFF2-40B4-BE49-F238E27FC236}">
                <a16:creationId xmlns:a16="http://schemas.microsoft.com/office/drawing/2014/main" id="{68680585-71F9-4721-A998-4974171D2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84" name="Freeform: Shape 134">
            <a:extLst>
              <a:ext uri="{FF2B5EF4-FFF2-40B4-BE49-F238E27FC236}">
                <a16:creationId xmlns:a16="http://schemas.microsoft.com/office/drawing/2014/main" id="{12BC95C2-2EEC-4F59-ABA8-660B0D059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85" name="Graphic 141">
            <a:extLst>
              <a:ext uri="{FF2B5EF4-FFF2-40B4-BE49-F238E27FC236}">
                <a16:creationId xmlns:a16="http://schemas.microsoft.com/office/drawing/2014/main" id="{03E9870D-4BBA-43AF-8D44-BBADF020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138" name="Freeform: Shape 137">
              <a:extLst>
                <a:ext uri="{FF2B5EF4-FFF2-40B4-BE49-F238E27FC236}">
                  <a16:creationId xmlns:a16="http://schemas.microsoft.com/office/drawing/2014/main" id="{34BC5055-C77D-43CD-BB1D-A77B6779C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39" name="Freeform: Shape 138">
              <a:extLst>
                <a:ext uri="{FF2B5EF4-FFF2-40B4-BE49-F238E27FC236}">
                  <a16:creationId xmlns:a16="http://schemas.microsoft.com/office/drawing/2014/main" id="{DB12D0B8-9385-489A-85AE-3D14AD0BA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140" name="Freeform: Shape 139">
              <a:extLst>
                <a:ext uri="{FF2B5EF4-FFF2-40B4-BE49-F238E27FC236}">
                  <a16:creationId xmlns:a16="http://schemas.microsoft.com/office/drawing/2014/main" id="{D158A14A-147E-4130-A5E2-38FD84B181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141" name="Freeform: Shape 140">
              <a:extLst>
                <a:ext uri="{FF2B5EF4-FFF2-40B4-BE49-F238E27FC236}">
                  <a16:creationId xmlns:a16="http://schemas.microsoft.com/office/drawing/2014/main" id="{75B8B1EB-5E2B-472C-AE60-2EC5961F16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142" name="Freeform: Shape 141">
              <a:extLst>
                <a:ext uri="{FF2B5EF4-FFF2-40B4-BE49-F238E27FC236}">
                  <a16:creationId xmlns:a16="http://schemas.microsoft.com/office/drawing/2014/main" id="{B4F5BD77-58D7-4B61-A666-1B4139A63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143" name="Freeform: Shape 142">
              <a:extLst>
                <a:ext uri="{FF2B5EF4-FFF2-40B4-BE49-F238E27FC236}">
                  <a16:creationId xmlns:a16="http://schemas.microsoft.com/office/drawing/2014/main" id="{F5CBEC6B-EDB6-40B8-8771-E5AF41B8D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144" name="Freeform: Shape 143">
              <a:extLst>
                <a:ext uri="{FF2B5EF4-FFF2-40B4-BE49-F238E27FC236}">
                  <a16:creationId xmlns:a16="http://schemas.microsoft.com/office/drawing/2014/main" id="{91BD0EE8-AA47-4044-9251-9F5A4B820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186" name="Graphic 157">
            <a:extLst>
              <a:ext uri="{FF2B5EF4-FFF2-40B4-BE49-F238E27FC236}">
                <a16:creationId xmlns:a16="http://schemas.microsoft.com/office/drawing/2014/main" id="{C3279E8D-2BAA-4CB1-834B-09FADD54DE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10600" y="3276600"/>
            <a:ext cx="3529260" cy="3581398"/>
            <a:chOff x="4114800" y="1423987"/>
            <a:chExt cx="3961542" cy="4007547"/>
          </a:xfrm>
          <a:noFill/>
        </p:grpSpPr>
        <p:sp>
          <p:nvSpPr>
            <p:cNvPr id="147" name="Freeform: Shape 146">
              <a:extLst>
                <a:ext uri="{FF2B5EF4-FFF2-40B4-BE49-F238E27FC236}">
                  <a16:creationId xmlns:a16="http://schemas.microsoft.com/office/drawing/2014/main" id="{3456F18E-4F61-486D-9CD6-65B30372C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148" name="Freeform: Shape 147">
              <a:extLst>
                <a:ext uri="{FF2B5EF4-FFF2-40B4-BE49-F238E27FC236}">
                  <a16:creationId xmlns:a16="http://schemas.microsoft.com/office/drawing/2014/main" id="{318DDF45-08F0-46B6-A0B7-133735C94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49" name="Freeform: Shape 148">
              <a:extLst>
                <a:ext uri="{FF2B5EF4-FFF2-40B4-BE49-F238E27FC236}">
                  <a16:creationId xmlns:a16="http://schemas.microsoft.com/office/drawing/2014/main" id="{B9D0CC0F-710D-43F4-BC86-76376742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150" name="Freeform: Shape 149">
              <a:extLst>
                <a:ext uri="{FF2B5EF4-FFF2-40B4-BE49-F238E27FC236}">
                  <a16:creationId xmlns:a16="http://schemas.microsoft.com/office/drawing/2014/main" id="{6FB36AB6-CB81-495A-8A33-C0BCE67D6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151" name="Freeform: Shape 150">
              <a:extLst>
                <a:ext uri="{FF2B5EF4-FFF2-40B4-BE49-F238E27FC236}">
                  <a16:creationId xmlns:a16="http://schemas.microsoft.com/office/drawing/2014/main" id="{1993F7E6-ABF6-482D-BEA5-B4E607DDB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152" name="Freeform: Shape 151">
              <a:extLst>
                <a:ext uri="{FF2B5EF4-FFF2-40B4-BE49-F238E27FC236}">
                  <a16:creationId xmlns:a16="http://schemas.microsoft.com/office/drawing/2014/main" id="{DCA0B097-C21A-40B4-95E4-2FFA9697F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53" name="Freeform: Shape 152">
              <a:extLst>
                <a:ext uri="{FF2B5EF4-FFF2-40B4-BE49-F238E27FC236}">
                  <a16:creationId xmlns:a16="http://schemas.microsoft.com/office/drawing/2014/main" id="{AB2AF0F5-7EAA-4BAB-8DE2-D84E12417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useBgFill="1">
        <p:nvSpPr>
          <p:cNvPr id="187" name="Rectangle 186">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88" name="Rectangle 187">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89" name="Top Left">
            <a:extLst>
              <a:ext uri="{FF2B5EF4-FFF2-40B4-BE49-F238E27FC236}">
                <a16:creationId xmlns:a16="http://schemas.microsoft.com/office/drawing/2014/main" id="{30E2593C-D80A-46DA-80DF-172357084A4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3086"/>
            <a:ext cx="2198951" cy="3349518"/>
            <a:chOff x="10849" y="-3086"/>
            <a:chExt cx="2198951" cy="3349518"/>
          </a:xfrm>
        </p:grpSpPr>
        <p:sp>
          <p:nvSpPr>
            <p:cNvPr id="160" name="Freeform: Shape 159">
              <a:extLst>
                <a:ext uri="{FF2B5EF4-FFF2-40B4-BE49-F238E27FC236}">
                  <a16:creationId xmlns:a16="http://schemas.microsoft.com/office/drawing/2014/main" id="{01A9D4F6-4E29-4BDA-A516-7F3F736DB7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61" name="Freeform: Shape 160">
              <a:extLst>
                <a:ext uri="{FF2B5EF4-FFF2-40B4-BE49-F238E27FC236}">
                  <a16:creationId xmlns:a16="http://schemas.microsoft.com/office/drawing/2014/main" id="{F21C7B06-772C-4D26-AF38-02786B9F8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162" name="Freeform: Shape 161">
              <a:extLst>
                <a:ext uri="{FF2B5EF4-FFF2-40B4-BE49-F238E27FC236}">
                  <a16:creationId xmlns:a16="http://schemas.microsoft.com/office/drawing/2014/main" id="{98F1E44D-5255-4ED6-8D25-0616BC2807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163" name="Freeform: Shape 162">
              <a:extLst>
                <a:ext uri="{FF2B5EF4-FFF2-40B4-BE49-F238E27FC236}">
                  <a16:creationId xmlns:a16="http://schemas.microsoft.com/office/drawing/2014/main" id="{D4D73AC6-0076-449C-8676-7D0AD28D6B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164" name="Freeform: Shape 163">
              <a:extLst>
                <a:ext uri="{FF2B5EF4-FFF2-40B4-BE49-F238E27FC236}">
                  <a16:creationId xmlns:a16="http://schemas.microsoft.com/office/drawing/2014/main" id="{6592273B-D4FB-437C-A81B-0CEEEB089A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165" name="Freeform: Shape 164">
              <a:extLst>
                <a:ext uri="{FF2B5EF4-FFF2-40B4-BE49-F238E27FC236}">
                  <a16:creationId xmlns:a16="http://schemas.microsoft.com/office/drawing/2014/main" id="{25058A91-09D6-41A3-B732-BD9820CAF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166" name="Freeform: Shape 165">
              <a:extLst>
                <a:ext uri="{FF2B5EF4-FFF2-40B4-BE49-F238E27FC236}">
                  <a16:creationId xmlns:a16="http://schemas.microsoft.com/office/drawing/2014/main" id="{EB46C089-E160-4CFA-9B80-559D7A2218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167" name="Freeform: Shape 166">
              <a:extLst>
                <a:ext uri="{FF2B5EF4-FFF2-40B4-BE49-F238E27FC236}">
                  <a16:creationId xmlns:a16="http://schemas.microsoft.com/office/drawing/2014/main" id="{3A4BDAFA-2631-4743-B907-D9504D8E54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7493A7C7-B156-7F4F-CD92-A5A7279FF447}"/>
              </a:ext>
            </a:extLst>
          </p:cNvPr>
          <p:cNvSpPr>
            <a:spLocks noGrp="1"/>
          </p:cNvSpPr>
          <p:nvPr>
            <p:ph type="title"/>
          </p:nvPr>
        </p:nvSpPr>
        <p:spPr>
          <a:xfrm>
            <a:off x="1198182" y="559813"/>
            <a:ext cx="4814412" cy="1664573"/>
          </a:xfrm>
        </p:spPr>
        <p:txBody>
          <a:bodyPr vert="horz" lIns="91440" tIns="45720" rIns="91440" bIns="45720" rtlCol="0" anchor="ctr">
            <a:normAutofit/>
          </a:bodyPr>
          <a:lstStyle/>
          <a:p>
            <a:pPr>
              <a:lnSpc>
                <a:spcPct val="90000"/>
              </a:lnSpc>
            </a:pPr>
            <a:r>
              <a:rPr lang="en-US" sz="3700" kern="1200">
                <a:solidFill>
                  <a:schemeClr val="tx2"/>
                </a:solidFill>
                <a:latin typeface="+mj-lt"/>
                <a:ea typeface="+mj-ea"/>
                <a:cs typeface="+mj-cs"/>
              </a:rPr>
              <a:t>Policy and Governance Frameworks</a:t>
            </a:r>
          </a:p>
        </p:txBody>
      </p:sp>
      <p:grpSp>
        <p:nvGrpSpPr>
          <p:cNvPr id="190" name="Bottom Right">
            <a:extLst>
              <a:ext uri="{FF2B5EF4-FFF2-40B4-BE49-F238E27FC236}">
                <a16:creationId xmlns:a16="http://schemas.microsoft.com/office/drawing/2014/main" id="{521AD032-2A8E-46DA-9ADE-ABE5E787FE3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sp>
          <p:nvSpPr>
            <p:cNvPr id="170" name="Freeform: Shape 169">
              <a:extLst>
                <a:ext uri="{FF2B5EF4-FFF2-40B4-BE49-F238E27FC236}">
                  <a16:creationId xmlns:a16="http://schemas.microsoft.com/office/drawing/2014/main" id="{4C99AC15-8ABA-4F63-9321-20BC70B7C5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39256" y="6178637"/>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71" name="Graphic 157">
              <a:extLst>
                <a:ext uri="{FF2B5EF4-FFF2-40B4-BE49-F238E27FC236}">
                  <a16:creationId xmlns:a16="http://schemas.microsoft.com/office/drawing/2014/main" id="{4A4D9C63-9AE2-409A-AD6F-D6B96CC608F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173" name="Freeform: Shape 172">
                <a:extLst>
                  <a:ext uri="{FF2B5EF4-FFF2-40B4-BE49-F238E27FC236}">
                    <a16:creationId xmlns:a16="http://schemas.microsoft.com/office/drawing/2014/main" id="{1C414FAE-71E1-463A-AE68-63329132E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174" name="Freeform: Shape 173">
                <a:extLst>
                  <a:ext uri="{FF2B5EF4-FFF2-40B4-BE49-F238E27FC236}">
                    <a16:creationId xmlns:a16="http://schemas.microsoft.com/office/drawing/2014/main" id="{2AA2E51D-8749-4E45-B4DD-111ED901B4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175" name="Freeform: Shape 174">
                <a:extLst>
                  <a:ext uri="{FF2B5EF4-FFF2-40B4-BE49-F238E27FC236}">
                    <a16:creationId xmlns:a16="http://schemas.microsoft.com/office/drawing/2014/main" id="{FF8F5908-4C35-43FC-A898-D3C8C3A09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176" name="Freeform: Shape 175">
                <a:extLst>
                  <a:ext uri="{FF2B5EF4-FFF2-40B4-BE49-F238E27FC236}">
                    <a16:creationId xmlns:a16="http://schemas.microsoft.com/office/drawing/2014/main" id="{B573C509-A7F3-4312-B67F-C55BB88DDF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177" name="Freeform: Shape 176">
                <a:extLst>
                  <a:ext uri="{FF2B5EF4-FFF2-40B4-BE49-F238E27FC236}">
                    <a16:creationId xmlns:a16="http://schemas.microsoft.com/office/drawing/2014/main" id="{79AB9BF4-2BB4-4BE7-98EB-B320312ED0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178" name="Freeform: Shape 177">
                <a:extLst>
                  <a:ext uri="{FF2B5EF4-FFF2-40B4-BE49-F238E27FC236}">
                    <a16:creationId xmlns:a16="http://schemas.microsoft.com/office/drawing/2014/main" id="{971E7EF4-D2C5-4968-AC34-A0674E1F82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179" name="Freeform: Shape 178">
                <a:extLst>
                  <a:ext uri="{FF2B5EF4-FFF2-40B4-BE49-F238E27FC236}">
                    <a16:creationId xmlns:a16="http://schemas.microsoft.com/office/drawing/2014/main" id="{235D9000-8CED-4925-95A2-3F12C80234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172" name="Freeform: Shape 171">
              <a:extLst>
                <a:ext uri="{FF2B5EF4-FFF2-40B4-BE49-F238E27FC236}">
                  <a16:creationId xmlns:a16="http://schemas.microsoft.com/office/drawing/2014/main" id="{9F857165-8DF4-4025-B0D6-1079CDA8F8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6" name="TextBox 5">
            <a:extLst>
              <a:ext uri="{FF2B5EF4-FFF2-40B4-BE49-F238E27FC236}">
                <a16:creationId xmlns:a16="http://schemas.microsoft.com/office/drawing/2014/main" id="{4D3893C4-DA2D-9588-3CB5-7F062BB7DC6B}"/>
              </a:ext>
            </a:extLst>
          </p:cNvPr>
          <p:cNvSpPr txBox="1"/>
          <p:nvPr/>
        </p:nvSpPr>
        <p:spPr>
          <a:xfrm>
            <a:off x="352567" y="2883090"/>
            <a:ext cx="6096000"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b="1" dirty="0"/>
              <a:t>Preventive Care Initiative: </a:t>
            </a:r>
            <a:r>
              <a:rPr lang="en-US" dirty="0"/>
              <a:t>Emphasis early identification and action to enhance health and avert diseases (NHS England, 2019).</a:t>
            </a:r>
            <a:endParaRPr lang="en-US"/>
          </a:p>
          <a:p>
            <a:pPr marL="285750" indent="-285750">
              <a:buFont typeface="Arial"/>
              <a:buChar char="•"/>
            </a:pPr>
            <a:br>
              <a:rPr lang="en-US" dirty="0"/>
            </a:br>
            <a:r>
              <a:rPr lang="en-US" b="1" dirty="0"/>
              <a:t>Mental Health Initiatives:</a:t>
            </a:r>
            <a:r>
              <a:rPr lang="en-US" dirty="0"/>
              <a:t> Legislation such as the Mental Health Act 1983 seeks to enhance access to mental health treatments and safeguard patient rights (Department of Health and Social Care, 2021).</a:t>
            </a:r>
          </a:p>
          <a:p>
            <a:pPr marL="285750" indent="-285750">
              <a:buFont typeface="Arial"/>
              <a:buChar char="•"/>
            </a:pPr>
            <a:br>
              <a:rPr lang="en-US" dirty="0"/>
            </a:br>
            <a:r>
              <a:rPr lang="en-US" b="1" dirty="0"/>
              <a:t>Integrated Care Systems (ICS): </a:t>
            </a:r>
            <a:r>
              <a:rPr lang="en-US" dirty="0"/>
              <a:t>Fosters collaboration between health and social care to meet the comprehensive needs of patients (NHS England, 2023).</a:t>
            </a:r>
            <a:endParaRPr lang="en-US"/>
          </a:p>
          <a:p>
            <a:pPr algn="ctr"/>
            <a:endParaRPr lang="en-GB"/>
          </a:p>
        </p:txBody>
      </p:sp>
      <p:sp>
        <p:nvSpPr>
          <p:cNvPr id="7" name="TextBox 6">
            <a:extLst>
              <a:ext uri="{FF2B5EF4-FFF2-40B4-BE49-F238E27FC236}">
                <a16:creationId xmlns:a16="http://schemas.microsoft.com/office/drawing/2014/main" id="{6A0A9864-1E7C-3FEB-C8D9-EC4E65FEC1FD}"/>
              </a:ext>
            </a:extLst>
          </p:cNvPr>
          <p:cNvSpPr txBox="1"/>
          <p:nvPr/>
        </p:nvSpPr>
        <p:spPr>
          <a:xfrm>
            <a:off x="8420353" y="2270031"/>
            <a:ext cx="3459706"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b="1" dirty="0">
                <a:ea typeface="+mn-lt"/>
                <a:cs typeface="+mn-lt"/>
              </a:rPr>
              <a:t>Challenges:</a:t>
            </a:r>
            <a:endParaRPr lang="en-US"/>
          </a:p>
          <a:p>
            <a:r>
              <a:rPr lang="en-GB" dirty="0">
                <a:ea typeface="+mn-lt"/>
                <a:cs typeface="+mn-lt"/>
              </a:rPr>
              <a:t>The adoption of holistic care approaches may be hindered by complicated rules (Marmot, 2021).</a:t>
            </a:r>
            <a:endParaRPr lang="en-US">
              <a:ea typeface="+mn-lt"/>
              <a:cs typeface="+mn-lt"/>
            </a:endParaRPr>
          </a:p>
          <a:p>
            <a:r>
              <a:rPr lang="en-GB" dirty="0">
                <a:ea typeface="+mn-lt"/>
                <a:cs typeface="+mn-lt"/>
              </a:rPr>
              <a:t>The availability and quality of preventive and mental health treatments are impacted by inadequate funding (NHS Digital, 2022).</a:t>
            </a:r>
          </a:p>
          <a:p>
            <a:r>
              <a:rPr lang="en-GB" dirty="0">
                <a:ea typeface="+mn-lt"/>
                <a:cs typeface="+mn-lt"/>
              </a:rPr>
              <a:t>The provision of comprehensive treatment may be affected by a lack of cooperation among healthcare providers (NHS England, 2023).</a:t>
            </a:r>
          </a:p>
        </p:txBody>
      </p:sp>
    </p:spTree>
    <p:extLst>
      <p:ext uri="{BB962C8B-B14F-4D97-AF65-F5344CB8AC3E}">
        <p14:creationId xmlns:p14="http://schemas.microsoft.com/office/powerpoint/2010/main" val="1487352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47A131F-D5DE-41A5-B4CF-4F345319B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1" name="Freeform: Shape 10">
            <a:extLst>
              <a:ext uri="{FF2B5EF4-FFF2-40B4-BE49-F238E27FC236}">
                <a16:creationId xmlns:a16="http://schemas.microsoft.com/office/drawing/2014/main" id="{3AF4666D-BD98-40A5-A75F-478B98201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3" name="Freeform: Shape 12">
            <a:extLst>
              <a:ext uri="{FF2B5EF4-FFF2-40B4-BE49-F238E27FC236}">
                <a16:creationId xmlns:a16="http://schemas.microsoft.com/office/drawing/2014/main" id="{68680585-71F9-4721-A998-4974171D2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5" name="Freeform: Shape 14">
            <a:extLst>
              <a:ext uri="{FF2B5EF4-FFF2-40B4-BE49-F238E27FC236}">
                <a16:creationId xmlns:a16="http://schemas.microsoft.com/office/drawing/2014/main" id="{12BC95C2-2EEC-4F59-ABA8-660B0D059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7" name="Graphic 141">
            <a:extLst>
              <a:ext uri="{FF2B5EF4-FFF2-40B4-BE49-F238E27FC236}">
                <a16:creationId xmlns:a16="http://schemas.microsoft.com/office/drawing/2014/main" id="{03E9870D-4BBA-43AF-8D44-BBADF020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18" name="Freeform: Shape 17">
              <a:extLst>
                <a:ext uri="{FF2B5EF4-FFF2-40B4-BE49-F238E27FC236}">
                  <a16:creationId xmlns:a16="http://schemas.microsoft.com/office/drawing/2014/main" id="{34BC5055-C77D-43CD-BB1D-A77B6779C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9" name="Freeform: Shape 18">
              <a:extLst>
                <a:ext uri="{FF2B5EF4-FFF2-40B4-BE49-F238E27FC236}">
                  <a16:creationId xmlns:a16="http://schemas.microsoft.com/office/drawing/2014/main" id="{DB12D0B8-9385-489A-85AE-3D14AD0BA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20" name="Freeform: Shape 19">
              <a:extLst>
                <a:ext uri="{FF2B5EF4-FFF2-40B4-BE49-F238E27FC236}">
                  <a16:creationId xmlns:a16="http://schemas.microsoft.com/office/drawing/2014/main" id="{D158A14A-147E-4130-A5E2-38FD84B181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75B8B1EB-5E2B-472C-AE60-2EC5961F16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B4F5BD77-58D7-4B61-A666-1B4139A63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F5CBEC6B-EDB6-40B8-8771-E5AF41B8D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24" name="Freeform: Shape 23">
              <a:extLst>
                <a:ext uri="{FF2B5EF4-FFF2-40B4-BE49-F238E27FC236}">
                  <a16:creationId xmlns:a16="http://schemas.microsoft.com/office/drawing/2014/main" id="{91BD0EE8-AA47-4044-9251-9F5A4B820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26" name="Graphic 157">
            <a:extLst>
              <a:ext uri="{FF2B5EF4-FFF2-40B4-BE49-F238E27FC236}">
                <a16:creationId xmlns:a16="http://schemas.microsoft.com/office/drawing/2014/main" id="{C3279E8D-2BAA-4CB1-834B-09FADD54DE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10600" y="3276600"/>
            <a:ext cx="3529260" cy="3581398"/>
            <a:chOff x="4114800" y="1423987"/>
            <a:chExt cx="3961542" cy="4007547"/>
          </a:xfrm>
          <a:noFill/>
        </p:grpSpPr>
        <p:sp>
          <p:nvSpPr>
            <p:cNvPr id="27" name="Freeform: Shape 26">
              <a:extLst>
                <a:ext uri="{FF2B5EF4-FFF2-40B4-BE49-F238E27FC236}">
                  <a16:creationId xmlns:a16="http://schemas.microsoft.com/office/drawing/2014/main" id="{3456F18E-4F61-486D-9CD6-65B30372C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28" name="Freeform: Shape 27">
              <a:extLst>
                <a:ext uri="{FF2B5EF4-FFF2-40B4-BE49-F238E27FC236}">
                  <a16:creationId xmlns:a16="http://schemas.microsoft.com/office/drawing/2014/main" id="{318DDF45-08F0-46B6-A0B7-133735C94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9" name="Freeform: Shape 28">
              <a:extLst>
                <a:ext uri="{FF2B5EF4-FFF2-40B4-BE49-F238E27FC236}">
                  <a16:creationId xmlns:a16="http://schemas.microsoft.com/office/drawing/2014/main" id="{B9D0CC0F-710D-43F4-BC86-76376742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30" name="Freeform: Shape 29">
              <a:extLst>
                <a:ext uri="{FF2B5EF4-FFF2-40B4-BE49-F238E27FC236}">
                  <a16:creationId xmlns:a16="http://schemas.microsoft.com/office/drawing/2014/main" id="{6FB36AB6-CB81-495A-8A33-C0BCE67D6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1" name="Freeform: Shape 30">
              <a:extLst>
                <a:ext uri="{FF2B5EF4-FFF2-40B4-BE49-F238E27FC236}">
                  <a16:creationId xmlns:a16="http://schemas.microsoft.com/office/drawing/2014/main" id="{1993F7E6-ABF6-482D-BEA5-B4E607DDB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DCA0B097-C21A-40B4-95E4-2FFA9697F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AB2AF0F5-7EAA-4BAB-8DE2-D84E12417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useBgFill="1">
        <p:nvSpPr>
          <p:cNvPr id="35" name="Rectangle 34">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37" name="Rectangle 36">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39" name="Top left">
            <a:extLst>
              <a:ext uri="{FF2B5EF4-FFF2-40B4-BE49-F238E27FC236}">
                <a16:creationId xmlns:a16="http://schemas.microsoft.com/office/drawing/2014/main" id="{32D15CB3-AC64-41F7-86F8-22A111F3DC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25" y="-1543"/>
            <a:ext cx="2198951" cy="3349518"/>
            <a:chOff x="10849" y="-3086"/>
            <a:chExt cx="2198951" cy="3349518"/>
          </a:xfrm>
        </p:grpSpPr>
        <p:sp>
          <p:nvSpPr>
            <p:cNvPr id="40" name="Freeform: Shape 39">
              <a:extLst>
                <a:ext uri="{FF2B5EF4-FFF2-40B4-BE49-F238E27FC236}">
                  <a16:creationId xmlns:a16="http://schemas.microsoft.com/office/drawing/2014/main" id="{9B8FAC53-55F6-4B51-8FAD-977E5E7D7E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41" name="Freeform: Shape 40">
              <a:extLst>
                <a:ext uri="{FF2B5EF4-FFF2-40B4-BE49-F238E27FC236}">
                  <a16:creationId xmlns:a16="http://schemas.microsoft.com/office/drawing/2014/main" id="{BC29D267-CD4D-4FD7-8F45-1C8FB4235A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2" name="Freeform: Shape 41">
              <a:extLst>
                <a:ext uri="{FF2B5EF4-FFF2-40B4-BE49-F238E27FC236}">
                  <a16:creationId xmlns:a16="http://schemas.microsoft.com/office/drawing/2014/main" id="{0EFC9A2B-D1CA-4247-836D-EAB80EB5ED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3" name="Freeform: Shape 42">
              <a:extLst>
                <a:ext uri="{FF2B5EF4-FFF2-40B4-BE49-F238E27FC236}">
                  <a16:creationId xmlns:a16="http://schemas.microsoft.com/office/drawing/2014/main" id="{F4F9AB28-B3F0-425B-8E51-E16DDB8536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4" name="Freeform: Shape 43">
              <a:extLst>
                <a:ext uri="{FF2B5EF4-FFF2-40B4-BE49-F238E27FC236}">
                  <a16:creationId xmlns:a16="http://schemas.microsoft.com/office/drawing/2014/main" id="{891B00CE-2CF5-4DF1-A345-4516E2E83D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5" name="Freeform: Shape 44">
              <a:extLst>
                <a:ext uri="{FF2B5EF4-FFF2-40B4-BE49-F238E27FC236}">
                  <a16:creationId xmlns:a16="http://schemas.microsoft.com/office/drawing/2014/main" id="{8B332657-F1E9-428F-BA70-8DD848E553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6" name="Freeform: Shape 45">
              <a:extLst>
                <a:ext uri="{FF2B5EF4-FFF2-40B4-BE49-F238E27FC236}">
                  <a16:creationId xmlns:a16="http://schemas.microsoft.com/office/drawing/2014/main" id="{766A6EF8-94C7-4127-9EF9-584AD6885B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7" name="Freeform: Shape 46">
              <a:extLst>
                <a:ext uri="{FF2B5EF4-FFF2-40B4-BE49-F238E27FC236}">
                  <a16:creationId xmlns:a16="http://schemas.microsoft.com/office/drawing/2014/main" id="{3B1C2001-8549-4C7B-86AB-049B0C99EF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2" name="Title 1">
            <a:extLst>
              <a:ext uri="{FF2B5EF4-FFF2-40B4-BE49-F238E27FC236}">
                <a16:creationId xmlns:a16="http://schemas.microsoft.com/office/drawing/2014/main" id="{C2E318B8-9A88-689D-ABF6-480CCDB50B7E}"/>
              </a:ext>
            </a:extLst>
          </p:cNvPr>
          <p:cNvSpPr>
            <a:spLocks noGrp="1"/>
          </p:cNvSpPr>
          <p:nvPr>
            <p:ph type="title"/>
          </p:nvPr>
        </p:nvSpPr>
        <p:spPr>
          <a:xfrm>
            <a:off x="1198181" y="168425"/>
            <a:ext cx="9988166" cy="1499401"/>
          </a:xfrm>
        </p:spPr>
        <p:txBody>
          <a:bodyPr vert="horz" lIns="91440" tIns="45720" rIns="91440" bIns="45720" rtlCol="0" anchor="ctr">
            <a:normAutofit/>
          </a:bodyPr>
          <a:lstStyle/>
          <a:p>
            <a:pPr algn="ctr"/>
            <a:r>
              <a:rPr lang="en-US" dirty="0">
                <a:latin typeface="Arial"/>
                <a:cs typeface="Arial"/>
              </a:rPr>
              <a:t>Case Example</a:t>
            </a:r>
            <a:r>
              <a:rPr lang="en-US" kern="1200" dirty="0">
                <a:latin typeface="Arial"/>
                <a:cs typeface="Arial"/>
              </a:rPr>
              <a:t> : </a:t>
            </a:r>
            <a:r>
              <a:rPr lang="en-US" dirty="0">
                <a:latin typeface="Arial"/>
                <a:cs typeface="Arial"/>
              </a:rPr>
              <a:t>Holistic Care Models in Hospital</a:t>
            </a:r>
            <a:endParaRPr lang="en-US" kern="1200" dirty="0">
              <a:latin typeface="Arial"/>
              <a:cs typeface="Arial"/>
            </a:endParaRPr>
          </a:p>
        </p:txBody>
      </p:sp>
      <p:grpSp>
        <p:nvGrpSpPr>
          <p:cNvPr id="49" name="Bottom Right">
            <a:extLst>
              <a:ext uri="{FF2B5EF4-FFF2-40B4-BE49-F238E27FC236}">
                <a16:creationId xmlns:a16="http://schemas.microsoft.com/office/drawing/2014/main" id="{921D9B61-CDA2-49D1-82AA-534691496FE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74976" y="3278144"/>
            <a:ext cx="4211600" cy="3581399"/>
            <a:chOff x="7980400" y="3276601"/>
            <a:chExt cx="4211600" cy="3581399"/>
          </a:xfrm>
        </p:grpSpPr>
        <p:grpSp>
          <p:nvGrpSpPr>
            <p:cNvPr id="50" name="Graphic 157">
              <a:extLst>
                <a:ext uri="{FF2B5EF4-FFF2-40B4-BE49-F238E27FC236}">
                  <a16:creationId xmlns:a16="http://schemas.microsoft.com/office/drawing/2014/main" id="{A202591B-301C-460E-801A-4C116AC08CD7}"/>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6"/>
              <a:chOff x="4114800" y="1423987"/>
              <a:chExt cx="3961542" cy="4007547"/>
            </a:xfrm>
            <a:noFill/>
          </p:grpSpPr>
          <p:sp>
            <p:nvSpPr>
              <p:cNvPr id="52" name="Freeform: Shape 51">
                <a:extLst>
                  <a:ext uri="{FF2B5EF4-FFF2-40B4-BE49-F238E27FC236}">
                    <a16:creationId xmlns:a16="http://schemas.microsoft.com/office/drawing/2014/main" id="{257EC7EC-4934-4A65-B3AA-6AE3BD0739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3" name="Freeform: Shape 52">
                <a:extLst>
                  <a:ext uri="{FF2B5EF4-FFF2-40B4-BE49-F238E27FC236}">
                    <a16:creationId xmlns:a16="http://schemas.microsoft.com/office/drawing/2014/main" id="{201FEC27-F3E2-41E5-8C3B-FF66A13D84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4" name="Freeform: Shape 53">
                <a:extLst>
                  <a:ext uri="{FF2B5EF4-FFF2-40B4-BE49-F238E27FC236}">
                    <a16:creationId xmlns:a16="http://schemas.microsoft.com/office/drawing/2014/main" id="{CBFE67A7-A995-43D6-8414-EBB2A758A0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5" name="Freeform: Shape 54">
                <a:extLst>
                  <a:ext uri="{FF2B5EF4-FFF2-40B4-BE49-F238E27FC236}">
                    <a16:creationId xmlns:a16="http://schemas.microsoft.com/office/drawing/2014/main" id="{6DB28E40-FF5E-459D-B516-A16554BBBF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6" name="Freeform: Shape 55">
                <a:extLst>
                  <a:ext uri="{FF2B5EF4-FFF2-40B4-BE49-F238E27FC236}">
                    <a16:creationId xmlns:a16="http://schemas.microsoft.com/office/drawing/2014/main" id="{9724247A-6615-4D27-80F0-3392762826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7" name="Freeform: Shape 56">
                <a:extLst>
                  <a:ext uri="{FF2B5EF4-FFF2-40B4-BE49-F238E27FC236}">
                    <a16:creationId xmlns:a16="http://schemas.microsoft.com/office/drawing/2014/main" id="{495168B2-CEF6-486B-AD0C-D063CDD988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8" name="Freeform: Shape 57">
                <a:extLst>
                  <a:ext uri="{FF2B5EF4-FFF2-40B4-BE49-F238E27FC236}">
                    <a16:creationId xmlns:a16="http://schemas.microsoft.com/office/drawing/2014/main" id="{E27C133D-9749-4B34-9018-29F3FF86C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51" name="Freeform: Shape 50">
              <a:extLst>
                <a:ext uri="{FF2B5EF4-FFF2-40B4-BE49-F238E27FC236}">
                  <a16:creationId xmlns:a16="http://schemas.microsoft.com/office/drawing/2014/main" id="{10388060-18B7-4BD6-A3C5-F6B8E1467E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graphicFrame>
        <p:nvGraphicFramePr>
          <p:cNvPr id="5" name="TextBox 2">
            <a:extLst>
              <a:ext uri="{FF2B5EF4-FFF2-40B4-BE49-F238E27FC236}">
                <a16:creationId xmlns:a16="http://schemas.microsoft.com/office/drawing/2014/main" id="{B492C5F9-A5F4-FF05-5A2B-6E22D46F9D34}"/>
              </a:ext>
            </a:extLst>
          </p:cNvPr>
          <p:cNvGraphicFramePr/>
          <p:nvPr>
            <p:extLst>
              <p:ext uri="{D42A27DB-BD31-4B8C-83A1-F6EECF244321}">
                <p14:modId xmlns:p14="http://schemas.microsoft.com/office/powerpoint/2010/main" val="3122151837"/>
              </p:ext>
            </p:extLst>
          </p:nvPr>
        </p:nvGraphicFramePr>
        <p:xfrm>
          <a:off x="600306" y="1847031"/>
          <a:ext cx="10982090" cy="42760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608032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0" name="Rectangle 249">
            <a:extLst>
              <a:ext uri="{FF2B5EF4-FFF2-40B4-BE49-F238E27FC236}">
                <a16:creationId xmlns:a16="http://schemas.microsoft.com/office/drawing/2014/main" id="{247A131F-D5DE-41A5-B4CF-4F345319B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51" name="Freeform: Shape 199">
            <a:extLst>
              <a:ext uri="{FF2B5EF4-FFF2-40B4-BE49-F238E27FC236}">
                <a16:creationId xmlns:a16="http://schemas.microsoft.com/office/drawing/2014/main" id="{3AF4666D-BD98-40A5-A75F-478B98201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252" name="Freeform: Shape 201">
            <a:extLst>
              <a:ext uri="{FF2B5EF4-FFF2-40B4-BE49-F238E27FC236}">
                <a16:creationId xmlns:a16="http://schemas.microsoft.com/office/drawing/2014/main" id="{68680585-71F9-4721-A998-4974171D2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253" name="Freeform: Shape 203">
            <a:extLst>
              <a:ext uri="{FF2B5EF4-FFF2-40B4-BE49-F238E27FC236}">
                <a16:creationId xmlns:a16="http://schemas.microsoft.com/office/drawing/2014/main" id="{12BC95C2-2EEC-4F59-ABA8-660B0D059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54" name="Graphic 141">
            <a:extLst>
              <a:ext uri="{FF2B5EF4-FFF2-40B4-BE49-F238E27FC236}">
                <a16:creationId xmlns:a16="http://schemas.microsoft.com/office/drawing/2014/main" id="{03E9870D-4BBA-43AF-8D44-BBADF020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207" name="Freeform: Shape 206">
              <a:extLst>
                <a:ext uri="{FF2B5EF4-FFF2-40B4-BE49-F238E27FC236}">
                  <a16:creationId xmlns:a16="http://schemas.microsoft.com/office/drawing/2014/main" id="{34BC5055-C77D-43CD-BB1D-A77B6779C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08" name="Freeform: Shape 207">
              <a:extLst>
                <a:ext uri="{FF2B5EF4-FFF2-40B4-BE49-F238E27FC236}">
                  <a16:creationId xmlns:a16="http://schemas.microsoft.com/office/drawing/2014/main" id="{DB12D0B8-9385-489A-85AE-3D14AD0BA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209" name="Freeform: Shape 208">
              <a:extLst>
                <a:ext uri="{FF2B5EF4-FFF2-40B4-BE49-F238E27FC236}">
                  <a16:creationId xmlns:a16="http://schemas.microsoft.com/office/drawing/2014/main" id="{D158A14A-147E-4130-A5E2-38FD84B181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210" name="Freeform: Shape 209">
              <a:extLst>
                <a:ext uri="{FF2B5EF4-FFF2-40B4-BE49-F238E27FC236}">
                  <a16:creationId xmlns:a16="http://schemas.microsoft.com/office/drawing/2014/main" id="{75B8B1EB-5E2B-472C-AE60-2EC5961F16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211" name="Freeform: Shape 210">
              <a:extLst>
                <a:ext uri="{FF2B5EF4-FFF2-40B4-BE49-F238E27FC236}">
                  <a16:creationId xmlns:a16="http://schemas.microsoft.com/office/drawing/2014/main" id="{B4F5BD77-58D7-4B61-A666-1B4139A63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212" name="Freeform: Shape 211">
              <a:extLst>
                <a:ext uri="{FF2B5EF4-FFF2-40B4-BE49-F238E27FC236}">
                  <a16:creationId xmlns:a16="http://schemas.microsoft.com/office/drawing/2014/main" id="{F5CBEC6B-EDB6-40B8-8771-E5AF41B8D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213" name="Freeform: Shape 212">
              <a:extLst>
                <a:ext uri="{FF2B5EF4-FFF2-40B4-BE49-F238E27FC236}">
                  <a16:creationId xmlns:a16="http://schemas.microsoft.com/office/drawing/2014/main" id="{91BD0EE8-AA47-4044-9251-9F5A4B820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255" name="Graphic 157">
            <a:extLst>
              <a:ext uri="{FF2B5EF4-FFF2-40B4-BE49-F238E27FC236}">
                <a16:creationId xmlns:a16="http://schemas.microsoft.com/office/drawing/2014/main" id="{C3279E8D-2BAA-4CB1-834B-09FADD54DE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10600" y="3276600"/>
            <a:ext cx="3529260" cy="3581398"/>
            <a:chOff x="4114800" y="1423987"/>
            <a:chExt cx="3961542" cy="4007547"/>
          </a:xfrm>
          <a:noFill/>
        </p:grpSpPr>
        <p:sp>
          <p:nvSpPr>
            <p:cNvPr id="216" name="Freeform: Shape 215">
              <a:extLst>
                <a:ext uri="{FF2B5EF4-FFF2-40B4-BE49-F238E27FC236}">
                  <a16:creationId xmlns:a16="http://schemas.microsoft.com/office/drawing/2014/main" id="{3456F18E-4F61-486D-9CD6-65B30372C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217" name="Freeform: Shape 216">
              <a:extLst>
                <a:ext uri="{FF2B5EF4-FFF2-40B4-BE49-F238E27FC236}">
                  <a16:creationId xmlns:a16="http://schemas.microsoft.com/office/drawing/2014/main" id="{318DDF45-08F0-46B6-A0B7-133735C94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18" name="Freeform: Shape 217">
              <a:extLst>
                <a:ext uri="{FF2B5EF4-FFF2-40B4-BE49-F238E27FC236}">
                  <a16:creationId xmlns:a16="http://schemas.microsoft.com/office/drawing/2014/main" id="{B9D0CC0F-710D-43F4-BC86-76376742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219" name="Freeform: Shape 218">
              <a:extLst>
                <a:ext uri="{FF2B5EF4-FFF2-40B4-BE49-F238E27FC236}">
                  <a16:creationId xmlns:a16="http://schemas.microsoft.com/office/drawing/2014/main" id="{6FB36AB6-CB81-495A-8A33-C0BCE67D6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220" name="Freeform: Shape 219">
              <a:extLst>
                <a:ext uri="{FF2B5EF4-FFF2-40B4-BE49-F238E27FC236}">
                  <a16:creationId xmlns:a16="http://schemas.microsoft.com/office/drawing/2014/main" id="{1993F7E6-ABF6-482D-BEA5-B4E607DDB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221" name="Freeform: Shape 220">
              <a:extLst>
                <a:ext uri="{FF2B5EF4-FFF2-40B4-BE49-F238E27FC236}">
                  <a16:creationId xmlns:a16="http://schemas.microsoft.com/office/drawing/2014/main" id="{DCA0B097-C21A-40B4-95E4-2FFA9697F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22" name="Freeform: Shape 221">
              <a:extLst>
                <a:ext uri="{FF2B5EF4-FFF2-40B4-BE49-F238E27FC236}">
                  <a16:creationId xmlns:a16="http://schemas.microsoft.com/office/drawing/2014/main" id="{AB2AF0F5-7EAA-4BAB-8DE2-D84E12417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useBgFill="1">
        <p:nvSpPr>
          <p:cNvPr id="256" name="Rectangle 255">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57" name="Rectangle 256">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58" name="Rectangle 257">
            <a:extLst>
              <a:ext uri="{FF2B5EF4-FFF2-40B4-BE49-F238E27FC236}">
                <a16:creationId xmlns:a16="http://schemas.microsoft.com/office/drawing/2014/main" id="{16E12301-1C96-4D15-9838-D5B894B22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ople sitting on a grass field and enjoying the sun">
            <a:extLst>
              <a:ext uri="{FF2B5EF4-FFF2-40B4-BE49-F238E27FC236}">
                <a16:creationId xmlns:a16="http://schemas.microsoft.com/office/drawing/2014/main" id="{70EC4E7C-3EA8-B411-20DD-950570844377}"/>
              </a:ext>
            </a:extLst>
          </p:cNvPr>
          <p:cNvPicPr>
            <a:picLocks noChangeAspect="1"/>
          </p:cNvPicPr>
          <p:nvPr/>
        </p:nvPicPr>
        <p:blipFill>
          <a:blip r:embed="rId2">
            <a:alphaModFix amt="60000"/>
          </a:blip>
          <a:srcRect t="15726" r="-1" b="-1"/>
          <a:stretch>
            <a:fillRect/>
          </a:stretch>
        </p:blipFill>
        <p:spPr>
          <a:xfrm>
            <a:off x="20" y="10"/>
            <a:ext cx="12188932" cy="6856614"/>
          </a:xfrm>
          <a:prstGeom prst="rect">
            <a:avLst/>
          </a:prstGeom>
        </p:spPr>
      </p:pic>
      <p:grpSp>
        <p:nvGrpSpPr>
          <p:cNvPr id="259" name="Top Left">
            <a:extLst>
              <a:ext uri="{FF2B5EF4-FFF2-40B4-BE49-F238E27FC236}">
                <a16:creationId xmlns:a16="http://schemas.microsoft.com/office/drawing/2014/main" id="{D7A5FD75-4B35-4162-9304-5694912558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231" name="Freeform: Shape 230">
              <a:extLst>
                <a:ext uri="{FF2B5EF4-FFF2-40B4-BE49-F238E27FC236}">
                  <a16:creationId xmlns:a16="http://schemas.microsoft.com/office/drawing/2014/main" id="{A5107DF9-40C8-458E-82E1-523137E7A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bg2">
                  <a:alpha val="35000"/>
                </a:schemeClr>
              </a:solidFill>
              <a:prstDash val="lgDash"/>
              <a:round/>
            </a:ln>
          </p:spPr>
          <p:txBody>
            <a:bodyPr rtlCol="0" anchor="ctr"/>
            <a:lstStyle/>
            <a:p>
              <a:endParaRPr lang="en-US"/>
            </a:p>
          </p:txBody>
        </p:sp>
        <p:sp>
          <p:nvSpPr>
            <p:cNvPr id="232" name="Freeform: Shape 231">
              <a:extLst>
                <a:ext uri="{FF2B5EF4-FFF2-40B4-BE49-F238E27FC236}">
                  <a16:creationId xmlns:a16="http://schemas.microsoft.com/office/drawing/2014/main" id="{5BD83295-4F37-4B80-AF77-1798FB80C5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bg2">
                  <a:alpha val="35000"/>
                </a:schemeClr>
              </a:solidFill>
              <a:prstDash val="lgDash"/>
              <a:round/>
            </a:ln>
          </p:spPr>
          <p:txBody>
            <a:bodyPr rtlCol="0" anchor="ctr"/>
            <a:lstStyle/>
            <a:p>
              <a:endParaRPr lang="en-US"/>
            </a:p>
          </p:txBody>
        </p:sp>
        <p:sp>
          <p:nvSpPr>
            <p:cNvPr id="233" name="Freeform: Shape 232">
              <a:extLst>
                <a:ext uri="{FF2B5EF4-FFF2-40B4-BE49-F238E27FC236}">
                  <a16:creationId xmlns:a16="http://schemas.microsoft.com/office/drawing/2014/main" id="{65888C74-4F56-4347-8944-E676A3C89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bg2">
                  <a:alpha val="35000"/>
                </a:schemeClr>
              </a:solidFill>
              <a:prstDash val="lgDash"/>
              <a:round/>
            </a:ln>
          </p:spPr>
          <p:txBody>
            <a:bodyPr rtlCol="0" anchor="ctr"/>
            <a:lstStyle/>
            <a:p>
              <a:endParaRPr lang="en-US"/>
            </a:p>
          </p:txBody>
        </p:sp>
        <p:sp>
          <p:nvSpPr>
            <p:cNvPr id="234" name="Freeform: Shape 233">
              <a:extLst>
                <a:ext uri="{FF2B5EF4-FFF2-40B4-BE49-F238E27FC236}">
                  <a16:creationId xmlns:a16="http://schemas.microsoft.com/office/drawing/2014/main" id="{A69429CD-28C1-4DC7-84AD-4421A0AC8E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bg2">
                  <a:alpha val="35000"/>
                </a:schemeClr>
              </a:solidFill>
              <a:prstDash val="lgDash"/>
              <a:round/>
            </a:ln>
          </p:spPr>
          <p:txBody>
            <a:bodyPr rtlCol="0" anchor="ctr"/>
            <a:lstStyle/>
            <a:p>
              <a:endParaRPr lang="en-US"/>
            </a:p>
          </p:txBody>
        </p:sp>
        <p:sp>
          <p:nvSpPr>
            <p:cNvPr id="235" name="Freeform: Shape 234">
              <a:extLst>
                <a:ext uri="{FF2B5EF4-FFF2-40B4-BE49-F238E27FC236}">
                  <a16:creationId xmlns:a16="http://schemas.microsoft.com/office/drawing/2014/main" id="{762D63CF-41E9-4561-A945-E199ABE754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bg2">
                  <a:alpha val="35000"/>
                </a:schemeClr>
              </a:solidFill>
              <a:prstDash val="lgDash"/>
              <a:round/>
            </a:ln>
          </p:spPr>
          <p:txBody>
            <a:bodyPr rtlCol="0" anchor="ctr"/>
            <a:lstStyle/>
            <a:p>
              <a:endParaRPr lang="en-US"/>
            </a:p>
          </p:txBody>
        </p:sp>
        <p:sp>
          <p:nvSpPr>
            <p:cNvPr id="236" name="Freeform: Shape 235">
              <a:extLst>
                <a:ext uri="{FF2B5EF4-FFF2-40B4-BE49-F238E27FC236}">
                  <a16:creationId xmlns:a16="http://schemas.microsoft.com/office/drawing/2014/main" id="{0C95C339-F16B-492F-903D-A6855F56E1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bg2">
                  <a:alpha val="35000"/>
                </a:schemeClr>
              </a:solidFill>
              <a:prstDash val="lgDash"/>
              <a:round/>
            </a:ln>
          </p:spPr>
          <p:txBody>
            <a:bodyPr rtlCol="0" anchor="ctr"/>
            <a:lstStyle/>
            <a:p>
              <a:endParaRPr lang="en-US"/>
            </a:p>
          </p:txBody>
        </p:sp>
        <p:sp>
          <p:nvSpPr>
            <p:cNvPr id="237" name="Freeform: Shape 236">
              <a:extLst>
                <a:ext uri="{FF2B5EF4-FFF2-40B4-BE49-F238E27FC236}">
                  <a16:creationId xmlns:a16="http://schemas.microsoft.com/office/drawing/2014/main" id="{E85BC65A-0C9A-45A6-B18B-5E020CE983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bg2">
                  <a:alpha val="35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5951E700-1819-9353-3F9D-DB40CEE10F18}"/>
              </a:ext>
            </a:extLst>
          </p:cNvPr>
          <p:cNvSpPr>
            <a:spLocks noGrp="1"/>
          </p:cNvSpPr>
          <p:nvPr>
            <p:ph type="title"/>
          </p:nvPr>
        </p:nvSpPr>
        <p:spPr>
          <a:xfrm>
            <a:off x="242838" y="726066"/>
            <a:ext cx="5818863" cy="5018227"/>
          </a:xfrm>
        </p:spPr>
        <p:txBody>
          <a:bodyPr vert="horz" lIns="91440" tIns="45720" rIns="91440" bIns="45720" rtlCol="0" anchor="ctr">
            <a:normAutofit/>
          </a:bodyPr>
          <a:lstStyle/>
          <a:p>
            <a:r>
              <a:rPr lang="en-US" dirty="0">
                <a:solidFill>
                  <a:srgbClr val="FFFFFF"/>
                </a:solidFill>
              </a:rPr>
              <a:t>Real Life-Case</a:t>
            </a:r>
            <a:r>
              <a:rPr lang="en-US" kern="1200" dirty="0">
                <a:solidFill>
                  <a:srgbClr val="FFFFFF"/>
                </a:solidFill>
                <a:latin typeface="+mj-lt"/>
                <a:ea typeface="+mj-ea"/>
                <a:cs typeface="+mj-cs"/>
              </a:rPr>
              <a:t> Studies: Change4life Campaign</a:t>
            </a:r>
          </a:p>
        </p:txBody>
      </p:sp>
      <p:grpSp>
        <p:nvGrpSpPr>
          <p:cNvPr id="260" name="Bottom Right">
            <a:extLst>
              <a:ext uri="{FF2B5EF4-FFF2-40B4-BE49-F238E27FC236}">
                <a16:creationId xmlns:a16="http://schemas.microsoft.com/office/drawing/2014/main" id="{34676384-D846-461C-B8F3-BDB849B4A40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grpSp>
          <p:nvGrpSpPr>
            <p:cNvPr id="240" name="Graphic 157">
              <a:extLst>
                <a:ext uri="{FF2B5EF4-FFF2-40B4-BE49-F238E27FC236}">
                  <a16:creationId xmlns:a16="http://schemas.microsoft.com/office/drawing/2014/main" id="{50480E57-05E0-42B6-8693-191B4E9CF5F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242" name="Freeform: Shape 241">
                <a:extLst>
                  <a:ext uri="{FF2B5EF4-FFF2-40B4-BE49-F238E27FC236}">
                    <a16:creationId xmlns:a16="http://schemas.microsoft.com/office/drawing/2014/main" id="{1C989BD5-54F6-4747-83F1-81FCAEDAD8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bg2">
                    <a:alpha val="35000"/>
                  </a:schemeClr>
                </a:solidFill>
                <a:prstDash val="lgDash"/>
                <a:round/>
              </a:ln>
            </p:spPr>
            <p:txBody>
              <a:bodyPr rtlCol="0" anchor="ctr"/>
              <a:lstStyle/>
              <a:p>
                <a:endParaRPr lang="en-US"/>
              </a:p>
            </p:txBody>
          </p:sp>
          <p:sp>
            <p:nvSpPr>
              <p:cNvPr id="243" name="Freeform: Shape 242">
                <a:extLst>
                  <a:ext uri="{FF2B5EF4-FFF2-40B4-BE49-F238E27FC236}">
                    <a16:creationId xmlns:a16="http://schemas.microsoft.com/office/drawing/2014/main" id="{6D7EE029-E135-4899-AC49-78D6946CDA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bg2">
                    <a:alpha val="35000"/>
                  </a:schemeClr>
                </a:solidFill>
                <a:prstDash val="lgDash"/>
                <a:round/>
              </a:ln>
            </p:spPr>
            <p:txBody>
              <a:bodyPr rtlCol="0" anchor="ctr"/>
              <a:lstStyle/>
              <a:p>
                <a:endParaRPr lang="en-US"/>
              </a:p>
            </p:txBody>
          </p:sp>
          <p:sp>
            <p:nvSpPr>
              <p:cNvPr id="244" name="Freeform: Shape 243">
                <a:extLst>
                  <a:ext uri="{FF2B5EF4-FFF2-40B4-BE49-F238E27FC236}">
                    <a16:creationId xmlns:a16="http://schemas.microsoft.com/office/drawing/2014/main" id="{4C9494D7-A3EA-4A41-8910-6B6FE95E5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bg2">
                    <a:alpha val="35000"/>
                  </a:schemeClr>
                </a:solidFill>
                <a:prstDash val="lgDash"/>
                <a:round/>
              </a:ln>
            </p:spPr>
            <p:txBody>
              <a:bodyPr rtlCol="0" anchor="ctr"/>
              <a:lstStyle/>
              <a:p>
                <a:endParaRPr lang="en-US"/>
              </a:p>
            </p:txBody>
          </p:sp>
          <p:sp>
            <p:nvSpPr>
              <p:cNvPr id="245" name="Freeform: Shape 244">
                <a:extLst>
                  <a:ext uri="{FF2B5EF4-FFF2-40B4-BE49-F238E27FC236}">
                    <a16:creationId xmlns:a16="http://schemas.microsoft.com/office/drawing/2014/main" id="{89E7F2B7-DEB2-4B2A-99F9-10622D09E1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bg2">
                    <a:alpha val="35000"/>
                  </a:schemeClr>
                </a:solidFill>
                <a:prstDash val="lgDash"/>
                <a:round/>
              </a:ln>
            </p:spPr>
            <p:txBody>
              <a:bodyPr rtlCol="0" anchor="ctr"/>
              <a:lstStyle/>
              <a:p>
                <a:endParaRPr lang="en-US"/>
              </a:p>
            </p:txBody>
          </p:sp>
          <p:sp>
            <p:nvSpPr>
              <p:cNvPr id="246" name="Freeform: Shape 245">
                <a:extLst>
                  <a:ext uri="{FF2B5EF4-FFF2-40B4-BE49-F238E27FC236}">
                    <a16:creationId xmlns:a16="http://schemas.microsoft.com/office/drawing/2014/main" id="{9DACD4DB-BAF5-43DD-8CC8-4200A16D66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bg2">
                    <a:alpha val="35000"/>
                  </a:schemeClr>
                </a:solidFill>
                <a:prstDash val="lgDash"/>
                <a:round/>
              </a:ln>
            </p:spPr>
            <p:txBody>
              <a:bodyPr rtlCol="0" anchor="ctr"/>
              <a:lstStyle/>
              <a:p>
                <a:endParaRPr lang="en-US"/>
              </a:p>
            </p:txBody>
          </p:sp>
          <p:sp>
            <p:nvSpPr>
              <p:cNvPr id="247" name="Freeform: Shape 246">
                <a:extLst>
                  <a:ext uri="{FF2B5EF4-FFF2-40B4-BE49-F238E27FC236}">
                    <a16:creationId xmlns:a16="http://schemas.microsoft.com/office/drawing/2014/main" id="{6532D7D7-91B4-4F7C-B38E-5BBD5F3B4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bg2">
                    <a:alpha val="35000"/>
                  </a:schemeClr>
                </a:solidFill>
                <a:prstDash val="lgDash"/>
                <a:round/>
              </a:ln>
            </p:spPr>
            <p:txBody>
              <a:bodyPr rtlCol="0" anchor="ctr"/>
              <a:lstStyle/>
              <a:p>
                <a:endParaRPr lang="en-US"/>
              </a:p>
            </p:txBody>
          </p:sp>
          <p:sp>
            <p:nvSpPr>
              <p:cNvPr id="248" name="Freeform: Shape 247">
                <a:extLst>
                  <a:ext uri="{FF2B5EF4-FFF2-40B4-BE49-F238E27FC236}">
                    <a16:creationId xmlns:a16="http://schemas.microsoft.com/office/drawing/2014/main" id="{2B7428A0-A810-46D6-9CC7-2475B2DF6E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bg2">
                    <a:alpha val="35000"/>
                  </a:schemeClr>
                </a:solidFill>
                <a:prstDash val="lgDash"/>
                <a:round/>
              </a:ln>
            </p:spPr>
            <p:txBody>
              <a:bodyPr rtlCol="0" anchor="ctr"/>
              <a:lstStyle/>
              <a:p>
                <a:endParaRPr lang="en-US"/>
              </a:p>
            </p:txBody>
          </p:sp>
        </p:grpSp>
        <p:sp>
          <p:nvSpPr>
            <p:cNvPr id="241" name="Freeform: Shape 240">
              <a:extLst>
                <a:ext uri="{FF2B5EF4-FFF2-40B4-BE49-F238E27FC236}">
                  <a16:creationId xmlns:a16="http://schemas.microsoft.com/office/drawing/2014/main" id="{9C4A0E07-B9C5-49FB-B94A-B28D740C74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aphicFrame>
        <p:nvGraphicFramePr>
          <p:cNvPr id="193" name="TextBox 2">
            <a:extLst>
              <a:ext uri="{FF2B5EF4-FFF2-40B4-BE49-F238E27FC236}">
                <a16:creationId xmlns:a16="http://schemas.microsoft.com/office/drawing/2014/main" id="{F5A386B4-A0CB-D256-FE89-F7EEBCB3B7F6}"/>
              </a:ext>
            </a:extLst>
          </p:cNvPr>
          <p:cNvGraphicFramePr/>
          <p:nvPr>
            <p:extLst>
              <p:ext uri="{D42A27DB-BD31-4B8C-83A1-F6EECF244321}">
                <p14:modId xmlns:p14="http://schemas.microsoft.com/office/powerpoint/2010/main" val="3231491039"/>
              </p:ext>
            </p:extLst>
          </p:nvPr>
        </p:nvGraphicFramePr>
        <p:xfrm>
          <a:off x="4490558" y="3284"/>
          <a:ext cx="7677192" cy="63215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74785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 name="Rectangle 80">
            <a:extLst>
              <a:ext uri="{FF2B5EF4-FFF2-40B4-BE49-F238E27FC236}">
                <a16:creationId xmlns:a16="http://schemas.microsoft.com/office/drawing/2014/main" id="{247A131F-D5DE-41A5-B4CF-4F345319B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83" name="Freeform: Shape 82">
            <a:extLst>
              <a:ext uri="{FF2B5EF4-FFF2-40B4-BE49-F238E27FC236}">
                <a16:creationId xmlns:a16="http://schemas.microsoft.com/office/drawing/2014/main" id="{3AF4666D-BD98-40A5-A75F-478B98201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85" name="Freeform: Shape 84">
            <a:extLst>
              <a:ext uri="{FF2B5EF4-FFF2-40B4-BE49-F238E27FC236}">
                <a16:creationId xmlns:a16="http://schemas.microsoft.com/office/drawing/2014/main" id="{68680585-71F9-4721-A998-4974171D2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87" name="Freeform: Shape 86">
            <a:extLst>
              <a:ext uri="{FF2B5EF4-FFF2-40B4-BE49-F238E27FC236}">
                <a16:creationId xmlns:a16="http://schemas.microsoft.com/office/drawing/2014/main" id="{12BC95C2-2EEC-4F59-ABA8-660B0D059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89" name="Graphic 141">
            <a:extLst>
              <a:ext uri="{FF2B5EF4-FFF2-40B4-BE49-F238E27FC236}">
                <a16:creationId xmlns:a16="http://schemas.microsoft.com/office/drawing/2014/main" id="{03E9870D-4BBA-43AF-8D44-BBADF020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90" name="Freeform: Shape 89">
              <a:extLst>
                <a:ext uri="{FF2B5EF4-FFF2-40B4-BE49-F238E27FC236}">
                  <a16:creationId xmlns:a16="http://schemas.microsoft.com/office/drawing/2014/main" id="{34BC5055-C77D-43CD-BB1D-A77B6779C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91" name="Freeform: Shape 90">
              <a:extLst>
                <a:ext uri="{FF2B5EF4-FFF2-40B4-BE49-F238E27FC236}">
                  <a16:creationId xmlns:a16="http://schemas.microsoft.com/office/drawing/2014/main" id="{DB12D0B8-9385-489A-85AE-3D14AD0BA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92" name="Freeform: Shape 91">
              <a:extLst>
                <a:ext uri="{FF2B5EF4-FFF2-40B4-BE49-F238E27FC236}">
                  <a16:creationId xmlns:a16="http://schemas.microsoft.com/office/drawing/2014/main" id="{D158A14A-147E-4130-A5E2-38FD84B181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93" name="Freeform: Shape 92">
              <a:extLst>
                <a:ext uri="{FF2B5EF4-FFF2-40B4-BE49-F238E27FC236}">
                  <a16:creationId xmlns:a16="http://schemas.microsoft.com/office/drawing/2014/main" id="{75B8B1EB-5E2B-472C-AE60-2EC5961F16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94" name="Freeform: Shape 93">
              <a:extLst>
                <a:ext uri="{FF2B5EF4-FFF2-40B4-BE49-F238E27FC236}">
                  <a16:creationId xmlns:a16="http://schemas.microsoft.com/office/drawing/2014/main" id="{B4F5BD77-58D7-4B61-A666-1B4139A63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95" name="Freeform: Shape 94">
              <a:extLst>
                <a:ext uri="{FF2B5EF4-FFF2-40B4-BE49-F238E27FC236}">
                  <a16:creationId xmlns:a16="http://schemas.microsoft.com/office/drawing/2014/main" id="{F5CBEC6B-EDB6-40B8-8771-E5AF41B8D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96" name="Freeform: Shape 95">
              <a:extLst>
                <a:ext uri="{FF2B5EF4-FFF2-40B4-BE49-F238E27FC236}">
                  <a16:creationId xmlns:a16="http://schemas.microsoft.com/office/drawing/2014/main" id="{91BD0EE8-AA47-4044-9251-9F5A4B820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98" name="Graphic 157">
            <a:extLst>
              <a:ext uri="{FF2B5EF4-FFF2-40B4-BE49-F238E27FC236}">
                <a16:creationId xmlns:a16="http://schemas.microsoft.com/office/drawing/2014/main" id="{C3279E8D-2BAA-4CB1-834B-09FADD54DE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10600" y="3276600"/>
            <a:ext cx="3529260" cy="3581398"/>
            <a:chOff x="4114800" y="1423987"/>
            <a:chExt cx="3961542" cy="4007547"/>
          </a:xfrm>
          <a:noFill/>
        </p:grpSpPr>
        <p:sp>
          <p:nvSpPr>
            <p:cNvPr id="99" name="Freeform: Shape 98">
              <a:extLst>
                <a:ext uri="{FF2B5EF4-FFF2-40B4-BE49-F238E27FC236}">
                  <a16:creationId xmlns:a16="http://schemas.microsoft.com/office/drawing/2014/main" id="{3456F18E-4F61-486D-9CD6-65B30372C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100" name="Freeform: Shape 99">
              <a:extLst>
                <a:ext uri="{FF2B5EF4-FFF2-40B4-BE49-F238E27FC236}">
                  <a16:creationId xmlns:a16="http://schemas.microsoft.com/office/drawing/2014/main" id="{318DDF45-08F0-46B6-A0B7-133735C94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01" name="Freeform: Shape 100">
              <a:extLst>
                <a:ext uri="{FF2B5EF4-FFF2-40B4-BE49-F238E27FC236}">
                  <a16:creationId xmlns:a16="http://schemas.microsoft.com/office/drawing/2014/main" id="{B9D0CC0F-710D-43F4-BC86-76376742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102" name="Freeform: Shape 101">
              <a:extLst>
                <a:ext uri="{FF2B5EF4-FFF2-40B4-BE49-F238E27FC236}">
                  <a16:creationId xmlns:a16="http://schemas.microsoft.com/office/drawing/2014/main" id="{6FB36AB6-CB81-495A-8A33-C0BCE67D6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103" name="Freeform: Shape 102">
              <a:extLst>
                <a:ext uri="{FF2B5EF4-FFF2-40B4-BE49-F238E27FC236}">
                  <a16:creationId xmlns:a16="http://schemas.microsoft.com/office/drawing/2014/main" id="{1993F7E6-ABF6-482D-BEA5-B4E607DDB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104" name="Freeform: Shape 103">
              <a:extLst>
                <a:ext uri="{FF2B5EF4-FFF2-40B4-BE49-F238E27FC236}">
                  <a16:creationId xmlns:a16="http://schemas.microsoft.com/office/drawing/2014/main" id="{DCA0B097-C21A-40B4-95E4-2FFA9697F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05" name="Freeform: Shape 104">
              <a:extLst>
                <a:ext uri="{FF2B5EF4-FFF2-40B4-BE49-F238E27FC236}">
                  <a16:creationId xmlns:a16="http://schemas.microsoft.com/office/drawing/2014/main" id="{AB2AF0F5-7EAA-4BAB-8DE2-D84E12417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useBgFill="1">
        <p:nvSpPr>
          <p:cNvPr id="107" name="Rectangle 106">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09" name="Rectangle 108">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11" name="Top left">
            <a:extLst>
              <a:ext uri="{FF2B5EF4-FFF2-40B4-BE49-F238E27FC236}">
                <a16:creationId xmlns:a16="http://schemas.microsoft.com/office/drawing/2014/main" id="{0472A36C-8D48-42A9-9B72-88F9C5B9A1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25" y="-1543"/>
            <a:ext cx="2198951" cy="3349518"/>
            <a:chOff x="10849" y="-3086"/>
            <a:chExt cx="2198951" cy="3349518"/>
          </a:xfrm>
        </p:grpSpPr>
        <p:sp>
          <p:nvSpPr>
            <p:cNvPr id="112" name="Freeform: Shape 111">
              <a:extLst>
                <a:ext uri="{FF2B5EF4-FFF2-40B4-BE49-F238E27FC236}">
                  <a16:creationId xmlns:a16="http://schemas.microsoft.com/office/drawing/2014/main" id="{4A9DE210-AC97-4A3F-8DB7-55E5C12F38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13" name="Freeform: Shape 112">
              <a:extLst>
                <a:ext uri="{FF2B5EF4-FFF2-40B4-BE49-F238E27FC236}">
                  <a16:creationId xmlns:a16="http://schemas.microsoft.com/office/drawing/2014/main" id="{D0CD0824-5E6C-428F-B22D-6A0878B517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4" name="Freeform: Shape 113">
              <a:extLst>
                <a:ext uri="{FF2B5EF4-FFF2-40B4-BE49-F238E27FC236}">
                  <a16:creationId xmlns:a16="http://schemas.microsoft.com/office/drawing/2014/main" id="{796C311B-1151-4C8F-BF7C-8963C32BBE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5" name="Freeform: Shape 114">
              <a:extLst>
                <a:ext uri="{FF2B5EF4-FFF2-40B4-BE49-F238E27FC236}">
                  <a16:creationId xmlns:a16="http://schemas.microsoft.com/office/drawing/2014/main" id="{774E0BA7-3382-44A6-818F-0FE85F0BB5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6" name="Freeform: Shape 115">
              <a:extLst>
                <a:ext uri="{FF2B5EF4-FFF2-40B4-BE49-F238E27FC236}">
                  <a16:creationId xmlns:a16="http://schemas.microsoft.com/office/drawing/2014/main" id="{0F5D2D72-8B9D-4345-979E-77EBE73DD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7" name="Freeform: Shape 116">
              <a:extLst>
                <a:ext uri="{FF2B5EF4-FFF2-40B4-BE49-F238E27FC236}">
                  <a16:creationId xmlns:a16="http://schemas.microsoft.com/office/drawing/2014/main" id="{B77A7DBA-D3D7-4414-9709-281D70141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8" name="Freeform: Shape 117">
              <a:extLst>
                <a:ext uri="{FF2B5EF4-FFF2-40B4-BE49-F238E27FC236}">
                  <a16:creationId xmlns:a16="http://schemas.microsoft.com/office/drawing/2014/main" id="{C0F5056F-D836-46AB-917A-19BF9554B5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19" name="Freeform: Shape 118">
              <a:extLst>
                <a:ext uri="{FF2B5EF4-FFF2-40B4-BE49-F238E27FC236}">
                  <a16:creationId xmlns:a16="http://schemas.microsoft.com/office/drawing/2014/main" id="{FC8BC1F3-24CB-49CD-BAF4-8944E0542C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grpSp>
        <p:nvGrpSpPr>
          <p:cNvPr id="121" name="Bottom Right">
            <a:extLst>
              <a:ext uri="{FF2B5EF4-FFF2-40B4-BE49-F238E27FC236}">
                <a16:creationId xmlns:a16="http://schemas.microsoft.com/office/drawing/2014/main" id="{FA953E9F-25D1-4789-9B1D-51F868DADE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74976" y="3278144"/>
            <a:ext cx="4211600" cy="3581399"/>
            <a:chOff x="7980400" y="3276601"/>
            <a:chExt cx="4211600" cy="3581399"/>
          </a:xfrm>
        </p:grpSpPr>
        <p:grpSp>
          <p:nvGrpSpPr>
            <p:cNvPr id="122" name="Graphic 157">
              <a:extLst>
                <a:ext uri="{FF2B5EF4-FFF2-40B4-BE49-F238E27FC236}">
                  <a16:creationId xmlns:a16="http://schemas.microsoft.com/office/drawing/2014/main" id="{E4C1EBF5-5C37-4674-912E-1B0742EA96C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6"/>
              <a:chOff x="4114800" y="1423987"/>
              <a:chExt cx="3961542" cy="4007547"/>
            </a:xfrm>
            <a:noFill/>
          </p:grpSpPr>
          <p:sp>
            <p:nvSpPr>
              <p:cNvPr id="124" name="Freeform: Shape 123">
                <a:extLst>
                  <a:ext uri="{FF2B5EF4-FFF2-40B4-BE49-F238E27FC236}">
                    <a16:creationId xmlns:a16="http://schemas.microsoft.com/office/drawing/2014/main" id="{835ECC46-29DB-4BC5-91B6-A3D64F0E0C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5" name="Freeform: Shape 124">
                <a:extLst>
                  <a:ext uri="{FF2B5EF4-FFF2-40B4-BE49-F238E27FC236}">
                    <a16:creationId xmlns:a16="http://schemas.microsoft.com/office/drawing/2014/main" id="{5075BB92-C6AE-48B1-8134-8F4B803AEF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6" name="Freeform: Shape 125">
                <a:extLst>
                  <a:ext uri="{FF2B5EF4-FFF2-40B4-BE49-F238E27FC236}">
                    <a16:creationId xmlns:a16="http://schemas.microsoft.com/office/drawing/2014/main" id="{436EFDCD-16B3-4018-824F-9334CF06C3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7" name="Freeform: Shape 126">
                <a:extLst>
                  <a:ext uri="{FF2B5EF4-FFF2-40B4-BE49-F238E27FC236}">
                    <a16:creationId xmlns:a16="http://schemas.microsoft.com/office/drawing/2014/main" id="{1413EE5C-6FB3-4AD8-8FAC-70402475D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8" name="Freeform: Shape 127">
                <a:extLst>
                  <a:ext uri="{FF2B5EF4-FFF2-40B4-BE49-F238E27FC236}">
                    <a16:creationId xmlns:a16="http://schemas.microsoft.com/office/drawing/2014/main" id="{F21438AC-08A0-474D-ACE1-3F9F50FF7B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9" name="Freeform: Shape 128">
                <a:extLst>
                  <a:ext uri="{FF2B5EF4-FFF2-40B4-BE49-F238E27FC236}">
                    <a16:creationId xmlns:a16="http://schemas.microsoft.com/office/drawing/2014/main" id="{55127B7B-B2FF-4A7F-8008-0BA09E66AD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0" name="Freeform: Shape 129">
                <a:extLst>
                  <a:ext uri="{FF2B5EF4-FFF2-40B4-BE49-F238E27FC236}">
                    <a16:creationId xmlns:a16="http://schemas.microsoft.com/office/drawing/2014/main" id="{428FE3C7-ED16-40E2-B02A-F242C2091C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123" name="Freeform: Shape 122">
              <a:extLst>
                <a:ext uri="{FF2B5EF4-FFF2-40B4-BE49-F238E27FC236}">
                  <a16:creationId xmlns:a16="http://schemas.microsoft.com/office/drawing/2014/main" id="{60660A8B-0D81-4C62-B8B3-AD8CAE9FA8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D3F6FD35-3ADE-5049-06D4-DBAA31B53839}"/>
              </a:ext>
            </a:extLst>
          </p:cNvPr>
          <p:cNvSpPr>
            <a:spLocks noGrp="1"/>
          </p:cNvSpPr>
          <p:nvPr>
            <p:ph type="title"/>
          </p:nvPr>
        </p:nvSpPr>
        <p:spPr>
          <a:xfrm>
            <a:off x="5573158" y="12126"/>
            <a:ext cx="5792540" cy="6125621"/>
          </a:xfrm>
        </p:spPr>
        <p:txBody>
          <a:bodyPr vert="horz" lIns="91440" tIns="45720" rIns="91440" bIns="45720" rtlCol="0" anchor="t">
            <a:normAutofit/>
          </a:bodyPr>
          <a:lstStyle/>
          <a:p>
            <a:r>
              <a:rPr lang="en-US" kern="1200" dirty="0">
                <a:latin typeface="+mj-lt"/>
                <a:ea typeface="+mj-ea"/>
                <a:cs typeface="+mj-cs"/>
              </a:rPr>
              <a:t>Assessment of the</a:t>
            </a:r>
            <a:r>
              <a:rPr lang="en-US" dirty="0"/>
              <a:t> Chang4Life Campaign</a:t>
            </a:r>
            <a:endParaRPr lang="en-US" kern="1200" dirty="0">
              <a:latin typeface="+mj-lt"/>
              <a:ea typeface="+mj-ea"/>
              <a:cs typeface="+mj-cs"/>
            </a:endParaRPr>
          </a:p>
        </p:txBody>
      </p:sp>
      <p:sp>
        <p:nvSpPr>
          <p:cNvPr id="6" name="TextBox 5">
            <a:extLst>
              <a:ext uri="{FF2B5EF4-FFF2-40B4-BE49-F238E27FC236}">
                <a16:creationId xmlns:a16="http://schemas.microsoft.com/office/drawing/2014/main" id="{034098FB-F439-0F8D-A30B-DE71499B3C0A}"/>
              </a:ext>
            </a:extLst>
          </p:cNvPr>
          <p:cNvSpPr txBox="1"/>
          <p:nvPr/>
        </p:nvSpPr>
        <p:spPr>
          <a:xfrm>
            <a:off x="7617686" y="1998621"/>
            <a:ext cx="3755230" cy="34470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endParaRPr lang="en-GB" dirty="0">
              <a:ea typeface="+mn-lt"/>
              <a:cs typeface="+mn-lt"/>
            </a:endParaRPr>
          </a:p>
          <a:p>
            <a:pPr>
              <a:spcAft>
                <a:spcPts val="600"/>
              </a:spcAft>
            </a:pPr>
            <a:r>
              <a:rPr lang="en-GB" b="1" dirty="0">
                <a:ea typeface="+mn-lt"/>
                <a:cs typeface="+mn-lt"/>
              </a:rPr>
              <a:t>Qualitative Data: </a:t>
            </a:r>
            <a:endParaRPr lang="en-US" b="1">
              <a:ea typeface="+mn-lt"/>
              <a:cs typeface="+mn-lt"/>
            </a:endParaRPr>
          </a:p>
          <a:p>
            <a:pPr>
              <a:spcAft>
                <a:spcPts val="600"/>
              </a:spcAft>
            </a:pPr>
            <a:endParaRPr lang="en-GB" b="1" dirty="0">
              <a:ea typeface="+mn-lt"/>
              <a:cs typeface="+mn-lt"/>
            </a:endParaRPr>
          </a:p>
          <a:p>
            <a:pPr marL="285750" indent="-285750">
              <a:spcAft>
                <a:spcPts val="600"/>
              </a:spcAft>
              <a:buFont typeface="Arial"/>
              <a:buChar char="•"/>
            </a:pPr>
            <a:r>
              <a:rPr lang="en-GB" b="1" dirty="0">
                <a:ea typeface="+mn-lt"/>
                <a:cs typeface="+mn-lt"/>
              </a:rPr>
              <a:t>Participants indicated an increased sense of empowerment to make healthy decisions.</a:t>
            </a:r>
            <a:endParaRPr lang="en-US" b="1"/>
          </a:p>
          <a:p>
            <a:pPr marL="285750" indent="-285750">
              <a:spcAft>
                <a:spcPts val="600"/>
              </a:spcAft>
              <a:buFont typeface="Arial"/>
              <a:buChar char="•"/>
            </a:pPr>
            <a:r>
              <a:rPr lang="en-GB" b="1" dirty="0">
                <a:ea typeface="+mn-lt"/>
                <a:cs typeface="+mn-lt"/>
              </a:rPr>
              <a:t>There is proof that taking part in the program led to a drop in childhood obesity rates.</a:t>
            </a:r>
            <a:endParaRPr lang="en-GB" b="1"/>
          </a:p>
        </p:txBody>
      </p:sp>
      <p:graphicFrame>
        <p:nvGraphicFramePr>
          <p:cNvPr id="77" name="TextBox 3">
            <a:extLst>
              <a:ext uri="{FF2B5EF4-FFF2-40B4-BE49-F238E27FC236}">
                <a16:creationId xmlns:a16="http://schemas.microsoft.com/office/drawing/2014/main" id="{89F315B3-14DA-B716-C0DD-4393461627B3}"/>
              </a:ext>
            </a:extLst>
          </p:cNvPr>
          <p:cNvGraphicFramePr/>
          <p:nvPr>
            <p:extLst>
              <p:ext uri="{D42A27DB-BD31-4B8C-83A1-F6EECF244321}">
                <p14:modId xmlns:p14="http://schemas.microsoft.com/office/powerpoint/2010/main" val="3209958022"/>
              </p:ext>
            </p:extLst>
          </p:nvPr>
        </p:nvGraphicFramePr>
        <p:xfrm>
          <a:off x="585012" y="341166"/>
          <a:ext cx="6411054" cy="58039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26570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8" name="Rectangle 117">
            <a:extLst>
              <a:ext uri="{FF2B5EF4-FFF2-40B4-BE49-F238E27FC236}">
                <a16:creationId xmlns:a16="http://schemas.microsoft.com/office/drawing/2014/main" id="{247A131F-D5DE-41A5-B4CF-4F345319B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19" name="Freeform: Shape 67">
            <a:extLst>
              <a:ext uri="{FF2B5EF4-FFF2-40B4-BE49-F238E27FC236}">
                <a16:creationId xmlns:a16="http://schemas.microsoft.com/office/drawing/2014/main" id="{3AF4666D-BD98-40A5-A75F-478B98201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20" name="Freeform: Shape 69">
            <a:extLst>
              <a:ext uri="{FF2B5EF4-FFF2-40B4-BE49-F238E27FC236}">
                <a16:creationId xmlns:a16="http://schemas.microsoft.com/office/drawing/2014/main" id="{68680585-71F9-4721-A998-4974171D2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21" name="Freeform: Shape 71">
            <a:extLst>
              <a:ext uri="{FF2B5EF4-FFF2-40B4-BE49-F238E27FC236}">
                <a16:creationId xmlns:a16="http://schemas.microsoft.com/office/drawing/2014/main" id="{12BC95C2-2EEC-4F59-ABA8-660B0D059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22" name="Graphic 141">
            <a:extLst>
              <a:ext uri="{FF2B5EF4-FFF2-40B4-BE49-F238E27FC236}">
                <a16:creationId xmlns:a16="http://schemas.microsoft.com/office/drawing/2014/main" id="{03E9870D-4BBA-43AF-8D44-BBADF020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75" name="Freeform: Shape 74">
              <a:extLst>
                <a:ext uri="{FF2B5EF4-FFF2-40B4-BE49-F238E27FC236}">
                  <a16:creationId xmlns:a16="http://schemas.microsoft.com/office/drawing/2014/main" id="{34BC5055-C77D-43CD-BB1D-A77B6779C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76" name="Freeform: Shape 75">
              <a:extLst>
                <a:ext uri="{FF2B5EF4-FFF2-40B4-BE49-F238E27FC236}">
                  <a16:creationId xmlns:a16="http://schemas.microsoft.com/office/drawing/2014/main" id="{DB12D0B8-9385-489A-85AE-3D14AD0BA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77" name="Freeform: Shape 76">
              <a:extLst>
                <a:ext uri="{FF2B5EF4-FFF2-40B4-BE49-F238E27FC236}">
                  <a16:creationId xmlns:a16="http://schemas.microsoft.com/office/drawing/2014/main" id="{D158A14A-147E-4130-A5E2-38FD84B181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78" name="Freeform: Shape 77">
              <a:extLst>
                <a:ext uri="{FF2B5EF4-FFF2-40B4-BE49-F238E27FC236}">
                  <a16:creationId xmlns:a16="http://schemas.microsoft.com/office/drawing/2014/main" id="{75B8B1EB-5E2B-472C-AE60-2EC5961F16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79" name="Freeform: Shape 78">
              <a:extLst>
                <a:ext uri="{FF2B5EF4-FFF2-40B4-BE49-F238E27FC236}">
                  <a16:creationId xmlns:a16="http://schemas.microsoft.com/office/drawing/2014/main" id="{B4F5BD77-58D7-4B61-A666-1B4139A63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80" name="Freeform: Shape 79">
              <a:extLst>
                <a:ext uri="{FF2B5EF4-FFF2-40B4-BE49-F238E27FC236}">
                  <a16:creationId xmlns:a16="http://schemas.microsoft.com/office/drawing/2014/main" id="{F5CBEC6B-EDB6-40B8-8771-E5AF41B8D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81" name="Freeform: Shape 80">
              <a:extLst>
                <a:ext uri="{FF2B5EF4-FFF2-40B4-BE49-F238E27FC236}">
                  <a16:creationId xmlns:a16="http://schemas.microsoft.com/office/drawing/2014/main" id="{91BD0EE8-AA47-4044-9251-9F5A4B820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123" name="Graphic 157">
            <a:extLst>
              <a:ext uri="{FF2B5EF4-FFF2-40B4-BE49-F238E27FC236}">
                <a16:creationId xmlns:a16="http://schemas.microsoft.com/office/drawing/2014/main" id="{C3279E8D-2BAA-4CB1-834B-09FADD54DE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10600" y="3276600"/>
            <a:ext cx="3529260" cy="3581398"/>
            <a:chOff x="4114800" y="1423987"/>
            <a:chExt cx="3961542" cy="4007547"/>
          </a:xfrm>
          <a:noFill/>
        </p:grpSpPr>
        <p:sp>
          <p:nvSpPr>
            <p:cNvPr id="84" name="Freeform: Shape 83">
              <a:extLst>
                <a:ext uri="{FF2B5EF4-FFF2-40B4-BE49-F238E27FC236}">
                  <a16:creationId xmlns:a16="http://schemas.microsoft.com/office/drawing/2014/main" id="{3456F18E-4F61-486D-9CD6-65B30372C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85" name="Freeform: Shape 84">
              <a:extLst>
                <a:ext uri="{FF2B5EF4-FFF2-40B4-BE49-F238E27FC236}">
                  <a16:creationId xmlns:a16="http://schemas.microsoft.com/office/drawing/2014/main" id="{318DDF45-08F0-46B6-A0B7-133735C94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86" name="Freeform: Shape 85">
              <a:extLst>
                <a:ext uri="{FF2B5EF4-FFF2-40B4-BE49-F238E27FC236}">
                  <a16:creationId xmlns:a16="http://schemas.microsoft.com/office/drawing/2014/main" id="{B9D0CC0F-710D-43F4-BC86-76376742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87" name="Freeform: Shape 86">
              <a:extLst>
                <a:ext uri="{FF2B5EF4-FFF2-40B4-BE49-F238E27FC236}">
                  <a16:creationId xmlns:a16="http://schemas.microsoft.com/office/drawing/2014/main" id="{6FB36AB6-CB81-495A-8A33-C0BCE67D6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88" name="Freeform: Shape 87">
              <a:extLst>
                <a:ext uri="{FF2B5EF4-FFF2-40B4-BE49-F238E27FC236}">
                  <a16:creationId xmlns:a16="http://schemas.microsoft.com/office/drawing/2014/main" id="{1993F7E6-ABF6-482D-BEA5-B4E607DDB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89" name="Freeform: Shape 88">
              <a:extLst>
                <a:ext uri="{FF2B5EF4-FFF2-40B4-BE49-F238E27FC236}">
                  <a16:creationId xmlns:a16="http://schemas.microsoft.com/office/drawing/2014/main" id="{DCA0B097-C21A-40B4-95E4-2FFA9697F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90" name="Freeform: Shape 89">
              <a:extLst>
                <a:ext uri="{FF2B5EF4-FFF2-40B4-BE49-F238E27FC236}">
                  <a16:creationId xmlns:a16="http://schemas.microsoft.com/office/drawing/2014/main" id="{AB2AF0F5-7EAA-4BAB-8DE2-D84E12417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useBgFill="1">
        <p:nvSpPr>
          <p:cNvPr id="124" name="Rectangle 123">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25" name="Rectangle 124">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26" name="Rectangle 125">
            <a:extLst>
              <a:ext uri="{FF2B5EF4-FFF2-40B4-BE49-F238E27FC236}">
                <a16:creationId xmlns:a16="http://schemas.microsoft.com/office/drawing/2014/main" id="{16E12301-1C96-4D15-9838-D5B894B22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up unopened pill packets">
            <a:extLst>
              <a:ext uri="{FF2B5EF4-FFF2-40B4-BE49-F238E27FC236}">
                <a16:creationId xmlns:a16="http://schemas.microsoft.com/office/drawing/2014/main" id="{5FB03DA8-E720-557B-C6BE-0F2E92550B60}"/>
              </a:ext>
            </a:extLst>
          </p:cNvPr>
          <p:cNvPicPr>
            <a:picLocks noChangeAspect="1"/>
          </p:cNvPicPr>
          <p:nvPr/>
        </p:nvPicPr>
        <p:blipFill>
          <a:blip r:embed="rId2">
            <a:alphaModFix amt="60000"/>
          </a:blip>
          <a:srcRect t="5894" r="-1" b="8550"/>
          <a:stretch>
            <a:fillRect/>
          </a:stretch>
        </p:blipFill>
        <p:spPr>
          <a:xfrm>
            <a:off x="20" y="10"/>
            <a:ext cx="12188932" cy="6856614"/>
          </a:xfrm>
          <a:prstGeom prst="rect">
            <a:avLst/>
          </a:prstGeom>
        </p:spPr>
      </p:pic>
      <p:grpSp>
        <p:nvGrpSpPr>
          <p:cNvPr id="127" name="Top Left">
            <a:extLst>
              <a:ext uri="{FF2B5EF4-FFF2-40B4-BE49-F238E27FC236}">
                <a16:creationId xmlns:a16="http://schemas.microsoft.com/office/drawing/2014/main" id="{D7A5FD75-4B35-4162-9304-5694912558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99" name="Freeform: Shape 98">
              <a:extLst>
                <a:ext uri="{FF2B5EF4-FFF2-40B4-BE49-F238E27FC236}">
                  <a16:creationId xmlns:a16="http://schemas.microsoft.com/office/drawing/2014/main" id="{A5107DF9-40C8-458E-82E1-523137E7A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bg2">
                  <a:alpha val="35000"/>
                </a:schemeClr>
              </a:solidFill>
              <a:prstDash val="lgDash"/>
              <a:round/>
            </a:ln>
          </p:spPr>
          <p:txBody>
            <a:bodyPr rtlCol="0" anchor="ctr"/>
            <a:lstStyle/>
            <a:p>
              <a:endParaRPr lang="en-US"/>
            </a:p>
          </p:txBody>
        </p:sp>
        <p:sp>
          <p:nvSpPr>
            <p:cNvPr id="100" name="Freeform: Shape 99">
              <a:extLst>
                <a:ext uri="{FF2B5EF4-FFF2-40B4-BE49-F238E27FC236}">
                  <a16:creationId xmlns:a16="http://schemas.microsoft.com/office/drawing/2014/main" id="{5BD83295-4F37-4B80-AF77-1798FB80C5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bg2">
                  <a:alpha val="35000"/>
                </a:schemeClr>
              </a:solidFill>
              <a:prstDash val="lgDash"/>
              <a:round/>
            </a:ln>
          </p:spPr>
          <p:txBody>
            <a:bodyPr rtlCol="0" anchor="ctr"/>
            <a:lstStyle/>
            <a:p>
              <a:endParaRPr lang="en-US"/>
            </a:p>
          </p:txBody>
        </p:sp>
        <p:sp>
          <p:nvSpPr>
            <p:cNvPr id="101" name="Freeform: Shape 100">
              <a:extLst>
                <a:ext uri="{FF2B5EF4-FFF2-40B4-BE49-F238E27FC236}">
                  <a16:creationId xmlns:a16="http://schemas.microsoft.com/office/drawing/2014/main" id="{65888C74-4F56-4347-8944-E676A3C89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bg2">
                  <a:alpha val="35000"/>
                </a:schemeClr>
              </a:solidFill>
              <a:prstDash val="lgDash"/>
              <a:round/>
            </a:ln>
          </p:spPr>
          <p:txBody>
            <a:bodyPr rtlCol="0" anchor="ctr"/>
            <a:lstStyle/>
            <a:p>
              <a:endParaRPr lang="en-US"/>
            </a:p>
          </p:txBody>
        </p:sp>
        <p:sp>
          <p:nvSpPr>
            <p:cNvPr id="102" name="Freeform: Shape 101">
              <a:extLst>
                <a:ext uri="{FF2B5EF4-FFF2-40B4-BE49-F238E27FC236}">
                  <a16:creationId xmlns:a16="http://schemas.microsoft.com/office/drawing/2014/main" id="{A69429CD-28C1-4DC7-84AD-4421A0AC8E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bg2">
                  <a:alpha val="35000"/>
                </a:schemeClr>
              </a:solidFill>
              <a:prstDash val="lgDash"/>
              <a:round/>
            </a:ln>
          </p:spPr>
          <p:txBody>
            <a:bodyPr rtlCol="0" anchor="ctr"/>
            <a:lstStyle/>
            <a:p>
              <a:endParaRPr lang="en-US"/>
            </a:p>
          </p:txBody>
        </p:sp>
        <p:sp>
          <p:nvSpPr>
            <p:cNvPr id="103" name="Freeform: Shape 102">
              <a:extLst>
                <a:ext uri="{FF2B5EF4-FFF2-40B4-BE49-F238E27FC236}">
                  <a16:creationId xmlns:a16="http://schemas.microsoft.com/office/drawing/2014/main" id="{762D63CF-41E9-4561-A945-E199ABE754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bg2">
                  <a:alpha val="35000"/>
                </a:schemeClr>
              </a:solidFill>
              <a:prstDash val="lgDash"/>
              <a:round/>
            </a:ln>
          </p:spPr>
          <p:txBody>
            <a:bodyPr rtlCol="0" anchor="ctr"/>
            <a:lstStyle/>
            <a:p>
              <a:endParaRPr lang="en-US"/>
            </a:p>
          </p:txBody>
        </p:sp>
        <p:sp>
          <p:nvSpPr>
            <p:cNvPr id="104" name="Freeform: Shape 103">
              <a:extLst>
                <a:ext uri="{FF2B5EF4-FFF2-40B4-BE49-F238E27FC236}">
                  <a16:creationId xmlns:a16="http://schemas.microsoft.com/office/drawing/2014/main" id="{0C95C339-F16B-492F-903D-A6855F56E1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bg2">
                  <a:alpha val="35000"/>
                </a:schemeClr>
              </a:solidFill>
              <a:prstDash val="lgDash"/>
              <a:round/>
            </a:ln>
          </p:spPr>
          <p:txBody>
            <a:bodyPr rtlCol="0" anchor="ctr"/>
            <a:lstStyle/>
            <a:p>
              <a:endParaRPr lang="en-US"/>
            </a:p>
          </p:txBody>
        </p:sp>
        <p:sp>
          <p:nvSpPr>
            <p:cNvPr id="105" name="Freeform: Shape 104">
              <a:extLst>
                <a:ext uri="{FF2B5EF4-FFF2-40B4-BE49-F238E27FC236}">
                  <a16:creationId xmlns:a16="http://schemas.microsoft.com/office/drawing/2014/main" id="{E85BC65A-0C9A-45A6-B18B-5E020CE983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bg2">
                  <a:alpha val="35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49CCFB26-E58E-94D2-7604-BD11C94ED2A1}"/>
              </a:ext>
            </a:extLst>
          </p:cNvPr>
          <p:cNvSpPr>
            <a:spLocks noGrp="1"/>
          </p:cNvSpPr>
          <p:nvPr>
            <p:ph type="title"/>
          </p:nvPr>
        </p:nvSpPr>
        <p:spPr>
          <a:xfrm>
            <a:off x="1198181" y="726066"/>
            <a:ext cx="4795282" cy="5018227"/>
          </a:xfrm>
        </p:spPr>
        <p:txBody>
          <a:bodyPr vert="horz" lIns="91440" tIns="45720" rIns="91440" bIns="45720" rtlCol="0" anchor="ctr">
            <a:normAutofit/>
          </a:bodyPr>
          <a:lstStyle/>
          <a:p>
            <a:r>
              <a:rPr lang="en-US" kern="1200">
                <a:solidFill>
                  <a:srgbClr val="FFFFFF"/>
                </a:solidFill>
                <a:latin typeface="+mj-lt"/>
                <a:ea typeface="+mj-ea"/>
                <a:cs typeface="+mj-cs"/>
              </a:rPr>
              <a:t>Equity and Access to Care</a:t>
            </a:r>
          </a:p>
        </p:txBody>
      </p:sp>
      <p:grpSp>
        <p:nvGrpSpPr>
          <p:cNvPr id="128" name="Bottom Right">
            <a:extLst>
              <a:ext uri="{FF2B5EF4-FFF2-40B4-BE49-F238E27FC236}">
                <a16:creationId xmlns:a16="http://schemas.microsoft.com/office/drawing/2014/main" id="{34676384-D846-461C-B8F3-BDB849B4A40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grpSp>
          <p:nvGrpSpPr>
            <p:cNvPr id="108" name="Graphic 157">
              <a:extLst>
                <a:ext uri="{FF2B5EF4-FFF2-40B4-BE49-F238E27FC236}">
                  <a16:creationId xmlns:a16="http://schemas.microsoft.com/office/drawing/2014/main" id="{50480E57-05E0-42B6-8693-191B4E9CF5F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110" name="Freeform: Shape 109">
                <a:extLst>
                  <a:ext uri="{FF2B5EF4-FFF2-40B4-BE49-F238E27FC236}">
                    <a16:creationId xmlns:a16="http://schemas.microsoft.com/office/drawing/2014/main" id="{1C989BD5-54F6-4747-83F1-81FCAEDAD8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bg2">
                    <a:alpha val="35000"/>
                  </a:schemeClr>
                </a:solidFill>
                <a:prstDash val="lgDash"/>
                <a:round/>
              </a:ln>
            </p:spPr>
            <p:txBody>
              <a:bodyPr rtlCol="0" anchor="ctr"/>
              <a:lstStyle/>
              <a:p>
                <a:endParaRPr lang="en-US"/>
              </a:p>
            </p:txBody>
          </p:sp>
          <p:sp>
            <p:nvSpPr>
              <p:cNvPr id="111" name="Freeform: Shape 110">
                <a:extLst>
                  <a:ext uri="{FF2B5EF4-FFF2-40B4-BE49-F238E27FC236}">
                    <a16:creationId xmlns:a16="http://schemas.microsoft.com/office/drawing/2014/main" id="{6D7EE029-E135-4899-AC49-78D6946CDA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bg2">
                    <a:alpha val="35000"/>
                  </a:schemeClr>
                </a:solidFill>
                <a:prstDash val="lgDash"/>
                <a:round/>
              </a:ln>
            </p:spPr>
            <p:txBody>
              <a:bodyPr rtlCol="0" anchor="ctr"/>
              <a:lstStyle/>
              <a:p>
                <a:endParaRPr lang="en-US"/>
              </a:p>
            </p:txBody>
          </p:sp>
          <p:sp>
            <p:nvSpPr>
              <p:cNvPr id="112" name="Freeform: Shape 111">
                <a:extLst>
                  <a:ext uri="{FF2B5EF4-FFF2-40B4-BE49-F238E27FC236}">
                    <a16:creationId xmlns:a16="http://schemas.microsoft.com/office/drawing/2014/main" id="{4C9494D7-A3EA-4A41-8910-6B6FE95E5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bg2">
                    <a:alpha val="35000"/>
                  </a:schemeClr>
                </a:solidFill>
                <a:prstDash val="lgDash"/>
                <a:round/>
              </a:ln>
            </p:spPr>
            <p:txBody>
              <a:bodyPr rtlCol="0" anchor="ctr"/>
              <a:lstStyle/>
              <a:p>
                <a:endParaRPr lang="en-US"/>
              </a:p>
            </p:txBody>
          </p:sp>
          <p:sp>
            <p:nvSpPr>
              <p:cNvPr id="113" name="Freeform: Shape 112">
                <a:extLst>
                  <a:ext uri="{FF2B5EF4-FFF2-40B4-BE49-F238E27FC236}">
                    <a16:creationId xmlns:a16="http://schemas.microsoft.com/office/drawing/2014/main" id="{89E7F2B7-DEB2-4B2A-99F9-10622D09E1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bg2">
                    <a:alpha val="35000"/>
                  </a:schemeClr>
                </a:solidFill>
                <a:prstDash val="lgDash"/>
                <a:round/>
              </a:ln>
            </p:spPr>
            <p:txBody>
              <a:bodyPr rtlCol="0" anchor="ctr"/>
              <a:lstStyle/>
              <a:p>
                <a:endParaRPr lang="en-US"/>
              </a:p>
            </p:txBody>
          </p:sp>
          <p:sp>
            <p:nvSpPr>
              <p:cNvPr id="114" name="Freeform: Shape 113">
                <a:extLst>
                  <a:ext uri="{FF2B5EF4-FFF2-40B4-BE49-F238E27FC236}">
                    <a16:creationId xmlns:a16="http://schemas.microsoft.com/office/drawing/2014/main" id="{9DACD4DB-BAF5-43DD-8CC8-4200A16D66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bg2">
                    <a:alpha val="35000"/>
                  </a:schemeClr>
                </a:solidFill>
                <a:prstDash val="lgDash"/>
                <a:round/>
              </a:ln>
            </p:spPr>
            <p:txBody>
              <a:bodyPr rtlCol="0" anchor="ctr"/>
              <a:lstStyle/>
              <a:p>
                <a:endParaRPr lang="en-US"/>
              </a:p>
            </p:txBody>
          </p:sp>
          <p:sp>
            <p:nvSpPr>
              <p:cNvPr id="115" name="Freeform: Shape 114">
                <a:extLst>
                  <a:ext uri="{FF2B5EF4-FFF2-40B4-BE49-F238E27FC236}">
                    <a16:creationId xmlns:a16="http://schemas.microsoft.com/office/drawing/2014/main" id="{6532D7D7-91B4-4F7C-B38E-5BBD5F3B4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bg2">
                    <a:alpha val="35000"/>
                  </a:schemeClr>
                </a:solidFill>
                <a:prstDash val="lgDash"/>
                <a:round/>
              </a:ln>
            </p:spPr>
            <p:txBody>
              <a:bodyPr rtlCol="0" anchor="ctr"/>
              <a:lstStyle/>
              <a:p>
                <a:endParaRPr lang="en-US"/>
              </a:p>
            </p:txBody>
          </p:sp>
          <p:sp>
            <p:nvSpPr>
              <p:cNvPr id="116" name="Freeform: Shape 115">
                <a:extLst>
                  <a:ext uri="{FF2B5EF4-FFF2-40B4-BE49-F238E27FC236}">
                    <a16:creationId xmlns:a16="http://schemas.microsoft.com/office/drawing/2014/main" id="{2B7428A0-A810-46D6-9CC7-2475B2DF6E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bg2">
                    <a:alpha val="35000"/>
                  </a:schemeClr>
                </a:solidFill>
                <a:prstDash val="lgDash"/>
                <a:round/>
              </a:ln>
            </p:spPr>
            <p:txBody>
              <a:bodyPr rtlCol="0" anchor="ctr"/>
              <a:lstStyle/>
              <a:p>
                <a:endParaRPr lang="en-US"/>
              </a:p>
            </p:txBody>
          </p:sp>
        </p:grpSp>
        <p:sp>
          <p:nvSpPr>
            <p:cNvPr id="109" name="Freeform: Shape 108">
              <a:extLst>
                <a:ext uri="{FF2B5EF4-FFF2-40B4-BE49-F238E27FC236}">
                  <a16:creationId xmlns:a16="http://schemas.microsoft.com/office/drawing/2014/main" id="{9C4A0E07-B9C5-49FB-B94A-B28D740C74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aphicFrame>
        <p:nvGraphicFramePr>
          <p:cNvPr id="61" name="TextBox 2">
            <a:extLst>
              <a:ext uri="{FF2B5EF4-FFF2-40B4-BE49-F238E27FC236}">
                <a16:creationId xmlns:a16="http://schemas.microsoft.com/office/drawing/2014/main" id="{7B17E7F1-27E3-2D57-D250-9AC62995E194}"/>
              </a:ext>
            </a:extLst>
          </p:cNvPr>
          <p:cNvGraphicFramePr/>
          <p:nvPr>
            <p:extLst>
              <p:ext uri="{D42A27DB-BD31-4B8C-83A1-F6EECF244321}">
                <p14:modId xmlns:p14="http://schemas.microsoft.com/office/powerpoint/2010/main" val="3129819120"/>
              </p:ext>
            </p:extLst>
          </p:nvPr>
        </p:nvGraphicFramePr>
        <p:xfrm>
          <a:off x="6195372" y="726538"/>
          <a:ext cx="4977905" cy="50170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59516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47A131F-D5DE-41A5-B4CF-4F345319B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1" name="Freeform: Shape 10">
            <a:extLst>
              <a:ext uri="{FF2B5EF4-FFF2-40B4-BE49-F238E27FC236}">
                <a16:creationId xmlns:a16="http://schemas.microsoft.com/office/drawing/2014/main" id="{3AF4666D-BD98-40A5-A75F-478B98201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3" name="Freeform: Shape 12">
            <a:extLst>
              <a:ext uri="{FF2B5EF4-FFF2-40B4-BE49-F238E27FC236}">
                <a16:creationId xmlns:a16="http://schemas.microsoft.com/office/drawing/2014/main" id="{68680585-71F9-4721-A998-4974171D2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5" name="Freeform: Shape 14">
            <a:extLst>
              <a:ext uri="{FF2B5EF4-FFF2-40B4-BE49-F238E27FC236}">
                <a16:creationId xmlns:a16="http://schemas.microsoft.com/office/drawing/2014/main" id="{12BC95C2-2EEC-4F59-ABA8-660B0D059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7" name="Graphic 141">
            <a:extLst>
              <a:ext uri="{FF2B5EF4-FFF2-40B4-BE49-F238E27FC236}">
                <a16:creationId xmlns:a16="http://schemas.microsoft.com/office/drawing/2014/main" id="{03E9870D-4BBA-43AF-8D44-BBADF020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18" name="Freeform: Shape 17">
              <a:extLst>
                <a:ext uri="{FF2B5EF4-FFF2-40B4-BE49-F238E27FC236}">
                  <a16:creationId xmlns:a16="http://schemas.microsoft.com/office/drawing/2014/main" id="{34BC5055-C77D-43CD-BB1D-A77B6779C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9" name="Freeform: Shape 18">
              <a:extLst>
                <a:ext uri="{FF2B5EF4-FFF2-40B4-BE49-F238E27FC236}">
                  <a16:creationId xmlns:a16="http://schemas.microsoft.com/office/drawing/2014/main" id="{DB12D0B8-9385-489A-85AE-3D14AD0BA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20" name="Freeform: Shape 19">
              <a:extLst>
                <a:ext uri="{FF2B5EF4-FFF2-40B4-BE49-F238E27FC236}">
                  <a16:creationId xmlns:a16="http://schemas.microsoft.com/office/drawing/2014/main" id="{D158A14A-147E-4130-A5E2-38FD84B181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75B8B1EB-5E2B-472C-AE60-2EC5961F16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B4F5BD77-58D7-4B61-A666-1B4139A63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F5CBEC6B-EDB6-40B8-8771-E5AF41B8D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24" name="Freeform: Shape 23">
              <a:extLst>
                <a:ext uri="{FF2B5EF4-FFF2-40B4-BE49-F238E27FC236}">
                  <a16:creationId xmlns:a16="http://schemas.microsoft.com/office/drawing/2014/main" id="{91BD0EE8-AA47-4044-9251-9F5A4B820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26" name="Graphic 157">
            <a:extLst>
              <a:ext uri="{FF2B5EF4-FFF2-40B4-BE49-F238E27FC236}">
                <a16:creationId xmlns:a16="http://schemas.microsoft.com/office/drawing/2014/main" id="{C3279E8D-2BAA-4CB1-834B-09FADD54DE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10600" y="3276600"/>
            <a:ext cx="3529260" cy="3581398"/>
            <a:chOff x="4114800" y="1423987"/>
            <a:chExt cx="3961542" cy="4007547"/>
          </a:xfrm>
          <a:noFill/>
        </p:grpSpPr>
        <p:sp>
          <p:nvSpPr>
            <p:cNvPr id="27" name="Freeform: Shape 26">
              <a:extLst>
                <a:ext uri="{FF2B5EF4-FFF2-40B4-BE49-F238E27FC236}">
                  <a16:creationId xmlns:a16="http://schemas.microsoft.com/office/drawing/2014/main" id="{3456F18E-4F61-486D-9CD6-65B30372C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28" name="Freeform: Shape 27">
              <a:extLst>
                <a:ext uri="{FF2B5EF4-FFF2-40B4-BE49-F238E27FC236}">
                  <a16:creationId xmlns:a16="http://schemas.microsoft.com/office/drawing/2014/main" id="{318DDF45-08F0-46B6-A0B7-133735C94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9" name="Freeform: Shape 28">
              <a:extLst>
                <a:ext uri="{FF2B5EF4-FFF2-40B4-BE49-F238E27FC236}">
                  <a16:creationId xmlns:a16="http://schemas.microsoft.com/office/drawing/2014/main" id="{B9D0CC0F-710D-43F4-BC86-76376742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30" name="Freeform: Shape 29">
              <a:extLst>
                <a:ext uri="{FF2B5EF4-FFF2-40B4-BE49-F238E27FC236}">
                  <a16:creationId xmlns:a16="http://schemas.microsoft.com/office/drawing/2014/main" id="{6FB36AB6-CB81-495A-8A33-C0BCE67D6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1" name="Freeform: Shape 30">
              <a:extLst>
                <a:ext uri="{FF2B5EF4-FFF2-40B4-BE49-F238E27FC236}">
                  <a16:creationId xmlns:a16="http://schemas.microsoft.com/office/drawing/2014/main" id="{1993F7E6-ABF6-482D-BEA5-B4E607DDB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DCA0B097-C21A-40B4-95E4-2FFA9697F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AB2AF0F5-7EAA-4BAB-8DE2-D84E12417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useBgFill="1">
        <p:nvSpPr>
          <p:cNvPr id="35" name="Rectangle 34">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37" name="Rectangle 36">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39" name="Top left">
            <a:extLst>
              <a:ext uri="{FF2B5EF4-FFF2-40B4-BE49-F238E27FC236}">
                <a16:creationId xmlns:a16="http://schemas.microsoft.com/office/drawing/2014/main" id="{F73EC8D8-C118-4A24-B3A2-F22636F209B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25" y="-1543"/>
            <a:ext cx="2198951" cy="3349518"/>
            <a:chOff x="10849" y="-3086"/>
            <a:chExt cx="2198951" cy="3349518"/>
          </a:xfrm>
        </p:grpSpPr>
        <p:sp>
          <p:nvSpPr>
            <p:cNvPr id="40" name="Freeform: Shape 39">
              <a:extLst>
                <a:ext uri="{FF2B5EF4-FFF2-40B4-BE49-F238E27FC236}">
                  <a16:creationId xmlns:a16="http://schemas.microsoft.com/office/drawing/2014/main" id="{33A839E4-FE02-4C32-B9F7-07884043E9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41" name="Freeform: Shape 40">
              <a:extLst>
                <a:ext uri="{FF2B5EF4-FFF2-40B4-BE49-F238E27FC236}">
                  <a16:creationId xmlns:a16="http://schemas.microsoft.com/office/drawing/2014/main" id="{9C10340A-FCF2-4B86-A53A-4AC07E6CFB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2" name="Freeform: Shape 41">
              <a:extLst>
                <a:ext uri="{FF2B5EF4-FFF2-40B4-BE49-F238E27FC236}">
                  <a16:creationId xmlns:a16="http://schemas.microsoft.com/office/drawing/2014/main" id="{2E85F37B-D9B1-4701-B54A-A91E836FA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3" name="Freeform: Shape 42">
              <a:extLst>
                <a:ext uri="{FF2B5EF4-FFF2-40B4-BE49-F238E27FC236}">
                  <a16:creationId xmlns:a16="http://schemas.microsoft.com/office/drawing/2014/main" id="{227C5295-7462-4E42-B19A-682465F9F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4" name="Freeform: Shape 43">
              <a:extLst>
                <a:ext uri="{FF2B5EF4-FFF2-40B4-BE49-F238E27FC236}">
                  <a16:creationId xmlns:a16="http://schemas.microsoft.com/office/drawing/2014/main" id="{712C31CF-3625-4E9F-99FC-C7AA5BBA88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5" name="Freeform: Shape 44">
              <a:extLst>
                <a:ext uri="{FF2B5EF4-FFF2-40B4-BE49-F238E27FC236}">
                  <a16:creationId xmlns:a16="http://schemas.microsoft.com/office/drawing/2014/main" id="{36EDCF2F-2C4B-4D4B-964F-F640BCDCE8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6" name="Freeform: Shape 45">
              <a:extLst>
                <a:ext uri="{FF2B5EF4-FFF2-40B4-BE49-F238E27FC236}">
                  <a16:creationId xmlns:a16="http://schemas.microsoft.com/office/drawing/2014/main" id="{21B0354D-2FFC-40F9-91E5-A83DDD770D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7" name="Freeform: Shape 46">
              <a:extLst>
                <a:ext uri="{FF2B5EF4-FFF2-40B4-BE49-F238E27FC236}">
                  <a16:creationId xmlns:a16="http://schemas.microsoft.com/office/drawing/2014/main" id="{E4F4CED2-0CA8-4824-93F0-00BE4C7D1A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2" name="Title 1">
            <a:extLst>
              <a:ext uri="{FF2B5EF4-FFF2-40B4-BE49-F238E27FC236}">
                <a16:creationId xmlns:a16="http://schemas.microsoft.com/office/drawing/2014/main" id="{5391A499-282E-3655-B70B-DA420E386250}"/>
              </a:ext>
            </a:extLst>
          </p:cNvPr>
          <p:cNvSpPr>
            <a:spLocks noGrp="1"/>
          </p:cNvSpPr>
          <p:nvPr>
            <p:ph type="title"/>
          </p:nvPr>
        </p:nvSpPr>
        <p:spPr>
          <a:xfrm>
            <a:off x="1198182" y="559813"/>
            <a:ext cx="3980254" cy="5577934"/>
          </a:xfrm>
        </p:spPr>
        <p:txBody>
          <a:bodyPr vert="horz" lIns="91440" tIns="45720" rIns="91440" bIns="45720" rtlCol="0" anchor="ctr">
            <a:normAutofit/>
          </a:bodyPr>
          <a:lstStyle/>
          <a:p>
            <a:r>
              <a:rPr lang="en-US" kern="1200">
                <a:solidFill>
                  <a:schemeClr val="tx2"/>
                </a:solidFill>
                <a:latin typeface="+mj-lt"/>
                <a:ea typeface="+mj-ea"/>
                <a:cs typeface="+mj-cs"/>
              </a:rPr>
              <a:t>Integrating Environmental Sustainability</a:t>
            </a:r>
          </a:p>
        </p:txBody>
      </p:sp>
      <p:grpSp>
        <p:nvGrpSpPr>
          <p:cNvPr id="49" name="Bottom Right">
            <a:extLst>
              <a:ext uri="{FF2B5EF4-FFF2-40B4-BE49-F238E27FC236}">
                <a16:creationId xmlns:a16="http://schemas.microsoft.com/office/drawing/2014/main" id="{3BA0B410-FA41-4CD6-A923-146E029BBB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74976" y="3278144"/>
            <a:ext cx="4211600" cy="3581399"/>
            <a:chOff x="7980400" y="3276601"/>
            <a:chExt cx="4211600" cy="3581399"/>
          </a:xfrm>
        </p:grpSpPr>
        <p:grpSp>
          <p:nvGrpSpPr>
            <p:cNvPr id="50" name="Graphic 157">
              <a:extLst>
                <a:ext uri="{FF2B5EF4-FFF2-40B4-BE49-F238E27FC236}">
                  <a16:creationId xmlns:a16="http://schemas.microsoft.com/office/drawing/2014/main" id="{2448B270-CA89-4A7C-8CFC-8237ED03AE1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6"/>
              <a:chOff x="4114800" y="1423987"/>
              <a:chExt cx="3961542" cy="4007547"/>
            </a:xfrm>
            <a:noFill/>
          </p:grpSpPr>
          <p:sp>
            <p:nvSpPr>
              <p:cNvPr id="52" name="Freeform: Shape 51">
                <a:extLst>
                  <a:ext uri="{FF2B5EF4-FFF2-40B4-BE49-F238E27FC236}">
                    <a16:creationId xmlns:a16="http://schemas.microsoft.com/office/drawing/2014/main" id="{BD2ED6FF-1F6E-4BF0-BFFF-5CB8D36F1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3" name="Freeform: Shape 52">
                <a:extLst>
                  <a:ext uri="{FF2B5EF4-FFF2-40B4-BE49-F238E27FC236}">
                    <a16:creationId xmlns:a16="http://schemas.microsoft.com/office/drawing/2014/main" id="{2F2CCA35-C35D-416B-A083-A167138A57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4" name="Freeform: Shape 53">
                <a:extLst>
                  <a:ext uri="{FF2B5EF4-FFF2-40B4-BE49-F238E27FC236}">
                    <a16:creationId xmlns:a16="http://schemas.microsoft.com/office/drawing/2014/main" id="{70FAEE04-D524-4356-8CFE-091D44ED18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5" name="Freeform: Shape 54">
                <a:extLst>
                  <a:ext uri="{FF2B5EF4-FFF2-40B4-BE49-F238E27FC236}">
                    <a16:creationId xmlns:a16="http://schemas.microsoft.com/office/drawing/2014/main" id="{5F641E2E-FB37-449C-96DA-945907C759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6" name="Freeform: Shape 55">
                <a:extLst>
                  <a:ext uri="{FF2B5EF4-FFF2-40B4-BE49-F238E27FC236}">
                    <a16:creationId xmlns:a16="http://schemas.microsoft.com/office/drawing/2014/main" id="{283CE73A-E65A-44EA-9C23-C6F2137AFB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7" name="Freeform: Shape 56">
                <a:extLst>
                  <a:ext uri="{FF2B5EF4-FFF2-40B4-BE49-F238E27FC236}">
                    <a16:creationId xmlns:a16="http://schemas.microsoft.com/office/drawing/2014/main" id="{41745A30-6979-4D1D-A629-E7C0C6A535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8" name="Freeform: Shape 57">
                <a:extLst>
                  <a:ext uri="{FF2B5EF4-FFF2-40B4-BE49-F238E27FC236}">
                    <a16:creationId xmlns:a16="http://schemas.microsoft.com/office/drawing/2014/main" id="{E70C366B-087F-442D-AC20-1319F97A95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51" name="Freeform: Shape 50">
              <a:extLst>
                <a:ext uri="{FF2B5EF4-FFF2-40B4-BE49-F238E27FC236}">
                  <a16:creationId xmlns:a16="http://schemas.microsoft.com/office/drawing/2014/main" id="{1D2F7A6B-9CB6-4AC5-B906-664FC95A17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graphicFrame>
        <p:nvGraphicFramePr>
          <p:cNvPr id="5" name="TextBox 2">
            <a:extLst>
              <a:ext uri="{FF2B5EF4-FFF2-40B4-BE49-F238E27FC236}">
                <a16:creationId xmlns:a16="http://schemas.microsoft.com/office/drawing/2014/main" id="{1E9ED1E9-6CB9-2EE4-FED8-15982E787663}"/>
              </a:ext>
            </a:extLst>
          </p:cNvPr>
          <p:cNvGraphicFramePr/>
          <p:nvPr>
            <p:extLst>
              <p:ext uri="{D42A27DB-BD31-4B8C-83A1-F6EECF244321}">
                <p14:modId xmlns:p14="http://schemas.microsoft.com/office/powerpoint/2010/main" val="1416656429"/>
              </p:ext>
            </p:extLst>
          </p:nvPr>
        </p:nvGraphicFramePr>
        <p:xfrm>
          <a:off x="5408988" y="341165"/>
          <a:ext cx="6173409" cy="58434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65045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FB159-70C2-B6DC-A455-62D5F6C595D1}"/>
              </a:ext>
            </a:extLst>
          </p:cNvPr>
          <p:cNvSpPr>
            <a:spLocks noGrp="1"/>
          </p:cNvSpPr>
          <p:nvPr>
            <p:ph type="title"/>
          </p:nvPr>
        </p:nvSpPr>
        <p:spPr/>
        <p:txBody>
          <a:bodyPr/>
          <a:lstStyle/>
          <a:p>
            <a:r>
              <a:rPr lang="en-GB" dirty="0">
                <a:cs typeface="Posterama"/>
              </a:rPr>
              <a:t>Future Recommendation</a:t>
            </a:r>
            <a:endParaRPr lang="en-GB" dirty="0"/>
          </a:p>
        </p:txBody>
      </p:sp>
      <p:graphicFrame>
        <p:nvGraphicFramePr>
          <p:cNvPr id="61" name="TextBox 3">
            <a:extLst>
              <a:ext uri="{FF2B5EF4-FFF2-40B4-BE49-F238E27FC236}">
                <a16:creationId xmlns:a16="http://schemas.microsoft.com/office/drawing/2014/main" id="{075E0114-91BF-EEFD-F755-2A7BC7E7334F}"/>
              </a:ext>
            </a:extLst>
          </p:cNvPr>
          <p:cNvGraphicFramePr/>
          <p:nvPr/>
        </p:nvGraphicFramePr>
        <p:xfrm>
          <a:off x="842216" y="2349673"/>
          <a:ext cx="5631976" cy="3416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2330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 name="Rectangle 66">
            <a:extLst>
              <a:ext uri="{FF2B5EF4-FFF2-40B4-BE49-F238E27FC236}">
                <a16:creationId xmlns:a16="http://schemas.microsoft.com/office/drawing/2014/main" id="{247A131F-D5DE-41A5-B4CF-4F345319B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68" name="Freeform: Shape 11">
            <a:extLst>
              <a:ext uri="{FF2B5EF4-FFF2-40B4-BE49-F238E27FC236}">
                <a16:creationId xmlns:a16="http://schemas.microsoft.com/office/drawing/2014/main" id="{3AF4666D-BD98-40A5-A75F-478B98201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69" name="Freeform: Shape 13">
            <a:extLst>
              <a:ext uri="{FF2B5EF4-FFF2-40B4-BE49-F238E27FC236}">
                <a16:creationId xmlns:a16="http://schemas.microsoft.com/office/drawing/2014/main" id="{68680585-71F9-4721-A998-4974171D2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70" name="Freeform: Shape 15">
            <a:extLst>
              <a:ext uri="{FF2B5EF4-FFF2-40B4-BE49-F238E27FC236}">
                <a16:creationId xmlns:a16="http://schemas.microsoft.com/office/drawing/2014/main" id="{12BC95C2-2EEC-4F59-ABA8-660B0D059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71" name="Graphic 141">
            <a:extLst>
              <a:ext uri="{FF2B5EF4-FFF2-40B4-BE49-F238E27FC236}">
                <a16:creationId xmlns:a16="http://schemas.microsoft.com/office/drawing/2014/main" id="{03E9870D-4BBA-43AF-8D44-BBADF020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19" name="Freeform: Shape 18">
              <a:extLst>
                <a:ext uri="{FF2B5EF4-FFF2-40B4-BE49-F238E27FC236}">
                  <a16:creationId xmlns:a16="http://schemas.microsoft.com/office/drawing/2014/main" id="{34BC5055-C77D-43CD-BB1D-A77B6779C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0" name="Freeform: Shape 19">
              <a:extLst>
                <a:ext uri="{FF2B5EF4-FFF2-40B4-BE49-F238E27FC236}">
                  <a16:creationId xmlns:a16="http://schemas.microsoft.com/office/drawing/2014/main" id="{DB12D0B8-9385-489A-85AE-3D14AD0BA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D158A14A-147E-4130-A5E2-38FD84B181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75B8B1EB-5E2B-472C-AE60-2EC5961F16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B4F5BD77-58D7-4B61-A666-1B4139A63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24" name="Freeform: Shape 23">
              <a:extLst>
                <a:ext uri="{FF2B5EF4-FFF2-40B4-BE49-F238E27FC236}">
                  <a16:creationId xmlns:a16="http://schemas.microsoft.com/office/drawing/2014/main" id="{F5CBEC6B-EDB6-40B8-8771-E5AF41B8D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25" name="Freeform: Shape 24">
              <a:extLst>
                <a:ext uri="{FF2B5EF4-FFF2-40B4-BE49-F238E27FC236}">
                  <a16:creationId xmlns:a16="http://schemas.microsoft.com/office/drawing/2014/main" id="{91BD0EE8-AA47-4044-9251-9F5A4B820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72" name="Graphic 157">
            <a:extLst>
              <a:ext uri="{FF2B5EF4-FFF2-40B4-BE49-F238E27FC236}">
                <a16:creationId xmlns:a16="http://schemas.microsoft.com/office/drawing/2014/main" id="{C3279E8D-2BAA-4CB1-834B-09FADD54DE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10600" y="3276600"/>
            <a:ext cx="3529260" cy="3581398"/>
            <a:chOff x="4114800" y="1423987"/>
            <a:chExt cx="3961542" cy="4007547"/>
          </a:xfrm>
          <a:noFill/>
        </p:grpSpPr>
        <p:sp>
          <p:nvSpPr>
            <p:cNvPr id="28" name="Freeform: Shape 27">
              <a:extLst>
                <a:ext uri="{FF2B5EF4-FFF2-40B4-BE49-F238E27FC236}">
                  <a16:creationId xmlns:a16="http://schemas.microsoft.com/office/drawing/2014/main" id="{3456F18E-4F61-486D-9CD6-65B30372C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29" name="Freeform: Shape 28">
              <a:extLst>
                <a:ext uri="{FF2B5EF4-FFF2-40B4-BE49-F238E27FC236}">
                  <a16:creationId xmlns:a16="http://schemas.microsoft.com/office/drawing/2014/main" id="{318DDF45-08F0-46B6-A0B7-133735C94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30" name="Freeform: Shape 29">
              <a:extLst>
                <a:ext uri="{FF2B5EF4-FFF2-40B4-BE49-F238E27FC236}">
                  <a16:creationId xmlns:a16="http://schemas.microsoft.com/office/drawing/2014/main" id="{B9D0CC0F-710D-43F4-BC86-76376742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31" name="Freeform: Shape 30">
              <a:extLst>
                <a:ext uri="{FF2B5EF4-FFF2-40B4-BE49-F238E27FC236}">
                  <a16:creationId xmlns:a16="http://schemas.microsoft.com/office/drawing/2014/main" id="{6FB36AB6-CB81-495A-8A33-C0BCE67D6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1993F7E6-ABF6-482D-BEA5-B4E607DDB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DCA0B097-C21A-40B4-95E4-2FFA9697F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34" name="Freeform: Shape 33">
              <a:extLst>
                <a:ext uri="{FF2B5EF4-FFF2-40B4-BE49-F238E27FC236}">
                  <a16:creationId xmlns:a16="http://schemas.microsoft.com/office/drawing/2014/main" id="{AB2AF0F5-7EAA-4BAB-8DE2-D84E12417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useBgFill="1">
        <p:nvSpPr>
          <p:cNvPr id="73" name="Rectangle 72">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74" name="Rectangle 73">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75" name="Top left">
            <a:extLst>
              <a:ext uri="{FF2B5EF4-FFF2-40B4-BE49-F238E27FC236}">
                <a16:creationId xmlns:a16="http://schemas.microsoft.com/office/drawing/2014/main" id="{34B438D8-EF7C-445C-8B7F-953BEB1BC13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3086"/>
            <a:ext cx="2198951" cy="3349518"/>
            <a:chOff x="10849" y="-3086"/>
            <a:chExt cx="2198951" cy="3349518"/>
          </a:xfrm>
        </p:grpSpPr>
        <p:sp>
          <p:nvSpPr>
            <p:cNvPr id="41" name="Freeform: Shape 40">
              <a:extLst>
                <a:ext uri="{FF2B5EF4-FFF2-40B4-BE49-F238E27FC236}">
                  <a16:creationId xmlns:a16="http://schemas.microsoft.com/office/drawing/2014/main" id="{9FE087E2-E4B7-42FA-A441-7EDEE41B00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42" name="Freeform: Shape 41">
              <a:extLst>
                <a:ext uri="{FF2B5EF4-FFF2-40B4-BE49-F238E27FC236}">
                  <a16:creationId xmlns:a16="http://schemas.microsoft.com/office/drawing/2014/main" id="{A61B2EF2-665F-429A-9CFB-08C14FAC99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43" name="Freeform: Shape 42">
              <a:extLst>
                <a:ext uri="{FF2B5EF4-FFF2-40B4-BE49-F238E27FC236}">
                  <a16:creationId xmlns:a16="http://schemas.microsoft.com/office/drawing/2014/main" id="{0B0B1C71-6C49-4F64-8859-9CC59D7D98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44" name="Freeform: Shape 43">
              <a:extLst>
                <a:ext uri="{FF2B5EF4-FFF2-40B4-BE49-F238E27FC236}">
                  <a16:creationId xmlns:a16="http://schemas.microsoft.com/office/drawing/2014/main" id="{66BBF9FA-27D4-45DF-8D9C-623EA4106A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45" name="Freeform: Shape 44">
              <a:extLst>
                <a:ext uri="{FF2B5EF4-FFF2-40B4-BE49-F238E27FC236}">
                  <a16:creationId xmlns:a16="http://schemas.microsoft.com/office/drawing/2014/main" id="{0F2F0D01-71CB-4693-A192-5BA045A5CF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46" name="Freeform: Shape 45">
              <a:extLst>
                <a:ext uri="{FF2B5EF4-FFF2-40B4-BE49-F238E27FC236}">
                  <a16:creationId xmlns:a16="http://schemas.microsoft.com/office/drawing/2014/main" id="{E740E1FB-ACD1-41FC-9828-9B5D2CAA77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47" name="Freeform: Shape 46">
              <a:extLst>
                <a:ext uri="{FF2B5EF4-FFF2-40B4-BE49-F238E27FC236}">
                  <a16:creationId xmlns:a16="http://schemas.microsoft.com/office/drawing/2014/main" id="{12BABC85-DC43-42B8-8AAA-9198D7A62D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48" name="Freeform: Shape 47">
              <a:extLst>
                <a:ext uri="{FF2B5EF4-FFF2-40B4-BE49-F238E27FC236}">
                  <a16:creationId xmlns:a16="http://schemas.microsoft.com/office/drawing/2014/main" id="{F48F9955-240E-4180-81B8-5909B1A91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DF251764-4B45-4B7A-6CFD-19C09F4ABC81}"/>
              </a:ext>
            </a:extLst>
          </p:cNvPr>
          <p:cNvSpPr>
            <a:spLocks noGrp="1"/>
          </p:cNvSpPr>
          <p:nvPr>
            <p:ph type="title"/>
          </p:nvPr>
        </p:nvSpPr>
        <p:spPr>
          <a:xfrm>
            <a:off x="1198182" y="559813"/>
            <a:ext cx="3988369" cy="2236864"/>
          </a:xfrm>
        </p:spPr>
        <p:txBody>
          <a:bodyPr vert="horz" lIns="91440" tIns="45720" rIns="91440" bIns="45720" rtlCol="0" anchor="ctr">
            <a:normAutofit/>
          </a:bodyPr>
          <a:lstStyle/>
          <a:p>
            <a:r>
              <a:rPr lang="en-US" kern="1200">
                <a:solidFill>
                  <a:schemeClr val="tx2"/>
                </a:solidFill>
                <a:latin typeface="+mj-lt"/>
                <a:ea typeface="+mj-ea"/>
                <a:cs typeface="+mj-cs"/>
              </a:rPr>
              <a:t>Conclusion</a:t>
            </a:r>
          </a:p>
        </p:txBody>
      </p:sp>
      <p:sp>
        <p:nvSpPr>
          <p:cNvPr id="76" name="TextBox 75">
            <a:extLst>
              <a:ext uri="{FF2B5EF4-FFF2-40B4-BE49-F238E27FC236}">
                <a16:creationId xmlns:a16="http://schemas.microsoft.com/office/drawing/2014/main" id="{52E5FC72-CBC6-2E67-BEF1-6838CD15372A}"/>
              </a:ext>
            </a:extLst>
          </p:cNvPr>
          <p:cNvSpPr txBox="1"/>
          <p:nvPr/>
        </p:nvSpPr>
        <p:spPr>
          <a:xfrm>
            <a:off x="1185756" y="2955401"/>
            <a:ext cx="3988112" cy="3157686"/>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marL="285750" indent="-228600">
              <a:spcAft>
                <a:spcPts val="600"/>
              </a:spcAft>
              <a:buClr>
                <a:schemeClr val="accent5"/>
              </a:buClr>
              <a:buFont typeface="Avenir Next LT Pro" panose="020B0504020202020204" pitchFamily="34" charset="0"/>
              <a:buChar char="+"/>
            </a:pPr>
            <a:r>
              <a:rPr lang="en-US" sz="1400">
                <a:solidFill>
                  <a:schemeClr val="tx2"/>
                </a:solidFill>
              </a:rPr>
              <a:t>Combining health, well-being, and sustainable development is necessary for good health and social care.</a:t>
            </a:r>
          </a:p>
          <a:p>
            <a:pPr indent="-228600">
              <a:spcAft>
                <a:spcPts val="600"/>
              </a:spcAft>
              <a:buClr>
                <a:schemeClr val="accent5"/>
              </a:buClr>
              <a:buFont typeface="Avenir Next LT Pro" panose="020B0504020202020204" pitchFamily="34" charset="0"/>
              <a:buChar char="+"/>
            </a:pPr>
            <a:endParaRPr lang="en-US" sz="1400">
              <a:solidFill>
                <a:schemeClr val="tx2"/>
              </a:solidFill>
            </a:endParaRPr>
          </a:p>
          <a:p>
            <a:pPr marL="285750" indent="-228600">
              <a:spcAft>
                <a:spcPts val="600"/>
              </a:spcAft>
              <a:buClr>
                <a:schemeClr val="accent5"/>
              </a:buClr>
              <a:buFont typeface="Avenir Next LT Pro" panose="020B0504020202020204" pitchFamily="34" charset="0"/>
              <a:buChar char="+"/>
            </a:pPr>
            <a:r>
              <a:rPr lang="en-US" sz="1400">
                <a:solidFill>
                  <a:schemeClr val="tx2"/>
                </a:solidFill>
              </a:rPr>
              <a:t>Policies such as Change4Life illustrate the need of considering lifestyle factors in health promotion (Public Health England, 2018).</a:t>
            </a:r>
          </a:p>
          <a:p>
            <a:pPr indent="-228600">
              <a:spcAft>
                <a:spcPts val="600"/>
              </a:spcAft>
              <a:buClr>
                <a:schemeClr val="accent5"/>
              </a:buClr>
              <a:buFont typeface="Avenir Next LT Pro" panose="020B0504020202020204" pitchFamily="34" charset="0"/>
              <a:buChar char="+"/>
            </a:pPr>
            <a:endParaRPr lang="en-US" sz="1400">
              <a:solidFill>
                <a:schemeClr val="tx2"/>
              </a:solidFill>
            </a:endParaRPr>
          </a:p>
          <a:p>
            <a:pPr marL="285750" indent="-228600">
              <a:spcAft>
                <a:spcPts val="600"/>
              </a:spcAft>
              <a:buClr>
                <a:schemeClr val="accent5"/>
              </a:buClr>
              <a:buFont typeface="Avenir Next LT Pro" panose="020B0504020202020204" pitchFamily="34" charset="0"/>
              <a:buChar char="+"/>
            </a:pPr>
            <a:r>
              <a:rPr lang="en-US" sz="1400">
                <a:solidFill>
                  <a:schemeClr val="tx2"/>
                </a:solidFill>
              </a:rPr>
              <a:t>To make health outcomes in the UK better, the SDGs and fair service delivery must continue to be vital (United Nations, 2023).</a:t>
            </a:r>
          </a:p>
        </p:txBody>
      </p:sp>
      <p:pic>
        <p:nvPicPr>
          <p:cNvPr id="77" name="Graphic 76" descr="Sustainability">
            <a:extLst>
              <a:ext uri="{FF2B5EF4-FFF2-40B4-BE49-F238E27FC236}">
                <a16:creationId xmlns:a16="http://schemas.microsoft.com/office/drawing/2014/main" id="{04A71523-2BAE-0EA4-619D-D4D05397EA8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938067" y="567942"/>
            <a:ext cx="5716862" cy="5716862"/>
          </a:xfrm>
          <a:prstGeom prst="rect">
            <a:avLst/>
          </a:prstGeom>
        </p:spPr>
      </p:pic>
      <p:grpSp>
        <p:nvGrpSpPr>
          <p:cNvPr id="78" name="Bottom Right">
            <a:extLst>
              <a:ext uri="{FF2B5EF4-FFF2-40B4-BE49-F238E27FC236}">
                <a16:creationId xmlns:a16="http://schemas.microsoft.com/office/drawing/2014/main" id="{284021E3-6F46-410C-BF43-B2DED736558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sp>
          <p:nvSpPr>
            <p:cNvPr id="51" name="Freeform: Shape 50">
              <a:extLst>
                <a:ext uri="{FF2B5EF4-FFF2-40B4-BE49-F238E27FC236}">
                  <a16:creationId xmlns:a16="http://schemas.microsoft.com/office/drawing/2014/main" id="{A48AF179-3265-4A10-A62C-92B7E186C3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39256" y="6178637"/>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52" name="Graphic 157">
              <a:extLst>
                <a:ext uri="{FF2B5EF4-FFF2-40B4-BE49-F238E27FC236}">
                  <a16:creationId xmlns:a16="http://schemas.microsoft.com/office/drawing/2014/main" id="{30DF5C12-B34D-4E70-8FD0-D98069994E4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54" name="Freeform: Shape 53">
                <a:extLst>
                  <a:ext uri="{FF2B5EF4-FFF2-40B4-BE49-F238E27FC236}">
                    <a16:creationId xmlns:a16="http://schemas.microsoft.com/office/drawing/2014/main" id="{9589785B-0300-4D1C-BEFB-DCA5AA045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55" name="Freeform: Shape 54">
                <a:extLst>
                  <a:ext uri="{FF2B5EF4-FFF2-40B4-BE49-F238E27FC236}">
                    <a16:creationId xmlns:a16="http://schemas.microsoft.com/office/drawing/2014/main" id="{7F41DF3E-3189-428F-B4FE-AACA351306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56" name="Freeform: Shape 55">
                <a:extLst>
                  <a:ext uri="{FF2B5EF4-FFF2-40B4-BE49-F238E27FC236}">
                    <a16:creationId xmlns:a16="http://schemas.microsoft.com/office/drawing/2014/main" id="{7C51D846-61EF-4EB5-BE03-65A572A2EA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57" name="Freeform: Shape 56">
                <a:extLst>
                  <a:ext uri="{FF2B5EF4-FFF2-40B4-BE49-F238E27FC236}">
                    <a16:creationId xmlns:a16="http://schemas.microsoft.com/office/drawing/2014/main" id="{C5417C86-AA6B-4AD4-BD75-694E8E073E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58" name="Freeform: Shape 57">
                <a:extLst>
                  <a:ext uri="{FF2B5EF4-FFF2-40B4-BE49-F238E27FC236}">
                    <a16:creationId xmlns:a16="http://schemas.microsoft.com/office/drawing/2014/main" id="{51D5067E-85F6-4202-AFB5-41F9C9EA7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59" name="Freeform: Shape 58">
                <a:extLst>
                  <a:ext uri="{FF2B5EF4-FFF2-40B4-BE49-F238E27FC236}">
                    <a16:creationId xmlns:a16="http://schemas.microsoft.com/office/drawing/2014/main" id="{A9598395-257E-4B18-949B-50F109866B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60" name="Freeform: Shape 59">
                <a:extLst>
                  <a:ext uri="{FF2B5EF4-FFF2-40B4-BE49-F238E27FC236}">
                    <a16:creationId xmlns:a16="http://schemas.microsoft.com/office/drawing/2014/main" id="{39DDA522-37EB-48B3-9B62-748F75D368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53" name="Freeform: Shape 52">
              <a:extLst>
                <a:ext uri="{FF2B5EF4-FFF2-40B4-BE49-F238E27FC236}">
                  <a16:creationId xmlns:a16="http://schemas.microsoft.com/office/drawing/2014/main" id="{B9D8F012-98AD-4320-BA44-DE1CE4E4DF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13414657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47A131F-D5DE-41A5-B4CF-4F345319B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1" name="Freeform: Shape 10">
            <a:extLst>
              <a:ext uri="{FF2B5EF4-FFF2-40B4-BE49-F238E27FC236}">
                <a16:creationId xmlns:a16="http://schemas.microsoft.com/office/drawing/2014/main" id="{3AF4666D-BD98-40A5-A75F-478B98201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3" name="Freeform: Shape 12">
            <a:extLst>
              <a:ext uri="{FF2B5EF4-FFF2-40B4-BE49-F238E27FC236}">
                <a16:creationId xmlns:a16="http://schemas.microsoft.com/office/drawing/2014/main" id="{68680585-71F9-4721-A998-4974171D2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5" name="Freeform: Shape 14">
            <a:extLst>
              <a:ext uri="{FF2B5EF4-FFF2-40B4-BE49-F238E27FC236}">
                <a16:creationId xmlns:a16="http://schemas.microsoft.com/office/drawing/2014/main" id="{12BC95C2-2EEC-4F59-ABA8-660B0D059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7" name="Graphic 141">
            <a:extLst>
              <a:ext uri="{FF2B5EF4-FFF2-40B4-BE49-F238E27FC236}">
                <a16:creationId xmlns:a16="http://schemas.microsoft.com/office/drawing/2014/main" id="{03E9870D-4BBA-43AF-8D44-BBADF020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18" name="Freeform: Shape 17">
              <a:extLst>
                <a:ext uri="{FF2B5EF4-FFF2-40B4-BE49-F238E27FC236}">
                  <a16:creationId xmlns:a16="http://schemas.microsoft.com/office/drawing/2014/main" id="{34BC5055-C77D-43CD-BB1D-A77B6779C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9" name="Freeform: Shape 18">
              <a:extLst>
                <a:ext uri="{FF2B5EF4-FFF2-40B4-BE49-F238E27FC236}">
                  <a16:creationId xmlns:a16="http://schemas.microsoft.com/office/drawing/2014/main" id="{DB12D0B8-9385-489A-85AE-3D14AD0BA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20" name="Freeform: Shape 19">
              <a:extLst>
                <a:ext uri="{FF2B5EF4-FFF2-40B4-BE49-F238E27FC236}">
                  <a16:creationId xmlns:a16="http://schemas.microsoft.com/office/drawing/2014/main" id="{D158A14A-147E-4130-A5E2-38FD84B181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75B8B1EB-5E2B-472C-AE60-2EC5961F16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B4F5BD77-58D7-4B61-A666-1B4139A63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F5CBEC6B-EDB6-40B8-8771-E5AF41B8D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24" name="Freeform: Shape 23">
              <a:extLst>
                <a:ext uri="{FF2B5EF4-FFF2-40B4-BE49-F238E27FC236}">
                  <a16:creationId xmlns:a16="http://schemas.microsoft.com/office/drawing/2014/main" id="{91BD0EE8-AA47-4044-9251-9F5A4B820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26" name="Graphic 157">
            <a:extLst>
              <a:ext uri="{FF2B5EF4-FFF2-40B4-BE49-F238E27FC236}">
                <a16:creationId xmlns:a16="http://schemas.microsoft.com/office/drawing/2014/main" id="{C3279E8D-2BAA-4CB1-834B-09FADD54DE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10600" y="3276600"/>
            <a:ext cx="3529260" cy="3581398"/>
            <a:chOff x="4114800" y="1423987"/>
            <a:chExt cx="3961542" cy="4007547"/>
          </a:xfrm>
          <a:noFill/>
        </p:grpSpPr>
        <p:sp>
          <p:nvSpPr>
            <p:cNvPr id="27" name="Freeform: Shape 26">
              <a:extLst>
                <a:ext uri="{FF2B5EF4-FFF2-40B4-BE49-F238E27FC236}">
                  <a16:creationId xmlns:a16="http://schemas.microsoft.com/office/drawing/2014/main" id="{3456F18E-4F61-486D-9CD6-65B30372C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28" name="Freeform: Shape 27">
              <a:extLst>
                <a:ext uri="{FF2B5EF4-FFF2-40B4-BE49-F238E27FC236}">
                  <a16:creationId xmlns:a16="http://schemas.microsoft.com/office/drawing/2014/main" id="{318DDF45-08F0-46B6-A0B7-133735C94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9" name="Freeform: Shape 28">
              <a:extLst>
                <a:ext uri="{FF2B5EF4-FFF2-40B4-BE49-F238E27FC236}">
                  <a16:creationId xmlns:a16="http://schemas.microsoft.com/office/drawing/2014/main" id="{B9D0CC0F-710D-43F4-BC86-76376742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30" name="Freeform: Shape 29">
              <a:extLst>
                <a:ext uri="{FF2B5EF4-FFF2-40B4-BE49-F238E27FC236}">
                  <a16:creationId xmlns:a16="http://schemas.microsoft.com/office/drawing/2014/main" id="{6FB36AB6-CB81-495A-8A33-C0BCE67D6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1" name="Freeform: Shape 30">
              <a:extLst>
                <a:ext uri="{FF2B5EF4-FFF2-40B4-BE49-F238E27FC236}">
                  <a16:creationId xmlns:a16="http://schemas.microsoft.com/office/drawing/2014/main" id="{1993F7E6-ABF6-482D-BEA5-B4E607DDB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DCA0B097-C21A-40B4-95E4-2FFA9697F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AB2AF0F5-7EAA-4BAB-8DE2-D84E12417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useBgFill="1">
        <p:nvSpPr>
          <p:cNvPr id="35" name="Rectangle 34">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37" name="Rectangle 36">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39" name="Top left">
            <a:extLst>
              <a:ext uri="{FF2B5EF4-FFF2-40B4-BE49-F238E27FC236}">
                <a16:creationId xmlns:a16="http://schemas.microsoft.com/office/drawing/2014/main" id="{F73EC8D8-C118-4A24-B3A2-F22636F209B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25" y="-1543"/>
            <a:ext cx="2198951" cy="3349518"/>
            <a:chOff x="10849" y="-3086"/>
            <a:chExt cx="2198951" cy="3349518"/>
          </a:xfrm>
        </p:grpSpPr>
        <p:sp>
          <p:nvSpPr>
            <p:cNvPr id="40" name="Freeform: Shape 39">
              <a:extLst>
                <a:ext uri="{FF2B5EF4-FFF2-40B4-BE49-F238E27FC236}">
                  <a16:creationId xmlns:a16="http://schemas.microsoft.com/office/drawing/2014/main" id="{33A839E4-FE02-4C32-B9F7-07884043E9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41" name="Freeform: Shape 40">
              <a:extLst>
                <a:ext uri="{FF2B5EF4-FFF2-40B4-BE49-F238E27FC236}">
                  <a16:creationId xmlns:a16="http://schemas.microsoft.com/office/drawing/2014/main" id="{9C10340A-FCF2-4B86-A53A-4AC07E6CFB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2" name="Freeform: Shape 41">
              <a:extLst>
                <a:ext uri="{FF2B5EF4-FFF2-40B4-BE49-F238E27FC236}">
                  <a16:creationId xmlns:a16="http://schemas.microsoft.com/office/drawing/2014/main" id="{2E85F37B-D9B1-4701-B54A-A91E836FA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3" name="Freeform: Shape 42">
              <a:extLst>
                <a:ext uri="{FF2B5EF4-FFF2-40B4-BE49-F238E27FC236}">
                  <a16:creationId xmlns:a16="http://schemas.microsoft.com/office/drawing/2014/main" id="{227C5295-7462-4E42-B19A-682465F9F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4" name="Freeform: Shape 43">
              <a:extLst>
                <a:ext uri="{FF2B5EF4-FFF2-40B4-BE49-F238E27FC236}">
                  <a16:creationId xmlns:a16="http://schemas.microsoft.com/office/drawing/2014/main" id="{712C31CF-3625-4E9F-99FC-C7AA5BBA88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5" name="Freeform: Shape 44">
              <a:extLst>
                <a:ext uri="{FF2B5EF4-FFF2-40B4-BE49-F238E27FC236}">
                  <a16:creationId xmlns:a16="http://schemas.microsoft.com/office/drawing/2014/main" id="{36EDCF2F-2C4B-4D4B-964F-F640BCDCE8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6" name="Freeform: Shape 45">
              <a:extLst>
                <a:ext uri="{FF2B5EF4-FFF2-40B4-BE49-F238E27FC236}">
                  <a16:creationId xmlns:a16="http://schemas.microsoft.com/office/drawing/2014/main" id="{21B0354D-2FFC-40F9-91E5-A83DDD770D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7" name="Freeform: Shape 46">
              <a:extLst>
                <a:ext uri="{FF2B5EF4-FFF2-40B4-BE49-F238E27FC236}">
                  <a16:creationId xmlns:a16="http://schemas.microsoft.com/office/drawing/2014/main" id="{E4F4CED2-0CA8-4824-93F0-00BE4C7D1A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2" name="Title 1">
            <a:extLst>
              <a:ext uri="{FF2B5EF4-FFF2-40B4-BE49-F238E27FC236}">
                <a16:creationId xmlns:a16="http://schemas.microsoft.com/office/drawing/2014/main" id="{F44B0F71-5A49-AE2D-2424-E05F2EB11F50}"/>
              </a:ext>
            </a:extLst>
          </p:cNvPr>
          <p:cNvSpPr>
            <a:spLocks noGrp="1"/>
          </p:cNvSpPr>
          <p:nvPr>
            <p:ph type="title"/>
          </p:nvPr>
        </p:nvSpPr>
        <p:spPr>
          <a:xfrm>
            <a:off x="1198182" y="559813"/>
            <a:ext cx="3980254" cy="5577934"/>
          </a:xfrm>
        </p:spPr>
        <p:txBody>
          <a:bodyPr vert="horz" lIns="91440" tIns="45720" rIns="91440" bIns="45720" rtlCol="0" anchor="ctr">
            <a:normAutofit/>
          </a:bodyPr>
          <a:lstStyle/>
          <a:p>
            <a:r>
              <a:rPr lang="en-US" kern="1200">
                <a:solidFill>
                  <a:schemeClr val="tx2"/>
                </a:solidFill>
                <a:latin typeface="+mj-lt"/>
                <a:ea typeface="+mj-ea"/>
                <a:cs typeface="+mj-cs"/>
              </a:rPr>
              <a:t>References</a:t>
            </a:r>
          </a:p>
        </p:txBody>
      </p:sp>
      <p:grpSp>
        <p:nvGrpSpPr>
          <p:cNvPr id="49" name="Bottom Right">
            <a:extLst>
              <a:ext uri="{FF2B5EF4-FFF2-40B4-BE49-F238E27FC236}">
                <a16:creationId xmlns:a16="http://schemas.microsoft.com/office/drawing/2014/main" id="{3BA0B410-FA41-4CD6-A923-146E029BBB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74976" y="3278144"/>
            <a:ext cx="4211600" cy="3581399"/>
            <a:chOff x="7980400" y="3276601"/>
            <a:chExt cx="4211600" cy="3581399"/>
          </a:xfrm>
        </p:grpSpPr>
        <p:grpSp>
          <p:nvGrpSpPr>
            <p:cNvPr id="50" name="Graphic 157">
              <a:extLst>
                <a:ext uri="{FF2B5EF4-FFF2-40B4-BE49-F238E27FC236}">
                  <a16:creationId xmlns:a16="http://schemas.microsoft.com/office/drawing/2014/main" id="{2448B270-CA89-4A7C-8CFC-8237ED03AE1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6"/>
              <a:chOff x="4114800" y="1423987"/>
              <a:chExt cx="3961542" cy="4007547"/>
            </a:xfrm>
            <a:noFill/>
          </p:grpSpPr>
          <p:sp>
            <p:nvSpPr>
              <p:cNvPr id="52" name="Freeform: Shape 51">
                <a:extLst>
                  <a:ext uri="{FF2B5EF4-FFF2-40B4-BE49-F238E27FC236}">
                    <a16:creationId xmlns:a16="http://schemas.microsoft.com/office/drawing/2014/main" id="{BD2ED6FF-1F6E-4BF0-BFFF-5CB8D36F1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3" name="Freeform: Shape 52">
                <a:extLst>
                  <a:ext uri="{FF2B5EF4-FFF2-40B4-BE49-F238E27FC236}">
                    <a16:creationId xmlns:a16="http://schemas.microsoft.com/office/drawing/2014/main" id="{2F2CCA35-C35D-416B-A083-A167138A57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4" name="Freeform: Shape 53">
                <a:extLst>
                  <a:ext uri="{FF2B5EF4-FFF2-40B4-BE49-F238E27FC236}">
                    <a16:creationId xmlns:a16="http://schemas.microsoft.com/office/drawing/2014/main" id="{70FAEE04-D524-4356-8CFE-091D44ED18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5" name="Freeform: Shape 54">
                <a:extLst>
                  <a:ext uri="{FF2B5EF4-FFF2-40B4-BE49-F238E27FC236}">
                    <a16:creationId xmlns:a16="http://schemas.microsoft.com/office/drawing/2014/main" id="{5F641E2E-FB37-449C-96DA-945907C759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6" name="Freeform: Shape 55">
                <a:extLst>
                  <a:ext uri="{FF2B5EF4-FFF2-40B4-BE49-F238E27FC236}">
                    <a16:creationId xmlns:a16="http://schemas.microsoft.com/office/drawing/2014/main" id="{283CE73A-E65A-44EA-9C23-C6F2137AFB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7" name="Freeform: Shape 56">
                <a:extLst>
                  <a:ext uri="{FF2B5EF4-FFF2-40B4-BE49-F238E27FC236}">
                    <a16:creationId xmlns:a16="http://schemas.microsoft.com/office/drawing/2014/main" id="{41745A30-6979-4D1D-A629-E7C0C6A535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8" name="Freeform: Shape 57">
                <a:extLst>
                  <a:ext uri="{FF2B5EF4-FFF2-40B4-BE49-F238E27FC236}">
                    <a16:creationId xmlns:a16="http://schemas.microsoft.com/office/drawing/2014/main" id="{E70C366B-087F-442D-AC20-1319F97A95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51" name="Freeform: Shape 50">
              <a:extLst>
                <a:ext uri="{FF2B5EF4-FFF2-40B4-BE49-F238E27FC236}">
                  <a16:creationId xmlns:a16="http://schemas.microsoft.com/office/drawing/2014/main" id="{1D2F7A6B-9CB6-4AC5-B906-664FC95A17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graphicFrame>
        <p:nvGraphicFramePr>
          <p:cNvPr id="5" name="TextBox 2">
            <a:extLst>
              <a:ext uri="{FF2B5EF4-FFF2-40B4-BE49-F238E27FC236}">
                <a16:creationId xmlns:a16="http://schemas.microsoft.com/office/drawing/2014/main" id="{BA66F48E-D4D5-CFCA-D1FD-8055A2C63880}"/>
              </a:ext>
            </a:extLst>
          </p:cNvPr>
          <p:cNvGraphicFramePr/>
          <p:nvPr>
            <p:extLst>
              <p:ext uri="{D42A27DB-BD31-4B8C-83A1-F6EECF244321}">
                <p14:modId xmlns:p14="http://schemas.microsoft.com/office/powerpoint/2010/main" val="1669474976"/>
              </p:ext>
            </p:extLst>
          </p:nvPr>
        </p:nvGraphicFramePr>
        <p:xfrm>
          <a:off x="5408988" y="341165"/>
          <a:ext cx="6173409" cy="58434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127035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47A131F-D5DE-41A5-B4CF-4F345319B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7" name="Freeform: Shape 10">
            <a:extLst>
              <a:ext uri="{FF2B5EF4-FFF2-40B4-BE49-F238E27FC236}">
                <a16:creationId xmlns:a16="http://schemas.microsoft.com/office/drawing/2014/main" id="{3AF4666D-BD98-40A5-A75F-478B98201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a:solidFill>
                  <a:schemeClr val="tx1">
                    <a:lumMod val="65000"/>
                    <a:lumOff val="35000"/>
                  </a:schemeClr>
                </a:solidFill>
                <a:latin typeface="AvenirNext LT Pro Medium" panose="020B0504020202020204" pitchFamily="34" charset="0"/>
              </a:rPr>
              <a:t> </a:t>
            </a:r>
          </a:p>
        </p:txBody>
      </p:sp>
      <p:sp>
        <p:nvSpPr>
          <p:cNvPr id="8" name="Freeform: Shape 12">
            <a:extLst>
              <a:ext uri="{FF2B5EF4-FFF2-40B4-BE49-F238E27FC236}">
                <a16:creationId xmlns:a16="http://schemas.microsoft.com/office/drawing/2014/main" id="{68680585-71F9-4721-A998-4974171D2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a:solidFill>
                  <a:schemeClr val="tx1">
                    <a:lumMod val="65000"/>
                    <a:lumOff val="35000"/>
                  </a:schemeClr>
                </a:solidFill>
                <a:latin typeface="AvenirNext LT Pro Medium" panose="020B0504020202020204" pitchFamily="34" charset="0"/>
              </a:rPr>
              <a:t> </a:t>
            </a:r>
          </a:p>
        </p:txBody>
      </p:sp>
      <p:sp>
        <p:nvSpPr>
          <p:cNvPr id="10" name="Freeform: Shape 14">
            <a:extLst>
              <a:ext uri="{FF2B5EF4-FFF2-40B4-BE49-F238E27FC236}">
                <a16:creationId xmlns:a16="http://schemas.microsoft.com/office/drawing/2014/main" id="{12BC95C2-2EEC-4F59-ABA8-660B0D059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7" name="Graphic 141">
            <a:extLst>
              <a:ext uri="{FF2B5EF4-FFF2-40B4-BE49-F238E27FC236}">
                <a16:creationId xmlns:a16="http://schemas.microsoft.com/office/drawing/2014/main" id="{03E9870D-4BBA-43AF-8D44-BBADF020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18" name="Freeform: Shape 17">
              <a:extLst>
                <a:ext uri="{FF2B5EF4-FFF2-40B4-BE49-F238E27FC236}">
                  <a16:creationId xmlns:a16="http://schemas.microsoft.com/office/drawing/2014/main" id="{34BC5055-C77D-43CD-BB1D-A77B6779C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9" name="Freeform: Shape 18">
              <a:extLst>
                <a:ext uri="{FF2B5EF4-FFF2-40B4-BE49-F238E27FC236}">
                  <a16:creationId xmlns:a16="http://schemas.microsoft.com/office/drawing/2014/main" id="{DB12D0B8-9385-489A-85AE-3D14AD0BA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20" name="Freeform: Shape 19">
              <a:extLst>
                <a:ext uri="{FF2B5EF4-FFF2-40B4-BE49-F238E27FC236}">
                  <a16:creationId xmlns:a16="http://schemas.microsoft.com/office/drawing/2014/main" id="{D158A14A-147E-4130-A5E2-38FD84B181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75B8B1EB-5E2B-472C-AE60-2EC5961F16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B4F5BD77-58D7-4B61-A666-1B4139A63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F5CBEC6B-EDB6-40B8-8771-E5AF41B8D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24" name="Freeform: Shape 23">
              <a:extLst>
                <a:ext uri="{FF2B5EF4-FFF2-40B4-BE49-F238E27FC236}">
                  <a16:creationId xmlns:a16="http://schemas.microsoft.com/office/drawing/2014/main" id="{91BD0EE8-AA47-4044-9251-9F5A4B820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a:p>
          </p:txBody>
        </p:sp>
      </p:grpSp>
      <p:grpSp>
        <p:nvGrpSpPr>
          <p:cNvPr id="26" name="Graphic 157">
            <a:extLst>
              <a:ext uri="{FF2B5EF4-FFF2-40B4-BE49-F238E27FC236}">
                <a16:creationId xmlns:a16="http://schemas.microsoft.com/office/drawing/2014/main" id="{C3279E8D-2BAA-4CB1-834B-09FADD54DE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10600" y="3276600"/>
            <a:ext cx="3529260" cy="3581398"/>
            <a:chOff x="4114800" y="1423987"/>
            <a:chExt cx="3961542" cy="4007547"/>
          </a:xfrm>
          <a:noFill/>
        </p:grpSpPr>
        <p:sp>
          <p:nvSpPr>
            <p:cNvPr id="27" name="Freeform: Shape 26">
              <a:extLst>
                <a:ext uri="{FF2B5EF4-FFF2-40B4-BE49-F238E27FC236}">
                  <a16:creationId xmlns:a16="http://schemas.microsoft.com/office/drawing/2014/main" id="{3456F18E-4F61-486D-9CD6-65B30372C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28" name="Freeform: Shape 27">
              <a:extLst>
                <a:ext uri="{FF2B5EF4-FFF2-40B4-BE49-F238E27FC236}">
                  <a16:creationId xmlns:a16="http://schemas.microsoft.com/office/drawing/2014/main" id="{318DDF45-08F0-46B6-A0B7-133735C94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9" name="Freeform: Shape 28">
              <a:extLst>
                <a:ext uri="{FF2B5EF4-FFF2-40B4-BE49-F238E27FC236}">
                  <a16:creationId xmlns:a16="http://schemas.microsoft.com/office/drawing/2014/main" id="{B9D0CC0F-710D-43F4-BC86-76376742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30" name="Freeform: Shape 29">
              <a:extLst>
                <a:ext uri="{FF2B5EF4-FFF2-40B4-BE49-F238E27FC236}">
                  <a16:creationId xmlns:a16="http://schemas.microsoft.com/office/drawing/2014/main" id="{6FB36AB6-CB81-495A-8A33-C0BCE67D6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1" name="Freeform: Shape 30">
              <a:extLst>
                <a:ext uri="{FF2B5EF4-FFF2-40B4-BE49-F238E27FC236}">
                  <a16:creationId xmlns:a16="http://schemas.microsoft.com/office/drawing/2014/main" id="{1993F7E6-ABF6-482D-BEA5-B4E607DDB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DCA0B097-C21A-40B4-95E4-2FFA9697F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AB2AF0F5-7EAA-4BAB-8DE2-D84E12417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useBgFill="1">
        <p:nvSpPr>
          <p:cNvPr id="12" name="Rectangle 11">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4" name="Rectangle 13">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grpSp>
        <p:nvGrpSpPr>
          <p:cNvPr id="16" name="Top Left">
            <a:extLst>
              <a:ext uri="{FF2B5EF4-FFF2-40B4-BE49-F238E27FC236}">
                <a16:creationId xmlns:a16="http://schemas.microsoft.com/office/drawing/2014/main" id="{D6CB783F-4879-4A56-B28A-1E2C9A95D4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3086"/>
            <a:ext cx="2198951" cy="3349518"/>
            <a:chOff x="10849" y="-3086"/>
            <a:chExt cx="2198951" cy="3349518"/>
          </a:xfrm>
        </p:grpSpPr>
        <p:sp>
          <p:nvSpPr>
            <p:cNvPr id="40" name="Freeform: Shape 39">
              <a:extLst>
                <a:ext uri="{FF2B5EF4-FFF2-40B4-BE49-F238E27FC236}">
                  <a16:creationId xmlns:a16="http://schemas.microsoft.com/office/drawing/2014/main" id="{F03B7790-AC1F-4C9E-82A5-0D3ED91352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lumMod val="65000"/>
                    <a:lumOff val="35000"/>
                  </a:schemeClr>
                </a:solidFill>
                <a:latin typeface="AvenirNext LT Pro Medium" panose="020B0504020202020204" pitchFamily="34" charset="0"/>
              </a:endParaRPr>
            </a:p>
          </p:txBody>
        </p:sp>
        <p:sp>
          <p:nvSpPr>
            <p:cNvPr id="41" name="Freeform: Shape 40">
              <a:extLst>
                <a:ext uri="{FF2B5EF4-FFF2-40B4-BE49-F238E27FC236}">
                  <a16:creationId xmlns:a16="http://schemas.microsoft.com/office/drawing/2014/main" id="{24F41532-E3DD-4685-AF21-DC5A504FC8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35000"/>
                </a:schemeClr>
              </a:solidFill>
              <a:prstDash val="lgDash"/>
              <a:round/>
            </a:ln>
          </p:spPr>
          <p:txBody>
            <a:bodyPr rtlCol="0" anchor="ctr"/>
            <a:lstStyle/>
            <a:p>
              <a:endParaRPr lang="en-US"/>
            </a:p>
          </p:txBody>
        </p:sp>
        <p:sp>
          <p:nvSpPr>
            <p:cNvPr id="42" name="Freeform: Shape 41">
              <a:extLst>
                <a:ext uri="{FF2B5EF4-FFF2-40B4-BE49-F238E27FC236}">
                  <a16:creationId xmlns:a16="http://schemas.microsoft.com/office/drawing/2014/main" id="{E5153570-165D-4616-83D8-9A81A85947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35000"/>
                </a:schemeClr>
              </a:solidFill>
              <a:prstDash val="lgDash"/>
              <a:round/>
            </a:ln>
          </p:spPr>
          <p:txBody>
            <a:bodyPr rtlCol="0" anchor="ctr"/>
            <a:lstStyle/>
            <a:p>
              <a:endParaRPr lang="en-US"/>
            </a:p>
          </p:txBody>
        </p:sp>
        <p:sp>
          <p:nvSpPr>
            <p:cNvPr id="43" name="Freeform: Shape 42">
              <a:extLst>
                <a:ext uri="{FF2B5EF4-FFF2-40B4-BE49-F238E27FC236}">
                  <a16:creationId xmlns:a16="http://schemas.microsoft.com/office/drawing/2014/main" id="{78D218DB-9E8A-400D-A93E-5F3A437BDF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35000"/>
                </a:schemeClr>
              </a:solidFill>
              <a:prstDash val="lgDash"/>
              <a:round/>
            </a:ln>
          </p:spPr>
          <p:txBody>
            <a:bodyPr rtlCol="0" anchor="ctr"/>
            <a:lstStyle/>
            <a:p>
              <a:endParaRPr lang="en-US"/>
            </a:p>
          </p:txBody>
        </p:sp>
        <p:sp>
          <p:nvSpPr>
            <p:cNvPr id="44" name="Freeform: Shape 43">
              <a:extLst>
                <a:ext uri="{FF2B5EF4-FFF2-40B4-BE49-F238E27FC236}">
                  <a16:creationId xmlns:a16="http://schemas.microsoft.com/office/drawing/2014/main" id="{7FD9BE2F-E553-4E8C-A576-FF0883CD7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35000"/>
                </a:schemeClr>
              </a:solidFill>
              <a:prstDash val="lgDash"/>
              <a:round/>
            </a:ln>
          </p:spPr>
          <p:txBody>
            <a:bodyPr rtlCol="0" anchor="ctr"/>
            <a:lstStyle/>
            <a:p>
              <a:endParaRPr lang="en-US"/>
            </a:p>
          </p:txBody>
        </p:sp>
        <p:sp>
          <p:nvSpPr>
            <p:cNvPr id="45" name="Freeform: Shape 44">
              <a:extLst>
                <a:ext uri="{FF2B5EF4-FFF2-40B4-BE49-F238E27FC236}">
                  <a16:creationId xmlns:a16="http://schemas.microsoft.com/office/drawing/2014/main" id="{1DB66DC4-9D1C-4972-9B69-92E0B38EDC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35000"/>
                </a:schemeClr>
              </a:solidFill>
              <a:prstDash val="lgDash"/>
              <a:round/>
            </a:ln>
          </p:spPr>
          <p:txBody>
            <a:bodyPr rtlCol="0" anchor="ctr"/>
            <a:lstStyle/>
            <a:p>
              <a:endParaRPr lang="en-US"/>
            </a:p>
          </p:txBody>
        </p:sp>
        <p:sp>
          <p:nvSpPr>
            <p:cNvPr id="46" name="Freeform: Shape 45">
              <a:extLst>
                <a:ext uri="{FF2B5EF4-FFF2-40B4-BE49-F238E27FC236}">
                  <a16:creationId xmlns:a16="http://schemas.microsoft.com/office/drawing/2014/main" id="{458D61B9-00C6-41E7-8666-EE5685A623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35000"/>
                </a:schemeClr>
              </a:solidFill>
              <a:prstDash val="lgDash"/>
              <a:round/>
            </a:ln>
          </p:spPr>
          <p:txBody>
            <a:bodyPr rtlCol="0" anchor="ctr"/>
            <a:lstStyle/>
            <a:p>
              <a:endParaRPr lang="en-US"/>
            </a:p>
          </p:txBody>
        </p:sp>
        <p:sp>
          <p:nvSpPr>
            <p:cNvPr id="47" name="Freeform: Shape 46">
              <a:extLst>
                <a:ext uri="{FF2B5EF4-FFF2-40B4-BE49-F238E27FC236}">
                  <a16:creationId xmlns:a16="http://schemas.microsoft.com/office/drawing/2014/main" id="{60701468-47AF-4411-BA59-AE2B83A64B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2" name="Title 1">
            <a:extLst>
              <a:ext uri="{FF2B5EF4-FFF2-40B4-BE49-F238E27FC236}">
                <a16:creationId xmlns:a16="http://schemas.microsoft.com/office/drawing/2014/main" id="{82D22B8F-02F2-1BFB-E9F7-A26994FCF7FB}"/>
              </a:ext>
            </a:extLst>
          </p:cNvPr>
          <p:cNvSpPr>
            <a:spLocks noGrp="1"/>
          </p:cNvSpPr>
          <p:nvPr>
            <p:ph type="title"/>
          </p:nvPr>
        </p:nvSpPr>
        <p:spPr>
          <a:xfrm>
            <a:off x="1198181" y="741024"/>
            <a:ext cx="3812079" cy="5396722"/>
          </a:xfrm>
        </p:spPr>
        <p:txBody>
          <a:bodyPr vert="horz" lIns="91440" tIns="45720" rIns="91440" bIns="45720" rtlCol="0" anchor="t">
            <a:normAutofit/>
          </a:bodyPr>
          <a:lstStyle/>
          <a:p>
            <a:r>
              <a:rPr lang="en-US" kern="1200">
                <a:solidFill>
                  <a:schemeClr val="tx2"/>
                </a:solidFill>
                <a:latin typeface="+mj-lt"/>
                <a:ea typeface="+mj-ea"/>
                <a:cs typeface="+mj-cs"/>
              </a:rPr>
              <a:t>Reference</a:t>
            </a:r>
          </a:p>
        </p:txBody>
      </p:sp>
      <p:grpSp>
        <p:nvGrpSpPr>
          <p:cNvPr id="25" name="Bottom Right">
            <a:extLst>
              <a:ext uri="{FF2B5EF4-FFF2-40B4-BE49-F238E27FC236}">
                <a16:creationId xmlns:a16="http://schemas.microsoft.com/office/drawing/2014/main" id="{9028FA34-8D15-405C-A297-54A197D403D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sp>
          <p:nvSpPr>
            <p:cNvPr id="50" name="Freeform: Shape 49">
              <a:extLst>
                <a:ext uri="{FF2B5EF4-FFF2-40B4-BE49-F238E27FC236}">
                  <a16:creationId xmlns:a16="http://schemas.microsoft.com/office/drawing/2014/main" id="{8AED69D7-BD1D-491F-835F-95796C4DF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39256" y="6178637"/>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lumMod val="65000"/>
                    <a:lumOff val="35000"/>
                  </a:schemeClr>
                </a:solidFill>
                <a:latin typeface="AvenirNext LT Pro Medium" panose="020B0504020202020204" pitchFamily="34" charset="0"/>
              </a:endParaRPr>
            </a:p>
          </p:txBody>
        </p:sp>
        <p:grpSp>
          <p:nvGrpSpPr>
            <p:cNvPr id="51" name="Graphic 157">
              <a:extLst>
                <a:ext uri="{FF2B5EF4-FFF2-40B4-BE49-F238E27FC236}">
                  <a16:creationId xmlns:a16="http://schemas.microsoft.com/office/drawing/2014/main" id="{9E8BC73D-4B2E-4536-8B48-265F656A830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53" name="Freeform: Shape 52">
                <a:extLst>
                  <a:ext uri="{FF2B5EF4-FFF2-40B4-BE49-F238E27FC236}">
                    <a16:creationId xmlns:a16="http://schemas.microsoft.com/office/drawing/2014/main" id="{3DD0BD99-2EC5-440C-A81F-C604BF4118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54" name="Freeform: Shape 53">
                <a:extLst>
                  <a:ext uri="{FF2B5EF4-FFF2-40B4-BE49-F238E27FC236}">
                    <a16:creationId xmlns:a16="http://schemas.microsoft.com/office/drawing/2014/main" id="{4BDB05EC-0C9A-43B3-A6AB-3D4A0C9700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55" name="Freeform: Shape 54">
                <a:extLst>
                  <a:ext uri="{FF2B5EF4-FFF2-40B4-BE49-F238E27FC236}">
                    <a16:creationId xmlns:a16="http://schemas.microsoft.com/office/drawing/2014/main" id="{D0EC4D5A-F9ED-429B-8EFF-D45EA7165E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56" name="Freeform: Shape 55">
                <a:extLst>
                  <a:ext uri="{FF2B5EF4-FFF2-40B4-BE49-F238E27FC236}">
                    <a16:creationId xmlns:a16="http://schemas.microsoft.com/office/drawing/2014/main" id="{D8E5202A-45FC-4ACF-A728-CEE4E4842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57" name="Freeform: Shape 56">
                <a:extLst>
                  <a:ext uri="{FF2B5EF4-FFF2-40B4-BE49-F238E27FC236}">
                    <a16:creationId xmlns:a16="http://schemas.microsoft.com/office/drawing/2014/main" id="{61AE8ADB-4E56-4A59-94AA-54D5CD6032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58" name="Freeform: Shape 57">
                <a:extLst>
                  <a:ext uri="{FF2B5EF4-FFF2-40B4-BE49-F238E27FC236}">
                    <a16:creationId xmlns:a16="http://schemas.microsoft.com/office/drawing/2014/main" id="{E4A7AC17-663B-456E-984D-5322ADFA32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59" name="Freeform: Shape 58">
                <a:extLst>
                  <a:ext uri="{FF2B5EF4-FFF2-40B4-BE49-F238E27FC236}">
                    <a16:creationId xmlns:a16="http://schemas.microsoft.com/office/drawing/2014/main" id="{B2E6C460-0C43-446E-A206-1C62381E81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52" name="Freeform: Shape 51">
              <a:extLst>
                <a:ext uri="{FF2B5EF4-FFF2-40B4-BE49-F238E27FC236}">
                  <a16:creationId xmlns:a16="http://schemas.microsoft.com/office/drawing/2014/main" id="{667203C1-C538-43DB-ADAF-111F27A2B5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4" name="TextBox 3">
            <a:extLst>
              <a:ext uri="{FF2B5EF4-FFF2-40B4-BE49-F238E27FC236}">
                <a16:creationId xmlns:a16="http://schemas.microsoft.com/office/drawing/2014/main" id="{DD219924-04DA-4A76-762A-364BFD024C55}"/>
              </a:ext>
            </a:extLst>
          </p:cNvPr>
          <p:cNvSpPr txBox="1"/>
          <p:nvPr/>
        </p:nvSpPr>
        <p:spPr>
          <a:xfrm>
            <a:off x="5551499" y="-4381"/>
            <a:ext cx="6774705" cy="7501907"/>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a:spcAft>
                <a:spcPts val="600"/>
              </a:spcAft>
              <a:buClr>
                <a:schemeClr val="accent5"/>
              </a:buClr>
              <a:buFont typeface="Avenir Next LT Pro" panose="020B0504020202020204" pitchFamily="34" charset="0"/>
              <a:buChar char="+"/>
            </a:pPr>
            <a:r>
              <a:rPr lang="en-US" sz="1500">
                <a:solidFill>
                  <a:schemeClr val="tx2"/>
                </a:solidFill>
              </a:rPr>
              <a:t>​</a:t>
            </a:r>
            <a:endParaRPr lang="en-US">
              <a:solidFill>
                <a:schemeClr val="tx2"/>
              </a:solidFill>
            </a:endParaRPr>
          </a:p>
          <a:p>
            <a:pPr indent="-228600">
              <a:spcAft>
                <a:spcPts val="600"/>
              </a:spcAft>
              <a:buClr>
                <a:schemeClr val="accent5"/>
              </a:buClr>
              <a:buFont typeface="Avenir Next LT Pro" panose="020B0504020202020204" pitchFamily="34" charset="0"/>
              <a:buChar char="+"/>
            </a:pPr>
            <a:r>
              <a:rPr lang="en-US" sz="1500" baseline="0" dirty="0">
                <a:solidFill>
                  <a:schemeClr val="tx2"/>
                </a:solidFill>
              </a:rPr>
              <a:t>Stokols, D. (2022). 'The Ecological Perspective on Health Promotion',</a:t>
            </a:r>
            <a:r>
              <a:rPr lang="en-US" sz="1500" i="1" baseline="0" dirty="0">
                <a:solidFill>
                  <a:schemeClr val="tx2"/>
                </a:solidFill>
              </a:rPr>
              <a:t> American journal of Heakth Promotion</a:t>
            </a:r>
            <a:r>
              <a:rPr lang="en-US" sz="1500" baseline="0" dirty="0">
                <a:solidFill>
                  <a:schemeClr val="tx2"/>
                </a:solidFill>
              </a:rPr>
              <a:t>, 36(1), pp. 1-12. DOI: </a:t>
            </a:r>
            <a:r>
              <a:rPr lang="en-US" sz="1500" dirty="0">
                <a:solidFill>
                  <a:schemeClr val="tx2"/>
                </a:solidFill>
              </a:rPr>
              <a:t>10.1177/08901171211009684.</a:t>
            </a:r>
          </a:p>
          <a:p>
            <a:pPr indent="-228600">
              <a:spcAft>
                <a:spcPts val="600"/>
              </a:spcAft>
              <a:buClr>
                <a:schemeClr val="accent5"/>
              </a:buClr>
              <a:buFont typeface="Avenir Next LT Pro" panose="020B0504020202020204" pitchFamily="34" charset="0"/>
              <a:buChar char="+"/>
            </a:pPr>
            <a:endParaRPr lang="en-US" sz="1500">
              <a:solidFill>
                <a:schemeClr val="tx2"/>
              </a:solidFill>
            </a:endParaRPr>
          </a:p>
          <a:p>
            <a:pPr indent="-228600">
              <a:spcAft>
                <a:spcPts val="600"/>
              </a:spcAft>
              <a:buClr>
                <a:schemeClr val="accent5"/>
              </a:buClr>
              <a:buFont typeface="Avenir Next LT Pro" panose="020B0504020202020204" pitchFamily="34" charset="0"/>
              <a:buChar char="+"/>
            </a:pPr>
            <a:r>
              <a:rPr lang="en-US" sz="1500" dirty="0">
                <a:solidFill>
                  <a:schemeClr val="tx2"/>
                </a:solidFill>
              </a:rPr>
              <a:t>United Nations (2023).. 'Sustainable Development Goals' Available at:</a:t>
            </a:r>
          </a:p>
          <a:p>
            <a:pPr indent="-228600">
              <a:spcAft>
                <a:spcPts val="600"/>
              </a:spcAft>
              <a:buClr>
                <a:schemeClr val="accent5"/>
              </a:buClr>
              <a:buFont typeface="Avenir Next LT Pro" panose="020B0504020202020204" pitchFamily="34" charset="0"/>
              <a:buChar char="+"/>
            </a:pPr>
            <a:r>
              <a:rPr lang="en-US" sz="1500" dirty="0">
                <a:solidFill>
                  <a:schemeClr val="tx2"/>
                </a:solidFill>
              </a:rPr>
              <a:t> </a:t>
            </a:r>
            <a:r>
              <a:rPr lang="en-US" sz="1500" dirty="0">
                <a:solidFill>
                  <a:schemeClr val="tx2"/>
                </a:solidFill>
                <a:hlinkClick r:id="rId2">
                  <a:extLst>
                    <a:ext uri="{A12FA001-AC4F-418D-AE19-62706E023703}">
                      <ahyp:hlinkClr xmlns:ahyp="http://schemas.microsoft.com/office/drawing/2018/hyperlinkcolor" val="tx"/>
                    </a:ext>
                  </a:extLst>
                </a:hlinkClick>
              </a:rPr>
              <a:t>https://www.un.or/sustainabledevelopmant/sustainble-development-goals/</a:t>
            </a:r>
            <a:r>
              <a:rPr lang="en-US" sz="1500" dirty="0">
                <a:solidFill>
                  <a:schemeClr val="tx2"/>
                </a:solidFill>
              </a:rPr>
              <a:t>. (Accessed  2 February 2026).</a:t>
            </a:r>
          </a:p>
          <a:p>
            <a:pPr indent="-228600">
              <a:spcAft>
                <a:spcPts val="600"/>
              </a:spcAft>
              <a:buClr>
                <a:schemeClr val="accent5"/>
              </a:buClr>
              <a:buFont typeface="Avenir Next LT Pro" panose="020B0504020202020204" pitchFamily="34" charset="0"/>
              <a:buChar char="+"/>
            </a:pPr>
            <a:endParaRPr lang="en-US" sz="1500">
              <a:solidFill>
                <a:schemeClr val="tx2"/>
              </a:solidFill>
            </a:endParaRPr>
          </a:p>
          <a:p>
            <a:pPr indent="-228600">
              <a:spcAft>
                <a:spcPts val="600"/>
              </a:spcAft>
              <a:buClr>
                <a:schemeClr val="accent5"/>
              </a:buClr>
              <a:buFont typeface="Avenir Next LT Pro" panose="020B0504020202020204" pitchFamily="34" charset="0"/>
              <a:buChar char="+"/>
            </a:pPr>
            <a:r>
              <a:rPr lang="en-US" sz="1500" dirty="0">
                <a:solidFill>
                  <a:schemeClr val="tx2"/>
                </a:solidFill>
              </a:rPr>
              <a:t>World Health </a:t>
            </a:r>
            <a:r>
              <a:rPr lang="en-US" sz="1500" dirty="0" err="1">
                <a:solidFill>
                  <a:schemeClr val="tx2"/>
                </a:solidFill>
              </a:rPr>
              <a:t>Organisation</a:t>
            </a:r>
            <a:r>
              <a:rPr lang="en-US" sz="1500" dirty="0">
                <a:solidFill>
                  <a:schemeClr val="tx2"/>
                </a:solidFill>
              </a:rPr>
              <a:t> (2023). 'Constitution of World Health </a:t>
            </a:r>
            <a:r>
              <a:rPr lang="en-US" sz="1500" dirty="0" err="1">
                <a:solidFill>
                  <a:schemeClr val="tx2"/>
                </a:solidFill>
              </a:rPr>
              <a:t>Organisation</a:t>
            </a:r>
            <a:r>
              <a:rPr lang="en-US" sz="1500" dirty="0">
                <a:solidFill>
                  <a:schemeClr val="tx2"/>
                </a:solidFill>
              </a:rPr>
              <a:t>' Available at: </a:t>
            </a:r>
            <a:r>
              <a:rPr lang="en-US" sz="1500" dirty="0">
                <a:solidFill>
                  <a:schemeClr val="tx2"/>
                </a:solidFill>
                <a:hlinkClick r:id="rId3">
                  <a:extLst>
                    <a:ext uri="{A12FA001-AC4F-418D-AE19-62706E023703}">
                      <ahyp:hlinkClr xmlns:ahyp="http://schemas.microsoft.com/office/drawing/2018/hyperlinkcolor" val="tx"/>
                    </a:ext>
                  </a:extLst>
                </a:hlinkClick>
              </a:rPr>
              <a:t>https://www.who.int/about/governance/consitition</a:t>
            </a:r>
            <a:r>
              <a:rPr lang="en-US" sz="1500" dirty="0">
                <a:solidFill>
                  <a:schemeClr val="tx2"/>
                </a:solidFill>
              </a:rPr>
              <a:t>. (Accessed  28 January 2026).</a:t>
            </a:r>
          </a:p>
          <a:p>
            <a:pPr indent="-228600">
              <a:spcAft>
                <a:spcPts val="600"/>
              </a:spcAft>
              <a:buClr>
                <a:schemeClr val="accent5"/>
              </a:buClr>
              <a:buFont typeface="Avenir Next LT Pro" panose="020B0504020202020204" pitchFamily="34" charset="0"/>
              <a:buChar char="+"/>
            </a:pPr>
            <a:endParaRPr lang="en-US" sz="1500">
              <a:solidFill>
                <a:schemeClr val="tx2"/>
              </a:solidFill>
            </a:endParaRPr>
          </a:p>
          <a:p>
            <a:pPr indent="-228600">
              <a:spcAft>
                <a:spcPts val="600"/>
              </a:spcAft>
              <a:buClr>
                <a:schemeClr val="accent5"/>
              </a:buClr>
              <a:buFont typeface="Avenir Next LT Pro" panose="020B0504020202020204" pitchFamily="34" charset="0"/>
              <a:buChar char="+"/>
            </a:pPr>
            <a:r>
              <a:rPr lang="en-US" sz="1500" dirty="0">
                <a:solidFill>
                  <a:schemeClr val="tx2"/>
                </a:solidFill>
              </a:rPr>
              <a:t>World Health </a:t>
            </a:r>
            <a:r>
              <a:rPr lang="en-US" sz="1500" dirty="0" err="1">
                <a:solidFill>
                  <a:schemeClr val="tx2"/>
                </a:solidFill>
              </a:rPr>
              <a:t>Organisation</a:t>
            </a:r>
            <a:r>
              <a:rPr lang="en-US" sz="1500" dirty="0">
                <a:solidFill>
                  <a:schemeClr val="tx2"/>
                </a:solidFill>
              </a:rPr>
              <a:t> (2022). 'Health in All Policies: Framework for Country Action. Available at: </a:t>
            </a:r>
            <a:r>
              <a:rPr lang="en-US" sz="1500" dirty="0">
                <a:solidFill>
                  <a:schemeClr val="tx2"/>
                </a:solidFill>
                <a:hlinkClick r:id="rId4">
                  <a:extLst>
                    <a:ext uri="{A12FA001-AC4F-418D-AE19-62706E023703}">
                      <ahyp:hlinkClr xmlns:ahyp="http://schemas.microsoft.com/office/drawing/2018/hyperlinkcolor" val="tx"/>
                    </a:ext>
                  </a:extLst>
                </a:hlinkClick>
              </a:rPr>
              <a:t>https://www.who.int/pubications/i/item/health-in-all-policies-framework-for-country-action</a:t>
            </a:r>
            <a:r>
              <a:rPr lang="en-US" sz="1500" dirty="0">
                <a:solidFill>
                  <a:schemeClr val="tx2"/>
                </a:solidFill>
              </a:rPr>
              <a:t>. (Accessed 31 January 2026).</a:t>
            </a:r>
            <a:endParaRPr lang="en-US" sz="1500" baseline="0" dirty="0">
              <a:solidFill>
                <a:schemeClr val="tx2"/>
              </a:solidFill>
            </a:endParaRPr>
          </a:p>
          <a:p>
            <a:pPr indent="-228600">
              <a:spcAft>
                <a:spcPts val="600"/>
              </a:spcAft>
              <a:buClr>
                <a:schemeClr val="accent5"/>
              </a:buClr>
              <a:buFont typeface="Avenir Next LT Pro" panose="020B0504020202020204" pitchFamily="34" charset="0"/>
              <a:buChar char="+"/>
            </a:pPr>
            <a:endParaRPr lang="en-US" sz="1500">
              <a:solidFill>
                <a:schemeClr val="tx2"/>
              </a:solidFill>
            </a:endParaRPr>
          </a:p>
          <a:p>
            <a:pPr indent="-228600">
              <a:spcAft>
                <a:spcPts val="600"/>
              </a:spcAft>
              <a:buClr>
                <a:schemeClr val="accent5"/>
              </a:buClr>
              <a:buFont typeface="Avenir Next LT Pro" panose="020B0504020202020204" pitchFamily="34" charset="0"/>
              <a:buChar char="+"/>
            </a:pPr>
            <a:endParaRPr lang="en-US" sz="1500">
              <a:solidFill>
                <a:schemeClr val="tx2"/>
              </a:solidFill>
            </a:endParaRPr>
          </a:p>
          <a:p>
            <a:pPr indent="-228600">
              <a:spcAft>
                <a:spcPts val="600"/>
              </a:spcAft>
              <a:buClr>
                <a:schemeClr val="accent5"/>
              </a:buClr>
              <a:buFont typeface="Avenir Next LT Pro" panose="020B0504020202020204" pitchFamily="34" charset="0"/>
              <a:buChar char="+"/>
            </a:pPr>
            <a:endParaRPr lang="en-US" sz="1500">
              <a:solidFill>
                <a:schemeClr val="tx2"/>
              </a:solidFill>
            </a:endParaRPr>
          </a:p>
          <a:p>
            <a:pPr indent="-228600">
              <a:spcAft>
                <a:spcPts val="600"/>
              </a:spcAft>
              <a:buClr>
                <a:schemeClr val="accent5"/>
              </a:buClr>
              <a:buFont typeface="Avenir Next LT Pro" panose="020B0504020202020204" pitchFamily="34" charset="0"/>
              <a:buChar char="+"/>
            </a:pPr>
            <a:endParaRPr lang="en-US" sz="1500">
              <a:solidFill>
                <a:schemeClr val="tx2"/>
              </a:solidFill>
            </a:endParaRPr>
          </a:p>
          <a:p>
            <a:pPr indent="-228600">
              <a:spcAft>
                <a:spcPts val="600"/>
              </a:spcAft>
              <a:buClr>
                <a:schemeClr val="accent5"/>
              </a:buClr>
              <a:buFont typeface="Avenir Next LT Pro" panose="020B0504020202020204" pitchFamily="34" charset="0"/>
              <a:buChar char="+"/>
            </a:pPr>
            <a:endParaRPr lang="en-US" sz="1500">
              <a:solidFill>
                <a:schemeClr val="tx2"/>
              </a:solidFill>
            </a:endParaRPr>
          </a:p>
          <a:p>
            <a:pPr indent="-228600">
              <a:spcAft>
                <a:spcPts val="600"/>
              </a:spcAft>
              <a:buClr>
                <a:schemeClr val="accent5"/>
              </a:buClr>
              <a:buFont typeface="Avenir Next LT Pro" panose="020B0504020202020204" pitchFamily="34" charset="0"/>
              <a:buChar char="+"/>
            </a:pPr>
            <a:endParaRPr lang="en-US" sz="1500">
              <a:solidFill>
                <a:schemeClr val="tx2"/>
              </a:solidFill>
            </a:endParaRPr>
          </a:p>
          <a:p>
            <a:pPr indent="-228600">
              <a:spcAft>
                <a:spcPts val="600"/>
              </a:spcAft>
              <a:buClr>
                <a:schemeClr val="accent5"/>
              </a:buClr>
              <a:buFont typeface="Avenir Next LT Pro" panose="020B0504020202020204" pitchFamily="34" charset="0"/>
              <a:buChar char="+"/>
            </a:pPr>
            <a:endParaRPr lang="en-US" sz="1500">
              <a:solidFill>
                <a:schemeClr val="tx2"/>
              </a:solidFill>
            </a:endParaRPr>
          </a:p>
          <a:p>
            <a:pPr indent="-228600">
              <a:spcAft>
                <a:spcPts val="600"/>
              </a:spcAft>
              <a:buClr>
                <a:schemeClr val="accent5"/>
              </a:buClr>
              <a:buFont typeface="Avenir Next LT Pro" panose="020B0504020202020204" pitchFamily="34" charset="0"/>
              <a:buChar char="+"/>
            </a:pPr>
            <a:endParaRPr lang="en-US" sz="1500">
              <a:solidFill>
                <a:schemeClr val="tx2"/>
              </a:solidFill>
            </a:endParaRPr>
          </a:p>
        </p:txBody>
      </p:sp>
    </p:spTree>
    <p:extLst>
      <p:ext uri="{BB962C8B-B14F-4D97-AF65-F5344CB8AC3E}">
        <p14:creationId xmlns:p14="http://schemas.microsoft.com/office/powerpoint/2010/main" val="429596581"/>
      </p:ext>
    </p:extLst>
  </p:cSld>
  <p:clrMapOvr>
    <a:masterClrMapping/>
  </p:clrMapOvr>
</p:sld>
</file>

<file path=ppt/theme/theme1.xml><?xml version="1.0" encoding="utf-8"?>
<a:theme xmlns:a="http://schemas.openxmlformats.org/drawingml/2006/main" name="ExploreVTI">
  <a:themeElements>
    <a:clrScheme name="Custom 33">
      <a:dk1>
        <a:sysClr val="windowText" lastClr="000000"/>
      </a:dk1>
      <a:lt1>
        <a:sysClr val="window" lastClr="FFFFFF"/>
      </a:lt1>
      <a:dk2>
        <a:srgbClr val="201449"/>
      </a:dk2>
      <a:lt2>
        <a:srgbClr val="F3F0E9"/>
      </a:lt2>
      <a:accent1>
        <a:srgbClr val="E45221"/>
      </a:accent1>
      <a:accent2>
        <a:srgbClr val="4D4EE6"/>
      </a:accent2>
      <a:accent3>
        <a:srgbClr val="454B78"/>
      </a:accent3>
      <a:accent4>
        <a:srgbClr val="A3A3C1"/>
      </a:accent4>
      <a:accent5>
        <a:srgbClr val="7162FE"/>
      </a:accent5>
      <a:accent6>
        <a:srgbClr val="1EBE9B"/>
      </a:accent6>
      <a:hlink>
        <a:srgbClr val="F900A0"/>
      </a:hlink>
      <a:folHlink>
        <a:srgbClr val="954F72"/>
      </a:folHlink>
    </a:clrScheme>
    <a:fontScheme name="Custom 23">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xploreVTI" id="{157DDAE2-BFCD-43FD-9602-E5EFEAD66DC3}" vid="{04B6EBF8-4645-4305-9753-050B4204785C}"/>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ExploreVTI</vt:lpstr>
      <vt:lpstr>PowerPoint Presentation</vt:lpstr>
      <vt:lpstr>PowerPoint Presentation</vt:lpstr>
      <vt:lpstr>Introduction</vt:lpstr>
      <vt:lpstr>Definition and Key Concepts</vt:lpstr>
      <vt:lpstr>Theoretical Models</vt:lpstr>
      <vt:lpstr>Sustainable Development Goals (SDGs)</vt:lpstr>
      <vt:lpstr>Policy and Governance Frameworks</vt:lpstr>
      <vt:lpstr>Case Example : Holistic Care Models in Hospital</vt:lpstr>
      <vt:lpstr>Real Life-Case Studies: Change4life Campaign</vt:lpstr>
      <vt:lpstr>Assessment of the Chang4Life Campaign</vt:lpstr>
      <vt:lpstr>Equity and Access to Care</vt:lpstr>
      <vt:lpstr>Integrating Environmental Sustainability</vt:lpstr>
      <vt:lpstr>Future Recommendation</vt:lpstr>
      <vt:lpstr>Conclusion</vt:lpstr>
      <vt:lpstr>References</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1512</cp:revision>
  <dcterms:created xsi:type="dcterms:W3CDTF">2026-02-08T19:01:24Z</dcterms:created>
  <dcterms:modified xsi:type="dcterms:W3CDTF">2026-02-14T11:07:00Z</dcterms:modified>
</cp:coreProperties>
</file>