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</p:sldIdLst>
  <p:sldSz cx="18288000" cy="10287000"/>
  <p:notesSz cx="6858000" cy="9144000"/>
  <p:embeddedFontLst>
    <p:embeddedFont>
      <p:font typeface="Public Sans Bold" charset="1" panose="00000000000000000000"/>
      <p:regular r:id="rId8"/>
    </p:embeddedFont>
    <p:embeddedFont>
      <p:font typeface="Playfair Display" charset="1" panose="00000500000000000000"/>
      <p:regular r:id="rId9"/>
    </p:embeddedFont>
    <p:embeddedFont>
      <p:font typeface="Montserrat Bold" charset="1" panose="00000800000000000000"/>
      <p:regular r:id="rId10"/>
    </p:embeddedFont>
    <p:embeddedFont>
      <p:font typeface="Montserrat" charset="1" panose="00000500000000000000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FEE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1028706" y="4514765"/>
            <a:ext cx="16230594" cy="38509"/>
          </a:xfrm>
          <a:prstGeom prst="line">
            <a:avLst/>
          </a:prstGeom>
          <a:ln cap="flat" w="9525">
            <a:solidFill>
              <a:srgbClr val="2B2C3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11680149" y="4553274"/>
            <a:ext cx="6198623" cy="5733726"/>
          </a:xfrm>
          <a:custGeom>
            <a:avLst/>
            <a:gdLst/>
            <a:ahLst/>
            <a:cxnLst/>
            <a:rect r="r" b="b" t="t" l="l"/>
            <a:pathLst>
              <a:path h="5733726" w="6198623">
                <a:moveTo>
                  <a:pt x="0" y="0"/>
                </a:moveTo>
                <a:lnTo>
                  <a:pt x="6198623" y="0"/>
                </a:lnTo>
                <a:lnTo>
                  <a:pt x="6198623" y="5733726"/>
                </a:lnTo>
                <a:lnTo>
                  <a:pt x="0" y="5733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4784613"/>
            <a:ext cx="16230600" cy="5730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40"/>
              </a:lnSpc>
              <a:spcBef>
                <a:spcPct val="0"/>
              </a:spcBef>
            </a:pPr>
            <a:r>
              <a:rPr lang="en-US" b="true" sz="3314" spc="752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SPORTS INJURIES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50974" y="902596"/>
            <a:ext cx="14321135" cy="35139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10"/>
              </a:lnSpc>
            </a:pPr>
            <a:r>
              <a:rPr lang="en-US" sz="14627" spc="73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Achilles Tendon Rupture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FEE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5037" y="1224599"/>
            <a:ext cx="13623312" cy="4904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40"/>
              </a:lnSpc>
              <a:spcBef>
                <a:spcPct val="0"/>
              </a:spcBef>
            </a:pPr>
            <a:r>
              <a:rPr lang="en-US" b="true" sz="2814" spc="638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ACHILLES TENDON RUPTURE</a:t>
            </a:r>
          </a:p>
        </p:txBody>
      </p:sp>
      <p:sp>
        <p:nvSpPr>
          <p:cNvPr name="AutoShape 3" id="3"/>
          <p:cNvSpPr/>
          <p:nvPr/>
        </p:nvSpPr>
        <p:spPr>
          <a:xfrm flipV="true">
            <a:off x="-7086597" y="1760761"/>
            <a:ext cx="16230594" cy="38509"/>
          </a:xfrm>
          <a:prstGeom prst="line">
            <a:avLst/>
          </a:prstGeom>
          <a:ln cap="flat" w="9525">
            <a:solidFill>
              <a:srgbClr val="2B2C3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514196" y="1028700"/>
            <a:ext cx="7773804" cy="5063759"/>
            <a:chOff x="0" y="0"/>
            <a:chExt cx="2364475" cy="154018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364475" cy="1540190"/>
            </a:xfrm>
            <a:custGeom>
              <a:avLst/>
              <a:gdLst/>
              <a:ahLst/>
              <a:cxnLst/>
              <a:rect r="r" b="b" t="t" l="l"/>
              <a:pathLst>
                <a:path h="1540190" w="2364475">
                  <a:moveTo>
                    <a:pt x="0" y="0"/>
                  </a:moveTo>
                  <a:lnTo>
                    <a:pt x="2364475" y="0"/>
                  </a:lnTo>
                  <a:lnTo>
                    <a:pt x="2364475" y="1540190"/>
                  </a:lnTo>
                  <a:lnTo>
                    <a:pt x="0" y="154019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28575"/>
              <a:ext cx="2364475" cy="1568764"/>
            </a:xfrm>
            <a:prstGeom prst="rect">
              <a:avLst/>
            </a:prstGeom>
          </p:spPr>
          <p:txBody>
            <a:bodyPr anchor="ctr" rtlCol="false" tIns="68580" lIns="68580" bIns="68580" rIns="68580"/>
            <a:lstStyle/>
            <a:p>
              <a:pPr algn="ctr">
                <a:lnSpc>
                  <a:spcPts val="188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2264095" y="1503180"/>
            <a:ext cx="4995205" cy="4114800"/>
          </a:xfrm>
          <a:custGeom>
            <a:avLst/>
            <a:gdLst/>
            <a:ahLst/>
            <a:cxnLst/>
            <a:rect r="r" b="b" t="t" l="l"/>
            <a:pathLst>
              <a:path h="4114800" w="4995205">
                <a:moveTo>
                  <a:pt x="0" y="0"/>
                </a:moveTo>
                <a:lnTo>
                  <a:pt x="4995205" y="0"/>
                </a:lnTo>
                <a:lnTo>
                  <a:pt x="499520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88320" y="2343336"/>
            <a:ext cx="6175474" cy="13965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24"/>
              </a:lnSpc>
            </a:pPr>
            <a:r>
              <a:rPr lang="en-US" sz="2017" u="sng" b="true">
                <a:solidFill>
                  <a:srgbClr val="2B2C3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Achilles Tendon - </a:t>
            </a:r>
          </a:p>
          <a:p>
            <a:pPr algn="l" marL="435523" indent="-217762" lvl="1">
              <a:lnSpc>
                <a:spcPts val="2824"/>
              </a:lnSpc>
              <a:buFont typeface="Arial"/>
              <a:buChar char="•"/>
            </a:pPr>
            <a:r>
              <a:rPr lang="en-US" sz="2017">
                <a:solidFill>
                  <a:srgbClr val="2B2C30"/>
                </a:solidFill>
                <a:latin typeface="Montserrat"/>
                <a:ea typeface="Montserrat"/>
                <a:cs typeface="Montserrat"/>
                <a:sym typeface="Montserrat"/>
              </a:rPr>
              <a:t>Largest tendon in the body </a:t>
            </a:r>
          </a:p>
          <a:p>
            <a:pPr algn="l" marL="435523" indent="-217762" lvl="1">
              <a:lnSpc>
                <a:spcPts val="2824"/>
              </a:lnSpc>
              <a:buFont typeface="Arial"/>
              <a:buChar char="•"/>
            </a:pPr>
            <a:r>
              <a:rPr lang="en-US" sz="2017">
                <a:solidFill>
                  <a:srgbClr val="2B2C30"/>
                </a:solidFill>
                <a:latin typeface="Montserrat"/>
                <a:ea typeface="Montserrat"/>
                <a:cs typeface="Montserrat"/>
                <a:sym typeface="Montserrat"/>
              </a:rPr>
              <a:t>Connects to the calf muscle to the heel bone</a:t>
            </a:r>
          </a:p>
          <a:p>
            <a:pPr algn="l" marL="435523" indent="-217762" lvl="1">
              <a:lnSpc>
                <a:spcPts val="2824"/>
              </a:lnSpc>
              <a:buFont typeface="Arial"/>
              <a:buChar char="•"/>
            </a:pPr>
            <a:r>
              <a:rPr lang="en-US" sz="2017">
                <a:solidFill>
                  <a:srgbClr val="2B2C30"/>
                </a:solidFill>
                <a:latin typeface="Montserrat"/>
                <a:ea typeface="Montserrat"/>
                <a:cs typeface="Montserrat"/>
                <a:sym typeface="Montserrat"/>
              </a:rPr>
              <a:t>Allows for plantar flexion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DAG7BB1TPG4</dc:identifier>
  <dcterms:modified xsi:type="dcterms:W3CDTF">2011-08-01T06:04:30Z</dcterms:modified>
  <cp:revision>1</cp:revision>
  <dc:title>Achilles Tendon Rupture</dc:title>
</cp:coreProperties>
</file>