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613ED-0D1E-6444-873B-5A7A721D0E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42C3B3-A778-794D-871D-FC0FCAD826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9EFB9-3F8F-BA41-81B7-472EDC628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D570E-509B-6649-A88F-7D7AF9B4D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98362E-6186-FA46-AD7A-06C4FBEC4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394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955E5-6BBB-6645-AA59-671BE6A3F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2FDC-5C21-804F-8D86-6FC50DD484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F162F-774B-CB48-B788-B19F2B6DA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F51BE-04DD-BA41-82C9-1DE667B0F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A25CA-7951-2945-8F23-A0BD13FF6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970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E56C1-1D2D-0741-9786-9A6097BC6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73622-39FD-8548-A610-8FE7804EDD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C238D-A69D-6F4D-B00B-46D71222D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51C3C-B5A5-8A49-8E87-8293E7881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EF95A-13F1-2341-8685-7BD39DB85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642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BE669-1EDF-724F-B950-106168D53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14A6B-6F45-ED42-A38E-3460568B0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FED099-F4C8-474B-B727-107C22F65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F262E8-DEF9-1F47-A1B0-1EBB7DCC3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0A6F0-4257-A048-8699-9FD7BAEEB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D7B5A-B9D5-B94B-890E-B2F45A8FA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27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1010E-6A77-3740-B9C5-0418204C1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ECF2B-E1BC-AE48-90BE-712C65E55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6C4AF-525C-FC43-B1FF-F5F0C3B21E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321ED9-9F94-2445-A356-90DA016CBD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601713-2EF5-E448-AB66-26F2818178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CD8DF-261C-C042-90DB-B4E01A813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FBA643-C9BE-3C4B-936F-2EB492D58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9080CA-18BA-1C4B-AE5A-A942DCFBC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92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ED65D-5B28-6D42-9AA0-A76F46FB9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7E3AD9-44F3-F540-AAD0-C9EE3C4FB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E6B44D-E8F2-364A-B736-BBC030099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46892-4DD6-ED47-B991-2A9911C79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252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86E558-90D1-574D-93CD-67177B6F9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D3AE96-12E7-E44F-8F98-CD85E596A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344EE-D227-9747-99EF-393E4E8E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572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0AF00-24FE-BD49-9A49-966686F50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61FA8-80F4-434C-9CF3-E9655354D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508F34-966E-9146-9EDC-CFD9001CE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8E9190-246A-2F4F-BBAA-9939A0528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C5153F-1FC2-7749-ABBD-9583B3FEB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4387C9-FA78-1C4C-B74D-31D39A893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541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64F10-647A-A44C-BA69-F1C037842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0D7A6A-B7CD-A248-978C-3D7DE7B9C2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9202E3-4BF1-D340-9FEF-B06A09016B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D6CCD7-81CF-CB41-8E1D-4DB4E2B0A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2CFB6-553F-D046-BF1F-D75671E9C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0B675-8A9E-9C45-997F-F5090E2F5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09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A7057-3AB5-1A48-BC4A-7592DB6F8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286027-EEC2-C344-B901-AF15C93B13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0BF09-338C-C343-9286-120D885BC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75718-A0CB-A04D-9437-C415AADD5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DFFDD-7BE1-6049-AFBF-8DC0924C5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032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607E46-9512-024E-9732-0D9DC4B21B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1F02E3-172A-1D46-B621-3C3D9F337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3B5D6-51C3-744B-AC70-37B156AC2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6C540-E389-E140-AE6A-982C185D8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11E23-ED76-684D-AD77-0F6E6F6F3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782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23FA07-2284-E744-86BD-3888CB10C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58229-A9FF-BB4C-A267-1E60DAC23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C482F-D752-164A-86E3-E904FA2B16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7DE50-FFD0-D242-87CF-9FCB2D570EB2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33BF9-8F52-1E4D-A116-E61B14203E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20EEB-6C12-6A41-8AAF-054B68696B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C5113-1363-FB42-8137-4B5C08B642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262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jvadciuy2Y&amp;t=21s" TargetMode="External"/><Relationship Id="rId2" Type="http://schemas.openxmlformats.org/officeDocument/2006/relationships/hyperlink" Target="https://www.youtube.com/watch?v=xZ2UaYY4vXU&amp;feature=youtu.be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BKIPh8RW0go&amp;t=58s" TargetMode="External"/><Relationship Id="rId4" Type="http://schemas.openxmlformats.org/officeDocument/2006/relationships/hyperlink" Target="https://youtu.be/w-tgDLYRPf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trendspotter.net/" TargetMode="External"/><Relationship Id="rId2" Type="http://schemas.openxmlformats.org/officeDocument/2006/relationships/hyperlink" Target="https://www.wgsn.com/blog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vogue.co.uk/" TargetMode="External"/><Relationship Id="rId5" Type="http://schemas.openxmlformats.org/officeDocument/2006/relationships/hyperlink" Target="https://int.coloro.com/aw2122?_fsi=tPXB10OI" TargetMode="External"/><Relationship Id="rId4" Type="http://schemas.openxmlformats.org/officeDocument/2006/relationships/hyperlink" Target="https://printpattern.blogspo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94708F1-1F4C-1D48-A69A-D365F3E50E78}"/>
              </a:ext>
            </a:extLst>
          </p:cNvPr>
          <p:cNvSpPr/>
          <p:nvPr/>
        </p:nvSpPr>
        <p:spPr>
          <a:xfrm>
            <a:off x="1555742" y="890017"/>
            <a:ext cx="9080515" cy="7201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b="1" dirty="0">
              <a:latin typeface="Arial" panose="020B0604020202020204" pitchFamily="34" charset="0"/>
              <a:ea typeface="MS Mincho" panose="02020609040205080304" pitchFamily="49" charset="-128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ea typeface="MS Mincho" panose="02020609040205080304" pitchFamily="49" charset="-128"/>
              </a:rPr>
              <a:t>HAND IN VE1 – Friday 13</a:t>
            </a:r>
            <a:r>
              <a:rPr lang="en-GB" b="1" baseline="30000" dirty="0">
                <a:latin typeface="Arial" panose="020B0604020202020204" pitchFamily="34" charset="0"/>
                <a:ea typeface="MS Mincho" panose="02020609040205080304" pitchFamily="49" charset="-128"/>
              </a:rPr>
              <a:t>th</a:t>
            </a:r>
            <a:r>
              <a:rPr lang="en-GB" b="1" dirty="0">
                <a:latin typeface="Arial" panose="020B0604020202020204" pitchFamily="34" charset="0"/>
                <a:ea typeface="MS Mincho" panose="02020609040205080304" pitchFamily="49" charset="-128"/>
              </a:rPr>
              <a:t> Nov – 9.30am at desks</a:t>
            </a:r>
          </a:p>
          <a:p>
            <a:pPr algn="ctr"/>
            <a:endParaRPr lang="en-GB" b="1" dirty="0">
              <a:effectLst/>
              <a:latin typeface="Arial" panose="020B0604020202020204" pitchFamily="34" charset="0"/>
              <a:ea typeface="MS Mincho" panose="02020609040205080304" pitchFamily="49" charset="-128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ea typeface="MS Mincho" panose="02020609040205080304" pitchFamily="49" charset="-128"/>
              </a:rPr>
              <a:t>SKETCHBOOKS ARE KEY</a:t>
            </a:r>
          </a:p>
          <a:p>
            <a:pPr algn="ctr"/>
            <a:endParaRPr lang="en-GB" b="1" dirty="0">
              <a:effectLst/>
            </a:endParaRPr>
          </a:p>
          <a:p>
            <a:pPr algn="ctr"/>
            <a:r>
              <a:rPr lang="en-GB" b="1" dirty="0"/>
              <a:t>INDEPENDENT STUDY TIME IS ESSENTIAL - keep producing out of session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>
                <a:highlight>
                  <a:srgbClr val="FFFF00"/>
                </a:highlight>
              </a:rPr>
              <a:t>Level 5 changemakers is this FRIDAY online, group crits for VE1 – 23</a:t>
            </a:r>
            <a:r>
              <a:rPr lang="en-GB" b="1" baseline="30000" dirty="0">
                <a:highlight>
                  <a:srgbClr val="FFFF00"/>
                </a:highlight>
              </a:rPr>
              <a:t>rd</a:t>
            </a:r>
            <a:r>
              <a:rPr lang="en-GB" b="1" dirty="0">
                <a:highlight>
                  <a:srgbClr val="FFFF00"/>
                </a:highlight>
              </a:rPr>
              <a:t> October 2020!!!</a:t>
            </a:r>
          </a:p>
          <a:p>
            <a:pPr algn="ctr"/>
            <a:endParaRPr lang="en-GB" b="1" dirty="0"/>
          </a:p>
          <a:p>
            <a:pPr algn="ctr"/>
            <a:r>
              <a:rPr lang="en-GB" dirty="0">
                <a:solidFill>
                  <a:srgbClr val="FFFF00"/>
                </a:solidFill>
                <a:highlight>
                  <a:srgbClr val="000000"/>
                </a:highlight>
              </a:rPr>
              <a:t>You will need to submit and present </a:t>
            </a:r>
          </a:p>
          <a:p>
            <a:pPr algn="ctr"/>
            <a:endParaRPr lang="en-GB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pPr algn="ctr"/>
            <a:r>
              <a:rPr lang="en-GB" dirty="0">
                <a:solidFill>
                  <a:srgbClr val="FFFF00"/>
                </a:solidFill>
                <a:highlight>
                  <a:srgbClr val="000000"/>
                </a:highlight>
              </a:rPr>
              <a:t>• Summer sketchbook/s - in response to the Summer Brief </a:t>
            </a:r>
          </a:p>
          <a:p>
            <a:pPr algn="ctr"/>
            <a:endParaRPr lang="en-GB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pPr algn="ctr"/>
            <a:r>
              <a:rPr lang="en-GB" dirty="0">
                <a:solidFill>
                  <a:srgbClr val="FFFF00"/>
                </a:solidFill>
                <a:highlight>
                  <a:srgbClr val="000000"/>
                </a:highlight>
              </a:rPr>
              <a:t>• A3 sketchbook/(s) </a:t>
            </a:r>
          </a:p>
          <a:p>
            <a:pPr algn="ctr"/>
            <a:endParaRPr lang="en-GB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pPr algn="ctr"/>
            <a:r>
              <a:rPr lang="en-GB" dirty="0">
                <a:solidFill>
                  <a:srgbClr val="FFFF00"/>
                </a:solidFill>
                <a:highlight>
                  <a:srgbClr val="000000"/>
                </a:highlight>
              </a:rPr>
              <a:t>• Organised, loose large sheet drawings and paintings from the scheduled workshops &amp; any photographic documentation &amp; 3D development work built and made.</a:t>
            </a:r>
            <a:endParaRPr lang="en-GB" b="1" dirty="0">
              <a:solidFill>
                <a:srgbClr val="FFFF00"/>
              </a:solidFill>
              <a:highlight>
                <a:srgbClr val="000000"/>
              </a:highlight>
            </a:endParaRP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>
              <a:effectLst/>
            </a:endParaRPr>
          </a:p>
          <a:p>
            <a:pPr algn="ctr"/>
            <a:endParaRPr lang="en-GB" b="1" dirty="0">
              <a:effectLst/>
            </a:endParaRPr>
          </a:p>
          <a:p>
            <a:pPr algn="ctr"/>
            <a:endParaRPr lang="en-GB" b="1" dirty="0"/>
          </a:p>
          <a:p>
            <a:pPr algn="ctr"/>
            <a:endParaRPr lang="en-GB" b="1" baseline="30000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759459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94708F1-1F4C-1D48-A69A-D365F3E50E78}"/>
              </a:ext>
            </a:extLst>
          </p:cNvPr>
          <p:cNvSpPr/>
          <p:nvPr/>
        </p:nvSpPr>
        <p:spPr>
          <a:xfrm>
            <a:off x="1555742" y="3429000"/>
            <a:ext cx="9080515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2"/>
              </a:rPr>
              <a:t>https://www.youtube.com/watch?v=xZ2UaYY4vXU&amp;feature=youtu.be</a:t>
            </a:r>
            <a:endParaRPr lang="en-GB" dirty="0"/>
          </a:p>
          <a:p>
            <a:pPr algn="ctr"/>
            <a:endParaRPr lang="en-GB" b="1" dirty="0"/>
          </a:p>
          <a:p>
            <a:pPr algn="ctr"/>
            <a:r>
              <a:rPr lang="en-GB" dirty="0">
                <a:hlinkClick r:id="rId3"/>
              </a:rPr>
              <a:t>https://www.youtube.com/watch?v=Ujvadciuy2Y&amp;t=21s</a:t>
            </a:r>
            <a:endParaRPr lang="en-GB" dirty="0"/>
          </a:p>
          <a:p>
            <a:pPr algn="ctr"/>
            <a:endParaRPr lang="en-GB" b="1" dirty="0"/>
          </a:p>
          <a:p>
            <a:pPr algn="ctr"/>
            <a:r>
              <a:rPr lang="en-GB" dirty="0">
                <a:hlinkClick r:id="rId4"/>
              </a:rPr>
              <a:t>https://youtu.be/w-tgDLYRPfM</a:t>
            </a:r>
            <a:endParaRPr lang="en-GB" dirty="0"/>
          </a:p>
          <a:p>
            <a:pPr algn="ctr"/>
            <a:endParaRPr lang="en-GB" b="1" dirty="0"/>
          </a:p>
          <a:p>
            <a:pPr algn="ctr"/>
            <a:r>
              <a:rPr lang="en-GB" dirty="0">
                <a:hlinkClick r:id="rId5"/>
              </a:rPr>
              <a:t>https://www.youtube.com/watch?v=BKIPh8RW0go&amp;t=58s</a:t>
            </a:r>
            <a:endParaRPr lang="en-GB" b="1" dirty="0">
              <a:effectLst/>
            </a:endParaRPr>
          </a:p>
          <a:p>
            <a:pPr algn="ctr"/>
            <a:endParaRPr lang="en-GB" b="1" dirty="0">
              <a:effectLst/>
            </a:endParaRPr>
          </a:p>
          <a:p>
            <a:pPr algn="ctr"/>
            <a:endParaRPr lang="en-GB" b="1" dirty="0"/>
          </a:p>
          <a:p>
            <a:pPr algn="ctr"/>
            <a:endParaRPr lang="en-GB" b="1" baseline="30000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EEB43F-939A-EE4A-867F-ECAF30F4AE07}"/>
              </a:ext>
            </a:extLst>
          </p:cNvPr>
          <p:cNvSpPr txBox="1"/>
          <p:nvPr/>
        </p:nvSpPr>
        <p:spPr>
          <a:xfrm>
            <a:off x="3972909" y="1860331"/>
            <a:ext cx="42461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LEVEL 5 Sketchbook examples</a:t>
            </a:r>
          </a:p>
        </p:txBody>
      </p:sp>
    </p:spTree>
    <p:extLst>
      <p:ext uri="{BB962C8B-B14F-4D97-AF65-F5344CB8AC3E}">
        <p14:creationId xmlns:p14="http://schemas.microsoft.com/office/powerpoint/2010/main" val="661066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94708F1-1F4C-1D48-A69A-D365F3E50E78}"/>
              </a:ext>
            </a:extLst>
          </p:cNvPr>
          <p:cNvSpPr/>
          <p:nvPr/>
        </p:nvSpPr>
        <p:spPr>
          <a:xfrm>
            <a:off x="1555742" y="3429000"/>
            <a:ext cx="9080515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b="1" dirty="0">
              <a:effectLst/>
            </a:endParaRPr>
          </a:p>
          <a:p>
            <a:pPr algn="ctr"/>
            <a:endParaRPr lang="en-GB" b="1" dirty="0"/>
          </a:p>
          <a:p>
            <a:pPr algn="ctr"/>
            <a:endParaRPr lang="en-GB" b="1" baseline="30000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BFEC829-A642-9B46-89E2-4F4714E4E086}"/>
              </a:ext>
            </a:extLst>
          </p:cNvPr>
          <p:cNvSpPr/>
          <p:nvPr/>
        </p:nvSpPr>
        <p:spPr>
          <a:xfrm>
            <a:off x="4566926" y="1194817"/>
            <a:ext cx="30581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https://www.wgsn.com/blogs/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6EAC8D-691D-7944-BADA-81098428F86A}"/>
              </a:ext>
            </a:extLst>
          </p:cNvPr>
          <p:cNvSpPr/>
          <p:nvPr/>
        </p:nvSpPr>
        <p:spPr>
          <a:xfrm>
            <a:off x="4404445" y="2127242"/>
            <a:ext cx="3383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https://www.thetrendspotter.net/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B55526-375A-D548-858E-8E2AF1D089C8}"/>
              </a:ext>
            </a:extLst>
          </p:cNvPr>
          <p:cNvSpPr/>
          <p:nvPr/>
        </p:nvSpPr>
        <p:spPr>
          <a:xfrm>
            <a:off x="4309548" y="3059667"/>
            <a:ext cx="347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https://printpattern.blogspot.com/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48603B-80D8-994C-981A-D56022469AD1}"/>
              </a:ext>
            </a:extLst>
          </p:cNvPr>
          <p:cNvSpPr/>
          <p:nvPr/>
        </p:nvSpPr>
        <p:spPr>
          <a:xfrm>
            <a:off x="3834866" y="3992092"/>
            <a:ext cx="4522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https://int.coloro.com/aw2122?_fsi=tPXB10OI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36ED981-65CB-5B4D-BEEE-6DA26D69E846}"/>
              </a:ext>
            </a:extLst>
          </p:cNvPr>
          <p:cNvSpPr/>
          <p:nvPr/>
        </p:nvSpPr>
        <p:spPr>
          <a:xfrm>
            <a:off x="4764447" y="4820885"/>
            <a:ext cx="25682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6"/>
              </a:rPr>
              <a:t>https://www.vogue.co.uk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419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204</Words>
  <Application>Microsoft Macintosh PowerPoint</Application>
  <PresentationFormat>Widescreen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Claire Savage</dc:creator>
  <cp:keywords/>
  <dc:description/>
  <cp:lastModifiedBy>Claire Savage</cp:lastModifiedBy>
  <cp:revision>6</cp:revision>
  <dcterms:created xsi:type="dcterms:W3CDTF">2020-10-12T08:47:35Z</dcterms:created>
  <dcterms:modified xsi:type="dcterms:W3CDTF">2020-10-12T10:38:55Z</dcterms:modified>
  <cp:category/>
</cp:coreProperties>
</file>