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1173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DA0AD9-5556-438A-8FDB-5FE3DF73727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6EB872-4C00-442B-AFD7-B269ED39EB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Financial institutions are prime cybercrime targets</a:t>
          </a:r>
        </a:p>
      </dgm:t>
    </dgm:pt>
    <dgm:pt modelId="{FECA0AC8-611B-4156-BF34-BBCE8BB9E904}" type="parTrans" cxnId="{19AB6440-7842-4955-92E9-6EABEFFA7CE7}">
      <dgm:prSet/>
      <dgm:spPr/>
      <dgm:t>
        <a:bodyPr/>
        <a:lstStyle/>
        <a:p>
          <a:endParaRPr lang="en-US"/>
        </a:p>
      </dgm:t>
    </dgm:pt>
    <dgm:pt modelId="{6046AA3E-C366-4C9D-876E-F9DD89635064}" type="sibTrans" cxnId="{19AB6440-7842-4955-92E9-6EABEFFA7CE7}">
      <dgm:prSet/>
      <dgm:spPr/>
      <dgm:t>
        <a:bodyPr/>
        <a:lstStyle/>
        <a:p>
          <a:endParaRPr lang="en-US"/>
        </a:p>
      </dgm:t>
    </dgm:pt>
    <dgm:pt modelId="{02724D6D-85DF-40FB-A0BF-89F6E15D7B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Hybrid work and cloud services expand the attack surface</a:t>
          </a:r>
        </a:p>
      </dgm:t>
    </dgm:pt>
    <dgm:pt modelId="{D71BB232-53F4-43C8-B81F-B9FB7850AD0C}" type="parTrans" cxnId="{EECC401A-F9DA-45C5-AAC9-E08FA234EDFE}">
      <dgm:prSet/>
      <dgm:spPr/>
      <dgm:t>
        <a:bodyPr/>
        <a:lstStyle/>
        <a:p>
          <a:endParaRPr lang="en-US"/>
        </a:p>
      </dgm:t>
    </dgm:pt>
    <dgm:pt modelId="{2C043947-5DC2-412A-95D3-4B3BAE9CD970}" type="sibTrans" cxnId="{EECC401A-F9DA-45C5-AAC9-E08FA234EDFE}">
      <dgm:prSet/>
      <dgm:spPr/>
      <dgm:t>
        <a:bodyPr/>
        <a:lstStyle/>
        <a:p>
          <a:endParaRPr lang="en-US"/>
        </a:p>
      </dgm:t>
    </dgm:pt>
    <dgm:pt modelId="{6DE3E727-A7E0-42DA-B805-44BE660011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Recent phishing and ransomware incidents highlight risk</a:t>
          </a:r>
        </a:p>
      </dgm:t>
    </dgm:pt>
    <dgm:pt modelId="{CAAF5228-A94B-4C05-86C6-C9B7F2CF83C9}" type="parTrans" cxnId="{CFE68639-3D1E-4289-BC91-D8C69FDCDEF4}">
      <dgm:prSet/>
      <dgm:spPr/>
      <dgm:t>
        <a:bodyPr/>
        <a:lstStyle/>
        <a:p>
          <a:endParaRPr lang="en-US"/>
        </a:p>
      </dgm:t>
    </dgm:pt>
    <dgm:pt modelId="{A96D4F48-BBA9-4461-8292-B444C5755100}" type="sibTrans" cxnId="{CFE68639-3D1E-4289-BC91-D8C69FDCDEF4}">
      <dgm:prSet/>
      <dgm:spPr/>
      <dgm:t>
        <a:bodyPr/>
        <a:lstStyle/>
        <a:p>
          <a:endParaRPr lang="en-US"/>
        </a:p>
      </dgm:t>
    </dgm:pt>
    <dgm:pt modelId="{B8FA35E4-F309-4424-9D5F-6EF355A24F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Security investment protects finances, operations, and reputation</a:t>
          </a:r>
        </a:p>
      </dgm:t>
    </dgm:pt>
    <dgm:pt modelId="{22FF9DE6-2FE9-4BE7-AA74-568665A86502}" type="parTrans" cxnId="{9431A978-4959-4B0C-AEA5-79C74E49CC30}">
      <dgm:prSet/>
      <dgm:spPr/>
      <dgm:t>
        <a:bodyPr/>
        <a:lstStyle/>
        <a:p>
          <a:endParaRPr lang="en-US"/>
        </a:p>
      </dgm:t>
    </dgm:pt>
    <dgm:pt modelId="{BAC28C8B-E635-4DED-87AB-EDFCD208B398}" type="sibTrans" cxnId="{9431A978-4959-4B0C-AEA5-79C74E49CC30}">
      <dgm:prSet/>
      <dgm:spPr/>
      <dgm:t>
        <a:bodyPr/>
        <a:lstStyle/>
        <a:p>
          <a:endParaRPr lang="en-US"/>
        </a:p>
      </dgm:t>
    </dgm:pt>
    <dgm:pt modelId="{E8E028CE-570E-41A4-B565-8F4EA97CF2B0}" type="pres">
      <dgm:prSet presAssocID="{6FDA0AD9-5556-438A-8FDB-5FE3DF737270}" presName="root" presStyleCnt="0">
        <dgm:presLayoutVars>
          <dgm:dir/>
          <dgm:resizeHandles val="exact"/>
        </dgm:presLayoutVars>
      </dgm:prSet>
      <dgm:spPr/>
    </dgm:pt>
    <dgm:pt modelId="{55BF334D-5E0F-430D-8DE1-24BD8130A7A4}" type="pres">
      <dgm:prSet presAssocID="{BF6EB872-4C00-442B-AFD7-B269ED39EBDD}" presName="compNode" presStyleCnt="0"/>
      <dgm:spPr/>
    </dgm:pt>
    <dgm:pt modelId="{80025661-6C9C-4E54-A60E-2A4B3A838983}" type="pres">
      <dgm:prSet presAssocID="{BF6EB872-4C00-442B-AFD7-B269ED39EBD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E81D484-1542-4116-9B6C-6A98CB981AA4}" type="pres">
      <dgm:prSet presAssocID="{BF6EB872-4C00-442B-AFD7-B269ED39EBDD}" presName="spaceRect" presStyleCnt="0"/>
      <dgm:spPr/>
    </dgm:pt>
    <dgm:pt modelId="{7720ADDC-B0AD-47B9-8BD5-C6DE2DB8AA82}" type="pres">
      <dgm:prSet presAssocID="{BF6EB872-4C00-442B-AFD7-B269ED39EBDD}" presName="textRect" presStyleLbl="revTx" presStyleIdx="0" presStyleCnt="4">
        <dgm:presLayoutVars>
          <dgm:chMax val="1"/>
          <dgm:chPref val="1"/>
        </dgm:presLayoutVars>
      </dgm:prSet>
      <dgm:spPr/>
    </dgm:pt>
    <dgm:pt modelId="{29C07337-C964-4172-9911-712894FA7809}" type="pres">
      <dgm:prSet presAssocID="{6046AA3E-C366-4C9D-876E-F9DD89635064}" presName="sibTrans" presStyleCnt="0"/>
      <dgm:spPr/>
    </dgm:pt>
    <dgm:pt modelId="{E1B678F0-FE8E-4176-8FC8-6C4B446888C2}" type="pres">
      <dgm:prSet presAssocID="{02724D6D-85DF-40FB-A0BF-89F6E15D7B2D}" presName="compNode" presStyleCnt="0"/>
      <dgm:spPr/>
    </dgm:pt>
    <dgm:pt modelId="{FB277BAD-BF65-46E4-BAC0-8E8C2606216B}" type="pres">
      <dgm:prSet presAssocID="{02724D6D-85DF-40FB-A0BF-89F6E15D7B2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39029F34-ACAF-48BB-A990-98D722744487}" type="pres">
      <dgm:prSet presAssocID="{02724D6D-85DF-40FB-A0BF-89F6E15D7B2D}" presName="spaceRect" presStyleCnt="0"/>
      <dgm:spPr/>
    </dgm:pt>
    <dgm:pt modelId="{2C3FF2FA-6AF8-415D-BB91-51715937CD2E}" type="pres">
      <dgm:prSet presAssocID="{02724D6D-85DF-40FB-A0BF-89F6E15D7B2D}" presName="textRect" presStyleLbl="revTx" presStyleIdx="1" presStyleCnt="4">
        <dgm:presLayoutVars>
          <dgm:chMax val="1"/>
          <dgm:chPref val="1"/>
        </dgm:presLayoutVars>
      </dgm:prSet>
      <dgm:spPr/>
    </dgm:pt>
    <dgm:pt modelId="{9B17718F-23A9-4EBB-A1D4-5CFA64CB5677}" type="pres">
      <dgm:prSet presAssocID="{2C043947-5DC2-412A-95D3-4B3BAE9CD970}" presName="sibTrans" presStyleCnt="0"/>
      <dgm:spPr/>
    </dgm:pt>
    <dgm:pt modelId="{1AC5C818-76FD-4966-8EA4-A830F87C2ED5}" type="pres">
      <dgm:prSet presAssocID="{6DE3E727-A7E0-42DA-B805-44BE660011B6}" presName="compNode" presStyleCnt="0"/>
      <dgm:spPr/>
    </dgm:pt>
    <dgm:pt modelId="{F01B9B6F-2926-479C-BEBA-F110400A88A0}" type="pres">
      <dgm:prSet presAssocID="{6DE3E727-A7E0-42DA-B805-44BE660011B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B81CEDC-28E3-4C81-A578-6B0F4D152055}" type="pres">
      <dgm:prSet presAssocID="{6DE3E727-A7E0-42DA-B805-44BE660011B6}" presName="spaceRect" presStyleCnt="0"/>
      <dgm:spPr/>
    </dgm:pt>
    <dgm:pt modelId="{A589E283-27A7-404C-9AF9-0E6FF7387093}" type="pres">
      <dgm:prSet presAssocID="{6DE3E727-A7E0-42DA-B805-44BE660011B6}" presName="textRect" presStyleLbl="revTx" presStyleIdx="2" presStyleCnt="4">
        <dgm:presLayoutVars>
          <dgm:chMax val="1"/>
          <dgm:chPref val="1"/>
        </dgm:presLayoutVars>
      </dgm:prSet>
      <dgm:spPr/>
    </dgm:pt>
    <dgm:pt modelId="{47A249A7-C6ED-4AE1-AB28-3332811888C9}" type="pres">
      <dgm:prSet presAssocID="{A96D4F48-BBA9-4461-8292-B444C5755100}" presName="sibTrans" presStyleCnt="0"/>
      <dgm:spPr/>
    </dgm:pt>
    <dgm:pt modelId="{BC1D9F63-3ADB-4562-A938-27204050AD34}" type="pres">
      <dgm:prSet presAssocID="{B8FA35E4-F309-4424-9D5F-6EF355A24F9B}" presName="compNode" presStyleCnt="0"/>
      <dgm:spPr/>
    </dgm:pt>
    <dgm:pt modelId="{AB03E775-9F7F-4CD1-ABD0-C61A4DD3B0A3}" type="pres">
      <dgm:prSet presAssocID="{B8FA35E4-F309-4424-9D5F-6EF355A24F9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496D132-C15D-4073-9A44-498C999BCEC0}" type="pres">
      <dgm:prSet presAssocID="{B8FA35E4-F309-4424-9D5F-6EF355A24F9B}" presName="spaceRect" presStyleCnt="0"/>
      <dgm:spPr/>
    </dgm:pt>
    <dgm:pt modelId="{43D5B96E-843D-40C9-AB79-8A460F82F203}" type="pres">
      <dgm:prSet presAssocID="{B8FA35E4-F309-4424-9D5F-6EF355A24F9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CC401A-F9DA-45C5-AAC9-E08FA234EDFE}" srcId="{6FDA0AD9-5556-438A-8FDB-5FE3DF737270}" destId="{02724D6D-85DF-40FB-A0BF-89F6E15D7B2D}" srcOrd="1" destOrd="0" parTransId="{D71BB232-53F4-43C8-B81F-B9FB7850AD0C}" sibTransId="{2C043947-5DC2-412A-95D3-4B3BAE9CD970}"/>
    <dgm:cxn modelId="{CFE68639-3D1E-4289-BC91-D8C69FDCDEF4}" srcId="{6FDA0AD9-5556-438A-8FDB-5FE3DF737270}" destId="{6DE3E727-A7E0-42DA-B805-44BE660011B6}" srcOrd="2" destOrd="0" parTransId="{CAAF5228-A94B-4C05-86C6-C9B7F2CF83C9}" sibTransId="{A96D4F48-BBA9-4461-8292-B444C5755100}"/>
    <dgm:cxn modelId="{19AB6440-7842-4955-92E9-6EABEFFA7CE7}" srcId="{6FDA0AD9-5556-438A-8FDB-5FE3DF737270}" destId="{BF6EB872-4C00-442B-AFD7-B269ED39EBDD}" srcOrd="0" destOrd="0" parTransId="{FECA0AC8-611B-4156-BF34-BBCE8BB9E904}" sibTransId="{6046AA3E-C366-4C9D-876E-F9DD89635064}"/>
    <dgm:cxn modelId="{DD85924B-BB63-4208-85C3-F0CA13E8ECE2}" type="presOf" srcId="{02724D6D-85DF-40FB-A0BF-89F6E15D7B2D}" destId="{2C3FF2FA-6AF8-415D-BB91-51715937CD2E}" srcOrd="0" destOrd="0" presId="urn:microsoft.com/office/officeart/2018/2/layout/IconLabelList"/>
    <dgm:cxn modelId="{81388C72-90C5-4DC3-B54B-EC618DDDC4F3}" type="presOf" srcId="{BF6EB872-4C00-442B-AFD7-B269ED39EBDD}" destId="{7720ADDC-B0AD-47B9-8BD5-C6DE2DB8AA82}" srcOrd="0" destOrd="0" presId="urn:microsoft.com/office/officeart/2018/2/layout/IconLabelList"/>
    <dgm:cxn modelId="{9431A978-4959-4B0C-AEA5-79C74E49CC30}" srcId="{6FDA0AD9-5556-438A-8FDB-5FE3DF737270}" destId="{B8FA35E4-F309-4424-9D5F-6EF355A24F9B}" srcOrd="3" destOrd="0" parTransId="{22FF9DE6-2FE9-4BE7-AA74-568665A86502}" sibTransId="{BAC28C8B-E635-4DED-87AB-EDFCD208B398}"/>
    <dgm:cxn modelId="{2C3761A2-D26B-466A-9D77-46924DBFEE0C}" type="presOf" srcId="{6FDA0AD9-5556-438A-8FDB-5FE3DF737270}" destId="{E8E028CE-570E-41A4-B565-8F4EA97CF2B0}" srcOrd="0" destOrd="0" presId="urn:microsoft.com/office/officeart/2018/2/layout/IconLabelList"/>
    <dgm:cxn modelId="{E6722ECE-BE42-4120-A492-41999D7D4FB6}" type="presOf" srcId="{6DE3E727-A7E0-42DA-B805-44BE660011B6}" destId="{A589E283-27A7-404C-9AF9-0E6FF7387093}" srcOrd="0" destOrd="0" presId="urn:microsoft.com/office/officeart/2018/2/layout/IconLabelList"/>
    <dgm:cxn modelId="{E83527D2-FEF7-4872-B61D-D1630560E3CE}" type="presOf" srcId="{B8FA35E4-F309-4424-9D5F-6EF355A24F9B}" destId="{43D5B96E-843D-40C9-AB79-8A460F82F203}" srcOrd="0" destOrd="0" presId="urn:microsoft.com/office/officeart/2018/2/layout/IconLabelList"/>
    <dgm:cxn modelId="{6ED75E00-496A-4604-AB40-2AD21C68F1B1}" type="presParOf" srcId="{E8E028CE-570E-41A4-B565-8F4EA97CF2B0}" destId="{55BF334D-5E0F-430D-8DE1-24BD8130A7A4}" srcOrd="0" destOrd="0" presId="urn:microsoft.com/office/officeart/2018/2/layout/IconLabelList"/>
    <dgm:cxn modelId="{95A3BED9-7DF3-4C64-8007-4E4B896FC47E}" type="presParOf" srcId="{55BF334D-5E0F-430D-8DE1-24BD8130A7A4}" destId="{80025661-6C9C-4E54-A60E-2A4B3A838983}" srcOrd="0" destOrd="0" presId="urn:microsoft.com/office/officeart/2018/2/layout/IconLabelList"/>
    <dgm:cxn modelId="{EB6FD996-791A-47CF-A356-B7A781B43974}" type="presParOf" srcId="{55BF334D-5E0F-430D-8DE1-24BD8130A7A4}" destId="{5E81D484-1542-4116-9B6C-6A98CB981AA4}" srcOrd="1" destOrd="0" presId="urn:microsoft.com/office/officeart/2018/2/layout/IconLabelList"/>
    <dgm:cxn modelId="{4F50A95A-BB13-465D-AE17-763FCA07258F}" type="presParOf" srcId="{55BF334D-5E0F-430D-8DE1-24BD8130A7A4}" destId="{7720ADDC-B0AD-47B9-8BD5-C6DE2DB8AA82}" srcOrd="2" destOrd="0" presId="urn:microsoft.com/office/officeart/2018/2/layout/IconLabelList"/>
    <dgm:cxn modelId="{1D92EBE9-820B-4021-806C-3D31599E875A}" type="presParOf" srcId="{E8E028CE-570E-41A4-B565-8F4EA97CF2B0}" destId="{29C07337-C964-4172-9911-712894FA7809}" srcOrd="1" destOrd="0" presId="urn:microsoft.com/office/officeart/2018/2/layout/IconLabelList"/>
    <dgm:cxn modelId="{C6E82502-4C73-480F-A0E9-42498BBED2FA}" type="presParOf" srcId="{E8E028CE-570E-41A4-B565-8F4EA97CF2B0}" destId="{E1B678F0-FE8E-4176-8FC8-6C4B446888C2}" srcOrd="2" destOrd="0" presId="urn:microsoft.com/office/officeart/2018/2/layout/IconLabelList"/>
    <dgm:cxn modelId="{21ABC2DA-1D6D-421C-9806-CC3C02920CE9}" type="presParOf" srcId="{E1B678F0-FE8E-4176-8FC8-6C4B446888C2}" destId="{FB277BAD-BF65-46E4-BAC0-8E8C2606216B}" srcOrd="0" destOrd="0" presId="urn:microsoft.com/office/officeart/2018/2/layout/IconLabelList"/>
    <dgm:cxn modelId="{FB56C52F-7DAE-404E-AD7B-296F91548CE6}" type="presParOf" srcId="{E1B678F0-FE8E-4176-8FC8-6C4B446888C2}" destId="{39029F34-ACAF-48BB-A990-98D722744487}" srcOrd="1" destOrd="0" presId="urn:microsoft.com/office/officeart/2018/2/layout/IconLabelList"/>
    <dgm:cxn modelId="{11E9B72D-5A80-43AB-BFC7-53DA007B8251}" type="presParOf" srcId="{E1B678F0-FE8E-4176-8FC8-6C4B446888C2}" destId="{2C3FF2FA-6AF8-415D-BB91-51715937CD2E}" srcOrd="2" destOrd="0" presId="urn:microsoft.com/office/officeart/2018/2/layout/IconLabelList"/>
    <dgm:cxn modelId="{2EB20A0F-02FE-493B-8AE5-65ECB9A6FE1E}" type="presParOf" srcId="{E8E028CE-570E-41A4-B565-8F4EA97CF2B0}" destId="{9B17718F-23A9-4EBB-A1D4-5CFA64CB5677}" srcOrd="3" destOrd="0" presId="urn:microsoft.com/office/officeart/2018/2/layout/IconLabelList"/>
    <dgm:cxn modelId="{437B3A33-3BF8-47C2-B0F2-07A30F621003}" type="presParOf" srcId="{E8E028CE-570E-41A4-B565-8F4EA97CF2B0}" destId="{1AC5C818-76FD-4966-8EA4-A830F87C2ED5}" srcOrd="4" destOrd="0" presId="urn:microsoft.com/office/officeart/2018/2/layout/IconLabelList"/>
    <dgm:cxn modelId="{5237D65F-E34F-4741-A700-821B06965B85}" type="presParOf" srcId="{1AC5C818-76FD-4966-8EA4-A830F87C2ED5}" destId="{F01B9B6F-2926-479C-BEBA-F110400A88A0}" srcOrd="0" destOrd="0" presId="urn:microsoft.com/office/officeart/2018/2/layout/IconLabelList"/>
    <dgm:cxn modelId="{F6CC5094-7B20-48D2-802A-692BACB3FAFB}" type="presParOf" srcId="{1AC5C818-76FD-4966-8EA4-A830F87C2ED5}" destId="{6B81CEDC-28E3-4C81-A578-6B0F4D152055}" srcOrd="1" destOrd="0" presId="urn:microsoft.com/office/officeart/2018/2/layout/IconLabelList"/>
    <dgm:cxn modelId="{7063FF5B-35EA-4805-AADD-9DA1B57D2FEE}" type="presParOf" srcId="{1AC5C818-76FD-4966-8EA4-A830F87C2ED5}" destId="{A589E283-27A7-404C-9AF9-0E6FF7387093}" srcOrd="2" destOrd="0" presId="urn:microsoft.com/office/officeart/2018/2/layout/IconLabelList"/>
    <dgm:cxn modelId="{05945A10-323E-4963-AD04-7C83EE2C0B97}" type="presParOf" srcId="{E8E028CE-570E-41A4-B565-8F4EA97CF2B0}" destId="{47A249A7-C6ED-4AE1-AB28-3332811888C9}" srcOrd="5" destOrd="0" presId="urn:microsoft.com/office/officeart/2018/2/layout/IconLabelList"/>
    <dgm:cxn modelId="{AA33E90E-8FBF-4AA2-9981-B5B124C71F3D}" type="presParOf" srcId="{E8E028CE-570E-41A4-B565-8F4EA97CF2B0}" destId="{BC1D9F63-3ADB-4562-A938-27204050AD34}" srcOrd="6" destOrd="0" presId="urn:microsoft.com/office/officeart/2018/2/layout/IconLabelList"/>
    <dgm:cxn modelId="{40031FA2-B98D-4DCF-9B22-F19E540D05AD}" type="presParOf" srcId="{BC1D9F63-3ADB-4562-A938-27204050AD34}" destId="{AB03E775-9F7F-4CD1-ABD0-C61A4DD3B0A3}" srcOrd="0" destOrd="0" presId="urn:microsoft.com/office/officeart/2018/2/layout/IconLabelList"/>
    <dgm:cxn modelId="{E15E35DA-0B9B-4461-8B44-40F8D235CD31}" type="presParOf" srcId="{BC1D9F63-3ADB-4562-A938-27204050AD34}" destId="{5496D132-C15D-4073-9A44-498C999BCEC0}" srcOrd="1" destOrd="0" presId="urn:microsoft.com/office/officeart/2018/2/layout/IconLabelList"/>
    <dgm:cxn modelId="{A6660B04-9B1E-4CF2-9860-821EE1494360}" type="presParOf" srcId="{BC1D9F63-3ADB-4562-A938-27204050AD34}" destId="{43D5B96E-843D-40C9-AB79-8A460F82F20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CD770C-FB93-490C-B579-5A1E2F7ACB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094D22-1CF4-4E14-B1F3-50AB2B921A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Ransomware‑as‑a‑Service (RaaS)</a:t>
          </a:r>
        </a:p>
      </dgm:t>
    </dgm:pt>
    <dgm:pt modelId="{3A3B75CE-96A3-4C04-ACB9-FCC0F3685357}" type="parTrans" cxnId="{2597E514-DA80-4DDD-85CF-FDD2440A9E6B}">
      <dgm:prSet/>
      <dgm:spPr/>
      <dgm:t>
        <a:bodyPr/>
        <a:lstStyle/>
        <a:p>
          <a:endParaRPr lang="en-US"/>
        </a:p>
      </dgm:t>
    </dgm:pt>
    <dgm:pt modelId="{BBF9FDE2-0617-46FB-B9B8-E4E965DD9D1D}" type="sibTrans" cxnId="{2597E514-DA80-4DDD-85CF-FDD2440A9E6B}">
      <dgm:prSet/>
      <dgm:spPr/>
      <dgm:t>
        <a:bodyPr/>
        <a:lstStyle/>
        <a:p>
          <a:endParaRPr lang="en-US"/>
        </a:p>
      </dgm:t>
    </dgm:pt>
    <dgm:pt modelId="{C09F51B1-66FF-4E1C-B535-3264058457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AI‑powered phishing and vishing attacks</a:t>
          </a:r>
        </a:p>
      </dgm:t>
    </dgm:pt>
    <dgm:pt modelId="{FEFD2CDC-1424-460B-A864-240EC5E4748B}" type="parTrans" cxnId="{91A2D0BD-B955-489E-8E6A-912D6B837A7F}">
      <dgm:prSet/>
      <dgm:spPr/>
      <dgm:t>
        <a:bodyPr/>
        <a:lstStyle/>
        <a:p>
          <a:endParaRPr lang="en-US"/>
        </a:p>
      </dgm:t>
    </dgm:pt>
    <dgm:pt modelId="{1DF2FCF4-0382-453B-B45F-B39F4A5DA788}" type="sibTrans" cxnId="{91A2D0BD-B955-489E-8E6A-912D6B837A7F}">
      <dgm:prSet/>
      <dgm:spPr/>
      <dgm:t>
        <a:bodyPr/>
        <a:lstStyle/>
        <a:p>
          <a:endParaRPr lang="en-US"/>
        </a:p>
      </dgm:t>
    </dgm:pt>
    <dgm:pt modelId="{5D148AF8-CA15-497A-80ED-CA8FA0719C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Software supply chain compromises</a:t>
          </a:r>
        </a:p>
      </dgm:t>
    </dgm:pt>
    <dgm:pt modelId="{73F7AF69-3F18-4BC8-925E-ABAFB53F84FA}" type="parTrans" cxnId="{C3775F92-9DAD-4897-8F71-6A67ED8E7B40}">
      <dgm:prSet/>
      <dgm:spPr/>
      <dgm:t>
        <a:bodyPr/>
        <a:lstStyle/>
        <a:p>
          <a:endParaRPr lang="en-US"/>
        </a:p>
      </dgm:t>
    </dgm:pt>
    <dgm:pt modelId="{6A1326AE-A04D-4F17-A8FD-5B203874A7C9}" type="sibTrans" cxnId="{C3775F92-9DAD-4897-8F71-6A67ED8E7B40}">
      <dgm:prSet/>
      <dgm:spPr/>
      <dgm:t>
        <a:bodyPr/>
        <a:lstStyle/>
        <a:p>
          <a:endParaRPr lang="en-US"/>
        </a:p>
      </dgm:t>
    </dgm:pt>
    <dgm:pt modelId="{3207BB55-5B92-453F-A695-BEC3B5BED2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Cloud misconfigurations</a:t>
          </a:r>
        </a:p>
      </dgm:t>
    </dgm:pt>
    <dgm:pt modelId="{3113CF58-67C0-4FE0-9FD4-AB5E90C8DC5F}" type="parTrans" cxnId="{5E60EB4F-4ACB-4076-9ECB-0F6C239405B0}">
      <dgm:prSet/>
      <dgm:spPr/>
      <dgm:t>
        <a:bodyPr/>
        <a:lstStyle/>
        <a:p>
          <a:endParaRPr lang="en-US"/>
        </a:p>
      </dgm:t>
    </dgm:pt>
    <dgm:pt modelId="{CCE48057-67E0-47DB-8E76-1FC7ABF7700A}" type="sibTrans" cxnId="{5E60EB4F-4ACB-4076-9ECB-0F6C239405B0}">
      <dgm:prSet/>
      <dgm:spPr/>
      <dgm:t>
        <a:bodyPr/>
        <a:lstStyle/>
        <a:p>
          <a:endParaRPr lang="en-US"/>
        </a:p>
      </dgm:t>
    </dgm:pt>
    <dgm:pt modelId="{895D56CD-42A9-42F5-AA1F-EABCCE6179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Insider threats</a:t>
          </a:r>
        </a:p>
      </dgm:t>
    </dgm:pt>
    <dgm:pt modelId="{EB2CEC22-0AAB-4DFB-B0FF-FA7E65DB51F5}" type="parTrans" cxnId="{6B37E08F-49B7-4F18-9900-B9719A08B8AC}">
      <dgm:prSet/>
      <dgm:spPr/>
      <dgm:t>
        <a:bodyPr/>
        <a:lstStyle/>
        <a:p>
          <a:endParaRPr lang="en-US"/>
        </a:p>
      </dgm:t>
    </dgm:pt>
    <dgm:pt modelId="{FD231DC8-356F-4885-9972-6997C2EDA1C5}" type="sibTrans" cxnId="{6B37E08F-49B7-4F18-9900-B9719A08B8AC}">
      <dgm:prSet/>
      <dgm:spPr/>
      <dgm:t>
        <a:bodyPr/>
        <a:lstStyle/>
        <a:p>
          <a:endParaRPr lang="en-US"/>
        </a:p>
      </dgm:t>
    </dgm:pt>
    <dgm:pt modelId="{386717D2-00F1-485F-B1B6-D7CFC33EC271}" type="pres">
      <dgm:prSet presAssocID="{60CD770C-FB93-490C-B579-5A1E2F7ACBE4}" presName="root" presStyleCnt="0">
        <dgm:presLayoutVars>
          <dgm:dir/>
          <dgm:resizeHandles val="exact"/>
        </dgm:presLayoutVars>
      </dgm:prSet>
      <dgm:spPr/>
    </dgm:pt>
    <dgm:pt modelId="{8A011433-1662-4B73-A742-63E6D84FF4FB}" type="pres">
      <dgm:prSet presAssocID="{4C094D22-1CF4-4E14-B1F3-50AB2B921A61}" presName="compNode" presStyleCnt="0"/>
      <dgm:spPr/>
    </dgm:pt>
    <dgm:pt modelId="{B21979B6-9935-47C0-9AA7-45D605930C0F}" type="pres">
      <dgm:prSet presAssocID="{4C094D22-1CF4-4E14-B1F3-50AB2B921A61}" presName="bgRect" presStyleLbl="bgShp" presStyleIdx="0" presStyleCnt="5"/>
      <dgm:spPr/>
    </dgm:pt>
    <dgm:pt modelId="{5CB0870D-AEFA-446B-B8FE-226732F0AE15}" type="pres">
      <dgm:prSet presAssocID="{4C094D22-1CF4-4E14-B1F3-50AB2B921A6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3CB9824D-F8EC-4CE0-9AC6-6019A6665A0D}" type="pres">
      <dgm:prSet presAssocID="{4C094D22-1CF4-4E14-B1F3-50AB2B921A61}" presName="spaceRect" presStyleCnt="0"/>
      <dgm:spPr/>
    </dgm:pt>
    <dgm:pt modelId="{A911920A-512E-4882-AFBD-B02C01B495CA}" type="pres">
      <dgm:prSet presAssocID="{4C094D22-1CF4-4E14-B1F3-50AB2B921A61}" presName="parTx" presStyleLbl="revTx" presStyleIdx="0" presStyleCnt="5">
        <dgm:presLayoutVars>
          <dgm:chMax val="0"/>
          <dgm:chPref val="0"/>
        </dgm:presLayoutVars>
      </dgm:prSet>
      <dgm:spPr/>
    </dgm:pt>
    <dgm:pt modelId="{4EB2DA5E-D0C9-41EE-B9E0-AD5FA2D2B061}" type="pres">
      <dgm:prSet presAssocID="{BBF9FDE2-0617-46FB-B9B8-E4E965DD9D1D}" presName="sibTrans" presStyleCnt="0"/>
      <dgm:spPr/>
    </dgm:pt>
    <dgm:pt modelId="{5BC46E7F-BC31-4CB8-8389-3A120079F079}" type="pres">
      <dgm:prSet presAssocID="{C09F51B1-66FF-4E1C-B535-32640584573F}" presName="compNode" presStyleCnt="0"/>
      <dgm:spPr/>
    </dgm:pt>
    <dgm:pt modelId="{C0942524-3E3E-4A59-97E6-64DB57056C20}" type="pres">
      <dgm:prSet presAssocID="{C09F51B1-66FF-4E1C-B535-32640584573F}" presName="bgRect" presStyleLbl="bgShp" presStyleIdx="1" presStyleCnt="5"/>
      <dgm:spPr/>
    </dgm:pt>
    <dgm:pt modelId="{D9C32584-CF6C-4200-8666-84F5AB92F9AF}" type="pres">
      <dgm:prSet presAssocID="{C09F51B1-66FF-4E1C-B535-32640584573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31DE004-7DCA-4A86-826D-2113A1F8F8FE}" type="pres">
      <dgm:prSet presAssocID="{C09F51B1-66FF-4E1C-B535-32640584573F}" presName="spaceRect" presStyleCnt="0"/>
      <dgm:spPr/>
    </dgm:pt>
    <dgm:pt modelId="{7DFB57FC-BBB2-40BC-BA9F-62E427093520}" type="pres">
      <dgm:prSet presAssocID="{C09F51B1-66FF-4E1C-B535-32640584573F}" presName="parTx" presStyleLbl="revTx" presStyleIdx="1" presStyleCnt="5">
        <dgm:presLayoutVars>
          <dgm:chMax val="0"/>
          <dgm:chPref val="0"/>
        </dgm:presLayoutVars>
      </dgm:prSet>
      <dgm:spPr/>
    </dgm:pt>
    <dgm:pt modelId="{FF684BD8-28F3-48A2-94C0-D2EB38ABB0D2}" type="pres">
      <dgm:prSet presAssocID="{1DF2FCF4-0382-453B-B45F-B39F4A5DA788}" presName="sibTrans" presStyleCnt="0"/>
      <dgm:spPr/>
    </dgm:pt>
    <dgm:pt modelId="{AD7016A5-6A5F-4B8E-85FE-A456EEE98681}" type="pres">
      <dgm:prSet presAssocID="{5D148AF8-CA15-497A-80ED-CA8FA0719C96}" presName="compNode" presStyleCnt="0"/>
      <dgm:spPr/>
    </dgm:pt>
    <dgm:pt modelId="{EA059272-59BA-4FB4-A088-DD877EC49778}" type="pres">
      <dgm:prSet presAssocID="{5D148AF8-CA15-497A-80ED-CA8FA0719C96}" presName="bgRect" presStyleLbl="bgShp" presStyleIdx="2" presStyleCnt="5"/>
      <dgm:spPr/>
    </dgm:pt>
    <dgm:pt modelId="{99BE34E5-AA12-4B98-B6EE-1D0872C7F093}" type="pres">
      <dgm:prSet presAssocID="{5D148AF8-CA15-497A-80ED-CA8FA0719C9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8ED7C7B-1697-4E75-A043-E53E1BEC71EC}" type="pres">
      <dgm:prSet presAssocID="{5D148AF8-CA15-497A-80ED-CA8FA0719C96}" presName="spaceRect" presStyleCnt="0"/>
      <dgm:spPr/>
    </dgm:pt>
    <dgm:pt modelId="{BD668F92-E77F-4B60-8902-25C70C2A8719}" type="pres">
      <dgm:prSet presAssocID="{5D148AF8-CA15-497A-80ED-CA8FA0719C96}" presName="parTx" presStyleLbl="revTx" presStyleIdx="2" presStyleCnt="5">
        <dgm:presLayoutVars>
          <dgm:chMax val="0"/>
          <dgm:chPref val="0"/>
        </dgm:presLayoutVars>
      </dgm:prSet>
      <dgm:spPr/>
    </dgm:pt>
    <dgm:pt modelId="{0B878F4B-9FDD-4BCD-ADD0-D5C5D7F3AFF6}" type="pres">
      <dgm:prSet presAssocID="{6A1326AE-A04D-4F17-A8FD-5B203874A7C9}" presName="sibTrans" presStyleCnt="0"/>
      <dgm:spPr/>
    </dgm:pt>
    <dgm:pt modelId="{8673E028-18C1-4D2E-B6D2-0C1D1C8EB60A}" type="pres">
      <dgm:prSet presAssocID="{3207BB55-5B92-453F-A695-BEC3B5BED2F8}" presName="compNode" presStyleCnt="0"/>
      <dgm:spPr/>
    </dgm:pt>
    <dgm:pt modelId="{69AE5727-E48F-48AF-BB9F-5C77B2068598}" type="pres">
      <dgm:prSet presAssocID="{3207BB55-5B92-453F-A695-BEC3B5BED2F8}" presName="bgRect" presStyleLbl="bgShp" presStyleIdx="3" presStyleCnt="5"/>
      <dgm:spPr/>
    </dgm:pt>
    <dgm:pt modelId="{FD633499-C752-4425-A7A7-24A29CD8F13A}" type="pres">
      <dgm:prSet presAssocID="{3207BB55-5B92-453F-A695-BEC3B5BED2F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61B21089-86C1-4778-8873-C9102F129751}" type="pres">
      <dgm:prSet presAssocID="{3207BB55-5B92-453F-A695-BEC3B5BED2F8}" presName="spaceRect" presStyleCnt="0"/>
      <dgm:spPr/>
    </dgm:pt>
    <dgm:pt modelId="{F297B0B7-4821-4C40-A1D5-D8ED8D585BB5}" type="pres">
      <dgm:prSet presAssocID="{3207BB55-5B92-453F-A695-BEC3B5BED2F8}" presName="parTx" presStyleLbl="revTx" presStyleIdx="3" presStyleCnt="5">
        <dgm:presLayoutVars>
          <dgm:chMax val="0"/>
          <dgm:chPref val="0"/>
        </dgm:presLayoutVars>
      </dgm:prSet>
      <dgm:spPr/>
    </dgm:pt>
    <dgm:pt modelId="{62BA44AD-D374-4151-AD08-C57E4CAE0C6E}" type="pres">
      <dgm:prSet presAssocID="{CCE48057-67E0-47DB-8E76-1FC7ABF7700A}" presName="sibTrans" presStyleCnt="0"/>
      <dgm:spPr/>
    </dgm:pt>
    <dgm:pt modelId="{6339BAB2-1385-4D0E-9A7D-73C7F081883D}" type="pres">
      <dgm:prSet presAssocID="{895D56CD-42A9-42F5-AA1F-EABCCE617931}" presName="compNode" presStyleCnt="0"/>
      <dgm:spPr/>
    </dgm:pt>
    <dgm:pt modelId="{5A7B0957-7828-4FB7-A8B8-3D8A74775520}" type="pres">
      <dgm:prSet presAssocID="{895D56CD-42A9-42F5-AA1F-EABCCE617931}" presName="bgRect" presStyleLbl="bgShp" presStyleIdx="4" presStyleCnt="5"/>
      <dgm:spPr/>
    </dgm:pt>
    <dgm:pt modelId="{7B2260BB-4509-4937-9BFD-B6CBC74F0D5F}" type="pres">
      <dgm:prSet presAssocID="{895D56CD-42A9-42F5-AA1F-EABCCE61793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9834AA9-4C87-4179-B7DC-0D1F749B190E}" type="pres">
      <dgm:prSet presAssocID="{895D56CD-42A9-42F5-AA1F-EABCCE617931}" presName="spaceRect" presStyleCnt="0"/>
      <dgm:spPr/>
    </dgm:pt>
    <dgm:pt modelId="{35F0F4F6-0122-49C1-BD87-5175431D58B3}" type="pres">
      <dgm:prSet presAssocID="{895D56CD-42A9-42F5-AA1F-EABCCE61793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597E514-DA80-4DDD-85CF-FDD2440A9E6B}" srcId="{60CD770C-FB93-490C-B579-5A1E2F7ACBE4}" destId="{4C094D22-1CF4-4E14-B1F3-50AB2B921A61}" srcOrd="0" destOrd="0" parTransId="{3A3B75CE-96A3-4C04-ACB9-FCC0F3685357}" sibTransId="{BBF9FDE2-0617-46FB-B9B8-E4E965DD9D1D}"/>
    <dgm:cxn modelId="{0239E65F-B60C-4B15-8AFD-3099EA29532F}" type="presOf" srcId="{3207BB55-5B92-453F-A695-BEC3B5BED2F8}" destId="{F297B0B7-4821-4C40-A1D5-D8ED8D585BB5}" srcOrd="0" destOrd="0" presId="urn:microsoft.com/office/officeart/2018/2/layout/IconVerticalSolidList"/>
    <dgm:cxn modelId="{82FC3E4E-03F9-40E1-8B3F-8AE601848BB2}" type="presOf" srcId="{C09F51B1-66FF-4E1C-B535-32640584573F}" destId="{7DFB57FC-BBB2-40BC-BA9F-62E427093520}" srcOrd="0" destOrd="0" presId="urn:microsoft.com/office/officeart/2018/2/layout/IconVerticalSolidList"/>
    <dgm:cxn modelId="{5E60EB4F-4ACB-4076-9ECB-0F6C239405B0}" srcId="{60CD770C-FB93-490C-B579-5A1E2F7ACBE4}" destId="{3207BB55-5B92-453F-A695-BEC3B5BED2F8}" srcOrd="3" destOrd="0" parTransId="{3113CF58-67C0-4FE0-9FD4-AB5E90C8DC5F}" sibTransId="{CCE48057-67E0-47DB-8E76-1FC7ABF7700A}"/>
    <dgm:cxn modelId="{432EE58C-67E5-4520-94A8-C0DBE7453408}" type="presOf" srcId="{5D148AF8-CA15-497A-80ED-CA8FA0719C96}" destId="{BD668F92-E77F-4B60-8902-25C70C2A8719}" srcOrd="0" destOrd="0" presId="urn:microsoft.com/office/officeart/2018/2/layout/IconVerticalSolidList"/>
    <dgm:cxn modelId="{6B37E08F-49B7-4F18-9900-B9719A08B8AC}" srcId="{60CD770C-FB93-490C-B579-5A1E2F7ACBE4}" destId="{895D56CD-42A9-42F5-AA1F-EABCCE617931}" srcOrd="4" destOrd="0" parTransId="{EB2CEC22-0AAB-4DFB-B0FF-FA7E65DB51F5}" sibTransId="{FD231DC8-356F-4885-9972-6997C2EDA1C5}"/>
    <dgm:cxn modelId="{C3775F92-9DAD-4897-8F71-6A67ED8E7B40}" srcId="{60CD770C-FB93-490C-B579-5A1E2F7ACBE4}" destId="{5D148AF8-CA15-497A-80ED-CA8FA0719C96}" srcOrd="2" destOrd="0" parTransId="{73F7AF69-3F18-4BC8-925E-ABAFB53F84FA}" sibTransId="{6A1326AE-A04D-4F17-A8FD-5B203874A7C9}"/>
    <dgm:cxn modelId="{3C813095-6992-4AC9-9876-E98713C44D20}" type="presOf" srcId="{4C094D22-1CF4-4E14-B1F3-50AB2B921A61}" destId="{A911920A-512E-4882-AFBD-B02C01B495CA}" srcOrd="0" destOrd="0" presId="urn:microsoft.com/office/officeart/2018/2/layout/IconVerticalSolidList"/>
    <dgm:cxn modelId="{26B12AAC-6A05-469F-9FCE-37648F0C26EC}" type="presOf" srcId="{895D56CD-42A9-42F5-AA1F-EABCCE617931}" destId="{35F0F4F6-0122-49C1-BD87-5175431D58B3}" srcOrd="0" destOrd="0" presId="urn:microsoft.com/office/officeart/2018/2/layout/IconVerticalSolidList"/>
    <dgm:cxn modelId="{91A2D0BD-B955-489E-8E6A-912D6B837A7F}" srcId="{60CD770C-FB93-490C-B579-5A1E2F7ACBE4}" destId="{C09F51B1-66FF-4E1C-B535-32640584573F}" srcOrd="1" destOrd="0" parTransId="{FEFD2CDC-1424-460B-A864-240EC5E4748B}" sibTransId="{1DF2FCF4-0382-453B-B45F-B39F4A5DA788}"/>
    <dgm:cxn modelId="{034149ED-F2FC-4478-A22C-A1DBC5C24D79}" type="presOf" srcId="{60CD770C-FB93-490C-B579-5A1E2F7ACBE4}" destId="{386717D2-00F1-485F-B1B6-D7CFC33EC271}" srcOrd="0" destOrd="0" presId="urn:microsoft.com/office/officeart/2018/2/layout/IconVerticalSolidList"/>
    <dgm:cxn modelId="{D4B2DA76-586F-479A-BBDA-BE20D3ADAAE6}" type="presParOf" srcId="{386717D2-00F1-485F-B1B6-D7CFC33EC271}" destId="{8A011433-1662-4B73-A742-63E6D84FF4FB}" srcOrd="0" destOrd="0" presId="urn:microsoft.com/office/officeart/2018/2/layout/IconVerticalSolidList"/>
    <dgm:cxn modelId="{F4A7081A-11E8-4A82-AF56-C048446E1A63}" type="presParOf" srcId="{8A011433-1662-4B73-A742-63E6D84FF4FB}" destId="{B21979B6-9935-47C0-9AA7-45D605930C0F}" srcOrd="0" destOrd="0" presId="urn:microsoft.com/office/officeart/2018/2/layout/IconVerticalSolidList"/>
    <dgm:cxn modelId="{A00B58B6-6B76-4F52-8202-14F2D790507A}" type="presParOf" srcId="{8A011433-1662-4B73-A742-63E6D84FF4FB}" destId="{5CB0870D-AEFA-446B-B8FE-226732F0AE15}" srcOrd="1" destOrd="0" presId="urn:microsoft.com/office/officeart/2018/2/layout/IconVerticalSolidList"/>
    <dgm:cxn modelId="{E25B73C5-678D-404E-80B9-F9B62853E8FF}" type="presParOf" srcId="{8A011433-1662-4B73-A742-63E6D84FF4FB}" destId="{3CB9824D-F8EC-4CE0-9AC6-6019A6665A0D}" srcOrd="2" destOrd="0" presId="urn:microsoft.com/office/officeart/2018/2/layout/IconVerticalSolidList"/>
    <dgm:cxn modelId="{5697FB18-846A-4132-A1A5-9E4C9C832201}" type="presParOf" srcId="{8A011433-1662-4B73-A742-63E6D84FF4FB}" destId="{A911920A-512E-4882-AFBD-B02C01B495CA}" srcOrd="3" destOrd="0" presId="urn:microsoft.com/office/officeart/2018/2/layout/IconVerticalSolidList"/>
    <dgm:cxn modelId="{C18A15F9-0971-40B3-8297-B7BFC84FB365}" type="presParOf" srcId="{386717D2-00F1-485F-B1B6-D7CFC33EC271}" destId="{4EB2DA5E-D0C9-41EE-B9E0-AD5FA2D2B061}" srcOrd="1" destOrd="0" presId="urn:microsoft.com/office/officeart/2018/2/layout/IconVerticalSolidList"/>
    <dgm:cxn modelId="{B2112E07-7B0C-436C-97B0-CA8A71C874C1}" type="presParOf" srcId="{386717D2-00F1-485F-B1B6-D7CFC33EC271}" destId="{5BC46E7F-BC31-4CB8-8389-3A120079F079}" srcOrd="2" destOrd="0" presId="urn:microsoft.com/office/officeart/2018/2/layout/IconVerticalSolidList"/>
    <dgm:cxn modelId="{59793A3D-77B8-402C-A8F7-509C6A6C5FBE}" type="presParOf" srcId="{5BC46E7F-BC31-4CB8-8389-3A120079F079}" destId="{C0942524-3E3E-4A59-97E6-64DB57056C20}" srcOrd="0" destOrd="0" presId="urn:microsoft.com/office/officeart/2018/2/layout/IconVerticalSolidList"/>
    <dgm:cxn modelId="{48185800-2958-4695-AC22-ACFAF3BA7BB8}" type="presParOf" srcId="{5BC46E7F-BC31-4CB8-8389-3A120079F079}" destId="{D9C32584-CF6C-4200-8666-84F5AB92F9AF}" srcOrd="1" destOrd="0" presId="urn:microsoft.com/office/officeart/2018/2/layout/IconVerticalSolidList"/>
    <dgm:cxn modelId="{0A67B71F-A864-4E3F-ADD1-AC4B99DA1748}" type="presParOf" srcId="{5BC46E7F-BC31-4CB8-8389-3A120079F079}" destId="{631DE004-7DCA-4A86-826D-2113A1F8F8FE}" srcOrd="2" destOrd="0" presId="urn:microsoft.com/office/officeart/2018/2/layout/IconVerticalSolidList"/>
    <dgm:cxn modelId="{CA9E4F0E-9605-4DA6-8FC0-9B0C95FD5A1A}" type="presParOf" srcId="{5BC46E7F-BC31-4CB8-8389-3A120079F079}" destId="{7DFB57FC-BBB2-40BC-BA9F-62E427093520}" srcOrd="3" destOrd="0" presId="urn:microsoft.com/office/officeart/2018/2/layout/IconVerticalSolidList"/>
    <dgm:cxn modelId="{3460F6E9-D905-42D7-803F-F1F071559DF9}" type="presParOf" srcId="{386717D2-00F1-485F-B1B6-D7CFC33EC271}" destId="{FF684BD8-28F3-48A2-94C0-D2EB38ABB0D2}" srcOrd="3" destOrd="0" presId="urn:microsoft.com/office/officeart/2018/2/layout/IconVerticalSolidList"/>
    <dgm:cxn modelId="{1A9FC127-EA29-4333-BCDF-332BB51A2E5F}" type="presParOf" srcId="{386717D2-00F1-485F-B1B6-D7CFC33EC271}" destId="{AD7016A5-6A5F-4B8E-85FE-A456EEE98681}" srcOrd="4" destOrd="0" presId="urn:microsoft.com/office/officeart/2018/2/layout/IconVerticalSolidList"/>
    <dgm:cxn modelId="{3F4E706A-067D-4FB9-8984-8052B39ACF85}" type="presParOf" srcId="{AD7016A5-6A5F-4B8E-85FE-A456EEE98681}" destId="{EA059272-59BA-4FB4-A088-DD877EC49778}" srcOrd="0" destOrd="0" presId="urn:microsoft.com/office/officeart/2018/2/layout/IconVerticalSolidList"/>
    <dgm:cxn modelId="{AC468F41-426E-4CC9-B801-6FCEA3ABB37D}" type="presParOf" srcId="{AD7016A5-6A5F-4B8E-85FE-A456EEE98681}" destId="{99BE34E5-AA12-4B98-B6EE-1D0872C7F093}" srcOrd="1" destOrd="0" presId="urn:microsoft.com/office/officeart/2018/2/layout/IconVerticalSolidList"/>
    <dgm:cxn modelId="{0A6AC4DF-F809-41C9-8CE0-053505E3BD9E}" type="presParOf" srcId="{AD7016A5-6A5F-4B8E-85FE-A456EEE98681}" destId="{A8ED7C7B-1697-4E75-A043-E53E1BEC71EC}" srcOrd="2" destOrd="0" presId="urn:microsoft.com/office/officeart/2018/2/layout/IconVerticalSolidList"/>
    <dgm:cxn modelId="{C6D1CBDF-BA97-4AB6-A7FB-7CCF2110BFEB}" type="presParOf" srcId="{AD7016A5-6A5F-4B8E-85FE-A456EEE98681}" destId="{BD668F92-E77F-4B60-8902-25C70C2A8719}" srcOrd="3" destOrd="0" presId="urn:microsoft.com/office/officeart/2018/2/layout/IconVerticalSolidList"/>
    <dgm:cxn modelId="{069492C8-C559-4068-AB0D-A80D78A3082A}" type="presParOf" srcId="{386717D2-00F1-485F-B1B6-D7CFC33EC271}" destId="{0B878F4B-9FDD-4BCD-ADD0-D5C5D7F3AFF6}" srcOrd="5" destOrd="0" presId="urn:microsoft.com/office/officeart/2018/2/layout/IconVerticalSolidList"/>
    <dgm:cxn modelId="{BEA49476-00E6-4803-8AE1-F4D92B6D8FD1}" type="presParOf" srcId="{386717D2-00F1-485F-B1B6-D7CFC33EC271}" destId="{8673E028-18C1-4D2E-B6D2-0C1D1C8EB60A}" srcOrd="6" destOrd="0" presId="urn:microsoft.com/office/officeart/2018/2/layout/IconVerticalSolidList"/>
    <dgm:cxn modelId="{A0451667-99D3-48D0-9B0A-8A7214A0F08F}" type="presParOf" srcId="{8673E028-18C1-4D2E-B6D2-0C1D1C8EB60A}" destId="{69AE5727-E48F-48AF-BB9F-5C77B2068598}" srcOrd="0" destOrd="0" presId="urn:microsoft.com/office/officeart/2018/2/layout/IconVerticalSolidList"/>
    <dgm:cxn modelId="{08A223A2-C9DE-4F86-B866-5437F9804187}" type="presParOf" srcId="{8673E028-18C1-4D2E-B6D2-0C1D1C8EB60A}" destId="{FD633499-C752-4425-A7A7-24A29CD8F13A}" srcOrd="1" destOrd="0" presId="urn:microsoft.com/office/officeart/2018/2/layout/IconVerticalSolidList"/>
    <dgm:cxn modelId="{B7B5297E-6F21-46AB-98D4-B4AB14054239}" type="presParOf" srcId="{8673E028-18C1-4D2E-B6D2-0C1D1C8EB60A}" destId="{61B21089-86C1-4778-8873-C9102F129751}" srcOrd="2" destOrd="0" presId="urn:microsoft.com/office/officeart/2018/2/layout/IconVerticalSolidList"/>
    <dgm:cxn modelId="{F46AED27-C12B-495E-B60F-09CED117CCB5}" type="presParOf" srcId="{8673E028-18C1-4D2E-B6D2-0C1D1C8EB60A}" destId="{F297B0B7-4821-4C40-A1D5-D8ED8D585BB5}" srcOrd="3" destOrd="0" presId="urn:microsoft.com/office/officeart/2018/2/layout/IconVerticalSolidList"/>
    <dgm:cxn modelId="{8211586E-FF55-4975-AB3C-B5218E7243E3}" type="presParOf" srcId="{386717D2-00F1-485F-B1B6-D7CFC33EC271}" destId="{62BA44AD-D374-4151-AD08-C57E4CAE0C6E}" srcOrd="7" destOrd="0" presId="urn:microsoft.com/office/officeart/2018/2/layout/IconVerticalSolidList"/>
    <dgm:cxn modelId="{8517D6F0-96E4-435E-9827-484564B7C0C6}" type="presParOf" srcId="{386717D2-00F1-485F-B1B6-D7CFC33EC271}" destId="{6339BAB2-1385-4D0E-9A7D-73C7F081883D}" srcOrd="8" destOrd="0" presId="urn:microsoft.com/office/officeart/2018/2/layout/IconVerticalSolidList"/>
    <dgm:cxn modelId="{8ED1F17E-A532-45C5-AC37-5CFC7BCF365E}" type="presParOf" srcId="{6339BAB2-1385-4D0E-9A7D-73C7F081883D}" destId="{5A7B0957-7828-4FB7-A8B8-3D8A74775520}" srcOrd="0" destOrd="0" presId="urn:microsoft.com/office/officeart/2018/2/layout/IconVerticalSolidList"/>
    <dgm:cxn modelId="{C423236B-91D2-4CBD-8336-F33AB1E06E97}" type="presParOf" srcId="{6339BAB2-1385-4D0E-9A7D-73C7F081883D}" destId="{7B2260BB-4509-4937-9BFD-B6CBC74F0D5F}" srcOrd="1" destOrd="0" presId="urn:microsoft.com/office/officeart/2018/2/layout/IconVerticalSolidList"/>
    <dgm:cxn modelId="{56A40530-CD6A-4498-9057-F0BCDDE7334A}" type="presParOf" srcId="{6339BAB2-1385-4D0E-9A7D-73C7F081883D}" destId="{99834AA9-4C87-4179-B7DC-0D1F749B190E}" srcOrd="2" destOrd="0" presId="urn:microsoft.com/office/officeart/2018/2/layout/IconVerticalSolidList"/>
    <dgm:cxn modelId="{680CE012-0467-460A-AA6D-55C35B1975C1}" type="presParOf" srcId="{6339BAB2-1385-4D0E-9A7D-73C7F081883D}" destId="{35F0F4F6-0122-49C1-BD87-5175431D58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224274-2318-49DA-B7D1-0C3C55D364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7F84A2-0288-4F22-BBA0-3F75047BB620}">
      <dgm:prSet/>
      <dgm:spPr/>
      <dgm:t>
        <a:bodyPr/>
        <a:lstStyle/>
        <a:p>
          <a:r>
            <a:rPr lang="en-US"/>
            <a:t>Principles:</a:t>
          </a:r>
        </a:p>
      </dgm:t>
    </dgm:pt>
    <dgm:pt modelId="{050773C5-E23A-4A39-A2D5-C697BB0DA7A9}" type="parTrans" cxnId="{59EC0F6B-373E-4B16-BD11-DE46892C925A}">
      <dgm:prSet/>
      <dgm:spPr/>
      <dgm:t>
        <a:bodyPr/>
        <a:lstStyle/>
        <a:p>
          <a:endParaRPr lang="en-US"/>
        </a:p>
      </dgm:t>
    </dgm:pt>
    <dgm:pt modelId="{788C7188-CA52-4234-8316-C0409BC4BA9C}" type="sibTrans" cxnId="{59EC0F6B-373E-4B16-BD11-DE46892C925A}">
      <dgm:prSet/>
      <dgm:spPr/>
      <dgm:t>
        <a:bodyPr/>
        <a:lstStyle/>
        <a:p>
          <a:endParaRPr lang="en-US"/>
        </a:p>
      </dgm:t>
    </dgm:pt>
    <dgm:pt modelId="{34F20F33-5605-41EF-B2D8-AC1C370A0747}">
      <dgm:prSet/>
      <dgm:spPr/>
      <dgm:t>
        <a:bodyPr/>
        <a:lstStyle/>
        <a:p>
          <a:r>
            <a:rPr lang="en-US"/>
            <a:t>• Never trust, always verify</a:t>
          </a:r>
        </a:p>
      </dgm:t>
    </dgm:pt>
    <dgm:pt modelId="{670E7684-7EC9-4414-845F-07B5D3F2E249}" type="parTrans" cxnId="{5814B70F-2AC2-4D51-966F-0CA79C9234B3}">
      <dgm:prSet/>
      <dgm:spPr/>
      <dgm:t>
        <a:bodyPr/>
        <a:lstStyle/>
        <a:p>
          <a:endParaRPr lang="en-US"/>
        </a:p>
      </dgm:t>
    </dgm:pt>
    <dgm:pt modelId="{8B7FE56B-B71A-4C8D-8520-413A355165F2}" type="sibTrans" cxnId="{5814B70F-2AC2-4D51-966F-0CA79C9234B3}">
      <dgm:prSet/>
      <dgm:spPr/>
      <dgm:t>
        <a:bodyPr/>
        <a:lstStyle/>
        <a:p>
          <a:endParaRPr lang="en-US"/>
        </a:p>
      </dgm:t>
    </dgm:pt>
    <dgm:pt modelId="{8819559D-7825-437B-BF1D-84B53154AD34}">
      <dgm:prSet/>
      <dgm:spPr/>
      <dgm:t>
        <a:bodyPr/>
        <a:lstStyle/>
        <a:p>
          <a:r>
            <a:rPr lang="en-US"/>
            <a:t>• Least‑privilege access</a:t>
          </a:r>
        </a:p>
      </dgm:t>
    </dgm:pt>
    <dgm:pt modelId="{59E21313-96CD-4BBD-A36B-2293E16978BD}" type="parTrans" cxnId="{A3920D25-2754-4AAF-B8EF-728111CD69EF}">
      <dgm:prSet/>
      <dgm:spPr/>
      <dgm:t>
        <a:bodyPr/>
        <a:lstStyle/>
        <a:p>
          <a:endParaRPr lang="en-US"/>
        </a:p>
      </dgm:t>
    </dgm:pt>
    <dgm:pt modelId="{5125224E-FDEF-410E-A818-FC41B316BA7A}" type="sibTrans" cxnId="{A3920D25-2754-4AAF-B8EF-728111CD69EF}">
      <dgm:prSet/>
      <dgm:spPr/>
      <dgm:t>
        <a:bodyPr/>
        <a:lstStyle/>
        <a:p>
          <a:endParaRPr lang="en-US"/>
        </a:p>
      </dgm:t>
    </dgm:pt>
    <dgm:pt modelId="{EDE3F74C-7A59-41C6-B7DE-896FCA73057B}">
      <dgm:prSet/>
      <dgm:spPr/>
      <dgm:t>
        <a:bodyPr/>
        <a:lstStyle/>
        <a:p>
          <a:r>
            <a:rPr lang="en-US"/>
            <a:t>• Continuous monitoring</a:t>
          </a:r>
        </a:p>
      </dgm:t>
    </dgm:pt>
    <dgm:pt modelId="{A394FF88-CB27-4C77-995F-48DFF661E335}" type="parTrans" cxnId="{7CED682D-9738-41DC-9E31-4413EDEA7FE7}">
      <dgm:prSet/>
      <dgm:spPr/>
      <dgm:t>
        <a:bodyPr/>
        <a:lstStyle/>
        <a:p>
          <a:endParaRPr lang="en-US"/>
        </a:p>
      </dgm:t>
    </dgm:pt>
    <dgm:pt modelId="{B4545B81-FDB2-4A76-BA45-F777ED67AD28}" type="sibTrans" cxnId="{7CED682D-9738-41DC-9E31-4413EDEA7FE7}">
      <dgm:prSet/>
      <dgm:spPr/>
      <dgm:t>
        <a:bodyPr/>
        <a:lstStyle/>
        <a:p>
          <a:endParaRPr lang="en-US"/>
        </a:p>
      </dgm:t>
    </dgm:pt>
    <dgm:pt modelId="{6EEE873A-9326-4854-AA27-866A40700A01}">
      <dgm:prSet/>
      <dgm:spPr/>
      <dgm:t>
        <a:bodyPr/>
        <a:lstStyle/>
        <a:p>
          <a:r>
            <a:rPr lang="en-US"/>
            <a:t>• Assume breach</a:t>
          </a:r>
        </a:p>
      </dgm:t>
    </dgm:pt>
    <dgm:pt modelId="{684450D9-7027-4A29-9540-4162B1BC2DAB}" type="parTrans" cxnId="{62D183B7-B93C-4384-A745-E7FD9ECE495B}">
      <dgm:prSet/>
      <dgm:spPr/>
      <dgm:t>
        <a:bodyPr/>
        <a:lstStyle/>
        <a:p>
          <a:endParaRPr lang="en-US"/>
        </a:p>
      </dgm:t>
    </dgm:pt>
    <dgm:pt modelId="{BD0C6487-0FD8-4B50-A033-DA6525929F2D}" type="sibTrans" cxnId="{62D183B7-B93C-4384-A745-E7FD9ECE495B}">
      <dgm:prSet/>
      <dgm:spPr/>
      <dgm:t>
        <a:bodyPr/>
        <a:lstStyle/>
        <a:p>
          <a:endParaRPr lang="en-US"/>
        </a:p>
      </dgm:t>
    </dgm:pt>
    <dgm:pt modelId="{D01A9558-836E-4058-A93A-48250D6FCB83}" type="pres">
      <dgm:prSet presAssocID="{86224274-2318-49DA-B7D1-0C3C55D364B2}" presName="root" presStyleCnt="0">
        <dgm:presLayoutVars>
          <dgm:dir/>
          <dgm:resizeHandles val="exact"/>
        </dgm:presLayoutVars>
      </dgm:prSet>
      <dgm:spPr/>
    </dgm:pt>
    <dgm:pt modelId="{BE058AC6-DBA2-43C7-9CE6-97FCD2A93E2E}" type="pres">
      <dgm:prSet presAssocID="{167F84A2-0288-4F22-BBA0-3F75047BB620}" presName="compNode" presStyleCnt="0"/>
      <dgm:spPr/>
    </dgm:pt>
    <dgm:pt modelId="{AF76D69D-53FE-46FC-911D-52F898B459DE}" type="pres">
      <dgm:prSet presAssocID="{167F84A2-0288-4F22-BBA0-3F75047BB620}" presName="bgRect" presStyleLbl="bgShp" presStyleIdx="0" presStyleCnt="5"/>
      <dgm:spPr/>
    </dgm:pt>
    <dgm:pt modelId="{4374BEC9-5E6D-44C3-A1C0-C1F6B6891659}" type="pres">
      <dgm:prSet presAssocID="{167F84A2-0288-4F22-BBA0-3F75047BB62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9AABB93-1FE7-4126-A874-5474E57439FD}" type="pres">
      <dgm:prSet presAssocID="{167F84A2-0288-4F22-BBA0-3F75047BB620}" presName="spaceRect" presStyleCnt="0"/>
      <dgm:spPr/>
    </dgm:pt>
    <dgm:pt modelId="{F7A34676-8742-46D1-8205-9B1356E43BB9}" type="pres">
      <dgm:prSet presAssocID="{167F84A2-0288-4F22-BBA0-3F75047BB620}" presName="parTx" presStyleLbl="revTx" presStyleIdx="0" presStyleCnt="5">
        <dgm:presLayoutVars>
          <dgm:chMax val="0"/>
          <dgm:chPref val="0"/>
        </dgm:presLayoutVars>
      </dgm:prSet>
      <dgm:spPr/>
    </dgm:pt>
    <dgm:pt modelId="{B961741B-43FC-480B-82CE-E8D8737C87C6}" type="pres">
      <dgm:prSet presAssocID="{788C7188-CA52-4234-8316-C0409BC4BA9C}" presName="sibTrans" presStyleCnt="0"/>
      <dgm:spPr/>
    </dgm:pt>
    <dgm:pt modelId="{C6CB0B3A-958A-4411-A93C-0059E4B66DC9}" type="pres">
      <dgm:prSet presAssocID="{34F20F33-5605-41EF-B2D8-AC1C370A0747}" presName="compNode" presStyleCnt="0"/>
      <dgm:spPr/>
    </dgm:pt>
    <dgm:pt modelId="{F80DBBD5-8EE2-4218-85D7-F9C4589E9177}" type="pres">
      <dgm:prSet presAssocID="{34F20F33-5605-41EF-B2D8-AC1C370A0747}" presName="bgRect" presStyleLbl="bgShp" presStyleIdx="1" presStyleCnt="5"/>
      <dgm:spPr/>
    </dgm:pt>
    <dgm:pt modelId="{158C6DBE-839C-43CF-B80F-3AF310310F99}" type="pres">
      <dgm:prSet presAssocID="{34F20F33-5605-41EF-B2D8-AC1C370A074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691DC48-FBC9-4AF7-9B63-638F262FC59C}" type="pres">
      <dgm:prSet presAssocID="{34F20F33-5605-41EF-B2D8-AC1C370A0747}" presName="spaceRect" presStyleCnt="0"/>
      <dgm:spPr/>
    </dgm:pt>
    <dgm:pt modelId="{F46C44EE-9D3B-4275-BC83-6A4B7ED2F6F1}" type="pres">
      <dgm:prSet presAssocID="{34F20F33-5605-41EF-B2D8-AC1C370A0747}" presName="parTx" presStyleLbl="revTx" presStyleIdx="1" presStyleCnt="5">
        <dgm:presLayoutVars>
          <dgm:chMax val="0"/>
          <dgm:chPref val="0"/>
        </dgm:presLayoutVars>
      </dgm:prSet>
      <dgm:spPr/>
    </dgm:pt>
    <dgm:pt modelId="{E8A5BA61-9285-48CE-AAF9-B106959A58CF}" type="pres">
      <dgm:prSet presAssocID="{8B7FE56B-B71A-4C8D-8520-413A355165F2}" presName="sibTrans" presStyleCnt="0"/>
      <dgm:spPr/>
    </dgm:pt>
    <dgm:pt modelId="{BE26F32A-DC6C-4920-BB8A-016A1F65884F}" type="pres">
      <dgm:prSet presAssocID="{8819559D-7825-437B-BF1D-84B53154AD34}" presName="compNode" presStyleCnt="0"/>
      <dgm:spPr/>
    </dgm:pt>
    <dgm:pt modelId="{5178B585-2AD7-4F4F-AE71-D43578CAE3B4}" type="pres">
      <dgm:prSet presAssocID="{8819559D-7825-437B-BF1D-84B53154AD34}" presName="bgRect" presStyleLbl="bgShp" presStyleIdx="2" presStyleCnt="5"/>
      <dgm:spPr/>
    </dgm:pt>
    <dgm:pt modelId="{387024C3-F8CC-4913-BEAE-DE7C634945AB}" type="pres">
      <dgm:prSet presAssocID="{8819559D-7825-437B-BF1D-84B53154AD3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1D49701E-ECD2-4CAB-9F8A-258D5DB7B19C}" type="pres">
      <dgm:prSet presAssocID="{8819559D-7825-437B-BF1D-84B53154AD34}" presName="spaceRect" presStyleCnt="0"/>
      <dgm:spPr/>
    </dgm:pt>
    <dgm:pt modelId="{1C9AF252-6151-49DF-B3BE-93CE5A405C48}" type="pres">
      <dgm:prSet presAssocID="{8819559D-7825-437B-BF1D-84B53154AD34}" presName="parTx" presStyleLbl="revTx" presStyleIdx="2" presStyleCnt="5">
        <dgm:presLayoutVars>
          <dgm:chMax val="0"/>
          <dgm:chPref val="0"/>
        </dgm:presLayoutVars>
      </dgm:prSet>
      <dgm:spPr/>
    </dgm:pt>
    <dgm:pt modelId="{5EDB74E0-B379-41A6-881A-57C56B660FEC}" type="pres">
      <dgm:prSet presAssocID="{5125224E-FDEF-410E-A818-FC41B316BA7A}" presName="sibTrans" presStyleCnt="0"/>
      <dgm:spPr/>
    </dgm:pt>
    <dgm:pt modelId="{C4EE4CC7-34CA-4C69-B599-01B808D2C74C}" type="pres">
      <dgm:prSet presAssocID="{EDE3F74C-7A59-41C6-B7DE-896FCA73057B}" presName="compNode" presStyleCnt="0"/>
      <dgm:spPr/>
    </dgm:pt>
    <dgm:pt modelId="{4DA9AF69-0359-44EE-AF0F-9D888FA9CD30}" type="pres">
      <dgm:prSet presAssocID="{EDE3F74C-7A59-41C6-B7DE-896FCA73057B}" presName="bgRect" presStyleLbl="bgShp" presStyleIdx="3" presStyleCnt="5"/>
      <dgm:spPr/>
    </dgm:pt>
    <dgm:pt modelId="{BC4E286E-F41D-46EC-925D-3070DF1BA468}" type="pres">
      <dgm:prSet presAssocID="{EDE3F74C-7A59-41C6-B7DE-896FCA73057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357AF059-CA7F-4576-9A05-5D3ADC94D839}" type="pres">
      <dgm:prSet presAssocID="{EDE3F74C-7A59-41C6-B7DE-896FCA73057B}" presName="spaceRect" presStyleCnt="0"/>
      <dgm:spPr/>
    </dgm:pt>
    <dgm:pt modelId="{FE4EC1E3-3545-428A-9F74-A9E5C7316638}" type="pres">
      <dgm:prSet presAssocID="{EDE3F74C-7A59-41C6-B7DE-896FCA73057B}" presName="parTx" presStyleLbl="revTx" presStyleIdx="3" presStyleCnt="5">
        <dgm:presLayoutVars>
          <dgm:chMax val="0"/>
          <dgm:chPref val="0"/>
        </dgm:presLayoutVars>
      </dgm:prSet>
      <dgm:spPr/>
    </dgm:pt>
    <dgm:pt modelId="{B87A28CD-FC8D-4888-B726-97F2BAF6F9CF}" type="pres">
      <dgm:prSet presAssocID="{B4545B81-FDB2-4A76-BA45-F777ED67AD28}" presName="sibTrans" presStyleCnt="0"/>
      <dgm:spPr/>
    </dgm:pt>
    <dgm:pt modelId="{D0F6C3AB-BA10-4C6E-B322-BB20577FA673}" type="pres">
      <dgm:prSet presAssocID="{6EEE873A-9326-4854-AA27-866A40700A01}" presName="compNode" presStyleCnt="0"/>
      <dgm:spPr/>
    </dgm:pt>
    <dgm:pt modelId="{5785BD8E-CD9E-4025-851B-A297639E0D71}" type="pres">
      <dgm:prSet presAssocID="{6EEE873A-9326-4854-AA27-866A40700A01}" presName="bgRect" presStyleLbl="bgShp" presStyleIdx="4" presStyleCnt="5"/>
      <dgm:spPr/>
    </dgm:pt>
    <dgm:pt modelId="{91C9FFE1-8772-4812-9B15-4D0B68DB04C7}" type="pres">
      <dgm:prSet presAssocID="{6EEE873A-9326-4854-AA27-866A40700A0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74CB059-39B1-4E20-849B-926130E2F510}" type="pres">
      <dgm:prSet presAssocID="{6EEE873A-9326-4854-AA27-866A40700A01}" presName="spaceRect" presStyleCnt="0"/>
      <dgm:spPr/>
    </dgm:pt>
    <dgm:pt modelId="{588897AC-9460-403D-AA54-A1F3A1D8CF57}" type="pres">
      <dgm:prSet presAssocID="{6EEE873A-9326-4854-AA27-866A40700A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814B70F-2AC2-4D51-966F-0CA79C9234B3}" srcId="{86224274-2318-49DA-B7D1-0C3C55D364B2}" destId="{34F20F33-5605-41EF-B2D8-AC1C370A0747}" srcOrd="1" destOrd="0" parTransId="{670E7684-7EC9-4414-845F-07B5D3F2E249}" sibTransId="{8B7FE56B-B71A-4C8D-8520-413A355165F2}"/>
    <dgm:cxn modelId="{A3920D25-2754-4AAF-B8EF-728111CD69EF}" srcId="{86224274-2318-49DA-B7D1-0C3C55D364B2}" destId="{8819559D-7825-437B-BF1D-84B53154AD34}" srcOrd="2" destOrd="0" parTransId="{59E21313-96CD-4BBD-A36B-2293E16978BD}" sibTransId="{5125224E-FDEF-410E-A818-FC41B316BA7A}"/>
    <dgm:cxn modelId="{7CED682D-9738-41DC-9E31-4413EDEA7FE7}" srcId="{86224274-2318-49DA-B7D1-0C3C55D364B2}" destId="{EDE3F74C-7A59-41C6-B7DE-896FCA73057B}" srcOrd="3" destOrd="0" parTransId="{A394FF88-CB27-4C77-995F-48DFF661E335}" sibTransId="{B4545B81-FDB2-4A76-BA45-F777ED67AD28}"/>
    <dgm:cxn modelId="{00D8B75F-20E8-471E-BF33-A9E3D55C4F79}" type="presOf" srcId="{167F84A2-0288-4F22-BBA0-3F75047BB620}" destId="{F7A34676-8742-46D1-8205-9B1356E43BB9}" srcOrd="0" destOrd="0" presId="urn:microsoft.com/office/officeart/2018/2/layout/IconVerticalSolidList"/>
    <dgm:cxn modelId="{6DEA6044-FC64-4F04-AF41-55D86138B59F}" type="presOf" srcId="{86224274-2318-49DA-B7D1-0C3C55D364B2}" destId="{D01A9558-836E-4058-A93A-48250D6FCB83}" srcOrd="0" destOrd="0" presId="urn:microsoft.com/office/officeart/2018/2/layout/IconVerticalSolidList"/>
    <dgm:cxn modelId="{59EC0F6B-373E-4B16-BD11-DE46892C925A}" srcId="{86224274-2318-49DA-B7D1-0C3C55D364B2}" destId="{167F84A2-0288-4F22-BBA0-3F75047BB620}" srcOrd="0" destOrd="0" parTransId="{050773C5-E23A-4A39-A2D5-C697BB0DA7A9}" sibTransId="{788C7188-CA52-4234-8316-C0409BC4BA9C}"/>
    <dgm:cxn modelId="{3417F34C-7A62-48CF-AC60-6FB8681A610D}" type="presOf" srcId="{8819559D-7825-437B-BF1D-84B53154AD34}" destId="{1C9AF252-6151-49DF-B3BE-93CE5A405C48}" srcOrd="0" destOrd="0" presId="urn:microsoft.com/office/officeart/2018/2/layout/IconVerticalSolidList"/>
    <dgm:cxn modelId="{EBF84751-93B9-4A8D-9A07-5AAEEE540EAF}" type="presOf" srcId="{34F20F33-5605-41EF-B2D8-AC1C370A0747}" destId="{F46C44EE-9D3B-4275-BC83-6A4B7ED2F6F1}" srcOrd="0" destOrd="0" presId="urn:microsoft.com/office/officeart/2018/2/layout/IconVerticalSolidList"/>
    <dgm:cxn modelId="{508B5FAA-BBF1-4236-99AF-7D971F1B07AA}" type="presOf" srcId="{6EEE873A-9326-4854-AA27-866A40700A01}" destId="{588897AC-9460-403D-AA54-A1F3A1D8CF57}" srcOrd="0" destOrd="0" presId="urn:microsoft.com/office/officeart/2018/2/layout/IconVerticalSolidList"/>
    <dgm:cxn modelId="{62D183B7-B93C-4384-A745-E7FD9ECE495B}" srcId="{86224274-2318-49DA-B7D1-0C3C55D364B2}" destId="{6EEE873A-9326-4854-AA27-866A40700A01}" srcOrd="4" destOrd="0" parTransId="{684450D9-7027-4A29-9540-4162B1BC2DAB}" sibTransId="{BD0C6487-0FD8-4B50-A033-DA6525929F2D}"/>
    <dgm:cxn modelId="{010037EC-28D2-4811-8BBB-852D67D065CE}" type="presOf" srcId="{EDE3F74C-7A59-41C6-B7DE-896FCA73057B}" destId="{FE4EC1E3-3545-428A-9F74-A9E5C7316638}" srcOrd="0" destOrd="0" presId="urn:microsoft.com/office/officeart/2018/2/layout/IconVerticalSolidList"/>
    <dgm:cxn modelId="{0E41C375-BB8B-4857-8C48-64F3A66CAF75}" type="presParOf" srcId="{D01A9558-836E-4058-A93A-48250D6FCB83}" destId="{BE058AC6-DBA2-43C7-9CE6-97FCD2A93E2E}" srcOrd="0" destOrd="0" presId="urn:microsoft.com/office/officeart/2018/2/layout/IconVerticalSolidList"/>
    <dgm:cxn modelId="{1328F244-C9C4-49AB-BD85-6E8725E7FDF9}" type="presParOf" srcId="{BE058AC6-DBA2-43C7-9CE6-97FCD2A93E2E}" destId="{AF76D69D-53FE-46FC-911D-52F898B459DE}" srcOrd="0" destOrd="0" presId="urn:microsoft.com/office/officeart/2018/2/layout/IconVerticalSolidList"/>
    <dgm:cxn modelId="{E3D8FB61-D0B8-4B64-A9FF-0303BBC3A342}" type="presParOf" srcId="{BE058AC6-DBA2-43C7-9CE6-97FCD2A93E2E}" destId="{4374BEC9-5E6D-44C3-A1C0-C1F6B6891659}" srcOrd="1" destOrd="0" presId="urn:microsoft.com/office/officeart/2018/2/layout/IconVerticalSolidList"/>
    <dgm:cxn modelId="{E50A3B3C-5389-44C1-AE22-1EB329C434CB}" type="presParOf" srcId="{BE058AC6-DBA2-43C7-9CE6-97FCD2A93E2E}" destId="{F9AABB93-1FE7-4126-A874-5474E57439FD}" srcOrd="2" destOrd="0" presId="urn:microsoft.com/office/officeart/2018/2/layout/IconVerticalSolidList"/>
    <dgm:cxn modelId="{C512EFAC-949C-49AD-9EF9-F1FE166A3A94}" type="presParOf" srcId="{BE058AC6-DBA2-43C7-9CE6-97FCD2A93E2E}" destId="{F7A34676-8742-46D1-8205-9B1356E43BB9}" srcOrd="3" destOrd="0" presId="urn:microsoft.com/office/officeart/2018/2/layout/IconVerticalSolidList"/>
    <dgm:cxn modelId="{C867C94A-A663-478E-8C2B-9B5C19D7F909}" type="presParOf" srcId="{D01A9558-836E-4058-A93A-48250D6FCB83}" destId="{B961741B-43FC-480B-82CE-E8D8737C87C6}" srcOrd="1" destOrd="0" presId="urn:microsoft.com/office/officeart/2018/2/layout/IconVerticalSolidList"/>
    <dgm:cxn modelId="{0C7A7DAF-0E95-490D-B307-B03BED328C86}" type="presParOf" srcId="{D01A9558-836E-4058-A93A-48250D6FCB83}" destId="{C6CB0B3A-958A-4411-A93C-0059E4B66DC9}" srcOrd="2" destOrd="0" presId="urn:microsoft.com/office/officeart/2018/2/layout/IconVerticalSolidList"/>
    <dgm:cxn modelId="{135E009A-D573-4C1F-B90A-76D6901F73FB}" type="presParOf" srcId="{C6CB0B3A-958A-4411-A93C-0059E4B66DC9}" destId="{F80DBBD5-8EE2-4218-85D7-F9C4589E9177}" srcOrd="0" destOrd="0" presId="urn:microsoft.com/office/officeart/2018/2/layout/IconVerticalSolidList"/>
    <dgm:cxn modelId="{398B97D1-1F3A-4A6A-87F4-5F5FBB500C1C}" type="presParOf" srcId="{C6CB0B3A-958A-4411-A93C-0059E4B66DC9}" destId="{158C6DBE-839C-43CF-B80F-3AF310310F99}" srcOrd="1" destOrd="0" presId="urn:microsoft.com/office/officeart/2018/2/layout/IconVerticalSolidList"/>
    <dgm:cxn modelId="{51CEEC54-2AFE-4861-9C57-2B686C85214E}" type="presParOf" srcId="{C6CB0B3A-958A-4411-A93C-0059E4B66DC9}" destId="{B691DC48-FBC9-4AF7-9B63-638F262FC59C}" srcOrd="2" destOrd="0" presId="urn:microsoft.com/office/officeart/2018/2/layout/IconVerticalSolidList"/>
    <dgm:cxn modelId="{B7989188-405F-45A0-9F64-8C6854FE9AD0}" type="presParOf" srcId="{C6CB0B3A-958A-4411-A93C-0059E4B66DC9}" destId="{F46C44EE-9D3B-4275-BC83-6A4B7ED2F6F1}" srcOrd="3" destOrd="0" presId="urn:microsoft.com/office/officeart/2018/2/layout/IconVerticalSolidList"/>
    <dgm:cxn modelId="{A5FE7B19-AC61-41DE-8813-0B49299F4B1F}" type="presParOf" srcId="{D01A9558-836E-4058-A93A-48250D6FCB83}" destId="{E8A5BA61-9285-48CE-AAF9-B106959A58CF}" srcOrd="3" destOrd="0" presId="urn:microsoft.com/office/officeart/2018/2/layout/IconVerticalSolidList"/>
    <dgm:cxn modelId="{E77B5166-F3E2-4E7F-9A79-CCAC1F81350F}" type="presParOf" srcId="{D01A9558-836E-4058-A93A-48250D6FCB83}" destId="{BE26F32A-DC6C-4920-BB8A-016A1F65884F}" srcOrd="4" destOrd="0" presId="urn:microsoft.com/office/officeart/2018/2/layout/IconVerticalSolidList"/>
    <dgm:cxn modelId="{50898C20-9B02-42CA-A784-E780351D35A0}" type="presParOf" srcId="{BE26F32A-DC6C-4920-BB8A-016A1F65884F}" destId="{5178B585-2AD7-4F4F-AE71-D43578CAE3B4}" srcOrd="0" destOrd="0" presId="urn:microsoft.com/office/officeart/2018/2/layout/IconVerticalSolidList"/>
    <dgm:cxn modelId="{714327D5-8B62-4006-8D8C-C4C4CF5F2037}" type="presParOf" srcId="{BE26F32A-DC6C-4920-BB8A-016A1F65884F}" destId="{387024C3-F8CC-4913-BEAE-DE7C634945AB}" srcOrd="1" destOrd="0" presId="urn:microsoft.com/office/officeart/2018/2/layout/IconVerticalSolidList"/>
    <dgm:cxn modelId="{12EAF13B-9FF9-4479-A322-23EA0191F1A3}" type="presParOf" srcId="{BE26F32A-DC6C-4920-BB8A-016A1F65884F}" destId="{1D49701E-ECD2-4CAB-9F8A-258D5DB7B19C}" srcOrd="2" destOrd="0" presId="urn:microsoft.com/office/officeart/2018/2/layout/IconVerticalSolidList"/>
    <dgm:cxn modelId="{BE7D0676-C475-4E8E-9E98-1640CB6F04F2}" type="presParOf" srcId="{BE26F32A-DC6C-4920-BB8A-016A1F65884F}" destId="{1C9AF252-6151-49DF-B3BE-93CE5A405C48}" srcOrd="3" destOrd="0" presId="urn:microsoft.com/office/officeart/2018/2/layout/IconVerticalSolidList"/>
    <dgm:cxn modelId="{433EAA4C-94D0-45FC-A229-86638408E9A8}" type="presParOf" srcId="{D01A9558-836E-4058-A93A-48250D6FCB83}" destId="{5EDB74E0-B379-41A6-881A-57C56B660FEC}" srcOrd="5" destOrd="0" presId="urn:microsoft.com/office/officeart/2018/2/layout/IconVerticalSolidList"/>
    <dgm:cxn modelId="{DA8EBB6E-61FA-4005-9812-E9905018C524}" type="presParOf" srcId="{D01A9558-836E-4058-A93A-48250D6FCB83}" destId="{C4EE4CC7-34CA-4C69-B599-01B808D2C74C}" srcOrd="6" destOrd="0" presId="urn:microsoft.com/office/officeart/2018/2/layout/IconVerticalSolidList"/>
    <dgm:cxn modelId="{42F9147E-14B9-4E0D-B7D9-EDD868FA050D}" type="presParOf" srcId="{C4EE4CC7-34CA-4C69-B599-01B808D2C74C}" destId="{4DA9AF69-0359-44EE-AF0F-9D888FA9CD30}" srcOrd="0" destOrd="0" presId="urn:microsoft.com/office/officeart/2018/2/layout/IconVerticalSolidList"/>
    <dgm:cxn modelId="{F0FACC15-75F8-4F08-97D8-E5A36310B4C3}" type="presParOf" srcId="{C4EE4CC7-34CA-4C69-B599-01B808D2C74C}" destId="{BC4E286E-F41D-46EC-925D-3070DF1BA468}" srcOrd="1" destOrd="0" presId="urn:microsoft.com/office/officeart/2018/2/layout/IconVerticalSolidList"/>
    <dgm:cxn modelId="{9520D82A-AF69-429C-9E7A-9DB5ADE0AB41}" type="presParOf" srcId="{C4EE4CC7-34CA-4C69-B599-01B808D2C74C}" destId="{357AF059-CA7F-4576-9A05-5D3ADC94D839}" srcOrd="2" destOrd="0" presId="urn:microsoft.com/office/officeart/2018/2/layout/IconVerticalSolidList"/>
    <dgm:cxn modelId="{D5227DC1-1236-43C1-B8C6-C9854314E44C}" type="presParOf" srcId="{C4EE4CC7-34CA-4C69-B599-01B808D2C74C}" destId="{FE4EC1E3-3545-428A-9F74-A9E5C7316638}" srcOrd="3" destOrd="0" presId="urn:microsoft.com/office/officeart/2018/2/layout/IconVerticalSolidList"/>
    <dgm:cxn modelId="{F8D637EB-C501-4F5B-A061-DDCD46CB939E}" type="presParOf" srcId="{D01A9558-836E-4058-A93A-48250D6FCB83}" destId="{B87A28CD-FC8D-4888-B726-97F2BAF6F9CF}" srcOrd="7" destOrd="0" presId="urn:microsoft.com/office/officeart/2018/2/layout/IconVerticalSolidList"/>
    <dgm:cxn modelId="{5192B36E-77B0-40B1-9BFF-261E08022A16}" type="presParOf" srcId="{D01A9558-836E-4058-A93A-48250D6FCB83}" destId="{D0F6C3AB-BA10-4C6E-B322-BB20577FA673}" srcOrd="8" destOrd="0" presId="urn:microsoft.com/office/officeart/2018/2/layout/IconVerticalSolidList"/>
    <dgm:cxn modelId="{3D71E2F5-56D6-488A-B8C7-C0D7E0352010}" type="presParOf" srcId="{D0F6C3AB-BA10-4C6E-B322-BB20577FA673}" destId="{5785BD8E-CD9E-4025-851B-A297639E0D71}" srcOrd="0" destOrd="0" presId="urn:microsoft.com/office/officeart/2018/2/layout/IconVerticalSolidList"/>
    <dgm:cxn modelId="{EB0CFFD2-2676-40C3-8B39-C0D1A032339C}" type="presParOf" srcId="{D0F6C3AB-BA10-4C6E-B322-BB20577FA673}" destId="{91C9FFE1-8772-4812-9B15-4D0B68DB04C7}" srcOrd="1" destOrd="0" presId="urn:microsoft.com/office/officeart/2018/2/layout/IconVerticalSolidList"/>
    <dgm:cxn modelId="{0FE79673-BF45-4C95-B317-F9A8299C123B}" type="presParOf" srcId="{D0F6C3AB-BA10-4C6E-B322-BB20577FA673}" destId="{F74CB059-39B1-4E20-849B-926130E2F510}" srcOrd="2" destOrd="0" presId="urn:microsoft.com/office/officeart/2018/2/layout/IconVerticalSolidList"/>
    <dgm:cxn modelId="{908708FF-5837-4AE1-818E-22A5BFAAF157}" type="presParOf" srcId="{D0F6C3AB-BA10-4C6E-B322-BB20577FA673}" destId="{588897AC-9460-403D-AA54-A1F3A1D8CF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5BF184-D7F7-4C7F-A2D4-12105097CD2A}" type="doc">
      <dgm:prSet loTypeId="urn:microsoft.com/office/officeart/2005/8/layout/vList5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3EE7B0-6A0A-42B3-9252-A70FF70D1B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Multi‑Factor Authentication (MFA)</a:t>
          </a:r>
        </a:p>
      </dgm:t>
    </dgm:pt>
    <dgm:pt modelId="{B7D65CC6-2A59-4D1D-AA39-AC626613BB54}" type="parTrans" cxnId="{8B578DDD-8386-49DF-B63D-3A05F89132DF}">
      <dgm:prSet/>
      <dgm:spPr/>
      <dgm:t>
        <a:bodyPr/>
        <a:lstStyle/>
        <a:p>
          <a:endParaRPr lang="en-US"/>
        </a:p>
      </dgm:t>
    </dgm:pt>
    <dgm:pt modelId="{F3217F85-1D86-4EE4-9FC2-AD38FA6889CB}" type="sibTrans" cxnId="{8B578DDD-8386-49DF-B63D-3A05F89132DF}">
      <dgm:prSet/>
      <dgm:spPr/>
      <dgm:t>
        <a:bodyPr/>
        <a:lstStyle/>
        <a:p>
          <a:endParaRPr lang="en-US"/>
        </a:p>
      </dgm:t>
    </dgm:pt>
    <dgm:pt modelId="{36ABA8E3-3D87-4730-89BA-E9155E4559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Role‑Based Access Control (RBAC)</a:t>
          </a:r>
        </a:p>
      </dgm:t>
    </dgm:pt>
    <dgm:pt modelId="{5BEC20B1-A2F4-4A66-86EB-E47FEC07CCCB}" type="parTrans" cxnId="{C278D6D0-0C46-4E97-B3F4-2D59E15BABE1}">
      <dgm:prSet/>
      <dgm:spPr/>
      <dgm:t>
        <a:bodyPr/>
        <a:lstStyle/>
        <a:p>
          <a:endParaRPr lang="en-US"/>
        </a:p>
      </dgm:t>
    </dgm:pt>
    <dgm:pt modelId="{704147B1-C6FA-4141-8E32-57E4E76F6533}" type="sibTrans" cxnId="{C278D6D0-0C46-4E97-B3F4-2D59E15BABE1}">
      <dgm:prSet/>
      <dgm:spPr/>
      <dgm:t>
        <a:bodyPr/>
        <a:lstStyle/>
        <a:p>
          <a:endParaRPr lang="en-US"/>
        </a:p>
      </dgm:t>
    </dgm:pt>
    <dgm:pt modelId="{543EFB3C-1D3D-4C41-881F-C638279304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Device compliance enforcement</a:t>
          </a:r>
        </a:p>
      </dgm:t>
    </dgm:pt>
    <dgm:pt modelId="{B3C7CD61-8194-490C-AF90-B47B3F07BDCD}" type="parTrans" cxnId="{EB35896C-90E8-4CA2-8035-028829669786}">
      <dgm:prSet/>
      <dgm:spPr/>
      <dgm:t>
        <a:bodyPr/>
        <a:lstStyle/>
        <a:p>
          <a:endParaRPr lang="en-US"/>
        </a:p>
      </dgm:t>
    </dgm:pt>
    <dgm:pt modelId="{B9A2A597-556E-415A-BEEC-9C0521FBD4BD}" type="sibTrans" cxnId="{EB35896C-90E8-4CA2-8035-028829669786}">
      <dgm:prSet/>
      <dgm:spPr/>
      <dgm:t>
        <a:bodyPr/>
        <a:lstStyle/>
        <a:p>
          <a:endParaRPr lang="en-US"/>
        </a:p>
      </dgm:t>
    </dgm:pt>
    <dgm:pt modelId="{E1935D05-8E3B-4F32-9056-05B4B79F88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Data encryption and classification</a:t>
          </a:r>
        </a:p>
      </dgm:t>
    </dgm:pt>
    <dgm:pt modelId="{9FCECA55-65FD-4A73-9012-04CCAB83339B}" type="parTrans" cxnId="{BD356A72-7DDC-4ED0-BFC7-753D453555D6}">
      <dgm:prSet/>
      <dgm:spPr/>
      <dgm:t>
        <a:bodyPr/>
        <a:lstStyle/>
        <a:p>
          <a:endParaRPr lang="en-US"/>
        </a:p>
      </dgm:t>
    </dgm:pt>
    <dgm:pt modelId="{B88FD8A0-FC60-4523-8F16-EC3871B6F1C8}" type="sibTrans" cxnId="{BD356A72-7DDC-4ED0-BFC7-753D453555D6}">
      <dgm:prSet/>
      <dgm:spPr/>
      <dgm:t>
        <a:bodyPr/>
        <a:lstStyle/>
        <a:p>
          <a:endParaRPr lang="en-US"/>
        </a:p>
      </dgm:t>
    </dgm:pt>
    <dgm:pt modelId="{2C85C3FA-C0B0-49E6-A3C8-D8A3FAECD3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Continuous vulnerability management</a:t>
          </a:r>
        </a:p>
      </dgm:t>
    </dgm:pt>
    <dgm:pt modelId="{B7965AE1-FCB8-41DE-A542-4483E98612BA}" type="parTrans" cxnId="{D977AA6A-41D3-4292-B618-737EB32526FB}">
      <dgm:prSet/>
      <dgm:spPr/>
      <dgm:t>
        <a:bodyPr/>
        <a:lstStyle/>
        <a:p>
          <a:endParaRPr lang="en-US"/>
        </a:p>
      </dgm:t>
    </dgm:pt>
    <dgm:pt modelId="{F5A38DEB-35E2-4530-9CE2-4D56C8E4E371}" type="sibTrans" cxnId="{D977AA6A-41D3-4292-B618-737EB32526FB}">
      <dgm:prSet/>
      <dgm:spPr/>
      <dgm:t>
        <a:bodyPr/>
        <a:lstStyle/>
        <a:p>
          <a:endParaRPr lang="en-US"/>
        </a:p>
      </dgm:t>
    </dgm:pt>
    <dgm:pt modelId="{CA04392E-96C9-452B-9112-4F2E823E3C66}" type="pres">
      <dgm:prSet presAssocID="{A05BF184-D7F7-4C7F-A2D4-12105097CD2A}" presName="Name0" presStyleCnt="0">
        <dgm:presLayoutVars>
          <dgm:dir/>
          <dgm:animLvl val="lvl"/>
          <dgm:resizeHandles val="exact"/>
        </dgm:presLayoutVars>
      </dgm:prSet>
      <dgm:spPr/>
    </dgm:pt>
    <dgm:pt modelId="{F9C2430E-FAAB-41A6-96F3-86E362A9F341}" type="pres">
      <dgm:prSet presAssocID="{573EE7B0-6A0A-42B3-9252-A70FF70D1B8B}" presName="linNode" presStyleCnt="0"/>
      <dgm:spPr/>
    </dgm:pt>
    <dgm:pt modelId="{DD83DCBE-3A0E-4DD3-B40F-6ECBCFE2378C}" type="pres">
      <dgm:prSet presAssocID="{573EE7B0-6A0A-42B3-9252-A70FF70D1B8B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C3C95051-1629-442F-8A7B-CE69AD4BC29B}" type="pres">
      <dgm:prSet presAssocID="{F3217F85-1D86-4EE4-9FC2-AD38FA6889CB}" presName="sp" presStyleCnt="0"/>
      <dgm:spPr/>
    </dgm:pt>
    <dgm:pt modelId="{51605929-5167-4A2C-A8F6-D8A5BC696329}" type="pres">
      <dgm:prSet presAssocID="{36ABA8E3-3D87-4730-89BA-E9155E45599D}" presName="linNode" presStyleCnt="0"/>
      <dgm:spPr/>
    </dgm:pt>
    <dgm:pt modelId="{1BFAC3D0-5CD5-497F-A626-B4440F7B5C51}" type="pres">
      <dgm:prSet presAssocID="{36ABA8E3-3D87-4730-89BA-E9155E45599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03ECF044-C6AA-48CC-A716-B922EFBB8028}" type="pres">
      <dgm:prSet presAssocID="{704147B1-C6FA-4141-8E32-57E4E76F6533}" presName="sp" presStyleCnt="0"/>
      <dgm:spPr/>
    </dgm:pt>
    <dgm:pt modelId="{1396BB80-9BD1-4C14-9E34-B819390080F5}" type="pres">
      <dgm:prSet presAssocID="{543EFB3C-1D3D-4C41-881F-C638279304B4}" presName="linNode" presStyleCnt="0"/>
      <dgm:spPr/>
    </dgm:pt>
    <dgm:pt modelId="{8E52366D-B2A3-4861-B491-5982268827E8}" type="pres">
      <dgm:prSet presAssocID="{543EFB3C-1D3D-4C41-881F-C638279304B4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6C339DB3-BB28-4B18-AC8B-0A8DD2445B7B}" type="pres">
      <dgm:prSet presAssocID="{B9A2A597-556E-415A-BEEC-9C0521FBD4BD}" presName="sp" presStyleCnt="0"/>
      <dgm:spPr/>
    </dgm:pt>
    <dgm:pt modelId="{317EDCED-EF1F-49D6-9407-FD3CD3F3D83E}" type="pres">
      <dgm:prSet presAssocID="{E1935D05-8E3B-4F32-9056-05B4B79F8882}" presName="linNode" presStyleCnt="0"/>
      <dgm:spPr/>
    </dgm:pt>
    <dgm:pt modelId="{85BEF671-C47B-4BDA-A627-C1D77D56EFAB}" type="pres">
      <dgm:prSet presAssocID="{E1935D05-8E3B-4F32-9056-05B4B79F888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5870368-AB92-4054-87C5-D38999090D59}" type="pres">
      <dgm:prSet presAssocID="{B88FD8A0-FC60-4523-8F16-EC3871B6F1C8}" presName="sp" presStyleCnt="0"/>
      <dgm:spPr/>
    </dgm:pt>
    <dgm:pt modelId="{BD374210-2398-44DA-ADE3-23BEC45E6C50}" type="pres">
      <dgm:prSet presAssocID="{2C85C3FA-C0B0-49E6-A3C8-D8A3FAECD39F}" presName="linNode" presStyleCnt="0"/>
      <dgm:spPr/>
    </dgm:pt>
    <dgm:pt modelId="{4104D544-711E-4DB4-83DA-319FB54DB70C}" type="pres">
      <dgm:prSet presAssocID="{2C85C3FA-C0B0-49E6-A3C8-D8A3FAECD39F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6C2ECA11-16B8-4888-9B32-26254BC4CCAE}" type="presOf" srcId="{2C85C3FA-C0B0-49E6-A3C8-D8A3FAECD39F}" destId="{4104D544-711E-4DB4-83DA-319FB54DB70C}" srcOrd="0" destOrd="0" presId="urn:microsoft.com/office/officeart/2005/8/layout/vList5"/>
    <dgm:cxn modelId="{D977AA6A-41D3-4292-B618-737EB32526FB}" srcId="{A05BF184-D7F7-4C7F-A2D4-12105097CD2A}" destId="{2C85C3FA-C0B0-49E6-A3C8-D8A3FAECD39F}" srcOrd="4" destOrd="0" parTransId="{B7965AE1-FCB8-41DE-A542-4483E98612BA}" sibTransId="{F5A38DEB-35E2-4530-9CE2-4D56C8E4E371}"/>
    <dgm:cxn modelId="{EB35896C-90E8-4CA2-8035-028829669786}" srcId="{A05BF184-D7F7-4C7F-A2D4-12105097CD2A}" destId="{543EFB3C-1D3D-4C41-881F-C638279304B4}" srcOrd="2" destOrd="0" parTransId="{B3C7CD61-8194-490C-AF90-B47B3F07BDCD}" sibTransId="{B9A2A597-556E-415A-BEEC-9C0521FBD4BD}"/>
    <dgm:cxn modelId="{A6F16A71-8F93-491C-A6B5-342ABB64837B}" type="presOf" srcId="{36ABA8E3-3D87-4730-89BA-E9155E45599D}" destId="{1BFAC3D0-5CD5-497F-A626-B4440F7B5C51}" srcOrd="0" destOrd="0" presId="urn:microsoft.com/office/officeart/2005/8/layout/vList5"/>
    <dgm:cxn modelId="{BD356A72-7DDC-4ED0-BFC7-753D453555D6}" srcId="{A05BF184-D7F7-4C7F-A2D4-12105097CD2A}" destId="{E1935D05-8E3B-4F32-9056-05B4B79F8882}" srcOrd="3" destOrd="0" parTransId="{9FCECA55-65FD-4A73-9012-04CCAB83339B}" sibTransId="{B88FD8A0-FC60-4523-8F16-EC3871B6F1C8}"/>
    <dgm:cxn modelId="{A1FCF175-DC35-4D69-A736-CAC112A9EAD7}" type="presOf" srcId="{543EFB3C-1D3D-4C41-881F-C638279304B4}" destId="{8E52366D-B2A3-4861-B491-5982268827E8}" srcOrd="0" destOrd="0" presId="urn:microsoft.com/office/officeart/2005/8/layout/vList5"/>
    <dgm:cxn modelId="{5CF985AF-BC60-4B53-86B8-E98C33606D2A}" type="presOf" srcId="{E1935D05-8E3B-4F32-9056-05B4B79F8882}" destId="{85BEF671-C47B-4BDA-A627-C1D77D56EFAB}" srcOrd="0" destOrd="0" presId="urn:microsoft.com/office/officeart/2005/8/layout/vList5"/>
    <dgm:cxn modelId="{C278D6D0-0C46-4E97-B3F4-2D59E15BABE1}" srcId="{A05BF184-D7F7-4C7F-A2D4-12105097CD2A}" destId="{36ABA8E3-3D87-4730-89BA-E9155E45599D}" srcOrd="1" destOrd="0" parTransId="{5BEC20B1-A2F4-4A66-86EB-E47FEC07CCCB}" sibTransId="{704147B1-C6FA-4141-8E32-57E4E76F6533}"/>
    <dgm:cxn modelId="{3E7FA4DA-47C7-47A4-AB1E-B4DA4B2B80D3}" type="presOf" srcId="{A05BF184-D7F7-4C7F-A2D4-12105097CD2A}" destId="{CA04392E-96C9-452B-9112-4F2E823E3C66}" srcOrd="0" destOrd="0" presId="urn:microsoft.com/office/officeart/2005/8/layout/vList5"/>
    <dgm:cxn modelId="{8B578DDD-8386-49DF-B63D-3A05F89132DF}" srcId="{A05BF184-D7F7-4C7F-A2D4-12105097CD2A}" destId="{573EE7B0-6A0A-42B3-9252-A70FF70D1B8B}" srcOrd="0" destOrd="0" parTransId="{B7D65CC6-2A59-4D1D-AA39-AC626613BB54}" sibTransId="{F3217F85-1D86-4EE4-9FC2-AD38FA6889CB}"/>
    <dgm:cxn modelId="{0129C0EE-026C-4496-8E54-BD4F1B6C41AE}" type="presOf" srcId="{573EE7B0-6A0A-42B3-9252-A70FF70D1B8B}" destId="{DD83DCBE-3A0E-4DD3-B40F-6ECBCFE2378C}" srcOrd="0" destOrd="0" presId="urn:microsoft.com/office/officeart/2005/8/layout/vList5"/>
    <dgm:cxn modelId="{4CBA2A20-75B9-4BBE-9246-E477D7E0FAE3}" type="presParOf" srcId="{CA04392E-96C9-452B-9112-4F2E823E3C66}" destId="{F9C2430E-FAAB-41A6-96F3-86E362A9F341}" srcOrd="0" destOrd="0" presId="urn:microsoft.com/office/officeart/2005/8/layout/vList5"/>
    <dgm:cxn modelId="{94A7D523-CE93-43AD-9BAE-38B04021BC9D}" type="presParOf" srcId="{F9C2430E-FAAB-41A6-96F3-86E362A9F341}" destId="{DD83DCBE-3A0E-4DD3-B40F-6ECBCFE2378C}" srcOrd="0" destOrd="0" presId="urn:microsoft.com/office/officeart/2005/8/layout/vList5"/>
    <dgm:cxn modelId="{2F8531F5-CEF0-42B5-9907-FE2228EB5178}" type="presParOf" srcId="{CA04392E-96C9-452B-9112-4F2E823E3C66}" destId="{C3C95051-1629-442F-8A7B-CE69AD4BC29B}" srcOrd="1" destOrd="0" presId="urn:microsoft.com/office/officeart/2005/8/layout/vList5"/>
    <dgm:cxn modelId="{E9821298-8066-46B8-A0DC-A746D91AFF49}" type="presParOf" srcId="{CA04392E-96C9-452B-9112-4F2E823E3C66}" destId="{51605929-5167-4A2C-A8F6-D8A5BC696329}" srcOrd="2" destOrd="0" presId="urn:microsoft.com/office/officeart/2005/8/layout/vList5"/>
    <dgm:cxn modelId="{200332A9-3F96-47C7-985A-450848D55869}" type="presParOf" srcId="{51605929-5167-4A2C-A8F6-D8A5BC696329}" destId="{1BFAC3D0-5CD5-497F-A626-B4440F7B5C51}" srcOrd="0" destOrd="0" presId="urn:microsoft.com/office/officeart/2005/8/layout/vList5"/>
    <dgm:cxn modelId="{16667088-A6D3-4404-8870-3EBA0FDA6AF2}" type="presParOf" srcId="{CA04392E-96C9-452B-9112-4F2E823E3C66}" destId="{03ECF044-C6AA-48CC-A716-B922EFBB8028}" srcOrd="3" destOrd="0" presId="urn:microsoft.com/office/officeart/2005/8/layout/vList5"/>
    <dgm:cxn modelId="{51BE2908-C43E-4B48-B239-3D29BD5F8800}" type="presParOf" srcId="{CA04392E-96C9-452B-9112-4F2E823E3C66}" destId="{1396BB80-9BD1-4C14-9E34-B819390080F5}" srcOrd="4" destOrd="0" presId="urn:microsoft.com/office/officeart/2005/8/layout/vList5"/>
    <dgm:cxn modelId="{2CC0FA12-E4FC-464E-8CFB-6CA8787DF4A5}" type="presParOf" srcId="{1396BB80-9BD1-4C14-9E34-B819390080F5}" destId="{8E52366D-B2A3-4861-B491-5982268827E8}" srcOrd="0" destOrd="0" presId="urn:microsoft.com/office/officeart/2005/8/layout/vList5"/>
    <dgm:cxn modelId="{CAC61DF6-9BCD-425E-A433-025A53209264}" type="presParOf" srcId="{CA04392E-96C9-452B-9112-4F2E823E3C66}" destId="{6C339DB3-BB28-4B18-AC8B-0A8DD2445B7B}" srcOrd="5" destOrd="0" presId="urn:microsoft.com/office/officeart/2005/8/layout/vList5"/>
    <dgm:cxn modelId="{52F91C0A-DB1C-4C56-AC7F-2D741E5EBD5E}" type="presParOf" srcId="{CA04392E-96C9-452B-9112-4F2E823E3C66}" destId="{317EDCED-EF1F-49D6-9407-FD3CD3F3D83E}" srcOrd="6" destOrd="0" presId="urn:microsoft.com/office/officeart/2005/8/layout/vList5"/>
    <dgm:cxn modelId="{14AC3733-F3DB-45C9-9568-2FB410202E80}" type="presParOf" srcId="{317EDCED-EF1F-49D6-9407-FD3CD3F3D83E}" destId="{85BEF671-C47B-4BDA-A627-C1D77D56EFAB}" srcOrd="0" destOrd="0" presId="urn:microsoft.com/office/officeart/2005/8/layout/vList5"/>
    <dgm:cxn modelId="{50F2DD9F-6236-49A4-9815-AD0C9E8F6962}" type="presParOf" srcId="{CA04392E-96C9-452B-9112-4F2E823E3C66}" destId="{95870368-AB92-4054-87C5-D38999090D59}" srcOrd="7" destOrd="0" presId="urn:microsoft.com/office/officeart/2005/8/layout/vList5"/>
    <dgm:cxn modelId="{CDECB5C8-57EE-45A5-8865-74E2AE133B98}" type="presParOf" srcId="{CA04392E-96C9-452B-9112-4F2E823E3C66}" destId="{BD374210-2398-44DA-ADE3-23BEC45E6C50}" srcOrd="8" destOrd="0" presId="urn:microsoft.com/office/officeart/2005/8/layout/vList5"/>
    <dgm:cxn modelId="{319DADC1-B313-4370-A835-2D6B9A1F65A5}" type="presParOf" srcId="{BD374210-2398-44DA-ADE3-23BEC45E6C50}" destId="{4104D544-711E-4DB4-83DA-319FB54DB70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088433-A622-4D88-A469-6EC68457F1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21156C-BEAE-42C9-BF0D-63EF492DC9C6}">
      <dgm:prSet/>
      <dgm:spPr/>
      <dgm:t>
        <a:bodyPr/>
        <a:lstStyle/>
        <a:p>
          <a:r>
            <a:rPr lang="en-US"/>
            <a:t>• SIEM for centrali</a:t>
          </a:r>
          <a:r>
            <a:rPr lang="en-GB"/>
            <a:t>s</a:t>
          </a:r>
          <a:r>
            <a:rPr lang="en-US"/>
            <a:t>ed threat monitoring</a:t>
          </a:r>
        </a:p>
      </dgm:t>
    </dgm:pt>
    <dgm:pt modelId="{432969A6-D2CB-4204-A959-3108476B82BE}" type="parTrans" cxnId="{37B172B7-DB25-4181-BBD1-EF46FA9AB687}">
      <dgm:prSet/>
      <dgm:spPr/>
      <dgm:t>
        <a:bodyPr/>
        <a:lstStyle/>
        <a:p>
          <a:endParaRPr lang="en-US"/>
        </a:p>
      </dgm:t>
    </dgm:pt>
    <dgm:pt modelId="{F159358B-C658-4ABF-B472-77D18D0B7190}" type="sibTrans" cxnId="{37B172B7-DB25-4181-BBD1-EF46FA9AB687}">
      <dgm:prSet/>
      <dgm:spPr/>
      <dgm:t>
        <a:bodyPr/>
        <a:lstStyle/>
        <a:p>
          <a:endParaRPr lang="en-US"/>
        </a:p>
      </dgm:t>
    </dgm:pt>
    <dgm:pt modelId="{F8295D2C-C6C2-4EFA-BA6B-645CE79465B3}">
      <dgm:prSet/>
      <dgm:spPr/>
      <dgm:t>
        <a:bodyPr/>
        <a:lstStyle/>
        <a:p>
          <a:r>
            <a:rPr lang="en-US"/>
            <a:t>• SOAR for automated incident response</a:t>
          </a:r>
        </a:p>
      </dgm:t>
    </dgm:pt>
    <dgm:pt modelId="{182E3402-AE50-419E-9110-13338D4F9E21}" type="parTrans" cxnId="{4E23726D-2654-42CC-977D-533F4E7BA563}">
      <dgm:prSet/>
      <dgm:spPr/>
      <dgm:t>
        <a:bodyPr/>
        <a:lstStyle/>
        <a:p>
          <a:endParaRPr lang="en-US"/>
        </a:p>
      </dgm:t>
    </dgm:pt>
    <dgm:pt modelId="{C8ECCB39-8B91-4D6A-9280-122B93EBA361}" type="sibTrans" cxnId="{4E23726D-2654-42CC-977D-533F4E7BA563}">
      <dgm:prSet/>
      <dgm:spPr/>
      <dgm:t>
        <a:bodyPr/>
        <a:lstStyle/>
        <a:p>
          <a:endParaRPr lang="en-US"/>
        </a:p>
      </dgm:t>
    </dgm:pt>
    <dgm:pt modelId="{A5769190-1D44-4ACB-9F84-184533A0CB30}">
      <dgm:prSet/>
      <dgm:spPr/>
      <dgm:t>
        <a:bodyPr/>
        <a:lstStyle/>
        <a:p>
          <a:r>
            <a:rPr lang="en-US"/>
            <a:t>• Cloud Security Posture Management (CSPM)</a:t>
          </a:r>
        </a:p>
      </dgm:t>
    </dgm:pt>
    <dgm:pt modelId="{EBDA2D9C-3385-4396-9A4D-F57E559664F9}" type="parTrans" cxnId="{C4111EEB-9783-4081-850D-594443707A46}">
      <dgm:prSet/>
      <dgm:spPr/>
      <dgm:t>
        <a:bodyPr/>
        <a:lstStyle/>
        <a:p>
          <a:endParaRPr lang="en-US"/>
        </a:p>
      </dgm:t>
    </dgm:pt>
    <dgm:pt modelId="{45B5EC4A-1182-4190-8FEC-80CBA03302CF}" type="sibTrans" cxnId="{C4111EEB-9783-4081-850D-594443707A46}">
      <dgm:prSet/>
      <dgm:spPr/>
      <dgm:t>
        <a:bodyPr/>
        <a:lstStyle/>
        <a:p>
          <a:endParaRPr lang="en-US"/>
        </a:p>
      </dgm:t>
    </dgm:pt>
    <dgm:pt modelId="{062844BD-CEF9-4BB7-90B8-BE8C91E7F087}">
      <dgm:prSet/>
      <dgm:spPr/>
      <dgm:t>
        <a:bodyPr/>
        <a:lstStyle/>
        <a:p>
          <a:r>
            <a:rPr lang="en-US"/>
            <a:t>• Endpoint Detection and Response (EDR)</a:t>
          </a:r>
        </a:p>
      </dgm:t>
    </dgm:pt>
    <dgm:pt modelId="{8E4C31D0-ED68-41FE-919B-EE65F8B5F21F}" type="parTrans" cxnId="{967583E8-F2C8-4294-A73F-933A045DA626}">
      <dgm:prSet/>
      <dgm:spPr/>
      <dgm:t>
        <a:bodyPr/>
        <a:lstStyle/>
        <a:p>
          <a:endParaRPr lang="en-US"/>
        </a:p>
      </dgm:t>
    </dgm:pt>
    <dgm:pt modelId="{CB0100A1-CDAB-4595-9950-DE82E4822DC7}" type="sibTrans" cxnId="{967583E8-F2C8-4294-A73F-933A045DA626}">
      <dgm:prSet/>
      <dgm:spPr/>
      <dgm:t>
        <a:bodyPr/>
        <a:lstStyle/>
        <a:p>
          <a:endParaRPr lang="en-US"/>
        </a:p>
      </dgm:t>
    </dgm:pt>
    <dgm:pt modelId="{749AD3D2-8934-4DC0-B487-82E9D51B1CE7}">
      <dgm:prSet/>
      <dgm:spPr/>
      <dgm:t>
        <a:bodyPr/>
        <a:lstStyle/>
        <a:p>
          <a:r>
            <a:rPr lang="en-US"/>
            <a:t>• Immutable backups for ransomware recovery</a:t>
          </a:r>
        </a:p>
      </dgm:t>
    </dgm:pt>
    <dgm:pt modelId="{CE54F0EB-9609-471C-9B03-5C1A090A146E}" type="parTrans" cxnId="{857D61C3-5A06-42C9-9CE8-FFBCDE4A2B3F}">
      <dgm:prSet/>
      <dgm:spPr/>
      <dgm:t>
        <a:bodyPr/>
        <a:lstStyle/>
        <a:p>
          <a:endParaRPr lang="en-US"/>
        </a:p>
      </dgm:t>
    </dgm:pt>
    <dgm:pt modelId="{2D993073-7F5C-459F-BB8E-9DA98015D9CE}" type="sibTrans" cxnId="{857D61C3-5A06-42C9-9CE8-FFBCDE4A2B3F}">
      <dgm:prSet/>
      <dgm:spPr/>
      <dgm:t>
        <a:bodyPr/>
        <a:lstStyle/>
        <a:p>
          <a:endParaRPr lang="en-US"/>
        </a:p>
      </dgm:t>
    </dgm:pt>
    <dgm:pt modelId="{D74628A5-C490-4EE0-850A-26B945356BA1}" type="pres">
      <dgm:prSet presAssocID="{55088433-A622-4D88-A469-6EC68457F14F}" presName="linear" presStyleCnt="0">
        <dgm:presLayoutVars>
          <dgm:animLvl val="lvl"/>
          <dgm:resizeHandles val="exact"/>
        </dgm:presLayoutVars>
      </dgm:prSet>
      <dgm:spPr/>
    </dgm:pt>
    <dgm:pt modelId="{C13C467A-2D95-4C27-9B91-4B412B7D20F3}" type="pres">
      <dgm:prSet presAssocID="{7921156C-BEAE-42C9-BF0D-63EF492DC9C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83CBD0E-1FEA-440C-BE6E-3AB8DE237CE7}" type="pres">
      <dgm:prSet presAssocID="{F159358B-C658-4ABF-B472-77D18D0B7190}" presName="spacer" presStyleCnt="0"/>
      <dgm:spPr/>
    </dgm:pt>
    <dgm:pt modelId="{2957A0AB-BE9A-461C-A65B-D992D7B2D44F}" type="pres">
      <dgm:prSet presAssocID="{F8295D2C-C6C2-4EFA-BA6B-645CE79465B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05E9B93-3795-46A2-9D65-AB25E6AD8624}" type="pres">
      <dgm:prSet presAssocID="{C8ECCB39-8B91-4D6A-9280-122B93EBA361}" presName="spacer" presStyleCnt="0"/>
      <dgm:spPr/>
    </dgm:pt>
    <dgm:pt modelId="{0D4FD264-2A95-47F2-936D-C3E26C983881}" type="pres">
      <dgm:prSet presAssocID="{A5769190-1D44-4ACB-9F84-184533A0CB3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ACC669-C227-4F5E-A09A-D05A81D1C5D5}" type="pres">
      <dgm:prSet presAssocID="{45B5EC4A-1182-4190-8FEC-80CBA03302CF}" presName="spacer" presStyleCnt="0"/>
      <dgm:spPr/>
    </dgm:pt>
    <dgm:pt modelId="{CF5B7C17-ED3B-4081-B644-596B9A871BAF}" type="pres">
      <dgm:prSet presAssocID="{062844BD-CEF9-4BB7-90B8-BE8C91E7F08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8322B3-48F5-4C2D-A3F0-60B40A05DF9F}" type="pres">
      <dgm:prSet presAssocID="{CB0100A1-CDAB-4595-9950-DE82E4822DC7}" presName="spacer" presStyleCnt="0"/>
      <dgm:spPr/>
    </dgm:pt>
    <dgm:pt modelId="{42A67040-0FF7-4BB7-A542-9799FC88DA06}" type="pres">
      <dgm:prSet presAssocID="{749AD3D2-8934-4DC0-B487-82E9D51B1C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305646-6407-4B18-861B-3D8B6184E82A}" type="presOf" srcId="{F8295D2C-C6C2-4EFA-BA6B-645CE79465B3}" destId="{2957A0AB-BE9A-461C-A65B-D992D7B2D44F}" srcOrd="0" destOrd="0" presId="urn:microsoft.com/office/officeart/2005/8/layout/vList2"/>
    <dgm:cxn modelId="{4E23726D-2654-42CC-977D-533F4E7BA563}" srcId="{55088433-A622-4D88-A469-6EC68457F14F}" destId="{F8295D2C-C6C2-4EFA-BA6B-645CE79465B3}" srcOrd="1" destOrd="0" parTransId="{182E3402-AE50-419E-9110-13338D4F9E21}" sibTransId="{C8ECCB39-8B91-4D6A-9280-122B93EBA361}"/>
    <dgm:cxn modelId="{2DC95771-8965-4C79-86DE-96C053AC5A2E}" type="presOf" srcId="{7921156C-BEAE-42C9-BF0D-63EF492DC9C6}" destId="{C13C467A-2D95-4C27-9B91-4B412B7D20F3}" srcOrd="0" destOrd="0" presId="urn:microsoft.com/office/officeart/2005/8/layout/vList2"/>
    <dgm:cxn modelId="{2C9F3487-FB10-4920-82C9-7D91548970C9}" type="presOf" srcId="{55088433-A622-4D88-A469-6EC68457F14F}" destId="{D74628A5-C490-4EE0-850A-26B945356BA1}" srcOrd="0" destOrd="0" presId="urn:microsoft.com/office/officeart/2005/8/layout/vList2"/>
    <dgm:cxn modelId="{37B172B7-DB25-4181-BBD1-EF46FA9AB687}" srcId="{55088433-A622-4D88-A469-6EC68457F14F}" destId="{7921156C-BEAE-42C9-BF0D-63EF492DC9C6}" srcOrd="0" destOrd="0" parTransId="{432969A6-D2CB-4204-A959-3108476B82BE}" sibTransId="{F159358B-C658-4ABF-B472-77D18D0B7190}"/>
    <dgm:cxn modelId="{B9C06CBF-8D0B-44CE-AF84-2268566ECD66}" type="presOf" srcId="{062844BD-CEF9-4BB7-90B8-BE8C91E7F087}" destId="{CF5B7C17-ED3B-4081-B644-596B9A871BAF}" srcOrd="0" destOrd="0" presId="urn:microsoft.com/office/officeart/2005/8/layout/vList2"/>
    <dgm:cxn modelId="{857D61C3-5A06-42C9-9CE8-FFBCDE4A2B3F}" srcId="{55088433-A622-4D88-A469-6EC68457F14F}" destId="{749AD3D2-8934-4DC0-B487-82E9D51B1CE7}" srcOrd="4" destOrd="0" parTransId="{CE54F0EB-9609-471C-9B03-5C1A090A146E}" sibTransId="{2D993073-7F5C-459F-BB8E-9DA98015D9CE}"/>
    <dgm:cxn modelId="{F0DA44E0-5426-4F52-9112-B567C21249A7}" type="presOf" srcId="{A5769190-1D44-4ACB-9F84-184533A0CB30}" destId="{0D4FD264-2A95-47F2-936D-C3E26C983881}" srcOrd="0" destOrd="0" presId="urn:microsoft.com/office/officeart/2005/8/layout/vList2"/>
    <dgm:cxn modelId="{967583E8-F2C8-4294-A73F-933A045DA626}" srcId="{55088433-A622-4D88-A469-6EC68457F14F}" destId="{062844BD-CEF9-4BB7-90B8-BE8C91E7F087}" srcOrd="3" destOrd="0" parTransId="{8E4C31D0-ED68-41FE-919B-EE65F8B5F21F}" sibTransId="{CB0100A1-CDAB-4595-9950-DE82E4822DC7}"/>
    <dgm:cxn modelId="{C4111EEB-9783-4081-850D-594443707A46}" srcId="{55088433-A622-4D88-A469-6EC68457F14F}" destId="{A5769190-1D44-4ACB-9F84-184533A0CB30}" srcOrd="2" destOrd="0" parTransId="{EBDA2D9C-3385-4396-9A4D-F57E559664F9}" sibTransId="{45B5EC4A-1182-4190-8FEC-80CBA03302CF}"/>
    <dgm:cxn modelId="{485746F3-48F4-4966-80B8-D48059976310}" type="presOf" srcId="{749AD3D2-8934-4DC0-B487-82E9D51B1CE7}" destId="{42A67040-0FF7-4BB7-A542-9799FC88DA06}" srcOrd="0" destOrd="0" presId="urn:microsoft.com/office/officeart/2005/8/layout/vList2"/>
    <dgm:cxn modelId="{9072FD18-CE55-4BFB-A665-D43E137025F5}" type="presParOf" srcId="{D74628A5-C490-4EE0-850A-26B945356BA1}" destId="{C13C467A-2D95-4C27-9B91-4B412B7D20F3}" srcOrd="0" destOrd="0" presId="urn:microsoft.com/office/officeart/2005/8/layout/vList2"/>
    <dgm:cxn modelId="{309FBCBC-5279-4C7E-B136-7F07CCC888B8}" type="presParOf" srcId="{D74628A5-C490-4EE0-850A-26B945356BA1}" destId="{D83CBD0E-1FEA-440C-BE6E-3AB8DE237CE7}" srcOrd="1" destOrd="0" presId="urn:microsoft.com/office/officeart/2005/8/layout/vList2"/>
    <dgm:cxn modelId="{ECD7F007-C761-4C78-8012-9DA2608829DB}" type="presParOf" srcId="{D74628A5-C490-4EE0-850A-26B945356BA1}" destId="{2957A0AB-BE9A-461C-A65B-D992D7B2D44F}" srcOrd="2" destOrd="0" presId="urn:microsoft.com/office/officeart/2005/8/layout/vList2"/>
    <dgm:cxn modelId="{9214763D-2EB8-4E97-94D6-139B06831B8C}" type="presParOf" srcId="{D74628A5-C490-4EE0-850A-26B945356BA1}" destId="{305E9B93-3795-46A2-9D65-AB25E6AD8624}" srcOrd="3" destOrd="0" presId="urn:microsoft.com/office/officeart/2005/8/layout/vList2"/>
    <dgm:cxn modelId="{8A4FF9B4-EF3E-4111-B264-6C1651367A6C}" type="presParOf" srcId="{D74628A5-C490-4EE0-850A-26B945356BA1}" destId="{0D4FD264-2A95-47F2-936D-C3E26C983881}" srcOrd="4" destOrd="0" presId="urn:microsoft.com/office/officeart/2005/8/layout/vList2"/>
    <dgm:cxn modelId="{0B89DEB4-0CF5-4EE4-9FB9-2DDDC1669C02}" type="presParOf" srcId="{D74628A5-C490-4EE0-850A-26B945356BA1}" destId="{3BACC669-C227-4F5E-A09A-D05A81D1C5D5}" srcOrd="5" destOrd="0" presId="urn:microsoft.com/office/officeart/2005/8/layout/vList2"/>
    <dgm:cxn modelId="{0556F8F3-01D6-414A-BB93-22E966756DA0}" type="presParOf" srcId="{D74628A5-C490-4EE0-850A-26B945356BA1}" destId="{CF5B7C17-ED3B-4081-B644-596B9A871BAF}" srcOrd="6" destOrd="0" presId="urn:microsoft.com/office/officeart/2005/8/layout/vList2"/>
    <dgm:cxn modelId="{616E4390-D3B2-4EB1-9A06-CD99A747F0CB}" type="presParOf" srcId="{D74628A5-C490-4EE0-850A-26B945356BA1}" destId="{D98322B3-48F5-4C2D-A3F0-60B40A05DF9F}" srcOrd="7" destOrd="0" presId="urn:microsoft.com/office/officeart/2005/8/layout/vList2"/>
    <dgm:cxn modelId="{CAA6C013-94AA-4907-876F-1C948C26A44B}" type="presParOf" srcId="{D74628A5-C490-4EE0-850A-26B945356BA1}" destId="{42A67040-0FF7-4BB7-A542-9799FC88DA0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63994B-C8F2-446F-9364-E05F2A2308A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3C15803-8E07-49F2-AC32-87C8B92B767A}">
      <dgm:prSet/>
      <dgm:spPr/>
      <dgm:t>
        <a:bodyPr/>
        <a:lstStyle/>
        <a:p>
          <a:pPr>
            <a:defRPr cap="all"/>
          </a:pPr>
          <a:r>
            <a:rPr lang="en-US"/>
            <a:t>• Continuous phishing simulations</a:t>
          </a:r>
        </a:p>
      </dgm:t>
    </dgm:pt>
    <dgm:pt modelId="{175FBA5F-B23A-4499-AF0D-C4A6D83FFAB7}" type="parTrans" cxnId="{37DFFE7D-0879-4296-B10D-2A2BB7915ED1}">
      <dgm:prSet/>
      <dgm:spPr/>
      <dgm:t>
        <a:bodyPr/>
        <a:lstStyle/>
        <a:p>
          <a:endParaRPr lang="en-US"/>
        </a:p>
      </dgm:t>
    </dgm:pt>
    <dgm:pt modelId="{D24D13E8-C80C-4E15-90C2-F198B5E7F2DF}" type="sibTrans" cxnId="{37DFFE7D-0879-4296-B10D-2A2BB7915ED1}">
      <dgm:prSet/>
      <dgm:spPr/>
      <dgm:t>
        <a:bodyPr/>
        <a:lstStyle/>
        <a:p>
          <a:endParaRPr lang="en-US"/>
        </a:p>
      </dgm:t>
    </dgm:pt>
    <dgm:pt modelId="{C6DA6B40-790B-48A4-964D-11DFB4D0A465}">
      <dgm:prSet/>
      <dgm:spPr/>
      <dgm:t>
        <a:bodyPr/>
        <a:lstStyle/>
        <a:p>
          <a:pPr>
            <a:defRPr cap="all"/>
          </a:pPr>
          <a:r>
            <a:rPr lang="en-US"/>
            <a:t>• AI‑vishing awareness training</a:t>
          </a:r>
        </a:p>
      </dgm:t>
    </dgm:pt>
    <dgm:pt modelId="{7D2CF5F0-6C6A-47A7-8849-38A1CC89B372}" type="parTrans" cxnId="{F2B9B77A-CB7C-48F5-8ED6-01AA9B6FCAB9}">
      <dgm:prSet/>
      <dgm:spPr/>
      <dgm:t>
        <a:bodyPr/>
        <a:lstStyle/>
        <a:p>
          <a:endParaRPr lang="en-US"/>
        </a:p>
      </dgm:t>
    </dgm:pt>
    <dgm:pt modelId="{135CD143-241D-492A-971E-D78533A58369}" type="sibTrans" cxnId="{F2B9B77A-CB7C-48F5-8ED6-01AA9B6FCAB9}">
      <dgm:prSet/>
      <dgm:spPr/>
      <dgm:t>
        <a:bodyPr/>
        <a:lstStyle/>
        <a:p>
          <a:endParaRPr lang="en-US"/>
        </a:p>
      </dgm:t>
    </dgm:pt>
    <dgm:pt modelId="{1F862B4E-B6F1-4F14-AF57-220902BA7083}">
      <dgm:prSet/>
      <dgm:spPr/>
      <dgm:t>
        <a:bodyPr/>
        <a:lstStyle/>
        <a:p>
          <a:pPr>
            <a:defRPr cap="all"/>
          </a:pPr>
          <a:r>
            <a:rPr lang="en-US"/>
            <a:t>• Role‑specific training for departments</a:t>
          </a:r>
        </a:p>
      </dgm:t>
    </dgm:pt>
    <dgm:pt modelId="{411A7A99-132C-46B3-A4E2-D5A5ABBAD31C}" type="parTrans" cxnId="{A61C9952-AAE2-4B29-BE82-8CB596291974}">
      <dgm:prSet/>
      <dgm:spPr/>
      <dgm:t>
        <a:bodyPr/>
        <a:lstStyle/>
        <a:p>
          <a:endParaRPr lang="en-US"/>
        </a:p>
      </dgm:t>
    </dgm:pt>
    <dgm:pt modelId="{465A6C0C-3053-4750-83CB-529462D421FE}" type="sibTrans" cxnId="{A61C9952-AAE2-4B29-BE82-8CB596291974}">
      <dgm:prSet/>
      <dgm:spPr/>
      <dgm:t>
        <a:bodyPr/>
        <a:lstStyle/>
        <a:p>
          <a:endParaRPr lang="en-US"/>
        </a:p>
      </dgm:t>
    </dgm:pt>
    <dgm:pt modelId="{71DDCE17-4D82-4A8A-9173-9A4FC6DD3FC8}">
      <dgm:prSet/>
      <dgm:spPr/>
      <dgm:t>
        <a:bodyPr/>
        <a:lstStyle/>
        <a:p>
          <a:pPr>
            <a:defRPr cap="all"/>
          </a:pPr>
          <a:r>
            <a:rPr lang="en-US"/>
            <a:t>• Security culture initiatives and reporting incentives</a:t>
          </a:r>
        </a:p>
      </dgm:t>
    </dgm:pt>
    <dgm:pt modelId="{94BFAE20-076A-4B14-B74F-B11051C29B89}" type="parTrans" cxnId="{9E4FFFED-8963-4861-A9E1-0B3EFA62B3D5}">
      <dgm:prSet/>
      <dgm:spPr/>
      <dgm:t>
        <a:bodyPr/>
        <a:lstStyle/>
        <a:p>
          <a:endParaRPr lang="en-US"/>
        </a:p>
      </dgm:t>
    </dgm:pt>
    <dgm:pt modelId="{83D040FB-1135-45F3-87AE-F2668CA4640D}" type="sibTrans" cxnId="{9E4FFFED-8963-4861-A9E1-0B3EFA62B3D5}">
      <dgm:prSet/>
      <dgm:spPr/>
      <dgm:t>
        <a:bodyPr/>
        <a:lstStyle/>
        <a:p>
          <a:endParaRPr lang="en-US"/>
        </a:p>
      </dgm:t>
    </dgm:pt>
    <dgm:pt modelId="{1B403DB1-AECA-4F5E-9586-10008E7933A2}" type="pres">
      <dgm:prSet presAssocID="{B163994B-C8F2-446F-9364-E05F2A2308A4}" presName="root" presStyleCnt="0">
        <dgm:presLayoutVars>
          <dgm:dir/>
          <dgm:resizeHandles val="exact"/>
        </dgm:presLayoutVars>
      </dgm:prSet>
      <dgm:spPr/>
    </dgm:pt>
    <dgm:pt modelId="{BE870687-D059-4767-B34C-1B1FEE12550B}" type="pres">
      <dgm:prSet presAssocID="{C3C15803-8E07-49F2-AC32-87C8B92B767A}" presName="compNode" presStyleCnt="0"/>
      <dgm:spPr/>
    </dgm:pt>
    <dgm:pt modelId="{36C4C3AB-24C9-4EBC-81C2-F93B31D0C87C}" type="pres">
      <dgm:prSet presAssocID="{C3C15803-8E07-49F2-AC32-87C8B92B767A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F065EFF-9422-4FA4-B705-ABB7379C6F70}" type="pres">
      <dgm:prSet presAssocID="{C3C15803-8E07-49F2-AC32-87C8B92B767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02563096-E22A-4CB1-97D3-50C308917E70}" type="pres">
      <dgm:prSet presAssocID="{C3C15803-8E07-49F2-AC32-87C8B92B767A}" presName="spaceRect" presStyleCnt="0"/>
      <dgm:spPr/>
    </dgm:pt>
    <dgm:pt modelId="{3A7F5852-16A0-467E-BAC9-398983C7B354}" type="pres">
      <dgm:prSet presAssocID="{C3C15803-8E07-49F2-AC32-87C8B92B767A}" presName="textRect" presStyleLbl="revTx" presStyleIdx="0" presStyleCnt="4">
        <dgm:presLayoutVars>
          <dgm:chMax val="1"/>
          <dgm:chPref val="1"/>
        </dgm:presLayoutVars>
      </dgm:prSet>
      <dgm:spPr/>
    </dgm:pt>
    <dgm:pt modelId="{76654304-98C6-48A3-92D2-0CF5FD922966}" type="pres">
      <dgm:prSet presAssocID="{D24D13E8-C80C-4E15-90C2-F198B5E7F2DF}" presName="sibTrans" presStyleCnt="0"/>
      <dgm:spPr/>
    </dgm:pt>
    <dgm:pt modelId="{B4CB6126-A4E7-4EE5-812A-CEC6A0E2E360}" type="pres">
      <dgm:prSet presAssocID="{C6DA6B40-790B-48A4-964D-11DFB4D0A465}" presName="compNode" presStyleCnt="0"/>
      <dgm:spPr/>
    </dgm:pt>
    <dgm:pt modelId="{AE6A1D7A-CF24-4F5C-BF71-43A07D9BFD29}" type="pres">
      <dgm:prSet presAssocID="{C6DA6B40-790B-48A4-964D-11DFB4D0A465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BDBDD74-397D-4353-8918-A14AEA70CFAA}" type="pres">
      <dgm:prSet presAssocID="{C6DA6B40-790B-48A4-964D-11DFB4D0A46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321F60-729C-474A-B58E-A9F6324E0337}" type="pres">
      <dgm:prSet presAssocID="{C6DA6B40-790B-48A4-964D-11DFB4D0A465}" presName="spaceRect" presStyleCnt="0"/>
      <dgm:spPr/>
    </dgm:pt>
    <dgm:pt modelId="{B5AA6AD2-59EC-4694-8388-1E345836366F}" type="pres">
      <dgm:prSet presAssocID="{C6DA6B40-790B-48A4-964D-11DFB4D0A465}" presName="textRect" presStyleLbl="revTx" presStyleIdx="1" presStyleCnt="4">
        <dgm:presLayoutVars>
          <dgm:chMax val="1"/>
          <dgm:chPref val="1"/>
        </dgm:presLayoutVars>
      </dgm:prSet>
      <dgm:spPr/>
    </dgm:pt>
    <dgm:pt modelId="{71B89A63-438A-48EC-9CA9-3EAEF0242F30}" type="pres">
      <dgm:prSet presAssocID="{135CD143-241D-492A-971E-D78533A58369}" presName="sibTrans" presStyleCnt="0"/>
      <dgm:spPr/>
    </dgm:pt>
    <dgm:pt modelId="{59924488-2529-42C8-89A9-B8BFE2E274FD}" type="pres">
      <dgm:prSet presAssocID="{1F862B4E-B6F1-4F14-AF57-220902BA7083}" presName="compNode" presStyleCnt="0"/>
      <dgm:spPr/>
    </dgm:pt>
    <dgm:pt modelId="{EBCBCF36-F0B9-44CA-A4EF-AA489C62FC0D}" type="pres">
      <dgm:prSet presAssocID="{1F862B4E-B6F1-4F14-AF57-220902BA708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4E14C4D-F183-4A41-8C9A-E532FA60362A}" type="pres">
      <dgm:prSet presAssocID="{1F862B4E-B6F1-4F14-AF57-220902BA708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52FF9915-6CE4-4401-9E6F-1B83200BEB72}" type="pres">
      <dgm:prSet presAssocID="{1F862B4E-B6F1-4F14-AF57-220902BA7083}" presName="spaceRect" presStyleCnt="0"/>
      <dgm:spPr/>
    </dgm:pt>
    <dgm:pt modelId="{D434A458-0885-41F2-980C-9EB3E2FAA905}" type="pres">
      <dgm:prSet presAssocID="{1F862B4E-B6F1-4F14-AF57-220902BA7083}" presName="textRect" presStyleLbl="revTx" presStyleIdx="2" presStyleCnt="4">
        <dgm:presLayoutVars>
          <dgm:chMax val="1"/>
          <dgm:chPref val="1"/>
        </dgm:presLayoutVars>
      </dgm:prSet>
      <dgm:spPr/>
    </dgm:pt>
    <dgm:pt modelId="{11C08610-5417-49C9-9012-09CD2B94A38E}" type="pres">
      <dgm:prSet presAssocID="{465A6C0C-3053-4750-83CB-529462D421FE}" presName="sibTrans" presStyleCnt="0"/>
      <dgm:spPr/>
    </dgm:pt>
    <dgm:pt modelId="{ED9961DC-525F-43B2-BF71-28C655716845}" type="pres">
      <dgm:prSet presAssocID="{71DDCE17-4D82-4A8A-9173-9A4FC6DD3FC8}" presName="compNode" presStyleCnt="0"/>
      <dgm:spPr/>
    </dgm:pt>
    <dgm:pt modelId="{F6B6F0C0-F8EF-4343-B70C-F44249AD69E8}" type="pres">
      <dgm:prSet presAssocID="{71DDCE17-4D82-4A8A-9173-9A4FC6DD3FC8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11032C0-DD0C-4D27-94FE-3129F6EA64F2}" type="pres">
      <dgm:prSet presAssocID="{71DDCE17-4D82-4A8A-9173-9A4FC6DD3FC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7C6B3F7-CAD5-482B-A7CB-49FEDB4FA0AE}" type="pres">
      <dgm:prSet presAssocID="{71DDCE17-4D82-4A8A-9173-9A4FC6DD3FC8}" presName="spaceRect" presStyleCnt="0"/>
      <dgm:spPr/>
    </dgm:pt>
    <dgm:pt modelId="{819ABB2E-F732-4BA5-89BB-C9A1970A0038}" type="pres">
      <dgm:prSet presAssocID="{71DDCE17-4D82-4A8A-9173-9A4FC6DD3F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712C010-2D51-41B1-A8C3-95C65FE50DCA}" type="presOf" srcId="{71DDCE17-4D82-4A8A-9173-9A4FC6DD3FC8}" destId="{819ABB2E-F732-4BA5-89BB-C9A1970A0038}" srcOrd="0" destOrd="0" presId="urn:microsoft.com/office/officeart/2018/5/layout/IconLeafLabelList"/>
    <dgm:cxn modelId="{1F858C64-E536-4B67-8C4C-F2D4E261D10A}" type="presOf" srcId="{1F862B4E-B6F1-4F14-AF57-220902BA7083}" destId="{D434A458-0885-41F2-980C-9EB3E2FAA905}" srcOrd="0" destOrd="0" presId="urn:microsoft.com/office/officeart/2018/5/layout/IconLeafLabelList"/>
    <dgm:cxn modelId="{A61C9952-AAE2-4B29-BE82-8CB596291974}" srcId="{B163994B-C8F2-446F-9364-E05F2A2308A4}" destId="{1F862B4E-B6F1-4F14-AF57-220902BA7083}" srcOrd="2" destOrd="0" parTransId="{411A7A99-132C-46B3-A4E2-D5A5ABBAD31C}" sibTransId="{465A6C0C-3053-4750-83CB-529462D421FE}"/>
    <dgm:cxn modelId="{9BA01E7A-43BD-461E-B1E0-D9D1F29ADA0B}" type="presOf" srcId="{C6DA6B40-790B-48A4-964D-11DFB4D0A465}" destId="{B5AA6AD2-59EC-4694-8388-1E345836366F}" srcOrd="0" destOrd="0" presId="urn:microsoft.com/office/officeart/2018/5/layout/IconLeafLabelList"/>
    <dgm:cxn modelId="{F2B9B77A-CB7C-48F5-8ED6-01AA9B6FCAB9}" srcId="{B163994B-C8F2-446F-9364-E05F2A2308A4}" destId="{C6DA6B40-790B-48A4-964D-11DFB4D0A465}" srcOrd="1" destOrd="0" parTransId="{7D2CF5F0-6C6A-47A7-8849-38A1CC89B372}" sibTransId="{135CD143-241D-492A-971E-D78533A58369}"/>
    <dgm:cxn modelId="{37DFFE7D-0879-4296-B10D-2A2BB7915ED1}" srcId="{B163994B-C8F2-446F-9364-E05F2A2308A4}" destId="{C3C15803-8E07-49F2-AC32-87C8B92B767A}" srcOrd="0" destOrd="0" parTransId="{175FBA5F-B23A-4499-AF0D-C4A6D83FFAB7}" sibTransId="{D24D13E8-C80C-4E15-90C2-F198B5E7F2DF}"/>
    <dgm:cxn modelId="{055746BA-8680-4BB2-9DA9-490C56C4D9F9}" type="presOf" srcId="{C3C15803-8E07-49F2-AC32-87C8B92B767A}" destId="{3A7F5852-16A0-467E-BAC9-398983C7B354}" srcOrd="0" destOrd="0" presId="urn:microsoft.com/office/officeart/2018/5/layout/IconLeafLabelList"/>
    <dgm:cxn modelId="{94E0EBD3-30F4-4281-8E3E-22403C6713F9}" type="presOf" srcId="{B163994B-C8F2-446F-9364-E05F2A2308A4}" destId="{1B403DB1-AECA-4F5E-9586-10008E7933A2}" srcOrd="0" destOrd="0" presId="urn:microsoft.com/office/officeart/2018/5/layout/IconLeafLabelList"/>
    <dgm:cxn modelId="{9E4FFFED-8963-4861-A9E1-0B3EFA62B3D5}" srcId="{B163994B-C8F2-446F-9364-E05F2A2308A4}" destId="{71DDCE17-4D82-4A8A-9173-9A4FC6DD3FC8}" srcOrd="3" destOrd="0" parTransId="{94BFAE20-076A-4B14-B74F-B11051C29B89}" sibTransId="{83D040FB-1135-45F3-87AE-F2668CA4640D}"/>
    <dgm:cxn modelId="{FE269998-C0D7-4255-8C11-E793225D99CD}" type="presParOf" srcId="{1B403DB1-AECA-4F5E-9586-10008E7933A2}" destId="{BE870687-D059-4767-B34C-1B1FEE12550B}" srcOrd="0" destOrd="0" presId="urn:microsoft.com/office/officeart/2018/5/layout/IconLeafLabelList"/>
    <dgm:cxn modelId="{09149327-79BB-46D1-9944-37E87527B8EE}" type="presParOf" srcId="{BE870687-D059-4767-B34C-1B1FEE12550B}" destId="{36C4C3AB-24C9-4EBC-81C2-F93B31D0C87C}" srcOrd="0" destOrd="0" presId="urn:microsoft.com/office/officeart/2018/5/layout/IconLeafLabelList"/>
    <dgm:cxn modelId="{2D27EA03-9316-4A54-A6CA-78C8210D31EF}" type="presParOf" srcId="{BE870687-D059-4767-B34C-1B1FEE12550B}" destId="{8F065EFF-9422-4FA4-B705-ABB7379C6F70}" srcOrd="1" destOrd="0" presId="urn:microsoft.com/office/officeart/2018/5/layout/IconLeafLabelList"/>
    <dgm:cxn modelId="{62627019-35E1-4B12-8E50-4BEDC2D4E428}" type="presParOf" srcId="{BE870687-D059-4767-B34C-1B1FEE12550B}" destId="{02563096-E22A-4CB1-97D3-50C308917E70}" srcOrd="2" destOrd="0" presId="urn:microsoft.com/office/officeart/2018/5/layout/IconLeafLabelList"/>
    <dgm:cxn modelId="{FEA3DB72-D1C7-4251-8310-F1B6261AEFBC}" type="presParOf" srcId="{BE870687-D059-4767-B34C-1B1FEE12550B}" destId="{3A7F5852-16A0-467E-BAC9-398983C7B354}" srcOrd="3" destOrd="0" presId="urn:microsoft.com/office/officeart/2018/5/layout/IconLeafLabelList"/>
    <dgm:cxn modelId="{61BCCA26-3464-4897-9710-5240F2E3336D}" type="presParOf" srcId="{1B403DB1-AECA-4F5E-9586-10008E7933A2}" destId="{76654304-98C6-48A3-92D2-0CF5FD922966}" srcOrd="1" destOrd="0" presId="urn:microsoft.com/office/officeart/2018/5/layout/IconLeafLabelList"/>
    <dgm:cxn modelId="{3A8B2527-FCEC-49D6-A962-2A3CAC43099B}" type="presParOf" srcId="{1B403DB1-AECA-4F5E-9586-10008E7933A2}" destId="{B4CB6126-A4E7-4EE5-812A-CEC6A0E2E360}" srcOrd="2" destOrd="0" presId="urn:microsoft.com/office/officeart/2018/5/layout/IconLeafLabelList"/>
    <dgm:cxn modelId="{AEE49DD7-F801-4DA4-8E81-9F78AB237477}" type="presParOf" srcId="{B4CB6126-A4E7-4EE5-812A-CEC6A0E2E360}" destId="{AE6A1D7A-CF24-4F5C-BF71-43A07D9BFD29}" srcOrd="0" destOrd="0" presId="urn:microsoft.com/office/officeart/2018/5/layout/IconLeafLabelList"/>
    <dgm:cxn modelId="{F4F13403-5829-4BC7-A014-7F7BAB7E6A03}" type="presParOf" srcId="{B4CB6126-A4E7-4EE5-812A-CEC6A0E2E360}" destId="{3BDBDD74-397D-4353-8918-A14AEA70CFAA}" srcOrd="1" destOrd="0" presId="urn:microsoft.com/office/officeart/2018/5/layout/IconLeafLabelList"/>
    <dgm:cxn modelId="{D941A184-BEE6-468C-AD2B-C2F57831CF1E}" type="presParOf" srcId="{B4CB6126-A4E7-4EE5-812A-CEC6A0E2E360}" destId="{3A321F60-729C-474A-B58E-A9F6324E0337}" srcOrd="2" destOrd="0" presId="urn:microsoft.com/office/officeart/2018/5/layout/IconLeafLabelList"/>
    <dgm:cxn modelId="{692CE796-873E-4C12-A2C4-2F5E68F9A388}" type="presParOf" srcId="{B4CB6126-A4E7-4EE5-812A-CEC6A0E2E360}" destId="{B5AA6AD2-59EC-4694-8388-1E345836366F}" srcOrd="3" destOrd="0" presId="urn:microsoft.com/office/officeart/2018/5/layout/IconLeafLabelList"/>
    <dgm:cxn modelId="{4B40FFCB-C8F3-4530-B018-A983BB0CDB6B}" type="presParOf" srcId="{1B403DB1-AECA-4F5E-9586-10008E7933A2}" destId="{71B89A63-438A-48EC-9CA9-3EAEF0242F30}" srcOrd="3" destOrd="0" presId="urn:microsoft.com/office/officeart/2018/5/layout/IconLeafLabelList"/>
    <dgm:cxn modelId="{F290B1C5-160E-422A-95CE-0E3F14B5C140}" type="presParOf" srcId="{1B403DB1-AECA-4F5E-9586-10008E7933A2}" destId="{59924488-2529-42C8-89A9-B8BFE2E274FD}" srcOrd="4" destOrd="0" presId="urn:microsoft.com/office/officeart/2018/5/layout/IconLeafLabelList"/>
    <dgm:cxn modelId="{24BAD000-5E70-4BE0-9147-6AEF56F8EDE7}" type="presParOf" srcId="{59924488-2529-42C8-89A9-B8BFE2E274FD}" destId="{EBCBCF36-F0B9-44CA-A4EF-AA489C62FC0D}" srcOrd="0" destOrd="0" presId="urn:microsoft.com/office/officeart/2018/5/layout/IconLeafLabelList"/>
    <dgm:cxn modelId="{9ABADD2A-3FF1-496D-8245-43EF74493E29}" type="presParOf" srcId="{59924488-2529-42C8-89A9-B8BFE2E274FD}" destId="{14E14C4D-F183-4A41-8C9A-E532FA60362A}" srcOrd="1" destOrd="0" presId="urn:microsoft.com/office/officeart/2018/5/layout/IconLeafLabelList"/>
    <dgm:cxn modelId="{A0163D7F-0E2C-4793-AA5F-CDE3F8B8F8B9}" type="presParOf" srcId="{59924488-2529-42C8-89A9-B8BFE2E274FD}" destId="{52FF9915-6CE4-4401-9E6F-1B83200BEB72}" srcOrd="2" destOrd="0" presId="urn:microsoft.com/office/officeart/2018/5/layout/IconLeafLabelList"/>
    <dgm:cxn modelId="{62A2D3CC-FB33-4BEA-866B-EA00F1DF0654}" type="presParOf" srcId="{59924488-2529-42C8-89A9-B8BFE2E274FD}" destId="{D434A458-0885-41F2-980C-9EB3E2FAA905}" srcOrd="3" destOrd="0" presId="urn:microsoft.com/office/officeart/2018/5/layout/IconLeafLabelList"/>
    <dgm:cxn modelId="{25B9C2AC-E4EF-472E-A0DF-CAF1844398FF}" type="presParOf" srcId="{1B403DB1-AECA-4F5E-9586-10008E7933A2}" destId="{11C08610-5417-49C9-9012-09CD2B94A38E}" srcOrd="5" destOrd="0" presId="urn:microsoft.com/office/officeart/2018/5/layout/IconLeafLabelList"/>
    <dgm:cxn modelId="{C79C90C1-AC59-46B4-A528-94D0EC608895}" type="presParOf" srcId="{1B403DB1-AECA-4F5E-9586-10008E7933A2}" destId="{ED9961DC-525F-43B2-BF71-28C655716845}" srcOrd="6" destOrd="0" presId="urn:microsoft.com/office/officeart/2018/5/layout/IconLeafLabelList"/>
    <dgm:cxn modelId="{75DE0E18-EE1C-4574-B0B7-A498BE75B84B}" type="presParOf" srcId="{ED9961DC-525F-43B2-BF71-28C655716845}" destId="{F6B6F0C0-F8EF-4343-B70C-F44249AD69E8}" srcOrd="0" destOrd="0" presId="urn:microsoft.com/office/officeart/2018/5/layout/IconLeafLabelList"/>
    <dgm:cxn modelId="{B28AB6E5-7D70-4D03-9CB5-C9218CDC04D8}" type="presParOf" srcId="{ED9961DC-525F-43B2-BF71-28C655716845}" destId="{211032C0-DD0C-4D27-94FE-3129F6EA64F2}" srcOrd="1" destOrd="0" presId="urn:microsoft.com/office/officeart/2018/5/layout/IconLeafLabelList"/>
    <dgm:cxn modelId="{C61CD995-50F9-4736-8B1F-E00B71EC82B6}" type="presParOf" srcId="{ED9961DC-525F-43B2-BF71-28C655716845}" destId="{27C6B3F7-CAD5-482B-A7CB-49FEDB4FA0AE}" srcOrd="2" destOrd="0" presId="urn:microsoft.com/office/officeart/2018/5/layout/IconLeafLabelList"/>
    <dgm:cxn modelId="{9638716A-2BCE-4E8E-8126-F167BF5167CB}" type="presParOf" srcId="{ED9961DC-525F-43B2-BF71-28C655716845}" destId="{819ABB2E-F732-4BA5-89BB-C9A1970A003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46E59B-5307-44BC-A410-3FF84C1A8AB5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00C0F7-8450-43D9-9B4C-119A806803E0}">
      <dgm:prSet/>
      <dgm:spPr/>
      <dgm:t>
        <a:bodyPr/>
        <a:lstStyle/>
        <a:p>
          <a:r>
            <a:rPr lang="en-US"/>
            <a:t>• Reduced cyberattack risk</a:t>
          </a:r>
        </a:p>
      </dgm:t>
    </dgm:pt>
    <dgm:pt modelId="{FC7254F5-463B-4004-9EE9-07DECA2B7311}" type="parTrans" cxnId="{41D42F0B-67AF-4FAB-B033-860E1A82C206}">
      <dgm:prSet/>
      <dgm:spPr/>
      <dgm:t>
        <a:bodyPr/>
        <a:lstStyle/>
        <a:p>
          <a:endParaRPr lang="en-US"/>
        </a:p>
      </dgm:t>
    </dgm:pt>
    <dgm:pt modelId="{87E016A2-47FA-4EEA-A8A4-201DD5D7FEEC}" type="sibTrans" cxnId="{41D42F0B-67AF-4FAB-B033-860E1A82C206}">
      <dgm:prSet/>
      <dgm:spPr/>
      <dgm:t>
        <a:bodyPr/>
        <a:lstStyle/>
        <a:p>
          <a:endParaRPr lang="en-US"/>
        </a:p>
      </dgm:t>
    </dgm:pt>
    <dgm:pt modelId="{14D635DD-B529-4B75-A564-13C6275B4BBD}">
      <dgm:prSet/>
      <dgm:spPr/>
      <dgm:t>
        <a:bodyPr/>
        <a:lstStyle/>
        <a:p>
          <a:r>
            <a:rPr lang="en-US"/>
            <a:t>• Improved regulatory compliance</a:t>
          </a:r>
        </a:p>
      </dgm:t>
    </dgm:pt>
    <dgm:pt modelId="{9F2D2B09-7824-47E5-830B-8933EC8735FD}" type="parTrans" cxnId="{15B17908-E7E3-4D32-B644-929E4BEB9021}">
      <dgm:prSet/>
      <dgm:spPr/>
      <dgm:t>
        <a:bodyPr/>
        <a:lstStyle/>
        <a:p>
          <a:endParaRPr lang="en-US"/>
        </a:p>
      </dgm:t>
    </dgm:pt>
    <dgm:pt modelId="{62409107-0E30-4329-867B-7E45A6DA55E3}" type="sibTrans" cxnId="{15B17908-E7E3-4D32-B644-929E4BEB9021}">
      <dgm:prSet/>
      <dgm:spPr/>
      <dgm:t>
        <a:bodyPr/>
        <a:lstStyle/>
        <a:p>
          <a:endParaRPr lang="en-US"/>
        </a:p>
      </dgm:t>
    </dgm:pt>
    <dgm:pt modelId="{9C374560-4716-4BD2-962A-BF4B3D73AE9C}">
      <dgm:prSet/>
      <dgm:spPr/>
      <dgm:t>
        <a:bodyPr/>
        <a:lstStyle/>
        <a:p>
          <a:r>
            <a:rPr lang="en-US"/>
            <a:t>• Faster threat detection and response</a:t>
          </a:r>
        </a:p>
      </dgm:t>
    </dgm:pt>
    <dgm:pt modelId="{1FE3B197-AD97-4B73-A39D-56337A3BDBCA}" type="parTrans" cxnId="{ACBF4474-726E-4AD4-BECA-90BAB00FA800}">
      <dgm:prSet/>
      <dgm:spPr/>
      <dgm:t>
        <a:bodyPr/>
        <a:lstStyle/>
        <a:p>
          <a:endParaRPr lang="en-US"/>
        </a:p>
      </dgm:t>
    </dgm:pt>
    <dgm:pt modelId="{B1431E39-B09C-418A-8A67-0558463A0F97}" type="sibTrans" cxnId="{ACBF4474-726E-4AD4-BECA-90BAB00FA800}">
      <dgm:prSet/>
      <dgm:spPr/>
      <dgm:t>
        <a:bodyPr/>
        <a:lstStyle/>
        <a:p>
          <a:endParaRPr lang="en-US"/>
        </a:p>
      </dgm:t>
    </dgm:pt>
    <dgm:pt modelId="{0F6EF030-1B2D-4F5E-86C0-A5E13D563A32}">
      <dgm:prSet/>
      <dgm:spPr/>
      <dgm:t>
        <a:bodyPr/>
        <a:lstStyle/>
        <a:p>
          <a:r>
            <a:rPr lang="en-US"/>
            <a:t>• Protection of client assets and trust</a:t>
          </a:r>
        </a:p>
      </dgm:t>
    </dgm:pt>
    <dgm:pt modelId="{6F36E5CD-F093-4566-957B-98C9B93577CA}" type="parTrans" cxnId="{24E2BCF1-0ADF-4FC7-B2B5-D46E5BFD3FB0}">
      <dgm:prSet/>
      <dgm:spPr/>
      <dgm:t>
        <a:bodyPr/>
        <a:lstStyle/>
        <a:p>
          <a:endParaRPr lang="en-US"/>
        </a:p>
      </dgm:t>
    </dgm:pt>
    <dgm:pt modelId="{E01E2F31-67B2-4C93-8AF1-5667974C2190}" type="sibTrans" cxnId="{24E2BCF1-0ADF-4FC7-B2B5-D46E5BFD3FB0}">
      <dgm:prSet/>
      <dgm:spPr/>
      <dgm:t>
        <a:bodyPr/>
        <a:lstStyle/>
        <a:p>
          <a:endParaRPr lang="en-US"/>
        </a:p>
      </dgm:t>
    </dgm:pt>
    <dgm:pt modelId="{811EBBFE-F5DC-42BB-9590-FCC6996B3EF2}" type="pres">
      <dgm:prSet presAssocID="{AC46E59B-5307-44BC-A410-3FF84C1A8AB5}" presName="diagram" presStyleCnt="0">
        <dgm:presLayoutVars>
          <dgm:dir/>
          <dgm:resizeHandles val="exact"/>
        </dgm:presLayoutVars>
      </dgm:prSet>
      <dgm:spPr/>
    </dgm:pt>
    <dgm:pt modelId="{3AA1D3F0-AF54-403C-A0C6-02A4D0BCC8A4}" type="pres">
      <dgm:prSet presAssocID="{2B00C0F7-8450-43D9-9B4C-119A806803E0}" presName="arrow" presStyleLbl="node1" presStyleIdx="0" presStyleCnt="4">
        <dgm:presLayoutVars>
          <dgm:bulletEnabled val="1"/>
        </dgm:presLayoutVars>
      </dgm:prSet>
      <dgm:spPr/>
    </dgm:pt>
    <dgm:pt modelId="{9D701870-8720-4C99-9C8C-699B84CA6CC0}" type="pres">
      <dgm:prSet presAssocID="{14D635DD-B529-4B75-A564-13C6275B4BBD}" presName="arrow" presStyleLbl="node1" presStyleIdx="1" presStyleCnt="4">
        <dgm:presLayoutVars>
          <dgm:bulletEnabled val="1"/>
        </dgm:presLayoutVars>
      </dgm:prSet>
      <dgm:spPr/>
    </dgm:pt>
    <dgm:pt modelId="{EE40672A-355C-45BC-916C-AC6D2A1F48FB}" type="pres">
      <dgm:prSet presAssocID="{9C374560-4716-4BD2-962A-BF4B3D73AE9C}" presName="arrow" presStyleLbl="node1" presStyleIdx="2" presStyleCnt="4">
        <dgm:presLayoutVars>
          <dgm:bulletEnabled val="1"/>
        </dgm:presLayoutVars>
      </dgm:prSet>
      <dgm:spPr/>
    </dgm:pt>
    <dgm:pt modelId="{53A2F55D-163D-49AC-9E08-67492ADFF574}" type="pres">
      <dgm:prSet presAssocID="{0F6EF030-1B2D-4F5E-86C0-A5E13D563A32}" presName="arrow" presStyleLbl="node1" presStyleIdx="3" presStyleCnt="4">
        <dgm:presLayoutVars>
          <dgm:bulletEnabled val="1"/>
        </dgm:presLayoutVars>
      </dgm:prSet>
      <dgm:spPr/>
    </dgm:pt>
  </dgm:ptLst>
  <dgm:cxnLst>
    <dgm:cxn modelId="{15B17908-E7E3-4D32-B644-929E4BEB9021}" srcId="{AC46E59B-5307-44BC-A410-3FF84C1A8AB5}" destId="{14D635DD-B529-4B75-A564-13C6275B4BBD}" srcOrd="1" destOrd="0" parTransId="{9F2D2B09-7824-47E5-830B-8933EC8735FD}" sibTransId="{62409107-0E30-4329-867B-7E45A6DA55E3}"/>
    <dgm:cxn modelId="{41D42F0B-67AF-4FAB-B033-860E1A82C206}" srcId="{AC46E59B-5307-44BC-A410-3FF84C1A8AB5}" destId="{2B00C0F7-8450-43D9-9B4C-119A806803E0}" srcOrd="0" destOrd="0" parTransId="{FC7254F5-463B-4004-9EE9-07DECA2B7311}" sibTransId="{87E016A2-47FA-4EEA-A8A4-201DD5D7FEEC}"/>
    <dgm:cxn modelId="{406F152E-196B-44CB-ABED-FB7E7EBF102A}" type="presOf" srcId="{9C374560-4716-4BD2-962A-BF4B3D73AE9C}" destId="{EE40672A-355C-45BC-916C-AC6D2A1F48FB}" srcOrd="0" destOrd="0" presId="urn:microsoft.com/office/officeart/2005/8/layout/arrow5"/>
    <dgm:cxn modelId="{13CAAF62-45F8-46B8-8245-0FAC07C9F49E}" type="presOf" srcId="{AC46E59B-5307-44BC-A410-3FF84C1A8AB5}" destId="{811EBBFE-F5DC-42BB-9590-FCC6996B3EF2}" srcOrd="0" destOrd="0" presId="urn:microsoft.com/office/officeart/2005/8/layout/arrow5"/>
    <dgm:cxn modelId="{ACBF4474-726E-4AD4-BECA-90BAB00FA800}" srcId="{AC46E59B-5307-44BC-A410-3FF84C1A8AB5}" destId="{9C374560-4716-4BD2-962A-BF4B3D73AE9C}" srcOrd="2" destOrd="0" parTransId="{1FE3B197-AD97-4B73-A39D-56337A3BDBCA}" sibTransId="{B1431E39-B09C-418A-8A67-0558463A0F97}"/>
    <dgm:cxn modelId="{C80FA4BE-2005-413A-9549-15476BDF1582}" type="presOf" srcId="{14D635DD-B529-4B75-A564-13C6275B4BBD}" destId="{9D701870-8720-4C99-9C8C-699B84CA6CC0}" srcOrd="0" destOrd="0" presId="urn:microsoft.com/office/officeart/2005/8/layout/arrow5"/>
    <dgm:cxn modelId="{3FEA3CC1-8C47-4E1C-9281-DD8FD5C7AD3A}" type="presOf" srcId="{2B00C0F7-8450-43D9-9B4C-119A806803E0}" destId="{3AA1D3F0-AF54-403C-A0C6-02A4D0BCC8A4}" srcOrd="0" destOrd="0" presId="urn:microsoft.com/office/officeart/2005/8/layout/arrow5"/>
    <dgm:cxn modelId="{312F4AEB-9C71-4177-874C-37610971B235}" type="presOf" srcId="{0F6EF030-1B2D-4F5E-86C0-A5E13D563A32}" destId="{53A2F55D-163D-49AC-9E08-67492ADFF574}" srcOrd="0" destOrd="0" presId="urn:microsoft.com/office/officeart/2005/8/layout/arrow5"/>
    <dgm:cxn modelId="{24E2BCF1-0ADF-4FC7-B2B5-D46E5BFD3FB0}" srcId="{AC46E59B-5307-44BC-A410-3FF84C1A8AB5}" destId="{0F6EF030-1B2D-4F5E-86C0-A5E13D563A32}" srcOrd="3" destOrd="0" parTransId="{6F36E5CD-F093-4566-957B-98C9B93577CA}" sibTransId="{E01E2F31-67B2-4C93-8AF1-5667974C2190}"/>
    <dgm:cxn modelId="{A840D36D-649E-4DC3-8431-58BEDD0DF37A}" type="presParOf" srcId="{811EBBFE-F5DC-42BB-9590-FCC6996B3EF2}" destId="{3AA1D3F0-AF54-403C-A0C6-02A4D0BCC8A4}" srcOrd="0" destOrd="0" presId="urn:microsoft.com/office/officeart/2005/8/layout/arrow5"/>
    <dgm:cxn modelId="{55E555F2-CEE6-4880-B23C-A4E04BDB04B5}" type="presParOf" srcId="{811EBBFE-F5DC-42BB-9590-FCC6996B3EF2}" destId="{9D701870-8720-4C99-9C8C-699B84CA6CC0}" srcOrd="1" destOrd="0" presId="urn:microsoft.com/office/officeart/2005/8/layout/arrow5"/>
    <dgm:cxn modelId="{DA15A97C-CE92-4DD5-8F1A-C9F00C5E35AD}" type="presParOf" srcId="{811EBBFE-F5DC-42BB-9590-FCC6996B3EF2}" destId="{EE40672A-355C-45BC-916C-AC6D2A1F48FB}" srcOrd="2" destOrd="0" presId="urn:microsoft.com/office/officeart/2005/8/layout/arrow5"/>
    <dgm:cxn modelId="{E64D04B9-E201-49E8-87B2-9C4AC28EEB4D}" type="presParOf" srcId="{811EBBFE-F5DC-42BB-9590-FCC6996B3EF2}" destId="{53A2F55D-163D-49AC-9E08-67492ADFF574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0632A63-D57A-4D07-8163-0362C621479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D24A1FE-D6FA-43BF-86F3-E05077407C88}">
      <dgm:prSet/>
      <dgm:spPr/>
      <dgm:t>
        <a:bodyPr/>
        <a:lstStyle/>
        <a:p>
          <a:r>
            <a:rPr lang="en-US"/>
            <a:t>Adopt Zero Trust architecture supported by:</a:t>
          </a:r>
        </a:p>
      </dgm:t>
    </dgm:pt>
    <dgm:pt modelId="{FD13FD7C-BE6D-4652-A804-10E5315A061F}" type="parTrans" cxnId="{88362B1C-36E6-430B-93D9-E38A9C83DD41}">
      <dgm:prSet/>
      <dgm:spPr/>
      <dgm:t>
        <a:bodyPr/>
        <a:lstStyle/>
        <a:p>
          <a:endParaRPr lang="en-US"/>
        </a:p>
      </dgm:t>
    </dgm:pt>
    <dgm:pt modelId="{4B940842-25B3-41AD-8815-15EC5F5BD918}" type="sibTrans" cxnId="{88362B1C-36E6-430B-93D9-E38A9C83DD41}">
      <dgm:prSet/>
      <dgm:spPr/>
      <dgm:t>
        <a:bodyPr/>
        <a:lstStyle/>
        <a:p>
          <a:endParaRPr lang="en-US"/>
        </a:p>
      </dgm:t>
    </dgm:pt>
    <dgm:pt modelId="{B1B811CA-1068-4327-86DB-255ED6364F7C}">
      <dgm:prSet/>
      <dgm:spPr/>
      <dgm:t>
        <a:bodyPr/>
        <a:lstStyle/>
        <a:p>
          <a:r>
            <a:rPr lang="en-US"/>
            <a:t>• MFA and identity controls</a:t>
          </a:r>
        </a:p>
      </dgm:t>
    </dgm:pt>
    <dgm:pt modelId="{D4D0BC03-30B2-42AF-ADC6-019F98C33F3E}" type="parTrans" cxnId="{BA18C746-9B09-45A0-A05F-CEF8120957F0}">
      <dgm:prSet/>
      <dgm:spPr/>
      <dgm:t>
        <a:bodyPr/>
        <a:lstStyle/>
        <a:p>
          <a:endParaRPr lang="en-US"/>
        </a:p>
      </dgm:t>
    </dgm:pt>
    <dgm:pt modelId="{F20C908E-4253-4F01-8C3B-57A355CD8EB1}" type="sibTrans" cxnId="{BA18C746-9B09-45A0-A05F-CEF8120957F0}">
      <dgm:prSet/>
      <dgm:spPr/>
      <dgm:t>
        <a:bodyPr/>
        <a:lstStyle/>
        <a:p>
          <a:endParaRPr lang="en-US"/>
        </a:p>
      </dgm:t>
    </dgm:pt>
    <dgm:pt modelId="{86E41AA2-DD02-4A5F-862E-9563B3501DBC}">
      <dgm:prSet/>
      <dgm:spPr/>
      <dgm:t>
        <a:bodyPr/>
        <a:lstStyle/>
        <a:p>
          <a:r>
            <a:rPr lang="en-US"/>
            <a:t>• SIEM/SOAR monitoring platform</a:t>
          </a:r>
        </a:p>
      </dgm:t>
    </dgm:pt>
    <dgm:pt modelId="{6156BB65-0B79-4566-85B4-191ED966C979}" type="parTrans" cxnId="{6C8DA14C-981A-4CA3-8A92-36B74C6D9F72}">
      <dgm:prSet/>
      <dgm:spPr/>
      <dgm:t>
        <a:bodyPr/>
        <a:lstStyle/>
        <a:p>
          <a:endParaRPr lang="en-US"/>
        </a:p>
      </dgm:t>
    </dgm:pt>
    <dgm:pt modelId="{E7DBBBA8-29EF-4AB7-B4D7-4D14CCB03E88}" type="sibTrans" cxnId="{6C8DA14C-981A-4CA3-8A92-36B74C6D9F72}">
      <dgm:prSet/>
      <dgm:spPr/>
      <dgm:t>
        <a:bodyPr/>
        <a:lstStyle/>
        <a:p>
          <a:endParaRPr lang="en-US"/>
        </a:p>
      </dgm:t>
    </dgm:pt>
    <dgm:pt modelId="{FEEFFD00-4D60-4E48-B840-58C4254E060D}">
      <dgm:prSet/>
      <dgm:spPr/>
      <dgm:t>
        <a:bodyPr/>
        <a:lstStyle/>
        <a:p>
          <a:r>
            <a:rPr lang="en-US"/>
            <a:t>• Cloud security tools</a:t>
          </a:r>
        </a:p>
      </dgm:t>
    </dgm:pt>
    <dgm:pt modelId="{66BF2922-173D-4908-9E3F-DB7AD251C682}" type="parTrans" cxnId="{6E168E19-E693-4EEC-8212-554D827A24FD}">
      <dgm:prSet/>
      <dgm:spPr/>
      <dgm:t>
        <a:bodyPr/>
        <a:lstStyle/>
        <a:p>
          <a:endParaRPr lang="en-US"/>
        </a:p>
      </dgm:t>
    </dgm:pt>
    <dgm:pt modelId="{A5C53680-662A-457F-BF13-B59E3F151931}" type="sibTrans" cxnId="{6E168E19-E693-4EEC-8212-554D827A24FD}">
      <dgm:prSet/>
      <dgm:spPr/>
      <dgm:t>
        <a:bodyPr/>
        <a:lstStyle/>
        <a:p>
          <a:endParaRPr lang="en-US"/>
        </a:p>
      </dgm:t>
    </dgm:pt>
    <dgm:pt modelId="{8DDB407F-C147-4BFB-B2B9-4C208A064B75}">
      <dgm:prSet/>
      <dgm:spPr/>
      <dgm:t>
        <a:bodyPr/>
        <a:lstStyle/>
        <a:p>
          <a:r>
            <a:rPr lang="en-US"/>
            <a:t>• Continuous security training</a:t>
          </a:r>
        </a:p>
      </dgm:t>
    </dgm:pt>
    <dgm:pt modelId="{1042AC2C-3B5D-4851-854D-59ED587CD609}" type="parTrans" cxnId="{19B10C69-E72F-411E-BD68-161E3D7B2DE2}">
      <dgm:prSet/>
      <dgm:spPr/>
      <dgm:t>
        <a:bodyPr/>
        <a:lstStyle/>
        <a:p>
          <a:endParaRPr lang="en-US"/>
        </a:p>
      </dgm:t>
    </dgm:pt>
    <dgm:pt modelId="{C541E305-2BB3-4EA3-BB99-4DDA6454784E}" type="sibTrans" cxnId="{19B10C69-E72F-411E-BD68-161E3D7B2DE2}">
      <dgm:prSet/>
      <dgm:spPr/>
      <dgm:t>
        <a:bodyPr/>
        <a:lstStyle/>
        <a:p>
          <a:endParaRPr lang="en-US"/>
        </a:p>
      </dgm:t>
    </dgm:pt>
    <dgm:pt modelId="{FCA2EC62-23DF-4808-9E16-CE4F485EBE30}">
      <dgm:prSet/>
      <dgm:spPr/>
      <dgm:t>
        <a:bodyPr/>
        <a:lstStyle/>
        <a:p>
          <a:r>
            <a:rPr lang="en-US"/>
            <a:t>Cybersecurity is a strategic investment in resilience.</a:t>
          </a:r>
        </a:p>
      </dgm:t>
    </dgm:pt>
    <dgm:pt modelId="{D7456749-097E-4776-8951-D4D8B04B42F8}" type="parTrans" cxnId="{F20DF2E6-7A8F-4E11-AC35-112E6402F9F9}">
      <dgm:prSet/>
      <dgm:spPr/>
      <dgm:t>
        <a:bodyPr/>
        <a:lstStyle/>
        <a:p>
          <a:endParaRPr lang="en-US"/>
        </a:p>
      </dgm:t>
    </dgm:pt>
    <dgm:pt modelId="{E1F4345F-96A7-4A92-8F75-2BF1E03B7D28}" type="sibTrans" cxnId="{F20DF2E6-7A8F-4E11-AC35-112E6402F9F9}">
      <dgm:prSet/>
      <dgm:spPr/>
      <dgm:t>
        <a:bodyPr/>
        <a:lstStyle/>
        <a:p>
          <a:endParaRPr lang="en-US"/>
        </a:p>
      </dgm:t>
    </dgm:pt>
    <dgm:pt modelId="{FE25162D-4F99-4054-BBFA-10FA6C335F1E}" type="pres">
      <dgm:prSet presAssocID="{E0632A63-D57A-4D07-8163-0362C621479A}" presName="root" presStyleCnt="0">
        <dgm:presLayoutVars>
          <dgm:dir/>
          <dgm:resizeHandles val="exact"/>
        </dgm:presLayoutVars>
      </dgm:prSet>
      <dgm:spPr/>
    </dgm:pt>
    <dgm:pt modelId="{2D6325C8-0521-4B16-AFF4-08B8C76AA45B}" type="pres">
      <dgm:prSet presAssocID="{E0632A63-D57A-4D07-8163-0362C621479A}" presName="container" presStyleCnt="0">
        <dgm:presLayoutVars>
          <dgm:dir/>
          <dgm:resizeHandles val="exact"/>
        </dgm:presLayoutVars>
      </dgm:prSet>
      <dgm:spPr/>
    </dgm:pt>
    <dgm:pt modelId="{0A55E8AF-D71E-4889-9D41-7D076B9C9EE5}" type="pres">
      <dgm:prSet presAssocID="{7D24A1FE-D6FA-43BF-86F3-E05077407C88}" presName="compNode" presStyleCnt="0"/>
      <dgm:spPr/>
    </dgm:pt>
    <dgm:pt modelId="{486D8EFD-75A4-4E2A-AD03-FCC1BE73D498}" type="pres">
      <dgm:prSet presAssocID="{7D24A1FE-D6FA-43BF-86F3-E05077407C88}" presName="iconBgRect" presStyleLbl="bgShp" presStyleIdx="0" presStyleCnt="6"/>
      <dgm:spPr/>
    </dgm:pt>
    <dgm:pt modelId="{4D94ABE4-CB9A-4544-AF21-D8DCF4515740}" type="pres">
      <dgm:prSet presAssocID="{7D24A1FE-D6FA-43BF-86F3-E05077407C8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ADDC0F8-A7A0-41FE-8BDA-41E602794480}" type="pres">
      <dgm:prSet presAssocID="{7D24A1FE-D6FA-43BF-86F3-E05077407C88}" presName="spaceRect" presStyleCnt="0"/>
      <dgm:spPr/>
    </dgm:pt>
    <dgm:pt modelId="{629181F0-598E-4B0F-9AC7-BFA5F4EC80B2}" type="pres">
      <dgm:prSet presAssocID="{7D24A1FE-D6FA-43BF-86F3-E05077407C88}" presName="textRect" presStyleLbl="revTx" presStyleIdx="0" presStyleCnt="6">
        <dgm:presLayoutVars>
          <dgm:chMax val="1"/>
          <dgm:chPref val="1"/>
        </dgm:presLayoutVars>
      </dgm:prSet>
      <dgm:spPr/>
    </dgm:pt>
    <dgm:pt modelId="{BB89ABE3-2DF9-48BF-AB3D-CE409B91E9C6}" type="pres">
      <dgm:prSet presAssocID="{4B940842-25B3-41AD-8815-15EC5F5BD918}" presName="sibTrans" presStyleLbl="sibTrans2D1" presStyleIdx="0" presStyleCnt="0"/>
      <dgm:spPr/>
    </dgm:pt>
    <dgm:pt modelId="{590547A6-9FC7-4E47-886C-830B3C9CEED8}" type="pres">
      <dgm:prSet presAssocID="{B1B811CA-1068-4327-86DB-255ED6364F7C}" presName="compNode" presStyleCnt="0"/>
      <dgm:spPr/>
    </dgm:pt>
    <dgm:pt modelId="{FAA15368-AFBA-45C8-A18D-EB5774EEAF2B}" type="pres">
      <dgm:prSet presAssocID="{B1B811CA-1068-4327-86DB-255ED6364F7C}" presName="iconBgRect" presStyleLbl="bgShp" presStyleIdx="1" presStyleCnt="6"/>
      <dgm:spPr/>
    </dgm:pt>
    <dgm:pt modelId="{DB8D11FF-F7E0-4AD1-B9BB-6FE76B11A44C}" type="pres">
      <dgm:prSet presAssocID="{B1B811CA-1068-4327-86DB-255ED6364F7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E74F5B98-948B-4A12-B509-59721469BCFC}" type="pres">
      <dgm:prSet presAssocID="{B1B811CA-1068-4327-86DB-255ED6364F7C}" presName="spaceRect" presStyleCnt="0"/>
      <dgm:spPr/>
    </dgm:pt>
    <dgm:pt modelId="{F12BE333-8A1C-42B0-8019-8DC29C4A59F4}" type="pres">
      <dgm:prSet presAssocID="{B1B811CA-1068-4327-86DB-255ED6364F7C}" presName="textRect" presStyleLbl="revTx" presStyleIdx="1" presStyleCnt="6">
        <dgm:presLayoutVars>
          <dgm:chMax val="1"/>
          <dgm:chPref val="1"/>
        </dgm:presLayoutVars>
      </dgm:prSet>
      <dgm:spPr/>
    </dgm:pt>
    <dgm:pt modelId="{7E9F33A8-F81E-4DF0-8862-1415AAD41817}" type="pres">
      <dgm:prSet presAssocID="{F20C908E-4253-4F01-8C3B-57A355CD8EB1}" presName="sibTrans" presStyleLbl="sibTrans2D1" presStyleIdx="0" presStyleCnt="0"/>
      <dgm:spPr/>
    </dgm:pt>
    <dgm:pt modelId="{0DE79635-6FB9-428E-8A7A-5A0A56137EF0}" type="pres">
      <dgm:prSet presAssocID="{86E41AA2-DD02-4A5F-862E-9563B3501DBC}" presName="compNode" presStyleCnt="0"/>
      <dgm:spPr/>
    </dgm:pt>
    <dgm:pt modelId="{4241EEBB-C5AC-488E-BFCB-3BDA6C0CB206}" type="pres">
      <dgm:prSet presAssocID="{86E41AA2-DD02-4A5F-862E-9563B3501DBC}" presName="iconBgRect" presStyleLbl="bgShp" presStyleIdx="2" presStyleCnt="6"/>
      <dgm:spPr/>
    </dgm:pt>
    <dgm:pt modelId="{94EDB27A-4620-43E0-B14B-8FD9D7D53E1F}" type="pres">
      <dgm:prSet presAssocID="{86E41AA2-DD02-4A5F-862E-9563B3501DB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 dish"/>
        </a:ext>
      </dgm:extLst>
    </dgm:pt>
    <dgm:pt modelId="{1900C715-869F-4D1C-91CB-9E17C451E055}" type="pres">
      <dgm:prSet presAssocID="{86E41AA2-DD02-4A5F-862E-9563B3501DBC}" presName="spaceRect" presStyleCnt="0"/>
      <dgm:spPr/>
    </dgm:pt>
    <dgm:pt modelId="{9578F5C7-CBC0-4361-AE49-8909CE01F1CF}" type="pres">
      <dgm:prSet presAssocID="{86E41AA2-DD02-4A5F-862E-9563B3501DBC}" presName="textRect" presStyleLbl="revTx" presStyleIdx="2" presStyleCnt="6">
        <dgm:presLayoutVars>
          <dgm:chMax val="1"/>
          <dgm:chPref val="1"/>
        </dgm:presLayoutVars>
      </dgm:prSet>
      <dgm:spPr/>
    </dgm:pt>
    <dgm:pt modelId="{13E4F3C4-F94A-4772-A59A-C66C2BF5FD70}" type="pres">
      <dgm:prSet presAssocID="{E7DBBBA8-29EF-4AB7-B4D7-4D14CCB03E88}" presName="sibTrans" presStyleLbl="sibTrans2D1" presStyleIdx="0" presStyleCnt="0"/>
      <dgm:spPr/>
    </dgm:pt>
    <dgm:pt modelId="{47C86080-0DD3-48E4-8D5E-A261B931654A}" type="pres">
      <dgm:prSet presAssocID="{FEEFFD00-4D60-4E48-B840-58C4254E060D}" presName="compNode" presStyleCnt="0"/>
      <dgm:spPr/>
    </dgm:pt>
    <dgm:pt modelId="{84A9FCBC-C0F8-4272-B4BA-3BD81DC53F73}" type="pres">
      <dgm:prSet presAssocID="{FEEFFD00-4D60-4E48-B840-58C4254E060D}" presName="iconBgRect" presStyleLbl="bgShp" presStyleIdx="3" presStyleCnt="6"/>
      <dgm:spPr/>
    </dgm:pt>
    <dgm:pt modelId="{685FD3BD-B643-4313-AE5A-A369BEC7BF47}" type="pres">
      <dgm:prSet presAssocID="{FEEFFD00-4D60-4E48-B840-58C4254E060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9A31F21C-AB94-47F0-AEDD-7FC685BF8B89}" type="pres">
      <dgm:prSet presAssocID="{FEEFFD00-4D60-4E48-B840-58C4254E060D}" presName="spaceRect" presStyleCnt="0"/>
      <dgm:spPr/>
    </dgm:pt>
    <dgm:pt modelId="{763C282A-9791-4B3A-B8EF-CAF9E9BA3E20}" type="pres">
      <dgm:prSet presAssocID="{FEEFFD00-4D60-4E48-B840-58C4254E060D}" presName="textRect" presStyleLbl="revTx" presStyleIdx="3" presStyleCnt="6">
        <dgm:presLayoutVars>
          <dgm:chMax val="1"/>
          <dgm:chPref val="1"/>
        </dgm:presLayoutVars>
      </dgm:prSet>
      <dgm:spPr/>
    </dgm:pt>
    <dgm:pt modelId="{4739EE26-4F67-4B3B-97B4-4C08DE346E3A}" type="pres">
      <dgm:prSet presAssocID="{A5C53680-662A-457F-BF13-B59E3F151931}" presName="sibTrans" presStyleLbl="sibTrans2D1" presStyleIdx="0" presStyleCnt="0"/>
      <dgm:spPr/>
    </dgm:pt>
    <dgm:pt modelId="{4B23B41C-0230-4FAE-81C1-1BBC153AE983}" type="pres">
      <dgm:prSet presAssocID="{8DDB407F-C147-4BFB-B2B9-4C208A064B75}" presName="compNode" presStyleCnt="0"/>
      <dgm:spPr/>
    </dgm:pt>
    <dgm:pt modelId="{51B237EE-BB4C-4EDA-BF8E-7DE74361D78C}" type="pres">
      <dgm:prSet presAssocID="{8DDB407F-C147-4BFB-B2B9-4C208A064B75}" presName="iconBgRect" presStyleLbl="bgShp" presStyleIdx="4" presStyleCnt="6"/>
      <dgm:spPr/>
    </dgm:pt>
    <dgm:pt modelId="{742A92D5-C42F-415C-9EE7-B8795F83504F}" type="pres">
      <dgm:prSet presAssocID="{8DDB407F-C147-4BFB-B2B9-4C208A064B7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8A963C-410D-4FA4-BFAE-8C42B0559F63}" type="pres">
      <dgm:prSet presAssocID="{8DDB407F-C147-4BFB-B2B9-4C208A064B75}" presName="spaceRect" presStyleCnt="0"/>
      <dgm:spPr/>
    </dgm:pt>
    <dgm:pt modelId="{4C8AADDE-F235-4A8F-8FF2-435FB7936D17}" type="pres">
      <dgm:prSet presAssocID="{8DDB407F-C147-4BFB-B2B9-4C208A064B75}" presName="textRect" presStyleLbl="revTx" presStyleIdx="4" presStyleCnt="6">
        <dgm:presLayoutVars>
          <dgm:chMax val="1"/>
          <dgm:chPref val="1"/>
        </dgm:presLayoutVars>
      </dgm:prSet>
      <dgm:spPr/>
    </dgm:pt>
    <dgm:pt modelId="{F45E9598-1CEE-48AE-995A-521650140801}" type="pres">
      <dgm:prSet presAssocID="{C541E305-2BB3-4EA3-BB99-4DDA6454784E}" presName="sibTrans" presStyleLbl="sibTrans2D1" presStyleIdx="0" presStyleCnt="0"/>
      <dgm:spPr/>
    </dgm:pt>
    <dgm:pt modelId="{9BA80744-1CD4-4C60-8825-64923F6EF571}" type="pres">
      <dgm:prSet presAssocID="{FCA2EC62-23DF-4808-9E16-CE4F485EBE30}" presName="compNode" presStyleCnt="0"/>
      <dgm:spPr/>
    </dgm:pt>
    <dgm:pt modelId="{46B613F7-1ABE-44E7-BDE1-6892286F6AE6}" type="pres">
      <dgm:prSet presAssocID="{FCA2EC62-23DF-4808-9E16-CE4F485EBE30}" presName="iconBgRect" presStyleLbl="bgShp" presStyleIdx="5" presStyleCnt="6"/>
      <dgm:spPr/>
    </dgm:pt>
    <dgm:pt modelId="{8C3D5A9F-AED0-4AA2-A36B-5609AD3ED6A1}" type="pres">
      <dgm:prSet presAssocID="{FCA2EC62-23DF-4808-9E16-CE4F485EBE3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C0F71AC1-E376-4B10-B8A1-E4293D92A3DB}" type="pres">
      <dgm:prSet presAssocID="{FCA2EC62-23DF-4808-9E16-CE4F485EBE30}" presName="spaceRect" presStyleCnt="0"/>
      <dgm:spPr/>
    </dgm:pt>
    <dgm:pt modelId="{4040E797-6347-404E-9608-90A3B5529569}" type="pres">
      <dgm:prSet presAssocID="{FCA2EC62-23DF-4808-9E16-CE4F485EBE3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94CC406-27F3-42F8-8AA0-660DB160685F}" type="presOf" srcId="{8DDB407F-C147-4BFB-B2B9-4C208A064B75}" destId="{4C8AADDE-F235-4A8F-8FF2-435FB7936D17}" srcOrd="0" destOrd="0" presId="urn:microsoft.com/office/officeart/2018/2/layout/IconCircleList"/>
    <dgm:cxn modelId="{6E168E19-E693-4EEC-8212-554D827A24FD}" srcId="{E0632A63-D57A-4D07-8163-0362C621479A}" destId="{FEEFFD00-4D60-4E48-B840-58C4254E060D}" srcOrd="3" destOrd="0" parTransId="{66BF2922-173D-4908-9E3F-DB7AD251C682}" sibTransId="{A5C53680-662A-457F-BF13-B59E3F151931}"/>
    <dgm:cxn modelId="{88362B1C-36E6-430B-93D9-E38A9C83DD41}" srcId="{E0632A63-D57A-4D07-8163-0362C621479A}" destId="{7D24A1FE-D6FA-43BF-86F3-E05077407C88}" srcOrd="0" destOrd="0" parTransId="{FD13FD7C-BE6D-4652-A804-10E5315A061F}" sibTransId="{4B940842-25B3-41AD-8815-15EC5F5BD918}"/>
    <dgm:cxn modelId="{7EFBCD27-8DC3-4467-8492-148BB1F557B1}" type="presOf" srcId="{E0632A63-D57A-4D07-8163-0362C621479A}" destId="{FE25162D-4F99-4054-BBFA-10FA6C335F1E}" srcOrd="0" destOrd="0" presId="urn:microsoft.com/office/officeart/2018/2/layout/IconCircleList"/>
    <dgm:cxn modelId="{2E365C38-0ECA-4609-9FE4-9FA255E4CED8}" type="presOf" srcId="{7D24A1FE-D6FA-43BF-86F3-E05077407C88}" destId="{629181F0-598E-4B0F-9AC7-BFA5F4EC80B2}" srcOrd="0" destOrd="0" presId="urn:microsoft.com/office/officeart/2018/2/layout/IconCircleList"/>
    <dgm:cxn modelId="{7DE71443-832D-41E1-9502-B8DDC03F19AE}" type="presOf" srcId="{F20C908E-4253-4F01-8C3B-57A355CD8EB1}" destId="{7E9F33A8-F81E-4DF0-8862-1415AAD41817}" srcOrd="0" destOrd="0" presId="urn:microsoft.com/office/officeart/2018/2/layout/IconCircleList"/>
    <dgm:cxn modelId="{BA18C746-9B09-45A0-A05F-CEF8120957F0}" srcId="{E0632A63-D57A-4D07-8163-0362C621479A}" destId="{B1B811CA-1068-4327-86DB-255ED6364F7C}" srcOrd="1" destOrd="0" parTransId="{D4D0BC03-30B2-42AF-ADC6-019F98C33F3E}" sibTransId="{F20C908E-4253-4F01-8C3B-57A355CD8EB1}"/>
    <dgm:cxn modelId="{19B10C69-E72F-411E-BD68-161E3D7B2DE2}" srcId="{E0632A63-D57A-4D07-8163-0362C621479A}" destId="{8DDB407F-C147-4BFB-B2B9-4C208A064B75}" srcOrd="4" destOrd="0" parTransId="{1042AC2C-3B5D-4851-854D-59ED587CD609}" sibTransId="{C541E305-2BB3-4EA3-BB99-4DDA6454784E}"/>
    <dgm:cxn modelId="{AF0E244A-87A2-457B-87DE-79D4CEAC6F45}" type="presOf" srcId="{E7DBBBA8-29EF-4AB7-B4D7-4D14CCB03E88}" destId="{13E4F3C4-F94A-4772-A59A-C66C2BF5FD70}" srcOrd="0" destOrd="0" presId="urn:microsoft.com/office/officeart/2018/2/layout/IconCircleList"/>
    <dgm:cxn modelId="{60C46D6C-8AB1-4EB9-B732-C325587CFFAA}" type="presOf" srcId="{FEEFFD00-4D60-4E48-B840-58C4254E060D}" destId="{763C282A-9791-4B3A-B8EF-CAF9E9BA3E20}" srcOrd="0" destOrd="0" presId="urn:microsoft.com/office/officeart/2018/2/layout/IconCircleList"/>
    <dgm:cxn modelId="{6C8DA14C-981A-4CA3-8A92-36B74C6D9F72}" srcId="{E0632A63-D57A-4D07-8163-0362C621479A}" destId="{86E41AA2-DD02-4A5F-862E-9563B3501DBC}" srcOrd="2" destOrd="0" parTransId="{6156BB65-0B79-4566-85B4-191ED966C979}" sibTransId="{E7DBBBA8-29EF-4AB7-B4D7-4D14CCB03E88}"/>
    <dgm:cxn modelId="{25448C7A-B046-4064-9075-6A28CBE85D7C}" type="presOf" srcId="{A5C53680-662A-457F-BF13-B59E3F151931}" destId="{4739EE26-4F67-4B3B-97B4-4C08DE346E3A}" srcOrd="0" destOrd="0" presId="urn:microsoft.com/office/officeart/2018/2/layout/IconCircleList"/>
    <dgm:cxn modelId="{56DF518C-830F-4003-841F-8AFE46230E6C}" type="presOf" srcId="{B1B811CA-1068-4327-86DB-255ED6364F7C}" destId="{F12BE333-8A1C-42B0-8019-8DC29C4A59F4}" srcOrd="0" destOrd="0" presId="urn:microsoft.com/office/officeart/2018/2/layout/IconCircleList"/>
    <dgm:cxn modelId="{A118B2A3-ADFF-4E3B-8C28-9066651179C2}" type="presOf" srcId="{C541E305-2BB3-4EA3-BB99-4DDA6454784E}" destId="{F45E9598-1CEE-48AE-995A-521650140801}" srcOrd="0" destOrd="0" presId="urn:microsoft.com/office/officeart/2018/2/layout/IconCircleList"/>
    <dgm:cxn modelId="{2003E0A3-86EE-4C0A-A115-EC0DE09E80EC}" type="presOf" srcId="{FCA2EC62-23DF-4808-9E16-CE4F485EBE30}" destId="{4040E797-6347-404E-9608-90A3B5529569}" srcOrd="0" destOrd="0" presId="urn:microsoft.com/office/officeart/2018/2/layout/IconCircleList"/>
    <dgm:cxn modelId="{4DB9DCC8-85F9-41EE-8F5F-4FD7FA0AB657}" type="presOf" srcId="{86E41AA2-DD02-4A5F-862E-9563B3501DBC}" destId="{9578F5C7-CBC0-4361-AE49-8909CE01F1CF}" srcOrd="0" destOrd="0" presId="urn:microsoft.com/office/officeart/2018/2/layout/IconCircleList"/>
    <dgm:cxn modelId="{F20DF2E6-7A8F-4E11-AC35-112E6402F9F9}" srcId="{E0632A63-D57A-4D07-8163-0362C621479A}" destId="{FCA2EC62-23DF-4808-9E16-CE4F485EBE30}" srcOrd="5" destOrd="0" parTransId="{D7456749-097E-4776-8951-D4D8B04B42F8}" sibTransId="{E1F4345F-96A7-4A92-8F75-2BF1E03B7D28}"/>
    <dgm:cxn modelId="{FFA9C0FD-9BC6-41C5-8D74-A0D34E6CD4ED}" type="presOf" srcId="{4B940842-25B3-41AD-8815-15EC5F5BD918}" destId="{BB89ABE3-2DF9-48BF-AB3D-CE409B91E9C6}" srcOrd="0" destOrd="0" presId="urn:microsoft.com/office/officeart/2018/2/layout/IconCircleList"/>
    <dgm:cxn modelId="{6B014315-4C3A-4A40-BF87-112D98084A15}" type="presParOf" srcId="{FE25162D-4F99-4054-BBFA-10FA6C335F1E}" destId="{2D6325C8-0521-4B16-AFF4-08B8C76AA45B}" srcOrd="0" destOrd="0" presId="urn:microsoft.com/office/officeart/2018/2/layout/IconCircleList"/>
    <dgm:cxn modelId="{075FFCA4-8346-427A-A7DD-B9CEC00233C5}" type="presParOf" srcId="{2D6325C8-0521-4B16-AFF4-08B8C76AA45B}" destId="{0A55E8AF-D71E-4889-9D41-7D076B9C9EE5}" srcOrd="0" destOrd="0" presId="urn:microsoft.com/office/officeart/2018/2/layout/IconCircleList"/>
    <dgm:cxn modelId="{E6609F27-B633-4DBD-B5E1-1D66730CDA82}" type="presParOf" srcId="{0A55E8AF-D71E-4889-9D41-7D076B9C9EE5}" destId="{486D8EFD-75A4-4E2A-AD03-FCC1BE73D498}" srcOrd="0" destOrd="0" presId="urn:microsoft.com/office/officeart/2018/2/layout/IconCircleList"/>
    <dgm:cxn modelId="{C26EB636-9A25-4CD8-BA89-D7D262473AD4}" type="presParOf" srcId="{0A55E8AF-D71E-4889-9D41-7D076B9C9EE5}" destId="{4D94ABE4-CB9A-4544-AF21-D8DCF4515740}" srcOrd="1" destOrd="0" presId="urn:microsoft.com/office/officeart/2018/2/layout/IconCircleList"/>
    <dgm:cxn modelId="{EB569A25-7AD0-46FF-85FB-4DA07DF77E12}" type="presParOf" srcId="{0A55E8AF-D71E-4889-9D41-7D076B9C9EE5}" destId="{3ADDC0F8-A7A0-41FE-8BDA-41E602794480}" srcOrd="2" destOrd="0" presId="urn:microsoft.com/office/officeart/2018/2/layout/IconCircleList"/>
    <dgm:cxn modelId="{7BF34428-2638-488F-A8FF-3B038BEE6904}" type="presParOf" srcId="{0A55E8AF-D71E-4889-9D41-7D076B9C9EE5}" destId="{629181F0-598E-4B0F-9AC7-BFA5F4EC80B2}" srcOrd="3" destOrd="0" presId="urn:microsoft.com/office/officeart/2018/2/layout/IconCircleList"/>
    <dgm:cxn modelId="{9878230E-AFF0-4CC0-837C-BF9D37E61BF7}" type="presParOf" srcId="{2D6325C8-0521-4B16-AFF4-08B8C76AA45B}" destId="{BB89ABE3-2DF9-48BF-AB3D-CE409B91E9C6}" srcOrd="1" destOrd="0" presId="urn:microsoft.com/office/officeart/2018/2/layout/IconCircleList"/>
    <dgm:cxn modelId="{6F22B341-4C58-4ABA-968D-ECA237BC2472}" type="presParOf" srcId="{2D6325C8-0521-4B16-AFF4-08B8C76AA45B}" destId="{590547A6-9FC7-4E47-886C-830B3C9CEED8}" srcOrd="2" destOrd="0" presId="urn:microsoft.com/office/officeart/2018/2/layout/IconCircleList"/>
    <dgm:cxn modelId="{FF4C4872-413A-4DB0-8756-D6EF667A45FD}" type="presParOf" srcId="{590547A6-9FC7-4E47-886C-830B3C9CEED8}" destId="{FAA15368-AFBA-45C8-A18D-EB5774EEAF2B}" srcOrd="0" destOrd="0" presId="urn:microsoft.com/office/officeart/2018/2/layout/IconCircleList"/>
    <dgm:cxn modelId="{5A085512-1E03-46DD-AFC4-C297C6340D0E}" type="presParOf" srcId="{590547A6-9FC7-4E47-886C-830B3C9CEED8}" destId="{DB8D11FF-F7E0-4AD1-B9BB-6FE76B11A44C}" srcOrd="1" destOrd="0" presId="urn:microsoft.com/office/officeart/2018/2/layout/IconCircleList"/>
    <dgm:cxn modelId="{1E9BAD3F-C8A7-40DE-9922-C6E07E5EF51C}" type="presParOf" srcId="{590547A6-9FC7-4E47-886C-830B3C9CEED8}" destId="{E74F5B98-948B-4A12-B509-59721469BCFC}" srcOrd="2" destOrd="0" presId="urn:microsoft.com/office/officeart/2018/2/layout/IconCircleList"/>
    <dgm:cxn modelId="{14A6FC8C-2898-43FC-80C6-72DBC27A9B69}" type="presParOf" srcId="{590547A6-9FC7-4E47-886C-830B3C9CEED8}" destId="{F12BE333-8A1C-42B0-8019-8DC29C4A59F4}" srcOrd="3" destOrd="0" presId="urn:microsoft.com/office/officeart/2018/2/layout/IconCircleList"/>
    <dgm:cxn modelId="{6A09BC92-18EF-41BD-8AD7-31407FC51411}" type="presParOf" srcId="{2D6325C8-0521-4B16-AFF4-08B8C76AA45B}" destId="{7E9F33A8-F81E-4DF0-8862-1415AAD41817}" srcOrd="3" destOrd="0" presId="urn:microsoft.com/office/officeart/2018/2/layout/IconCircleList"/>
    <dgm:cxn modelId="{7F3062BE-FC91-42CE-A0B4-E5941FB43508}" type="presParOf" srcId="{2D6325C8-0521-4B16-AFF4-08B8C76AA45B}" destId="{0DE79635-6FB9-428E-8A7A-5A0A56137EF0}" srcOrd="4" destOrd="0" presId="urn:microsoft.com/office/officeart/2018/2/layout/IconCircleList"/>
    <dgm:cxn modelId="{B408FB34-8D10-4A9C-AC29-5DF8D1A8BEF2}" type="presParOf" srcId="{0DE79635-6FB9-428E-8A7A-5A0A56137EF0}" destId="{4241EEBB-C5AC-488E-BFCB-3BDA6C0CB206}" srcOrd="0" destOrd="0" presId="urn:microsoft.com/office/officeart/2018/2/layout/IconCircleList"/>
    <dgm:cxn modelId="{AFF114EB-2F09-4071-A41E-0734045619CF}" type="presParOf" srcId="{0DE79635-6FB9-428E-8A7A-5A0A56137EF0}" destId="{94EDB27A-4620-43E0-B14B-8FD9D7D53E1F}" srcOrd="1" destOrd="0" presId="urn:microsoft.com/office/officeart/2018/2/layout/IconCircleList"/>
    <dgm:cxn modelId="{1F1E8955-F015-406A-B8BA-EC77A52D8C35}" type="presParOf" srcId="{0DE79635-6FB9-428E-8A7A-5A0A56137EF0}" destId="{1900C715-869F-4D1C-91CB-9E17C451E055}" srcOrd="2" destOrd="0" presId="urn:microsoft.com/office/officeart/2018/2/layout/IconCircleList"/>
    <dgm:cxn modelId="{906857C6-F7A3-4E34-85F8-98288A7F4349}" type="presParOf" srcId="{0DE79635-6FB9-428E-8A7A-5A0A56137EF0}" destId="{9578F5C7-CBC0-4361-AE49-8909CE01F1CF}" srcOrd="3" destOrd="0" presId="urn:microsoft.com/office/officeart/2018/2/layout/IconCircleList"/>
    <dgm:cxn modelId="{34DA360F-AAB6-40EB-A129-87EBB9EB31FC}" type="presParOf" srcId="{2D6325C8-0521-4B16-AFF4-08B8C76AA45B}" destId="{13E4F3C4-F94A-4772-A59A-C66C2BF5FD70}" srcOrd="5" destOrd="0" presId="urn:microsoft.com/office/officeart/2018/2/layout/IconCircleList"/>
    <dgm:cxn modelId="{9080F7B5-FE8B-4972-8C72-588F02815CF3}" type="presParOf" srcId="{2D6325C8-0521-4B16-AFF4-08B8C76AA45B}" destId="{47C86080-0DD3-48E4-8D5E-A261B931654A}" srcOrd="6" destOrd="0" presId="urn:microsoft.com/office/officeart/2018/2/layout/IconCircleList"/>
    <dgm:cxn modelId="{36AC4B67-A13E-4B96-B5EC-64D8F378C370}" type="presParOf" srcId="{47C86080-0DD3-48E4-8D5E-A261B931654A}" destId="{84A9FCBC-C0F8-4272-B4BA-3BD81DC53F73}" srcOrd="0" destOrd="0" presId="urn:microsoft.com/office/officeart/2018/2/layout/IconCircleList"/>
    <dgm:cxn modelId="{97E69921-6D29-4998-ACCE-A9340A3A3C09}" type="presParOf" srcId="{47C86080-0DD3-48E4-8D5E-A261B931654A}" destId="{685FD3BD-B643-4313-AE5A-A369BEC7BF47}" srcOrd="1" destOrd="0" presId="urn:microsoft.com/office/officeart/2018/2/layout/IconCircleList"/>
    <dgm:cxn modelId="{02005B92-E940-48C4-AD36-D8F12BD1ADEB}" type="presParOf" srcId="{47C86080-0DD3-48E4-8D5E-A261B931654A}" destId="{9A31F21C-AB94-47F0-AEDD-7FC685BF8B89}" srcOrd="2" destOrd="0" presId="urn:microsoft.com/office/officeart/2018/2/layout/IconCircleList"/>
    <dgm:cxn modelId="{0878AC8C-F23B-4B58-9D16-28B57C0C8676}" type="presParOf" srcId="{47C86080-0DD3-48E4-8D5E-A261B931654A}" destId="{763C282A-9791-4B3A-B8EF-CAF9E9BA3E20}" srcOrd="3" destOrd="0" presId="urn:microsoft.com/office/officeart/2018/2/layout/IconCircleList"/>
    <dgm:cxn modelId="{2C8B46B3-7E50-49FD-A9FB-367232EA49B7}" type="presParOf" srcId="{2D6325C8-0521-4B16-AFF4-08B8C76AA45B}" destId="{4739EE26-4F67-4B3B-97B4-4C08DE346E3A}" srcOrd="7" destOrd="0" presId="urn:microsoft.com/office/officeart/2018/2/layout/IconCircleList"/>
    <dgm:cxn modelId="{6E2EC0BB-0F45-4B4B-A07E-9851CD0340CC}" type="presParOf" srcId="{2D6325C8-0521-4B16-AFF4-08B8C76AA45B}" destId="{4B23B41C-0230-4FAE-81C1-1BBC153AE983}" srcOrd="8" destOrd="0" presId="urn:microsoft.com/office/officeart/2018/2/layout/IconCircleList"/>
    <dgm:cxn modelId="{D4E2D877-EB0F-48CD-8AF1-47A2CD601BA0}" type="presParOf" srcId="{4B23B41C-0230-4FAE-81C1-1BBC153AE983}" destId="{51B237EE-BB4C-4EDA-BF8E-7DE74361D78C}" srcOrd="0" destOrd="0" presId="urn:microsoft.com/office/officeart/2018/2/layout/IconCircleList"/>
    <dgm:cxn modelId="{4F8B1391-F168-4570-AEEF-C9397DBFA982}" type="presParOf" srcId="{4B23B41C-0230-4FAE-81C1-1BBC153AE983}" destId="{742A92D5-C42F-415C-9EE7-B8795F83504F}" srcOrd="1" destOrd="0" presId="urn:microsoft.com/office/officeart/2018/2/layout/IconCircleList"/>
    <dgm:cxn modelId="{D2242DE1-CE9A-4238-80AB-7852A3D91C01}" type="presParOf" srcId="{4B23B41C-0230-4FAE-81C1-1BBC153AE983}" destId="{5B8A963C-410D-4FA4-BFAE-8C42B0559F63}" srcOrd="2" destOrd="0" presId="urn:microsoft.com/office/officeart/2018/2/layout/IconCircleList"/>
    <dgm:cxn modelId="{2ACBA832-4B33-45C7-A2FC-AB700F1E3E6A}" type="presParOf" srcId="{4B23B41C-0230-4FAE-81C1-1BBC153AE983}" destId="{4C8AADDE-F235-4A8F-8FF2-435FB7936D17}" srcOrd="3" destOrd="0" presId="urn:microsoft.com/office/officeart/2018/2/layout/IconCircleList"/>
    <dgm:cxn modelId="{84F95375-728C-47DA-B3D2-26782F5EA4A1}" type="presParOf" srcId="{2D6325C8-0521-4B16-AFF4-08B8C76AA45B}" destId="{F45E9598-1CEE-48AE-995A-521650140801}" srcOrd="9" destOrd="0" presId="urn:microsoft.com/office/officeart/2018/2/layout/IconCircleList"/>
    <dgm:cxn modelId="{3DC3ADB5-A053-46DA-A699-848DC7DCD8FE}" type="presParOf" srcId="{2D6325C8-0521-4B16-AFF4-08B8C76AA45B}" destId="{9BA80744-1CD4-4C60-8825-64923F6EF571}" srcOrd="10" destOrd="0" presId="urn:microsoft.com/office/officeart/2018/2/layout/IconCircleList"/>
    <dgm:cxn modelId="{B6FB614E-E713-48DD-855C-70AB4BF1B8AA}" type="presParOf" srcId="{9BA80744-1CD4-4C60-8825-64923F6EF571}" destId="{46B613F7-1ABE-44E7-BDE1-6892286F6AE6}" srcOrd="0" destOrd="0" presId="urn:microsoft.com/office/officeart/2018/2/layout/IconCircleList"/>
    <dgm:cxn modelId="{F5F12B11-DF64-4084-91F3-B6DA35C02DA2}" type="presParOf" srcId="{9BA80744-1CD4-4C60-8825-64923F6EF571}" destId="{8C3D5A9F-AED0-4AA2-A36B-5609AD3ED6A1}" srcOrd="1" destOrd="0" presId="urn:microsoft.com/office/officeart/2018/2/layout/IconCircleList"/>
    <dgm:cxn modelId="{9B672685-654C-43A8-8763-717839BD19F7}" type="presParOf" srcId="{9BA80744-1CD4-4C60-8825-64923F6EF571}" destId="{C0F71AC1-E376-4B10-B8A1-E4293D92A3DB}" srcOrd="2" destOrd="0" presId="urn:microsoft.com/office/officeart/2018/2/layout/IconCircleList"/>
    <dgm:cxn modelId="{BF6F7726-B1AC-4C16-824E-D561A8C3318C}" type="presParOf" srcId="{9BA80744-1CD4-4C60-8825-64923F6EF571}" destId="{4040E797-6347-404E-9608-90A3B552956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25661-6C9C-4E54-A60E-2A4B3A838983}">
      <dsp:nvSpPr>
        <dsp:cNvPr id="0" name=""/>
        <dsp:cNvSpPr/>
      </dsp:nvSpPr>
      <dsp:spPr>
        <a:xfrm>
          <a:off x="537299" y="136220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0ADDC-B0AD-47B9-8BD5-C6DE2DB8AA82}">
      <dsp:nvSpPr>
        <dsp:cNvPr id="0" name=""/>
        <dsp:cNvSpPr/>
      </dsp:nvSpPr>
      <dsp:spPr>
        <a:xfrm>
          <a:off x="42299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Financial institutions are prime cybercrime targets</a:t>
          </a:r>
        </a:p>
      </dsp:txBody>
      <dsp:txXfrm>
        <a:off x="42299" y="2443760"/>
        <a:ext cx="1800000" cy="720000"/>
      </dsp:txXfrm>
    </dsp:sp>
    <dsp:sp modelId="{FB277BAD-BF65-46E4-BAC0-8E8C2606216B}">
      <dsp:nvSpPr>
        <dsp:cNvPr id="0" name=""/>
        <dsp:cNvSpPr/>
      </dsp:nvSpPr>
      <dsp:spPr>
        <a:xfrm>
          <a:off x="2652300" y="136220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FF2FA-6AF8-415D-BB91-51715937CD2E}">
      <dsp:nvSpPr>
        <dsp:cNvPr id="0" name=""/>
        <dsp:cNvSpPr/>
      </dsp:nvSpPr>
      <dsp:spPr>
        <a:xfrm>
          <a:off x="215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Hybrid work and cloud services expand the attack surface</a:t>
          </a:r>
        </a:p>
      </dsp:txBody>
      <dsp:txXfrm>
        <a:off x="2157300" y="2443760"/>
        <a:ext cx="1800000" cy="720000"/>
      </dsp:txXfrm>
    </dsp:sp>
    <dsp:sp modelId="{F01B9B6F-2926-479C-BEBA-F110400A88A0}">
      <dsp:nvSpPr>
        <dsp:cNvPr id="0" name=""/>
        <dsp:cNvSpPr/>
      </dsp:nvSpPr>
      <dsp:spPr>
        <a:xfrm>
          <a:off x="4767300" y="136220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9E283-27A7-404C-9AF9-0E6FF7387093}">
      <dsp:nvSpPr>
        <dsp:cNvPr id="0" name=""/>
        <dsp:cNvSpPr/>
      </dsp:nvSpPr>
      <dsp:spPr>
        <a:xfrm>
          <a:off x="4272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Recent phishing and ransomware incidents highlight risk</a:t>
          </a:r>
        </a:p>
      </dsp:txBody>
      <dsp:txXfrm>
        <a:off x="4272300" y="2443760"/>
        <a:ext cx="1800000" cy="720000"/>
      </dsp:txXfrm>
    </dsp:sp>
    <dsp:sp modelId="{AB03E775-9F7F-4CD1-ABD0-C61A4DD3B0A3}">
      <dsp:nvSpPr>
        <dsp:cNvPr id="0" name=""/>
        <dsp:cNvSpPr/>
      </dsp:nvSpPr>
      <dsp:spPr>
        <a:xfrm>
          <a:off x="6882300" y="136220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5B96E-843D-40C9-AB79-8A460F82F203}">
      <dsp:nvSpPr>
        <dsp:cNvPr id="0" name=""/>
        <dsp:cNvSpPr/>
      </dsp:nvSpPr>
      <dsp:spPr>
        <a:xfrm>
          <a:off x="638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Security investment protects finances, operations, and reputation</a:t>
          </a:r>
        </a:p>
      </dsp:txBody>
      <dsp:txXfrm>
        <a:off x="6387300" y="244376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979B6-9935-47C0-9AA7-45D605930C0F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0870D-AEFA-446B-B8FE-226732F0AE15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1920A-512E-4882-AFBD-B02C01B495CA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Ransomware‑as‑a‑Service (RaaS)</a:t>
          </a:r>
        </a:p>
      </dsp:txBody>
      <dsp:txXfrm>
        <a:off x="869886" y="3535"/>
        <a:ext cx="7359713" cy="753148"/>
      </dsp:txXfrm>
    </dsp:sp>
    <dsp:sp modelId="{C0942524-3E3E-4A59-97E6-64DB57056C20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C32584-CF6C-4200-8666-84F5AB92F9AF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B57FC-BBB2-40BC-BA9F-62E427093520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AI‑powered phishing and vishing attacks</a:t>
          </a:r>
        </a:p>
      </dsp:txBody>
      <dsp:txXfrm>
        <a:off x="869886" y="944971"/>
        <a:ext cx="7359713" cy="753148"/>
      </dsp:txXfrm>
    </dsp:sp>
    <dsp:sp modelId="{EA059272-59BA-4FB4-A088-DD877EC49778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BE34E5-AA12-4B98-B6EE-1D0872C7F093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68F92-E77F-4B60-8902-25C70C2A8719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Software supply chain compromises</a:t>
          </a:r>
        </a:p>
      </dsp:txBody>
      <dsp:txXfrm>
        <a:off x="869886" y="1886407"/>
        <a:ext cx="7359713" cy="753148"/>
      </dsp:txXfrm>
    </dsp:sp>
    <dsp:sp modelId="{69AE5727-E48F-48AF-BB9F-5C77B2068598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33499-C752-4425-A7A7-24A29CD8F13A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7B0B7-4821-4C40-A1D5-D8ED8D585BB5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Cloud misconfigurations</a:t>
          </a:r>
        </a:p>
      </dsp:txBody>
      <dsp:txXfrm>
        <a:off x="869886" y="2827842"/>
        <a:ext cx="7359713" cy="753148"/>
      </dsp:txXfrm>
    </dsp:sp>
    <dsp:sp modelId="{5A7B0957-7828-4FB7-A8B8-3D8A74775520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260BB-4509-4937-9BFD-B6CBC74F0D5F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0F4F6-0122-49C1-BD87-5175431D58B3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Insider threats</a:t>
          </a:r>
        </a:p>
      </dsp:txBody>
      <dsp:txXfrm>
        <a:off x="869886" y="3769278"/>
        <a:ext cx="7359713" cy="7531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6D69D-53FE-46FC-911D-52F898B459DE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4BEC9-5E6D-44C3-A1C0-C1F6B6891659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34676-8742-46D1-8205-9B1356E43BB9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Principles:</a:t>
          </a:r>
        </a:p>
      </dsp:txBody>
      <dsp:txXfrm>
        <a:off x="1074268" y="4366"/>
        <a:ext cx="3609680" cy="930102"/>
      </dsp:txXfrm>
    </dsp:sp>
    <dsp:sp modelId="{F80DBBD5-8EE2-4218-85D7-F9C4589E9177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C6DBE-839C-43CF-B80F-3AF310310F99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C44EE-9D3B-4275-BC83-6A4B7ED2F6F1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Never trust, always verify</a:t>
          </a:r>
        </a:p>
      </dsp:txBody>
      <dsp:txXfrm>
        <a:off x="1074268" y="1166994"/>
        <a:ext cx="3609680" cy="930102"/>
      </dsp:txXfrm>
    </dsp:sp>
    <dsp:sp modelId="{5178B585-2AD7-4F4F-AE71-D43578CAE3B4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024C3-F8CC-4913-BEAE-DE7C634945AB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AF252-6151-49DF-B3BE-93CE5A405C48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Least‑privilege access</a:t>
          </a:r>
        </a:p>
      </dsp:txBody>
      <dsp:txXfrm>
        <a:off x="1074268" y="2329622"/>
        <a:ext cx="3609680" cy="930102"/>
      </dsp:txXfrm>
    </dsp:sp>
    <dsp:sp modelId="{4DA9AF69-0359-44EE-AF0F-9D888FA9CD30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4E286E-F41D-46EC-925D-3070DF1BA468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EC1E3-3545-428A-9F74-A9E5C7316638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Continuous monitoring</a:t>
          </a:r>
        </a:p>
      </dsp:txBody>
      <dsp:txXfrm>
        <a:off x="1074268" y="3492250"/>
        <a:ext cx="3609680" cy="930102"/>
      </dsp:txXfrm>
    </dsp:sp>
    <dsp:sp modelId="{5785BD8E-CD9E-4025-851B-A297639E0D71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9FFE1-8772-4812-9B15-4D0B68DB04C7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897AC-9460-403D-AA54-A1F3A1D8CF57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Assume breach</a:t>
          </a:r>
        </a:p>
      </dsp:txBody>
      <dsp:txXfrm>
        <a:off x="1074268" y="4654878"/>
        <a:ext cx="3609680" cy="930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3DCBE-3A0E-4DD3-B40F-6ECBCFE2378C}">
      <dsp:nvSpPr>
        <dsp:cNvPr id="0" name=""/>
        <dsp:cNvSpPr/>
      </dsp:nvSpPr>
      <dsp:spPr>
        <a:xfrm>
          <a:off x="1498863" y="2456"/>
          <a:ext cx="1686221" cy="10739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Multi‑Factor Authentication (MFA)</a:t>
          </a:r>
        </a:p>
      </dsp:txBody>
      <dsp:txXfrm>
        <a:off x="1551288" y="54881"/>
        <a:ext cx="1581371" cy="969079"/>
      </dsp:txXfrm>
    </dsp:sp>
    <dsp:sp modelId="{1BFAC3D0-5CD5-497F-A626-B4440F7B5C51}">
      <dsp:nvSpPr>
        <dsp:cNvPr id="0" name=""/>
        <dsp:cNvSpPr/>
      </dsp:nvSpPr>
      <dsp:spPr>
        <a:xfrm>
          <a:off x="1498863" y="1130082"/>
          <a:ext cx="1686221" cy="10739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Role‑Based Access Control (RBAC)</a:t>
          </a:r>
        </a:p>
      </dsp:txBody>
      <dsp:txXfrm>
        <a:off x="1551288" y="1182507"/>
        <a:ext cx="1581371" cy="969079"/>
      </dsp:txXfrm>
    </dsp:sp>
    <dsp:sp modelId="{8E52366D-B2A3-4861-B491-5982268827E8}">
      <dsp:nvSpPr>
        <dsp:cNvPr id="0" name=""/>
        <dsp:cNvSpPr/>
      </dsp:nvSpPr>
      <dsp:spPr>
        <a:xfrm>
          <a:off x="1498863" y="2257708"/>
          <a:ext cx="1686221" cy="107392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Device compliance enforcement</a:t>
          </a:r>
        </a:p>
      </dsp:txBody>
      <dsp:txXfrm>
        <a:off x="1551288" y="2310133"/>
        <a:ext cx="1581371" cy="969079"/>
      </dsp:txXfrm>
    </dsp:sp>
    <dsp:sp modelId="{85BEF671-C47B-4BDA-A627-C1D77D56EFAB}">
      <dsp:nvSpPr>
        <dsp:cNvPr id="0" name=""/>
        <dsp:cNvSpPr/>
      </dsp:nvSpPr>
      <dsp:spPr>
        <a:xfrm>
          <a:off x="1498863" y="3385334"/>
          <a:ext cx="1686221" cy="10739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Data encryption and classification</a:t>
          </a:r>
        </a:p>
      </dsp:txBody>
      <dsp:txXfrm>
        <a:off x="1551288" y="3437759"/>
        <a:ext cx="1581371" cy="969079"/>
      </dsp:txXfrm>
    </dsp:sp>
    <dsp:sp modelId="{4104D544-711E-4DB4-83DA-319FB54DB70C}">
      <dsp:nvSpPr>
        <dsp:cNvPr id="0" name=""/>
        <dsp:cNvSpPr/>
      </dsp:nvSpPr>
      <dsp:spPr>
        <a:xfrm>
          <a:off x="1498863" y="4512961"/>
          <a:ext cx="1686221" cy="107392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Continuous vulnerability management</a:t>
          </a:r>
        </a:p>
      </dsp:txBody>
      <dsp:txXfrm>
        <a:off x="1551288" y="4565386"/>
        <a:ext cx="1581371" cy="9690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C467A-2D95-4C27-9B91-4B412B7D20F3}">
      <dsp:nvSpPr>
        <dsp:cNvPr id="0" name=""/>
        <dsp:cNvSpPr/>
      </dsp:nvSpPr>
      <dsp:spPr>
        <a:xfrm>
          <a:off x="0" y="59213"/>
          <a:ext cx="4683949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SIEM for centrali</a:t>
          </a:r>
          <a:r>
            <a:rPr lang="en-GB" sz="2600" kern="1200"/>
            <a:t>s</a:t>
          </a:r>
          <a:r>
            <a:rPr lang="en-US" sz="2600" kern="1200"/>
            <a:t>ed threat monitoring</a:t>
          </a:r>
        </a:p>
      </dsp:txBody>
      <dsp:txXfrm>
        <a:off x="50489" y="109702"/>
        <a:ext cx="4582971" cy="933302"/>
      </dsp:txXfrm>
    </dsp:sp>
    <dsp:sp modelId="{2957A0AB-BE9A-461C-A65B-D992D7B2D44F}">
      <dsp:nvSpPr>
        <dsp:cNvPr id="0" name=""/>
        <dsp:cNvSpPr/>
      </dsp:nvSpPr>
      <dsp:spPr>
        <a:xfrm>
          <a:off x="0" y="1168373"/>
          <a:ext cx="4683949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SOAR for automated incident response</a:t>
          </a:r>
        </a:p>
      </dsp:txBody>
      <dsp:txXfrm>
        <a:off x="50489" y="1218862"/>
        <a:ext cx="4582971" cy="933302"/>
      </dsp:txXfrm>
    </dsp:sp>
    <dsp:sp modelId="{0D4FD264-2A95-47F2-936D-C3E26C983881}">
      <dsp:nvSpPr>
        <dsp:cNvPr id="0" name=""/>
        <dsp:cNvSpPr/>
      </dsp:nvSpPr>
      <dsp:spPr>
        <a:xfrm>
          <a:off x="0" y="2277533"/>
          <a:ext cx="4683949" cy="10342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Cloud Security Posture Management (CSPM)</a:t>
          </a:r>
        </a:p>
      </dsp:txBody>
      <dsp:txXfrm>
        <a:off x="50489" y="2328022"/>
        <a:ext cx="4582971" cy="933302"/>
      </dsp:txXfrm>
    </dsp:sp>
    <dsp:sp modelId="{CF5B7C17-ED3B-4081-B644-596B9A871BAF}">
      <dsp:nvSpPr>
        <dsp:cNvPr id="0" name=""/>
        <dsp:cNvSpPr/>
      </dsp:nvSpPr>
      <dsp:spPr>
        <a:xfrm>
          <a:off x="0" y="3386693"/>
          <a:ext cx="4683949" cy="103428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Endpoint Detection and Response (EDR)</a:t>
          </a:r>
        </a:p>
      </dsp:txBody>
      <dsp:txXfrm>
        <a:off x="50489" y="3437182"/>
        <a:ext cx="4582971" cy="933302"/>
      </dsp:txXfrm>
    </dsp:sp>
    <dsp:sp modelId="{42A67040-0FF7-4BB7-A542-9799FC88DA06}">
      <dsp:nvSpPr>
        <dsp:cNvPr id="0" name=""/>
        <dsp:cNvSpPr/>
      </dsp:nvSpPr>
      <dsp:spPr>
        <a:xfrm>
          <a:off x="0" y="4495853"/>
          <a:ext cx="4683949" cy="10342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Immutable backups for ransomware recovery</a:t>
          </a:r>
        </a:p>
      </dsp:txBody>
      <dsp:txXfrm>
        <a:off x="50489" y="4546342"/>
        <a:ext cx="4582971" cy="9333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4C3AB-24C9-4EBC-81C2-F93B31D0C87C}">
      <dsp:nvSpPr>
        <dsp:cNvPr id="0" name=""/>
        <dsp:cNvSpPr/>
      </dsp:nvSpPr>
      <dsp:spPr>
        <a:xfrm>
          <a:off x="341781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065EFF-9422-4FA4-B705-ABB7379C6F70}">
      <dsp:nvSpPr>
        <dsp:cNvPr id="0" name=""/>
        <dsp:cNvSpPr/>
      </dsp:nvSpPr>
      <dsp:spPr>
        <a:xfrm>
          <a:off x="568240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F5852-16A0-467E-BAC9-398983C7B354}">
      <dsp:nvSpPr>
        <dsp:cNvPr id="0" name=""/>
        <dsp:cNvSpPr/>
      </dsp:nvSpPr>
      <dsp:spPr>
        <a:xfrm>
          <a:off x="2092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Continuous phishing simulations</a:t>
          </a:r>
        </a:p>
      </dsp:txBody>
      <dsp:txXfrm>
        <a:off x="2092" y="2524067"/>
        <a:ext cx="1741992" cy="696796"/>
      </dsp:txXfrm>
    </dsp:sp>
    <dsp:sp modelId="{AE6A1D7A-CF24-4F5C-BF71-43A07D9BFD29}">
      <dsp:nvSpPr>
        <dsp:cNvPr id="0" name=""/>
        <dsp:cNvSpPr/>
      </dsp:nvSpPr>
      <dsp:spPr>
        <a:xfrm>
          <a:off x="2388621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BDD74-397D-4353-8918-A14AEA70CFAA}">
      <dsp:nvSpPr>
        <dsp:cNvPr id="0" name=""/>
        <dsp:cNvSpPr/>
      </dsp:nvSpPr>
      <dsp:spPr>
        <a:xfrm>
          <a:off x="2615080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A6AD2-59EC-4694-8388-1E345836366F}">
      <dsp:nvSpPr>
        <dsp:cNvPr id="0" name=""/>
        <dsp:cNvSpPr/>
      </dsp:nvSpPr>
      <dsp:spPr>
        <a:xfrm>
          <a:off x="2048933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AI‑vishing awareness training</a:t>
          </a:r>
        </a:p>
      </dsp:txBody>
      <dsp:txXfrm>
        <a:off x="2048933" y="2524067"/>
        <a:ext cx="1741992" cy="696796"/>
      </dsp:txXfrm>
    </dsp:sp>
    <dsp:sp modelId="{EBCBCF36-F0B9-44CA-A4EF-AA489C62FC0D}">
      <dsp:nvSpPr>
        <dsp:cNvPr id="0" name=""/>
        <dsp:cNvSpPr/>
      </dsp:nvSpPr>
      <dsp:spPr>
        <a:xfrm>
          <a:off x="4435462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14C4D-F183-4A41-8C9A-E532FA60362A}">
      <dsp:nvSpPr>
        <dsp:cNvPr id="0" name=""/>
        <dsp:cNvSpPr/>
      </dsp:nvSpPr>
      <dsp:spPr>
        <a:xfrm>
          <a:off x="4661921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4A458-0885-41F2-980C-9EB3E2FAA905}">
      <dsp:nvSpPr>
        <dsp:cNvPr id="0" name=""/>
        <dsp:cNvSpPr/>
      </dsp:nvSpPr>
      <dsp:spPr>
        <a:xfrm>
          <a:off x="4095774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Role‑specific training for departments</a:t>
          </a:r>
        </a:p>
      </dsp:txBody>
      <dsp:txXfrm>
        <a:off x="4095774" y="2524067"/>
        <a:ext cx="1741992" cy="696796"/>
      </dsp:txXfrm>
    </dsp:sp>
    <dsp:sp modelId="{F6B6F0C0-F8EF-4343-B70C-F44249AD69E8}">
      <dsp:nvSpPr>
        <dsp:cNvPr id="0" name=""/>
        <dsp:cNvSpPr/>
      </dsp:nvSpPr>
      <dsp:spPr>
        <a:xfrm>
          <a:off x="6482303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032C0-DD0C-4D27-94FE-3129F6EA64F2}">
      <dsp:nvSpPr>
        <dsp:cNvPr id="0" name=""/>
        <dsp:cNvSpPr/>
      </dsp:nvSpPr>
      <dsp:spPr>
        <a:xfrm>
          <a:off x="6708762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ABB2E-F732-4BA5-89BB-C9A1970A0038}">
      <dsp:nvSpPr>
        <dsp:cNvPr id="0" name=""/>
        <dsp:cNvSpPr/>
      </dsp:nvSpPr>
      <dsp:spPr>
        <a:xfrm>
          <a:off x="6142615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Security culture initiatives and reporting incentives</a:t>
          </a:r>
        </a:p>
      </dsp:txBody>
      <dsp:txXfrm>
        <a:off x="6142615" y="2524067"/>
        <a:ext cx="1741992" cy="6967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1D3F0-AF54-403C-A0C6-02A4D0BCC8A4}">
      <dsp:nvSpPr>
        <dsp:cNvPr id="0" name=""/>
        <dsp:cNvSpPr/>
      </dsp:nvSpPr>
      <dsp:spPr>
        <a:xfrm>
          <a:off x="3212678" y="1298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Reduced cyberattack risk</a:t>
          </a:r>
        </a:p>
      </dsp:txBody>
      <dsp:txXfrm>
        <a:off x="3663739" y="1298"/>
        <a:ext cx="902121" cy="1488500"/>
      </dsp:txXfrm>
    </dsp:sp>
    <dsp:sp modelId="{9D701870-8720-4C99-9C8C-699B84CA6CC0}">
      <dsp:nvSpPr>
        <dsp:cNvPr id="0" name=""/>
        <dsp:cNvSpPr/>
      </dsp:nvSpPr>
      <dsp:spPr>
        <a:xfrm rot="5400000">
          <a:off x="4572239" y="1360859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Improved regulatory compliance</a:t>
          </a:r>
        </a:p>
      </dsp:txBody>
      <dsp:txXfrm rot="-5400000">
        <a:off x="4887983" y="1811920"/>
        <a:ext cx="1488500" cy="902121"/>
      </dsp:txXfrm>
    </dsp:sp>
    <dsp:sp modelId="{EE40672A-355C-45BC-916C-AC6D2A1F48FB}">
      <dsp:nvSpPr>
        <dsp:cNvPr id="0" name=""/>
        <dsp:cNvSpPr/>
      </dsp:nvSpPr>
      <dsp:spPr>
        <a:xfrm rot="10800000">
          <a:off x="3212678" y="2720420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Faster threat detection and response</a:t>
          </a:r>
        </a:p>
      </dsp:txBody>
      <dsp:txXfrm rot="10800000">
        <a:off x="3663739" y="3036163"/>
        <a:ext cx="902121" cy="1488500"/>
      </dsp:txXfrm>
    </dsp:sp>
    <dsp:sp modelId="{53A2F55D-163D-49AC-9E08-67492ADFF574}">
      <dsp:nvSpPr>
        <dsp:cNvPr id="0" name=""/>
        <dsp:cNvSpPr/>
      </dsp:nvSpPr>
      <dsp:spPr>
        <a:xfrm rot="16200000">
          <a:off x="1853117" y="1360859"/>
          <a:ext cx="1804243" cy="180424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Protection of client assets and trust</a:t>
          </a:r>
        </a:p>
      </dsp:txBody>
      <dsp:txXfrm rot="5400000">
        <a:off x="1853118" y="1811920"/>
        <a:ext cx="1488500" cy="90212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D8EFD-75A4-4E2A-AD03-FCC1BE73D498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94ABE4-CB9A-4544-AF21-D8DCF4515740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181F0-598E-4B0F-9AC7-BFA5F4EC80B2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Adopt Zero Trust architecture supported by:</a:t>
          </a:r>
        </a:p>
      </dsp:txBody>
      <dsp:txXfrm>
        <a:off x="1494726" y="2600"/>
        <a:ext cx="2252392" cy="955560"/>
      </dsp:txXfrm>
    </dsp:sp>
    <dsp:sp modelId="{FAA15368-AFBA-45C8-A18D-EB5774EEAF2B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D11FF-F7E0-4AD1-B9BB-6FE76B11A44C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BE333-8A1C-42B0-8019-8DC29C4A59F4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MFA and identity controls</a:t>
          </a:r>
        </a:p>
      </dsp:txBody>
      <dsp:txXfrm>
        <a:off x="5299904" y="2600"/>
        <a:ext cx="2252392" cy="955560"/>
      </dsp:txXfrm>
    </dsp:sp>
    <dsp:sp modelId="{4241EEBB-C5AC-488E-BFCB-3BDA6C0CB206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DB27A-4620-43E0-B14B-8FD9D7D53E1F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8F5C7-CBC0-4361-AE49-8909CE01F1CF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SIEM/SOAR monitoring platform</a:t>
          </a:r>
        </a:p>
      </dsp:txBody>
      <dsp:txXfrm>
        <a:off x="1494726" y="1697888"/>
        <a:ext cx="2252392" cy="955560"/>
      </dsp:txXfrm>
    </dsp:sp>
    <dsp:sp modelId="{84A9FCBC-C0F8-4272-B4BA-3BD81DC53F73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FD3BD-B643-4313-AE5A-A369BEC7BF47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C282A-9791-4B3A-B8EF-CAF9E9BA3E20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Cloud security tools</a:t>
          </a:r>
        </a:p>
      </dsp:txBody>
      <dsp:txXfrm>
        <a:off x="5299904" y="1697888"/>
        <a:ext cx="2252392" cy="955560"/>
      </dsp:txXfrm>
    </dsp:sp>
    <dsp:sp modelId="{51B237EE-BB4C-4EDA-BF8E-7DE74361D78C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A92D5-C42F-415C-9EE7-B8795F83504F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AADDE-F235-4A8F-8FF2-435FB7936D17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Continuous security training</a:t>
          </a:r>
        </a:p>
      </dsp:txBody>
      <dsp:txXfrm>
        <a:off x="1494726" y="3393176"/>
        <a:ext cx="2252392" cy="955560"/>
      </dsp:txXfrm>
    </dsp:sp>
    <dsp:sp modelId="{46B613F7-1ABE-44E7-BDE1-6892286F6AE6}">
      <dsp:nvSpPr>
        <dsp:cNvPr id="0" name=""/>
        <dsp:cNvSpPr/>
      </dsp:nvSpPr>
      <dsp:spPr>
        <a:xfrm>
          <a:off x="4139581" y="3393176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3D5A9F-AED0-4AA2-A36B-5609AD3ED6A1}">
      <dsp:nvSpPr>
        <dsp:cNvPr id="0" name=""/>
        <dsp:cNvSpPr/>
      </dsp:nvSpPr>
      <dsp:spPr>
        <a:xfrm>
          <a:off x="4340248" y="3593844"/>
          <a:ext cx="554225" cy="5542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0E797-6347-404E-9608-90A3B5529569}">
      <dsp:nvSpPr>
        <dsp:cNvPr id="0" name=""/>
        <dsp:cNvSpPr/>
      </dsp:nvSpPr>
      <dsp:spPr>
        <a:xfrm>
          <a:off x="5299904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Cybersecurity is a strategic investment in resilience.</a:t>
          </a:r>
        </a:p>
      </dsp:txBody>
      <dsp:txXfrm>
        <a:off x="5299904" y="3393176"/>
        <a:ext cx="2252392" cy="955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322" y="839286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/>
              <a:t>Cybersecurity Strategy for VTAM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147568"/>
            <a:ext cx="5508485" cy="3351532"/>
          </a:xfrm>
        </p:spPr>
        <p:txBody>
          <a:bodyPr anchor="ctr">
            <a:normAutofit/>
          </a:bodyPr>
          <a:lstStyle/>
          <a:p>
            <a:r>
              <a:rPr lang="en-GB" sz="1800"/>
              <a:t>Zero Trust Security Framework</a:t>
            </a:r>
          </a:p>
          <a:p>
            <a:r>
              <a:rPr lang="en-GB" sz="1800"/>
              <a:t>Board Presentation</a:t>
            </a:r>
          </a:p>
          <a:p>
            <a:r>
              <a:rPr lang="en-GB" sz="1800"/>
              <a:t>IT Security Manager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660" y="0"/>
            <a:ext cx="15773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7138" y="2357641"/>
            <a:ext cx="2167815" cy="2167815"/>
          </a:xfrm>
          <a:prstGeom prst="ellipse">
            <a:avLst/>
          </a:prstGeom>
          <a:solidFill>
            <a:srgbClr val="FFFFFF"/>
          </a:solidFill>
          <a:ln w="22225">
            <a:solidFill>
              <a:srgbClr val="006CD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4" descr="shield.png"/>
          <p:cNvPicPr>
            <a:picLocks noChangeAspect="1"/>
          </p:cNvPicPr>
          <p:nvPr/>
        </p:nvPicPr>
        <p:blipFill>
          <a:blip r:embed="rId2">
            <a:alphaModFix/>
          </a:blip>
          <a:srcRect r="7" b="168"/>
          <a:stretch>
            <a:fillRect/>
          </a:stretch>
        </p:blipFill>
        <p:spPr>
          <a:xfrm>
            <a:off x="6598028" y="2461923"/>
            <a:ext cx="1937263" cy="1934153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7772400" cy="548640"/>
          </a:xfrm>
        </p:spPr>
        <p:txBody>
          <a:bodyPr/>
          <a:lstStyle/>
          <a:p>
            <a:r>
              <a:rPr sz="2400" b="1">
                <a:solidFill>
                  <a:srgbClr val="1E3C64"/>
                </a:solidFill>
              </a:rPr>
              <a:t>Why Cybersecurity Matters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967C048-814F-4882-5C2E-4FFAD9D4AB0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lock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079" y="1097280"/>
            <a:ext cx="1097280" cy="10972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7772400" cy="548640"/>
          </a:xfrm>
        </p:spPr>
        <p:txBody>
          <a:bodyPr/>
          <a:lstStyle/>
          <a:p>
            <a:r>
              <a:rPr sz="2400" b="1">
                <a:solidFill>
                  <a:srgbClr val="1E3C64"/>
                </a:solidFill>
              </a:rPr>
              <a:t>Key Modern Cyber Threats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578245C-16F9-4DBE-CEF6-7C1D81DDA8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clou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079" y="1097280"/>
            <a:ext cx="1097280" cy="1097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574747" cy="1454051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chemeClr val="tx2"/>
                </a:solidFill>
              </a:rPr>
              <a:t>Business Risks to VTAM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3"/>
            <a:ext cx="3574461" cy="3353476"/>
          </a:xfrm>
        </p:spPr>
        <p:txBody>
          <a:bodyPr anchor="t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• Financial loss from ransomware or fraud</a:t>
            </a:r>
          </a:p>
          <a:p>
            <a:r>
              <a:rPr lang="en-GB" sz="1600">
                <a:solidFill>
                  <a:schemeClr val="tx2"/>
                </a:solidFill>
              </a:rPr>
              <a:t>• Operational disruption to trading systems</a:t>
            </a:r>
          </a:p>
          <a:p>
            <a:r>
              <a:rPr lang="en-GB" sz="1600">
                <a:solidFill>
                  <a:schemeClr val="tx2"/>
                </a:solidFill>
              </a:rPr>
              <a:t>• Regulatory penalties and compliance failures</a:t>
            </a:r>
          </a:p>
          <a:p>
            <a:r>
              <a:rPr lang="en-GB" sz="1600">
                <a:solidFill>
                  <a:schemeClr val="tx2"/>
                </a:solidFill>
              </a:rPr>
              <a:t>• Damage to customer trust and reputation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le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1294" y="2337435"/>
            <a:ext cx="3106674" cy="310667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 b="1"/>
              <a:t>Zero Trust Security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8F34D2-191F-3A7F-FFED-2678CDC784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4507748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6500" b="1"/>
              <a:t>Key Security Policies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C7F758-C66C-5EE6-76DA-B3593DE98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90162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5400" b="1"/>
              <a:t>Technical Security Controls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39132B9-1C29-70E5-6F5F-2F1C2BECB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6030506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 b="1"/>
              <a:t>Monitoring and Incident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24/7 monitoring via Security Operations Center (SOC)</a:t>
            </a:r>
          </a:p>
          <a:p>
            <a:r>
              <a:rPr lang="en-GB" sz="1700"/>
              <a:t>• Log collection from endpoints, cloud, and servers</a:t>
            </a:r>
          </a:p>
          <a:p>
            <a:r>
              <a:rPr lang="en-GB" sz="1700"/>
              <a:t>• SIEM analysis and threat correlation</a:t>
            </a:r>
          </a:p>
          <a:p>
            <a:r>
              <a:rPr lang="en-GB" sz="1700"/>
              <a:t>• Automated response using SOAR</a:t>
            </a:r>
          </a:p>
          <a:p>
            <a:r>
              <a:rPr lang="en-GB" sz="1700"/>
              <a:t>• Rapid containment and recovery</a:t>
            </a:r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FBB0EC92-7EDB-1755-98EB-581AAD143B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95" r="33927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4500" b="1"/>
              <a:t>Security Awareness Program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6A1016-E6D2-509C-9417-7CB3BA39F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90978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7772400" cy="548640"/>
          </a:xfrm>
        </p:spPr>
        <p:txBody>
          <a:bodyPr/>
          <a:lstStyle/>
          <a:p>
            <a:r>
              <a:rPr sz="2400" b="1">
                <a:solidFill>
                  <a:srgbClr val="1E3C64"/>
                </a:solidFill>
              </a:rPr>
              <a:t>Strategic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27CC31-861F-311B-B3AF-1DAA4CFE73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4500" b="1"/>
              <a:t>Investment Recommendation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5A318600-B986-EC48-E5EE-85CD960124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185764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335</Words>
  <Application>Microsoft Office PowerPoint</Application>
  <PresentationFormat>On-screen Show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Cybersecurity Strategy for VTAM</vt:lpstr>
      <vt:lpstr>Why Cybersecurity Matters</vt:lpstr>
      <vt:lpstr>Key Modern Cyber Threats</vt:lpstr>
      <vt:lpstr>Business Risks to VTAM</vt:lpstr>
      <vt:lpstr>Zero Trust Security Model</vt:lpstr>
      <vt:lpstr>Key Security Policies</vt:lpstr>
      <vt:lpstr>Technical Security Controls</vt:lpstr>
      <vt:lpstr>Monitoring and Incident Response</vt:lpstr>
      <vt:lpstr>Security Awareness Program</vt:lpstr>
      <vt:lpstr>Strategic Benefits</vt:lpstr>
      <vt:lpstr>Investment Recommendation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vanessa brown</cp:lastModifiedBy>
  <cp:revision>3</cp:revision>
  <dcterms:created xsi:type="dcterms:W3CDTF">2013-01-27T09:14:16Z</dcterms:created>
  <dcterms:modified xsi:type="dcterms:W3CDTF">2026-05-12T10:41:27Z</dcterms:modified>
  <cp:category/>
</cp:coreProperties>
</file>