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23"/>
  </p:notesMasterIdLst>
  <p:sldIdLst>
    <p:sldId id="256" r:id="rId2"/>
    <p:sldId id="261" r:id="rId3"/>
    <p:sldId id="264" r:id="rId4"/>
    <p:sldId id="268" r:id="rId5"/>
    <p:sldId id="266" r:id="rId6"/>
    <p:sldId id="263" r:id="rId7"/>
    <p:sldId id="272" r:id="rId8"/>
    <p:sldId id="267" r:id="rId9"/>
    <p:sldId id="275" r:id="rId10"/>
    <p:sldId id="276" r:id="rId11"/>
    <p:sldId id="269" r:id="rId12"/>
    <p:sldId id="273" r:id="rId13"/>
    <p:sldId id="278" r:id="rId14"/>
    <p:sldId id="270" r:id="rId15"/>
    <p:sldId id="279" r:id="rId16"/>
    <p:sldId id="280" r:id="rId17"/>
    <p:sldId id="281" r:id="rId18"/>
    <p:sldId id="271" r:id="rId19"/>
    <p:sldId id="277" r:id="rId20"/>
    <p:sldId id="262" r:id="rId21"/>
    <p:sldId id="2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FD3"/>
    <a:srgbClr val="C3FFBA"/>
    <a:srgbClr val="C32C0A"/>
    <a:srgbClr val="C34D3C"/>
    <a:srgbClr val="C35A55"/>
    <a:srgbClr val="AEC4FF"/>
    <a:srgbClr val="54BBFF"/>
    <a:srgbClr val="0E80FF"/>
    <a:srgbClr val="22BC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18"/>
    <p:restoredTop sz="89538"/>
  </p:normalViewPr>
  <p:slideViewPr>
    <p:cSldViewPr snapToGrid="0" snapToObjects="1">
      <p:cViewPr>
        <p:scale>
          <a:sx n="76" d="100"/>
          <a:sy n="76" d="100"/>
        </p:scale>
        <p:origin x="256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A52B9C-A919-4185-B13B-332815A0715B}" type="doc">
      <dgm:prSet loTypeId="urn:microsoft.com/office/officeart/2005/8/layout/vList2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FC6834BE-9A96-4ED0-ABCF-A021149E043B}">
      <dgm:prSet/>
      <dgm:spPr/>
      <dgm:t>
        <a:bodyPr/>
        <a:lstStyle/>
        <a:p>
          <a:r>
            <a:rPr lang="en-US" dirty="0" err="1"/>
            <a:t>Diagnostig</a:t>
          </a:r>
          <a:r>
            <a:rPr lang="en-US" dirty="0"/>
            <a:t> – </a:t>
          </a:r>
          <a:r>
            <a:rPr lang="en-US" dirty="0" err="1"/>
            <a:t>cyn</a:t>
          </a:r>
          <a:r>
            <a:rPr lang="en-US" dirty="0"/>
            <a:t> y </a:t>
          </a:r>
          <a:r>
            <a:rPr lang="en-US" dirty="0" err="1"/>
            <a:t>daith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</dgm:t>
    </dgm:pt>
    <dgm:pt modelId="{F740C7F3-FDE4-413C-B906-F16F7C172183}" type="parTrans" cxnId="{95005904-1CA5-4234-9FA2-B81A8CBB3DCB}">
      <dgm:prSet/>
      <dgm:spPr/>
      <dgm:t>
        <a:bodyPr/>
        <a:lstStyle/>
        <a:p>
          <a:endParaRPr lang="en-US"/>
        </a:p>
      </dgm:t>
    </dgm:pt>
    <dgm:pt modelId="{AE7C43E1-BBC0-4DE5-B01E-1F2FB615CFAB}" type="sibTrans" cxnId="{95005904-1CA5-4234-9FA2-B81A8CBB3DCB}">
      <dgm:prSet/>
      <dgm:spPr/>
      <dgm:t>
        <a:bodyPr/>
        <a:lstStyle/>
        <a:p>
          <a:endParaRPr lang="en-US"/>
        </a:p>
      </dgm:t>
    </dgm:pt>
    <dgm:pt modelId="{38A60E9D-239E-4D1E-9947-289261796FAC}">
      <dgm:prSet/>
      <dgm:spPr/>
      <dgm:t>
        <a:bodyPr/>
        <a:lstStyle/>
        <a:p>
          <a:r>
            <a:rPr lang="en-US" dirty="0" err="1"/>
            <a:t>Ffurfiannol</a:t>
          </a:r>
          <a:r>
            <a:rPr lang="en-US" dirty="0"/>
            <a:t> –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ystod</a:t>
          </a:r>
          <a:endParaRPr lang="en-US" dirty="0"/>
        </a:p>
      </dgm:t>
    </dgm:pt>
    <dgm:pt modelId="{844CAB3B-503A-4D1B-A246-AFB9EFF029A0}" type="parTrans" cxnId="{BA9A526F-448C-4466-BAED-553768EF7A1B}">
      <dgm:prSet/>
      <dgm:spPr/>
      <dgm:t>
        <a:bodyPr/>
        <a:lstStyle/>
        <a:p>
          <a:endParaRPr lang="en-US"/>
        </a:p>
      </dgm:t>
    </dgm:pt>
    <dgm:pt modelId="{9DEB7FF6-D0E0-47CF-AD37-6CA86E489AE8}" type="sibTrans" cxnId="{BA9A526F-448C-4466-BAED-553768EF7A1B}">
      <dgm:prSet/>
      <dgm:spPr/>
      <dgm:t>
        <a:bodyPr/>
        <a:lstStyle/>
        <a:p>
          <a:endParaRPr lang="en-US"/>
        </a:p>
      </dgm:t>
    </dgm:pt>
    <dgm:pt modelId="{9490A778-5171-44D8-89EB-5A887568FE80}">
      <dgm:prSet/>
      <dgm:spPr/>
      <dgm:t>
        <a:bodyPr/>
        <a:lstStyle/>
        <a:p>
          <a:r>
            <a:rPr lang="en-US"/>
            <a:t>Crynodol – erbyn y diwedd</a:t>
          </a:r>
        </a:p>
      </dgm:t>
    </dgm:pt>
    <dgm:pt modelId="{FC8C1900-8C0D-4BE2-828B-8D4B8F244B58}" type="parTrans" cxnId="{BA73A823-6F23-4C35-B733-85F385B4F285}">
      <dgm:prSet/>
      <dgm:spPr/>
      <dgm:t>
        <a:bodyPr/>
        <a:lstStyle/>
        <a:p>
          <a:endParaRPr lang="en-US"/>
        </a:p>
      </dgm:t>
    </dgm:pt>
    <dgm:pt modelId="{9479A5F6-2276-4377-BC92-223D87BE4AA6}" type="sibTrans" cxnId="{BA73A823-6F23-4C35-B733-85F385B4F285}">
      <dgm:prSet/>
      <dgm:spPr/>
      <dgm:t>
        <a:bodyPr/>
        <a:lstStyle/>
        <a:p>
          <a:endParaRPr lang="en-US"/>
        </a:p>
      </dgm:t>
    </dgm:pt>
    <dgm:pt modelId="{BB26E3EE-8693-3B41-BD77-895BB142FCDB}" type="pres">
      <dgm:prSet presAssocID="{2EA52B9C-A919-4185-B13B-332815A0715B}" presName="linear" presStyleCnt="0">
        <dgm:presLayoutVars>
          <dgm:animLvl val="lvl"/>
          <dgm:resizeHandles val="exact"/>
        </dgm:presLayoutVars>
      </dgm:prSet>
      <dgm:spPr/>
    </dgm:pt>
    <dgm:pt modelId="{37624A58-2B24-1845-899B-9D84869053F7}" type="pres">
      <dgm:prSet presAssocID="{FC6834BE-9A96-4ED0-ABCF-A021149E043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01A93E-3A54-4843-9DC2-4BE9F7E02EEC}" type="pres">
      <dgm:prSet presAssocID="{AE7C43E1-BBC0-4DE5-B01E-1F2FB615CFAB}" presName="spacer" presStyleCnt="0"/>
      <dgm:spPr/>
    </dgm:pt>
    <dgm:pt modelId="{85B76DAE-BD1D-3E41-B969-B1DFC4D429F2}" type="pres">
      <dgm:prSet presAssocID="{38A60E9D-239E-4D1E-9947-289261796FA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2181FAB-C6EC-F94A-A529-95780FBEFA02}" type="pres">
      <dgm:prSet presAssocID="{9DEB7FF6-D0E0-47CF-AD37-6CA86E489AE8}" presName="spacer" presStyleCnt="0"/>
      <dgm:spPr/>
    </dgm:pt>
    <dgm:pt modelId="{348C1E75-5BE3-7349-B8B8-5CE0A1526F8D}" type="pres">
      <dgm:prSet presAssocID="{9490A778-5171-44D8-89EB-5A887568FE8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5005904-1CA5-4234-9FA2-B81A8CBB3DCB}" srcId="{2EA52B9C-A919-4185-B13B-332815A0715B}" destId="{FC6834BE-9A96-4ED0-ABCF-A021149E043B}" srcOrd="0" destOrd="0" parTransId="{F740C7F3-FDE4-413C-B906-F16F7C172183}" sibTransId="{AE7C43E1-BBC0-4DE5-B01E-1F2FB615CFAB}"/>
    <dgm:cxn modelId="{80C8CC13-254D-1C4B-B0EF-616E4837FB23}" type="presOf" srcId="{38A60E9D-239E-4D1E-9947-289261796FAC}" destId="{85B76DAE-BD1D-3E41-B969-B1DFC4D429F2}" srcOrd="0" destOrd="0" presId="urn:microsoft.com/office/officeart/2005/8/layout/vList2"/>
    <dgm:cxn modelId="{BA73A823-6F23-4C35-B733-85F385B4F285}" srcId="{2EA52B9C-A919-4185-B13B-332815A0715B}" destId="{9490A778-5171-44D8-89EB-5A887568FE80}" srcOrd="2" destOrd="0" parTransId="{FC8C1900-8C0D-4BE2-828B-8D4B8F244B58}" sibTransId="{9479A5F6-2276-4377-BC92-223D87BE4AA6}"/>
    <dgm:cxn modelId="{43ABF825-3527-8E41-9A6F-6B0BD972D1EF}" type="presOf" srcId="{9490A778-5171-44D8-89EB-5A887568FE80}" destId="{348C1E75-5BE3-7349-B8B8-5CE0A1526F8D}" srcOrd="0" destOrd="0" presId="urn:microsoft.com/office/officeart/2005/8/layout/vList2"/>
    <dgm:cxn modelId="{51114B5B-29C1-5844-AB7F-2DD3770A4D21}" type="presOf" srcId="{2EA52B9C-A919-4185-B13B-332815A0715B}" destId="{BB26E3EE-8693-3B41-BD77-895BB142FCDB}" srcOrd="0" destOrd="0" presId="urn:microsoft.com/office/officeart/2005/8/layout/vList2"/>
    <dgm:cxn modelId="{BA9A526F-448C-4466-BAED-553768EF7A1B}" srcId="{2EA52B9C-A919-4185-B13B-332815A0715B}" destId="{38A60E9D-239E-4D1E-9947-289261796FAC}" srcOrd="1" destOrd="0" parTransId="{844CAB3B-503A-4D1B-A246-AFB9EFF029A0}" sibTransId="{9DEB7FF6-D0E0-47CF-AD37-6CA86E489AE8}"/>
    <dgm:cxn modelId="{0F9C18EE-5817-AD49-AC2A-E5F20B14DA41}" type="presOf" srcId="{FC6834BE-9A96-4ED0-ABCF-A021149E043B}" destId="{37624A58-2B24-1845-899B-9D84869053F7}" srcOrd="0" destOrd="0" presId="urn:microsoft.com/office/officeart/2005/8/layout/vList2"/>
    <dgm:cxn modelId="{051F7937-17EC-324F-A97A-7C4B4923888F}" type="presParOf" srcId="{BB26E3EE-8693-3B41-BD77-895BB142FCDB}" destId="{37624A58-2B24-1845-899B-9D84869053F7}" srcOrd="0" destOrd="0" presId="urn:microsoft.com/office/officeart/2005/8/layout/vList2"/>
    <dgm:cxn modelId="{3D26A13F-3B3E-5B45-AA79-467D7F6ED778}" type="presParOf" srcId="{BB26E3EE-8693-3B41-BD77-895BB142FCDB}" destId="{3801A93E-3A54-4843-9DC2-4BE9F7E02EEC}" srcOrd="1" destOrd="0" presId="urn:microsoft.com/office/officeart/2005/8/layout/vList2"/>
    <dgm:cxn modelId="{D5C4991F-2FF0-774B-B8F3-702DE4C01B66}" type="presParOf" srcId="{BB26E3EE-8693-3B41-BD77-895BB142FCDB}" destId="{85B76DAE-BD1D-3E41-B969-B1DFC4D429F2}" srcOrd="2" destOrd="0" presId="urn:microsoft.com/office/officeart/2005/8/layout/vList2"/>
    <dgm:cxn modelId="{A557AA1B-26DF-A240-83DB-7D653729F2C3}" type="presParOf" srcId="{BB26E3EE-8693-3B41-BD77-895BB142FCDB}" destId="{B2181FAB-C6EC-F94A-A529-95780FBEFA02}" srcOrd="3" destOrd="0" presId="urn:microsoft.com/office/officeart/2005/8/layout/vList2"/>
    <dgm:cxn modelId="{9A27FC71-D53A-F343-8714-E7A8CB935B14}" type="presParOf" srcId="{BB26E3EE-8693-3B41-BD77-895BB142FCDB}" destId="{348C1E75-5BE3-7349-B8B8-5CE0A1526F8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893E4C-1D99-41B3-9D5B-F93E675A9B26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0088F45-DD10-4B45-B954-34D29D702088}">
      <dgm:prSet/>
      <dgm:spPr/>
      <dgm:t>
        <a:bodyPr/>
        <a:lstStyle/>
        <a:p>
          <a:r>
            <a:rPr lang="en-US" dirty="0" err="1"/>
            <a:t>Meini</a:t>
          </a:r>
          <a:r>
            <a:rPr lang="en-US" dirty="0"/>
            <a:t> </a:t>
          </a:r>
          <a:r>
            <a:rPr lang="en-US" dirty="0" err="1"/>
            <a:t>prawf</a:t>
          </a:r>
          <a:r>
            <a:rPr lang="en-US" dirty="0"/>
            <a:t> </a:t>
          </a:r>
          <a:r>
            <a:rPr lang="en-US" dirty="0" err="1"/>
            <a:t>llwyddiant</a:t>
          </a:r>
          <a:endParaRPr lang="en-US" dirty="0"/>
        </a:p>
      </dgm:t>
    </dgm:pt>
    <dgm:pt modelId="{564DA3B7-107E-49D8-B5D8-2940D53A70C7}" type="parTrans" cxnId="{C6AD1235-FC55-47D8-8820-907EA78EC750}">
      <dgm:prSet/>
      <dgm:spPr/>
      <dgm:t>
        <a:bodyPr/>
        <a:lstStyle/>
        <a:p>
          <a:endParaRPr lang="en-US"/>
        </a:p>
      </dgm:t>
    </dgm:pt>
    <dgm:pt modelId="{E8C193AF-D40D-4EE6-A540-143AFE422603}" type="sibTrans" cxnId="{C6AD1235-FC55-47D8-8820-907EA78EC750}">
      <dgm:prSet/>
      <dgm:spPr/>
      <dgm:t>
        <a:bodyPr/>
        <a:lstStyle/>
        <a:p>
          <a:endParaRPr lang="en-US"/>
        </a:p>
      </dgm:t>
    </dgm:pt>
    <dgm:pt modelId="{3C4DA84D-5D5F-421D-AD18-A90C8D493159}">
      <dgm:prSet/>
      <dgm:spPr/>
      <dgm:t>
        <a:bodyPr/>
        <a:lstStyle/>
        <a:p>
          <a:r>
            <a:rPr lang="en-US"/>
            <a:t>Cwestiynu </a:t>
          </a:r>
        </a:p>
      </dgm:t>
    </dgm:pt>
    <dgm:pt modelId="{09DDA58B-E89F-45A7-BDE2-41C6AD02DFA0}" type="parTrans" cxnId="{B93A85EC-C0C4-427C-BC0B-7A8689202B4A}">
      <dgm:prSet/>
      <dgm:spPr/>
      <dgm:t>
        <a:bodyPr/>
        <a:lstStyle/>
        <a:p>
          <a:endParaRPr lang="en-US"/>
        </a:p>
      </dgm:t>
    </dgm:pt>
    <dgm:pt modelId="{B17041E4-2A8C-4957-A60A-968D1790E77F}" type="sibTrans" cxnId="{B93A85EC-C0C4-427C-BC0B-7A8689202B4A}">
      <dgm:prSet/>
      <dgm:spPr/>
      <dgm:t>
        <a:bodyPr/>
        <a:lstStyle/>
        <a:p>
          <a:endParaRPr lang="en-US"/>
        </a:p>
      </dgm:t>
    </dgm:pt>
    <dgm:pt modelId="{05EC10E7-1533-4009-9246-C1790004867F}">
      <dgm:prSet/>
      <dgm:spPr/>
      <dgm:t>
        <a:bodyPr/>
        <a:lstStyle/>
        <a:p>
          <a:r>
            <a:rPr lang="en-US"/>
            <a:t>Adborth </a:t>
          </a:r>
        </a:p>
      </dgm:t>
    </dgm:pt>
    <dgm:pt modelId="{6FD7559A-E7D3-4F4E-9DEC-C7D91AF697C6}" type="parTrans" cxnId="{A4BFDC6A-0033-480B-A0A9-3BB4EC8D1E21}">
      <dgm:prSet/>
      <dgm:spPr/>
      <dgm:t>
        <a:bodyPr/>
        <a:lstStyle/>
        <a:p>
          <a:endParaRPr lang="en-US"/>
        </a:p>
      </dgm:t>
    </dgm:pt>
    <dgm:pt modelId="{84EAC270-A6DF-4ED0-A53C-25D8C958C656}" type="sibTrans" cxnId="{A4BFDC6A-0033-480B-A0A9-3BB4EC8D1E21}">
      <dgm:prSet/>
      <dgm:spPr/>
      <dgm:t>
        <a:bodyPr/>
        <a:lstStyle/>
        <a:p>
          <a:endParaRPr lang="en-US"/>
        </a:p>
      </dgm:t>
    </dgm:pt>
    <dgm:pt modelId="{3DD6CBC7-23B1-4762-B9A5-6BC128E1773E}">
      <dgm:prSet/>
      <dgm:spPr/>
      <dgm:t>
        <a:bodyPr/>
        <a:lstStyle/>
        <a:p>
          <a:r>
            <a:rPr lang="en-US"/>
            <a:t>Hunan asesu</a:t>
          </a:r>
        </a:p>
      </dgm:t>
    </dgm:pt>
    <dgm:pt modelId="{F0582485-EF59-41FF-952E-67AD3C7E32C4}" type="parTrans" cxnId="{2510D3B0-12E0-4FDF-AFD2-92CC4E5A394B}">
      <dgm:prSet/>
      <dgm:spPr/>
      <dgm:t>
        <a:bodyPr/>
        <a:lstStyle/>
        <a:p>
          <a:endParaRPr lang="en-US"/>
        </a:p>
      </dgm:t>
    </dgm:pt>
    <dgm:pt modelId="{1A6F496B-4ED9-4081-80B8-70E22FCB3491}" type="sibTrans" cxnId="{2510D3B0-12E0-4FDF-AFD2-92CC4E5A394B}">
      <dgm:prSet/>
      <dgm:spPr/>
      <dgm:t>
        <a:bodyPr/>
        <a:lstStyle/>
        <a:p>
          <a:endParaRPr lang="en-US"/>
        </a:p>
      </dgm:t>
    </dgm:pt>
    <dgm:pt modelId="{4C5B7747-B223-FF41-86B3-BD7D2D289A50}" type="pres">
      <dgm:prSet presAssocID="{5F893E4C-1D99-41B3-9D5B-F93E675A9B26}" presName="Name0" presStyleCnt="0">
        <dgm:presLayoutVars>
          <dgm:dir/>
          <dgm:animLvl val="lvl"/>
          <dgm:resizeHandles val="exact"/>
        </dgm:presLayoutVars>
      </dgm:prSet>
      <dgm:spPr/>
    </dgm:pt>
    <dgm:pt modelId="{9F8C178D-6647-D849-9BAA-659294FF41C3}" type="pres">
      <dgm:prSet presAssocID="{00088F45-DD10-4B45-B954-34D29D702088}" presName="linNode" presStyleCnt="0"/>
      <dgm:spPr/>
    </dgm:pt>
    <dgm:pt modelId="{9C2C0F06-F1E0-4846-BD3B-ACD81C5EE07C}" type="pres">
      <dgm:prSet presAssocID="{00088F45-DD10-4B45-B954-34D29D70208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30F202E-5FB5-3940-89E0-22482F70F030}" type="pres">
      <dgm:prSet presAssocID="{E8C193AF-D40D-4EE6-A540-143AFE422603}" presName="sp" presStyleCnt="0"/>
      <dgm:spPr/>
    </dgm:pt>
    <dgm:pt modelId="{01A53B40-D7B7-E248-BCFB-8869A90C7DB7}" type="pres">
      <dgm:prSet presAssocID="{3C4DA84D-5D5F-421D-AD18-A90C8D493159}" presName="linNode" presStyleCnt="0"/>
      <dgm:spPr/>
    </dgm:pt>
    <dgm:pt modelId="{E0972448-E925-C54F-A35B-DEAEEE9E3EE9}" type="pres">
      <dgm:prSet presAssocID="{3C4DA84D-5D5F-421D-AD18-A90C8D493159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C063EC6-DDFD-C447-AD6A-0A87E1F6B27F}" type="pres">
      <dgm:prSet presAssocID="{B17041E4-2A8C-4957-A60A-968D1790E77F}" presName="sp" presStyleCnt="0"/>
      <dgm:spPr/>
    </dgm:pt>
    <dgm:pt modelId="{438451DF-7F0F-B548-ABC7-0976326137C6}" type="pres">
      <dgm:prSet presAssocID="{05EC10E7-1533-4009-9246-C1790004867F}" presName="linNode" presStyleCnt="0"/>
      <dgm:spPr/>
    </dgm:pt>
    <dgm:pt modelId="{7062B749-2A72-A842-A735-C526D23E6E90}" type="pres">
      <dgm:prSet presAssocID="{05EC10E7-1533-4009-9246-C1790004867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B887C20-3919-B841-81A6-F9454FDB6C30}" type="pres">
      <dgm:prSet presAssocID="{84EAC270-A6DF-4ED0-A53C-25D8C958C656}" presName="sp" presStyleCnt="0"/>
      <dgm:spPr/>
    </dgm:pt>
    <dgm:pt modelId="{E16D15E5-A715-A54F-8A49-B1BE0ADE05D9}" type="pres">
      <dgm:prSet presAssocID="{3DD6CBC7-23B1-4762-B9A5-6BC128E1773E}" presName="linNode" presStyleCnt="0"/>
      <dgm:spPr/>
    </dgm:pt>
    <dgm:pt modelId="{86E02922-A8D0-E840-B0F8-86A9A249D582}" type="pres">
      <dgm:prSet presAssocID="{3DD6CBC7-23B1-4762-B9A5-6BC128E1773E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CCD0B119-7BC2-1D45-9294-4055B5B31C11}" type="presOf" srcId="{3C4DA84D-5D5F-421D-AD18-A90C8D493159}" destId="{E0972448-E925-C54F-A35B-DEAEEE9E3EE9}" srcOrd="0" destOrd="0" presId="urn:microsoft.com/office/officeart/2005/8/layout/vList5"/>
    <dgm:cxn modelId="{C6AD1235-FC55-47D8-8820-907EA78EC750}" srcId="{5F893E4C-1D99-41B3-9D5B-F93E675A9B26}" destId="{00088F45-DD10-4B45-B954-34D29D702088}" srcOrd="0" destOrd="0" parTransId="{564DA3B7-107E-49D8-B5D8-2940D53A70C7}" sibTransId="{E8C193AF-D40D-4EE6-A540-143AFE422603}"/>
    <dgm:cxn modelId="{5F3A303C-B9A0-2E40-8951-97D8206A5FB2}" type="presOf" srcId="{5F893E4C-1D99-41B3-9D5B-F93E675A9B26}" destId="{4C5B7747-B223-FF41-86B3-BD7D2D289A50}" srcOrd="0" destOrd="0" presId="urn:microsoft.com/office/officeart/2005/8/layout/vList5"/>
    <dgm:cxn modelId="{A4BFDC6A-0033-480B-A0A9-3BB4EC8D1E21}" srcId="{5F893E4C-1D99-41B3-9D5B-F93E675A9B26}" destId="{05EC10E7-1533-4009-9246-C1790004867F}" srcOrd="2" destOrd="0" parTransId="{6FD7559A-E7D3-4F4E-9DEC-C7D91AF697C6}" sibTransId="{84EAC270-A6DF-4ED0-A53C-25D8C958C656}"/>
    <dgm:cxn modelId="{2510D3B0-12E0-4FDF-AFD2-92CC4E5A394B}" srcId="{5F893E4C-1D99-41B3-9D5B-F93E675A9B26}" destId="{3DD6CBC7-23B1-4762-B9A5-6BC128E1773E}" srcOrd="3" destOrd="0" parTransId="{F0582485-EF59-41FF-952E-67AD3C7E32C4}" sibTransId="{1A6F496B-4ED9-4081-80B8-70E22FCB3491}"/>
    <dgm:cxn modelId="{95DBDBB8-BD76-9147-A7A7-7A1B6F855736}" type="presOf" srcId="{00088F45-DD10-4B45-B954-34D29D702088}" destId="{9C2C0F06-F1E0-4846-BD3B-ACD81C5EE07C}" srcOrd="0" destOrd="0" presId="urn:microsoft.com/office/officeart/2005/8/layout/vList5"/>
    <dgm:cxn modelId="{4BBF17EA-92CE-C346-893B-FFA3CBD9073B}" type="presOf" srcId="{05EC10E7-1533-4009-9246-C1790004867F}" destId="{7062B749-2A72-A842-A735-C526D23E6E90}" srcOrd="0" destOrd="0" presId="urn:microsoft.com/office/officeart/2005/8/layout/vList5"/>
    <dgm:cxn modelId="{B93A85EC-C0C4-427C-BC0B-7A8689202B4A}" srcId="{5F893E4C-1D99-41B3-9D5B-F93E675A9B26}" destId="{3C4DA84D-5D5F-421D-AD18-A90C8D493159}" srcOrd="1" destOrd="0" parTransId="{09DDA58B-E89F-45A7-BDE2-41C6AD02DFA0}" sibTransId="{B17041E4-2A8C-4957-A60A-968D1790E77F}"/>
    <dgm:cxn modelId="{36780CF3-71E8-004D-BC11-6F5991D4D5DB}" type="presOf" srcId="{3DD6CBC7-23B1-4762-B9A5-6BC128E1773E}" destId="{86E02922-A8D0-E840-B0F8-86A9A249D582}" srcOrd="0" destOrd="0" presId="urn:microsoft.com/office/officeart/2005/8/layout/vList5"/>
    <dgm:cxn modelId="{9321EB75-1672-8D49-99BC-95D9D4883472}" type="presParOf" srcId="{4C5B7747-B223-FF41-86B3-BD7D2D289A50}" destId="{9F8C178D-6647-D849-9BAA-659294FF41C3}" srcOrd="0" destOrd="0" presId="urn:microsoft.com/office/officeart/2005/8/layout/vList5"/>
    <dgm:cxn modelId="{8808C5E9-DE7E-3047-9639-F87EE83CA27E}" type="presParOf" srcId="{9F8C178D-6647-D849-9BAA-659294FF41C3}" destId="{9C2C0F06-F1E0-4846-BD3B-ACD81C5EE07C}" srcOrd="0" destOrd="0" presId="urn:microsoft.com/office/officeart/2005/8/layout/vList5"/>
    <dgm:cxn modelId="{3B0832EF-BFE7-C345-BF49-708D03B639A9}" type="presParOf" srcId="{4C5B7747-B223-FF41-86B3-BD7D2D289A50}" destId="{830F202E-5FB5-3940-89E0-22482F70F030}" srcOrd="1" destOrd="0" presId="urn:microsoft.com/office/officeart/2005/8/layout/vList5"/>
    <dgm:cxn modelId="{7DC9C3C7-7B2A-6147-95F3-2D2DA5A1284A}" type="presParOf" srcId="{4C5B7747-B223-FF41-86B3-BD7D2D289A50}" destId="{01A53B40-D7B7-E248-BCFB-8869A90C7DB7}" srcOrd="2" destOrd="0" presId="urn:microsoft.com/office/officeart/2005/8/layout/vList5"/>
    <dgm:cxn modelId="{A1FC5832-55E3-AF4A-9A48-B217B073EB8B}" type="presParOf" srcId="{01A53B40-D7B7-E248-BCFB-8869A90C7DB7}" destId="{E0972448-E925-C54F-A35B-DEAEEE9E3EE9}" srcOrd="0" destOrd="0" presId="urn:microsoft.com/office/officeart/2005/8/layout/vList5"/>
    <dgm:cxn modelId="{AD8A495D-6E8B-3247-B778-16203CF39507}" type="presParOf" srcId="{4C5B7747-B223-FF41-86B3-BD7D2D289A50}" destId="{CC063EC6-DDFD-C447-AD6A-0A87E1F6B27F}" srcOrd="3" destOrd="0" presId="urn:microsoft.com/office/officeart/2005/8/layout/vList5"/>
    <dgm:cxn modelId="{B49F4B2E-A267-8347-BA74-BC68FDA14901}" type="presParOf" srcId="{4C5B7747-B223-FF41-86B3-BD7D2D289A50}" destId="{438451DF-7F0F-B548-ABC7-0976326137C6}" srcOrd="4" destOrd="0" presId="urn:microsoft.com/office/officeart/2005/8/layout/vList5"/>
    <dgm:cxn modelId="{8E692D0C-1397-494E-9234-29CC3936E385}" type="presParOf" srcId="{438451DF-7F0F-B548-ABC7-0976326137C6}" destId="{7062B749-2A72-A842-A735-C526D23E6E90}" srcOrd="0" destOrd="0" presId="urn:microsoft.com/office/officeart/2005/8/layout/vList5"/>
    <dgm:cxn modelId="{E6BA9B08-73CA-7247-ADD6-716C4B19BE5D}" type="presParOf" srcId="{4C5B7747-B223-FF41-86B3-BD7D2D289A50}" destId="{AB887C20-3919-B841-81A6-F9454FDB6C30}" srcOrd="5" destOrd="0" presId="urn:microsoft.com/office/officeart/2005/8/layout/vList5"/>
    <dgm:cxn modelId="{03F7D97B-60AB-4244-B774-78C54E5EDC69}" type="presParOf" srcId="{4C5B7747-B223-FF41-86B3-BD7D2D289A50}" destId="{E16D15E5-A715-A54F-8A49-B1BE0ADE05D9}" srcOrd="6" destOrd="0" presId="urn:microsoft.com/office/officeart/2005/8/layout/vList5"/>
    <dgm:cxn modelId="{7E849945-B407-524F-97EA-6B00C28D49A2}" type="presParOf" srcId="{E16D15E5-A715-A54F-8A49-B1BE0ADE05D9}" destId="{86E02922-A8D0-E840-B0F8-86A9A249D58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893E4C-1D99-41B3-9D5B-F93E675A9B26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0088F45-DD10-4B45-B954-34D29D702088}">
      <dgm:prSet/>
      <dgm:spPr/>
      <dgm:t>
        <a:bodyPr/>
        <a:lstStyle/>
        <a:p>
          <a:r>
            <a:rPr lang="en-US" dirty="0" err="1"/>
            <a:t>Meini</a:t>
          </a:r>
          <a:r>
            <a:rPr lang="en-US" dirty="0"/>
            <a:t> </a:t>
          </a:r>
          <a:r>
            <a:rPr lang="en-US" dirty="0" err="1"/>
            <a:t>prawf</a:t>
          </a:r>
          <a:r>
            <a:rPr lang="en-US" dirty="0"/>
            <a:t> </a:t>
          </a:r>
          <a:r>
            <a:rPr lang="en-US" dirty="0" err="1"/>
            <a:t>llwyddiant</a:t>
          </a:r>
          <a:endParaRPr lang="en-US" dirty="0"/>
        </a:p>
      </dgm:t>
    </dgm:pt>
    <dgm:pt modelId="{564DA3B7-107E-49D8-B5D8-2940D53A70C7}" type="parTrans" cxnId="{C6AD1235-FC55-47D8-8820-907EA78EC750}">
      <dgm:prSet/>
      <dgm:spPr/>
      <dgm:t>
        <a:bodyPr/>
        <a:lstStyle/>
        <a:p>
          <a:endParaRPr lang="en-US"/>
        </a:p>
      </dgm:t>
    </dgm:pt>
    <dgm:pt modelId="{E8C193AF-D40D-4EE6-A540-143AFE422603}" type="sibTrans" cxnId="{C6AD1235-FC55-47D8-8820-907EA78EC750}">
      <dgm:prSet/>
      <dgm:spPr/>
      <dgm:t>
        <a:bodyPr/>
        <a:lstStyle/>
        <a:p>
          <a:endParaRPr lang="en-US"/>
        </a:p>
      </dgm:t>
    </dgm:pt>
    <dgm:pt modelId="{3C4DA84D-5D5F-421D-AD18-A90C8D493159}">
      <dgm:prSet/>
      <dgm:spPr/>
      <dgm:t>
        <a:bodyPr/>
        <a:lstStyle/>
        <a:p>
          <a:r>
            <a:rPr lang="en-US" dirty="0" err="1"/>
            <a:t>Cwestiynu</a:t>
          </a:r>
          <a:r>
            <a:rPr lang="en-US" dirty="0"/>
            <a:t> </a:t>
          </a:r>
          <a:r>
            <a:rPr lang="en-US" dirty="0" err="1"/>
            <a:t>sydd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sbarduno</a:t>
          </a:r>
          <a:r>
            <a:rPr lang="en-US" dirty="0"/>
            <a:t> </a:t>
          </a:r>
          <a:r>
            <a:rPr lang="en-US" dirty="0" err="1"/>
            <a:t>sgyrsiau</a:t>
          </a:r>
          <a:r>
            <a:rPr lang="en-US" dirty="0"/>
            <a:t> </a:t>
          </a:r>
          <a:r>
            <a:rPr lang="en-US" dirty="0" err="1"/>
            <a:t>agored</a:t>
          </a:r>
          <a:r>
            <a:rPr lang="en-US" dirty="0"/>
            <a:t> </a:t>
          </a:r>
        </a:p>
      </dgm:t>
    </dgm:pt>
    <dgm:pt modelId="{09DDA58B-E89F-45A7-BDE2-41C6AD02DFA0}" type="parTrans" cxnId="{B93A85EC-C0C4-427C-BC0B-7A8689202B4A}">
      <dgm:prSet/>
      <dgm:spPr/>
      <dgm:t>
        <a:bodyPr/>
        <a:lstStyle/>
        <a:p>
          <a:endParaRPr lang="en-US"/>
        </a:p>
      </dgm:t>
    </dgm:pt>
    <dgm:pt modelId="{B17041E4-2A8C-4957-A60A-968D1790E77F}" type="sibTrans" cxnId="{B93A85EC-C0C4-427C-BC0B-7A8689202B4A}">
      <dgm:prSet/>
      <dgm:spPr/>
      <dgm:t>
        <a:bodyPr/>
        <a:lstStyle/>
        <a:p>
          <a:endParaRPr lang="en-US"/>
        </a:p>
      </dgm:t>
    </dgm:pt>
    <dgm:pt modelId="{05EC10E7-1533-4009-9246-C1790004867F}">
      <dgm:prSet/>
      <dgm:spPr/>
      <dgm:t>
        <a:bodyPr/>
        <a:lstStyle/>
        <a:p>
          <a:r>
            <a:rPr lang="en-US" dirty="0" err="1"/>
            <a:t>Adborth</a:t>
          </a:r>
          <a:endParaRPr lang="en-US" dirty="0"/>
        </a:p>
        <a:p>
          <a:r>
            <a:rPr lang="en-US" dirty="0" err="1"/>
            <a:t>effeithiol</a:t>
          </a:r>
          <a:r>
            <a:rPr lang="en-US" dirty="0"/>
            <a:t> </a:t>
          </a:r>
        </a:p>
      </dgm:t>
    </dgm:pt>
    <dgm:pt modelId="{6FD7559A-E7D3-4F4E-9DEC-C7D91AF697C6}" type="parTrans" cxnId="{A4BFDC6A-0033-480B-A0A9-3BB4EC8D1E21}">
      <dgm:prSet/>
      <dgm:spPr/>
      <dgm:t>
        <a:bodyPr/>
        <a:lstStyle/>
        <a:p>
          <a:endParaRPr lang="en-US"/>
        </a:p>
      </dgm:t>
    </dgm:pt>
    <dgm:pt modelId="{84EAC270-A6DF-4ED0-A53C-25D8C958C656}" type="sibTrans" cxnId="{A4BFDC6A-0033-480B-A0A9-3BB4EC8D1E21}">
      <dgm:prSet/>
      <dgm:spPr/>
      <dgm:t>
        <a:bodyPr/>
        <a:lstStyle/>
        <a:p>
          <a:endParaRPr lang="en-US"/>
        </a:p>
      </dgm:t>
    </dgm:pt>
    <dgm:pt modelId="{3DD6CBC7-23B1-4762-B9A5-6BC128E1773E}">
      <dgm:prSet/>
      <dgm:spPr/>
      <dgm:t>
        <a:bodyPr/>
        <a:lstStyle/>
        <a:p>
          <a:r>
            <a:rPr lang="en-US" dirty="0" err="1"/>
            <a:t>Dysgwyr</a:t>
          </a:r>
          <a:r>
            <a:rPr lang="en-US" dirty="0"/>
            <a:t> </a:t>
          </a:r>
          <a:r>
            <a:rPr lang="en-US" dirty="0" err="1"/>
            <a:t>yw</a:t>
          </a:r>
          <a:r>
            <a:rPr lang="en-US" dirty="0"/>
            <a:t> </a:t>
          </a:r>
          <a:r>
            <a:rPr lang="en-US" dirty="0" err="1"/>
            <a:t>canolbwynt</a:t>
          </a:r>
          <a:r>
            <a:rPr lang="en-US" dirty="0"/>
            <a:t> y </a:t>
          </a:r>
          <a:r>
            <a:rPr lang="en-US" dirty="0" err="1"/>
            <a:t>dysgu</a:t>
          </a:r>
          <a:endParaRPr lang="en-US" dirty="0"/>
        </a:p>
      </dgm:t>
    </dgm:pt>
    <dgm:pt modelId="{F0582485-EF59-41FF-952E-67AD3C7E32C4}" type="parTrans" cxnId="{2510D3B0-12E0-4FDF-AFD2-92CC4E5A394B}">
      <dgm:prSet/>
      <dgm:spPr/>
      <dgm:t>
        <a:bodyPr/>
        <a:lstStyle/>
        <a:p>
          <a:endParaRPr lang="en-US"/>
        </a:p>
      </dgm:t>
    </dgm:pt>
    <dgm:pt modelId="{1A6F496B-4ED9-4081-80B8-70E22FCB3491}" type="sibTrans" cxnId="{2510D3B0-12E0-4FDF-AFD2-92CC4E5A394B}">
      <dgm:prSet/>
      <dgm:spPr/>
      <dgm:t>
        <a:bodyPr/>
        <a:lstStyle/>
        <a:p>
          <a:endParaRPr lang="en-US"/>
        </a:p>
      </dgm:t>
    </dgm:pt>
    <dgm:pt modelId="{4C5B7747-B223-FF41-86B3-BD7D2D289A50}" type="pres">
      <dgm:prSet presAssocID="{5F893E4C-1D99-41B3-9D5B-F93E675A9B26}" presName="Name0" presStyleCnt="0">
        <dgm:presLayoutVars>
          <dgm:dir/>
          <dgm:animLvl val="lvl"/>
          <dgm:resizeHandles val="exact"/>
        </dgm:presLayoutVars>
      </dgm:prSet>
      <dgm:spPr/>
    </dgm:pt>
    <dgm:pt modelId="{9F8C178D-6647-D849-9BAA-659294FF41C3}" type="pres">
      <dgm:prSet presAssocID="{00088F45-DD10-4B45-B954-34D29D702088}" presName="linNode" presStyleCnt="0"/>
      <dgm:spPr/>
    </dgm:pt>
    <dgm:pt modelId="{9C2C0F06-F1E0-4846-BD3B-ACD81C5EE07C}" type="pres">
      <dgm:prSet presAssocID="{00088F45-DD10-4B45-B954-34D29D702088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30F202E-5FB5-3940-89E0-22482F70F030}" type="pres">
      <dgm:prSet presAssocID="{E8C193AF-D40D-4EE6-A540-143AFE422603}" presName="sp" presStyleCnt="0"/>
      <dgm:spPr/>
    </dgm:pt>
    <dgm:pt modelId="{01A53B40-D7B7-E248-BCFB-8869A90C7DB7}" type="pres">
      <dgm:prSet presAssocID="{3C4DA84D-5D5F-421D-AD18-A90C8D493159}" presName="linNode" presStyleCnt="0"/>
      <dgm:spPr/>
    </dgm:pt>
    <dgm:pt modelId="{E0972448-E925-C54F-A35B-DEAEEE9E3EE9}" type="pres">
      <dgm:prSet presAssocID="{3C4DA84D-5D5F-421D-AD18-A90C8D493159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C063EC6-DDFD-C447-AD6A-0A87E1F6B27F}" type="pres">
      <dgm:prSet presAssocID="{B17041E4-2A8C-4957-A60A-968D1790E77F}" presName="sp" presStyleCnt="0"/>
      <dgm:spPr/>
    </dgm:pt>
    <dgm:pt modelId="{438451DF-7F0F-B548-ABC7-0976326137C6}" type="pres">
      <dgm:prSet presAssocID="{05EC10E7-1533-4009-9246-C1790004867F}" presName="linNode" presStyleCnt="0"/>
      <dgm:spPr/>
    </dgm:pt>
    <dgm:pt modelId="{7062B749-2A72-A842-A735-C526D23E6E90}" type="pres">
      <dgm:prSet presAssocID="{05EC10E7-1533-4009-9246-C1790004867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B887C20-3919-B841-81A6-F9454FDB6C30}" type="pres">
      <dgm:prSet presAssocID="{84EAC270-A6DF-4ED0-A53C-25D8C958C656}" presName="sp" presStyleCnt="0"/>
      <dgm:spPr/>
    </dgm:pt>
    <dgm:pt modelId="{E16D15E5-A715-A54F-8A49-B1BE0ADE05D9}" type="pres">
      <dgm:prSet presAssocID="{3DD6CBC7-23B1-4762-B9A5-6BC128E1773E}" presName="linNode" presStyleCnt="0"/>
      <dgm:spPr/>
    </dgm:pt>
    <dgm:pt modelId="{86E02922-A8D0-E840-B0F8-86A9A249D582}" type="pres">
      <dgm:prSet presAssocID="{3DD6CBC7-23B1-4762-B9A5-6BC128E1773E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CCD0B119-7BC2-1D45-9294-4055B5B31C11}" type="presOf" srcId="{3C4DA84D-5D5F-421D-AD18-A90C8D493159}" destId="{E0972448-E925-C54F-A35B-DEAEEE9E3EE9}" srcOrd="0" destOrd="0" presId="urn:microsoft.com/office/officeart/2005/8/layout/vList5"/>
    <dgm:cxn modelId="{C6AD1235-FC55-47D8-8820-907EA78EC750}" srcId="{5F893E4C-1D99-41B3-9D5B-F93E675A9B26}" destId="{00088F45-DD10-4B45-B954-34D29D702088}" srcOrd="0" destOrd="0" parTransId="{564DA3B7-107E-49D8-B5D8-2940D53A70C7}" sibTransId="{E8C193AF-D40D-4EE6-A540-143AFE422603}"/>
    <dgm:cxn modelId="{5F3A303C-B9A0-2E40-8951-97D8206A5FB2}" type="presOf" srcId="{5F893E4C-1D99-41B3-9D5B-F93E675A9B26}" destId="{4C5B7747-B223-FF41-86B3-BD7D2D289A50}" srcOrd="0" destOrd="0" presId="urn:microsoft.com/office/officeart/2005/8/layout/vList5"/>
    <dgm:cxn modelId="{A4BFDC6A-0033-480B-A0A9-3BB4EC8D1E21}" srcId="{5F893E4C-1D99-41B3-9D5B-F93E675A9B26}" destId="{05EC10E7-1533-4009-9246-C1790004867F}" srcOrd="2" destOrd="0" parTransId="{6FD7559A-E7D3-4F4E-9DEC-C7D91AF697C6}" sibTransId="{84EAC270-A6DF-4ED0-A53C-25D8C958C656}"/>
    <dgm:cxn modelId="{2510D3B0-12E0-4FDF-AFD2-92CC4E5A394B}" srcId="{5F893E4C-1D99-41B3-9D5B-F93E675A9B26}" destId="{3DD6CBC7-23B1-4762-B9A5-6BC128E1773E}" srcOrd="3" destOrd="0" parTransId="{F0582485-EF59-41FF-952E-67AD3C7E32C4}" sibTransId="{1A6F496B-4ED9-4081-80B8-70E22FCB3491}"/>
    <dgm:cxn modelId="{95DBDBB8-BD76-9147-A7A7-7A1B6F855736}" type="presOf" srcId="{00088F45-DD10-4B45-B954-34D29D702088}" destId="{9C2C0F06-F1E0-4846-BD3B-ACD81C5EE07C}" srcOrd="0" destOrd="0" presId="urn:microsoft.com/office/officeart/2005/8/layout/vList5"/>
    <dgm:cxn modelId="{4BBF17EA-92CE-C346-893B-FFA3CBD9073B}" type="presOf" srcId="{05EC10E7-1533-4009-9246-C1790004867F}" destId="{7062B749-2A72-A842-A735-C526D23E6E90}" srcOrd="0" destOrd="0" presId="urn:microsoft.com/office/officeart/2005/8/layout/vList5"/>
    <dgm:cxn modelId="{B93A85EC-C0C4-427C-BC0B-7A8689202B4A}" srcId="{5F893E4C-1D99-41B3-9D5B-F93E675A9B26}" destId="{3C4DA84D-5D5F-421D-AD18-A90C8D493159}" srcOrd="1" destOrd="0" parTransId="{09DDA58B-E89F-45A7-BDE2-41C6AD02DFA0}" sibTransId="{B17041E4-2A8C-4957-A60A-968D1790E77F}"/>
    <dgm:cxn modelId="{36780CF3-71E8-004D-BC11-6F5991D4D5DB}" type="presOf" srcId="{3DD6CBC7-23B1-4762-B9A5-6BC128E1773E}" destId="{86E02922-A8D0-E840-B0F8-86A9A249D582}" srcOrd="0" destOrd="0" presId="urn:microsoft.com/office/officeart/2005/8/layout/vList5"/>
    <dgm:cxn modelId="{9321EB75-1672-8D49-99BC-95D9D4883472}" type="presParOf" srcId="{4C5B7747-B223-FF41-86B3-BD7D2D289A50}" destId="{9F8C178D-6647-D849-9BAA-659294FF41C3}" srcOrd="0" destOrd="0" presId="urn:microsoft.com/office/officeart/2005/8/layout/vList5"/>
    <dgm:cxn modelId="{8808C5E9-DE7E-3047-9639-F87EE83CA27E}" type="presParOf" srcId="{9F8C178D-6647-D849-9BAA-659294FF41C3}" destId="{9C2C0F06-F1E0-4846-BD3B-ACD81C5EE07C}" srcOrd="0" destOrd="0" presId="urn:microsoft.com/office/officeart/2005/8/layout/vList5"/>
    <dgm:cxn modelId="{3B0832EF-BFE7-C345-BF49-708D03B639A9}" type="presParOf" srcId="{4C5B7747-B223-FF41-86B3-BD7D2D289A50}" destId="{830F202E-5FB5-3940-89E0-22482F70F030}" srcOrd="1" destOrd="0" presId="urn:microsoft.com/office/officeart/2005/8/layout/vList5"/>
    <dgm:cxn modelId="{7DC9C3C7-7B2A-6147-95F3-2D2DA5A1284A}" type="presParOf" srcId="{4C5B7747-B223-FF41-86B3-BD7D2D289A50}" destId="{01A53B40-D7B7-E248-BCFB-8869A90C7DB7}" srcOrd="2" destOrd="0" presId="urn:microsoft.com/office/officeart/2005/8/layout/vList5"/>
    <dgm:cxn modelId="{A1FC5832-55E3-AF4A-9A48-B217B073EB8B}" type="presParOf" srcId="{01A53B40-D7B7-E248-BCFB-8869A90C7DB7}" destId="{E0972448-E925-C54F-A35B-DEAEEE9E3EE9}" srcOrd="0" destOrd="0" presId="urn:microsoft.com/office/officeart/2005/8/layout/vList5"/>
    <dgm:cxn modelId="{AD8A495D-6E8B-3247-B778-16203CF39507}" type="presParOf" srcId="{4C5B7747-B223-FF41-86B3-BD7D2D289A50}" destId="{CC063EC6-DDFD-C447-AD6A-0A87E1F6B27F}" srcOrd="3" destOrd="0" presId="urn:microsoft.com/office/officeart/2005/8/layout/vList5"/>
    <dgm:cxn modelId="{B49F4B2E-A267-8347-BA74-BC68FDA14901}" type="presParOf" srcId="{4C5B7747-B223-FF41-86B3-BD7D2D289A50}" destId="{438451DF-7F0F-B548-ABC7-0976326137C6}" srcOrd="4" destOrd="0" presId="urn:microsoft.com/office/officeart/2005/8/layout/vList5"/>
    <dgm:cxn modelId="{8E692D0C-1397-494E-9234-29CC3936E385}" type="presParOf" srcId="{438451DF-7F0F-B548-ABC7-0976326137C6}" destId="{7062B749-2A72-A842-A735-C526D23E6E90}" srcOrd="0" destOrd="0" presId="urn:microsoft.com/office/officeart/2005/8/layout/vList5"/>
    <dgm:cxn modelId="{E6BA9B08-73CA-7247-ADD6-716C4B19BE5D}" type="presParOf" srcId="{4C5B7747-B223-FF41-86B3-BD7D2D289A50}" destId="{AB887C20-3919-B841-81A6-F9454FDB6C30}" srcOrd="5" destOrd="0" presId="urn:microsoft.com/office/officeart/2005/8/layout/vList5"/>
    <dgm:cxn modelId="{03F7D97B-60AB-4244-B774-78C54E5EDC69}" type="presParOf" srcId="{4C5B7747-B223-FF41-86B3-BD7D2D289A50}" destId="{E16D15E5-A715-A54F-8A49-B1BE0ADE05D9}" srcOrd="6" destOrd="0" presId="urn:microsoft.com/office/officeart/2005/8/layout/vList5"/>
    <dgm:cxn modelId="{7E849945-B407-524F-97EA-6B00C28D49A2}" type="presParOf" srcId="{E16D15E5-A715-A54F-8A49-B1BE0ADE05D9}" destId="{86E02922-A8D0-E840-B0F8-86A9A249D58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893E4C-1D99-41B3-9D5B-F93E675A9B26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0088F45-DD10-4B45-B954-34D29D702088}">
      <dgm:prSet/>
      <dgm:spPr/>
      <dgm:t>
        <a:bodyPr/>
        <a:lstStyle/>
        <a:p>
          <a:r>
            <a:rPr lang="en-US" dirty="0" err="1"/>
            <a:t>Cyd</a:t>
          </a:r>
          <a:r>
            <a:rPr lang="en-US" dirty="0"/>
            <a:t> </a:t>
          </a:r>
          <a:r>
            <a:rPr lang="en-US" dirty="0" err="1"/>
            <a:t>weithio</a:t>
          </a:r>
          <a:r>
            <a:rPr lang="en-US" dirty="0"/>
            <a:t> o ran y </a:t>
          </a:r>
          <a:r>
            <a:rPr lang="en-US" dirty="0" err="1"/>
            <a:t>dysgwyr</a:t>
          </a:r>
          <a:r>
            <a:rPr lang="en-US" dirty="0"/>
            <a:t> </a:t>
          </a:r>
          <a:r>
            <a:rPr lang="en-US" dirty="0" err="1"/>
            <a:t>gyda’i</a:t>
          </a:r>
          <a:r>
            <a:rPr lang="en-US" dirty="0"/>
            <a:t> </a:t>
          </a:r>
          <a:r>
            <a:rPr lang="en-US" dirty="0" err="1"/>
            <a:t>gilydd</a:t>
          </a:r>
          <a:endParaRPr lang="en-US" dirty="0"/>
        </a:p>
      </dgm:t>
    </dgm:pt>
    <dgm:pt modelId="{564DA3B7-107E-49D8-B5D8-2940D53A70C7}" type="parTrans" cxnId="{C6AD1235-FC55-47D8-8820-907EA78EC750}">
      <dgm:prSet/>
      <dgm:spPr/>
      <dgm:t>
        <a:bodyPr/>
        <a:lstStyle/>
        <a:p>
          <a:endParaRPr lang="en-US"/>
        </a:p>
      </dgm:t>
    </dgm:pt>
    <dgm:pt modelId="{E8C193AF-D40D-4EE6-A540-143AFE422603}" type="sibTrans" cxnId="{C6AD1235-FC55-47D8-8820-907EA78EC750}">
      <dgm:prSet/>
      <dgm:spPr/>
      <dgm:t>
        <a:bodyPr/>
        <a:lstStyle/>
        <a:p>
          <a:endParaRPr lang="en-US"/>
        </a:p>
      </dgm:t>
    </dgm:pt>
    <dgm:pt modelId="{4C5B7747-B223-FF41-86B3-BD7D2D289A50}" type="pres">
      <dgm:prSet presAssocID="{5F893E4C-1D99-41B3-9D5B-F93E675A9B26}" presName="Name0" presStyleCnt="0">
        <dgm:presLayoutVars>
          <dgm:dir/>
          <dgm:animLvl val="lvl"/>
          <dgm:resizeHandles val="exact"/>
        </dgm:presLayoutVars>
      </dgm:prSet>
      <dgm:spPr/>
    </dgm:pt>
    <dgm:pt modelId="{9F8C178D-6647-D849-9BAA-659294FF41C3}" type="pres">
      <dgm:prSet presAssocID="{00088F45-DD10-4B45-B954-34D29D702088}" presName="linNode" presStyleCnt="0"/>
      <dgm:spPr/>
    </dgm:pt>
    <dgm:pt modelId="{9C2C0F06-F1E0-4846-BD3B-ACD81C5EE07C}" type="pres">
      <dgm:prSet presAssocID="{00088F45-DD10-4B45-B954-34D29D702088}" presName="parentText" presStyleLbl="node1" presStyleIdx="0" presStyleCnt="1" custScaleX="102270" custScaleY="26026" custLinFactNeighborX="-37953" custLinFactNeighborY="28448">
        <dgm:presLayoutVars>
          <dgm:chMax val="1"/>
          <dgm:bulletEnabled val="1"/>
        </dgm:presLayoutVars>
      </dgm:prSet>
      <dgm:spPr/>
    </dgm:pt>
  </dgm:ptLst>
  <dgm:cxnLst>
    <dgm:cxn modelId="{C6AD1235-FC55-47D8-8820-907EA78EC750}" srcId="{5F893E4C-1D99-41B3-9D5B-F93E675A9B26}" destId="{00088F45-DD10-4B45-B954-34D29D702088}" srcOrd="0" destOrd="0" parTransId="{564DA3B7-107E-49D8-B5D8-2940D53A70C7}" sibTransId="{E8C193AF-D40D-4EE6-A540-143AFE422603}"/>
    <dgm:cxn modelId="{5F3A303C-B9A0-2E40-8951-97D8206A5FB2}" type="presOf" srcId="{5F893E4C-1D99-41B3-9D5B-F93E675A9B26}" destId="{4C5B7747-B223-FF41-86B3-BD7D2D289A50}" srcOrd="0" destOrd="0" presId="urn:microsoft.com/office/officeart/2005/8/layout/vList5"/>
    <dgm:cxn modelId="{95DBDBB8-BD76-9147-A7A7-7A1B6F855736}" type="presOf" srcId="{00088F45-DD10-4B45-B954-34D29D702088}" destId="{9C2C0F06-F1E0-4846-BD3B-ACD81C5EE07C}" srcOrd="0" destOrd="0" presId="urn:microsoft.com/office/officeart/2005/8/layout/vList5"/>
    <dgm:cxn modelId="{9321EB75-1672-8D49-99BC-95D9D4883472}" type="presParOf" srcId="{4C5B7747-B223-FF41-86B3-BD7D2D289A50}" destId="{9F8C178D-6647-D849-9BAA-659294FF41C3}" srcOrd="0" destOrd="0" presId="urn:microsoft.com/office/officeart/2005/8/layout/vList5"/>
    <dgm:cxn modelId="{8808C5E9-DE7E-3047-9639-F87EE83CA27E}" type="presParOf" srcId="{9F8C178D-6647-D849-9BAA-659294FF41C3}" destId="{9C2C0F06-F1E0-4846-BD3B-ACD81C5EE07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953F11-21B0-41F0-B47F-28CE56079B2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B8301A3-8B75-45B0-9B32-2B79E45BEABA}">
      <dgm:prSet/>
      <dgm:spPr/>
      <dgm:t>
        <a:bodyPr/>
        <a:lstStyle/>
        <a:p>
          <a:r>
            <a:rPr lang="en-US"/>
            <a:t>Blwyddyn 5 + 6 </a:t>
          </a:r>
        </a:p>
      </dgm:t>
    </dgm:pt>
    <dgm:pt modelId="{E6EF87A8-347A-4E9B-BF34-863D10F0BAE5}" type="parTrans" cxnId="{DBFDFB6D-3937-4BDE-9867-23CF49BE1324}">
      <dgm:prSet/>
      <dgm:spPr/>
      <dgm:t>
        <a:bodyPr/>
        <a:lstStyle/>
        <a:p>
          <a:endParaRPr lang="en-US"/>
        </a:p>
      </dgm:t>
    </dgm:pt>
    <dgm:pt modelId="{E1193962-7312-4764-BD3D-AA1ABCB869F5}" type="sibTrans" cxnId="{DBFDFB6D-3937-4BDE-9867-23CF49BE1324}">
      <dgm:prSet/>
      <dgm:spPr/>
      <dgm:t>
        <a:bodyPr/>
        <a:lstStyle/>
        <a:p>
          <a:endParaRPr lang="en-US"/>
        </a:p>
      </dgm:t>
    </dgm:pt>
    <dgm:pt modelId="{B1CF394E-A5C5-41A0-8D86-68748A9A5683}">
      <dgm:prSet/>
      <dgm:spPr/>
      <dgm:t>
        <a:bodyPr/>
        <a:lstStyle/>
        <a:p>
          <a:r>
            <a:rPr lang="en-US"/>
            <a:t>30 o ddysgwyr </a:t>
          </a:r>
        </a:p>
      </dgm:t>
    </dgm:pt>
    <dgm:pt modelId="{D5CD19A5-C759-4986-BB31-128A40A88F9F}" type="parTrans" cxnId="{CD9CF9EB-0FF2-4982-ABB5-401E465A1CA2}">
      <dgm:prSet/>
      <dgm:spPr/>
      <dgm:t>
        <a:bodyPr/>
        <a:lstStyle/>
        <a:p>
          <a:endParaRPr lang="en-US"/>
        </a:p>
      </dgm:t>
    </dgm:pt>
    <dgm:pt modelId="{E8B9F742-5DDE-4BF3-A3F5-DA71E4429F29}" type="sibTrans" cxnId="{CD9CF9EB-0FF2-4982-ABB5-401E465A1CA2}">
      <dgm:prSet/>
      <dgm:spPr/>
      <dgm:t>
        <a:bodyPr/>
        <a:lstStyle/>
        <a:p>
          <a:endParaRPr lang="en-US"/>
        </a:p>
      </dgm:t>
    </dgm:pt>
    <dgm:pt modelId="{2BEBF5F7-E47E-445D-BF25-5753D7C8400D}">
      <dgm:prSet/>
      <dgm:spPr/>
      <dgm:t>
        <a:bodyPr/>
        <a:lstStyle/>
        <a:p>
          <a:r>
            <a:rPr lang="en-US" dirty="0"/>
            <a:t>4 MAT</a:t>
          </a:r>
        </a:p>
        <a:p>
          <a:r>
            <a:rPr lang="en-US" dirty="0"/>
            <a:t>2 ADY </a:t>
          </a:r>
        </a:p>
      </dgm:t>
    </dgm:pt>
    <dgm:pt modelId="{4CA83257-AD9E-442F-A1B7-B8AF0A742A5C}" type="parTrans" cxnId="{B555B1CE-A133-4F20-8210-CEF9C00466F5}">
      <dgm:prSet/>
      <dgm:spPr/>
      <dgm:t>
        <a:bodyPr/>
        <a:lstStyle/>
        <a:p>
          <a:endParaRPr lang="en-US"/>
        </a:p>
      </dgm:t>
    </dgm:pt>
    <dgm:pt modelId="{04C19C27-3B01-4604-9277-696C5E0A3C5A}" type="sibTrans" cxnId="{B555B1CE-A133-4F20-8210-CEF9C00466F5}">
      <dgm:prSet/>
      <dgm:spPr/>
      <dgm:t>
        <a:bodyPr/>
        <a:lstStyle/>
        <a:p>
          <a:endParaRPr lang="en-US"/>
        </a:p>
      </dgm:t>
    </dgm:pt>
    <dgm:pt modelId="{D1F106EB-D4BF-474C-9B40-BB2438F6D8CB}" type="pres">
      <dgm:prSet presAssocID="{B3953F11-21B0-41F0-B47F-28CE56079B2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427E86-16B8-9846-928E-27A52080EDD7}" type="pres">
      <dgm:prSet presAssocID="{DB8301A3-8B75-45B0-9B32-2B79E45BEABA}" presName="hierRoot1" presStyleCnt="0"/>
      <dgm:spPr/>
    </dgm:pt>
    <dgm:pt modelId="{91652605-0A99-A042-A230-2C473FC2FE93}" type="pres">
      <dgm:prSet presAssocID="{DB8301A3-8B75-45B0-9B32-2B79E45BEABA}" presName="composite" presStyleCnt="0"/>
      <dgm:spPr/>
    </dgm:pt>
    <dgm:pt modelId="{0625A224-BF73-7C47-AB84-F1428E60710F}" type="pres">
      <dgm:prSet presAssocID="{DB8301A3-8B75-45B0-9B32-2B79E45BEABA}" presName="background" presStyleLbl="node0" presStyleIdx="0" presStyleCnt="3"/>
      <dgm:spPr/>
    </dgm:pt>
    <dgm:pt modelId="{F8793042-5208-9D45-BE07-6AC47DD33E95}" type="pres">
      <dgm:prSet presAssocID="{DB8301A3-8B75-45B0-9B32-2B79E45BEABA}" presName="text" presStyleLbl="fgAcc0" presStyleIdx="0" presStyleCnt="3">
        <dgm:presLayoutVars>
          <dgm:chPref val="3"/>
        </dgm:presLayoutVars>
      </dgm:prSet>
      <dgm:spPr/>
    </dgm:pt>
    <dgm:pt modelId="{C6E97268-A089-AD48-87B7-9EB495B4CD48}" type="pres">
      <dgm:prSet presAssocID="{DB8301A3-8B75-45B0-9B32-2B79E45BEABA}" presName="hierChild2" presStyleCnt="0"/>
      <dgm:spPr/>
    </dgm:pt>
    <dgm:pt modelId="{D37D31E8-4FCD-3044-A8E6-32083E07C77F}" type="pres">
      <dgm:prSet presAssocID="{B1CF394E-A5C5-41A0-8D86-68748A9A5683}" presName="hierRoot1" presStyleCnt="0"/>
      <dgm:spPr/>
    </dgm:pt>
    <dgm:pt modelId="{81D695DB-55BE-7C44-A5DC-11BB6A215CA7}" type="pres">
      <dgm:prSet presAssocID="{B1CF394E-A5C5-41A0-8D86-68748A9A5683}" presName="composite" presStyleCnt="0"/>
      <dgm:spPr/>
    </dgm:pt>
    <dgm:pt modelId="{D06024FE-B08B-B543-9279-F5EE6FC3E099}" type="pres">
      <dgm:prSet presAssocID="{B1CF394E-A5C5-41A0-8D86-68748A9A5683}" presName="background" presStyleLbl="node0" presStyleIdx="1" presStyleCnt="3"/>
      <dgm:spPr/>
    </dgm:pt>
    <dgm:pt modelId="{85C43995-79EE-E543-8415-E2FE35B76502}" type="pres">
      <dgm:prSet presAssocID="{B1CF394E-A5C5-41A0-8D86-68748A9A5683}" presName="text" presStyleLbl="fgAcc0" presStyleIdx="1" presStyleCnt="3">
        <dgm:presLayoutVars>
          <dgm:chPref val="3"/>
        </dgm:presLayoutVars>
      </dgm:prSet>
      <dgm:spPr/>
    </dgm:pt>
    <dgm:pt modelId="{EE51712F-B833-3B4B-A77E-6FF6780CCA75}" type="pres">
      <dgm:prSet presAssocID="{B1CF394E-A5C5-41A0-8D86-68748A9A5683}" presName="hierChild2" presStyleCnt="0"/>
      <dgm:spPr/>
    </dgm:pt>
    <dgm:pt modelId="{D70FF600-B27A-214E-AA2D-2236D9D99FEF}" type="pres">
      <dgm:prSet presAssocID="{2BEBF5F7-E47E-445D-BF25-5753D7C8400D}" presName="hierRoot1" presStyleCnt="0"/>
      <dgm:spPr/>
    </dgm:pt>
    <dgm:pt modelId="{B123FADB-049F-3743-8301-54F9089D732D}" type="pres">
      <dgm:prSet presAssocID="{2BEBF5F7-E47E-445D-BF25-5753D7C8400D}" presName="composite" presStyleCnt="0"/>
      <dgm:spPr/>
    </dgm:pt>
    <dgm:pt modelId="{8611B53D-4802-4342-962C-62814A099FCA}" type="pres">
      <dgm:prSet presAssocID="{2BEBF5F7-E47E-445D-BF25-5753D7C8400D}" presName="background" presStyleLbl="node0" presStyleIdx="2" presStyleCnt="3"/>
      <dgm:spPr/>
    </dgm:pt>
    <dgm:pt modelId="{C1B7DF91-4416-BE48-9059-DE5C07A52256}" type="pres">
      <dgm:prSet presAssocID="{2BEBF5F7-E47E-445D-BF25-5753D7C8400D}" presName="text" presStyleLbl="fgAcc0" presStyleIdx="2" presStyleCnt="3">
        <dgm:presLayoutVars>
          <dgm:chPref val="3"/>
        </dgm:presLayoutVars>
      </dgm:prSet>
      <dgm:spPr/>
    </dgm:pt>
    <dgm:pt modelId="{C3E15088-10B5-6441-A53F-BD65E97AE252}" type="pres">
      <dgm:prSet presAssocID="{2BEBF5F7-E47E-445D-BF25-5753D7C8400D}" presName="hierChild2" presStyleCnt="0"/>
      <dgm:spPr/>
    </dgm:pt>
  </dgm:ptLst>
  <dgm:cxnLst>
    <dgm:cxn modelId="{FE2B540F-6224-9345-A31B-0F654711CA56}" type="presOf" srcId="{B3953F11-21B0-41F0-B47F-28CE56079B23}" destId="{D1F106EB-D4BF-474C-9B40-BB2438F6D8CB}" srcOrd="0" destOrd="0" presId="urn:microsoft.com/office/officeart/2005/8/layout/hierarchy1"/>
    <dgm:cxn modelId="{C257D61E-BDCA-314B-AC4F-57283B7CD69A}" type="presOf" srcId="{B1CF394E-A5C5-41A0-8D86-68748A9A5683}" destId="{85C43995-79EE-E543-8415-E2FE35B76502}" srcOrd="0" destOrd="0" presId="urn:microsoft.com/office/officeart/2005/8/layout/hierarchy1"/>
    <dgm:cxn modelId="{DEC33A56-2CF0-0441-8F65-876C97B92EF3}" type="presOf" srcId="{2BEBF5F7-E47E-445D-BF25-5753D7C8400D}" destId="{C1B7DF91-4416-BE48-9059-DE5C07A52256}" srcOrd="0" destOrd="0" presId="urn:microsoft.com/office/officeart/2005/8/layout/hierarchy1"/>
    <dgm:cxn modelId="{DBFDFB6D-3937-4BDE-9867-23CF49BE1324}" srcId="{B3953F11-21B0-41F0-B47F-28CE56079B23}" destId="{DB8301A3-8B75-45B0-9B32-2B79E45BEABA}" srcOrd="0" destOrd="0" parTransId="{E6EF87A8-347A-4E9B-BF34-863D10F0BAE5}" sibTransId="{E1193962-7312-4764-BD3D-AA1ABCB869F5}"/>
    <dgm:cxn modelId="{D643749B-1749-9049-B9EA-7B1EBB4ACAB4}" type="presOf" srcId="{DB8301A3-8B75-45B0-9B32-2B79E45BEABA}" destId="{F8793042-5208-9D45-BE07-6AC47DD33E95}" srcOrd="0" destOrd="0" presId="urn:microsoft.com/office/officeart/2005/8/layout/hierarchy1"/>
    <dgm:cxn modelId="{B555B1CE-A133-4F20-8210-CEF9C00466F5}" srcId="{B3953F11-21B0-41F0-B47F-28CE56079B23}" destId="{2BEBF5F7-E47E-445D-BF25-5753D7C8400D}" srcOrd="2" destOrd="0" parTransId="{4CA83257-AD9E-442F-A1B7-B8AF0A742A5C}" sibTransId="{04C19C27-3B01-4604-9277-696C5E0A3C5A}"/>
    <dgm:cxn modelId="{CD9CF9EB-0FF2-4982-ABB5-401E465A1CA2}" srcId="{B3953F11-21B0-41F0-B47F-28CE56079B23}" destId="{B1CF394E-A5C5-41A0-8D86-68748A9A5683}" srcOrd="1" destOrd="0" parTransId="{D5CD19A5-C759-4986-BB31-128A40A88F9F}" sibTransId="{E8B9F742-5DDE-4BF3-A3F5-DA71E4429F29}"/>
    <dgm:cxn modelId="{761B63C7-5C7D-4E4C-BBB0-406C1ABA6F6E}" type="presParOf" srcId="{D1F106EB-D4BF-474C-9B40-BB2438F6D8CB}" destId="{4C427E86-16B8-9846-928E-27A52080EDD7}" srcOrd="0" destOrd="0" presId="urn:microsoft.com/office/officeart/2005/8/layout/hierarchy1"/>
    <dgm:cxn modelId="{38A520C6-9E3D-1D40-B5E9-3CA98D84F02F}" type="presParOf" srcId="{4C427E86-16B8-9846-928E-27A52080EDD7}" destId="{91652605-0A99-A042-A230-2C473FC2FE93}" srcOrd="0" destOrd="0" presId="urn:microsoft.com/office/officeart/2005/8/layout/hierarchy1"/>
    <dgm:cxn modelId="{2C478AE6-9648-8F47-B4F5-86B5EF981D51}" type="presParOf" srcId="{91652605-0A99-A042-A230-2C473FC2FE93}" destId="{0625A224-BF73-7C47-AB84-F1428E60710F}" srcOrd="0" destOrd="0" presId="urn:microsoft.com/office/officeart/2005/8/layout/hierarchy1"/>
    <dgm:cxn modelId="{5F5177E0-C028-F848-9D58-6474867295B1}" type="presParOf" srcId="{91652605-0A99-A042-A230-2C473FC2FE93}" destId="{F8793042-5208-9D45-BE07-6AC47DD33E95}" srcOrd="1" destOrd="0" presId="urn:microsoft.com/office/officeart/2005/8/layout/hierarchy1"/>
    <dgm:cxn modelId="{5E4D3597-D892-C241-88B1-561E922CEE88}" type="presParOf" srcId="{4C427E86-16B8-9846-928E-27A52080EDD7}" destId="{C6E97268-A089-AD48-87B7-9EB495B4CD48}" srcOrd="1" destOrd="0" presId="urn:microsoft.com/office/officeart/2005/8/layout/hierarchy1"/>
    <dgm:cxn modelId="{97385EC4-F0D5-5540-A733-9849B9334971}" type="presParOf" srcId="{D1F106EB-D4BF-474C-9B40-BB2438F6D8CB}" destId="{D37D31E8-4FCD-3044-A8E6-32083E07C77F}" srcOrd="1" destOrd="0" presId="urn:microsoft.com/office/officeart/2005/8/layout/hierarchy1"/>
    <dgm:cxn modelId="{C7D172A7-3A01-C34D-9889-A0B5BEA7AA31}" type="presParOf" srcId="{D37D31E8-4FCD-3044-A8E6-32083E07C77F}" destId="{81D695DB-55BE-7C44-A5DC-11BB6A215CA7}" srcOrd="0" destOrd="0" presId="urn:microsoft.com/office/officeart/2005/8/layout/hierarchy1"/>
    <dgm:cxn modelId="{3B4BBC13-44C3-3D46-A85B-705C4140005D}" type="presParOf" srcId="{81D695DB-55BE-7C44-A5DC-11BB6A215CA7}" destId="{D06024FE-B08B-B543-9279-F5EE6FC3E099}" srcOrd="0" destOrd="0" presId="urn:microsoft.com/office/officeart/2005/8/layout/hierarchy1"/>
    <dgm:cxn modelId="{FF7FA37F-3A70-EE4A-8D9B-F723E11BC5DC}" type="presParOf" srcId="{81D695DB-55BE-7C44-A5DC-11BB6A215CA7}" destId="{85C43995-79EE-E543-8415-E2FE35B76502}" srcOrd="1" destOrd="0" presId="urn:microsoft.com/office/officeart/2005/8/layout/hierarchy1"/>
    <dgm:cxn modelId="{8C0B098D-A555-9444-8703-3A6BED039251}" type="presParOf" srcId="{D37D31E8-4FCD-3044-A8E6-32083E07C77F}" destId="{EE51712F-B833-3B4B-A77E-6FF6780CCA75}" srcOrd="1" destOrd="0" presId="urn:microsoft.com/office/officeart/2005/8/layout/hierarchy1"/>
    <dgm:cxn modelId="{71275998-A073-114A-BBE4-7FEEA0A91D6A}" type="presParOf" srcId="{D1F106EB-D4BF-474C-9B40-BB2438F6D8CB}" destId="{D70FF600-B27A-214E-AA2D-2236D9D99FEF}" srcOrd="2" destOrd="0" presId="urn:microsoft.com/office/officeart/2005/8/layout/hierarchy1"/>
    <dgm:cxn modelId="{2FD97537-0D82-0A4F-B8A0-32670CE2EAFA}" type="presParOf" srcId="{D70FF600-B27A-214E-AA2D-2236D9D99FEF}" destId="{B123FADB-049F-3743-8301-54F9089D732D}" srcOrd="0" destOrd="0" presId="urn:microsoft.com/office/officeart/2005/8/layout/hierarchy1"/>
    <dgm:cxn modelId="{1B313693-2EB0-B242-95CC-6169A7AB1BF8}" type="presParOf" srcId="{B123FADB-049F-3743-8301-54F9089D732D}" destId="{8611B53D-4802-4342-962C-62814A099FCA}" srcOrd="0" destOrd="0" presId="urn:microsoft.com/office/officeart/2005/8/layout/hierarchy1"/>
    <dgm:cxn modelId="{79E6C56F-0585-DA44-8733-977C70349295}" type="presParOf" srcId="{B123FADB-049F-3743-8301-54F9089D732D}" destId="{C1B7DF91-4416-BE48-9059-DE5C07A52256}" srcOrd="1" destOrd="0" presId="urn:microsoft.com/office/officeart/2005/8/layout/hierarchy1"/>
    <dgm:cxn modelId="{CB3EEC5B-CCB2-A64D-A1B8-FE289A4F053E}" type="presParOf" srcId="{D70FF600-B27A-214E-AA2D-2236D9D99FEF}" destId="{C3E15088-10B5-6441-A53F-BD65E97AE25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4C46313-654D-1049-B2FA-88F8C62B60CE}" type="doc">
      <dgm:prSet loTypeId="urn:microsoft.com/office/officeart/2005/8/layout/cycle8" loCatId="" qsTypeId="urn:microsoft.com/office/officeart/2005/8/quickstyle/simple1" qsCatId="simple" csTypeId="urn:microsoft.com/office/officeart/2005/8/colors/accent1_2" csCatId="accent1" phldr="1"/>
      <dgm:spPr/>
    </dgm:pt>
    <dgm:pt modelId="{188B2202-9FB2-1641-8B2B-D13E8F2C88A0}">
      <dgm:prSet phldrT="[Text]"/>
      <dgm:spPr>
        <a:solidFill>
          <a:srgbClr val="AEC4FF"/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Ble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ydw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i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eisiau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i’r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dysgwyr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symud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ymlaen</a:t>
          </a:r>
          <a:r>
            <a:rPr lang="en-GB" dirty="0">
              <a:solidFill>
                <a:schemeClr val="tx1"/>
              </a:solidFill>
            </a:rPr>
            <a:t> at?</a:t>
          </a:r>
        </a:p>
      </dgm:t>
    </dgm:pt>
    <dgm:pt modelId="{E75EFA0C-25F7-324A-9EAD-AE3C2DAF1B08}" type="parTrans" cxnId="{B962A524-720F-AC49-B92F-0EA8A22F17E6}">
      <dgm:prSet/>
      <dgm:spPr/>
      <dgm:t>
        <a:bodyPr/>
        <a:lstStyle/>
        <a:p>
          <a:endParaRPr lang="en-GB"/>
        </a:p>
      </dgm:t>
    </dgm:pt>
    <dgm:pt modelId="{E89FB1D5-7C0F-6F44-8865-956BF401E142}" type="sibTrans" cxnId="{B962A524-720F-AC49-B92F-0EA8A22F17E6}">
      <dgm:prSet/>
      <dgm:spPr/>
      <dgm:t>
        <a:bodyPr/>
        <a:lstStyle/>
        <a:p>
          <a:endParaRPr lang="en-GB"/>
        </a:p>
      </dgm:t>
    </dgm:pt>
    <dgm:pt modelId="{B6D4A4A0-41A5-8D47-92F3-E9DD6D374724}">
      <dgm:prSet phldrT="[Text]"/>
      <dgm:spPr>
        <a:solidFill>
          <a:srgbClr val="AEC4FF"/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Sut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ydw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i</a:t>
          </a:r>
          <a:r>
            <a:rPr lang="en-GB" dirty="0">
              <a:solidFill>
                <a:schemeClr val="tx1"/>
              </a:solidFill>
            </a:rPr>
            <a:t> am </a:t>
          </a:r>
          <a:r>
            <a:rPr lang="en-GB" dirty="0" err="1">
              <a:solidFill>
                <a:schemeClr val="tx1"/>
              </a:solidFill>
            </a:rPr>
            <a:t>i’r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dysgwyr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cyrraedd</a:t>
          </a:r>
          <a:r>
            <a:rPr lang="en-GB" dirty="0">
              <a:solidFill>
                <a:schemeClr val="tx1"/>
              </a:solidFill>
            </a:rPr>
            <a:t> y nod?</a:t>
          </a:r>
        </a:p>
      </dgm:t>
    </dgm:pt>
    <dgm:pt modelId="{B25FA4BF-7A6D-4347-8F8C-C6DA2B8F0B30}" type="parTrans" cxnId="{5D4DE7CD-BB4D-454C-A153-FCA3CDE45362}">
      <dgm:prSet/>
      <dgm:spPr/>
      <dgm:t>
        <a:bodyPr/>
        <a:lstStyle/>
        <a:p>
          <a:endParaRPr lang="en-GB"/>
        </a:p>
      </dgm:t>
    </dgm:pt>
    <dgm:pt modelId="{C9F1649D-B7CD-9448-9FF5-E084D24C25A4}" type="sibTrans" cxnId="{5D4DE7CD-BB4D-454C-A153-FCA3CDE45362}">
      <dgm:prSet/>
      <dgm:spPr/>
      <dgm:t>
        <a:bodyPr/>
        <a:lstStyle/>
        <a:p>
          <a:endParaRPr lang="en-GB"/>
        </a:p>
      </dgm:t>
    </dgm:pt>
    <dgm:pt modelId="{1F1A58AF-3FEF-8B42-8B59-C4EC00C87D76}">
      <dgm:prSet phldrT="[Text]"/>
      <dgm:spPr>
        <a:solidFill>
          <a:srgbClr val="AEC4FF"/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Ble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mae’r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dysgwyr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nawr</a:t>
          </a:r>
          <a:r>
            <a:rPr lang="en-GB" dirty="0">
              <a:solidFill>
                <a:schemeClr val="tx1"/>
              </a:solidFill>
            </a:rPr>
            <a:t>?</a:t>
          </a:r>
        </a:p>
      </dgm:t>
    </dgm:pt>
    <dgm:pt modelId="{A0C695D6-931A-0E4C-AC9C-0F752DE3838E}" type="parTrans" cxnId="{7DBB4318-DADE-E549-BB3F-F536F4FF5879}">
      <dgm:prSet/>
      <dgm:spPr/>
      <dgm:t>
        <a:bodyPr/>
        <a:lstStyle/>
        <a:p>
          <a:endParaRPr lang="en-GB"/>
        </a:p>
      </dgm:t>
    </dgm:pt>
    <dgm:pt modelId="{0E0E3C48-329C-DA4E-BE3C-EB9F337398C0}" type="sibTrans" cxnId="{7DBB4318-DADE-E549-BB3F-F536F4FF5879}">
      <dgm:prSet/>
      <dgm:spPr/>
      <dgm:t>
        <a:bodyPr/>
        <a:lstStyle/>
        <a:p>
          <a:endParaRPr lang="en-GB"/>
        </a:p>
      </dgm:t>
    </dgm:pt>
    <dgm:pt modelId="{D53BB532-B866-E945-AD6A-43CF2C597635}" type="pres">
      <dgm:prSet presAssocID="{94C46313-654D-1049-B2FA-88F8C62B60CE}" presName="compositeShape" presStyleCnt="0">
        <dgm:presLayoutVars>
          <dgm:chMax val="7"/>
          <dgm:dir/>
          <dgm:resizeHandles val="exact"/>
        </dgm:presLayoutVars>
      </dgm:prSet>
      <dgm:spPr/>
    </dgm:pt>
    <dgm:pt modelId="{AF4B5A57-A6E5-B246-9268-7A86202BF007}" type="pres">
      <dgm:prSet presAssocID="{94C46313-654D-1049-B2FA-88F8C62B60CE}" presName="wedge1" presStyleLbl="node1" presStyleIdx="0" presStyleCnt="3"/>
      <dgm:spPr/>
    </dgm:pt>
    <dgm:pt modelId="{580E19D3-F46D-EB4F-9BF3-BD31F331E3D1}" type="pres">
      <dgm:prSet presAssocID="{94C46313-654D-1049-B2FA-88F8C62B60CE}" presName="dummy1a" presStyleCnt="0"/>
      <dgm:spPr/>
    </dgm:pt>
    <dgm:pt modelId="{8B33A47C-8A48-6F45-A166-971D81F752DC}" type="pres">
      <dgm:prSet presAssocID="{94C46313-654D-1049-B2FA-88F8C62B60CE}" presName="dummy1b" presStyleCnt="0"/>
      <dgm:spPr/>
    </dgm:pt>
    <dgm:pt modelId="{26E0EF96-BD61-484D-AAAD-17D8689C60A9}" type="pres">
      <dgm:prSet presAssocID="{94C46313-654D-1049-B2FA-88F8C62B60CE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90F51A76-8B72-6645-B79C-E30ECFDC66CC}" type="pres">
      <dgm:prSet presAssocID="{94C46313-654D-1049-B2FA-88F8C62B60CE}" presName="wedge2" presStyleLbl="node1" presStyleIdx="1" presStyleCnt="3"/>
      <dgm:spPr/>
    </dgm:pt>
    <dgm:pt modelId="{E7CFDEF9-37C6-8A43-8621-262FB665C420}" type="pres">
      <dgm:prSet presAssocID="{94C46313-654D-1049-B2FA-88F8C62B60CE}" presName="dummy2a" presStyleCnt="0"/>
      <dgm:spPr/>
    </dgm:pt>
    <dgm:pt modelId="{55E8782F-F72E-2E4C-8BC3-82C9CAD27BC0}" type="pres">
      <dgm:prSet presAssocID="{94C46313-654D-1049-B2FA-88F8C62B60CE}" presName="dummy2b" presStyleCnt="0"/>
      <dgm:spPr/>
    </dgm:pt>
    <dgm:pt modelId="{2BD259D4-49C8-2A42-8A70-013476170481}" type="pres">
      <dgm:prSet presAssocID="{94C46313-654D-1049-B2FA-88F8C62B60CE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930B110-6A36-3D47-B7A3-1A80B0BB96B0}" type="pres">
      <dgm:prSet presAssocID="{94C46313-654D-1049-B2FA-88F8C62B60CE}" presName="wedge3" presStyleLbl="node1" presStyleIdx="2" presStyleCnt="3"/>
      <dgm:spPr/>
    </dgm:pt>
    <dgm:pt modelId="{C7DF0865-5C05-8D49-8B6B-D7DC3108237B}" type="pres">
      <dgm:prSet presAssocID="{94C46313-654D-1049-B2FA-88F8C62B60CE}" presName="dummy3a" presStyleCnt="0"/>
      <dgm:spPr/>
    </dgm:pt>
    <dgm:pt modelId="{BCAC6FF1-44FD-484C-94E5-A53206FDAC6D}" type="pres">
      <dgm:prSet presAssocID="{94C46313-654D-1049-B2FA-88F8C62B60CE}" presName="dummy3b" presStyleCnt="0"/>
      <dgm:spPr/>
    </dgm:pt>
    <dgm:pt modelId="{8A5DFE3D-83C5-944D-9EB0-7954CCC29FF2}" type="pres">
      <dgm:prSet presAssocID="{94C46313-654D-1049-B2FA-88F8C62B60CE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C0C7D4E6-3499-414E-9659-273B8CDF55A0}" type="pres">
      <dgm:prSet presAssocID="{E89FB1D5-7C0F-6F44-8865-956BF401E142}" presName="arrowWedge1" presStyleLbl="fgSibTrans2D1" presStyleIdx="0" presStyleCnt="3"/>
      <dgm:spPr>
        <a:solidFill>
          <a:srgbClr val="002060"/>
        </a:solidFill>
      </dgm:spPr>
    </dgm:pt>
    <dgm:pt modelId="{5BBD69AF-300A-6848-93C5-F1EA0396EBBD}" type="pres">
      <dgm:prSet presAssocID="{C9F1649D-B7CD-9448-9FF5-E084D24C25A4}" presName="arrowWedge2" presStyleLbl="fgSibTrans2D1" presStyleIdx="1" presStyleCnt="3"/>
      <dgm:spPr>
        <a:solidFill>
          <a:srgbClr val="002060"/>
        </a:solidFill>
      </dgm:spPr>
    </dgm:pt>
    <dgm:pt modelId="{DAC61724-A629-554B-83B9-8CF2E2E0CD72}" type="pres">
      <dgm:prSet presAssocID="{0E0E3C48-329C-DA4E-BE3C-EB9F337398C0}" presName="arrowWedge3" presStyleLbl="fgSibTrans2D1" presStyleIdx="2" presStyleCnt="3"/>
      <dgm:spPr>
        <a:solidFill>
          <a:srgbClr val="002060"/>
        </a:solidFill>
      </dgm:spPr>
    </dgm:pt>
  </dgm:ptLst>
  <dgm:cxnLst>
    <dgm:cxn modelId="{C7A92306-7234-9F40-A88B-3921DA36518A}" type="presOf" srcId="{1F1A58AF-3FEF-8B42-8B59-C4EC00C87D76}" destId="{B930B110-6A36-3D47-B7A3-1A80B0BB96B0}" srcOrd="0" destOrd="0" presId="urn:microsoft.com/office/officeart/2005/8/layout/cycle8"/>
    <dgm:cxn modelId="{7DBB4318-DADE-E549-BB3F-F536F4FF5879}" srcId="{94C46313-654D-1049-B2FA-88F8C62B60CE}" destId="{1F1A58AF-3FEF-8B42-8B59-C4EC00C87D76}" srcOrd="2" destOrd="0" parTransId="{A0C695D6-931A-0E4C-AC9C-0F752DE3838E}" sibTransId="{0E0E3C48-329C-DA4E-BE3C-EB9F337398C0}"/>
    <dgm:cxn modelId="{B962A524-720F-AC49-B92F-0EA8A22F17E6}" srcId="{94C46313-654D-1049-B2FA-88F8C62B60CE}" destId="{188B2202-9FB2-1641-8B2B-D13E8F2C88A0}" srcOrd="0" destOrd="0" parTransId="{E75EFA0C-25F7-324A-9EAD-AE3C2DAF1B08}" sibTransId="{E89FB1D5-7C0F-6F44-8865-956BF401E142}"/>
    <dgm:cxn modelId="{0CE2E533-B1B1-4049-9B5E-C9AA9CD93B8E}" type="presOf" srcId="{188B2202-9FB2-1641-8B2B-D13E8F2C88A0}" destId="{AF4B5A57-A6E5-B246-9268-7A86202BF007}" srcOrd="0" destOrd="0" presId="urn:microsoft.com/office/officeart/2005/8/layout/cycle8"/>
    <dgm:cxn modelId="{01FD394F-A25D-D74E-9A95-D408D52382BF}" type="presOf" srcId="{B6D4A4A0-41A5-8D47-92F3-E9DD6D374724}" destId="{2BD259D4-49C8-2A42-8A70-013476170481}" srcOrd="1" destOrd="0" presId="urn:microsoft.com/office/officeart/2005/8/layout/cycle8"/>
    <dgm:cxn modelId="{F96C3D95-464D-0D44-9B13-950F55E2CAE7}" type="presOf" srcId="{188B2202-9FB2-1641-8B2B-D13E8F2C88A0}" destId="{26E0EF96-BD61-484D-AAAD-17D8689C60A9}" srcOrd="1" destOrd="0" presId="urn:microsoft.com/office/officeart/2005/8/layout/cycle8"/>
    <dgm:cxn modelId="{54F5CAA5-1BAE-5142-9323-271CD8180BDA}" type="presOf" srcId="{94C46313-654D-1049-B2FA-88F8C62B60CE}" destId="{D53BB532-B866-E945-AD6A-43CF2C597635}" srcOrd="0" destOrd="0" presId="urn:microsoft.com/office/officeart/2005/8/layout/cycle8"/>
    <dgm:cxn modelId="{5D4DE7CD-BB4D-454C-A153-FCA3CDE45362}" srcId="{94C46313-654D-1049-B2FA-88F8C62B60CE}" destId="{B6D4A4A0-41A5-8D47-92F3-E9DD6D374724}" srcOrd="1" destOrd="0" parTransId="{B25FA4BF-7A6D-4347-8F8C-C6DA2B8F0B30}" sibTransId="{C9F1649D-B7CD-9448-9FF5-E084D24C25A4}"/>
    <dgm:cxn modelId="{D3FE7ED6-9830-6D41-9998-C06A84850E7C}" type="presOf" srcId="{1F1A58AF-3FEF-8B42-8B59-C4EC00C87D76}" destId="{8A5DFE3D-83C5-944D-9EB0-7954CCC29FF2}" srcOrd="1" destOrd="0" presId="urn:microsoft.com/office/officeart/2005/8/layout/cycle8"/>
    <dgm:cxn modelId="{0D1F44D9-4568-2244-94FD-B5FA9B4197D9}" type="presOf" srcId="{B6D4A4A0-41A5-8D47-92F3-E9DD6D374724}" destId="{90F51A76-8B72-6645-B79C-E30ECFDC66CC}" srcOrd="0" destOrd="0" presId="urn:microsoft.com/office/officeart/2005/8/layout/cycle8"/>
    <dgm:cxn modelId="{83CDCC75-2847-B04E-9B03-7750A395BD0F}" type="presParOf" srcId="{D53BB532-B866-E945-AD6A-43CF2C597635}" destId="{AF4B5A57-A6E5-B246-9268-7A86202BF007}" srcOrd="0" destOrd="0" presId="urn:microsoft.com/office/officeart/2005/8/layout/cycle8"/>
    <dgm:cxn modelId="{7608973D-EAB7-FD44-B66E-982556ABB379}" type="presParOf" srcId="{D53BB532-B866-E945-AD6A-43CF2C597635}" destId="{580E19D3-F46D-EB4F-9BF3-BD31F331E3D1}" srcOrd="1" destOrd="0" presId="urn:microsoft.com/office/officeart/2005/8/layout/cycle8"/>
    <dgm:cxn modelId="{32FD5CBC-1ACA-6743-8E8B-A9465ECA36C7}" type="presParOf" srcId="{D53BB532-B866-E945-AD6A-43CF2C597635}" destId="{8B33A47C-8A48-6F45-A166-971D81F752DC}" srcOrd="2" destOrd="0" presId="urn:microsoft.com/office/officeart/2005/8/layout/cycle8"/>
    <dgm:cxn modelId="{5E8A53AB-F767-5C4D-80B3-1C99BD030653}" type="presParOf" srcId="{D53BB532-B866-E945-AD6A-43CF2C597635}" destId="{26E0EF96-BD61-484D-AAAD-17D8689C60A9}" srcOrd="3" destOrd="0" presId="urn:microsoft.com/office/officeart/2005/8/layout/cycle8"/>
    <dgm:cxn modelId="{34B2B9FA-9B2D-A44B-96C6-3F4E2F92AF8F}" type="presParOf" srcId="{D53BB532-B866-E945-AD6A-43CF2C597635}" destId="{90F51A76-8B72-6645-B79C-E30ECFDC66CC}" srcOrd="4" destOrd="0" presId="urn:microsoft.com/office/officeart/2005/8/layout/cycle8"/>
    <dgm:cxn modelId="{93C04D5F-6256-BE4B-9AA6-A1D7383238E0}" type="presParOf" srcId="{D53BB532-B866-E945-AD6A-43CF2C597635}" destId="{E7CFDEF9-37C6-8A43-8621-262FB665C420}" srcOrd="5" destOrd="0" presId="urn:microsoft.com/office/officeart/2005/8/layout/cycle8"/>
    <dgm:cxn modelId="{D7A170B0-BCEC-DE48-9A9A-F9BBC5DDFEE5}" type="presParOf" srcId="{D53BB532-B866-E945-AD6A-43CF2C597635}" destId="{55E8782F-F72E-2E4C-8BC3-82C9CAD27BC0}" srcOrd="6" destOrd="0" presId="urn:microsoft.com/office/officeart/2005/8/layout/cycle8"/>
    <dgm:cxn modelId="{87DA675F-9499-AE4C-85C6-D4612579249E}" type="presParOf" srcId="{D53BB532-B866-E945-AD6A-43CF2C597635}" destId="{2BD259D4-49C8-2A42-8A70-013476170481}" srcOrd="7" destOrd="0" presId="urn:microsoft.com/office/officeart/2005/8/layout/cycle8"/>
    <dgm:cxn modelId="{179AC294-B4A7-F140-A70E-720226A04C20}" type="presParOf" srcId="{D53BB532-B866-E945-AD6A-43CF2C597635}" destId="{B930B110-6A36-3D47-B7A3-1A80B0BB96B0}" srcOrd="8" destOrd="0" presId="urn:microsoft.com/office/officeart/2005/8/layout/cycle8"/>
    <dgm:cxn modelId="{2CC3D93D-BBF7-FE44-8366-9EB89A77DE9E}" type="presParOf" srcId="{D53BB532-B866-E945-AD6A-43CF2C597635}" destId="{C7DF0865-5C05-8D49-8B6B-D7DC3108237B}" srcOrd="9" destOrd="0" presId="urn:microsoft.com/office/officeart/2005/8/layout/cycle8"/>
    <dgm:cxn modelId="{FCE4E027-2013-4642-84EB-EE61CCBB8E1F}" type="presParOf" srcId="{D53BB532-B866-E945-AD6A-43CF2C597635}" destId="{BCAC6FF1-44FD-484C-94E5-A53206FDAC6D}" srcOrd="10" destOrd="0" presId="urn:microsoft.com/office/officeart/2005/8/layout/cycle8"/>
    <dgm:cxn modelId="{E3294DD1-FA23-7440-86C2-DE9528CC25D0}" type="presParOf" srcId="{D53BB532-B866-E945-AD6A-43CF2C597635}" destId="{8A5DFE3D-83C5-944D-9EB0-7954CCC29FF2}" srcOrd="11" destOrd="0" presId="urn:microsoft.com/office/officeart/2005/8/layout/cycle8"/>
    <dgm:cxn modelId="{29DA5BE9-4958-D44C-BB7E-864B71AB0CB6}" type="presParOf" srcId="{D53BB532-B866-E945-AD6A-43CF2C597635}" destId="{C0C7D4E6-3499-414E-9659-273B8CDF55A0}" srcOrd="12" destOrd="0" presId="urn:microsoft.com/office/officeart/2005/8/layout/cycle8"/>
    <dgm:cxn modelId="{20B6986D-1248-424D-845B-A615DCD061CD}" type="presParOf" srcId="{D53BB532-B866-E945-AD6A-43CF2C597635}" destId="{5BBD69AF-300A-6848-93C5-F1EA0396EBBD}" srcOrd="13" destOrd="0" presId="urn:microsoft.com/office/officeart/2005/8/layout/cycle8"/>
    <dgm:cxn modelId="{C03400A2-7774-1A4E-A9C8-C4375D0AC3EC}" type="presParOf" srcId="{D53BB532-B866-E945-AD6A-43CF2C597635}" destId="{DAC61724-A629-554B-83B9-8CF2E2E0CD72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4A58-2B24-1845-899B-9D84869053F7}">
      <dsp:nvSpPr>
        <dsp:cNvPr id="0" name=""/>
        <dsp:cNvSpPr/>
      </dsp:nvSpPr>
      <dsp:spPr>
        <a:xfrm>
          <a:off x="0" y="834583"/>
          <a:ext cx="7301068" cy="1031354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 err="1"/>
            <a:t>Diagnostig</a:t>
          </a:r>
          <a:r>
            <a:rPr lang="en-US" sz="4300" kern="1200" dirty="0"/>
            <a:t> – </a:t>
          </a:r>
          <a:r>
            <a:rPr lang="en-US" sz="4300" kern="1200" dirty="0" err="1"/>
            <a:t>cyn</a:t>
          </a:r>
          <a:r>
            <a:rPr lang="en-US" sz="4300" kern="1200" dirty="0"/>
            <a:t> y </a:t>
          </a:r>
          <a:r>
            <a:rPr lang="en-US" sz="4300" kern="1200" dirty="0" err="1"/>
            <a:t>daith</a:t>
          </a:r>
          <a:r>
            <a:rPr lang="en-US" sz="4300" kern="1200" dirty="0"/>
            <a:t> </a:t>
          </a:r>
          <a:r>
            <a:rPr lang="en-US" sz="4300" kern="1200" dirty="0" err="1"/>
            <a:t>dysgu</a:t>
          </a:r>
          <a:endParaRPr lang="en-US" sz="4300" kern="1200" dirty="0"/>
        </a:p>
      </dsp:txBody>
      <dsp:txXfrm>
        <a:off x="50347" y="884930"/>
        <a:ext cx="7200374" cy="930660"/>
      </dsp:txXfrm>
    </dsp:sp>
    <dsp:sp modelId="{85B76DAE-BD1D-3E41-B969-B1DFC4D429F2}">
      <dsp:nvSpPr>
        <dsp:cNvPr id="0" name=""/>
        <dsp:cNvSpPr/>
      </dsp:nvSpPr>
      <dsp:spPr>
        <a:xfrm>
          <a:off x="0" y="1989778"/>
          <a:ext cx="7301068" cy="1031354"/>
        </a:xfrm>
        <a:prstGeom prst="roundRect">
          <a:avLst/>
        </a:prstGeom>
        <a:solidFill>
          <a:schemeClr val="accent1">
            <a:shade val="50000"/>
            <a:hueOff val="244217"/>
            <a:satOff val="-4024"/>
            <a:lumOff val="279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 err="1"/>
            <a:t>Ffurfiannol</a:t>
          </a:r>
          <a:r>
            <a:rPr lang="en-US" sz="4300" kern="1200" dirty="0"/>
            <a:t> – </a:t>
          </a:r>
          <a:r>
            <a:rPr lang="en-US" sz="4300" kern="1200" dirty="0" err="1"/>
            <a:t>yn</a:t>
          </a:r>
          <a:r>
            <a:rPr lang="en-US" sz="4300" kern="1200" dirty="0"/>
            <a:t> </a:t>
          </a:r>
          <a:r>
            <a:rPr lang="en-US" sz="4300" kern="1200" dirty="0" err="1"/>
            <a:t>ystod</a:t>
          </a:r>
          <a:endParaRPr lang="en-US" sz="4300" kern="1200" dirty="0"/>
        </a:p>
      </dsp:txBody>
      <dsp:txXfrm>
        <a:off x="50347" y="2040125"/>
        <a:ext cx="7200374" cy="930660"/>
      </dsp:txXfrm>
    </dsp:sp>
    <dsp:sp modelId="{348C1E75-5BE3-7349-B8B8-5CE0A1526F8D}">
      <dsp:nvSpPr>
        <dsp:cNvPr id="0" name=""/>
        <dsp:cNvSpPr/>
      </dsp:nvSpPr>
      <dsp:spPr>
        <a:xfrm>
          <a:off x="0" y="3144973"/>
          <a:ext cx="7301068" cy="1031354"/>
        </a:xfrm>
        <a:prstGeom prst="roundRect">
          <a:avLst/>
        </a:prstGeom>
        <a:solidFill>
          <a:schemeClr val="accent1">
            <a:shade val="50000"/>
            <a:hueOff val="244217"/>
            <a:satOff val="-4024"/>
            <a:lumOff val="279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Crynodol – erbyn y diwedd</a:t>
          </a:r>
        </a:p>
      </dsp:txBody>
      <dsp:txXfrm>
        <a:off x="50347" y="3195320"/>
        <a:ext cx="7200374" cy="9306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C0F06-F1E0-4846-BD3B-ACD81C5EE07C}">
      <dsp:nvSpPr>
        <dsp:cNvPr id="0" name=""/>
        <dsp:cNvSpPr/>
      </dsp:nvSpPr>
      <dsp:spPr>
        <a:xfrm>
          <a:off x="1866282" y="265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Meini</a:t>
          </a:r>
          <a:r>
            <a:rPr lang="en-US" sz="2800" kern="1200" dirty="0"/>
            <a:t> </a:t>
          </a:r>
          <a:r>
            <a:rPr lang="en-US" sz="2800" kern="1200" dirty="0" err="1"/>
            <a:t>prawf</a:t>
          </a:r>
          <a:r>
            <a:rPr lang="en-US" sz="2800" kern="1200" dirty="0"/>
            <a:t> </a:t>
          </a:r>
          <a:r>
            <a:rPr lang="en-US" sz="2800" kern="1200" dirty="0" err="1"/>
            <a:t>llwyddiant</a:t>
          </a:r>
          <a:endParaRPr lang="en-US" sz="2800" kern="1200" dirty="0"/>
        </a:p>
      </dsp:txBody>
      <dsp:txXfrm>
        <a:off x="1928712" y="65088"/>
        <a:ext cx="1974707" cy="1154034"/>
      </dsp:txXfrm>
    </dsp:sp>
    <dsp:sp modelId="{E0972448-E925-C54F-A35B-DEAEEE9E3EE9}">
      <dsp:nvSpPr>
        <dsp:cNvPr id="0" name=""/>
        <dsp:cNvSpPr/>
      </dsp:nvSpPr>
      <dsp:spPr>
        <a:xfrm>
          <a:off x="1866282" y="134549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Cwestiynu </a:t>
          </a:r>
        </a:p>
      </dsp:txBody>
      <dsp:txXfrm>
        <a:off x="1928712" y="1407928"/>
        <a:ext cx="1974707" cy="1154034"/>
      </dsp:txXfrm>
    </dsp:sp>
    <dsp:sp modelId="{7062B749-2A72-A842-A735-C526D23E6E90}">
      <dsp:nvSpPr>
        <dsp:cNvPr id="0" name=""/>
        <dsp:cNvSpPr/>
      </dsp:nvSpPr>
      <dsp:spPr>
        <a:xfrm>
          <a:off x="1866282" y="268833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Adborth </a:t>
          </a:r>
        </a:p>
      </dsp:txBody>
      <dsp:txXfrm>
        <a:off x="1928712" y="2750768"/>
        <a:ext cx="1974707" cy="1154034"/>
      </dsp:txXfrm>
    </dsp:sp>
    <dsp:sp modelId="{86E02922-A8D0-E840-B0F8-86A9A249D582}">
      <dsp:nvSpPr>
        <dsp:cNvPr id="0" name=""/>
        <dsp:cNvSpPr/>
      </dsp:nvSpPr>
      <dsp:spPr>
        <a:xfrm>
          <a:off x="1866282" y="4031178"/>
          <a:ext cx="2099567" cy="127889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Hunan asesu</a:t>
          </a:r>
        </a:p>
      </dsp:txBody>
      <dsp:txXfrm>
        <a:off x="1928712" y="4093608"/>
        <a:ext cx="1974707" cy="1154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C0F06-F1E0-4846-BD3B-ACD81C5EE07C}">
      <dsp:nvSpPr>
        <dsp:cNvPr id="0" name=""/>
        <dsp:cNvSpPr/>
      </dsp:nvSpPr>
      <dsp:spPr>
        <a:xfrm>
          <a:off x="1866282" y="2658"/>
          <a:ext cx="2099567" cy="127889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Meini</a:t>
          </a:r>
          <a:r>
            <a:rPr lang="en-US" sz="2200" kern="1200" dirty="0"/>
            <a:t> </a:t>
          </a:r>
          <a:r>
            <a:rPr lang="en-US" sz="2200" kern="1200" dirty="0" err="1"/>
            <a:t>prawf</a:t>
          </a:r>
          <a:r>
            <a:rPr lang="en-US" sz="2200" kern="1200" dirty="0"/>
            <a:t> </a:t>
          </a:r>
          <a:r>
            <a:rPr lang="en-US" sz="2200" kern="1200" dirty="0" err="1"/>
            <a:t>llwyddiant</a:t>
          </a:r>
          <a:endParaRPr lang="en-US" sz="2200" kern="1200" dirty="0"/>
        </a:p>
      </dsp:txBody>
      <dsp:txXfrm>
        <a:off x="1928712" y="65088"/>
        <a:ext cx="1974707" cy="1154034"/>
      </dsp:txXfrm>
    </dsp:sp>
    <dsp:sp modelId="{E0972448-E925-C54F-A35B-DEAEEE9E3EE9}">
      <dsp:nvSpPr>
        <dsp:cNvPr id="0" name=""/>
        <dsp:cNvSpPr/>
      </dsp:nvSpPr>
      <dsp:spPr>
        <a:xfrm>
          <a:off x="1866282" y="1345498"/>
          <a:ext cx="2099567" cy="1278894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Cwestiynu</a:t>
          </a:r>
          <a:r>
            <a:rPr lang="en-US" sz="2200" kern="1200" dirty="0"/>
            <a:t> </a:t>
          </a:r>
          <a:r>
            <a:rPr lang="en-US" sz="2200" kern="1200" dirty="0" err="1"/>
            <a:t>sydd</a:t>
          </a:r>
          <a:r>
            <a:rPr lang="en-US" sz="2200" kern="1200" dirty="0"/>
            <a:t> </a:t>
          </a:r>
          <a:r>
            <a:rPr lang="en-US" sz="2200" kern="1200" dirty="0" err="1"/>
            <a:t>yn</a:t>
          </a:r>
          <a:r>
            <a:rPr lang="en-US" sz="2200" kern="1200" dirty="0"/>
            <a:t> </a:t>
          </a:r>
          <a:r>
            <a:rPr lang="en-US" sz="2200" kern="1200" dirty="0" err="1"/>
            <a:t>sbarduno</a:t>
          </a:r>
          <a:r>
            <a:rPr lang="en-US" sz="2200" kern="1200" dirty="0"/>
            <a:t> </a:t>
          </a:r>
          <a:r>
            <a:rPr lang="en-US" sz="2200" kern="1200" dirty="0" err="1"/>
            <a:t>sgyrsiau</a:t>
          </a:r>
          <a:r>
            <a:rPr lang="en-US" sz="2200" kern="1200" dirty="0"/>
            <a:t> </a:t>
          </a:r>
          <a:r>
            <a:rPr lang="en-US" sz="2200" kern="1200" dirty="0" err="1"/>
            <a:t>agored</a:t>
          </a:r>
          <a:r>
            <a:rPr lang="en-US" sz="2200" kern="1200" dirty="0"/>
            <a:t> </a:t>
          </a:r>
        </a:p>
      </dsp:txBody>
      <dsp:txXfrm>
        <a:off x="1928712" y="1407928"/>
        <a:ext cx="1974707" cy="1154034"/>
      </dsp:txXfrm>
    </dsp:sp>
    <dsp:sp modelId="{7062B749-2A72-A842-A735-C526D23E6E90}">
      <dsp:nvSpPr>
        <dsp:cNvPr id="0" name=""/>
        <dsp:cNvSpPr/>
      </dsp:nvSpPr>
      <dsp:spPr>
        <a:xfrm>
          <a:off x="1866282" y="2688338"/>
          <a:ext cx="2099567" cy="1278894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Adborth</a:t>
          </a:r>
          <a:endParaRPr lang="en-US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effeithiol</a:t>
          </a:r>
          <a:r>
            <a:rPr lang="en-US" sz="2200" kern="1200" dirty="0"/>
            <a:t> </a:t>
          </a:r>
        </a:p>
      </dsp:txBody>
      <dsp:txXfrm>
        <a:off x="1928712" y="2750768"/>
        <a:ext cx="1974707" cy="1154034"/>
      </dsp:txXfrm>
    </dsp:sp>
    <dsp:sp modelId="{86E02922-A8D0-E840-B0F8-86A9A249D582}">
      <dsp:nvSpPr>
        <dsp:cNvPr id="0" name=""/>
        <dsp:cNvSpPr/>
      </dsp:nvSpPr>
      <dsp:spPr>
        <a:xfrm>
          <a:off x="1866282" y="4031178"/>
          <a:ext cx="2099567" cy="127889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Dysgwyr</a:t>
          </a:r>
          <a:r>
            <a:rPr lang="en-US" sz="2200" kern="1200" dirty="0"/>
            <a:t> </a:t>
          </a:r>
          <a:r>
            <a:rPr lang="en-US" sz="2200" kern="1200" dirty="0" err="1"/>
            <a:t>yw</a:t>
          </a:r>
          <a:r>
            <a:rPr lang="en-US" sz="2200" kern="1200" dirty="0"/>
            <a:t> </a:t>
          </a:r>
          <a:r>
            <a:rPr lang="en-US" sz="2200" kern="1200" dirty="0" err="1"/>
            <a:t>canolbwynt</a:t>
          </a:r>
          <a:r>
            <a:rPr lang="en-US" sz="2200" kern="1200" dirty="0"/>
            <a:t> y </a:t>
          </a:r>
          <a:r>
            <a:rPr lang="en-US" sz="2200" kern="1200" dirty="0" err="1"/>
            <a:t>dysgu</a:t>
          </a:r>
          <a:endParaRPr lang="en-US" sz="2200" kern="1200" dirty="0"/>
        </a:p>
      </dsp:txBody>
      <dsp:txXfrm>
        <a:off x="1928712" y="4093608"/>
        <a:ext cx="1974707" cy="11540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C0F06-F1E0-4846-BD3B-ACD81C5EE07C}">
      <dsp:nvSpPr>
        <dsp:cNvPr id="0" name=""/>
        <dsp:cNvSpPr/>
      </dsp:nvSpPr>
      <dsp:spPr>
        <a:xfrm>
          <a:off x="1045603" y="3476386"/>
          <a:ext cx="2147228" cy="138269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/>
            <a:t>Cyd</a:t>
          </a:r>
          <a:r>
            <a:rPr lang="en-US" sz="2500" kern="1200" dirty="0"/>
            <a:t> </a:t>
          </a:r>
          <a:r>
            <a:rPr lang="en-US" sz="2500" kern="1200" dirty="0" err="1"/>
            <a:t>weithio</a:t>
          </a:r>
          <a:r>
            <a:rPr lang="en-US" sz="2500" kern="1200" dirty="0"/>
            <a:t> o ran y </a:t>
          </a:r>
          <a:r>
            <a:rPr lang="en-US" sz="2500" kern="1200" dirty="0" err="1"/>
            <a:t>dysgwyr</a:t>
          </a:r>
          <a:r>
            <a:rPr lang="en-US" sz="2500" kern="1200" dirty="0"/>
            <a:t> </a:t>
          </a:r>
          <a:r>
            <a:rPr lang="en-US" sz="2500" kern="1200" dirty="0" err="1"/>
            <a:t>gyda’i</a:t>
          </a:r>
          <a:r>
            <a:rPr lang="en-US" sz="2500" kern="1200" dirty="0"/>
            <a:t> </a:t>
          </a:r>
          <a:r>
            <a:rPr lang="en-US" sz="2500" kern="1200" dirty="0" err="1"/>
            <a:t>gilydd</a:t>
          </a:r>
          <a:endParaRPr lang="en-US" sz="2500" kern="1200" dirty="0"/>
        </a:p>
      </dsp:txBody>
      <dsp:txXfrm>
        <a:off x="1113100" y="3543883"/>
        <a:ext cx="2012234" cy="12476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5A224-BF73-7C47-AB84-F1428E60710F}">
      <dsp:nvSpPr>
        <dsp:cNvPr id="0" name=""/>
        <dsp:cNvSpPr/>
      </dsp:nvSpPr>
      <dsp:spPr>
        <a:xfrm>
          <a:off x="0" y="1463665"/>
          <a:ext cx="1779686" cy="11301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93042-5208-9D45-BE07-6AC47DD33E95}">
      <dsp:nvSpPr>
        <dsp:cNvPr id="0" name=""/>
        <dsp:cNvSpPr/>
      </dsp:nvSpPr>
      <dsp:spPr>
        <a:xfrm>
          <a:off x="197742" y="1651520"/>
          <a:ext cx="1779686" cy="11301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Blwyddyn 5 + 6 </a:t>
          </a:r>
        </a:p>
      </dsp:txBody>
      <dsp:txXfrm>
        <a:off x="230841" y="1684619"/>
        <a:ext cx="1713488" cy="1063902"/>
      </dsp:txXfrm>
    </dsp:sp>
    <dsp:sp modelId="{D06024FE-B08B-B543-9279-F5EE6FC3E099}">
      <dsp:nvSpPr>
        <dsp:cNvPr id="0" name=""/>
        <dsp:cNvSpPr/>
      </dsp:nvSpPr>
      <dsp:spPr>
        <a:xfrm>
          <a:off x="2175172" y="1463665"/>
          <a:ext cx="1779686" cy="11301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43995-79EE-E543-8415-E2FE35B76502}">
      <dsp:nvSpPr>
        <dsp:cNvPr id="0" name=""/>
        <dsp:cNvSpPr/>
      </dsp:nvSpPr>
      <dsp:spPr>
        <a:xfrm>
          <a:off x="2372915" y="1651520"/>
          <a:ext cx="1779686" cy="11301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30 o ddysgwyr </a:t>
          </a:r>
        </a:p>
      </dsp:txBody>
      <dsp:txXfrm>
        <a:off x="2406014" y="1684619"/>
        <a:ext cx="1713488" cy="1063902"/>
      </dsp:txXfrm>
    </dsp:sp>
    <dsp:sp modelId="{8611B53D-4802-4342-962C-62814A099FCA}">
      <dsp:nvSpPr>
        <dsp:cNvPr id="0" name=""/>
        <dsp:cNvSpPr/>
      </dsp:nvSpPr>
      <dsp:spPr>
        <a:xfrm>
          <a:off x="4350344" y="1463665"/>
          <a:ext cx="1779686" cy="11301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7DF91-4416-BE48-9059-DE5C07A52256}">
      <dsp:nvSpPr>
        <dsp:cNvPr id="0" name=""/>
        <dsp:cNvSpPr/>
      </dsp:nvSpPr>
      <dsp:spPr>
        <a:xfrm>
          <a:off x="4548087" y="1651520"/>
          <a:ext cx="1779686" cy="11301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4 MAT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2 ADY </a:t>
          </a:r>
        </a:p>
      </dsp:txBody>
      <dsp:txXfrm>
        <a:off x="4581186" y="1684619"/>
        <a:ext cx="1713488" cy="10639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5A57-A6E5-B246-9268-7A86202BF007}">
      <dsp:nvSpPr>
        <dsp:cNvPr id="0" name=""/>
        <dsp:cNvSpPr/>
      </dsp:nvSpPr>
      <dsp:spPr>
        <a:xfrm>
          <a:off x="1881902" y="352213"/>
          <a:ext cx="4551680" cy="4551680"/>
        </a:xfrm>
        <a:prstGeom prst="pie">
          <a:avLst>
            <a:gd name="adj1" fmla="val 16200000"/>
            <a:gd name="adj2" fmla="val 1800000"/>
          </a:avLst>
        </a:prstGeom>
        <a:solidFill>
          <a:srgbClr val="AEC4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Ble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ydw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i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eisiau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i’r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dysgwyr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symud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ymlaen</a:t>
          </a:r>
          <a:r>
            <a:rPr lang="en-GB" sz="1900" kern="1200" dirty="0">
              <a:solidFill>
                <a:schemeClr val="tx1"/>
              </a:solidFill>
            </a:rPr>
            <a:t> at?</a:t>
          </a:r>
        </a:p>
      </dsp:txBody>
      <dsp:txXfrm>
        <a:off x="4280746" y="1316736"/>
        <a:ext cx="1625600" cy="1354666"/>
      </dsp:txXfrm>
    </dsp:sp>
    <dsp:sp modelId="{90F51A76-8B72-6645-B79C-E30ECFDC66CC}">
      <dsp:nvSpPr>
        <dsp:cNvPr id="0" name=""/>
        <dsp:cNvSpPr/>
      </dsp:nvSpPr>
      <dsp:spPr>
        <a:xfrm>
          <a:off x="1788159" y="514773"/>
          <a:ext cx="4551680" cy="4551680"/>
        </a:xfrm>
        <a:prstGeom prst="pie">
          <a:avLst>
            <a:gd name="adj1" fmla="val 1800000"/>
            <a:gd name="adj2" fmla="val 9000000"/>
          </a:avLst>
        </a:prstGeom>
        <a:solidFill>
          <a:srgbClr val="AEC4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Sut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ydw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i</a:t>
          </a:r>
          <a:r>
            <a:rPr lang="en-GB" sz="1900" kern="1200" dirty="0">
              <a:solidFill>
                <a:schemeClr val="tx1"/>
              </a:solidFill>
            </a:rPr>
            <a:t> am </a:t>
          </a:r>
          <a:r>
            <a:rPr lang="en-GB" sz="1900" kern="1200" dirty="0" err="1">
              <a:solidFill>
                <a:schemeClr val="tx1"/>
              </a:solidFill>
            </a:rPr>
            <a:t>i’r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dysgwyr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cyrraedd</a:t>
          </a:r>
          <a:r>
            <a:rPr lang="en-GB" sz="1900" kern="1200" dirty="0">
              <a:solidFill>
                <a:schemeClr val="tx1"/>
              </a:solidFill>
            </a:rPr>
            <a:t> y nod?</a:t>
          </a:r>
        </a:p>
      </dsp:txBody>
      <dsp:txXfrm>
        <a:off x="2871893" y="3467946"/>
        <a:ext cx="2438400" cy="1192106"/>
      </dsp:txXfrm>
    </dsp:sp>
    <dsp:sp modelId="{B930B110-6A36-3D47-B7A3-1A80B0BB96B0}">
      <dsp:nvSpPr>
        <dsp:cNvPr id="0" name=""/>
        <dsp:cNvSpPr/>
      </dsp:nvSpPr>
      <dsp:spPr>
        <a:xfrm>
          <a:off x="1694416" y="352213"/>
          <a:ext cx="4551680" cy="4551680"/>
        </a:xfrm>
        <a:prstGeom prst="pie">
          <a:avLst>
            <a:gd name="adj1" fmla="val 9000000"/>
            <a:gd name="adj2" fmla="val 16200000"/>
          </a:avLst>
        </a:prstGeom>
        <a:solidFill>
          <a:srgbClr val="AEC4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Ble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mae’r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dysgwyr</a:t>
          </a:r>
          <a:r>
            <a:rPr lang="en-GB" sz="1900" kern="1200" dirty="0">
              <a:solidFill>
                <a:schemeClr val="tx1"/>
              </a:solidFill>
            </a:rPr>
            <a:t> </a:t>
          </a:r>
          <a:r>
            <a:rPr lang="en-GB" sz="1900" kern="1200" dirty="0" err="1">
              <a:solidFill>
                <a:schemeClr val="tx1"/>
              </a:solidFill>
            </a:rPr>
            <a:t>nawr</a:t>
          </a:r>
          <a:r>
            <a:rPr lang="en-GB" sz="1900" kern="1200" dirty="0">
              <a:solidFill>
                <a:schemeClr val="tx1"/>
              </a:solidFill>
            </a:rPr>
            <a:t>?</a:t>
          </a:r>
        </a:p>
      </dsp:txBody>
      <dsp:txXfrm>
        <a:off x="2221653" y="1316736"/>
        <a:ext cx="1625600" cy="1354666"/>
      </dsp:txXfrm>
    </dsp:sp>
    <dsp:sp modelId="{C0C7D4E6-3499-414E-9659-273B8CDF55A0}">
      <dsp:nvSpPr>
        <dsp:cNvPr id="0" name=""/>
        <dsp:cNvSpPr/>
      </dsp:nvSpPr>
      <dsp:spPr>
        <a:xfrm>
          <a:off x="1600507" y="70442"/>
          <a:ext cx="5115221" cy="5115221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D69AF-300A-6848-93C5-F1EA0396EBBD}">
      <dsp:nvSpPr>
        <dsp:cNvPr id="0" name=""/>
        <dsp:cNvSpPr/>
      </dsp:nvSpPr>
      <dsp:spPr>
        <a:xfrm>
          <a:off x="1506389" y="232714"/>
          <a:ext cx="5115221" cy="5115221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61724-A629-554B-83B9-8CF2E2E0CD72}">
      <dsp:nvSpPr>
        <dsp:cNvPr id="0" name=""/>
        <dsp:cNvSpPr/>
      </dsp:nvSpPr>
      <dsp:spPr>
        <a:xfrm>
          <a:off x="1412270" y="70442"/>
          <a:ext cx="5115221" cy="5115221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3C3BBF-F757-674E-8F7B-1CD7BD7E2B7A}" type="datetimeFigureOut">
              <a:rPr lang="en-US" smtClean="0"/>
              <a:t>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D14A6-87C5-3F47-9120-A23C9BBF56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705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Dylan William </a:t>
            </a:r>
          </a:p>
          <a:p>
            <a:r>
              <a:rPr lang="en-US" dirty="0" err="1"/>
              <a:t>Natriello</a:t>
            </a:r>
            <a:r>
              <a:rPr lang="en-US" dirty="0"/>
              <a:t> (1987)</a:t>
            </a:r>
          </a:p>
          <a:p>
            <a:r>
              <a:rPr lang="en-US" dirty="0"/>
              <a:t>Crooks (1998)</a:t>
            </a:r>
          </a:p>
          <a:p>
            <a:r>
              <a:rPr lang="en-US" dirty="0" err="1"/>
              <a:t>Blak</a:t>
            </a:r>
            <a:r>
              <a:rPr lang="en-US" dirty="0"/>
              <a:t> &amp; William (1998)</a:t>
            </a:r>
          </a:p>
          <a:p>
            <a:r>
              <a:rPr lang="en-US" dirty="0"/>
              <a:t>Kluger &amp; </a:t>
            </a:r>
            <a:r>
              <a:rPr lang="en-US" dirty="0" err="1"/>
              <a:t>DeNisi</a:t>
            </a:r>
            <a:r>
              <a:rPr lang="en-US" dirty="0"/>
              <a:t> (1996)</a:t>
            </a:r>
          </a:p>
          <a:p>
            <a:endParaRPr lang="en-US" dirty="0"/>
          </a:p>
          <a:p>
            <a:r>
              <a:rPr lang="en-US" dirty="0" err="1"/>
              <a:t>Dilyniant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</a:t>
            </a:r>
          </a:p>
          <a:p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cydwybodus</a:t>
            </a:r>
            <a:r>
              <a:rPr lang="en-US" dirty="0"/>
              <a:t> </a:t>
            </a:r>
            <a:r>
              <a:rPr lang="en-US" dirty="0" err="1"/>
              <a:t>a.y.y.b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463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Dylan William – invest in teachers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241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- </a:t>
            </a:r>
            <a:r>
              <a:rPr lang="en-US" dirty="0" err="1"/>
              <a:t>Wedi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astudio</a:t>
            </a:r>
            <a:r>
              <a:rPr lang="en-US" dirty="0"/>
              <a:t> am </a:t>
            </a:r>
            <a:r>
              <a:rPr lang="en-US" dirty="0" err="1"/>
              <a:t>Batagonia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 – </a:t>
            </a:r>
            <a:r>
              <a:rPr lang="en-US" dirty="0" err="1"/>
              <a:t>gwers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dilyn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roeddent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423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09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D14A6-87C5-3F47-9120-A23C9BBF564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678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76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160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287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1/2/25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09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1/2/25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16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1/2/25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33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54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033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96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5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F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499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image" Target="../media/image3.tiff"/><Relationship Id="rId16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6.tiff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app.goo.gl/tPDWp5ixUDh92XJaA" TargetMode="External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irleyclarke-education.org/" TargetMode="External"/><Relationship Id="rId3" Type="http://schemas.openxmlformats.org/officeDocument/2006/relationships/hyperlink" Target="https://thegrid.org.uk/teaching-and-learning/assessment/assessment-for-learning" TargetMode="External"/><Relationship Id="rId7" Type="http://schemas.openxmlformats.org/officeDocument/2006/relationships/hyperlink" Target="https://books.google.co.uk/books?id=ZoTl52PANJUC&amp;printsec=frontcover#v=onepage&amp;q&amp;f=fals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chingenglish.org.uk/professional-development/teachers/assessing-learning/articles/assessment-learning" TargetMode="External"/><Relationship Id="rId5" Type="http://schemas.openxmlformats.org/officeDocument/2006/relationships/hyperlink" Target="https://cirl.etoncollege.com/rosenshine-and-sherrington-on-questioning-2/#:~:text=The%20third%20of%20his%20ten,14" TargetMode="External"/><Relationship Id="rId4" Type="http://schemas.openxmlformats.org/officeDocument/2006/relationships/hyperlink" Target="https://openlab.bmcc.cuny.edu/ece-110-172/wp-content/uploads/sites/2540/2020/05/ReichShapiro-2018-Piaget.pdf" TargetMode="External"/><Relationship Id="rId9" Type="http://schemas.openxmlformats.org/officeDocument/2006/relationships/hyperlink" Target="https://www.niu.edu/citl/resources/guides/instructional-guide/formative-and-summative-assessment.shtml#:~:text=There%20are%20three%20types%20of,diagnostic%2C%20formative%2C%20and%20summative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ylanwiliam.org/Dylan_Wiliams_website/Papers_files/Cambridge%20AfL%20keynote.doc" TargetMode="External"/><Relationship Id="rId3" Type="http://schemas.openxmlformats.org/officeDocument/2006/relationships/hyperlink" Target="file:///Users/Anyone/Documents/sut-i-ddatblygu-meddwl-ac-asesu-ar-gyfer-dysgu-yn-yr-ystafell-ddosbarth.pdf" TargetMode="External"/><Relationship Id="rId7" Type="http://schemas.openxmlformats.org/officeDocument/2006/relationships/hyperlink" Target="https://www.teachertoolkit.co.uk/2018/03/04/live-marking-2/" TargetMode="External"/><Relationship Id="rId2" Type="http://schemas.openxmlformats.org/officeDocument/2006/relationships/hyperlink" Target="https://theeducationhub.org.nz/an-introduction-to-cognitive-load-theo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.uk/books?hl=en&amp;lr=&amp;id=V3zADwAAQBAJ&amp;oi=fnd&amp;pg=PT6&amp;dq=live+marking+in+the+classroom&amp;ots=Pk9bffT0pw&amp;sig=dxpJrVKJMwgagg77i2kJbrYq_bc&amp;redir_esc=y#v=onepage&amp;q=live%20marking%20in%20the%20classroom&amp;f=false" TargetMode="External"/><Relationship Id="rId5" Type="http://schemas.openxmlformats.org/officeDocument/2006/relationships/hyperlink" Target="https://www.cambridgeinternational.org/Images/557886-09.-the-power-of-effective-feedback.pdf" TargetMode="External"/><Relationship Id="rId4" Type="http://schemas.openxmlformats.org/officeDocument/2006/relationships/hyperlink" Target="https://www.mcw.edu/-/media/MCW/Education/Academic-Affairs/OEI/Faculty-Quick-Guides/Cognitive-Load-Theor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ACBF2D-262E-5F4B-B33B-DB26098D4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4305" y="0"/>
            <a:ext cx="13716002" cy="6858001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3F669-2861-9F42-A2CA-4BE1463093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dirty="0" err="1">
                <a:solidFill>
                  <a:srgbClr val="FFFFFF"/>
                </a:solidFill>
              </a:rPr>
              <a:t>Aseiniad</a:t>
            </a:r>
            <a:r>
              <a:rPr lang="en-US" sz="3000" dirty="0">
                <a:solidFill>
                  <a:srgbClr val="FFFFFF"/>
                </a:solidFill>
              </a:rPr>
              <a:t> 5012 – </a:t>
            </a:r>
            <a:r>
              <a:rPr lang="en-US" sz="3000" dirty="0" err="1">
                <a:solidFill>
                  <a:srgbClr val="FFFFFF"/>
                </a:solidFill>
              </a:rPr>
              <a:t>Cyflwyniad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lafar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sy’n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gwerthuso’n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feirniadol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sut</a:t>
            </a:r>
            <a:r>
              <a:rPr lang="en-US" sz="3000" dirty="0">
                <a:solidFill>
                  <a:srgbClr val="FFFFFF"/>
                </a:solidFill>
              </a:rPr>
              <a:t> y </a:t>
            </a:r>
            <a:r>
              <a:rPr lang="en-US" sz="3000" dirty="0" err="1">
                <a:solidFill>
                  <a:srgbClr val="FFFFFF"/>
                </a:solidFill>
              </a:rPr>
              <a:t>gellir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defnyddio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Asesu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gyfer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Dysgu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mewn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cyfle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dysgu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i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hybu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cynnydd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ar</a:t>
            </a:r>
            <a:r>
              <a:rPr lang="en-US" sz="3000" dirty="0">
                <a:solidFill>
                  <a:srgbClr val="FFFFFF"/>
                </a:solidFill>
              </a:rPr>
              <a:t> draws </a:t>
            </a:r>
            <a:r>
              <a:rPr lang="en-US" sz="3000" dirty="0" err="1">
                <a:solidFill>
                  <a:srgbClr val="FFFFFF"/>
                </a:solidFill>
              </a:rPr>
              <a:t>maes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dysgu</a:t>
            </a:r>
            <a:r>
              <a:rPr lang="en-US" sz="3000" dirty="0">
                <a:solidFill>
                  <a:srgbClr val="FFFFFF"/>
                </a:solidFill>
              </a:rPr>
              <a:t> a </a:t>
            </a:r>
            <a:r>
              <a:rPr lang="en-US" sz="3000" dirty="0" err="1">
                <a:solidFill>
                  <a:srgbClr val="FFFFFF"/>
                </a:solidFill>
              </a:rPr>
              <a:t>phrofiad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ddewiswyd</a:t>
            </a:r>
            <a:endParaRPr lang="en-US" sz="3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511700-BE76-824B-9D2C-3BAC2F0E00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Kayleigh </a:t>
            </a:r>
            <a:r>
              <a:rPr lang="en-US" dirty="0" err="1">
                <a:solidFill>
                  <a:srgbClr val="FFFFFF"/>
                </a:solidFill>
              </a:rPr>
              <a:t>Tamlin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r>
              <a:rPr lang="en-US" dirty="0">
                <a:solidFill>
                  <a:srgbClr val="FFFFFF"/>
                </a:solidFill>
              </a:rPr>
              <a:t>2310396</a:t>
            </a:r>
          </a:p>
          <a:p>
            <a:r>
              <a:rPr lang="en-US" dirty="0">
                <a:solidFill>
                  <a:srgbClr val="FFFFFF"/>
                </a:solidFill>
              </a:rPr>
              <a:t>BA2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94DE9C-9469-2546-8BE8-70B4EECCB898}"/>
              </a:ext>
            </a:extLst>
          </p:cNvPr>
          <p:cNvSpPr txBox="1"/>
          <p:nvPr/>
        </p:nvSpPr>
        <p:spPr>
          <a:xfrm>
            <a:off x="8947947" y="6276419"/>
            <a:ext cx="3593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21k school (2024).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gael:https</a:t>
            </a:r>
            <a:r>
              <a:rPr lang="en-US" sz="1200" dirty="0"/>
              <a:t>://</a:t>
            </a:r>
            <a:r>
              <a:rPr lang="en-US" sz="1200" dirty="0" err="1"/>
              <a:t>images.app.goo.gl</a:t>
            </a:r>
            <a:r>
              <a:rPr lang="en-US" sz="1200" dirty="0"/>
              <a:t>/rFxuVYKxuNcsq3wi8</a:t>
            </a:r>
          </a:p>
        </p:txBody>
      </p:sp>
    </p:spTree>
    <p:extLst>
      <p:ext uri="{BB962C8B-B14F-4D97-AF65-F5344CB8AC3E}">
        <p14:creationId xmlns:p14="http://schemas.microsoft.com/office/powerpoint/2010/main" val="2426173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CF90FF-1EAE-F643-A2BA-325C84968D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078" r="23073"/>
          <a:stretch/>
        </p:blipFill>
        <p:spPr>
          <a:xfrm>
            <a:off x="7659149" y="976160"/>
            <a:ext cx="4011643" cy="53717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12F22F-A1EB-3A4B-B099-5DBB0177284F}"/>
              </a:ext>
            </a:extLst>
          </p:cNvPr>
          <p:cNvSpPr txBox="1"/>
          <p:nvPr/>
        </p:nvSpPr>
        <p:spPr>
          <a:xfrm>
            <a:off x="517870" y="1545333"/>
            <a:ext cx="6537960" cy="37673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4000" b="1" u="sng" dirty="0"/>
              <a:t>Beth </a:t>
            </a:r>
            <a:r>
              <a:rPr lang="en-US" sz="4000" b="1" u="sng" dirty="0" err="1"/>
              <a:t>yw</a:t>
            </a:r>
            <a:r>
              <a:rPr lang="en-US" sz="4000" b="1" u="sng" dirty="0"/>
              <a:t> </a:t>
            </a:r>
            <a:r>
              <a:rPr lang="en-US" sz="4000" b="1" u="sng" dirty="0" err="1"/>
              <a:t>Asesu</a:t>
            </a:r>
            <a:r>
              <a:rPr lang="en-US" sz="4000" b="1" u="sng" dirty="0"/>
              <a:t> </a:t>
            </a:r>
            <a:r>
              <a:rPr lang="en-US" sz="4000" b="1" u="sng" dirty="0" err="1"/>
              <a:t>ar</a:t>
            </a:r>
            <a:r>
              <a:rPr lang="en-US" sz="4000" b="1" u="sng" dirty="0"/>
              <a:t> </a:t>
            </a:r>
            <a:r>
              <a:rPr lang="en-US" sz="4000" b="1" u="sng" dirty="0" err="1"/>
              <a:t>gyfer</a:t>
            </a:r>
            <a:r>
              <a:rPr lang="en-US" sz="4000" b="1" u="sng" dirty="0"/>
              <a:t> </a:t>
            </a:r>
            <a:r>
              <a:rPr lang="en-US" sz="4000" b="1" u="sng" dirty="0" err="1"/>
              <a:t>Dysgu</a:t>
            </a:r>
            <a:r>
              <a:rPr lang="en-US" sz="4000" b="1" u="sng" dirty="0"/>
              <a:t>?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dirty="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r>
              <a:rPr lang="en-US" sz="1900" dirty="0" err="1"/>
              <a:t>Modd</a:t>
            </a:r>
            <a:r>
              <a:rPr lang="en-US" sz="1900" dirty="0"/>
              <a:t> o </a:t>
            </a:r>
            <a:r>
              <a:rPr lang="en-US" sz="1900" dirty="0" err="1"/>
              <a:t>fesur</a:t>
            </a:r>
            <a:r>
              <a:rPr lang="en-US" sz="1900" dirty="0"/>
              <a:t> </a:t>
            </a:r>
            <a:r>
              <a:rPr lang="en-US" sz="1900" dirty="0" err="1"/>
              <a:t>ble</a:t>
            </a:r>
            <a:r>
              <a:rPr lang="en-US" sz="1900" dirty="0"/>
              <a:t> </a:t>
            </a:r>
            <a:r>
              <a:rPr lang="en-US" sz="1900" dirty="0" err="1"/>
              <a:t>mae’r</a:t>
            </a:r>
            <a:r>
              <a:rPr lang="en-US" sz="1900" dirty="0"/>
              <a:t> </a:t>
            </a:r>
            <a:r>
              <a:rPr lang="en-US" sz="1900" dirty="0" err="1"/>
              <a:t>dysgwyr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academaidd</a:t>
            </a: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draddodiadol</a:t>
            </a:r>
            <a:r>
              <a:rPr lang="en-US" sz="1900" dirty="0"/>
              <a:t>, </a:t>
            </a:r>
            <a:r>
              <a:rPr lang="en-US" sz="1900" dirty="0" err="1"/>
              <a:t>mae’r</a:t>
            </a:r>
            <a:r>
              <a:rPr lang="en-US" sz="1900" dirty="0"/>
              <a:t> </a:t>
            </a:r>
            <a:r>
              <a:rPr lang="en-US" sz="1900" dirty="0" err="1"/>
              <a:t>asesiad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edrych</a:t>
            </a:r>
            <a:r>
              <a:rPr lang="en-US" sz="1900" dirty="0"/>
              <a:t> </a:t>
            </a:r>
            <a:r>
              <a:rPr lang="en-US" sz="1900" dirty="0" err="1"/>
              <a:t>fel</a:t>
            </a:r>
            <a:r>
              <a:rPr lang="en-US" sz="1900" dirty="0"/>
              <a:t> </a:t>
            </a:r>
            <a:r>
              <a:rPr lang="en-US" sz="1900" dirty="0" err="1"/>
              <a:t>prawf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</a:t>
            </a:r>
            <a:r>
              <a:rPr lang="en-US" sz="1900" dirty="0" err="1"/>
              <a:t>ddiwedd</a:t>
            </a:r>
            <a:r>
              <a:rPr lang="en-US" sz="1900" dirty="0"/>
              <a:t> y </a:t>
            </a:r>
            <a:r>
              <a:rPr lang="en-US" sz="1900" dirty="0" err="1"/>
              <a:t>dysgu</a:t>
            </a: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endParaRPr lang="en-US" sz="1900" dirty="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Ø"/>
            </a:pPr>
            <a:r>
              <a:rPr lang="en-US" sz="1900" dirty="0"/>
              <a:t>Dylan William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credu’r</a:t>
            </a:r>
            <a:r>
              <a:rPr lang="en-US" sz="1900" dirty="0"/>
              <a:t> </a:t>
            </a:r>
            <a:r>
              <a:rPr lang="en-US" sz="1900" dirty="0" err="1"/>
              <a:t>asesu</a:t>
            </a:r>
            <a:r>
              <a:rPr lang="en-US" sz="1900" dirty="0"/>
              <a:t> </a:t>
            </a:r>
            <a:r>
              <a:rPr lang="en-US" sz="1900" dirty="0" err="1"/>
              <a:t>sy’n</a:t>
            </a:r>
            <a:r>
              <a:rPr lang="en-US" sz="1900" dirty="0"/>
              <a:t> </a:t>
            </a:r>
            <a:r>
              <a:rPr lang="en-US" sz="1900" dirty="0" err="1"/>
              <a:t>cymryd</a:t>
            </a:r>
            <a:r>
              <a:rPr lang="en-US" sz="1900" dirty="0"/>
              <a:t> </a:t>
            </a:r>
            <a:r>
              <a:rPr lang="en-US" sz="1900" dirty="0" err="1"/>
              <a:t>rhwng</a:t>
            </a:r>
            <a:r>
              <a:rPr lang="en-US" sz="1900" dirty="0"/>
              <a:t> </a:t>
            </a:r>
            <a:r>
              <a:rPr lang="en-US" sz="1900" dirty="0" err="1"/>
              <a:t>pob</a:t>
            </a:r>
            <a:r>
              <a:rPr lang="en-US" sz="1900" dirty="0"/>
              <a:t> 5 </a:t>
            </a:r>
            <a:r>
              <a:rPr lang="en-US" sz="1900" dirty="0" err="1"/>
              <a:t>eiliad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2 </a:t>
            </a:r>
            <a:r>
              <a:rPr lang="en-US" sz="1900" dirty="0" err="1"/>
              <a:t>awr</a:t>
            </a:r>
            <a:r>
              <a:rPr lang="en-US" sz="1900" dirty="0"/>
              <a:t> neu o </a:t>
            </a:r>
            <a:r>
              <a:rPr lang="en-US" sz="1900" dirty="0" err="1"/>
              <a:t>ddydd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ddydd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gwneud</a:t>
            </a:r>
            <a:r>
              <a:rPr lang="en-US" sz="1900" dirty="0"/>
              <a:t> y </a:t>
            </a:r>
            <a:r>
              <a:rPr lang="en-US" sz="1900" dirty="0" err="1"/>
              <a:t>mwyaf</a:t>
            </a:r>
            <a:r>
              <a:rPr lang="en-US" sz="1900" dirty="0"/>
              <a:t> o </a:t>
            </a:r>
            <a:r>
              <a:rPr lang="en-US" sz="1900" dirty="0" err="1"/>
              <a:t>effaith</a:t>
            </a:r>
            <a:r>
              <a:rPr lang="en-US" sz="1900" dirty="0"/>
              <a:t> </a:t>
            </a:r>
            <a:r>
              <a:rPr lang="en-US" sz="1900" dirty="0" err="1"/>
              <a:t>i’r</a:t>
            </a:r>
            <a:r>
              <a:rPr lang="en-US" sz="1900" dirty="0"/>
              <a:t> </a:t>
            </a:r>
            <a:r>
              <a:rPr lang="en-US" sz="1900" dirty="0" err="1"/>
              <a:t>dysgwyr</a:t>
            </a:r>
            <a:r>
              <a:rPr lang="en-US" sz="1900" dirty="0"/>
              <a:t>  </a:t>
            </a: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C4A613-915B-6542-A4EF-3C8BEA4C2D09}"/>
              </a:ext>
            </a:extLst>
          </p:cNvPr>
          <p:cNvSpPr txBox="1"/>
          <p:nvPr/>
        </p:nvSpPr>
        <p:spPr>
          <a:xfrm>
            <a:off x="9496552" y="6214345"/>
            <a:ext cx="2692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err="1">
                <a:solidFill>
                  <a:schemeClr val="bg1"/>
                </a:solidFill>
              </a:rPr>
              <a:t>Gardenersworld</a:t>
            </a:r>
            <a:r>
              <a:rPr lang="en-US" sz="1000" dirty="0">
                <a:solidFill>
                  <a:schemeClr val="bg1"/>
                </a:solidFill>
              </a:rPr>
              <a:t> (2025) https://</a:t>
            </a:r>
            <a:r>
              <a:rPr lang="en-US" sz="1000" dirty="0" err="1">
                <a:solidFill>
                  <a:schemeClr val="bg1"/>
                </a:solidFill>
              </a:rPr>
              <a:t>www.gardenersworld.com</a:t>
            </a:r>
            <a:r>
              <a:rPr lang="en-US" sz="1000" dirty="0">
                <a:solidFill>
                  <a:schemeClr val="bg1"/>
                </a:solidFill>
              </a:rPr>
              <a:t>/how-to/grow-plants/complete-guide-to-oak-trees/</a:t>
            </a:r>
          </a:p>
        </p:txBody>
      </p:sp>
    </p:spTree>
    <p:extLst>
      <p:ext uri="{BB962C8B-B14F-4D97-AF65-F5344CB8AC3E}">
        <p14:creationId xmlns:p14="http://schemas.microsoft.com/office/powerpoint/2010/main" val="1023365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D534B-A58C-994F-92CA-D286FF1D2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978408"/>
            <a:ext cx="3154680" cy="4069080"/>
          </a:xfrm>
        </p:spPr>
        <p:txBody>
          <a:bodyPr anchor="t">
            <a:normAutofit/>
          </a:bodyPr>
          <a:lstStyle/>
          <a:p>
            <a:r>
              <a:rPr lang="en-US" sz="4000"/>
              <a:t>Mathau o asesu ar gyfer dysgu</a:t>
            </a:r>
            <a:br>
              <a:rPr lang="en-US" sz="4000"/>
            </a:br>
            <a:br>
              <a:rPr lang="en-US" sz="4000"/>
            </a:br>
            <a:endParaRPr lang="en-US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3C6901-DEA1-B9D3-2F99-BAE785E3A9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31959"/>
              </p:ext>
            </p:extLst>
          </p:nvPr>
        </p:nvGraphicFramePr>
        <p:xfrm>
          <a:off x="4384964" y="978406"/>
          <a:ext cx="7301068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0239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diagram of a variety of colors&#10;&#10;Description automatically generated">
            <a:extLst>
              <a:ext uri="{FF2B5EF4-FFF2-40B4-BE49-F238E27FC236}">
                <a16:creationId xmlns:a16="http://schemas.microsoft.com/office/drawing/2014/main" id="{05F3BD2B-30A6-F746-AE3E-996A74D7F3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0" t="-1" r="52294" b="2"/>
          <a:stretch/>
        </p:blipFill>
        <p:spPr>
          <a:xfrm>
            <a:off x="979111" y="1975045"/>
            <a:ext cx="2767200" cy="43748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A8EFA9-C9D8-9648-81EE-C69AAAA6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7" y="976160"/>
            <a:ext cx="4809314" cy="1447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 err="1"/>
              <a:t>Adgweddau</a:t>
            </a:r>
            <a:r>
              <a:rPr lang="en-US" sz="3100" dirty="0"/>
              <a:t> </a:t>
            </a:r>
            <a:r>
              <a:rPr lang="en-US" sz="3100" dirty="0" err="1"/>
              <a:t>allweddol</a:t>
            </a:r>
            <a:r>
              <a:rPr lang="en-US" sz="3100" dirty="0"/>
              <a:t> </a:t>
            </a:r>
            <a:r>
              <a:rPr lang="en-US" sz="3100" dirty="0" err="1"/>
              <a:t>asesu</a:t>
            </a:r>
            <a:r>
              <a:rPr lang="en-US" sz="3100" dirty="0"/>
              <a:t> </a:t>
            </a:r>
            <a:r>
              <a:rPr lang="en-US" sz="3100" dirty="0" err="1"/>
              <a:t>ar</a:t>
            </a:r>
            <a:r>
              <a:rPr lang="en-US" sz="3100" dirty="0"/>
              <a:t> </a:t>
            </a:r>
            <a:r>
              <a:rPr lang="en-US" sz="3100" dirty="0" err="1"/>
              <a:t>gyfer</a:t>
            </a:r>
            <a:r>
              <a:rPr lang="en-US" sz="3100" dirty="0"/>
              <a:t> </a:t>
            </a:r>
            <a:r>
              <a:rPr lang="en-US" sz="3100" dirty="0" err="1"/>
              <a:t>dysgu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7258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45DF10-8108-C4E1-5A36-3313EDA84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798167"/>
              </p:ext>
            </p:extLst>
          </p:nvPr>
        </p:nvGraphicFramePr>
        <p:xfrm>
          <a:off x="3948754" y="970187"/>
          <a:ext cx="5832133" cy="5312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67DA336-51BA-FF40-BFE7-642F8386F7A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98999471"/>
              </p:ext>
            </p:extLst>
          </p:nvPr>
        </p:nvGraphicFramePr>
        <p:xfrm>
          <a:off x="6559262" y="67734"/>
          <a:ext cx="5832133" cy="5312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C2228C8-F436-494D-BC81-8AE7C5E7FC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43304798"/>
              </p:ext>
            </p:extLst>
          </p:nvPr>
        </p:nvGraphicFramePr>
        <p:xfrm>
          <a:off x="7404145" y="1965014"/>
          <a:ext cx="5832133" cy="5312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2493775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AA9478-656C-1A4C-815D-3B9060AC2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11153212" cy="1463040"/>
          </a:xfrm>
        </p:spPr>
        <p:txBody>
          <a:bodyPr>
            <a:normAutofit/>
          </a:bodyPr>
          <a:lstStyle/>
          <a:p>
            <a:r>
              <a:rPr lang="en-US" sz="4400" dirty="0" err="1"/>
              <a:t>Sut</a:t>
            </a:r>
            <a:r>
              <a:rPr lang="en-US" sz="4400" dirty="0"/>
              <a:t> </a:t>
            </a:r>
            <a:r>
              <a:rPr lang="en-US" sz="4400" dirty="0" err="1"/>
              <a:t>mae</a:t>
            </a:r>
            <a:r>
              <a:rPr lang="en-US" sz="4400" dirty="0"/>
              <a:t> </a:t>
            </a:r>
            <a:r>
              <a:rPr lang="en-US" sz="4400" dirty="0" err="1"/>
              <a:t>Asesu</a:t>
            </a:r>
            <a:r>
              <a:rPr lang="en-US" sz="4400" dirty="0"/>
              <a:t> </a:t>
            </a:r>
            <a:r>
              <a:rPr lang="en-US" sz="4400" dirty="0" err="1"/>
              <a:t>ar</a:t>
            </a:r>
            <a:r>
              <a:rPr lang="en-US" sz="4400" dirty="0"/>
              <a:t> </a:t>
            </a:r>
            <a:r>
              <a:rPr lang="en-US" sz="4400" dirty="0" err="1"/>
              <a:t>gyfer</a:t>
            </a:r>
            <a:r>
              <a:rPr lang="en-US" sz="4400" dirty="0"/>
              <a:t> </a:t>
            </a:r>
            <a:r>
              <a:rPr lang="en-US" sz="4400" dirty="0" err="1"/>
              <a:t>Dysgu’n</a:t>
            </a:r>
            <a:r>
              <a:rPr lang="en-US" sz="4400" dirty="0"/>
              <a:t> </a:t>
            </a:r>
            <a:r>
              <a:rPr lang="en-US" sz="4400" dirty="0" err="1"/>
              <a:t>cynorthwyo’r</a:t>
            </a:r>
            <a:r>
              <a:rPr lang="en-US" sz="4400" dirty="0"/>
              <a:t> </a:t>
            </a:r>
            <a:r>
              <a:rPr lang="en-US" sz="4400" dirty="0" err="1"/>
              <a:t>dysgwyr</a:t>
            </a:r>
            <a:r>
              <a:rPr lang="en-US" sz="44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FA3FA-DA29-FC4A-B23B-03BB391BD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504" y="3090667"/>
            <a:ext cx="4968279" cy="3767328"/>
          </a:xfrm>
        </p:spPr>
        <p:txBody>
          <a:bodyPr>
            <a:normAutofit/>
          </a:bodyPr>
          <a:lstStyle/>
          <a:p>
            <a:r>
              <a:rPr lang="en-US" sz="1800" dirty="0" err="1"/>
              <a:t>Cynorthwyo’r</a:t>
            </a:r>
            <a:r>
              <a:rPr lang="en-US" sz="1800" dirty="0"/>
              <a:t> </a:t>
            </a:r>
            <a:r>
              <a:rPr lang="en-US" sz="1800" dirty="0" err="1"/>
              <a:t>dysgwyr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gynnal</a:t>
            </a:r>
            <a:r>
              <a:rPr lang="en-US" sz="1800" dirty="0"/>
              <a:t> </a:t>
            </a:r>
            <a:r>
              <a:rPr lang="en-US" sz="1800" dirty="0" err="1"/>
              <a:t>hunan</a:t>
            </a:r>
            <a:r>
              <a:rPr lang="en-US" sz="1800" dirty="0"/>
              <a:t> </a:t>
            </a:r>
            <a:r>
              <a:rPr lang="en-US" sz="1800" dirty="0" err="1"/>
              <a:t>barch</a:t>
            </a:r>
            <a:r>
              <a:rPr lang="en-US" sz="1800" dirty="0"/>
              <a:t> da </a:t>
            </a:r>
            <a:r>
              <a:rPr lang="en-US" sz="1800" dirty="0" err="1"/>
              <a:t>er</a:t>
            </a:r>
            <a:r>
              <a:rPr lang="en-US" sz="1800" dirty="0"/>
              <a:t> </a:t>
            </a:r>
            <a:r>
              <a:rPr lang="en-US" sz="1800" dirty="0" err="1"/>
              <a:t>mwyn</a:t>
            </a:r>
            <a:r>
              <a:rPr lang="en-US" sz="1800" dirty="0"/>
              <a:t> </a:t>
            </a:r>
            <a:r>
              <a:rPr lang="en-US" sz="1800" dirty="0" err="1"/>
              <a:t>iddynt</a:t>
            </a:r>
            <a:r>
              <a:rPr lang="en-US" sz="1800" dirty="0"/>
              <a:t> </a:t>
            </a:r>
            <a:r>
              <a:rPr lang="en-US" sz="1800" dirty="0" err="1"/>
              <a:t>dyfu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fod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unigolion</a:t>
            </a:r>
            <a:r>
              <a:rPr lang="en-US" sz="1800" dirty="0"/>
              <a:t> </a:t>
            </a:r>
            <a:r>
              <a:rPr lang="en-US" sz="1800" dirty="0" err="1"/>
              <a:t>mentrus</a:t>
            </a:r>
            <a:r>
              <a:rPr lang="en-US" sz="1800" dirty="0"/>
              <a:t> </a:t>
            </a:r>
            <a:r>
              <a:rPr lang="en-US" sz="1800" dirty="0" err="1"/>
              <a:t>sydd</a:t>
            </a:r>
            <a:r>
              <a:rPr lang="en-US" sz="1800" dirty="0"/>
              <a:t> </a:t>
            </a:r>
            <a:r>
              <a:rPr lang="en-US" sz="1800" dirty="0" err="1"/>
              <a:t>heb</a:t>
            </a:r>
            <a:r>
              <a:rPr lang="en-US" sz="1800" dirty="0"/>
              <a:t> </a:t>
            </a:r>
            <a:r>
              <a:rPr lang="en-US" sz="1800" dirty="0" err="1"/>
              <a:t>ofn</a:t>
            </a:r>
            <a:r>
              <a:rPr lang="en-US" sz="1800" dirty="0"/>
              <a:t> </a:t>
            </a:r>
            <a:r>
              <a:rPr lang="en-US" sz="1800" dirty="0" err="1"/>
              <a:t>methu</a:t>
            </a:r>
            <a:r>
              <a:rPr lang="en-US" sz="1800" dirty="0"/>
              <a:t>. (Black et al, + </a:t>
            </a:r>
            <a:r>
              <a:rPr lang="en-US" sz="1800" dirty="0" err="1"/>
              <a:t>Llywodraeth</a:t>
            </a:r>
            <a:r>
              <a:rPr lang="en-US" sz="1800" dirty="0"/>
              <a:t> Cymru)</a:t>
            </a:r>
          </a:p>
        </p:txBody>
      </p:sp>
      <p:pic>
        <p:nvPicPr>
          <p:cNvPr id="4" name="Picture 3" descr="A diagram of different stages of development&#10;&#10;Description automatically generated">
            <a:extLst>
              <a:ext uri="{FF2B5EF4-FFF2-40B4-BE49-F238E27FC236}">
                <a16:creationId xmlns:a16="http://schemas.microsoft.com/office/drawing/2014/main" id="{2EDFA583-25EF-DF4E-A3E0-B79663462A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69" y="2399759"/>
            <a:ext cx="2852485" cy="2852485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C8F56F-DFA1-4C0D-A403-803478FC2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67BF30-27CC-0540-A66D-3A2E972CA4C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124" b="12275"/>
          <a:stretch/>
        </p:blipFill>
        <p:spPr>
          <a:xfrm>
            <a:off x="8381783" y="2399759"/>
            <a:ext cx="3289300" cy="18626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3D69D0-43DF-0740-A378-923A46B21491}"/>
              </a:ext>
            </a:extLst>
          </p:cNvPr>
          <p:cNvSpPr txBox="1"/>
          <p:nvPr/>
        </p:nvSpPr>
        <p:spPr>
          <a:xfrm>
            <a:off x="517869" y="5252244"/>
            <a:ext cx="3342931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err="1">
                <a:solidFill>
                  <a:schemeClr val="bg1"/>
                </a:solidFill>
              </a:rPr>
              <a:t>Unkown</a:t>
            </a:r>
            <a:r>
              <a:rPr lang="en-US" sz="1050" dirty="0">
                <a:solidFill>
                  <a:schemeClr val="bg1"/>
                </a:solidFill>
              </a:rPr>
              <a:t>,(2025)Bioecological model, https://</a:t>
            </a:r>
            <a:r>
              <a:rPr lang="en-US" sz="1050" dirty="0" err="1">
                <a:solidFill>
                  <a:schemeClr val="bg1"/>
                </a:solidFill>
              </a:rPr>
              <a:t>psychology.fandom.com</a:t>
            </a:r>
            <a:r>
              <a:rPr lang="en-US" sz="1050" dirty="0">
                <a:solidFill>
                  <a:schemeClr val="bg1"/>
                </a:solidFill>
              </a:rPr>
              <a:t>/wiki/</a:t>
            </a:r>
            <a:r>
              <a:rPr lang="en-US" sz="1050" dirty="0" err="1">
                <a:solidFill>
                  <a:schemeClr val="bg1"/>
                </a:solidFill>
              </a:rPr>
              <a:t>Bioecological_model</a:t>
            </a:r>
            <a:endParaRPr lang="en-US" sz="10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949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CB75F-04E0-9A40-AB68-DB9CC84C7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11152923" cy="1463040"/>
          </a:xfrm>
        </p:spPr>
        <p:txBody>
          <a:bodyPr>
            <a:normAutofit/>
          </a:bodyPr>
          <a:lstStyle/>
          <a:p>
            <a:r>
              <a:rPr lang="en-US" sz="4400" dirty="0" err="1"/>
              <a:t>Fy</a:t>
            </a:r>
            <a:r>
              <a:rPr lang="en-US" sz="4400" dirty="0"/>
              <a:t> </a:t>
            </a:r>
            <a:r>
              <a:rPr lang="en-US" sz="4400" dirty="0" err="1"/>
              <a:t>nosbarth</a:t>
            </a:r>
            <a:r>
              <a:rPr lang="en-US" sz="4400" dirty="0"/>
              <a:t> + </a:t>
            </a:r>
            <a:r>
              <a:rPr lang="en-US" sz="4400" dirty="0" err="1"/>
              <a:t>Maes</a:t>
            </a:r>
            <a:r>
              <a:rPr lang="en-US" sz="4400" dirty="0"/>
              <a:t> </a:t>
            </a:r>
            <a:r>
              <a:rPr lang="en-US" sz="4400" dirty="0" err="1"/>
              <a:t>Dysgu</a:t>
            </a:r>
            <a:r>
              <a:rPr lang="en-US" sz="4400" dirty="0"/>
              <a:t> a </a:t>
            </a:r>
            <a:r>
              <a:rPr lang="en-US" sz="4400" dirty="0" err="1"/>
              <a:t>Phrofiad</a:t>
            </a:r>
            <a:r>
              <a:rPr lang="en-US" sz="4400" dirty="0"/>
              <a:t>  </a:t>
            </a:r>
          </a:p>
        </p:txBody>
      </p:sp>
      <p:pic>
        <p:nvPicPr>
          <p:cNvPr id="8" name="Picture 7" descr="A globe with money and coins&#10;&#10;Description automatically generated">
            <a:extLst>
              <a:ext uri="{FF2B5EF4-FFF2-40B4-BE49-F238E27FC236}">
                <a16:creationId xmlns:a16="http://schemas.microsoft.com/office/drawing/2014/main" id="{8C1E4C6D-B6A2-E341-A208-4D8AF67107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6514" y="2885233"/>
            <a:ext cx="3304278" cy="3114281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F583F60-6F8B-B498-CB88-B1AA0648A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4E2FEE-66EC-0BC4-D71B-A5F06C66AF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478081"/>
              </p:ext>
            </p:extLst>
          </p:nvPr>
        </p:nvGraphicFramePr>
        <p:xfrm>
          <a:off x="517869" y="1754227"/>
          <a:ext cx="6327774" cy="4245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D06E271-5829-FF46-BB77-163DAB560565}"/>
              </a:ext>
            </a:extLst>
          </p:cNvPr>
          <p:cNvSpPr txBox="1"/>
          <p:nvPr/>
        </p:nvSpPr>
        <p:spPr>
          <a:xfrm>
            <a:off x="7804343" y="2280993"/>
            <a:ext cx="4428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Pam </a:t>
            </a:r>
            <a:r>
              <a:rPr lang="en-US" sz="2400" dirty="0" err="1"/>
              <a:t>mathemateg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thema</a:t>
            </a:r>
            <a:r>
              <a:rPr lang="en-US" sz="2400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320BB3-5233-004D-925B-48878B3F3957}"/>
              </a:ext>
            </a:extLst>
          </p:cNvPr>
          <p:cNvSpPr txBox="1"/>
          <p:nvPr/>
        </p:nvSpPr>
        <p:spPr>
          <a:xfrm>
            <a:off x="9067635" y="6109478"/>
            <a:ext cx="260315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Zakharevich</a:t>
            </a:r>
            <a:r>
              <a:rPr lang="en-US" sz="1100" dirty="0">
                <a:solidFill>
                  <a:schemeClr val="bg1"/>
                </a:solidFill>
              </a:rPr>
              <a:t>, (2020), </a:t>
            </a:r>
            <a:r>
              <a:rPr lang="en-US" sz="1100" dirty="0" err="1">
                <a:solidFill>
                  <a:schemeClr val="bg1"/>
                </a:solidFill>
              </a:rPr>
              <a:t>Dreamstime</a:t>
            </a:r>
            <a:r>
              <a:rPr lang="en-US" sz="1100" dirty="0">
                <a:solidFill>
                  <a:schemeClr val="bg1"/>
                </a:solidFill>
              </a:rPr>
              <a:t>, </a:t>
            </a:r>
            <a:r>
              <a:rPr lang="en-US" sz="1100" dirty="0" err="1">
                <a:solidFill>
                  <a:schemeClr val="bg1"/>
                </a:solidFill>
              </a:rPr>
              <a:t>Ar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gael</a:t>
            </a:r>
            <a:r>
              <a:rPr lang="en-US" sz="1100" dirty="0">
                <a:solidFill>
                  <a:schemeClr val="bg1"/>
                </a:solidFill>
              </a:rPr>
              <a:t>; https://</a:t>
            </a:r>
            <a:r>
              <a:rPr lang="en-US" sz="1100" dirty="0" err="1">
                <a:solidFill>
                  <a:schemeClr val="bg1"/>
                </a:solidFill>
              </a:rPr>
              <a:t>psychology.fandom.com</a:t>
            </a:r>
            <a:r>
              <a:rPr lang="en-US" sz="1100" dirty="0">
                <a:solidFill>
                  <a:schemeClr val="bg1"/>
                </a:solidFill>
              </a:rPr>
              <a:t>/wiki/</a:t>
            </a:r>
            <a:r>
              <a:rPr lang="en-US" sz="1100" dirty="0" err="1">
                <a:solidFill>
                  <a:schemeClr val="bg1"/>
                </a:solidFill>
              </a:rPr>
              <a:t>Bioecological_model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4215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9B8B4-C2D3-5442-9FEC-0DEDCEE56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741342"/>
            <a:ext cx="7019753" cy="1122241"/>
          </a:xfrm>
        </p:spPr>
        <p:txBody>
          <a:bodyPr/>
          <a:lstStyle/>
          <a:p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allweddol</a:t>
            </a:r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A4BDC26-DEE4-E842-906F-9227638EE1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3694758"/>
              </p:ext>
            </p:extLst>
          </p:nvPr>
        </p:nvGraphicFramePr>
        <p:xfrm>
          <a:off x="203200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6738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D0C058D-27D4-3139-E199-E2C11099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94E0531-D614-3CB6-996E-FF0184A33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007B29B-3C18-4347-85F6-5920A3D0E0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876" y="724464"/>
            <a:ext cx="8585200" cy="55083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9BEB4A2-D674-DF4B-B472-7CA9A92470EF}"/>
              </a:ext>
            </a:extLst>
          </p:cNvPr>
          <p:cNvSpPr txBox="1"/>
          <p:nvPr/>
        </p:nvSpPr>
        <p:spPr>
          <a:xfrm>
            <a:off x="790810" y="990623"/>
            <a:ext cx="7521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F</a:t>
            </a:r>
          </a:p>
          <a:p>
            <a:r>
              <a:rPr lang="en-US" sz="3600" b="1" dirty="0"/>
              <a:t>Y</a:t>
            </a:r>
          </a:p>
          <a:p>
            <a:endParaRPr lang="en-US" sz="3600" b="1" dirty="0"/>
          </a:p>
          <a:p>
            <a:r>
              <a:rPr lang="en-US" sz="3600" b="1" dirty="0"/>
              <a:t>N</a:t>
            </a:r>
          </a:p>
          <a:p>
            <a:r>
              <a:rPr lang="en-US" sz="3600" b="1" dirty="0"/>
              <a:t>G</a:t>
            </a:r>
          </a:p>
          <a:p>
            <a:r>
              <a:rPr lang="en-US" sz="3600" b="1" dirty="0"/>
              <a:t>W</a:t>
            </a:r>
          </a:p>
          <a:p>
            <a:r>
              <a:rPr lang="en-US" sz="3600" b="1" dirty="0"/>
              <a:t>E</a:t>
            </a:r>
          </a:p>
          <a:p>
            <a:r>
              <a:rPr lang="en-US" sz="3600" b="1" dirty="0"/>
              <a:t>R</a:t>
            </a:r>
          </a:p>
          <a:p>
            <a:r>
              <a:rPr lang="en-US" sz="3600" b="1" dirty="0"/>
              <a:t>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235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608CD7-27CD-CF49-BA0C-5798037C71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4" r="4372"/>
          <a:stretch/>
        </p:blipFill>
        <p:spPr>
          <a:xfrm>
            <a:off x="1811866" y="657828"/>
            <a:ext cx="8568267" cy="620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86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666309-D120-3841-BEEC-2BCB38D20A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6" t="4237" r="1846"/>
          <a:stretch/>
        </p:blipFill>
        <p:spPr>
          <a:xfrm>
            <a:off x="736600" y="1439333"/>
            <a:ext cx="10718800" cy="445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67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C191D-0DB9-7349-903A-D481D1E81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9"/>
            <a:ext cx="5466370" cy="870712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Marcio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4A524D-A109-314E-A2C2-871C09F64EFF}"/>
              </a:ext>
            </a:extLst>
          </p:cNvPr>
          <p:cNvSpPr txBox="1"/>
          <p:nvPr/>
        </p:nvSpPr>
        <p:spPr>
          <a:xfrm>
            <a:off x="7271463" y="1413765"/>
            <a:ext cx="4402667" cy="48013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Pam </a:t>
            </a:r>
            <a:r>
              <a:rPr lang="en-US" b="1" dirty="0" err="1"/>
              <a:t>dewis</a:t>
            </a:r>
            <a:r>
              <a:rPr lang="en-US" b="1" dirty="0"/>
              <a:t> </a:t>
            </a:r>
            <a:r>
              <a:rPr lang="en-US" b="1" dirty="0" err="1"/>
              <a:t>marcio</a:t>
            </a:r>
            <a:r>
              <a:rPr lang="en-US" b="1" dirty="0"/>
              <a:t> </a:t>
            </a:r>
            <a:r>
              <a:rPr lang="en-US" b="1" dirty="0" err="1"/>
              <a:t>byw</a:t>
            </a:r>
            <a:r>
              <a:rPr lang="en-US" b="1" dirty="0"/>
              <a:t>?</a:t>
            </a: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lwyth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diangen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 (UK Government)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llwyddo’n</a:t>
            </a:r>
            <a:r>
              <a:rPr lang="en-GB" dirty="0"/>
              <a:t> is nag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buddio’n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 o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ffurfiannol</a:t>
            </a:r>
            <a:r>
              <a:rPr lang="en-GB" dirty="0"/>
              <a:t> (Black et al William)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Rhoi’r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fi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darpar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lawer</a:t>
            </a:r>
            <a:r>
              <a:rPr lang="en-GB" dirty="0"/>
              <a:t> o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Cynorthwyo’r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ynghanol</a:t>
            </a:r>
            <a:r>
              <a:rPr lang="en-GB" dirty="0"/>
              <a:t> y broses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US" dirty="0"/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7B561673-3532-0940-A9C6-BFA62FE908A4}"/>
              </a:ext>
            </a:extLst>
          </p:cNvPr>
          <p:cNvSpPr/>
          <p:nvPr/>
        </p:nvSpPr>
        <p:spPr>
          <a:xfrm>
            <a:off x="223522" y="1791209"/>
            <a:ext cx="5984240" cy="3818635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Beth </a:t>
            </a:r>
            <a:r>
              <a:rPr lang="en-US" b="1" dirty="0" err="1">
                <a:solidFill>
                  <a:schemeClr val="tx1"/>
                </a:solidFill>
              </a:rPr>
              <a:t>yw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marcio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byw</a:t>
            </a:r>
            <a:r>
              <a:rPr lang="en-US" b="1" dirty="0">
                <a:solidFill>
                  <a:schemeClr val="tx1"/>
                </a:solidFill>
              </a:rPr>
              <a:t>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Athro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rhoi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adborth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ystod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wers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gweithgaredd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mynd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ymlaen</a:t>
            </a:r>
            <a:r>
              <a:rPr lang="en-US" dirty="0">
                <a:solidFill>
                  <a:schemeClr val="tx1"/>
                </a:solidFill>
              </a:rPr>
              <a:t>  – math </a:t>
            </a:r>
            <a:r>
              <a:rPr lang="en-US" dirty="0" err="1">
                <a:solidFill>
                  <a:schemeClr val="tx1"/>
                </a:solidFill>
              </a:rPr>
              <a:t>ffurfiannol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asesu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gyfer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dysgu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832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3E72190-6ABD-C44B-844D-8088D763641A}"/>
              </a:ext>
            </a:extLst>
          </p:cNvPr>
          <p:cNvSpPr/>
          <p:nvPr/>
        </p:nvSpPr>
        <p:spPr>
          <a:xfrm>
            <a:off x="1239544" y="773180"/>
            <a:ext cx="9709864" cy="5969003"/>
          </a:xfrm>
          <a:prstGeom prst="roundRect">
            <a:avLst/>
          </a:prstGeom>
          <a:solidFill>
            <a:srgbClr val="C3FF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B F Skinner – </a:t>
            </a:r>
            <a:r>
              <a:rPr lang="en-US" dirty="0" err="1">
                <a:solidFill>
                  <a:schemeClr val="tx1"/>
                </a:solidFill>
              </a:rPr>
              <a:t>pwysleisio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pwysigrwydd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adborth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effeithiol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y fan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b="0" dirty="0">
                <a:solidFill>
                  <a:schemeClr val="tx1"/>
                </a:solidFill>
              </a:rPr>
              <a:t>Piaget concrete operational – 7 to 11 </a:t>
            </a:r>
            <a:r>
              <a:rPr lang="en-GB" sz="1700" b="0" dirty="0" err="1">
                <a:solidFill>
                  <a:schemeClr val="tx1"/>
                </a:solidFill>
              </a:rPr>
              <a:t>oed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Meddwl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aeddfedu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i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fod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dymanig</a:t>
            </a:r>
            <a:r>
              <a:rPr lang="en-GB" sz="1700" b="0" dirty="0">
                <a:solidFill>
                  <a:schemeClr val="tx1"/>
                </a:solidFill>
              </a:rPr>
              <a:t> ac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cildroadwy</a:t>
            </a:r>
            <a:endParaRPr lang="en-GB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b="0" dirty="0">
                <a:solidFill>
                  <a:schemeClr val="tx1"/>
                </a:solidFill>
              </a:rPr>
              <a:t>Dull </a:t>
            </a:r>
            <a:r>
              <a:rPr lang="en-GB" sz="1700" b="0" dirty="0" err="1">
                <a:solidFill>
                  <a:schemeClr val="tx1"/>
                </a:solidFill>
              </a:rPr>
              <a:t>effeithiol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sy’n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caniatau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darparu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adborth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effeithiol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i’r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dysgwyr</a:t>
            </a:r>
            <a:r>
              <a:rPr lang="en-GB" sz="1700" b="0" dirty="0">
                <a:solidFill>
                  <a:schemeClr val="tx1"/>
                </a:solidFill>
              </a:rPr>
              <a:t>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700" b="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b="0" dirty="0" err="1">
                <a:solidFill>
                  <a:schemeClr val="tx1"/>
                </a:solidFill>
              </a:rPr>
              <a:t>Dysgwyr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medru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edrych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fel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eu</a:t>
            </a:r>
            <a:r>
              <a:rPr lang="en-GB" sz="1700" b="0" dirty="0">
                <a:solidFill>
                  <a:schemeClr val="tx1"/>
                </a:solidFill>
              </a:rPr>
              <a:t> bod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talu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sylw</a:t>
            </a:r>
            <a:r>
              <a:rPr lang="en-GB" sz="1700" b="0" dirty="0">
                <a:solidFill>
                  <a:schemeClr val="tx1"/>
                </a:solidFill>
              </a:rPr>
              <a:t> ac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brysur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ddim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yn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dweud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wrthym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fel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athrawon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beth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maent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wedi</a:t>
            </a:r>
            <a:r>
              <a:rPr lang="en-GB" sz="1700" b="0" dirty="0">
                <a:solidFill>
                  <a:schemeClr val="tx1"/>
                </a:solidFill>
              </a:rPr>
              <a:t> </a:t>
            </a:r>
            <a:r>
              <a:rPr lang="en-GB" sz="1700" b="0" dirty="0" err="1">
                <a:solidFill>
                  <a:schemeClr val="tx1"/>
                </a:solidFill>
              </a:rPr>
              <a:t>dysgu</a:t>
            </a:r>
            <a:r>
              <a:rPr lang="en-GB" sz="1700" b="0" dirty="0">
                <a:solidFill>
                  <a:schemeClr val="tx1"/>
                </a:solidFill>
              </a:rPr>
              <a:t> (William,2010; Coe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664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47AF974-0451-D24C-A419-54655D7BA4B3}"/>
              </a:ext>
            </a:extLst>
          </p:cNvPr>
          <p:cNvSpPr/>
          <p:nvPr/>
        </p:nvSpPr>
        <p:spPr>
          <a:xfrm>
            <a:off x="164725" y="711200"/>
            <a:ext cx="7472208" cy="5994400"/>
          </a:xfrm>
          <a:prstGeom prst="roundRect">
            <a:avLst/>
          </a:prstGeom>
          <a:solidFill>
            <a:srgbClr val="C35A5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 err="1">
                <a:solidFill>
                  <a:schemeClr val="tx1"/>
                </a:solidFill>
              </a:rPr>
              <a:t>Gorlwytho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gwybyddol</a:t>
            </a:r>
            <a:r>
              <a:rPr lang="en-GB" b="1" dirty="0">
                <a:solidFill>
                  <a:schemeClr val="tx1"/>
                </a:solidFill>
              </a:rPr>
              <a:t> </a:t>
            </a:r>
          </a:p>
          <a:p>
            <a:r>
              <a:rPr lang="en-GB" b="1" dirty="0" err="1">
                <a:solidFill>
                  <a:schemeClr val="tx1"/>
                </a:solidFill>
              </a:rPr>
              <a:t>Adborth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 y fan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gallu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gorlethu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dysgwyr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enwedig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os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ydynt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ceisio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prosesi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gysyniadau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cymhleth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ar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yr</a:t>
            </a:r>
            <a:r>
              <a:rPr lang="en-GB" b="1" dirty="0">
                <a:solidFill>
                  <a:schemeClr val="tx1"/>
                </a:solidFill>
              </a:rPr>
              <a:t> un </a:t>
            </a:r>
            <a:r>
              <a:rPr lang="en-GB" b="1" dirty="0" err="1">
                <a:solidFill>
                  <a:schemeClr val="tx1"/>
                </a:solidFill>
              </a:rPr>
              <a:t>pryd</a:t>
            </a:r>
            <a:r>
              <a:rPr lang="en-GB" b="1" dirty="0">
                <a:solidFill>
                  <a:schemeClr val="tx1"/>
                </a:solidFill>
              </a:rPr>
              <a:t> (</a:t>
            </a:r>
            <a:r>
              <a:rPr lang="en-GB" b="1" dirty="0" err="1">
                <a:solidFill>
                  <a:schemeClr val="tx1"/>
                </a:solidFill>
              </a:rPr>
              <a:t>Sweller</a:t>
            </a:r>
            <a:r>
              <a:rPr lang="en-GB" b="1" dirty="0">
                <a:solidFill>
                  <a:schemeClr val="tx1"/>
                </a:solidFill>
              </a:rPr>
              <a:t>, 1998).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 err="1">
                <a:solidFill>
                  <a:schemeClr val="tx1"/>
                </a:solidFill>
              </a:rPr>
              <a:t>Dysgwyr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teimlo’n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llai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gwerthfawr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os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nad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ydynt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wedi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cael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yr</a:t>
            </a:r>
            <a:r>
              <a:rPr lang="en-GB" b="1" dirty="0">
                <a:solidFill>
                  <a:schemeClr val="tx1"/>
                </a:solidFill>
              </a:rPr>
              <a:t> un </a:t>
            </a:r>
            <a:r>
              <a:rPr lang="en-GB" b="1" dirty="0" err="1">
                <a:solidFill>
                  <a:schemeClr val="tx1"/>
                </a:solidFill>
              </a:rPr>
              <a:t>cyfle</a:t>
            </a:r>
            <a:r>
              <a:rPr lang="en-GB" b="1" dirty="0">
                <a:solidFill>
                  <a:schemeClr val="tx1"/>
                </a:solidFill>
              </a:rPr>
              <a:t> ag </a:t>
            </a:r>
            <a:r>
              <a:rPr lang="en-GB" b="1" dirty="0" err="1">
                <a:solidFill>
                  <a:schemeClr val="tx1"/>
                </a:solidFill>
              </a:rPr>
              <a:t>eraill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i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gael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ei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gwaith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wedi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marcio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ystod</a:t>
            </a:r>
            <a:r>
              <a:rPr lang="en-GB" b="1" dirty="0">
                <a:solidFill>
                  <a:schemeClr val="tx1"/>
                </a:solidFill>
              </a:rPr>
              <a:t> y </a:t>
            </a:r>
            <a:r>
              <a:rPr lang="en-GB" b="1" dirty="0" err="1">
                <a:solidFill>
                  <a:schemeClr val="tx1"/>
                </a:solidFill>
              </a:rPr>
              <a:t>wers</a:t>
            </a:r>
            <a:r>
              <a:rPr lang="en-GB" b="1" dirty="0">
                <a:solidFill>
                  <a:schemeClr val="tx1"/>
                </a:solidFill>
              </a:rPr>
              <a:t> (Wells, 2018) 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132C21-E48A-4042-92FB-E5F1C32A0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7475" y="1978963"/>
            <a:ext cx="4749800" cy="316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838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DE450-C229-7D4A-A1A4-AF099646E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4849997" cy="1121325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Cwestiynu</a:t>
            </a:r>
            <a:br>
              <a:rPr lang="en-US" dirty="0"/>
            </a:br>
            <a:br>
              <a:rPr lang="en-US" sz="1400" b="0" dirty="0"/>
            </a:br>
            <a:br>
              <a:rPr lang="en-GB" sz="1600" b="0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4E1C1-A255-EF48-A073-61356A6AA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1603" y="2544739"/>
            <a:ext cx="4849997" cy="2435229"/>
          </a:xfrm>
          <a:ln>
            <a:solidFill>
              <a:schemeClr val="tx1"/>
            </a:solidFill>
          </a:ln>
        </p:spPr>
        <p:txBody>
          <a:bodyPr/>
          <a:lstStyle/>
          <a:p>
            <a:br>
              <a:rPr lang="en-US" sz="1800" dirty="0"/>
            </a:br>
            <a:r>
              <a:rPr lang="en-US" sz="1800" dirty="0"/>
              <a:t>Pam </a:t>
            </a:r>
            <a:r>
              <a:rPr lang="en-US" sz="1800" dirty="0" err="1"/>
              <a:t>cwestiynu</a:t>
            </a:r>
            <a:r>
              <a:rPr lang="en-US" sz="1800" dirty="0"/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en-US" sz="1800" dirty="0"/>
            </a:br>
            <a:r>
              <a:rPr lang="en-GB" dirty="0"/>
              <a:t>Dylan William – 5 brilliant forms of formative assessment </a:t>
            </a: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F7BB1355-85E6-F94C-9672-77862B8BCFDB}"/>
              </a:ext>
            </a:extLst>
          </p:cNvPr>
          <p:cNvSpPr/>
          <p:nvPr/>
        </p:nvSpPr>
        <p:spPr>
          <a:xfrm>
            <a:off x="76649" y="2292310"/>
            <a:ext cx="5612952" cy="2940089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Beth yw cwestiynu? </a:t>
            </a:r>
            <a:br>
              <a:rPr lang="cy-GB" dirty="0">
                <a:solidFill>
                  <a:schemeClr val="tx1"/>
                </a:solidFill>
              </a:rPr>
            </a:br>
            <a:br>
              <a:rPr lang="cy-GB" dirty="0">
                <a:solidFill>
                  <a:schemeClr val="tx1"/>
                </a:solidFill>
              </a:rPr>
            </a:br>
            <a:r>
              <a:rPr lang="cy-GB" dirty="0">
                <a:solidFill>
                  <a:schemeClr val="tx1"/>
                </a:solidFill>
              </a:rPr>
              <a:t>Athro yn chwilio am ateb neu sbarduno trafodaeth ynglŷn â phwnc penodol - ceisio ehangu neu brofi dealltwriaeth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477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3208E20-F229-6243-B590-28B1335E5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667" y="702733"/>
            <a:ext cx="8466666" cy="5983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7F99A1E-58F2-6346-8429-33E35D0BBFB8}"/>
              </a:ext>
            </a:extLst>
          </p:cNvPr>
          <p:cNvSpPr txBox="1"/>
          <p:nvPr/>
        </p:nvSpPr>
        <p:spPr>
          <a:xfrm>
            <a:off x="9110133" y="6280919"/>
            <a:ext cx="292946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/>
                </a:solidFill>
              </a:rPr>
              <a:t>B Busch, (2025) , </a:t>
            </a:r>
            <a:r>
              <a:rPr lang="en-US" sz="1050" dirty="0" err="1">
                <a:solidFill>
                  <a:schemeClr val="bg1"/>
                </a:solidFill>
              </a:rPr>
              <a:t>Innerdrive</a:t>
            </a:r>
            <a:r>
              <a:rPr lang="en-US" sz="1050" dirty="0">
                <a:solidFill>
                  <a:schemeClr val="bg1"/>
                </a:solidFill>
              </a:rPr>
              <a:t>. </a:t>
            </a:r>
            <a:r>
              <a:rPr lang="en-US" sz="1050" dirty="0" err="1">
                <a:solidFill>
                  <a:schemeClr val="bg1"/>
                </a:solidFill>
              </a:rPr>
              <a:t>Ar</a:t>
            </a:r>
            <a:r>
              <a:rPr lang="en-US" sz="1050" dirty="0">
                <a:solidFill>
                  <a:schemeClr val="bg1"/>
                </a:solidFill>
              </a:rPr>
              <a:t> </a:t>
            </a:r>
            <a:r>
              <a:rPr lang="en-US" sz="1050" dirty="0" err="1">
                <a:solidFill>
                  <a:schemeClr val="bg1"/>
                </a:solidFill>
              </a:rPr>
              <a:t>gael</a:t>
            </a:r>
            <a:r>
              <a:rPr lang="en-US" sz="1050" dirty="0">
                <a:solidFill>
                  <a:schemeClr val="bg1"/>
                </a:solidFill>
              </a:rPr>
              <a:t> </a:t>
            </a:r>
            <a:r>
              <a:rPr lang="en-US" sz="105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https://images.app.goo.gl/tPDWp5ixUDh92XJaA</a:t>
            </a:r>
            <a:r>
              <a:rPr lang="en-US" sz="1050" dirty="0">
                <a:solidFill>
                  <a:schemeClr val="bg1"/>
                </a:solidFill>
              </a:rPr>
              <a:t> </a:t>
            </a:r>
          </a:p>
          <a:p>
            <a:r>
              <a:rPr lang="en-US" sz="105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7220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DCEBE7-F6A8-EC45-99E7-ECD181ABB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6740" y="732384"/>
            <a:ext cx="7218519" cy="610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729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16C51E5-E6CC-8F4B-8C75-90AE3B6FB42D}"/>
              </a:ext>
            </a:extLst>
          </p:cNvPr>
          <p:cNvSpPr/>
          <p:nvPr/>
        </p:nvSpPr>
        <p:spPr>
          <a:xfrm>
            <a:off x="6739465" y="662432"/>
            <a:ext cx="4995334" cy="5533136"/>
          </a:xfrm>
          <a:prstGeom prst="roundRect">
            <a:avLst/>
          </a:prstGeom>
          <a:solidFill>
            <a:srgbClr val="C35A5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gofyn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tua</a:t>
            </a:r>
            <a:r>
              <a:rPr lang="en-GB" dirty="0">
                <a:solidFill>
                  <a:schemeClr val="tx1"/>
                </a:solidFill>
              </a:rPr>
              <a:t> 400 o </a:t>
            </a:r>
            <a:r>
              <a:rPr lang="en-GB" dirty="0" err="1">
                <a:solidFill>
                  <a:schemeClr val="tx1"/>
                </a:solidFill>
              </a:rPr>
              <a:t>gwestiynau</a:t>
            </a:r>
            <a:r>
              <a:rPr lang="en-GB" dirty="0">
                <a:solidFill>
                  <a:schemeClr val="tx1"/>
                </a:solidFill>
              </a:rPr>
              <a:t> bob </a:t>
            </a:r>
            <a:r>
              <a:rPr lang="en-GB" dirty="0" err="1">
                <a:solidFill>
                  <a:schemeClr val="tx1"/>
                </a:solidFill>
              </a:rPr>
              <a:t>dydd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sy'n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cyfateb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70,000 y </a:t>
            </a:r>
            <a:r>
              <a:rPr lang="en-GB" dirty="0" err="1">
                <a:solidFill>
                  <a:schemeClr val="tx1"/>
                </a:solidFill>
              </a:rPr>
              <a:t>flwyddyn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Mae'r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fwyaf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rhain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gwestiynau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gwybyddol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isel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bwysig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ystyried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sut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wneud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cwestiynau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effeithiol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ddatblygu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disgyblion</a:t>
            </a:r>
            <a:r>
              <a:rPr lang="en-GB" dirty="0">
                <a:solidFill>
                  <a:schemeClr val="tx1"/>
                </a:solidFill>
              </a:rPr>
              <a:t>. - The Guardian (2019)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gadael</a:t>
            </a:r>
            <a:r>
              <a:rPr lang="en-GB" dirty="0">
                <a:solidFill>
                  <a:schemeClr val="tx1"/>
                </a:solidFill>
              </a:rPr>
              <a:t> 0.7-0.9 </a:t>
            </a:r>
            <a:r>
              <a:rPr lang="en-GB" dirty="0" err="1">
                <a:solidFill>
                  <a:schemeClr val="tx1"/>
                </a:solidFill>
              </a:rPr>
              <a:t>eiliad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rhwng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gofyn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cwestiwn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disgwyl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ateb</a:t>
            </a:r>
            <a:r>
              <a:rPr lang="en-GB" dirty="0">
                <a:solidFill>
                  <a:schemeClr val="tx1"/>
                </a:solidFill>
              </a:rPr>
              <a:t> (Stahl,1994)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592F485-597A-3047-8024-D4548D7659C3}"/>
              </a:ext>
            </a:extLst>
          </p:cNvPr>
          <p:cNvSpPr/>
          <p:nvPr/>
        </p:nvSpPr>
        <p:spPr>
          <a:xfrm>
            <a:off x="846666" y="662432"/>
            <a:ext cx="4995334" cy="5533136"/>
          </a:xfrm>
          <a:prstGeom prst="roundRect">
            <a:avLst/>
          </a:prstGeom>
          <a:solidFill>
            <a:srgbClr val="C3FF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Tacsonomeg</a:t>
            </a:r>
            <a:r>
              <a:rPr lang="en-US" dirty="0">
                <a:solidFill>
                  <a:schemeClr val="tx1"/>
                </a:solidFill>
              </a:rPr>
              <a:t> Bloom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</a:rPr>
              <a:t>Rosenshine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"</a:t>
            </a:r>
            <a:r>
              <a:rPr lang="en-GB" dirty="0" err="1">
                <a:solidFill>
                  <a:schemeClr val="tx1"/>
                </a:solidFill>
              </a:rPr>
              <a:t>Mae’n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bwysicach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lawer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cefnogi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gwestiynu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enghraifft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poeni</a:t>
            </a:r>
            <a:r>
              <a:rPr lang="en-GB" dirty="0">
                <a:solidFill>
                  <a:schemeClr val="tx1"/>
                </a:solidFill>
              </a:rPr>
              <a:t> am </a:t>
            </a:r>
            <a:r>
              <a:rPr lang="en-GB" dirty="0" err="1">
                <a:solidFill>
                  <a:schemeClr val="tx1"/>
                </a:solidFill>
              </a:rPr>
              <a:t>ansawdd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marcio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gywirdeb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cofnod</a:t>
            </a:r>
            <a:r>
              <a:rPr lang="en-GB" dirty="0">
                <a:solidFill>
                  <a:schemeClr val="tx1"/>
                </a:solidFill>
              </a:rPr>
              <a:t> data." - Tom Sherrington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3594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F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Picture 6" descr="A person holding a pencil up the stairs&#10;&#10;Description automatically generated">
            <a:extLst>
              <a:ext uri="{FF2B5EF4-FFF2-40B4-BE49-F238E27FC236}">
                <a16:creationId xmlns:a16="http://schemas.microsoft.com/office/drawing/2014/main" id="{0DBB867D-278A-A646-AD34-74D707BBE6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33" r="-2" b="1141"/>
          <a:stretch/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50252-D378-344C-A882-6CCDC8C53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9820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Symud ymlaen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C16DE5-0F44-7E44-A60D-56FA9128E392}"/>
              </a:ext>
            </a:extLst>
          </p:cNvPr>
          <p:cNvSpPr txBox="1"/>
          <p:nvPr/>
        </p:nvSpPr>
        <p:spPr>
          <a:xfrm>
            <a:off x="517871" y="1998782"/>
            <a:ext cx="4672966" cy="4712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Parhau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ddarllen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 am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ngwersi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gwerthuso’n</a:t>
            </a:r>
            <a:r>
              <a:rPr lang="en-US" dirty="0"/>
              <a:t> </a:t>
            </a:r>
            <a:r>
              <a:rPr lang="en-US" dirty="0" err="1"/>
              <a:t>feirniadol</a:t>
            </a:r>
            <a:r>
              <a:rPr lang="en-US" dirty="0"/>
              <a:t>. 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Ceisio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amryw</a:t>
            </a:r>
            <a:r>
              <a:rPr lang="en-US" dirty="0"/>
              <a:t> o </a:t>
            </a:r>
            <a:r>
              <a:rPr lang="en-US" dirty="0" err="1"/>
              <a:t>gwestiynau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a </a:t>
            </a:r>
            <a:r>
              <a:rPr lang="en-US" dirty="0" err="1"/>
              <a:t>chaeedig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Parhau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technegau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awyrgylch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positif</a:t>
            </a:r>
            <a:r>
              <a:rPr lang="en-US" dirty="0"/>
              <a:t>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methiant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weld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llwyddiant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317C55-1253-4D46-8110-AE12DD8B6FF1}"/>
              </a:ext>
            </a:extLst>
          </p:cNvPr>
          <p:cNvSpPr txBox="1"/>
          <p:nvPr/>
        </p:nvSpPr>
        <p:spPr>
          <a:xfrm>
            <a:off x="9411886" y="6209207"/>
            <a:ext cx="277706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Istock</a:t>
            </a:r>
            <a:r>
              <a:rPr lang="en-US" sz="1100" dirty="0">
                <a:solidFill>
                  <a:schemeClr val="bg1"/>
                </a:solidFill>
              </a:rPr>
              <a:t> (2025), </a:t>
            </a:r>
            <a:r>
              <a:rPr lang="en-US" sz="1100" dirty="0" err="1">
                <a:solidFill>
                  <a:schemeClr val="bg1"/>
                </a:solidFill>
              </a:rPr>
              <a:t>ar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en-US" sz="1100" dirty="0" err="1">
                <a:solidFill>
                  <a:schemeClr val="bg1"/>
                </a:solidFill>
              </a:rPr>
              <a:t>gael:https</a:t>
            </a:r>
            <a:r>
              <a:rPr lang="en-US" sz="1100" dirty="0">
                <a:solidFill>
                  <a:schemeClr val="bg1"/>
                </a:solidFill>
              </a:rPr>
              <a:t>://</a:t>
            </a:r>
            <a:r>
              <a:rPr lang="en-US" sz="1100" dirty="0" err="1">
                <a:solidFill>
                  <a:schemeClr val="bg1"/>
                </a:solidFill>
              </a:rPr>
              <a:t>www.istockphoto.com</a:t>
            </a:r>
            <a:r>
              <a:rPr lang="en-US" sz="1100" dirty="0">
                <a:solidFill>
                  <a:schemeClr val="bg1"/>
                </a:solidFill>
              </a:rPr>
              <a:t>/illustrations/staying-on-the-right-path </a:t>
            </a:r>
          </a:p>
        </p:txBody>
      </p:sp>
    </p:spTree>
    <p:extLst>
      <p:ext uri="{BB962C8B-B14F-4D97-AF65-F5344CB8AC3E}">
        <p14:creationId xmlns:p14="http://schemas.microsoft.com/office/powerpoint/2010/main" val="26179246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F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head with icons above it&#10;&#10;Description automatically generated with medium confidence">
            <a:extLst>
              <a:ext uri="{FF2B5EF4-FFF2-40B4-BE49-F238E27FC236}">
                <a16:creationId xmlns:a16="http://schemas.microsoft.com/office/drawing/2014/main" id="{43A4E506-7D5C-E44F-A4F2-8048886BD1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974" b="9658"/>
          <a:stretch/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4DFCAF-E1BE-874B-A7DC-B7EB8FE21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7"/>
            <a:ext cx="4358503" cy="31379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Diolch</a:t>
            </a:r>
            <a:r>
              <a:rPr lang="en-US" dirty="0"/>
              <a:t> am </a:t>
            </a:r>
            <a:r>
              <a:rPr lang="en-US"/>
              <a:t>wrando</a:t>
            </a:r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B8176-48D0-484E-BD3C-FDEA4EC26048}"/>
              </a:ext>
            </a:extLst>
          </p:cNvPr>
          <p:cNvSpPr txBox="1"/>
          <p:nvPr/>
        </p:nvSpPr>
        <p:spPr>
          <a:xfrm>
            <a:off x="7840133" y="6207749"/>
            <a:ext cx="4080934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/>
                </a:solidFill>
              </a:rPr>
              <a:t>International school of Denver, (2025), https://</a:t>
            </a:r>
            <a:r>
              <a:rPr lang="en-US" sz="1050" dirty="0" err="1">
                <a:solidFill>
                  <a:schemeClr val="bg1"/>
                </a:solidFill>
              </a:rPr>
              <a:t>www.isdenver.org</a:t>
            </a:r>
            <a:r>
              <a:rPr lang="en-US" sz="1050" dirty="0">
                <a:solidFill>
                  <a:schemeClr val="bg1"/>
                </a:solidFill>
              </a:rPr>
              <a:t>/</a:t>
            </a:r>
            <a:r>
              <a:rPr lang="en-US" sz="1050" dirty="0" err="1">
                <a:solidFill>
                  <a:schemeClr val="bg1"/>
                </a:solidFill>
              </a:rPr>
              <a:t>newspost</a:t>
            </a:r>
            <a:r>
              <a:rPr lang="en-US" sz="1050" dirty="0">
                <a:solidFill>
                  <a:schemeClr val="bg1"/>
                </a:solidFill>
              </a:rPr>
              <a:t>/~board/</a:t>
            </a:r>
            <a:r>
              <a:rPr lang="en-US" sz="1050" dirty="0" err="1">
                <a:solidFill>
                  <a:schemeClr val="bg1"/>
                </a:solidFill>
              </a:rPr>
              <a:t>sel</a:t>
            </a:r>
            <a:r>
              <a:rPr lang="en-US" sz="1050" dirty="0">
                <a:solidFill>
                  <a:schemeClr val="bg1"/>
                </a:solidFill>
              </a:rPr>
              <a:t>-blog/post/new-year-new-you-open-mindedness</a:t>
            </a:r>
          </a:p>
        </p:txBody>
      </p:sp>
    </p:spTree>
    <p:extLst>
      <p:ext uri="{BB962C8B-B14F-4D97-AF65-F5344CB8AC3E}">
        <p14:creationId xmlns:p14="http://schemas.microsoft.com/office/powerpoint/2010/main" val="3881444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5B2A3-EAC3-DC44-8DBA-2B31BAAFB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965" y="688971"/>
            <a:ext cx="11634070" cy="4870457"/>
          </a:xfrm>
        </p:spPr>
        <p:txBody>
          <a:bodyPr>
            <a:normAutofit fontScale="25000" lnSpcReduction="20000"/>
          </a:bodyPr>
          <a:lstStyle/>
          <a:p>
            <a:r>
              <a:rPr lang="en-US" sz="5600" i="1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Cyfeirnodau</a:t>
            </a:r>
            <a:endParaRPr lang="en-US" sz="5600" i="1" u="sng" dirty="0"/>
          </a:p>
          <a:p>
            <a:r>
              <a:rPr lang="en-US" sz="6000" i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Anon , (2009) , Piaget Cognative Development Stepts. Ar gael yn: https://openlab.bmcc.cuny.edu/ece-110-172/wp-content/uploads/sites/2540/2020/05/ReichShapiro-2018-Piaget.pdf</a:t>
            </a:r>
            <a:r>
              <a:rPr lang="en-US" sz="6000" i="1" dirty="0"/>
              <a:t> .</a:t>
            </a:r>
          </a:p>
          <a:p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6000" i="1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 Beale, (2020), Rosenshine and Sherrington on Questioning. Ar gael: https://cirl.etoncollege.com/rosenshine-and-sherrington-on-questioning-2/#:~:text=The%20third%20of%20his%20ten,14</a:t>
            </a:r>
            <a:r>
              <a:rPr lang="en-US" sz="6000" i="1" dirty="0"/>
              <a:t>.) </a:t>
            </a:r>
          </a:p>
          <a:p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 Bullock, (2024), Teaching English Assessment For Learning. Ar gael yn:  https://www.teachingenglish.org.uk/professional-development/teachers/assessing-learning/articles/assessment-learning</a:t>
            </a:r>
            <a:r>
              <a:rPr lang="en-US" sz="56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 Black ; C Harrison ; C Lee ; B Marshall ; D William , (2005) , Assessment for Learning. Ar gael: https://books.google.co.uk/books?id=ZoTl52PANJUC&amp;printsec=frontcover#v=onepage&amp;q&amp;f=false</a:t>
            </a:r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Clarke, (2024), Formative assessment. Ar gael yn: https://www.shirleyclarke-education.org/</a:t>
            </a:r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HFL education, (2024), Assessment for learning. Ar gael:  https://thegrid.org.uk/teaching-and-learning/assessment/assessment-for-learning</a:t>
            </a:r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5600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Illinois Univeristy , (2025), Formative and summative assessment. Ar gael yn : https://www.niu.edu/citl/resources/guides/instructional-guide/formative-and-summative-assessment.shtml#:~:text=There%20are%20three%20types%20of,diagnostic%2C%20formative%2C%20and%20summative</a:t>
            </a:r>
            <a:r>
              <a:rPr lang="en-US" sz="56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  <a:p>
            <a:endParaRPr lang="en-US" sz="56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9886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10E5F-4789-FB48-A6FB-897352D9F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768" y="799930"/>
            <a:ext cx="11168632" cy="5702470"/>
          </a:xfrm>
        </p:spPr>
        <p:txBody>
          <a:bodyPr>
            <a:normAutofit fontScale="62500" lnSpcReduction="20000"/>
          </a:bodyPr>
          <a:lstStyle/>
          <a:p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 Likourezos, (2021) , An introduction to cognitive load theory. Ar gael yn: https://theeducationhub.org.nz/an-introduction-to-cognitive-load-theory/</a:t>
            </a:r>
            <a:endParaRPr lang="en-US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i="1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i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Llywodraeth Cymmru , (2010), Sut i ddatblygu meddwl ac asesu ar gyfer dysgu yn yr ystafell dosbarth. Ar gael:  file:///Users/Anyone/Documents/sut-i-ddatblygu-meddwl-ac-asesu-ar-gyfer-dysgu-yn-yr-ystafell-ddosbarth.pdf</a:t>
            </a:r>
            <a:r>
              <a:rPr lang="en-US" i="1" dirty="0"/>
              <a:t> </a:t>
            </a:r>
          </a:p>
          <a:p>
            <a:endParaRPr lang="en-US" i="1" dirty="0"/>
          </a:p>
          <a:p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Llywodraeth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DU , (2018) , support for early career teachers – evidence.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gael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: https://support-for-early-career-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teachers.education.gov.uk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/education-development-trust/year-1-assessment-feedback-and-questioning/summer-week-1-ect-evidence/</a:t>
            </a:r>
          </a:p>
          <a:p>
            <a:endParaRPr lang="en-US" i="1" dirty="0"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i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Medical College of Wisconsin, (2022) , Cognative Load Theory. Ar gael yn: https://www.mcw.edu/-/media/MCW/Education/Academic-Affairs/OEI/Faculty-Quick-Guides/Cognitive-Load-Theory.pdf</a:t>
            </a:r>
            <a:r>
              <a:rPr lang="en-US" i="1" dirty="0"/>
              <a:t> </a:t>
            </a:r>
          </a:p>
          <a:p>
            <a:endParaRPr lang="en-US" i="1" dirty="0">
              <a:solidFill>
                <a:schemeClr val="tx1">
                  <a:lumMod val="95000"/>
                  <a:lumOff val="5000"/>
                </a:schemeClr>
              </a:solidFill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 Morgan, (2019) , The power of effective feedback. Ar gael yn: https://www.cambridgeinternational.org/Images/557886-09.-the-power-of-effective-feedback.pdf</a:t>
            </a:r>
            <a:endParaRPr lang="en-US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G Richards ; R Richardson , (2020) , Reducing Teachers’ Marking Workload and Developing Pupils’ Learning.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gael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: 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https://books.google.co.uk/books?hl=en&amp;lr=&amp;id=V3zADwAAQBAJ&amp;oi=fnd&amp;pg=PT6&amp;dq=live+marking+in+the+classroom&amp;ots=Pk9bffT0pw&amp;sig=dxpJrVKJMwgagg77i2kJbrYq_bc&amp;redir_esc=y#v=onepage&amp;q=live%20marking%20in%20the%20classroom&amp;f=false</a:t>
            </a:r>
            <a:endParaRPr lang="en-US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i="1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Wells ,(2018), The Pros and Cons of Live Marking. Ar gael: https://www.teachertoolkit.co.uk/2018/03/04/live-marking-2/</a:t>
            </a:r>
            <a:endParaRPr lang="en-US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i="1" dirty="0"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i="1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 William, (2016), Assessment for Learning Why What and How?. Ar gael yn: https://www.dylanwiliam.org/Dylan_Wiliams_website/Papers_files/Cambridge%20AfL%20keynote.doc</a:t>
            </a:r>
            <a:r>
              <a:rPr lang="en-US" i="1" dirty="0"/>
              <a:t> </a:t>
            </a:r>
          </a:p>
          <a:p>
            <a:endParaRPr lang="en-US" i="1" dirty="0"/>
          </a:p>
          <a:p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42414600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RegularSeedRightStep">
      <a:dk1>
        <a:srgbClr val="000000"/>
      </a:dk1>
      <a:lt1>
        <a:srgbClr val="FFFFFF"/>
      </a:lt1>
      <a:dk2>
        <a:srgbClr val="382520"/>
      </a:dk2>
      <a:lt2>
        <a:srgbClr val="E8E4E2"/>
      </a:lt2>
      <a:accent1>
        <a:srgbClr val="4D92C3"/>
      </a:accent1>
      <a:accent2>
        <a:srgbClr val="3B4FB1"/>
      </a:accent2>
      <a:accent3>
        <a:srgbClr val="6A4DC3"/>
      </a:accent3>
      <a:accent4>
        <a:srgbClr val="8A3BB1"/>
      </a:accent4>
      <a:accent5>
        <a:srgbClr val="C34DB9"/>
      </a:accent5>
      <a:accent6>
        <a:srgbClr val="B13B76"/>
      </a:accent6>
      <a:hlink>
        <a:srgbClr val="B9713D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701</TotalTime>
  <Words>1518</Words>
  <Application>Microsoft Macintosh PowerPoint</Application>
  <PresentationFormat>Widescreen</PresentationFormat>
  <Paragraphs>144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Bierstadt</vt:lpstr>
      <vt:lpstr>Calibri</vt:lpstr>
      <vt:lpstr>GestaltVTI</vt:lpstr>
      <vt:lpstr>Aseiniad 5012 – Cyflwyniad ar lafar sy’n gwerthuso’n feirniadol sut y gellir defnyddio Asesu ar gyfer Dysgu mewn cyfle dysgu i hybu cynnydd ar draws maes dysgu a phrofiad ddewiswyd</vt:lpstr>
      <vt:lpstr>PowerPoint Presentation</vt:lpstr>
      <vt:lpstr>Mathau o asesu ar gyfer dysgu  </vt:lpstr>
      <vt:lpstr>Adgweddau allweddol asesu ar gyfer dysgu </vt:lpstr>
      <vt:lpstr>Sut mae Asesu ar gyfer Dysgu’n cynorthwyo’r dysgwyr?</vt:lpstr>
      <vt:lpstr>Fy nosbarth + Maes Dysgu a Phrofiad  </vt:lpstr>
      <vt:lpstr>Cwestiynau allweddol</vt:lpstr>
      <vt:lpstr>PowerPoint Presentation</vt:lpstr>
      <vt:lpstr>PowerPoint Presentation</vt:lpstr>
      <vt:lpstr>PowerPoint Presentation</vt:lpstr>
      <vt:lpstr>Marcio byw </vt:lpstr>
      <vt:lpstr>PowerPoint Presentation</vt:lpstr>
      <vt:lpstr>PowerPoint Presentation</vt:lpstr>
      <vt:lpstr>Cwestiynu      </vt:lpstr>
      <vt:lpstr>PowerPoint Presentation</vt:lpstr>
      <vt:lpstr>PowerPoint Presentation</vt:lpstr>
      <vt:lpstr>PowerPoint Presentation</vt:lpstr>
      <vt:lpstr>Symud ymlaen</vt:lpstr>
      <vt:lpstr>Diolch am wrando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Aseiniad 5012 – Cyflwyniad ar lafar sy’n gwerthuso’n feirniadol sut y gellir defnyddio Asesu ar gyfer Dysgu mewn cyfle dysgu i hybu cynnydd ar draws maes dysgu a phrofiad ddewiswyd</dc:title>
  <dc:creator>Kayleigh Tamlin</dc:creator>
  <cp:lastModifiedBy>Kayleigh Tamlin</cp:lastModifiedBy>
  <cp:revision>23</cp:revision>
  <dcterms:created xsi:type="dcterms:W3CDTF">2025-01-16T10:06:36Z</dcterms:created>
  <dcterms:modified xsi:type="dcterms:W3CDTF">2025-01-16T21:47:55Z</dcterms:modified>
</cp:coreProperties>
</file>