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1pPr>
    <a:lvl2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2pPr>
    <a:lvl3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3pPr>
    <a:lvl4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4pPr>
    <a:lvl5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5pPr>
    <a:lvl6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6pPr>
    <a:lvl7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7pPr>
    <a:lvl8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8pPr>
    <a:lvl9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9C3BA">
              <a:alpha val="50000"/>
            </a:srgb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9847F"/>
          </a:solidFill>
        </a:fill>
      </a:tcStyle>
    </a:firstCol>
    <a:lastRow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25252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5">
              <a:hueOff val="-375889"/>
              <a:satOff val="-9195"/>
              <a:lumOff val="-14901"/>
            </a:schemeClr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left>
          <a:right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right>
          <a:top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top>
          <a:bottom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bottom>
          <a:insideH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insideH>
          <a:insideV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9C3BA">
              <a:alpha val="75000"/>
            </a:srgb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>
                  <a:alpha val="50000"/>
                </a:srgbClr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FFFFFF">
                  <a:alpha val="50000"/>
                </a:srgb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  <a:tblStyle styleId="{EEE7283C-3CF3-47DC-8721-378D4A62B228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9C3BA"/>
              </a:solidFill>
              <a:prstDash val="solid"/>
              <a:miter lim="400000"/>
            </a:ln>
          </a:top>
          <a:bottom>
            <a:ln w="12700" cap="flat">
              <a:solidFill>
                <a:srgbClr val="C9C3BA"/>
              </a:solidFill>
              <a:prstDash val="solid"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9C3BA">
              <a:alpha val="50000"/>
            </a:srgb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939D60"/>
          </a:solidFill>
        </a:fill>
      </a:tcStyle>
    </a:firstCol>
    <a:lastRow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25252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3">
              <a:hueOff val="708446"/>
              <a:satOff val="-4821"/>
              <a:lumOff val="-14251"/>
            </a:schemeClr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left>
          <a:right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right>
          <a:top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bottom>
          <a:insideH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insideH>
          <a:insideV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chemeClr val="accent1">
              <a:hueOff val="-113918"/>
              <a:satOff val="19024"/>
              <a:lumOff val="19749"/>
              <a:alpha val="35000"/>
            </a:scheme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38AAF"/>
          </a:solidFill>
        </a:fill>
      </a:tcStyle>
    </a:firstCol>
    <a:la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hueOff val="369196"/>
              <a:satOff val="13972"/>
              <a:lumOff val="-24493"/>
            </a:schemeClr>
          </a:solidFill>
        </a:fill>
      </a:tcStyle>
    </a:lastRow>
    <a:fir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hueOff val="369194"/>
              <a:satOff val="6343"/>
              <a:lumOff val="-13963"/>
            </a:schemeClr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solidFill>
                <a:srgbClr val="C9C3BA"/>
              </a:solidFill>
              <a:prstDash val="solid"/>
              <a:miter lim="400000"/>
            </a:ln>
          </a:left>
          <a:right>
            <a:ln w="12700" cap="flat">
              <a:solidFill>
                <a:srgbClr val="C9C3BA"/>
              </a:solidFill>
              <a:prstDash val="solid"/>
              <a:miter lim="400000"/>
            </a:ln>
          </a:right>
          <a:top>
            <a:ln w="12700" cap="flat">
              <a:solidFill>
                <a:srgbClr val="C9C3BA"/>
              </a:solidFill>
              <a:prstDash val="solid"/>
              <a:miter lim="400000"/>
            </a:ln>
          </a:top>
          <a:bottom>
            <a:ln w="12700" cap="flat">
              <a:solidFill>
                <a:srgbClr val="C9C3BA"/>
              </a:solidFill>
              <a:prstDash val="solid"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solidFill>
                <a:srgbClr val="C9C3BA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9C3BA">
              <a:alpha val="50000"/>
            </a:srgb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66635F"/>
          </a:solidFill>
        </a:fill>
      </a:tcStyle>
    </a:firstCol>
    <a:lastRow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9847F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9C3BA">
              <a:alpha val="35000"/>
            </a:srgb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89847F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254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89847F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63"/>
  </p:normalViewPr>
  <p:slideViewPr>
    <p:cSldViewPr snapToGrid="0" snapToObjects="1">
      <p:cViewPr varScale="1">
        <p:scale>
          <a:sx n="82" d="100"/>
          <a:sy n="82" d="100"/>
        </p:scale>
        <p:origin x="148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Shape 130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31" name="Shape 131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Line"/>
          <p:cNvSpPr/>
          <p:nvPr/>
        </p:nvSpPr>
        <p:spPr>
          <a:xfrm>
            <a:off x="508000" y="6591300"/>
            <a:ext cx="11999453" cy="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14" name="Line"/>
          <p:cNvSpPr/>
          <p:nvPr/>
        </p:nvSpPr>
        <p:spPr>
          <a:xfrm>
            <a:off x="508000" y="4089400"/>
            <a:ext cx="12000019" cy="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15" name="Line"/>
          <p:cNvSpPr/>
          <p:nvPr/>
        </p:nvSpPr>
        <p:spPr>
          <a:xfrm flipV="1">
            <a:off x="7994302" y="4526255"/>
            <a:ext cx="1" cy="1642759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16" name="Lorem Ipsum Dolor"/>
          <p:cNvSpPr txBox="1">
            <a:spLocks noGrp="1"/>
          </p:cNvSpPr>
          <p:nvPr>
            <p:ph type="body" sz="quarter" idx="13"/>
          </p:nvPr>
        </p:nvSpPr>
        <p:spPr>
          <a:xfrm>
            <a:off x="508000" y="3505200"/>
            <a:ext cx="7200900" cy="5080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ClrTx/>
              <a:buSzTx/>
              <a:buFontTx/>
              <a:buNone/>
              <a:defRPr sz="2400" i="1"/>
            </a:lvl1pPr>
          </a:lstStyle>
          <a:p>
            <a:r>
              <a:t>Lorem Ipsum Dolor</a:t>
            </a:r>
          </a:p>
        </p:txBody>
      </p:sp>
      <p:sp>
        <p:nvSpPr>
          <p:cNvPr id="17" name="Title Text"/>
          <p:cNvSpPr txBox="1">
            <a:spLocks noGrp="1"/>
          </p:cNvSpPr>
          <p:nvPr>
            <p:ph type="title"/>
          </p:nvPr>
        </p:nvSpPr>
        <p:spPr>
          <a:xfrm>
            <a:off x="508000" y="4140200"/>
            <a:ext cx="7200900" cy="2413000"/>
          </a:xfrm>
          <a:prstGeom prst="rect">
            <a:avLst/>
          </a:prstGeom>
        </p:spPr>
        <p:txBody>
          <a:bodyPr/>
          <a:lstStyle>
            <a:lvl1pPr algn="l"/>
          </a:lstStyle>
          <a:p>
            <a:r>
              <a:t>Title Text</a:t>
            </a:r>
          </a:p>
        </p:txBody>
      </p:sp>
      <p:sp>
        <p:nvSpPr>
          <p:cNvPr id="1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8280400" y="4140200"/>
            <a:ext cx="4241800" cy="2413000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ClrTx/>
              <a:buSzTx/>
              <a:buFontTx/>
              <a:buNone/>
              <a:defRPr sz="2400"/>
            </a:lvl1pPr>
            <a:lvl2pPr marL="0" indent="0">
              <a:spcBef>
                <a:spcPts val="0"/>
              </a:spcBef>
              <a:buClrTx/>
              <a:buSzTx/>
              <a:buFontTx/>
              <a:buNone/>
              <a:defRPr sz="2400"/>
            </a:lvl2pPr>
            <a:lvl3pPr marL="0" indent="0">
              <a:spcBef>
                <a:spcPts val="0"/>
              </a:spcBef>
              <a:buClrTx/>
              <a:buSzTx/>
              <a:buFontTx/>
              <a:buNone/>
              <a:defRPr sz="2400"/>
            </a:lvl3pPr>
            <a:lvl4pPr marL="0" indent="0">
              <a:spcBef>
                <a:spcPts val="0"/>
              </a:spcBef>
              <a:buClrTx/>
              <a:buSzTx/>
              <a:buFontTx/>
              <a:buNone/>
              <a:defRPr sz="2400"/>
            </a:lvl4pPr>
            <a:lvl5pPr marL="0" indent="0">
              <a:spcBef>
                <a:spcPts val="0"/>
              </a:spcBef>
              <a:buClrTx/>
              <a:buSzTx/>
              <a:buFontTx/>
              <a:buNone/>
              <a:defRPr sz="2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Line"/>
          <p:cNvSpPr/>
          <p:nvPr/>
        </p:nvSpPr>
        <p:spPr>
          <a:xfrm flipV="1">
            <a:off x="7994302" y="7053555"/>
            <a:ext cx="1" cy="1642759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27" name="Line"/>
          <p:cNvSpPr/>
          <p:nvPr/>
        </p:nvSpPr>
        <p:spPr>
          <a:xfrm>
            <a:off x="508000" y="9131300"/>
            <a:ext cx="11999453" cy="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28" name="Line"/>
          <p:cNvSpPr/>
          <p:nvPr/>
        </p:nvSpPr>
        <p:spPr>
          <a:xfrm>
            <a:off x="508000" y="6629400"/>
            <a:ext cx="12000019" cy="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29" name="Line"/>
          <p:cNvSpPr/>
          <p:nvPr/>
        </p:nvSpPr>
        <p:spPr>
          <a:xfrm flipV="1">
            <a:off x="7994302" y="7053555"/>
            <a:ext cx="1" cy="1642759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30" name="Lorem Ipsum Dolor"/>
          <p:cNvSpPr txBox="1">
            <a:spLocks noGrp="1"/>
          </p:cNvSpPr>
          <p:nvPr>
            <p:ph type="body" sz="quarter" idx="13"/>
          </p:nvPr>
        </p:nvSpPr>
        <p:spPr>
          <a:xfrm>
            <a:off x="508000" y="6096000"/>
            <a:ext cx="7200900" cy="5080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ClrTx/>
              <a:buSzTx/>
              <a:buFontTx/>
              <a:buNone/>
              <a:defRPr sz="2400" i="1"/>
            </a:lvl1pPr>
          </a:lstStyle>
          <a:p>
            <a:r>
              <a:t>Lorem Ipsum Dolor</a:t>
            </a:r>
          </a:p>
        </p:txBody>
      </p:sp>
      <p:sp>
        <p:nvSpPr>
          <p:cNvPr id="31" name="Image"/>
          <p:cNvSpPr>
            <a:spLocks noGrp="1"/>
          </p:cNvSpPr>
          <p:nvPr>
            <p:ph type="pic" idx="14"/>
          </p:nvPr>
        </p:nvSpPr>
        <p:spPr>
          <a:xfrm>
            <a:off x="584200" y="558800"/>
            <a:ext cx="11823700" cy="70866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32" name="Title Text"/>
          <p:cNvSpPr txBox="1">
            <a:spLocks noGrp="1"/>
          </p:cNvSpPr>
          <p:nvPr>
            <p:ph type="title"/>
          </p:nvPr>
        </p:nvSpPr>
        <p:spPr>
          <a:xfrm>
            <a:off x="508000" y="6680200"/>
            <a:ext cx="7200900" cy="2413000"/>
          </a:xfrm>
          <a:prstGeom prst="rect">
            <a:avLst/>
          </a:prstGeom>
        </p:spPr>
        <p:txBody>
          <a:bodyPr/>
          <a:lstStyle>
            <a:lvl1pPr algn="l"/>
          </a:lstStyle>
          <a:p>
            <a:r>
              <a:t>Title Text</a:t>
            </a:r>
          </a:p>
        </p:txBody>
      </p:sp>
      <p:sp>
        <p:nvSpPr>
          <p:cNvPr id="33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8280400" y="6680200"/>
            <a:ext cx="4241800" cy="2413000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ClrTx/>
              <a:buSzTx/>
              <a:buFontTx/>
              <a:buNone/>
              <a:defRPr sz="2400"/>
            </a:lvl1pPr>
            <a:lvl2pPr marL="0" indent="0">
              <a:spcBef>
                <a:spcPts val="0"/>
              </a:spcBef>
              <a:buClrTx/>
              <a:buSzTx/>
              <a:buFontTx/>
              <a:buNone/>
              <a:defRPr sz="2400"/>
            </a:lvl2pPr>
            <a:lvl3pPr marL="0" indent="0">
              <a:spcBef>
                <a:spcPts val="0"/>
              </a:spcBef>
              <a:buClrTx/>
              <a:buSzTx/>
              <a:buFontTx/>
              <a:buNone/>
              <a:defRPr sz="2400"/>
            </a:lvl3pPr>
            <a:lvl4pPr marL="0" indent="0">
              <a:spcBef>
                <a:spcPts val="0"/>
              </a:spcBef>
              <a:buClrTx/>
              <a:buSzTx/>
              <a:buFontTx/>
              <a:buNone/>
              <a:defRPr sz="2400"/>
            </a:lvl4pPr>
            <a:lvl5pPr marL="0" indent="0">
              <a:spcBef>
                <a:spcPts val="0"/>
              </a:spcBef>
              <a:buClrTx/>
              <a:buSzTx/>
              <a:buFontTx/>
              <a:buNone/>
              <a:defRPr sz="2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- Cen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itle Text"/>
          <p:cNvSpPr txBox="1">
            <a:spLocks noGrp="1"/>
          </p:cNvSpPr>
          <p:nvPr>
            <p:ph type="title"/>
          </p:nvPr>
        </p:nvSpPr>
        <p:spPr>
          <a:xfrm>
            <a:off x="508000" y="3670300"/>
            <a:ext cx="11988800" cy="2413000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Line"/>
          <p:cNvSpPr/>
          <p:nvPr/>
        </p:nvSpPr>
        <p:spPr>
          <a:xfrm>
            <a:off x="508000" y="4876800"/>
            <a:ext cx="5676374" cy="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50" name="Line"/>
          <p:cNvSpPr/>
          <p:nvPr/>
        </p:nvSpPr>
        <p:spPr>
          <a:xfrm>
            <a:off x="508000" y="2768600"/>
            <a:ext cx="5676316" cy="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51" name="Lorem Ipsum Dolor"/>
          <p:cNvSpPr txBox="1">
            <a:spLocks noGrp="1"/>
          </p:cNvSpPr>
          <p:nvPr>
            <p:ph type="body" sz="quarter" idx="13"/>
          </p:nvPr>
        </p:nvSpPr>
        <p:spPr>
          <a:xfrm>
            <a:off x="508000" y="2171700"/>
            <a:ext cx="5676900" cy="508000"/>
          </a:xfrm>
          <a:prstGeom prst="rect">
            <a:avLst/>
          </a:prstGeom>
        </p:spPr>
        <p:txBody>
          <a:bodyPr anchor="b">
            <a:sp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ClrTx/>
              <a:buSzTx/>
              <a:buFontTx/>
              <a:buNone/>
              <a:defRPr sz="2400" i="1"/>
            </a:lvl1pPr>
          </a:lstStyle>
          <a:p>
            <a:r>
              <a:t>Lorem Ipsum Dolor</a:t>
            </a:r>
          </a:p>
        </p:txBody>
      </p:sp>
      <p:sp>
        <p:nvSpPr>
          <p:cNvPr id="52" name="Image"/>
          <p:cNvSpPr>
            <a:spLocks noGrp="1"/>
          </p:cNvSpPr>
          <p:nvPr>
            <p:ph type="pic" sz="half" idx="14"/>
          </p:nvPr>
        </p:nvSpPr>
        <p:spPr>
          <a:xfrm>
            <a:off x="6704698" y="590550"/>
            <a:ext cx="5806884" cy="85090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53" name="Title Text"/>
          <p:cNvSpPr txBox="1">
            <a:spLocks noGrp="1"/>
          </p:cNvSpPr>
          <p:nvPr>
            <p:ph type="title"/>
          </p:nvPr>
        </p:nvSpPr>
        <p:spPr>
          <a:xfrm>
            <a:off x="508000" y="2806700"/>
            <a:ext cx="5676900" cy="2032000"/>
          </a:xfrm>
          <a:prstGeom prst="rect">
            <a:avLst/>
          </a:prstGeom>
        </p:spPr>
        <p:txBody>
          <a:bodyPr/>
          <a:lstStyle>
            <a:lvl1pPr algn="l">
              <a:defRPr sz="5600"/>
            </a:lvl1pPr>
          </a:lstStyle>
          <a:p>
            <a:r>
              <a:t>Title Text</a:t>
            </a:r>
          </a:p>
        </p:txBody>
      </p:sp>
      <p:sp>
        <p:nvSpPr>
          <p:cNvPr id="5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508000" y="5029200"/>
            <a:ext cx="5676900" cy="40132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ClrTx/>
              <a:buSzTx/>
              <a:buFontTx/>
              <a:buNone/>
              <a:defRPr sz="2400"/>
            </a:lvl1pPr>
            <a:lvl2pPr marL="0" indent="0">
              <a:spcBef>
                <a:spcPts val="0"/>
              </a:spcBef>
              <a:buClrTx/>
              <a:buSzTx/>
              <a:buFontTx/>
              <a:buNone/>
              <a:defRPr sz="2400"/>
            </a:lvl2pPr>
            <a:lvl3pPr marL="0" indent="0">
              <a:spcBef>
                <a:spcPts val="0"/>
              </a:spcBef>
              <a:buClrTx/>
              <a:buSzTx/>
              <a:buFontTx/>
              <a:buNone/>
              <a:defRPr sz="2400"/>
            </a:lvl3pPr>
            <a:lvl4pPr marL="0" indent="0">
              <a:spcBef>
                <a:spcPts val="0"/>
              </a:spcBef>
              <a:buClrTx/>
              <a:buSzTx/>
              <a:buFontTx/>
              <a:buNone/>
              <a:defRPr sz="2400"/>
            </a:lvl4pPr>
            <a:lvl5pPr marL="0" indent="0">
              <a:spcBef>
                <a:spcPts val="0"/>
              </a:spcBef>
              <a:buClrTx/>
              <a:buSzTx/>
              <a:buFontTx/>
              <a:buNone/>
              <a:defRPr sz="2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6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71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Image"/>
          <p:cNvSpPr>
            <a:spLocks noGrp="1"/>
          </p:cNvSpPr>
          <p:nvPr>
            <p:ph type="pic" sz="half" idx="13"/>
          </p:nvPr>
        </p:nvSpPr>
        <p:spPr>
          <a:xfrm>
            <a:off x="6819900" y="1739900"/>
            <a:ext cx="5575300" cy="8169655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0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81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508000" y="2730500"/>
            <a:ext cx="5816600" cy="6350000"/>
          </a:xfrm>
          <a:prstGeom prst="rect">
            <a:avLst/>
          </a:prstGeom>
        </p:spPr>
        <p:txBody>
          <a:bodyPr/>
          <a:lstStyle>
            <a:lvl1pPr marL="393700" indent="-393700">
              <a:spcBef>
                <a:spcPts val="1800"/>
              </a:spcBef>
              <a:buSzPct val="65000"/>
              <a:defRPr sz="3000"/>
            </a:lvl1pPr>
            <a:lvl2pPr marL="787400" indent="-393700">
              <a:spcBef>
                <a:spcPts val="1800"/>
              </a:spcBef>
              <a:buSzPct val="65000"/>
              <a:defRPr sz="3000"/>
            </a:lvl2pPr>
            <a:lvl3pPr marL="1181100" indent="-393700">
              <a:spcBef>
                <a:spcPts val="1800"/>
              </a:spcBef>
              <a:buSzPct val="65000"/>
              <a:defRPr sz="3000"/>
            </a:lvl3pPr>
            <a:lvl4pPr marL="1574800" indent="-393700">
              <a:spcBef>
                <a:spcPts val="1800"/>
              </a:spcBef>
              <a:buSzPct val="65000"/>
              <a:defRPr sz="3000"/>
            </a:lvl4pPr>
            <a:lvl5pPr marL="1968500" indent="-393700">
              <a:spcBef>
                <a:spcPts val="1800"/>
              </a:spcBef>
              <a:buSzPct val="65000"/>
              <a:defRPr sz="3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Body Level One…"/>
          <p:cNvSpPr txBox="1">
            <a:spLocks noGrp="1"/>
          </p:cNvSpPr>
          <p:nvPr>
            <p:ph type="body" idx="1"/>
          </p:nvPr>
        </p:nvSpPr>
        <p:spPr>
          <a:xfrm>
            <a:off x="508000" y="1270000"/>
            <a:ext cx="11988800" cy="7213600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Image"/>
          <p:cNvSpPr>
            <a:spLocks noGrp="1"/>
          </p:cNvSpPr>
          <p:nvPr>
            <p:ph type="pic" sz="half" idx="13"/>
          </p:nvPr>
        </p:nvSpPr>
        <p:spPr>
          <a:xfrm>
            <a:off x="6260986" y="4406900"/>
            <a:ext cx="6697779" cy="47117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98" name="Image"/>
          <p:cNvSpPr>
            <a:spLocks noGrp="1"/>
          </p:cNvSpPr>
          <p:nvPr>
            <p:ph type="pic" sz="quarter" idx="14"/>
          </p:nvPr>
        </p:nvSpPr>
        <p:spPr>
          <a:xfrm>
            <a:off x="6680200" y="635000"/>
            <a:ext cx="5829301" cy="35179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99" name="Image"/>
          <p:cNvSpPr>
            <a:spLocks noGrp="1"/>
          </p:cNvSpPr>
          <p:nvPr>
            <p:ph type="pic" sz="half" idx="15"/>
          </p:nvPr>
        </p:nvSpPr>
        <p:spPr>
          <a:xfrm>
            <a:off x="482600" y="609600"/>
            <a:ext cx="5728881" cy="83947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–Johnny Appleseed"/>
          <p:cNvSpPr txBox="1">
            <a:spLocks noGrp="1"/>
          </p:cNvSpPr>
          <p:nvPr>
            <p:ph type="body" sz="quarter" idx="13"/>
          </p:nvPr>
        </p:nvSpPr>
        <p:spPr>
          <a:xfrm>
            <a:off x="533400" y="5969000"/>
            <a:ext cx="11938000" cy="6096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1200"/>
              </a:spcBef>
              <a:buClrTx/>
              <a:buSzTx/>
              <a:buFontTx/>
              <a:buNone/>
              <a:defRPr sz="3000" i="1"/>
            </a:lvl1pPr>
          </a:lstStyle>
          <a:p>
            <a:r>
              <a:t>–Johnny Appleseed</a:t>
            </a:r>
          </a:p>
        </p:txBody>
      </p:sp>
      <p:sp>
        <p:nvSpPr>
          <p:cNvPr id="108" name="“Type a quote here.”"/>
          <p:cNvSpPr txBox="1">
            <a:spLocks noGrp="1"/>
          </p:cNvSpPr>
          <p:nvPr>
            <p:ph type="body" sz="quarter" idx="14"/>
          </p:nvPr>
        </p:nvSpPr>
        <p:spPr>
          <a:xfrm>
            <a:off x="1270000" y="4254500"/>
            <a:ext cx="10464800" cy="7112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ClrTx/>
              <a:buSzTx/>
              <a:buFontTx/>
              <a:buNone/>
            </a:lvl1pPr>
          </a:lstStyle>
          <a:p>
            <a:r>
              <a:t>“Type a quote here.” </a:t>
            </a:r>
          </a:p>
        </p:txBody>
      </p:sp>
      <p:sp>
        <p:nvSpPr>
          <p:cNvPr id="10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Image"/>
          <p:cNvSpPr>
            <a:spLocks noGrp="1"/>
          </p:cNvSpPr>
          <p:nvPr>
            <p:ph type="pic" idx="13"/>
          </p:nvPr>
        </p:nvSpPr>
        <p:spPr>
          <a:xfrm>
            <a:off x="-901700" y="-127000"/>
            <a:ext cx="14211300" cy="9997255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1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Line"/>
          <p:cNvSpPr/>
          <p:nvPr/>
        </p:nvSpPr>
        <p:spPr>
          <a:xfrm>
            <a:off x="508000" y="2171700"/>
            <a:ext cx="11997292" cy="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3" name="Line"/>
          <p:cNvSpPr/>
          <p:nvPr/>
        </p:nvSpPr>
        <p:spPr>
          <a:xfrm>
            <a:off x="508000" y="635000"/>
            <a:ext cx="11997292" cy="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4" name="Title Text"/>
          <p:cNvSpPr txBox="1">
            <a:spLocks noGrp="1"/>
          </p:cNvSpPr>
          <p:nvPr>
            <p:ph type="title"/>
          </p:nvPr>
        </p:nvSpPr>
        <p:spPr>
          <a:xfrm>
            <a:off x="508000" y="800100"/>
            <a:ext cx="11988800" cy="12192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5" name="Body Level One…"/>
          <p:cNvSpPr txBox="1">
            <a:spLocks noGrp="1"/>
          </p:cNvSpPr>
          <p:nvPr>
            <p:ph type="body" idx="1"/>
          </p:nvPr>
        </p:nvSpPr>
        <p:spPr>
          <a:xfrm>
            <a:off x="508000" y="2628900"/>
            <a:ext cx="11988800" cy="6096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24599" y="9258300"/>
            <a:ext cx="342901" cy="4064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sz="1800">
                <a:solidFill>
                  <a:srgbClr val="4C4946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med"/>
  <p:txStyles>
    <p:titleStyle>
      <a:lvl1pPr marL="0" marR="0" indent="0" algn="ctr" defTabSz="584200" rtl="0" latinLnBrk="0">
        <a:lnSpc>
          <a:spcPct val="90000"/>
        </a:lnSpc>
        <a:spcBef>
          <a:spcPts val="1600"/>
        </a:spcBef>
        <a:spcAft>
          <a:spcPts val="0"/>
        </a:spcAft>
        <a:buClrTx/>
        <a:buSzTx/>
        <a:buFontTx/>
        <a:buNone/>
        <a:tabLst/>
        <a:defRPr sz="70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1pPr>
      <a:lvl2pPr marL="0" marR="0" indent="0" algn="ctr" defTabSz="584200" rtl="0" latinLnBrk="0">
        <a:lnSpc>
          <a:spcPct val="90000"/>
        </a:lnSpc>
        <a:spcBef>
          <a:spcPts val="1600"/>
        </a:spcBef>
        <a:spcAft>
          <a:spcPts val="0"/>
        </a:spcAft>
        <a:buClrTx/>
        <a:buSzTx/>
        <a:buFontTx/>
        <a:buNone/>
        <a:tabLst/>
        <a:defRPr sz="70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2pPr>
      <a:lvl3pPr marL="0" marR="0" indent="0" algn="ctr" defTabSz="584200" rtl="0" latinLnBrk="0">
        <a:lnSpc>
          <a:spcPct val="90000"/>
        </a:lnSpc>
        <a:spcBef>
          <a:spcPts val="1600"/>
        </a:spcBef>
        <a:spcAft>
          <a:spcPts val="0"/>
        </a:spcAft>
        <a:buClrTx/>
        <a:buSzTx/>
        <a:buFontTx/>
        <a:buNone/>
        <a:tabLst/>
        <a:defRPr sz="70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3pPr>
      <a:lvl4pPr marL="0" marR="0" indent="0" algn="ctr" defTabSz="584200" rtl="0" latinLnBrk="0">
        <a:lnSpc>
          <a:spcPct val="90000"/>
        </a:lnSpc>
        <a:spcBef>
          <a:spcPts val="1600"/>
        </a:spcBef>
        <a:spcAft>
          <a:spcPts val="0"/>
        </a:spcAft>
        <a:buClrTx/>
        <a:buSzTx/>
        <a:buFontTx/>
        <a:buNone/>
        <a:tabLst/>
        <a:defRPr sz="70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4pPr>
      <a:lvl5pPr marL="0" marR="0" indent="0" algn="ctr" defTabSz="584200" rtl="0" latinLnBrk="0">
        <a:lnSpc>
          <a:spcPct val="90000"/>
        </a:lnSpc>
        <a:spcBef>
          <a:spcPts val="1600"/>
        </a:spcBef>
        <a:spcAft>
          <a:spcPts val="0"/>
        </a:spcAft>
        <a:buClrTx/>
        <a:buSzTx/>
        <a:buFontTx/>
        <a:buNone/>
        <a:tabLst/>
        <a:defRPr sz="70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5pPr>
      <a:lvl6pPr marL="0" marR="0" indent="0" algn="ctr" defTabSz="584200" rtl="0" latinLnBrk="0">
        <a:lnSpc>
          <a:spcPct val="90000"/>
        </a:lnSpc>
        <a:spcBef>
          <a:spcPts val="1600"/>
        </a:spcBef>
        <a:spcAft>
          <a:spcPts val="0"/>
        </a:spcAft>
        <a:buClrTx/>
        <a:buSzTx/>
        <a:buFontTx/>
        <a:buNone/>
        <a:tabLst/>
        <a:defRPr sz="70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6pPr>
      <a:lvl7pPr marL="0" marR="0" indent="0" algn="ctr" defTabSz="584200" rtl="0" latinLnBrk="0">
        <a:lnSpc>
          <a:spcPct val="90000"/>
        </a:lnSpc>
        <a:spcBef>
          <a:spcPts val="1600"/>
        </a:spcBef>
        <a:spcAft>
          <a:spcPts val="0"/>
        </a:spcAft>
        <a:buClrTx/>
        <a:buSzTx/>
        <a:buFontTx/>
        <a:buNone/>
        <a:tabLst/>
        <a:defRPr sz="70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7pPr>
      <a:lvl8pPr marL="0" marR="0" indent="0" algn="ctr" defTabSz="584200" rtl="0" latinLnBrk="0">
        <a:lnSpc>
          <a:spcPct val="90000"/>
        </a:lnSpc>
        <a:spcBef>
          <a:spcPts val="1600"/>
        </a:spcBef>
        <a:spcAft>
          <a:spcPts val="0"/>
        </a:spcAft>
        <a:buClrTx/>
        <a:buSzTx/>
        <a:buFontTx/>
        <a:buNone/>
        <a:tabLst/>
        <a:defRPr sz="70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8pPr>
      <a:lvl9pPr marL="0" marR="0" indent="0" algn="ctr" defTabSz="584200" rtl="0" latinLnBrk="0">
        <a:lnSpc>
          <a:spcPct val="90000"/>
        </a:lnSpc>
        <a:spcBef>
          <a:spcPts val="1600"/>
        </a:spcBef>
        <a:spcAft>
          <a:spcPts val="0"/>
        </a:spcAft>
        <a:buClrTx/>
        <a:buSzTx/>
        <a:buFontTx/>
        <a:buNone/>
        <a:tabLst/>
        <a:defRPr sz="70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9pPr>
    </p:titleStyle>
    <p:bodyStyle>
      <a:lvl1pPr marL="469900" marR="0" indent="-469900" algn="l" defTabSz="584200" rtl="0" latinLnBrk="0">
        <a:lnSpc>
          <a:spcPct val="100000"/>
        </a:lnSpc>
        <a:spcBef>
          <a:spcPts val="2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36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1pPr>
      <a:lvl2pPr marL="939800" marR="0" indent="-469900" algn="l" defTabSz="584200" rtl="0" latinLnBrk="0">
        <a:lnSpc>
          <a:spcPct val="100000"/>
        </a:lnSpc>
        <a:spcBef>
          <a:spcPts val="2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36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2pPr>
      <a:lvl3pPr marL="1409700" marR="0" indent="-469900" algn="l" defTabSz="584200" rtl="0" latinLnBrk="0">
        <a:lnSpc>
          <a:spcPct val="100000"/>
        </a:lnSpc>
        <a:spcBef>
          <a:spcPts val="2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36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3pPr>
      <a:lvl4pPr marL="1879600" marR="0" indent="-469900" algn="l" defTabSz="584200" rtl="0" latinLnBrk="0">
        <a:lnSpc>
          <a:spcPct val="100000"/>
        </a:lnSpc>
        <a:spcBef>
          <a:spcPts val="2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36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4pPr>
      <a:lvl5pPr marL="2349500" marR="0" indent="-469900" algn="l" defTabSz="584200" rtl="0" latinLnBrk="0">
        <a:lnSpc>
          <a:spcPct val="100000"/>
        </a:lnSpc>
        <a:spcBef>
          <a:spcPts val="2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36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5pPr>
      <a:lvl6pPr marL="2819400" marR="0" indent="-469900" algn="l" defTabSz="584200" rtl="0" latinLnBrk="0">
        <a:lnSpc>
          <a:spcPct val="100000"/>
        </a:lnSpc>
        <a:spcBef>
          <a:spcPts val="2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36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6pPr>
      <a:lvl7pPr marL="3289300" marR="0" indent="-469900" algn="l" defTabSz="584200" rtl="0" latinLnBrk="0">
        <a:lnSpc>
          <a:spcPct val="100000"/>
        </a:lnSpc>
        <a:spcBef>
          <a:spcPts val="2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36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7pPr>
      <a:lvl8pPr marL="3759200" marR="0" indent="-469900" algn="l" defTabSz="584200" rtl="0" latinLnBrk="0">
        <a:lnSpc>
          <a:spcPct val="100000"/>
        </a:lnSpc>
        <a:spcBef>
          <a:spcPts val="2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36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8pPr>
      <a:lvl9pPr marL="4229100" marR="0" indent="-469900" algn="l" defTabSz="584200" rtl="0" latinLnBrk="0">
        <a:lnSpc>
          <a:spcPct val="100000"/>
        </a:lnSpc>
        <a:spcBef>
          <a:spcPts val="2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36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9pPr>
    </p:bodyStyle>
    <p:otherStyle>
      <a:lvl1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1pPr>
      <a:lvl2pPr marL="0" marR="0" indent="228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2pPr>
      <a:lvl3pPr marL="0" marR="0" indent="457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3pPr>
      <a:lvl4pPr marL="0" marR="0" indent="685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4pPr>
      <a:lvl5pPr marL="0" marR="0" indent="9144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5pPr>
      <a:lvl6pPr marL="0" marR="0" indent="11430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6pPr>
      <a:lvl7pPr marL="0" marR="0" indent="1371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7pPr>
      <a:lvl8pPr marL="0" marR="0" indent="1600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8pPr>
      <a:lvl9pPr marL="0" marR="0" indent="1828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HPRS5012/6012 &amp; HPRS5036/6036"/>
          <p:cNvSpPr txBox="1">
            <a:spLocks noGrp="1"/>
          </p:cNvSpPr>
          <p:nvPr>
            <p:ph type="body" idx="13"/>
          </p:nvPr>
        </p:nvSpPr>
        <p:spPr>
          <a:prstGeom prst="rect">
            <a:avLst/>
          </a:prstGeom>
        </p:spPr>
        <p:txBody>
          <a:bodyPr/>
          <a:lstStyle/>
          <a:p>
            <a:r>
              <a:t>HPRS5012/6012 &amp; HPRS5036/6036</a:t>
            </a:r>
          </a:p>
        </p:txBody>
      </p:sp>
      <p:pic>
        <p:nvPicPr>
          <p:cNvPr id="134" name="istock-157382617.jpg" descr="istock-157382617.jpg"/>
          <p:cNvPicPr>
            <a:picLocks noGrp="1"/>
          </p:cNvPicPr>
          <p:nvPr>
            <p:ph type="pic" idx="14"/>
          </p:nvPr>
        </p:nvPicPr>
        <p:blipFill>
          <a:blip r:embed="rId2"/>
          <a:stretch>
            <a:fillRect/>
          </a:stretch>
        </p:blipFill>
        <p:spPr>
          <a:xfrm>
            <a:off x="469900" y="544561"/>
            <a:ext cx="12065000" cy="5537201"/>
          </a:xfrm>
          <a:prstGeom prst="rect">
            <a:avLst/>
          </a:prstGeom>
        </p:spPr>
      </p:pic>
      <p:sp>
        <p:nvSpPr>
          <p:cNvPr id="135" name="Independent Project &amp; Disserta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Independent Project &amp; Dissertation</a:t>
            </a:r>
          </a:p>
        </p:txBody>
      </p:sp>
      <p:sp>
        <p:nvSpPr>
          <p:cNvPr id="136" name="Theology and Religious Studies"/>
          <p:cNvSpPr txBox="1"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Theology and Religious Studies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Independent Projec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Independent Project</a:t>
            </a:r>
          </a:p>
        </p:txBody>
      </p:sp>
      <p:sp>
        <p:nvSpPr>
          <p:cNvPr id="139" name="Portfolio Project (100%)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Portfolio Project (100%)</a:t>
            </a:r>
          </a:p>
          <a:p>
            <a:r>
              <a:t>5,000 word essay — Due 1 May 2020</a:t>
            </a:r>
          </a:p>
          <a:p>
            <a:r>
              <a:t>Independent research</a:t>
            </a:r>
          </a:p>
          <a:p>
            <a:r>
              <a:t>Supervised by a member of the faculty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Disserta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Dissertation</a:t>
            </a:r>
          </a:p>
        </p:txBody>
      </p:sp>
      <p:sp>
        <p:nvSpPr>
          <p:cNvPr id="142" name="Proposal (5%) — COMPLET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Proposal (5%) — </a:t>
            </a:r>
            <a:r>
              <a:rPr lang="en-US" dirty="0"/>
              <a:t>Due 4 October 2019</a:t>
            </a:r>
            <a:endParaRPr dirty="0"/>
          </a:p>
          <a:p>
            <a:r>
              <a:rPr lang="en-US"/>
              <a:t>10</a:t>
            </a:r>
            <a:r>
              <a:t> </a:t>
            </a:r>
            <a:r>
              <a:rPr dirty="0"/>
              <a:t>Min. Presentation (5%) — </a:t>
            </a:r>
            <a:r>
              <a:rPr lang="en-US" dirty="0"/>
              <a:t>Due 12 March 2020</a:t>
            </a:r>
            <a:endParaRPr dirty="0"/>
          </a:p>
          <a:p>
            <a:r>
              <a:rPr dirty="0"/>
              <a:t>10,000 word essay (90%) — Due 1 May 2020</a:t>
            </a:r>
          </a:p>
          <a:p>
            <a:r>
              <a:rPr dirty="0"/>
              <a:t>Independent research</a:t>
            </a:r>
          </a:p>
          <a:p>
            <a:r>
              <a:rPr dirty="0"/>
              <a:t>Supervised by a member of the faculty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Research Seminar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Research Seminars</a:t>
            </a:r>
          </a:p>
        </p:txBody>
      </p:sp>
      <p:sp>
        <p:nvSpPr>
          <p:cNvPr id="145" name="17 September — Introduction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17 September — Introduction </a:t>
            </a:r>
          </a:p>
          <a:p>
            <a:r>
              <a:rPr dirty="0"/>
              <a:t>23 September — Library Resources and Research Skills</a:t>
            </a:r>
          </a:p>
          <a:p>
            <a:r>
              <a:rPr dirty="0"/>
              <a:t>30 September — Tips for Writing</a:t>
            </a:r>
          </a:p>
          <a:p>
            <a:r>
              <a:rPr dirty="0"/>
              <a:t>7 October — Presenting your Research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7" name="pile-of-books.jpg" descr="pile-of-books.jpg"/>
          <p:cNvPicPr>
            <a:picLocks noGrp="1"/>
          </p:cNvPicPr>
          <p:nvPr>
            <p:ph type="pic" idx="13"/>
          </p:nvPr>
        </p:nvPicPr>
        <p:blipFill>
          <a:blip r:embed="rId2"/>
          <a:stretch>
            <a:fillRect/>
          </a:stretch>
        </p:blipFill>
        <p:spPr>
          <a:xfrm>
            <a:off x="6692900" y="2565400"/>
            <a:ext cx="5842000" cy="6680200"/>
          </a:xfrm>
          <a:prstGeom prst="rect">
            <a:avLst/>
          </a:prstGeom>
        </p:spPr>
      </p:pic>
      <p:sp>
        <p:nvSpPr>
          <p:cNvPr id="148" name="Getting Started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Getting Started</a:t>
            </a:r>
          </a:p>
        </p:txBody>
      </p:sp>
      <p:sp>
        <p:nvSpPr>
          <p:cNvPr id="149" name="1. Meet with your supervisor.…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>
              <a:buSzTx/>
              <a:buNone/>
            </a:pPr>
            <a:r>
              <a:t>1. Meet with your supervisor.</a:t>
            </a:r>
          </a:p>
          <a:p>
            <a:pPr marL="0" indent="0">
              <a:buSzTx/>
              <a:buNone/>
            </a:pPr>
            <a:r>
              <a:t>2. Gather resources.</a:t>
            </a:r>
          </a:p>
          <a:p>
            <a:pPr marL="0" indent="0">
              <a:buSzTx/>
              <a:buNone/>
            </a:pPr>
            <a:r>
              <a:t>3. Read and Refine Thesis.</a:t>
            </a:r>
          </a:p>
          <a:p>
            <a:pPr marL="0" indent="0">
              <a:buSzTx/>
              <a:buNone/>
            </a:pPr>
            <a:r>
              <a:t>4. Build a writing plan.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" name="458px-Sanzio_01_Plato_Aristotle.jpg" descr="458px-Sanzio_01_Plato_Aristotle.jpg"/>
          <p:cNvPicPr>
            <a:picLocks noGrp="1"/>
          </p:cNvPicPr>
          <p:nvPr>
            <p:ph type="pic" idx="13"/>
          </p:nvPr>
        </p:nvPicPr>
        <p:blipFill>
          <a:blip r:embed="rId2"/>
          <a:stretch>
            <a:fillRect/>
          </a:stretch>
        </p:blipFill>
        <p:spPr>
          <a:xfrm>
            <a:off x="6692900" y="2565400"/>
            <a:ext cx="5842000" cy="6680200"/>
          </a:xfrm>
          <a:prstGeom prst="rect">
            <a:avLst/>
          </a:prstGeom>
        </p:spPr>
      </p:pic>
      <p:sp>
        <p:nvSpPr>
          <p:cNvPr id="152" name="1. Meeting with your Superviso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1. Meeting with your Supervisor</a:t>
            </a:r>
          </a:p>
        </p:txBody>
      </p:sp>
      <p:sp>
        <p:nvSpPr>
          <p:cNvPr id="153" name="Schedule a meeting early.…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Schedule a meeting early.</a:t>
            </a:r>
          </a:p>
          <a:p>
            <a:r>
              <a:t>Pace your meetings.</a:t>
            </a:r>
          </a:p>
          <a:p>
            <a:r>
              <a:t>Prepare for your meetings.</a:t>
            </a:r>
          </a:p>
          <a:p>
            <a:r>
              <a:t>Do some preliminary reading. </a:t>
            </a:r>
          </a:p>
          <a:p>
            <a:r>
              <a:t>Bring questions about your project to the meeting. 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" name="usedbooks.jpg" descr="usedbooks.jpg"/>
          <p:cNvPicPr>
            <a:picLocks noGrp="1"/>
          </p:cNvPicPr>
          <p:nvPr>
            <p:ph type="pic" idx="13"/>
          </p:nvPr>
        </p:nvPicPr>
        <p:blipFill>
          <a:blip r:embed="rId2"/>
          <a:stretch>
            <a:fillRect/>
          </a:stretch>
        </p:blipFill>
        <p:spPr>
          <a:xfrm>
            <a:off x="6692900" y="2565400"/>
            <a:ext cx="5842000" cy="6680200"/>
          </a:xfrm>
          <a:prstGeom prst="rect">
            <a:avLst/>
          </a:prstGeom>
        </p:spPr>
      </p:pic>
      <p:sp>
        <p:nvSpPr>
          <p:cNvPr id="156" name="2. Gathering Resourc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2. Gathering Resources</a:t>
            </a:r>
          </a:p>
        </p:txBody>
      </p:sp>
      <p:sp>
        <p:nvSpPr>
          <p:cNvPr id="157" name="Start broad: Encyclopaedias and Dictionaries.…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 marL="389763" indent="-389763" defTabSz="578358">
              <a:spcBef>
                <a:spcPts val="1700"/>
              </a:spcBef>
              <a:defRPr sz="2970"/>
            </a:pPr>
            <a:r>
              <a:t>Start broad: Encyclopaedias and Dictionaries.</a:t>
            </a:r>
          </a:p>
          <a:p>
            <a:pPr marL="389763" indent="-389763" defTabSz="578358">
              <a:spcBef>
                <a:spcPts val="1700"/>
              </a:spcBef>
              <a:defRPr sz="2970"/>
            </a:pPr>
            <a:r>
              <a:t>Use footnotes, bibliographies, and databases to identify relevant books and articles.</a:t>
            </a:r>
          </a:p>
          <a:p>
            <a:pPr marL="389763" indent="-389763" defTabSz="578358">
              <a:spcBef>
                <a:spcPts val="1700"/>
              </a:spcBef>
              <a:defRPr sz="2970"/>
            </a:pPr>
            <a:r>
              <a:t>Develop an annotated bibliography listing the details of the book with notes on what it contains. </a:t>
            </a:r>
          </a:p>
          <a:p>
            <a:pPr marL="389763" indent="-389763" defTabSz="578358">
              <a:spcBef>
                <a:spcPts val="1700"/>
              </a:spcBef>
              <a:defRPr sz="2970"/>
            </a:pPr>
            <a:r>
              <a:t>Determine which pieces require you to read them closely.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9" name="studious_cat.jpg" descr="studious_cat.jpg"/>
          <p:cNvPicPr>
            <a:picLocks noGrp="1"/>
          </p:cNvPicPr>
          <p:nvPr>
            <p:ph type="pic" idx="13"/>
          </p:nvPr>
        </p:nvPicPr>
        <p:blipFill>
          <a:blip r:embed="rId2"/>
          <a:stretch>
            <a:fillRect/>
          </a:stretch>
        </p:blipFill>
        <p:spPr>
          <a:xfrm>
            <a:off x="6692900" y="2565400"/>
            <a:ext cx="5842000" cy="6680200"/>
          </a:xfrm>
          <a:prstGeom prst="rect">
            <a:avLst/>
          </a:prstGeom>
        </p:spPr>
      </p:pic>
      <p:sp>
        <p:nvSpPr>
          <p:cNvPr id="160" name="3. Read and Refine Thesi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3. Read and Refine Thesis</a:t>
            </a:r>
          </a:p>
        </p:txBody>
      </p:sp>
      <p:sp>
        <p:nvSpPr>
          <p:cNvPr id="161" name="You should read the most important pieces for your research very closely.…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 marL="358267" indent="-358267" defTabSz="531622">
              <a:spcBef>
                <a:spcPts val="1600"/>
              </a:spcBef>
              <a:defRPr sz="2730"/>
            </a:pPr>
            <a:r>
              <a:t>You should read the most important pieces for your research </a:t>
            </a:r>
            <a:r>
              <a:rPr u="sng"/>
              <a:t>very</a:t>
            </a:r>
            <a:r>
              <a:t> </a:t>
            </a:r>
            <a:r>
              <a:rPr u="sng"/>
              <a:t>closely</a:t>
            </a:r>
            <a:r>
              <a:t>.</a:t>
            </a:r>
          </a:p>
          <a:p>
            <a:pPr marL="358267" indent="-358267" defTabSz="531622">
              <a:spcBef>
                <a:spcPts val="1600"/>
              </a:spcBef>
              <a:defRPr sz="2730"/>
            </a:pPr>
            <a:r>
              <a:t>Keep careful notes so you don’t have to re-read material.  </a:t>
            </a:r>
          </a:p>
          <a:p>
            <a:pPr marL="358267" indent="-358267" defTabSz="531622">
              <a:spcBef>
                <a:spcPts val="1600"/>
              </a:spcBef>
              <a:defRPr sz="2730"/>
            </a:pPr>
            <a:r>
              <a:t>Keep your own thoughts visually separate from your notes on the material (e.g. use italics or brackets). </a:t>
            </a:r>
          </a:p>
          <a:p>
            <a:pPr marL="358267" indent="-358267" defTabSz="531622">
              <a:spcBef>
                <a:spcPts val="1600"/>
              </a:spcBef>
              <a:defRPr sz="2730"/>
            </a:pPr>
            <a:r>
              <a:t>Ask critical questions of the material and of your working hypothesis.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" name="studious_cat.jpg" descr="studious_cat.jpg"/>
          <p:cNvPicPr>
            <a:picLocks noGrp="1"/>
          </p:cNvPicPr>
          <p:nvPr>
            <p:ph type="pic" idx="13"/>
          </p:nvPr>
        </p:nvPicPr>
        <p:blipFill>
          <a:blip r:embed="rId2"/>
          <a:stretch>
            <a:fillRect/>
          </a:stretch>
        </p:blipFill>
        <p:spPr>
          <a:xfrm>
            <a:off x="6692900" y="2565400"/>
            <a:ext cx="5842000" cy="6680200"/>
          </a:xfrm>
          <a:prstGeom prst="rect">
            <a:avLst/>
          </a:prstGeom>
        </p:spPr>
      </p:pic>
      <p:sp>
        <p:nvSpPr>
          <p:cNvPr id="164" name="3. Read and Refine Thesi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3. Read and Refine Thesis</a:t>
            </a:r>
          </a:p>
        </p:txBody>
      </p:sp>
      <p:sp>
        <p:nvSpPr>
          <p:cNvPr id="165" name="Have I understood it rightly? Could I describe it in a way that the author would recognise?…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 marL="362204" indent="-362204" defTabSz="537463">
              <a:spcBef>
                <a:spcPts val="1600"/>
              </a:spcBef>
              <a:defRPr sz="2760"/>
            </a:pPr>
            <a:r>
              <a:t>Have I understood it rightly? Could I describe it in a way that the author would recognise?</a:t>
            </a:r>
          </a:p>
          <a:p>
            <a:pPr marL="362204" indent="-362204" defTabSz="537463">
              <a:spcBef>
                <a:spcPts val="1600"/>
              </a:spcBef>
              <a:defRPr sz="2760"/>
            </a:pPr>
            <a:r>
              <a:t>The golden rule: “Do unto authors as you would have them do unto you.” </a:t>
            </a:r>
          </a:p>
          <a:p>
            <a:pPr marL="362204" indent="-362204" defTabSz="537463">
              <a:spcBef>
                <a:spcPts val="1600"/>
              </a:spcBef>
              <a:defRPr sz="2760"/>
            </a:pPr>
            <a:r>
              <a:t>Be critical of sources: What are the weak points of their argument?</a:t>
            </a:r>
          </a:p>
          <a:p>
            <a:pPr marL="362204" indent="-362204" defTabSz="537463">
              <a:spcBef>
                <a:spcPts val="1600"/>
              </a:spcBef>
              <a:defRPr sz="2760"/>
            </a:pPr>
            <a:r>
              <a:t>Be self-critical: What are the weak points of my argument?</a:t>
            </a:r>
          </a:p>
          <a:p>
            <a:pPr marL="362204" indent="-362204" defTabSz="537463">
              <a:spcBef>
                <a:spcPts val="1600"/>
              </a:spcBef>
              <a:defRPr sz="2760"/>
            </a:pPr>
            <a:r>
              <a:t>Reformulate your thesis.  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7" name="-00000000a1.jpg" descr="-00000000a1.jpg"/>
          <p:cNvPicPr>
            <a:picLocks noGrp="1"/>
          </p:cNvPicPr>
          <p:nvPr>
            <p:ph type="pic" idx="13"/>
          </p:nvPr>
        </p:nvPicPr>
        <p:blipFill>
          <a:blip r:embed="rId2"/>
          <a:stretch>
            <a:fillRect/>
          </a:stretch>
        </p:blipFill>
        <p:spPr>
          <a:xfrm>
            <a:off x="6692899" y="2565400"/>
            <a:ext cx="5842001" cy="6680200"/>
          </a:xfrm>
          <a:prstGeom prst="rect">
            <a:avLst/>
          </a:prstGeom>
        </p:spPr>
      </p:pic>
      <p:sp>
        <p:nvSpPr>
          <p:cNvPr id="168" name="4. Building a Writing Pla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4. Building a Writing Plan </a:t>
            </a:r>
          </a:p>
        </p:txBody>
      </p:sp>
      <p:sp>
        <p:nvSpPr>
          <p:cNvPr id="169" name="Discern the major parts of your argument.…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Discern the major parts of your argument.</a:t>
            </a:r>
          </a:p>
          <a:p>
            <a:r>
              <a:t>Develop an outline.</a:t>
            </a:r>
          </a:p>
          <a:p>
            <a:r>
              <a:t>Create a time-line for writing the various parts of your dissertation.</a:t>
            </a:r>
          </a:p>
          <a:p>
            <a:r>
              <a:t>Do your “reporting” early.</a:t>
            </a:r>
          </a:p>
          <a:p>
            <a:r>
              <a:t>Allot more time for analysis.</a:t>
            </a:r>
          </a:p>
        </p:txBody>
      </p:sp>
    </p:spTree>
  </p:cSld>
  <p:clrMapOvr>
    <a:masterClrMapping/>
  </p:clrMapOvr>
  <p:transition spd="med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theme1.xml><?xml version="1.0" encoding="utf-8"?>
<a:theme xmlns:a="http://schemas.openxmlformats.org/drawingml/2006/main" name="New_Template4">
  <a:themeElements>
    <a:clrScheme name="New_Template4">
      <a:dk1>
        <a:srgbClr val="414141"/>
      </a:dk1>
      <a:lt1>
        <a:srgbClr val="004141"/>
      </a:lt1>
      <a:dk2>
        <a:srgbClr val="66635F"/>
      </a:dk2>
      <a:lt2>
        <a:srgbClr val="C9C3BA"/>
      </a:lt2>
      <a:accent1>
        <a:srgbClr val="738FAF"/>
      </a:accent1>
      <a:accent2>
        <a:srgbClr val="74B6A8"/>
      </a:accent2>
      <a:accent3>
        <a:srgbClr val="A0AA69"/>
      </a:accent3>
      <a:accent4>
        <a:srgbClr val="CBA968"/>
      </a:accent4>
      <a:accent5>
        <a:srgbClr val="D08A7A"/>
      </a:accent5>
      <a:accent6>
        <a:srgbClr val="9E95A9"/>
      </a:accent6>
      <a:hlink>
        <a:srgbClr val="0000FF"/>
      </a:hlink>
      <a:folHlink>
        <a:srgbClr val="FF00FF"/>
      </a:folHlink>
    </a:clrScheme>
    <a:fontScheme name="New_Template4">
      <a:majorFont>
        <a:latin typeface="Bodoni SvtyTwo ITC TT-Book"/>
        <a:ea typeface="Bodoni SvtyTwo ITC TT-Book"/>
        <a:cs typeface="Bodoni SvtyTwo ITC TT-Book"/>
      </a:majorFont>
      <a:minorFont>
        <a:latin typeface="Bodoni SvtyTwo ITC TT-Book"/>
        <a:ea typeface="Bodoni SvtyTwo ITC TT-Book"/>
        <a:cs typeface="Bodoni SvtyTwo ITC TT-Book"/>
      </a:minorFont>
    </a:fontScheme>
    <a:fmtScheme name="New_Template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>
              <a:outerShdw blurRad="25400" dist="33948" dir="2700000" rotWithShape="0">
                <a:srgbClr val="3B3936"/>
              </a:outerShdw>
            </a:effectLst>
            <a:uFillTx/>
            <a:latin typeface="Palatino"/>
            <a:ea typeface="Palatino"/>
            <a:cs typeface="Palatino"/>
            <a:sym typeface="Palatin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14141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414141"/>
            </a:solidFill>
            <a:effectLst/>
            <a:uFillTx/>
            <a:latin typeface="Palatino"/>
            <a:ea typeface="Palatino"/>
            <a:cs typeface="Palatino"/>
            <a:sym typeface="Palatin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New_Template4">
  <a:themeElements>
    <a:clrScheme name="New_Template4">
      <a:dk1>
        <a:srgbClr val="000000"/>
      </a:dk1>
      <a:lt1>
        <a:srgbClr val="FFFFFF"/>
      </a:lt1>
      <a:dk2>
        <a:srgbClr val="66635F"/>
      </a:dk2>
      <a:lt2>
        <a:srgbClr val="C9C3BA"/>
      </a:lt2>
      <a:accent1>
        <a:srgbClr val="738FAF"/>
      </a:accent1>
      <a:accent2>
        <a:srgbClr val="74B6A8"/>
      </a:accent2>
      <a:accent3>
        <a:srgbClr val="A0AA69"/>
      </a:accent3>
      <a:accent4>
        <a:srgbClr val="CBA968"/>
      </a:accent4>
      <a:accent5>
        <a:srgbClr val="D08A7A"/>
      </a:accent5>
      <a:accent6>
        <a:srgbClr val="9E95A9"/>
      </a:accent6>
      <a:hlink>
        <a:srgbClr val="0000FF"/>
      </a:hlink>
      <a:folHlink>
        <a:srgbClr val="FF00FF"/>
      </a:folHlink>
    </a:clrScheme>
    <a:fontScheme name="New_Template4">
      <a:majorFont>
        <a:latin typeface="Bodoni SvtyTwo ITC TT-Book"/>
        <a:ea typeface="Bodoni SvtyTwo ITC TT-Book"/>
        <a:cs typeface="Bodoni SvtyTwo ITC TT-Book"/>
      </a:majorFont>
      <a:minorFont>
        <a:latin typeface="Bodoni SvtyTwo ITC TT-Book"/>
        <a:ea typeface="Bodoni SvtyTwo ITC TT-Book"/>
        <a:cs typeface="Bodoni SvtyTwo ITC TT-Book"/>
      </a:minorFont>
    </a:fontScheme>
    <a:fmtScheme name="New_Template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>
              <a:outerShdw blurRad="25400" dist="33948" dir="2700000" rotWithShape="0">
                <a:srgbClr val="3B3936"/>
              </a:outerShdw>
            </a:effectLst>
            <a:uFillTx/>
            <a:latin typeface="Palatino"/>
            <a:ea typeface="Palatino"/>
            <a:cs typeface="Palatino"/>
            <a:sym typeface="Palatin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14141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414141"/>
            </a:solidFill>
            <a:effectLst/>
            <a:uFillTx/>
            <a:latin typeface="Palatino"/>
            <a:ea typeface="Palatino"/>
            <a:cs typeface="Palatino"/>
            <a:sym typeface="Palatin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396</Words>
  <Application>Microsoft Macintosh PowerPoint</Application>
  <PresentationFormat>Custom</PresentationFormat>
  <Paragraphs>52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Bodoni SvtyTwo ITC TT-Book</vt:lpstr>
      <vt:lpstr>Helvetica</vt:lpstr>
      <vt:lpstr>Helvetica Neue</vt:lpstr>
      <vt:lpstr>Palatino</vt:lpstr>
      <vt:lpstr>Zapf Dingbats</vt:lpstr>
      <vt:lpstr>New_Template4</vt:lpstr>
      <vt:lpstr>Independent Project &amp; Dissertation</vt:lpstr>
      <vt:lpstr>Independent Project</vt:lpstr>
      <vt:lpstr>Dissertation</vt:lpstr>
      <vt:lpstr>Research Seminars</vt:lpstr>
      <vt:lpstr>Getting Started</vt:lpstr>
      <vt:lpstr>1. Meeting with your Supervisor</vt:lpstr>
      <vt:lpstr>2. Gathering Resources</vt:lpstr>
      <vt:lpstr>3. Read and Refine Thesis</vt:lpstr>
      <vt:lpstr>3. Read and Refine Thesis</vt:lpstr>
      <vt:lpstr>4. Building a Writing Plan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Independent Project &amp; Dissertation</dc:title>
  <cp:lastModifiedBy>Timothy Baylor</cp:lastModifiedBy>
  <cp:revision>4</cp:revision>
  <dcterms:modified xsi:type="dcterms:W3CDTF">2019-09-17T21:29:53Z</dcterms:modified>
</cp:coreProperties>
</file>