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DF354AA-5A7B-4FCB-99A9-281CBEA41FB4}">
          <p14:sldIdLst>
            <p14:sldId id="256"/>
            <p14:sldId id="257"/>
            <p14:sldId id="258"/>
            <p14:sldId id="259"/>
            <p14:sldId id="260"/>
            <p14:sldId id="262"/>
            <p14:sldId id="263"/>
            <p14:sldId id="264"/>
            <p14:sldId id="265"/>
            <p14:sldId id="266"/>
            <p14:sldId id="267"/>
            <p14:sldId id="268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8108E7-66D4-1A67-5A0F-324A3A873C3F}" v="397" dt="2025-10-12T15:47:42.028"/>
    <p1510:client id="{E75A7C94-BD9C-092C-6C42-E44E19E82626}" v="583" dt="2025-10-12T10:25:04.883"/>
    <p1510:client id="{F1B01070-5337-A49C-2440-AF8356A5687B}" v="907" dt="2025-10-12T15:04:13.7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an Alphonso (2409266)" userId="S::2409266@student.uwtsd.ac.uk::a1422fda-a5f2-4ebb-a86f-24dab9d4fcdb" providerId="AD" clId="Web-{0C5FD1F3-41B1-A221-6AEA-49F132AA2929}"/>
    <pc:docChg chg="modSld">
      <pc:chgData name="Karan Alphonso (2409266)" userId="S::2409266@student.uwtsd.ac.uk::a1422fda-a5f2-4ebb-a86f-24dab9d4fcdb" providerId="AD" clId="Web-{0C5FD1F3-41B1-A221-6AEA-49F132AA2929}" dt="2025-09-28T13:30:03.372" v="240"/>
      <pc:docMkLst>
        <pc:docMk/>
      </pc:docMkLst>
      <pc:sldChg chg="addSp delSp modSp mod modClrScheme chgLayout">
        <pc:chgData name="Karan Alphonso (2409266)" userId="S::2409266@student.uwtsd.ac.uk::a1422fda-a5f2-4ebb-a86f-24dab9d4fcdb" providerId="AD" clId="Web-{0C5FD1F3-41B1-A221-6AEA-49F132AA2929}" dt="2025-09-28T13:30:03.372" v="240"/>
        <pc:sldMkLst>
          <pc:docMk/>
          <pc:sldMk cId="109857222" sldId="256"/>
        </pc:sldMkLst>
        <pc:spChg chg="add mod">
          <ac:chgData name="Karan Alphonso (2409266)" userId="S::2409266@student.uwtsd.ac.uk::a1422fda-a5f2-4ebb-a86f-24dab9d4fcdb" providerId="AD" clId="Web-{0C5FD1F3-41B1-A221-6AEA-49F132AA2929}" dt="2025-09-28T13:30:03.372" v="240"/>
          <ac:spMkLst>
            <pc:docMk/>
            <pc:sldMk cId="109857222" sldId="256"/>
            <ac:spMk id="15" creationId="{AD224439-AC09-C6EF-6631-F7A8076C0F62}"/>
          </ac:spMkLst>
        </pc:spChg>
      </pc:sldChg>
    </pc:docChg>
  </pc:docChgLst>
  <pc:docChgLst>
    <pc:chgData name="Karan Alphonso (2409266)" userId="S::2409266@student.uwtsd.ac.uk::a1422fda-a5f2-4ebb-a86f-24dab9d4fcdb" providerId="AD" clId="Web-{A98108E7-66D4-1A67-5A0F-324A3A873C3F}"/>
    <pc:docChg chg="addSld modSld modSection">
      <pc:chgData name="Karan Alphonso (2409266)" userId="S::2409266@student.uwtsd.ac.uk::a1422fda-a5f2-4ebb-a86f-24dab9d4fcdb" providerId="AD" clId="Web-{A98108E7-66D4-1A67-5A0F-324A3A873C3F}" dt="2025-10-12T15:49:45.155" v="406"/>
      <pc:docMkLst>
        <pc:docMk/>
      </pc:docMkLst>
      <pc:sldChg chg="modSp">
        <pc:chgData name="Karan Alphonso (2409266)" userId="S::2409266@student.uwtsd.ac.uk::a1422fda-a5f2-4ebb-a86f-24dab9d4fcdb" providerId="AD" clId="Web-{A98108E7-66D4-1A67-5A0F-324A3A873C3F}" dt="2025-10-12T15:12:35.240" v="79" actId="20577"/>
        <pc:sldMkLst>
          <pc:docMk/>
          <pc:sldMk cId="1192372983" sldId="257"/>
        </pc:sldMkLst>
        <pc:spChg chg="mod">
          <ac:chgData name="Karan Alphonso (2409266)" userId="S::2409266@student.uwtsd.ac.uk::a1422fda-a5f2-4ebb-a86f-24dab9d4fcdb" providerId="AD" clId="Web-{A98108E7-66D4-1A67-5A0F-324A3A873C3F}" dt="2025-10-12T15:12:35.240" v="79" actId="20577"/>
          <ac:spMkLst>
            <pc:docMk/>
            <pc:sldMk cId="1192372983" sldId="257"/>
            <ac:spMk id="3" creationId="{4BDE46CE-47C5-31A2-7439-1B2EEA2D24EE}"/>
          </ac:spMkLst>
        </pc:sp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46:06.010" v="372"/>
        <pc:sldMkLst>
          <pc:docMk/>
          <pc:sldMk cId="1049660549" sldId="258"/>
        </pc:sldMkLst>
        <pc:spChg chg="mod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2" creationId="{AF931EAB-2884-10B9-A874-0893AB756FDE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36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37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38" creationId="{081E4A58-353D-44AE-B2FC-2A74E2E400F7}"/>
          </ac:spMkLst>
        </pc:spChg>
        <pc:spChg chg="mod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39" creationId="{47F20724-C464-DAFB-BC27-09C3E023A62C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6:06.010" v="372"/>
          <ac:spMkLst>
            <pc:docMk/>
            <pc:sldMk cId="1049660549" sldId="258"/>
            <ac:spMk id="45" creationId="{E51BA4DF-2BD4-4EC2-B1DB-B27C8AC71864}"/>
          </ac:spMkLst>
        </pc:spChg>
        <pc:picChg chg="add">
          <ac:chgData name="Karan Alphonso (2409266)" userId="S::2409266@student.uwtsd.ac.uk::a1422fda-a5f2-4ebb-a86f-24dab9d4fcdb" providerId="AD" clId="Web-{A98108E7-66D4-1A67-5A0F-324A3A873C3F}" dt="2025-10-12T15:46:06.010" v="372"/>
          <ac:picMkLst>
            <pc:docMk/>
            <pc:sldMk cId="1049660549" sldId="258"/>
            <ac:picMk id="41" creationId="{C063252C-F44B-8117-1CAB-823597A6B08E}"/>
          </ac:picMkLst>
        </pc:pic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46:20.323" v="373"/>
        <pc:sldMkLst>
          <pc:docMk/>
          <pc:sldMk cId="1112439813" sldId="259"/>
        </pc:sldMkLst>
        <pc:spChg chg="mod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2" creationId="{6686957C-BD25-026A-1BA2-EF61B93597D4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3" creationId="{B562BF95-642D-919C-C8ED-A20B22FB407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8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10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12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6:20.323" v="373"/>
          <ac:spMkLst>
            <pc:docMk/>
            <pc:sldMk cId="1112439813" sldId="259"/>
            <ac:spMk id="18" creationId="{D9A7F3BF-8763-4074-AD77-92790AF314D1}"/>
          </ac:spMkLst>
        </pc:spChg>
        <pc:grpChg chg="add">
          <ac:chgData name="Karan Alphonso (2409266)" userId="S::2409266@student.uwtsd.ac.uk::a1422fda-a5f2-4ebb-a86f-24dab9d4fcdb" providerId="AD" clId="Web-{A98108E7-66D4-1A67-5A0F-324A3A873C3F}" dt="2025-10-12T15:46:20.323" v="373"/>
          <ac:grpSpMkLst>
            <pc:docMk/>
            <pc:sldMk cId="1112439813" sldId="259"/>
            <ac:grpSpMk id="20" creationId="{7A9648D6-B41B-42D0-A817-AE2607B0B5B8}"/>
          </ac:grpSpMkLst>
        </pc:grpChg>
        <pc:graphicFrameChg chg="add">
          <ac:chgData name="Karan Alphonso (2409266)" userId="S::2409266@student.uwtsd.ac.uk::a1422fda-a5f2-4ebb-a86f-24dab9d4fcdb" providerId="AD" clId="Web-{A98108E7-66D4-1A67-5A0F-324A3A873C3F}" dt="2025-10-12T15:46:20.323" v="373"/>
          <ac:graphicFrameMkLst>
            <pc:docMk/>
            <pc:sldMk cId="1112439813" sldId="259"/>
            <ac:graphicFrameMk id="14" creationId="{2AF5D019-2D50-CFE4-878C-4A0719A9A56E}"/>
          </ac:graphicFrameMkLst>
        </pc:graphicFrameChg>
        <pc:cxnChg chg="add">
          <ac:chgData name="Karan Alphonso (2409266)" userId="S::2409266@student.uwtsd.ac.uk::a1422fda-a5f2-4ebb-a86f-24dab9d4fcdb" providerId="AD" clId="Web-{A98108E7-66D4-1A67-5A0F-324A3A873C3F}" dt="2025-10-12T15:46:20.323" v="373"/>
          <ac:cxnSpMkLst>
            <pc:docMk/>
            <pc:sldMk cId="1112439813" sldId="259"/>
            <ac:cxnSpMk id="25" creationId="{C49DA8F6-BCC1-4447-B54C-57856834B94B}"/>
          </ac:cxnSpMkLst>
        </pc:cxnChg>
      </pc:sldChg>
      <pc:sldChg chg="modSp">
        <pc:chgData name="Karan Alphonso (2409266)" userId="S::2409266@student.uwtsd.ac.uk::a1422fda-a5f2-4ebb-a86f-24dab9d4fcdb" providerId="AD" clId="Web-{A98108E7-66D4-1A67-5A0F-324A3A873C3F}" dt="2025-10-12T15:28:42.291" v="194" actId="14100"/>
        <pc:sldMkLst>
          <pc:docMk/>
          <pc:sldMk cId="2881861808" sldId="261"/>
        </pc:sldMkLst>
        <pc:spChg chg="mod">
          <ac:chgData name="Karan Alphonso (2409266)" userId="S::2409266@student.uwtsd.ac.uk::a1422fda-a5f2-4ebb-a86f-24dab9d4fcdb" providerId="AD" clId="Web-{A98108E7-66D4-1A67-5A0F-324A3A873C3F}" dt="2025-10-12T15:28:42.291" v="194" actId="14100"/>
          <ac:spMkLst>
            <pc:docMk/>
            <pc:sldMk cId="2881861808" sldId="261"/>
            <ac:spMk id="3" creationId="{177A5C02-F024-8EF6-1D0E-406C12A5BDE5}"/>
          </ac:spMkLst>
        </pc:sp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47:08.934" v="397" actId="20577"/>
        <pc:sldMkLst>
          <pc:docMk/>
          <pc:sldMk cId="4079656822" sldId="262"/>
        </pc:sldMkLst>
        <pc:spChg chg="mod">
          <ac:chgData name="Karan Alphonso (2409266)" userId="S::2409266@student.uwtsd.ac.uk::a1422fda-a5f2-4ebb-a86f-24dab9d4fcdb" providerId="AD" clId="Web-{A98108E7-66D4-1A67-5A0F-324A3A873C3F}" dt="2025-10-12T15:47:08.934" v="397" actId="20577"/>
          <ac:spMkLst>
            <pc:docMk/>
            <pc:sldMk cId="4079656822" sldId="262"/>
            <ac:spMk id="2" creationId="{12916E62-B856-EE51-2715-F00A584A2DAE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48.777" v="374"/>
          <ac:spMkLst>
            <pc:docMk/>
            <pc:sldMk cId="4079656822" sldId="262"/>
            <ac:spMk id="3" creationId="{FD52FFC4-AFD8-FDD6-0530-E1DB8EF00E3B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48.777" v="374"/>
          <ac:spMkLst>
            <pc:docMk/>
            <pc:sldMk cId="4079656822" sldId="262"/>
            <ac:spMk id="8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48.777" v="374"/>
          <ac:spMkLst>
            <pc:docMk/>
            <pc:sldMk cId="4079656822" sldId="262"/>
            <ac:spMk id="10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46:48.777" v="374"/>
          <ac:spMkLst>
            <pc:docMk/>
            <pc:sldMk cId="4079656822" sldId="262"/>
            <ac:spMk id="12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6:48.777" v="374"/>
          <ac:spMkLst>
            <pc:docMk/>
            <pc:sldMk cId="4079656822" sldId="262"/>
            <ac:spMk id="19" creationId="{B50AB553-2A96-4A92-96F2-93548E096954}"/>
          </ac:spMkLst>
        </pc:spChg>
        <pc:graphicFrameChg chg="add">
          <ac:chgData name="Karan Alphonso (2409266)" userId="S::2409266@student.uwtsd.ac.uk::a1422fda-a5f2-4ebb-a86f-24dab9d4fcdb" providerId="AD" clId="Web-{A98108E7-66D4-1A67-5A0F-324A3A873C3F}" dt="2025-10-12T15:46:48.777" v="374"/>
          <ac:graphicFrameMkLst>
            <pc:docMk/>
            <pc:sldMk cId="4079656822" sldId="262"/>
            <ac:graphicFrameMk id="14" creationId="{4848421E-A134-ECF4-583D-88723CCCDFBE}"/>
          </ac:graphicFrameMkLst>
        </pc:graphicFrameChg>
        <pc:picChg chg="add">
          <ac:chgData name="Karan Alphonso (2409266)" userId="S::2409266@student.uwtsd.ac.uk::a1422fda-a5f2-4ebb-a86f-24dab9d4fcdb" providerId="AD" clId="Web-{A98108E7-66D4-1A67-5A0F-324A3A873C3F}" dt="2025-10-12T15:46:48.777" v="374"/>
          <ac:picMkLst>
            <pc:docMk/>
            <pc:sldMk cId="4079656822" sldId="262"/>
            <ac:picMk id="15" creationId="{42FF9D44-0613-F5CC-27A0-AEDCB758E2B2}"/>
          </ac:picMkLst>
        </pc:pic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24:28.578" v="147"/>
        <pc:sldMkLst>
          <pc:docMk/>
          <pc:sldMk cId="3370287274" sldId="263"/>
        </pc:sldMkLst>
        <pc:spChg chg="mo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2" creationId="{45EF0027-CE93-DFE7-5A33-86DCFD320316}"/>
          </ac:spMkLst>
        </pc:spChg>
        <pc:spChg chg="del mo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3" creationId="{F826D543-FFF9-30A3-98F6-1E106A11CA41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3:26.496" v="144"/>
          <ac:spMkLst>
            <pc:docMk/>
            <pc:sldMk cId="3370287274" sldId="263"/>
            <ac:spMk id="8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3:26.496" v="144"/>
          <ac:spMkLst>
            <pc:docMk/>
            <pc:sldMk cId="3370287274" sldId="263"/>
            <ac:spMk id="10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3:26.496" v="144"/>
          <ac:spMkLst>
            <pc:docMk/>
            <pc:sldMk cId="3370287274" sldId="263"/>
            <ac:spMk id="12" creationId="{081E4A58-353D-44AE-B2FC-2A74E2E400F7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17" creationId="{C05CBC3C-2E5A-4839-8B9B-2E5A6ADF0F58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19" creationId="{827FF362-FC97-4BF5-949B-D4ADFA26E45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25" creationId="{BACC6370-2D7E-4714-9D71-7542949D7D5D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27" creationId="{F68B3F68-107C-434F-AA38-110D5EA91B85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29" creationId="{AAD0DBB9-1A4B-4391-81D4-CB19F9AB918A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28.578" v="147"/>
          <ac:spMkLst>
            <pc:docMk/>
            <pc:sldMk cId="3370287274" sldId="263"/>
            <ac:spMk id="31" creationId="{063BBA22-50EA-4C4D-BE05-F1CE4E63AA56}"/>
          </ac:spMkLst>
        </pc:spChg>
        <pc:graphicFrameChg chg="add">
          <ac:chgData name="Karan Alphonso (2409266)" userId="S::2409266@student.uwtsd.ac.uk::a1422fda-a5f2-4ebb-a86f-24dab9d4fcdb" providerId="AD" clId="Web-{A98108E7-66D4-1A67-5A0F-324A3A873C3F}" dt="2025-10-12T15:24:28.578" v="147"/>
          <ac:graphicFrameMkLst>
            <pc:docMk/>
            <pc:sldMk cId="3370287274" sldId="263"/>
            <ac:graphicFrameMk id="21" creationId="{129F0AFF-EBBF-0FEA-1024-60B8B0CD77CF}"/>
          </ac:graphicFrameMkLst>
        </pc:graphicFrame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24:17.327" v="146"/>
        <pc:sldMkLst>
          <pc:docMk/>
          <pc:sldMk cId="1184292368" sldId="264"/>
        </pc:sldMkLst>
        <pc:spChg chg="mod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2" creationId="{73B5FC2A-72C7-FCE3-1BFF-FFA4584C05F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3" creationId="{B1C1417D-3C47-D578-3E4C-1363609C68BC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8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10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12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18" creationId="{BACC6370-2D7E-4714-9D71-7542949D7D5D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20" creationId="{F68B3F68-107C-434F-AA38-110D5EA91B85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22" creationId="{AAD0DBB9-1A4B-4391-81D4-CB19F9AB918A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17.327" v="146"/>
          <ac:spMkLst>
            <pc:docMk/>
            <pc:sldMk cId="1184292368" sldId="264"/>
            <ac:spMk id="24" creationId="{063BBA22-50EA-4C4D-BE05-F1CE4E63AA56}"/>
          </ac:spMkLst>
        </pc:spChg>
        <pc:graphicFrameChg chg="add">
          <ac:chgData name="Karan Alphonso (2409266)" userId="S::2409266@student.uwtsd.ac.uk::a1422fda-a5f2-4ebb-a86f-24dab9d4fcdb" providerId="AD" clId="Web-{A98108E7-66D4-1A67-5A0F-324A3A873C3F}" dt="2025-10-12T15:24:17.327" v="146"/>
          <ac:graphicFrameMkLst>
            <pc:docMk/>
            <pc:sldMk cId="1184292368" sldId="264"/>
            <ac:graphicFrameMk id="14" creationId="{AD0CC656-788A-AB61-9830-274EC3C9F246}"/>
          </ac:graphicFrameMkLst>
        </pc:graphicFrameChg>
      </pc:sldChg>
      <pc:sldChg chg="addSp delSp modSp">
        <pc:chgData name="Karan Alphonso (2409266)" userId="S::2409266@student.uwtsd.ac.uk::a1422fda-a5f2-4ebb-a86f-24dab9d4fcdb" providerId="AD" clId="Web-{A98108E7-66D4-1A67-5A0F-324A3A873C3F}" dt="2025-10-12T15:24:07.233" v="145"/>
        <pc:sldMkLst>
          <pc:docMk/>
          <pc:sldMk cId="4240499626" sldId="265"/>
        </pc:sldMkLst>
        <pc:spChg chg="mod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2" creationId="{5F62371F-69DE-9DA1-DD15-9B02CF0BE9E8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3" creationId="{BE8636A8-7471-05BE-FBCA-6F12359A3AEE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8" creationId="{907EF6B7-1338-4443-8C46-6A318D952DFD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10" creationId="{DAAE4CDD-124C-4DCF-9584-B6033B545DD5}"/>
          </ac:spMkLst>
        </pc:spChg>
        <pc:spChg chg="del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12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18" creationId="{AE2B703B-46F9-481A-A605-82E2A828C4FA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07.233" v="145"/>
          <ac:spMkLst>
            <pc:docMk/>
            <pc:sldMk cId="4240499626" sldId="265"/>
            <ac:spMk id="20" creationId="{F13BE4D7-0C3D-4906-B230-A1C5B4665CCF}"/>
          </ac:spMkLst>
        </pc:spChg>
        <pc:graphicFrameChg chg="add">
          <ac:chgData name="Karan Alphonso (2409266)" userId="S::2409266@student.uwtsd.ac.uk::a1422fda-a5f2-4ebb-a86f-24dab9d4fcdb" providerId="AD" clId="Web-{A98108E7-66D4-1A67-5A0F-324A3A873C3F}" dt="2025-10-12T15:24:07.233" v="145"/>
          <ac:graphicFrameMkLst>
            <pc:docMk/>
            <pc:sldMk cId="4240499626" sldId="265"/>
            <ac:graphicFrameMk id="14" creationId="{EEC9C148-839F-B078-837B-66455FAE08CF}"/>
          </ac:graphicFrameMkLst>
        </pc:graphicFrameChg>
      </pc:sldChg>
      <pc:sldChg chg="addSp delSp modSp mod setBg">
        <pc:chgData name="Karan Alphonso (2409266)" userId="S::2409266@student.uwtsd.ac.uk::a1422fda-a5f2-4ebb-a86f-24dab9d4fcdb" providerId="AD" clId="Web-{A98108E7-66D4-1A67-5A0F-324A3A873C3F}" dt="2025-10-12T15:48:24.138" v="405"/>
        <pc:sldMkLst>
          <pc:docMk/>
          <pc:sldMk cId="1599909694" sldId="266"/>
        </pc:sldMkLst>
        <pc:spChg chg="mod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2" creationId="{B3DD11F2-933B-3FCB-6190-A762013FE836}"/>
          </ac:spMkLst>
        </pc:spChg>
        <pc:spChg chg="add del mod">
          <ac:chgData name="Karan Alphonso (2409266)" userId="S::2409266@student.uwtsd.ac.uk::a1422fda-a5f2-4ebb-a86f-24dab9d4fcdb" providerId="AD" clId="Web-{A98108E7-66D4-1A67-5A0F-324A3A873C3F}" dt="2025-10-12T15:47:57.497" v="402"/>
          <ac:spMkLst>
            <pc:docMk/>
            <pc:sldMk cId="1599909694" sldId="266"/>
            <ac:spMk id="3" creationId="{A3AC2CC4-F698-063F-3FB2-FAEA1CD6CC25}"/>
          </ac:spMkLst>
        </pc:spChg>
        <pc:spChg chg="del mod">
          <ac:chgData name="Karan Alphonso (2409266)" userId="S::2409266@student.uwtsd.ac.uk::a1422fda-a5f2-4ebb-a86f-24dab9d4fcdb" providerId="AD" clId="Web-{A98108E7-66D4-1A67-5A0F-324A3A873C3F}" dt="2025-10-12T15:08:41.298" v="14"/>
          <ac:spMkLst>
            <pc:docMk/>
            <pc:sldMk cId="1599909694" sldId="266"/>
            <ac:spMk id="5" creationId="{68E5D73D-E6EF-BFEF-28D0-F6F048E864F2}"/>
          </ac:spMkLst>
        </pc:spChg>
        <pc:spChg chg="del mod">
          <ac:chgData name="Karan Alphonso (2409266)" userId="S::2409266@student.uwtsd.ac.uk::a1422fda-a5f2-4ebb-a86f-24dab9d4fcdb" providerId="AD" clId="Web-{A98108E7-66D4-1A67-5A0F-324A3A873C3F}" dt="2025-10-12T15:07:43.499" v="4"/>
          <ac:spMkLst>
            <pc:docMk/>
            <pc:sldMk cId="1599909694" sldId="266"/>
            <ac:spMk id="8" creationId="{FCA47625-F204-3ADE-7FC2-05A8834DEF3A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3:02.135" v="143"/>
          <ac:spMkLst>
            <pc:docMk/>
            <pc:sldMk cId="1599909694" sldId="266"/>
            <ac:spMk id="12" creationId="{907EF6B7-1338-4443-8C46-6A318D952DFD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3:02.135" v="143"/>
          <ac:spMkLst>
            <pc:docMk/>
            <pc:sldMk cId="1599909694" sldId="266"/>
            <ac:spMk id="14" creationId="{DAAE4CDD-124C-4DCF-9584-B6033B545DD5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3:02.135" v="143"/>
          <ac:spMkLst>
            <pc:docMk/>
            <pc:sldMk cId="1599909694" sldId="266"/>
            <ac:spMk id="16" creationId="{081E4A58-353D-44AE-B2FC-2A74E2E400F7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7:57.497" v="402"/>
          <ac:spMkLst>
            <pc:docMk/>
            <pc:sldMk cId="1599909694" sldId="266"/>
            <ac:spMk id="21" creationId="{C2554CA6-288E-4202-BC52-2E5A8F0C0AED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7:57.497" v="402"/>
          <ac:spMkLst>
            <pc:docMk/>
            <pc:sldMk cId="1599909694" sldId="266"/>
            <ac:spMk id="23" creationId="{B10BB131-AC8E-4A8E-A5D1-36260F720C3B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7:57.497" v="402"/>
          <ac:spMkLst>
            <pc:docMk/>
            <pc:sldMk cId="1599909694" sldId="266"/>
            <ac:spMk id="25" creationId="{5B7778FC-632E-4DCA-A7CB-0D7731CCF970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7:57.497" v="402"/>
          <ac:spMkLst>
            <pc:docMk/>
            <pc:sldMk cId="1599909694" sldId="266"/>
            <ac:spMk id="27" creationId="{FA23A907-97FB-4A8F-880A-DD77401C4296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32" creationId="{907EF6B7-1338-4443-8C46-6A318D952DFD}"/>
          </ac:spMkLst>
        </pc:spChg>
        <pc:spChg chg="add mod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33" creationId="{A3AC2CC4-F698-063F-3FB2-FAEA1CD6CC25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34" creationId="{DAAE4CDD-124C-4DCF-9584-B6033B545DD5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36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8:24.138" v="405"/>
          <ac:spMkLst>
            <pc:docMk/>
            <pc:sldMk cId="1599909694" sldId="266"/>
            <ac:spMk id="42" creationId="{E51BA4DF-2BD4-4EC2-B1DB-B27C8AC71864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8:24.122" v="404"/>
          <ac:spMkLst>
            <pc:docMk/>
            <pc:sldMk cId="1599909694" sldId="266"/>
            <ac:spMk id="43" creationId="{EDDBB197-D710-4A4F-A9CA-FD2177498BE8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8:24.122" v="404"/>
          <ac:spMkLst>
            <pc:docMk/>
            <pc:sldMk cId="1599909694" sldId="266"/>
            <ac:spMk id="45" creationId="{975D1CFA-2CDB-4B64-BD9F-85744E8DA12F}"/>
          </ac:spMkLst>
        </pc:spChg>
        <pc:grpChg chg="add del">
          <ac:chgData name="Karan Alphonso (2409266)" userId="S::2409266@student.uwtsd.ac.uk::a1422fda-a5f2-4ebb-a86f-24dab9d4fcdb" providerId="AD" clId="Web-{A98108E7-66D4-1A67-5A0F-324A3A873C3F}" dt="2025-10-12T15:48:24.122" v="404"/>
          <ac:grpSpMkLst>
            <pc:docMk/>
            <pc:sldMk cId="1599909694" sldId="266"/>
            <ac:grpSpMk id="47" creationId="{25EE5136-01F1-466C-962D-BA9B4C6757AA}"/>
          </ac:grpSpMkLst>
        </pc:grpChg>
        <pc:graphicFrameChg chg="add del">
          <ac:chgData name="Karan Alphonso (2409266)" userId="S::2409266@student.uwtsd.ac.uk::a1422fda-a5f2-4ebb-a86f-24dab9d4fcdb" providerId="AD" clId="Web-{A98108E7-66D4-1A67-5A0F-324A3A873C3F}" dt="2025-10-12T15:47:41.997" v="399"/>
          <ac:graphicFrameMkLst>
            <pc:docMk/>
            <pc:sldMk cId="1599909694" sldId="266"/>
            <ac:graphicFrameMk id="29" creationId="{DF4FB11A-B34F-24F5-2B44-F62D27DDAB48}"/>
          </ac:graphicFrameMkLst>
        </pc:graphicFrameChg>
        <pc:graphicFrameChg chg="add del">
          <ac:chgData name="Karan Alphonso (2409266)" userId="S::2409266@student.uwtsd.ac.uk::a1422fda-a5f2-4ebb-a86f-24dab9d4fcdb" providerId="AD" clId="Web-{A98108E7-66D4-1A67-5A0F-324A3A873C3F}" dt="2025-10-12T15:47:57.481" v="401"/>
          <ac:graphicFrameMkLst>
            <pc:docMk/>
            <pc:sldMk cId="1599909694" sldId="266"/>
            <ac:graphicFrameMk id="31" creationId="{8D9D7A3E-2135-C76E-37E0-A31E0AB429E8}"/>
          </ac:graphicFrameMkLst>
        </pc:graphicFrameChg>
        <pc:picChg chg="add">
          <ac:chgData name="Karan Alphonso (2409266)" userId="S::2409266@student.uwtsd.ac.uk::a1422fda-a5f2-4ebb-a86f-24dab9d4fcdb" providerId="AD" clId="Web-{A98108E7-66D4-1A67-5A0F-324A3A873C3F}" dt="2025-10-12T15:48:24.138" v="405"/>
          <ac:picMkLst>
            <pc:docMk/>
            <pc:sldMk cId="1599909694" sldId="266"/>
            <ac:picMk id="38" creationId="{34A27A66-06AB-6398-5CE1-20AD352A2253}"/>
          </ac:picMkLst>
        </pc:picChg>
        <pc:picChg chg="add del">
          <ac:chgData name="Karan Alphonso (2409266)" userId="S::2409266@student.uwtsd.ac.uk::a1422fda-a5f2-4ebb-a86f-24dab9d4fcdb" providerId="AD" clId="Web-{A98108E7-66D4-1A67-5A0F-324A3A873C3F}" dt="2025-10-12T15:48:24.122" v="404"/>
          <ac:picMkLst>
            <pc:docMk/>
            <pc:sldMk cId="1599909694" sldId="266"/>
            <ac:picMk id="40" creationId="{A02B956E-C00C-48C8-7C66-D349A3AA8284}"/>
          </ac:picMkLst>
        </pc:picChg>
      </pc:sldChg>
      <pc:sldChg chg="addSp delSp modSp new mod setBg">
        <pc:chgData name="Karan Alphonso (2409266)" userId="S::2409266@student.uwtsd.ac.uk::a1422fda-a5f2-4ebb-a86f-24dab9d4fcdb" providerId="AD" clId="Web-{A98108E7-66D4-1A67-5A0F-324A3A873C3F}" dt="2025-10-12T15:26:31.365" v="166" actId="20577"/>
        <pc:sldMkLst>
          <pc:docMk/>
          <pc:sldMk cId="3740032028" sldId="267"/>
        </pc:sldMkLst>
        <pc:spChg chg="mo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2" creationId="{0602667E-FC6A-0D2E-52B5-403D5B98E972}"/>
          </ac:spMkLst>
        </pc:spChg>
        <pc:spChg chg="mod">
          <ac:chgData name="Karan Alphonso (2409266)" userId="S::2409266@student.uwtsd.ac.uk::a1422fda-a5f2-4ebb-a86f-24dab9d4fcdb" providerId="AD" clId="Web-{A98108E7-66D4-1A67-5A0F-324A3A873C3F}" dt="2025-10-12T15:26:31.365" v="166" actId="20577"/>
          <ac:spMkLst>
            <pc:docMk/>
            <pc:sldMk cId="3740032028" sldId="267"/>
            <ac:spMk id="3" creationId="{29B8CD70-CEB2-F9BB-4735-C7859D12D005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2:33.851" v="139"/>
          <ac:spMkLst>
            <pc:docMk/>
            <pc:sldMk cId="3740032028" sldId="267"/>
            <ac:spMk id="8" creationId="{907EF6B7-1338-4443-8C46-6A318D952DFD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2:33.851" v="139"/>
          <ac:spMkLst>
            <pc:docMk/>
            <pc:sldMk cId="3740032028" sldId="267"/>
            <ac:spMk id="10" creationId="{DAAE4CDD-124C-4DCF-9584-B6033B545DD5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2:33.851" v="139"/>
          <ac:spMkLst>
            <pc:docMk/>
            <pc:sldMk cId="3740032028" sldId="267"/>
            <ac:spMk id="12" creationId="{081E4A58-353D-44AE-B2FC-2A74E2E400F7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17" creationId="{C2554CA6-288E-4202-BC52-2E5A8F0C0AED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2:33.851" v="139"/>
          <ac:spMkLst>
            <pc:docMk/>
            <pc:sldMk cId="3740032028" sldId="267"/>
            <ac:spMk id="19" creationId="{B10BB131-AC8E-4A8E-A5D1-36260F720C3B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21" creationId="{5B7778FC-632E-4DCA-A7CB-0D7731CCF970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23" creationId="{FA23A907-97FB-4A8F-880A-DD77401C4296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32" creationId="{14847E93-7DC1-4D4B-8829-B19AA7137C50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34" creationId="{5566D6E1-03A1-4D73-A4E0-35D74D568A04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36" creationId="{9F835A99-04AC-494A-A572-AFE8413CC938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40" creationId="{2D2964BB-484D-45AE-AD66-D407D0629652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24:45.407" v="148"/>
          <ac:spMkLst>
            <pc:docMk/>
            <pc:sldMk cId="3740032028" sldId="267"/>
            <ac:spMk id="42" creationId="{6691AC69-A76E-4DAB-B565-468B6B87ACF3}"/>
          </ac:spMkLst>
        </pc:spChg>
      </pc:sldChg>
      <pc:sldChg chg="addSp delSp modSp new mod setBg">
        <pc:chgData name="Karan Alphonso (2409266)" userId="S::2409266@student.uwtsd.ac.uk::a1422fda-a5f2-4ebb-a86f-24dab9d4fcdb" providerId="AD" clId="Web-{A98108E7-66D4-1A67-5A0F-324A3A873C3F}" dt="2025-10-12T15:49:45.155" v="406"/>
        <pc:sldMkLst>
          <pc:docMk/>
          <pc:sldMk cId="1953272599" sldId="268"/>
        </pc:sldMkLst>
        <pc:spChg chg="mo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2" creationId="{4443476B-3A21-A91D-D4D9-92E1D4DC3B2E}"/>
          </ac:spMkLst>
        </pc:spChg>
        <pc:spChg chg="del mo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3" creationId="{36E9A8FE-A8EA-10E7-D4D5-095C8C5CD5D2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2:08.238" v="371"/>
          <ac:spMkLst>
            <pc:docMk/>
            <pc:sldMk cId="1953272599" sldId="268"/>
            <ac:spMk id="8" creationId="{1BB867FF-FC45-48F7-8104-F89BE54909F1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2:08.238" v="371"/>
          <ac:spMkLst>
            <pc:docMk/>
            <pc:sldMk cId="1953272599" sldId="268"/>
            <ac:spMk id="10" creationId="{8BB56887-D0D5-4F0C-9E19-7247EB83C8B7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2:08.238" v="371"/>
          <ac:spMkLst>
            <pc:docMk/>
            <pc:sldMk cId="1953272599" sldId="268"/>
            <ac:spMk id="12" creationId="{081E4A58-353D-44AE-B2FC-2A74E2E400F7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17" creationId="{AC17DE74-01C9-4859-B65A-85CF999E8580}"/>
          </ac:spMkLst>
        </pc:spChg>
        <pc:spChg chg="add del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19" creationId="{068C0432-0E90-4CC1-8CD3-D44A90DF07EF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25" creationId="{BACC6370-2D7E-4714-9D71-7542949D7D5D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27" creationId="{F68B3F68-107C-434F-AA38-110D5EA91B85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29" creationId="{AAD0DBB9-1A4B-4391-81D4-CB19F9AB918A}"/>
          </ac:spMkLst>
        </pc:spChg>
        <pc:spChg chg="add">
          <ac:chgData name="Karan Alphonso (2409266)" userId="S::2409266@student.uwtsd.ac.uk::a1422fda-a5f2-4ebb-a86f-24dab9d4fcdb" providerId="AD" clId="Web-{A98108E7-66D4-1A67-5A0F-324A3A873C3F}" dt="2025-10-12T15:49:45.155" v="406"/>
          <ac:spMkLst>
            <pc:docMk/>
            <pc:sldMk cId="1953272599" sldId="268"/>
            <ac:spMk id="31" creationId="{063BBA22-50EA-4C4D-BE05-F1CE4E63AA56}"/>
          </ac:spMkLst>
        </pc:spChg>
        <pc:graphicFrameChg chg="add">
          <ac:chgData name="Karan Alphonso (2409266)" userId="S::2409266@student.uwtsd.ac.uk::a1422fda-a5f2-4ebb-a86f-24dab9d4fcdb" providerId="AD" clId="Web-{A98108E7-66D4-1A67-5A0F-324A3A873C3F}" dt="2025-10-12T15:49:45.155" v="406"/>
          <ac:graphicFrameMkLst>
            <pc:docMk/>
            <pc:sldMk cId="1953272599" sldId="268"/>
            <ac:graphicFrameMk id="21" creationId="{2E11CF4C-71FE-8B84-1BE1-755175EDD353}"/>
          </ac:graphicFrameMkLst>
        </pc:graphicFrameChg>
      </pc:sldChg>
    </pc:docChg>
  </pc:docChgLst>
  <pc:docChgLst>
    <pc:chgData name="Karan Alphonso (2409266)" userId="S::2409266@student.uwtsd.ac.uk::a1422fda-a5f2-4ebb-a86f-24dab9d4fcdb" providerId="AD" clId="Web-{93BE471B-77B0-5999-7B6B-FFD71B43BCBD}"/>
    <pc:docChg chg="mod addSld delSld modSld addMainMaster delMainMaster">
      <pc:chgData name="Karan Alphonso (2409266)" userId="S::2409266@student.uwtsd.ac.uk::a1422fda-a5f2-4ebb-a86f-24dab9d4fcdb" providerId="AD" clId="Web-{93BE471B-77B0-5999-7B6B-FFD71B43BCBD}" dt="2025-09-28T14:59:40.377" v="626"/>
      <pc:docMkLst>
        <pc:docMk/>
      </pc:docMkLst>
      <pc:sldChg chg="addSp delSp modSp mod setBg modClrScheme delDesignElem chgLayout">
        <pc:chgData name="Karan Alphonso (2409266)" userId="S::2409266@student.uwtsd.ac.uk::a1422fda-a5f2-4ebb-a86f-24dab9d4fcdb" providerId="AD" clId="Web-{93BE471B-77B0-5999-7B6B-FFD71B43BCBD}" dt="2025-09-28T13:51:36.082" v="115"/>
        <pc:sldMkLst>
          <pc:docMk/>
          <pc:sldMk cId="109857222" sldId="256"/>
        </pc:sldMkLst>
        <pc:spChg chg="mod ord">
          <ac:chgData name="Karan Alphonso (2409266)" userId="S::2409266@student.uwtsd.ac.uk::a1422fda-a5f2-4ebb-a86f-24dab9d4fcdb" providerId="AD" clId="Web-{93BE471B-77B0-5999-7B6B-FFD71B43BCBD}" dt="2025-09-28T13:51:36.082" v="115"/>
          <ac:spMkLst>
            <pc:docMk/>
            <pc:sldMk cId="109857222" sldId="256"/>
            <ac:spMk id="15" creationId="{AD224439-AC09-C6EF-6631-F7A8076C0F62}"/>
          </ac:spMkLst>
        </pc:spChg>
        <pc:spChg chg="add del">
          <ac:chgData name="Karan Alphonso (2409266)" userId="S::2409266@student.uwtsd.ac.uk::a1422fda-a5f2-4ebb-a86f-24dab9d4fcdb" providerId="AD" clId="Web-{93BE471B-77B0-5999-7B6B-FFD71B43BCBD}" dt="2025-09-28T13:51:36.082" v="115"/>
          <ac:spMkLst>
            <pc:docMk/>
            <pc:sldMk cId="109857222" sldId="256"/>
            <ac:spMk id="61" creationId="{F12E7CC5-C78B-4EBD-9565-3FA00FAA6CF2}"/>
          </ac:spMkLst>
        </pc:spChg>
        <pc:spChg chg="add del">
          <ac:chgData name="Karan Alphonso (2409266)" userId="S::2409266@student.uwtsd.ac.uk::a1422fda-a5f2-4ebb-a86f-24dab9d4fcdb" providerId="AD" clId="Web-{93BE471B-77B0-5999-7B6B-FFD71B43BCBD}" dt="2025-09-28T13:51:36.082" v="115"/>
          <ac:spMkLst>
            <pc:docMk/>
            <pc:sldMk cId="109857222" sldId="256"/>
            <ac:spMk id="62" creationId="{3A4529A5-F675-429F-8044-01372BB13422}"/>
          </ac:spMkLst>
        </pc:spChg>
        <pc:spChg chg="add del">
          <ac:chgData name="Karan Alphonso (2409266)" userId="S::2409266@student.uwtsd.ac.uk::a1422fda-a5f2-4ebb-a86f-24dab9d4fcdb" providerId="AD" clId="Web-{93BE471B-77B0-5999-7B6B-FFD71B43BCBD}" dt="2025-09-28T13:51:36.082" v="115"/>
          <ac:spMkLst>
            <pc:docMk/>
            <pc:sldMk cId="109857222" sldId="256"/>
            <ac:spMk id="63" creationId="{32C5B66D-E390-4A14-AB60-69626CBF294E}"/>
          </ac:spMkLst>
        </pc:spChg>
        <pc:spChg chg="add del">
          <ac:chgData name="Karan Alphonso (2409266)" userId="S::2409266@student.uwtsd.ac.uk::a1422fda-a5f2-4ebb-a86f-24dab9d4fcdb" providerId="AD" clId="Web-{93BE471B-77B0-5999-7B6B-FFD71B43BCBD}" dt="2025-09-28T13:51:36.082" v="115"/>
          <ac:spMkLst>
            <pc:docMk/>
            <pc:sldMk cId="109857222" sldId="256"/>
            <ac:spMk id="64" creationId="{646273DA-F933-4D17-A5FE-B1EF87FD7A20}"/>
          </ac:spMkLst>
        </pc:spChg>
        <pc:picChg chg="add mod">
          <ac:chgData name="Karan Alphonso (2409266)" userId="S::2409266@student.uwtsd.ac.uk::a1422fda-a5f2-4ebb-a86f-24dab9d4fcdb" providerId="AD" clId="Web-{93BE471B-77B0-5999-7B6B-FFD71B43BCBD}" dt="2025-09-28T13:44:56.343" v="83" actId="1076"/>
          <ac:picMkLst>
            <pc:docMk/>
            <pc:sldMk cId="109857222" sldId="256"/>
            <ac:picMk id="2" creationId="{DF7FD1E3-801D-0378-9386-BD55B965662E}"/>
          </ac:picMkLst>
        </pc:picChg>
      </pc:sldChg>
      <pc:sldChg chg="addSp delSp modSp new mod setBg">
        <pc:chgData name="Karan Alphonso (2409266)" userId="S::2409266@student.uwtsd.ac.uk::a1422fda-a5f2-4ebb-a86f-24dab9d4fcdb" providerId="AD" clId="Web-{93BE471B-77B0-5999-7B6B-FFD71B43BCBD}" dt="2025-09-28T14:12:42.352" v="324" actId="20577"/>
        <pc:sldMkLst>
          <pc:docMk/>
          <pc:sldMk cId="1192372983" sldId="257"/>
        </pc:sldMkLst>
        <pc:spChg chg="mod">
          <ac:chgData name="Karan Alphonso (2409266)" userId="S::2409266@student.uwtsd.ac.uk::a1422fda-a5f2-4ebb-a86f-24dab9d4fcdb" providerId="AD" clId="Web-{93BE471B-77B0-5999-7B6B-FFD71B43BCBD}" dt="2025-09-28T14:12:22.476" v="321"/>
          <ac:spMkLst>
            <pc:docMk/>
            <pc:sldMk cId="1192372983" sldId="257"/>
            <ac:spMk id="2" creationId="{5C768DEA-B37D-8E00-DC48-1B562FB9C519}"/>
          </ac:spMkLst>
        </pc:spChg>
        <pc:spChg chg="mod">
          <ac:chgData name="Karan Alphonso (2409266)" userId="S::2409266@student.uwtsd.ac.uk::a1422fda-a5f2-4ebb-a86f-24dab9d4fcdb" providerId="AD" clId="Web-{93BE471B-77B0-5999-7B6B-FFD71B43BCBD}" dt="2025-09-28T14:12:42.352" v="324" actId="20577"/>
          <ac:spMkLst>
            <pc:docMk/>
            <pc:sldMk cId="1192372983" sldId="257"/>
            <ac:spMk id="3" creationId="{4BDE46CE-47C5-31A2-7439-1B2EEA2D24EE}"/>
          </ac:spMkLst>
        </pc:spChg>
        <pc:spChg chg="add">
          <ac:chgData name="Karan Alphonso (2409266)" userId="S::2409266@student.uwtsd.ac.uk::a1422fda-a5f2-4ebb-a86f-24dab9d4fcdb" providerId="AD" clId="Web-{93BE471B-77B0-5999-7B6B-FFD71B43BCBD}" dt="2025-09-28T14:12:22.476" v="321"/>
          <ac:spMkLst>
            <pc:docMk/>
            <pc:sldMk cId="1192372983" sldId="257"/>
            <ac:spMk id="17" creationId="{389575E1-3389-451A-A5F7-27854C25C599}"/>
          </ac:spMkLst>
        </pc:spChg>
        <pc:spChg chg="add">
          <ac:chgData name="Karan Alphonso (2409266)" userId="S::2409266@student.uwtsd.ac.uk::a1422fda-a5f2-4ebb-a86f-24dab9d4fcdb" providerId="AD" clId="Web-{93BE471B-77B0-5999-7B6B-FFD71B43BCBD}" dt="2025-09-28T14:12:22.476" v="321"/>
          <ac:spMkLst>
            <pc:docMk/>
            <pc:sldMk cId="1192372983" sldId="257"/>
            <ac:spMk id="19" creationId="{A53CCC5C-D88E-40FB-B30B-23DCDBD01D37}"/>
          </ac:spMkLst>
        </pc:spChg>
        <pc:spChg chg="add">
          <ac:chgData name="Karan Alphonso (2409266)" userId="S::2409266@student.uwtsd.ac.uk::a1422fda-a5f2-4ebb-a86f-24dab9d4fcdb" providerId="AD" clId="Web-{93BE471B-77B0-5999-7B6B-FFD71B43BCBD}" dt="2025-09-28T14:12:22.476" v="321"/>
          <ac:spMkLst>
            <pc:docMk/>
            <pc:sldMk cId="1192372983" sldId="257"/>
            <ac:spMk id="21" creationId="{081E4A58-353D-44AE-B2FC-2A74E2E400F7}"/>
          </ac:spMkLst>
        </pc:spChg>
      </pc:sldChg>
      <pc:sldChg chg="addSp delSp modSp new mod setBg">
        <pc:chgData name="Karan Alphonso (2409266)" userId="S::2409266@student.uwtsd.ac.uk::a1422fda-a5f2-4ebb-a86f-24dab9d4fcdb" providerId="AD" clId="Web-{93BE471B-77B0-5999-7B6B-FFD71B43BCBD}" dt="2025-09-28T14:58:58.464" v="625" actId="20577"/>
        <pc:sldMkLst>
          <pc:docMk/>
          <pc:sldMk cId="1049660549" sldId="258"/>
        </pc:sldMkLst>
        <pc:spChg chg="mod">
          <ac:chgData name="Karan Alphonso (2409266)" userId="S::2409266@student.uwtsd.ac.uk::a1422fda-a5f2-4ebb-a86f-24dab9d4fcdb" providerId="AD" clId="Web-{93BE471B-77B0-5999-7B6B-FFD71B43BCBD}" dt="2025-09-28T14:58:58.464" v="625" actId="20577"/>
          <ac:spMkLst>
            <pc:docMk/>
            <pc:sldMk cId="1049660549" sldId="258"/>
            <ac:spMk id="2" creationId="{AF931EAB-2884-10B9-A874-0893AB756FDE}"/>
          </ac:spMkLst>
        </pc:spChg>
        <pc:spChg chg="add">
          <ac:chgData name="Karan Alphonso (2409266)" userId="S::2409266@student.uwtsd.ac.uk::a1422fda-a5f2-4ebb-a86f-24dab9d4fcdb" providerId="AD" clId="Web-{93BE471B-77B0-5999-7B6B-FFD71B43BCBD}" dt="2025-09-28T14:58:29.083" v="623"/>
          <ac:spMkLst>
            <pc:docMk/>
            <pc:sldMk cId="1049660549" sldId="258"/>
            <ac:spMk id="39" creationId="{47F20724-C464-DAFB-BC27-09C3E023A62C}"/>
          </ac:spMkLst>
        </pc:spChg>
      </pc:sldChg>
      <pc:sldChg chg="new">
        <pc:chgData name="Karan Alphonso (2409266)" userId="S::2409266@student.uwtsd.ac.uk::a1422fda-a5f2-4ebb-a86f-24dab9d4fcdb" providerId="AD" clId="Web-{93BE471B-77B0-5999-7B6B-FFD71B43BCBD}" dt="2025-09-28T14:59:40.377" v="626"/>
        <pc:sldMkLst>
          <pc:docMk/>
          <pc:sldMk cId="1112439813" sldId="259"/>
        </pc:sldMkLst>
      </pc:sldChg>
      <pc:sldMasterChg chg="add del addSldLayout delSldLayout">
        <pc:chgData name="Karan Alphonso (2409266)" userId="S::2409266@student.uwtsd.ac.uk::a1422fda-a5f2-4ebb-a86f-24dab9d4fcdb" providerId="AD" clId="Web-{93BE471B-77B0-5999-7B6B-FFD71B43BCBD}" dt="2025-09-28T13:51:36.082" v="115"/>
        <pc:sldMasterMkLst>
          <pc:docMk/>
          <pc:sldMasterMk cId="2460954070" sldId="2147483660"/>
        </pc:sldMasterMkLst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aran Alphonso (2409266)" userId="S::2409266@student.uwtsd.ac.uk::a1422fda-a5f2-4ebb-a86f-24dab9d4fcdb" providerId="AD" clId="Web-{93BE471B-77B0-5999-7B6B-FFD71B43BCBD}" dt="2025-09-28T13:51:36.082" v="11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Karan Alphonso (2409266)" userId="S::2409266@student.uwtsd.ac.uk::a1422fda-a5f2-4ebb-a86f-24dab9d4fcdb" providerId="AD" clId="Web-{F1B01070-5337-A49C-2440-AF8356A5687B}"/>
    <pc:docChg chg="addSld modSld sldOrd modSection">
      <pc:chgData name="Karan Alphonso (2409266)" userId="S::2409266@student.uwtsd.ac.uk::a1422fda-a5f2-4ebb-a86f-24dab9d4fcdb" providerId="AD" clId="Web-{F1B01070-5337-A49C-2440-AF8356A5687B}" dt="2025-10-12T15:04:13.727" v="820" actId="20577"/>
      <pc:docMkLst>
        <pc:docMk/>
      </pc:docMkLst>
      <pc:sldChg chg="modSp">
        <pc:chgData name="Karan Alphonso (2409266)" userId="S::2409266@student.uwtsd.ac.uk::a1422fda-a5f2-4ebb-a86f-24dab9d4fcdb" providerId="AD" clId="Web-{F1B01070-5337-A49C-2440-AF8356A5687B}" dt="2025-10-12T14:15:34.319" v="531" actId="20577"/>
        <pc:sldMkLst>
          <pc:docMk/>
          <pc:sldMk cId="1192372983" sldId="257"/>
        </pc:sldMkLst>
        <pc:spChg chg="mod">
          <ac:chgData name="Karan Alphonso (2409266)" userId="S::2409266@student.uwtsd.ac.uk::a1422fda-a5f2-4ebb-a86f-24dab9d4fcdb" providerId="AD" clId="Web-{F1B01070-5337-A49C-2440-AF8356A5687B}" dt="2025-10-12T14:15:34.319" v="531" actId="20577"/>
          <ac:spMkLst>
            <pc:docMk/>
            <pc:sldMk cId="1192372983" sldId="257"/>
            <ac:spMk id="3" creationId="{4BDE46CE-47C5-31A2-7439-1B2EEA2D24EE}"/>
          </ac:spMkLst>
        </pc:spChg>
      </pc:sldChg>
      <pc:sldChg chg="modSp">
        <pc:chgData name="Karan Alphonso (2409266)" userId="S::2409266@student.uwtsd.ac.uk::a1422fda-a5f2-4ebb-a86f-24dab9d4fcdb" providerId="AD" clId="Web-{F1B01070-5337-A49C-2440-AF8356A5687B}" dt="2025-10-12T10:26:58.240" v="17" actId="20577"/>
        <pc:sldMkLst>
          <pc:docMk/>
          <pc:sldMk cId="4176591567" sldId="260"/>
        </pc:sldMkLst>
        <pc:spChg chg="mod">
          <ac:chgData name="Karan Alphonso (2409266)" userId="S::2409266@student.uwtsd.ac.uk::a1422fda-a5f2-4ebb-a86f-24dab9d4fcdb" providerId="AD" clId="Web-{F1B01070-5337-A49C-2440-AF8356A5687B}" dt="2025-10-12T10:26:58.240" v="17" actId="20577"/>
          <ac:spMkLst>
            <pc:docMk/>
            <pc:sldMk cId="4176591567" sldId="260"/>
            <ac:spMk id="2" creationId="{6A907021-5306-371C-632B-4E8A2DA02DB9}"/>
          </ac:spMkLst>
        </pc:spChg>
      </pc:sldChg>
      <pc:sldChg chg="addSp delSp modSp mod setBg">
        <pc:chgData name="Karan Alphonso (2409266)" userId="S::2409266@student.uwtsd.ac.uk::a1422fda-a5f2-4ebb-a86f-24dab9d4fcdb" providerId="AD" clId="Web-{F1B01070-5337-A49C-2440-AF8356A5687B}" dt="2025-10-12T15:02:58.398" v="817" actId="20577"/>
        <pc:sldMkLst>
          <pc:docMk/>
          <pc:sldMk cId="2881861808" sldId="261"/>
        </pc:sldMkLst>
        <pc:spChg chg="mo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" creationId="{C47A2C0A-0A96-8054-CA03-13E100717DBA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5:02:58.398" v="817" actId="20577"/>
          <ac:spMkLst>
            <pc:docMk/>
            <pc:sldMk cId="2881861808" sldId="261"/>
            <ac:spMk id="3" creationId="{177A5C02-F024-8EF6-1D0E-406C12A5BDE5}"/>
          </ac:spMkLst>
        </pc:spChg>
        <pc:spChg chg="add del">
          <ac:chgData name="Karan Alphonso (2409266)" userId="S::2409266@student.uwtsd.ac.uk::a1422fda-a5f2-4ebb-a86f-24dab9d4fcdb" providerId="AD" clId="Web-{F1B01070-5337-A49C-2440-AF8356A5687B}" dt="2025-10-12T14:09:03.859" v="514"/>
          <ac:spMkLst>
            <pc:docMk/>
            <pc:sldMk cId="2881861808" sldId="261"/>
            <ac:spMk id="8" creationId="{907EF6B7-1338-4443-8C46-6A318D952DFD}"/>
          </ac:spMkLst>
        </pc:spChg>
        <pc:spChg chg="add del">
          <ac:chgData name="Karan Alphonso (2409266)" userId="S::2409266@student.uwtsd.ac.uk::a1422fda-a5f2-4ebb-a86f-24dab9d4fcdb" providerId="AD" clId="Web-{F1B01070-5337-A49C-2440-AF8356A5687B}" dt="2025-10-12T14:09:03.859" v="514"/>
          <ac:spMkLst>
            <pc:docMk/>
            <pc:sldMk cId="2881861808" sldId="261"/>
            <ac:spMk id="10" creationId="{DAAE4CDD-124C-4DCF-9584-B6033B545DD5}"/>
          </ac:spMkLst>
        </pc:spChg>
        <pc:spChg chg="add del">
          <ac:chgData name="Karan Alphonso (2409266)" userId="S::2409266@student.uwtsd.ac.uk::a1422fda-a5f2-4ebb-a86f-24dab9d4fcdb" providerId="AD" clId="Web-{F1B01070-5337-A49C-2440-AF8356A5687B}" dt="2025-10-12T14:09:03.859" v="514"/>
          <ac:spMkLst>
            <pc:docMk/>
            <pc:sldMk cId="2881861808" sldId="261"/>
            <ac:spMk id="12" creationId="{081E4A58-353D-44AE-B2FC-2A74E2E400F7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14" creationId="{5566D6E1-03A1-4D73-A4E0-35D74D568A04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16" creationId="{9F835A99-04AC-494A-A572-AFE8413CC938}"/>
          </ac:spMkLst>
        </pc:spChg>
        <pc:spChg chg="add del">
          <ac:chgData name="Karan Alphonso (2409266)" userId="S::2409266@student.uwtsd.ac.uk::a1422fda-a5f2-4ebb-a86f-24dab9d4fcdb" providerId="AD" clId="Web-{F1B01070-5337-A49C-2440-AF8356A5687B}" dt="2025-10-12T14:09:10.437" v="516"/>
          <ac:spMkLst>
            <pc:docMk/>
            <pc:sldMk cId="2881861808" sldId="261"/>
            <ac:spMk id="17" creationId="{18873D23-2DCF-4B31-A009-95721C06E8E1}"/>
          </ac:spMkLst>
        </pc:spChg>
        <pc:spChg chg="add del">
          <ac:chgData name="Karan Alphonso (2409266)" userId="S::2409266@student.uwtsd.ac.uk::a1422fda-a5f2-4ebb-a86f-24dab9d4fcdb" providerId="AD" clId="Web-{F1B01070-5337-A49C-2440-AF8356A5687B}" dt="2025-10-12T14:09:10.437" v="516"/>
          <ac:spMkLst>
            <pc:docMk/>
            <pc:sldMk cId="2881861808" sldId="261"/>
            <ac:spMk id="18" creationId="{C13EF075-D4EF-4929-ADBC-91B27DA1995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0" creationId="{2D2964BB-484D-45AE-AD66-D407D0629652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1" creationId="{1709F1D5-B0F1-4714-A239-E5B61C16191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2" creationId="{6691AC69-A76E-4DAB-B565-468B6B87ACF3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3" creationId="{228FB460-D3FF-4440-A020-05982A09E517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4" creationId="{14847E93-7DC1-4D4B-8829-B19AA7137C50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10.453" v="517"/>
          <ac:spMkLst>
            <pc:docMk/>
            <pc:sldMk cId="2881861808" sldId="261"/>
            <ac:spMk id="25" creationId="{7B786209-1B0B-4CA9-9BDD-F7327066A84D}"/>
          </ac:spMkLst>
        </pc:spChg>
        <pc:grpChg chg="add del">
          <ac:chgData name="Karan Alphonso (2409266)" userId="S::2409266@student.uwtsd.ac.uk::a1422fda-a5f2-4ebb-a86f-24dab9d4fcdb" providerId="AD" clId="Web-{F1B01070-5337-A49C-2440-AF8356A5687B}" dt="2025-10-12T14:09:10.437" v="516"/>
          <ac:grpSpMkLst>
            <pc:docMk/>
            <pc:sldMk cId="2881861808" sldId="261"/>
            <ac:grpSpMk id="19" creationId="{DAA26DFA-AAB2-4973-9C17-16D587C7B198}"/>
          </ac:grpSpMkLst>
        </pc:grpChg>
      </pc:sldChg>
      <pc:sldChg chg="addSp modSp new mod ord setBg">
        <pc:chgData name="Karan Alphonso (2409266)" userId="S::2409266@student.uwtsd.ac.uk::a1422fda-a5f2-4ebb-a86f-24dab9d4fcdb" providerId="AD" clId="Web-{F1B01070-5337-A49C-2440-AF8356A5687B}" dt="2025-10-12T10:36:35.109" v="64" actId="20577"/>
        <pc:sldMkLst>
          <pc:docMk/>
          <pc:sldMk cId="4079656822" sldId="262"/>
        </pc:sldMkLst>
        <pc:spChg chg="mod">
          <ac:chgData name="Karan Alphonso (2409266)" userId="S::2409266@student.uwtsd.ac.uk::a1422fda-a5f2-4ebb-a86f-24dab9d4fcdb" providerId="AD" clId="Web-{F1B01070-5337-A49C-2440-AF8356A5687B}" dt="2025-10-12T10:36:35.109" v="64" actId="20577"/>
          <ac:spMkLst>
            <pc:docMk/>
            <pc:sldMk cId="4079656822" sldId="262"/>
            <ac:spMk id="2" creationId="{12916E62-B856-EE51-2715-F00A584A2DAE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0:36:17.656" v="62"/>
          <ac:spMkLst>
            <pc:docMk/>
            <pc:sldMk cId="4079656822" sldId="262"/>
            <ac:spMk id="3" creationId="{FD52FFC4-AFD8-FDD6-0530-E1DB8EF00E3B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0:36:17.656" v="62"/>
          <ac:spMkLst>
            <pc:docMk/>
            <pc:sldMk cId="4079656822" sldId="262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0:36:17.656" v="62"/>
          <ac:spMkLst>
            <pc:docMk/>
            <pc:sldMk cId="4079656822" sldId="262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0:36:17.656" v="62"/>
          <ac:spMkLst>
            <pc:docMk/>
            <pc:sldMk cId="4079656822" sldId="262"/>
            <ac:spMk id="12" creationId="{081E4A58-353D-44AE-B2FC-2A74E2E400F7}"/>
          </ac:spMkLst>
        </pc:spChg>
      </pc:sldChg>
      <pc:sldChg chg="addSp modSp new mod setBg">
        <pc:chgData name="Karan Alphonso (2409266)" userId="S::2409266@student.uwtsd.ac.uk::a1422fda-a5f2-4ebb-a86f-24dab9d4fcdb" providerId="AD" clId="Web-{F1B01070-5337-A49C-2440-AF8356A5687B}" dt="2025-10-12T13:32:54.935" v="280" actId="20577"/>
        <pc:sldMkLst>
          <pc:docMk/>
          <pc:sldMk cId="3370287274" sldId="263"/>
        </pc:sldMkLst>
        <pc:spChg chg="mod">
          <ac:chgData name="Karan Alphonso (2409266)" userId="S::2409266@student.uwtsd.ac.uk::a1422fda-a5f2-4ebb-a86f-24dab9d4fcdb" providerId="AD" clId="Web-{F1B01070-5337-A49C-2440-AF8356A5687B}" dt="2025-10-12T13:32:54.935" v="280" actId="20577"/>
          <ac:spMkLst>
            <pc:docMk/>
            <pc:sldMk cId="3370287274" sldId="263"/>
            <ac:spMk id="2" creationId="{45EF0027-CE93-DFE7-5A33-86DCFD320316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3:28:54.032" v="230" actId="20577"/>
          <ac:spMkLst>
            <pc:docMk/>
            <pc:sldMk cId="3370287274" sldId="263"/>
            <ac:spMk id="3" creationId="{F826D543-FFF9-30A3-98F6-1E106A11CA41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26:56.475" v="208"/>
          <ac:spMkLst>
            <pc:docMk/>
            <pc:sldMk cId="3370287274" sldId="263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26:56.475" v="208"/>
          <ac:spMkLst>
            <pc:docMk/>
            <pc:sldMk cId="3370287274" sldId="263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26:56.475" v="208"/>
          <ac:spMkLst>
            <pc:docMk/>
            <pc:sldMk cId="3370287274" sldId="263"/>
            <ac:spMk id="12" creationId="{081E4A58-353D-44AE-B2FC-2A74E2E400F7}"/>
          </ac:spMkLst>
        </pc:spChg>
      </pc:sldChg>
      <pc:sldChg chg="addSp modSp new mod setBg">
        <pc:chgData name="Karan Alphonso (2409266)" userId="S::2409266@student.uwtsd.ac.uk::a1422fda-a5f2-4ebb-a86f-24dab9d4fcdb" providerId="AD" clId="Web-{F1B01070-5337-A49C-2440-AF8356A5687B}" dt="2025-10-12T13:49:16.909" v="398"/>
        <pc:sldMkLst>
          <pc:docMk/>
          <pc:sldMk cId="1184292368" sldId="264"/>
        </pc:sldMkLst>
        <pc:spChg chg="mod">
          <ac:chgData name="Karan Alphonso (2409266)" userId="S::2409266@student.uwtsd.ac.uk::a1422fda-a5f2-4ebb-a86f-24dab9d4fcdb" providerId="AD" clId="Web-{F1B01070-5337-A49C-2440-AF8356A5687B}" dt="2025-10-12T13:49:16.909" v="398"/>
          <ac:spMkLst>
            <pc:docMk/>
            <pc:sldMk cId="1184292368" sldId="264"/>
            <ac:spMk id="2" creationId="{73B5FC2A-72C7-FCE3-1BFF-FFA4584C05F5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3:49:16.909" v="398"/>
          <ac:spMkLst>
            <pc:docMk/>
            <pc:sldMk cId="1184292368" sldId="264"/>
            <ac:spMk id="3" creationId="{B1C1417D-3C47-D578-3E4C-1363609C68BC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49:16.909" v="398"/>
          <ac:spMkLst>
            <pc:docMk/>
            <pc:sldMk cId="1184292368" sldId="264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49:16.909" v="398"/>
          <ac:spMkLst>
            <pc:docMk/>
            <pc:sldMk cId="1184292368" sldId="264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3:49:16.909" v="398"/>
          <ac:spMkLst>
            <pc:docMk/>
            <pc:sldMk cId="1184292368" sldId="264"/>
            <ac:spMk id="12" creationId="{081E4A58-353D-44AE-B2FC-2A74E2E400F7}"/>
          </ac:spMkLst>
        </pc:spChg>
      </pc:sldChg>
      <pc:sldChg chg="addSp modSp new mod setBg">
        <pc:chgData name="Karan Alphonso (2409266)" userId="S::2409266@student.uwtsd.ac.uk::a1422fda-a5f2-4ebb-a86f-24dab9d4fcdb" providerId="AD" clId="Web-{F1B01070-5337-A49C-2440-AF8356A5687B}" dt="2025-10-12T14:09:22.125" v="518"/>
        <pc:sldMkLst>
          <pc:docMk/>
          <pc:sldMk cId="4240499626" sldId="265"/>
        </pc:sldMkLst>
        <pc:spChg chg="mod">
          <ac:chgData name="Karan Alphonso (2409266)" userId="S::2409266@student.uwtsd.ac.uk::a1422fda-a5f2-4ebb-a86f-24dab9d4fcdb" providerId="AD" clId="Web-{F1B01070-5337-A49C-2440-AF8356A5687B}" dt="2025-10-12T14:09:22.125" v="518"/>
          <ac:spMkLst>
            <pc:docMk/>
            <pc:sldMk cId="4240499626" sldId="265"/>
            <ac:spMk id="2" creationId="{5F62371F-69DE-9DA1-DD15-9B02CF0BE9E8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4:09:22.125" v="518"/>
          <ac:spMkLst>
            <pc:docMk/>
            <pc:sldMk cId="4240499626" sldId="265"/>
            <ac:spMk id="3" creationId="{BE8636A8-7471-05BE-FBCA-6F12359A3AEE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22.125" v="518"/>
          <ac:spMkLst>
            <pc:docMk/>
            <pc:sldMk cId="4240499626" sldId="265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22.125" v="518"/>
          <ac:spMkLst>
            <pc:docMk/>
            <pc:sldMk cId="4240499626" sldId="265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09:22.125" v="518"/>
          <ac:spMkLst>
            <pc:docMk/>
            <pc:sldMk cId="4240499626" sldId="265"/>
            <ac:spMk id="12" creationId="{081E4A58-353D-44AE-B2FC-2A74E2E400F7}"/>
          </ac:spMkLst>
        </pc:spChg>
      </pc:sldChg>
      <pc:sldChg chg="addSp delSp modSp new">
        <pc:chgData name="Karan Alphonso (2409266)" userId="S::2409266@student.uwtsd.ac.uk::a1422fda-a5f2-4ebb-a86f-24dab9d4fcdb" providerId="AD" clId="Web-{F1B01070-5337-A49C-2440-AF8356A5687B}" dt="2025-10-12T15:04:13.727" v="820" actId="20577"/>
        <pc:sldMkLst>
          <pc:docMk/>
          <pc:sldMk cId="1599909694" sldId="266"/>
        </pc:sldMkLst>
        <pc:spChg chg="mod">
          <ac:chgData name="Karan Alphonso (2409266)" userId="S::2409266@student.uwtsd.ac.uk::a1422fda-a5f2-4ebb-a86f-24dab9d4fcdb" providerId="AD" clId="Web-{F1B01070-5337-A49C-2440-AF8356A5687B}" dt="2025-10-12T14:20:50.791" v="564" actId="1076"/>
          <ac:spMkLst>
            <pc:docMk/>
            <pc:sldMk cId="1599909694" sldId="266"/>
            <ac:spMk id="2" creationId="{B3DD11F2-933B-3FCB-6190-A762013FE836}"/>
          </ac:spMkLst>
        </pc:spChg>
        <pc:spChg chg="mod">
          <ac:chgData name="Karan Alphonso (2409266)" userId="S::2409266@student.uwtsd.ac.uk::a1422fda-a5f2-4ebb-a86f-24dab9d4fcdb" providerId="AD" clId="Web-{F1B01070-5337-A49C-2440-AF8356A5687B}" dt="2025-10-12T14:53:20.483" v="751" actId="20577"/>
          <ac:spMkLst>
            <pc:docMk/>
            <pc:sldMk cId="1599909694" sldId="266"/>
            <ac:spMk id="3" creationId="{A3AC2CC4-F698-063F-3FB2-FAEA1CD6CC25}"/>
          </ac:spMkLst>
        </pc:spChg>
        <pc:spChg chg="add del mod">
          <ac:chgData name="Karan Alphonso (2409266)" userId="S::2409266@student.uwtsd.ac.uk::a1422fda-a5f2-4ebb-a86f-24dab9d4fcdb" providerId="AD" clId="Web-{F1B01070-5337-A49C-2440-AF8356A5687B}" dt="2025-10-12T14:23:49.659" v="584"/>
          <ac:spMkLst>
            <pc:docMk/>
            <pc:sldMk cId="1599909694" sldId="266"/>
            <ac:spMk id="4" creationId="{88A3F1E0-1337-9DD2-026F-56360B7AAC21}"/>
          </ac:spMkLst>
        </pc:spChg>
        <pc:spChg chg="add mod">
          <ac:chgData name="Karan Alphonso (2409266)" userId="S::2409266@student.uwtsd.ac.uk::a1422fda-a5f2-4ebb-a86f-24dab9d4fcdb" providerId="AD" clId="Web-{F1B01070-5337-A49C-2440-AF8356A5687B}" dt="2025-10-12T15:00:11.456" v="785" actId="20577"/>
          <ac:spMkLst>
            <pc:docMk/>
            <pc:sldMk cId="1599909694" sldId="266"/>
            <ac:spMk id="5" creationId="{68E5D73D-E6EF-BFEF-28D0-F6F048E864F2}"/>
          </ac:spMkLst>
        </pc:spChg>
        <pc:spChg chg="add del mod">
          <ac:chgData name="Karan Alphonso (2409266)" userId="S::2409266@student.uwtsd.ac.uk::a1422fda-a5f2-4ebb-a86f-24dab9d4fcdb" providerId="AD" clId="Web-{F1B01070-5337-A49C-2440-AF8356A5687B}" dt="2025-10-12T14:43:26.149" v="732"/>
          <ac:spMkLst>
            <pc:docMk/>
            <pc:sldMk cId="1599909694" sldId="266"/>
            <ac:spMk id="6" creationId="{4E77DCB9-CF94-F631-2F19-30AFED727DCC}"/>
          </ac:spMkLst>
        </pc:spChg>
        <pc:spChg chg="add">
          <ac:chgData name="Karan Alphonso (2409266)" userId="S::2409266@student.uwtsd.ac.uk::a1422fda-a5f2-4ebb-a86f-24dab9d4fcdb" providerId="AD" clId="Web-{F1B01070-5337-A49C-2440-AF8356A5687B}" dt="2025-10-12T14:43:32.884" v="733"/>
          <ac:spMkLst>
            <pc:docMk/>
            <pc:sldMk cId="1599909694" sldId="266"/>
            <ac:spMk id="7" creationId="{260C71B8-EEA8-4F47-F3A6-FEB47521D811}"/>
          </ac:spMkLst>
        </pc:spChg>
        <pc:spChg chg="add mod">
          <ac:chgData name="Karan Alphonso (2409266)" userId="S::2409266@student.uwtsd.ac.uk::a1422fda-a5f2-4ebb-a86f-24dab9d4fcdb" providerId="AD" clId="Web-{F1B01070-5337-A49C-2440-AF8356A5687B}" dt="2025-10-12T15:04:13.727" v="820" actId="20577"/>
          <ac:spMkLst>
            <pc:docMk/>
            <pc:sldMk cId="1599909694" sldId="266"/>
            <ac:spMk id="8" creationId="{FCA47625-F204-3ADE-7FC2-05A8834DEF3A}"/>
          </ac:spMkLst>
        </pc:spChg>
      </pc:sldChg>
    </pc:docChg>
  </pc:docChgLst>
  <pc:docChgLst>
    <pc:chgData name="Karan Alphonso (2409266)" userId="S::2409266@student.uwtsd.ac.uk::a1422fda-a5f2-4ebb-a86f-24dab9d4fcdb" providerId="AD" clId="Web-{E75A7C94-BD9C-092C-6C42-E44E19E82626}"/>
    <pc:docChg chg="addSld modSld sldOrd addSection delSection modSection">
      <pc:chgData name="Karan Alphonso (2409266)" userId="S::2409266@student.uwtsd.ac.uk::a1422fda-a5f2-4ebb-a86f-24dab9d4fcdb" providerId="AD" clId="Web-{E75A7C94-BD9C-092C-6C42-E44E19E82626}" dt="2025-10-12T10:24:59.929" v="581" actId="20577"/>
      <pc:docMkLst>
        <pc:docMk/>
      </pc:docMkLst>
      <pc:sldChg chg="ord">
        <pc:chgData name="Karan Alphonso (2409266)" userId="S::2409266@student.uwtsd.ac.uk::a1422fda-a5f2-4ebb-a86f-24dab9d4fcdb" providerId="AD" clId="Web-{E75A7C94-BD9C-092C-6C42-E44E19E82626}" dt="2025-10-11T08:07:33.076" v="26"/>
        <pc:sldMkLst>
          <pc:docMk/>
          <pc:sldMk cId="109857222" sldId="256"/>
        </pc:sldMkLst>
      </pc:sldChg>
      <pc:sldChg chg="ord">
        <pc:chgData name="Karan Alphonso (2409266)" userId="S::2409266@student.uwtsd.ac.uk::a1422fda-a5f2-4ebb-a86f-24dab9d4fcdb" providerId="AD" clId="Web-{E75A7C94-BD9C-092C-6C42-E44E19E82626}" dt="2025-10-11T13:46:01.439" v="112"/>
        <pc:sldMkLst>
          <pc:docMk/>
          <pc:sldMk cId="1192372983" sldId="257"/>
        </pc:sldMkLst>
      </pc:sldChg>
      <pc:sldChg chg="modSp ord">
        <pc:chgData name="Karan Alphonso (2409266)" userId="S::2409266@student.uwtsd.ac.uk::a1422fda-a5f2-4ebb-a86f-24dab9d4fcdb" providerId="AD" clId="Web-{E75A7C94-BD9C-092C-6C42-E44E19E82626}" dt="2025-10-11T13:50:06.568" v="136" actId="20577"/>
        <pc:sldMkLst>
          <pc:docMk/>
          <pc:sldMk cId="1049660549" sldId="258"/>
        </pc:sldMkLst>
        <pc:spChg chg="mod">
          <ac:chgData name="Karan Alphonso (2409266)" userId="S::2409266@student.uwtsd.ac.uk::a1422fda-a5f2-4ebb-a86f-24dab9d4fcdb" providerId="AD" clId="Web-{E75A7C94-BD9C-092C-6C42-E44E19E82626}" dt="2025-10-11T13:50:06.568" v="136" actId="20577"/>
          <ac:spMkLst>
            <pc:docMk/>
            <pc:sldMk cId="1049660549" sldId="258"/>
            <ac:spMk id="39" creationId="{47F20724-C464-DAFB-BC27-09C3E023A62C}"/>
          </ac:spMkLst>
        </pc:spChg>
      </pc:sldChg>
      <pc:sldChg chg="addSp modSp mod ord setBg">
        <pc:chgData name="Karan Alphonso (2409266)" userId="S::2409266@student.uwtsd.ac.uk::a1422fda-a5f2-4ebb-a86f-24dab9d4fcdb" providerId="AD" clId="Web-{E75A7C94-BD9C-092C-6C42-E44E19E82626}" dt="2025-10-12T10:13:02.448" v="404" actId="20577"/>
        <pc:sldMkLst>
          <pc:docMk/>
          <pc:sldMk cId="1112439813" sldId="259"/>
        </pc:sldMkLst>
        <pc:spChg chg="mod">
          <ac:chgData name="Karan Alphonso (2409266)" userId="S::2409266@student.uwtsd.ac.uk::a1422fda-a5f2-4ebb-a86f-24dab9d4fcdb" providerId="AD" clId="Web-{E75A7C94-BD9C-092C-6C42-E44E19E82626}" dt="2025-10-12T10:12:42.494" v="394"/>
          <ac:spMkLst>
            <pc:docMk/>
            <pc:sldMk cId="1112439813" sldId="259"/>
            <ac:spMk id="2" creationId="{6686957C-BD25-026A-1BA2-EF61B93597D4}"/>
          </ac:spMkLst>
        </pc:spChg>
        <pc:spChg chg="mod">
          <ac:chgData name="Karan Alphonso (2409266)" userId="S::2409266@student.uwtsd.ac.uk::a1422fda-a5f2-4ebb-a86f-24dab9d4fcdb" providerId="AD" clId="Web-{E75A7C94-BD9C-092C-6C42-E44E19E82626}" dt="2025-10-12T10:13:02.448" v="404" actId="20577"/>
          <ac:spMkLst>
            <pc:docMk/>
            <pc:sldMk cId="1112439813" sldId="259"/>
            <ac:spMk id="3" creationId="{B562BF95-642D-919C-C8ED-A20B22FB4075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12:42.494" v="394"/>
          <ac:spMkLst>
            <pc:docMk/>
            <pc:sldMk cId="1112439813" sldId="259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12:42.494" v="394"/>
          <ac:spMkLst>
            <pc:docMk/>
            <pc:sldMk cId="1112439813" sldId="259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12:42.494" v="394"/>
          <ac:spMkLst>
            <pc:docMk/>
            <pc:sldMk cId="1112439813" sldId="259"/>
            <ac:spMk id="12" creationId="{081E4A58-353D-44AE-B2FC-2A74E2E400F7}"/>
          </ac:spMkLst>
        </pc:spChg>
      </pc:sldChg>
      <pc:sldChg chg="addSp modSp new mod setBg">
        <pc:chgData name="Karan Alphonso (2409266)" userId="S::2409266@student.uwtsd.ac.uk::a1422fda-a5f2-4ebb-a86f-24dab9d4fcdb" providerId="AD" clId="Web-{E75A7C94-BD9C-092C-6C42-E44E19E82626}" dt="2025-10-12T10:24:59.929" v="581" actId="20577"/>
        <pc:sldMkLst>
          <pc:docMk/>
          <pc:sldMk cId="4176591567" sldId="260"/>
        </pc:sldMkLst>
        <pc:spChg chg="mod">
          <ac:chgData name="Karan Alphonso (2409266)" userId="S::2409266@student.uwtsd.ac.uk::a1422fda-a5f2-4ebb-a86f-24dab9d4fcdb" providerId="AD" clId="Web-{E75A7C94-BD9C-092C-6C42-E44E19E82626}" dt="2025-10-12T10:24:38.257" v="571"/>
          <ac:spMkLst>
            <pc:docMk/>
            <pc:sldMk cId="4176591567" sldId="260"/>
            <ac:spMk id="2" creationId="{6A907021-5306-371C-632B-4E8A2DA02DB9}"/>
          </ac:spMkLst>
        </pc:spChg>
        <pc:spChg chg="mod">
          <ac:chgData name="Karan Alphonso (2409266)" userId="S::2409266@student.uwtsd.ac.uk::a1422fda-a5f2-4ebb-a86f-24dab9d4fcdb" providerId="AD" clId="Web-{E75A7C94-BD9C-092C-6C42-E44E19E82626}" dt="2025-10-12T10:24:59.929" v="581" actId="20577"/>
          <ac:spMkLst>
            <pc:docMk/>
            <pc:sldMk cId="4176591567" sldId="260"/>
            <ac:spMk id="3" creationId="{1F1927A2-D209-A6C6-74B0-C41AAD21F7F3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24:38.257" v="571"/>
          <ac:spMkLst>
            <pc:docMk/>
            <pc:sldMk cId="4176591567" sldId="260"/>
            <ac:spMk id="8" creationId="{907EF6B7-1338-4443-8C46-6A318D952DFD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24:38.257" v="571"/>
          <ac:spMkLst>
            <pc:docMk/>
            <pc:sldMk cId="4176591567" sldId="260"/>
            <ac:spMk id="10" creationId="{DAAE4CDD-124C-4DCF-9584-B6033B545DD5}"/>
          </ac:spMkLst>
        </pc:spChg>
        <pc:spChg chg="add">
          <ac:chgData name="Karan Alphonso (2409266)" userId="S::2409266@student.uwtsd.ac.uk::a1422fda-a5f2-4ebb-a86f-24dab9d4fcdb" providerId="AD" clId="Web-{E75A7C94-BD9C-092C-6C42-E44E19E82626}" dt="2025-10-12T10:24:38.257" v="571"/>
          <ac:spMkLst>
            <pc:docMk/>
            <pc:sldMk cId="4176591567" sldId="260"/>
            <ac:spMk id="12" creationId="{081E4A58-353D-44AE-B2FC-2A74E2E400F7}"/>
          </ac:spMkLst>
        </pc:spChg>
      </pc:sldChg>
      <pc:sldChg chg="modSp new">
        <pc:chgData name="Karan Alphonso (2409266)" userId="S::2409266@student.uwtsd.ac.uk::a1422fda-a5f2-4ebb-a86f-24dab9d4fcdb" providerId="AD" clId="Web-{E75A7C94-BD9C-092C-6C42-E44E19E82626}" dt="2025-10-12T10:24:17.678" v="570" actId="20577"/>
        <pc:sldMkLst>
          <pc:docMk/>
          <pc:sldMk cId="2881861808" sldId="261"/>
        </pc:sldMkLst>
        <pc:spChg chg="mod">
          <ac:chgData name="Karan Alphonso (2409266)" userId="S::2409266@student.uwtsd.ac.uk::a1422fda-a5f2-4ebb-a86f-24dab9d4fcdb" providerId="AD" clId="Web-{E75A7C94-BD9C-092C-6C42-E44E19E82626}" dt="2025-10-11T13:44:07.640" v="105" actId="1076"/>
          <ac:spMkLst>
            <pc:docMk/>
            <pc:sldMk cId="2881861808" sldId="261"/>
            <ac:spMk id="2" creationId="{C47A2C0A-0A96-8054-CA03-13E100717DBA}"/>
          </ac:spMkLst>
        </pc:spChg>
        <pc:spChg chg="mod">
          <ac:chgData name="Karan Alphonso (2409266)" userId="S::2409266@student.uwtsd.ac.uk::a1422fda-a5f2-4ebb-a86f-24dab9d4fcdb" providerId="AD" clId="Web-{E75A7C94-BD9C-092C-6C42-E44E19E82626}" dt="2025-10-12T10:24:17.678" v="570" actId="20577"/>
          <ac:spMkLst>
            <pc:docMk/>
            <pc:sldMk cId="2881861808" sldId="261"/>
            <ac:spMk id="3" creationId="{177A5C02-F024-8EF6-1D0E-406C12A5BDE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B006CC-99BE-4D2C-A63A-FF582869C57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8891239-9335-4CE8-AB35-748BE67FEEEA}">
      <dgm:prSet/>
      <dgm:spPr/>
      <dgm:t>
        <a:bodyPr/>
        <a:lstStyle/>
        <a:p>
          <a:r>
            <a:rPr lang="en-US"/>
            <a:t>Recruitment refers to the process of identifying, attracting, interviewing, selecting, hiring and onboarding employees.(SmartRecruiters,2025)</a:t>
          </a:r>
        </a:p>
      </dgm:t>
    </dgm:pt>
    <dgm:pt modelId="{AF7D22AF-132E-42FB-A061-626A0E6D49F3}" type="parTrans" cxnId="{17D1723F-63BD-4BCF-ACAF-70F11F9127E1}">
      <dgm:prSet/>
      <dgm:spPr/>
      <dgm:t>
        <a:bodyPr/>
        <a:lstStyle/>
        <a:p>
          <a:endParaRPr lang="en-US"/>
        </a:p>
      </dgm:t>
    </dgm:pt>
    <dgm:pt modelId="{CC678823-1860-4762-A415-C70DACC476E2}" type="sibTrans" cxnId="{17D1723F-63BD-4BCF-ACAF-70F11F9127E1}">
      <dgm:prSet/>
      <dgm:spPr/>
      <dgm:t>
        <a:bodyPr/>
        <a:lstStyle/>
        <a:p>
          <a:endParaRPr lang="en-US"/>
        </a:p>
      </dgm:t>
    </dgm:pt>
    <dgm:pt modelId="{FB10EA54-C6CA-4A2B-8DC8-67CA2038AF06}">
      <dgm:prSet/>
      <dgm:spPr/>
      <dgm:t>
        <a:bodyPr/>
        <a:lstStyle/>
        <a:p>
          <a:r>
            <a:rPr lang="en-US"/>
            <a:t>In hotels team members are required to greet and guide guest looking to check in and book rooms.</a:t>
          </a:r>
        </a:p>
      </dgm:t>
    </dgm:pt>
    <dgm:pt modelId="{FEC9B7DF-024A-42E5-A290-47DD52FF1786}" type="parTrans" cxnId="{3FA53553-641F-4235-BD31-5FEBD38AC3FA}">
      <dgm:prSet/>
      <dgm:spPr/>
      <dgm:t>
        <a:bodyPr/>
        <a:lstStyle/>
        <a:p>
          <a:endParaRPr lang="en-US"/>
        </a:p>
      </dgm:t>
    </dgm:pt>
    <dgm:pt modelId="{81F505F8-3CE5-4786-AF1F-7449138F181E}" type="sibTrans" cxnId="{3FA53553-641F-4235-BD31-5FEBD38AC3FA}">
      <dgm:prSet/>
      <dgm:spPr/>
      <dgm:t>
        <a:bodyPr/>
        <a:lstStyle/>
        <a:p>
          <a:endParaRPr lang="en-US"/>
        </a:p>
      </dgm:t>
    </dgm:pt>
    <dgm:pt modelId="{7D57B51E-5959-43D7-98F3-E66BE87A4875}">
      <dgm:prSet/>
      <dgm:spPr/>
      <dgm:t>
        <a:bodyPr/>
        <a:lstStyle/>
        <a:p>
          <a:r>
            <a:rPr lang="en-US"/>
            <a:t>They help guest checking for availability of the rooms and other requirements.</a:t>
          </a:r>
        </a:p>
      </dgm:t>
    </dgm:pt>
    <dgm:pt modelId="{17E6870D-60CF-4D7B-A185-CE042B4F1970}" type="parTrans" cxnId="{87F4EA4C-DC7A-45E3-8F56-DE5662842181}">
      <dgm:prSet/>
      <dgm:spPr/>
      <dgm:t>
        <a:bodyPr/>
        <a:lstStyle/>
        <a:p>
          <a:endParaRPr lang="en-US"/>
        </a:p>
      </dgm:t>
    </dgm:pt>
    <dgm:pt modelId="{1FCEFAB1-806C-4DA2-9063-37787799A02F}" type="sibTrans" cxnId="{87F4EA4C-DC7A-45E3-8F56-DE5662842181}">
      <dgm:prSet/>
      <dgm:spPr/>
      <dgm:t>
        <a:bodyPr/>
        <a:lstStyle/>
        <a:p>
          <a:endParaRPr lang="en-US"/>
        </a:p>
      </dgm:t>
    </dgm:pt>
    <dgm:pt modelId="{F17D3993-1864-4C25-8CDC-00D986B23068}">
      <dgm:prSet/>
      <dgm:spPr/>
      <dgm:t>
        <a:bodyPr/>
        <a:lstStyle/>
        <a:p>
          <a:r>
            <a:rPr lang="en-US"/>
            <a:t>They hand over the keys to the customers and take care of their requirements while their stay in the hotel.</a:t>
          </a:r>
        </a:p>
      </dgm:t>
    </dgm:pt>
    <dgm:pt modelId="{F041EDAD-54D3-4841-9B58-48AB85BE1FCE}" type="parTrans" cxnId="{8AC658B4-38AB-41DF-B8C1-9994F4122193}">
      <dgm:prSet/>
      <dgm:spPr/>
      <dgm:t>
        <a:bodyPr/>
        <a:lstStyle/>
        <a:p>
          <a:endParaRPr lang="en-US"/>
        </a:p>
      </dgm:t>
    </dgm:pt>
    <dgm:pt modelId="{30EF2DA5-3177-4A0A-96D5-F412FA5E3569}" type="sibTrans" cxnId="{8AC658B4-38AB-41DF-B8C1-9994F4122193}">
      <dgm:prSet/>
      <dgm:spPr/>
      <dgm:t>
        <a:bodyPr/>
        <a:lstStyle/>
        <a:p>
          <a:endParaRPr lang="en-US"/>
        </a:p>
      </dgm:t>
    </dgm:pt>
    <dgm:pt modelId="{DC07146E-90DA-4EF2-81E6-03727497510D}">
      <dgm:prSet/>
      <dgm:spPr/>
      <dgm:t>
        <a:bodyPr/>
        <a:lstStyle/>
        <a:p>
          <a:r>
            <a:rPr lang="en-US"/>
            <a:t>They also have to attend the calls from the customers to book the rooms over the phone.</a:t>
          </a:r>
        </a:p>
      </dgm:t>
    </dgm:pt>
    <dgm:pt modelId="{591FC317-EDEE-470E-BB3B-99455EC59DEC}" type="parTrans" cxnId="{B999AB8A-57A0-4FA4-B248-4D4AA8A77BA9}">
      <dgm:prSet/>
      <dgm:spPr/>
      <dgm:t>
        <a:bodyPr/>
        <a:lstStyle/>
        <a:p>
          <a:endParaRPr lang="en-US"/>
        </a:p>
      </dgm:t>
    </dgm:pt>
    <dgm:pt modelId="{AA58E706-22BC-416F-9D54-8C2F042FA4B9}" type="sibTrans" cxnId="{B999AB8A-57A0-4FA4-B248-4D4AA8A77BA9}">
      <dgm:prSet/>
      <dgm:spPr/>
      <dgm:t>
        <a:bodyPr/>
        <a:lstStyle/>
        <a:p>
          <a:endParaRPr lang="en-US"/>
        </a:p>
      </dgm:t>
    </dgm:pt>
    <dgm:pt modelId="{73A9F55C-D1A7-4C1C-8BB6-A727D265F668}">
      <dgm:prSet/>
      <dgm:spPr/>
      <dgm:t>
        <a:bodyPr/>
        <a:lstStyle/>
        <a:p>
          <a:r>
            <a:rPr lang="en-US"/>
            <a:t>The team member has to report to the manager of the hotel. (Henderson,2010)</a:t>
          </a:r>
        </a:p>
      </dgm:t>
    </dgm:pt>
    <dgm:pt modelId="{DD78F6BD-03D9-4AAD-B911-66980B4372D2}" type="parTrans" cxnId="{B8C4681F-2537-4816-9E43-F0FF06F09623}">
      <dgm:prSet/>
      <dgm:spPr/>
      <dgm:t>
        <a:bodyPr/>
        <a:lstStyle/>
        <a:p>
          <a:endParaRPr lang="en-US"/>
        </a:p>
      </dgm:t>
    </dgm:pt>
    <dgm:pt modelId="{65409360-B371-405E-B16D-9B1E3C8F0E6F}" type="sibTrans" cxnId="{B8C4681F-2537-4816-9E43-F0FF06F09623}">
      <dgm:prSet/>
      <dgm:spPr/>
      <dgm:t>
        <a:bodyPr/>
        <a:lstStyle/>
        <a:p>
          <a:endParaRPr lang="en-US"/>
        </a:p>
      </dgm:t>
    </dgm:pt>
    <dgm:pt modelId="{7D317560-06CF-4FFD-8484-27E6802E10E2}" type="pres">
      <dgm:prSet presAssocID="{FFB006CC-99BE-4D2C-A63A-FF582869C57C}" presName="root" presStyleCnt="0">
        <dgm:presLayoutVars>
          <dgm:dir/>
          <dgm:resizeHandles val="exact"/>
        </dgm:presLayoutVars>
      </dgm:prSet>
      <dgm:spPr/>
    </dgm:pt>
    <dgm:pt modelId="{4B2D9C00-EF36-4124-A22C-C9A0029CDDDA}" type="pres">
      <dgm:prSet presAssocID="{18891239-9335-4CE8-AB35-748BE67FEEEA}" presName="compNode" presStyleCnt="0"/>
      <dgm:spPr/>
    </dgm:pt>
    <dgm:pt modelId="{E8F52E77-E20E-43D7-916A-A14424B6239A}" type="pres">
      <dgm:prSet presAssocID="{18891239-9335-4CE8-AB35-748BE67FEEE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447D8865-ABE2-481E-9F7B-A1DB1E0911CC}" type="pres">
      <dgm:prSet presAssocID="{18891239-9335-4CE8-AB35-748BE67FEEEA}" presName="spaceRect" presStyleCnt="0"/>
      <dgm:spPr/>
    </dgm:pt>
    <dgm:pt modelId="{0BABCF0B-4319-4D60-840D-644C1DA10C3B}" type="pres">
      <dgm:prSet presAssocID="{18891239-9335-4CE8-AB35-748BE67FEEEA}" presName="textRect" presStyleLbl="revTx" presStyleIdx="0" presStyleCnt="6">
        <dgm:presLayoutVars>
          <dgm:chMax val="1"/>
          <dgm:chPref val="1"/>
        </dgm:presLayoutVars>
      </dgm:prSet>
      <dgm:spPr/>
    </dgm:pt>
    <dgm:pt modelId="{7F25E76B-E458-4DDD-AE7D-5E299263E359}" type="pres">
      <dgm:prSet presAssocID="{CC678823-1860-4762-A415-C70DACC476E2}" presName="sibTrans" presStyleCnt="0"/>
      <dgm:spPr/>
    </dgm:pt>
    <dgm:pt modelId="{F1E91926-F886-4B24-9FEE-3B25F96D259F}" type="pres">
      <dgm:prSet presAssocID="{FB10EA54-C6CA-4A2B-8DC8-67CA2038AF06}" presName="compNode" presStyleCnt="0"/>
      <dgm:spPr/>
    </dgm:pt>
    <dgm:pt modelId="{E6F1AB9A-60FA-4667-8EE3-9FDE8A551F79}" type="pres">
      <dgm:prSet presAssocID="{FB10EA54-C6CA-4A2B-8DC8-67CA2038AF0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673F9907-6D94-410F-B566-0913204347BD}" type="pres">
      <dgm:prSet presAssocID="{FB10EA54-C6CA-4A2B-8DC8-67CA2038AF06}" presName="spaceRect" presStyleCnt="0"/>
      <dgm:spPr/>
    </dgm:pt>
    <dgm:pt modelId="{6D7E6587-E9C0-4BA7-91D8-2B701B299A83}" type="pres">
      <dgm:prSet presAssocID="{FB10EA54-C6CA-4A2B-8DC8-67CA2038AF06}" presName="textRect" presStyleLbl="revTx" presStyleIdx="1" presStyleCnt="6">
        <dgm:presLayoutVars>
          <dgm:chMax val="1"/>
          <dgm:chPref val="1"/>
        </dgm:presLayoutVars>
      </dgm:prSet>
      <dgm:spPr/>
    </dgm:pt>
    <dgm:pt modelId="{4609BC76-497F-482F-920D-98BD421BDC09}" type="pres">
      <dgm:prSet presAssocID="{81F505F8-3CE5-4786-AF1F-7449138F181E}" presName="sibTrans" presStyleCnt="0"/>
      <dgm:spPr/>
    </dgm:pt>
    <dgm:pt modelId="{46E9E838-C9AF-4936-A7C0-F1245B0C1034}" type="pres">
      <dgm:prSet presAssocID="{7D57B51E-5959-43D7-98F3-E66BE87A4875}" presName="compNode" presStyleCnt="0"/>
      <dgm:spPr/>
    </dgm:pt>
    <dgm:pt modelId="{324DF6D1-139A-4884-9BAC-C0E4598492D5}" type="pres">
      <dgm:prSet presAssocID="{7D57B51E-5959-43D7-98F3-E66BE87A487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D9DAE88F-A16F-4635-A339-38FDA6239D5D}" type="pres">
      <dgm:prSet presAssocID="{7D57B51E-5959-43D7-98F3-E66BE87A4875}" presName="spaceRect" presStyleCnt="0"/>
      <dgm:spPr/>
    </dgm:pt>
    <dgm:pt modelId="{A409D688-3A86-4525-BE89-8BE065FF5409}" type="pres">
      <dgm:prSet presAssocID="{7D57B51E-5959-43D7-98F3-E66BE87A4875}" presName="textRect" presStyleLbl="revTx" presStyleIdx="2" presStyleCnt="6">
        <dgm:presLayoutVars>
          <dgm:chMax val="1"/>
          <dgm:chPref val="1"/>
        </dgm:presLayoutVars>
      </dgm:prSet>
      <dgm:spPr/>
    </dgm:pt>
    <dgm:pt modelId="{5078888F-974A-43D7-8653-61C99867FA95}" type="pres">
      <dgm:prSet presAssocID="{1FCEFAB1-806C-4DA2-9063-37787799A02F}" presName="sibTrans" presStyleCnt="0"/>
      <dgm:spPr/>
    </dgm:pt>
    <dgm:pt modelId="{6B6670D9-082F-4712-9F1D-7F51415346FC}" type="pres">
      <dgm:prSet presAssocID="{F17D3993-1864-4C25-8CDC-00D986B23068}" presName="compNode" presStyleCnt="0"/>
      <dgm:spPr/>
    </dgm:pt>
    <dgm:pt modelId="{29122E96-8BB9-43AC-AABC-3D4AA6D0DFDF}" type="pres">
      <dgm:prSet presAssocID="{F17D3993-1864-4C25-8CDC-00D986B2306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D1ACA59-0F25-4392-B38E-8BCB907241F2}" type="pres">
      <dgm:prSet presAssocID="{F17D3993-1864-4C25-8CDC-00D986B23068}" presName="spaceRect" presStyleCnt="0"/>
      <dgm:spPr/>
    </dgm:pt>
    <dgm:pt modelId="{CF6518B3-B910-4D3C-ADA3-3600E2FA2E86}" type="pres">
      <dgm:prSet presAssocID="{F17D3993-1864-4C25-8CDC-00D986B23068}" presName="textRect" presStyleLbl="revTx" presStyleIdx="3" presStyleCnt="6">
        <dgm:presLayoutVars>
          <dgm:chMax val="1"/>
          <dgm:chPref val="1"/>
        </dgm:presLayoutVars>
      </dgm:prSet>
      <dgm:spPr/>
    </dgm:pt>
    <dgm:pt modelId="{395660F8-080B-4E2D-9EBC-8E77D9C9DBDB}" type="pres">
      <dgm:prSet presAssocID="{30EF2DA5-3177-4A0A-96D5-F412FA5E3569}" presName="sibTrans" presStyleCnt="0"/>
      <dgm:spPr/>
    </dgm:pt>
    <dgm:pt modelId="{4B20E699-50F6-4252-9290-53A463CB07C2}" type="pres">
      <dgm:prSet presAssocID="{DC07146E-90DA-4EF2-81E6-03727497510D}" presName="compNode" presStyleCnt="0"/>
      <dgm:spPr/>
    </dgm:pt>
    <dgm:pt modelId="{BC4686A0-DBDB-46C4-94BD-E65A68251678}" type="pres">
      <dgm:prSet presAssocID="{DC07146E-90DA-4EF2-81E6-03727497510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aker Phone"/>
        </a:ext>
      </dgm:extLst>
    </dgm:pt>
    <dgm:pt modelId="{5A3FD631-70F6-4036-8AE1-2A743A22D964}" type="pres">
      <dgm:prSet presAssocID="{DC07146E-90DA-4EF2-81E6-03727497510D}" presName="spaceRect" presStyleCnt="0"/>
      <dgm:spPr/>
    </dgm:pt>
    <dgm:pt modelId="{80D9B9BF-BFF2-4B70-94D5-F1ABEF433AEE}" type="pres">
      <dgm:prSet presAssocID="{DC07146E-90DA-4EF2-81E6-03727497510D}" presName="textRect" presStyleLbl="revTx" presStyleIdx="4" presStyleCnt="6">
        <dgm:presLayoutVars>
          <dgm:chMax val="1"/>
          <dgm:chPref val="1"/>
        </dgm:presLayoutVars>
      </dgm:prSet>
      <dgm:spPr/>
    </dgm:pt>
    <dgm:pt modelId="{047EC296-46D9-4A8C-91E4-CE4AA8C005F2}" type="pres">
      <dgm:prSet presAssocID="{AA58E706-22BC-416F-9D54-8C2F042FA4B9}" presName="sibTrans" presStyleCnt="0"/>
      <dgm:spPr/>
    </dgm:pt>
    <dgm:pt modelId="{8572D162-3AFC-4D91-943D-9CC8DAB81C2E}" type="pres">
      <dgm:prSet presAssocID="{73A9F55C-D1A7-4C1C-8BB6-A727D265F668}" presName="compNode" presStyleCnt="0"/>
      <dgm:spPr/>
    </dgm:pt>
    <dgm:pt modelId="{842367C6-8484-4A8B-862B-9964B7871C24}" type="pres">
      <dgm:prSet presAssocID="{73A9F55C-D1A7-4C1C-8BB6-A727D265F66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F26B0FD1-AFB3-47B2-B1D6-990D398FF2EF}" type="pres">
      <dgm:prSet presAssocID="{73A9F55C-D1A7-4C1C-8BB6-A727D265F668}" presName="spaceRect" presStyleCnt="0"/>
      <dgm:spPr/>
    </dgm:pt>
    <dgm:pt modelId="{2A1FBDA2-B4EE-4A1A-AB75-C6F644E3BE5E}" type="pres">
      <dgm:prSet presAssocID="{73A9F55C-D1A7-4C1C-8BB6-A727D265F66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8C4681F-2537-4816-9E43-F0FF06F09623}" srcId="{FFB006CC-99BE-4D2C-A63A-FF582869C57C}" destId="{73A9F55C-D1A7-4C1C-8BB6-A727D265F668}" srcOrd="5" destOrd="0" parTransId="{DD78F6BD-03D9-4AAD-B911-66980B4372D2}" sibTransId="{65409360-B371-405E-B16D-9B1E3C8F0E6F}"/>
    <dgm:cxn modelId="{2640DE3C-5EB7-4708-9A39-1A85558326A5}" type="presOf" srcId="{73A9F55C-D1A7-4C1C-8BB6-A727D265F668}" destId="{2A1FBDA2-B4EE-4A1A-AB75-C6F644E3BE5E}" srcOrd="0" destOrd="0" presId="urn:microsoft.com/office/officeart/2018/2/layout/IconLabelList"/>
    <dgm:cxn modelId="{17D1723F-63BD-4BCF-ACAF-70F11F9127E1}" srcId="{FFB006CC-99BE-4D2C-A63A-FF582869C57C}" destId="{18891239-9335-4CE8-AB35-748BE67FEEEA}" srcOrd="0" destOrd="0" parTransId="{AF7D22AF-132E-42FB-A061-626A0E6D49F3}" sibTransId="{CC678823-1860-4762-A415-C70DACC476E2}"/>
    <dgm:cxn modelId="{07B15249-BA97-41FB-8F9D-C1B013CB7312}" type="presOf" srcId="{FFB006CC-99BE-4D2C-A63A-FF582869C57C}" destId="{7D317560-06CF-4FFD-8484-27E6802E10E2}" srcOrd="0" destOrd="0" presId="urn:microsoft.com/office/officeart/2018/2/layout/IconLabelList"/>
    <dgm:cxn modelId="{87F4EA4C-DC7A-45E3-8F56-DE5662842181}" srcId="{FFB006CC-99BE-4D2C-A63A-FF582869C57C}" destId="{7D57B51E-5959-43D7-98F3-E66BE87A4875}" srcOrd="2" destOrd="0" parTransId="{17E6870D-60CF-4D7B-A185-CE042B4F1970}" sibTransId="{1FCEFAB1-806C-4DA2-9063-37787799A02F}"/>
    <dgm:cxn modelId="{40B42070-E226-481B-B382-7C1F026889B3}" type="presOf" srcId="{18891239-9335-4CE8-AB35-748BE67FEEEA}" destId="{0BABCF0B-4319-4D60-840D-644C1DA10C3B}" srcOrd="0" destOrd="0" presId="urn:microsoft.com/office/officeart/2018/2/layout/IconLabelList"/>
    <dgm:cxn modelId="{3FA53553-641F-4235-BD31-5FEBD38AC3FA}" srcId="{FFB006CC-99BE-4D2C-A63A-FF582869C57C}" destId="{FB10EA54-C6CA-4A2B-8DC8-67CA2038AF06}" srcOrd="1" destOrd="0" parTransId="{FEC9B7DF-024A-42E5-A290-47DD52FF1786}" sibTransId="{81F505F8-3CE5-4786-AF1F-7449138F181E}"/>
    <dgm:cxn modelId="{A0DD0377-8B0A-462B-AA38-151A3136277C}" type="presOf" srcId="{7D57B51E-5959-43D7-98F3-E66BE87A4875}" destId="{A409D688-3A86-4525-BE89-8BE065FF5409}" srcOrd="0" destOrd="0" presId="urn:microsoft.com/office/officeart/2018/2/layout/IconLabelList"/>
    <dgm:cxn modelId="{B999AB8A-57A0-4FA4-B248-4D4AA8A77BA9}" srcId="{FFB006CC-99BE-4D2C-A63A-FF582869C57C}" destId="{DC07146E-90DA-4EF2-81E6-03727497510D}" srcOrd="4" destOrd="0" parTransId="{591FC317-EDEE-470E-BB3B-99455EC59DEC}" sibTransId="{AA58E706-22BC-416F-9D54-8C2F042FA4B9}"/>
    <dgm:cxn modelId="{8AC658B4-38AB-41DF-B8C1-9994F4122193}" srcId="{FFB006CC-99BE-4D2C-A63A-FF582869C57C}" destId="{F17D3993-1864-4C25-8CDC-00D986B23068}" srcOrd="3" destOrd="0" parTransId="{F041EDAD-54D3-4841-9B58-48AB85BE1FCE}" sibTransId="{30EF2DA5-3177-4A0A-96D5-F412FA5E3569}"/>
    <dgm:cxn modelId="{838A72BC-7849-49DA-A4F4-489F3B9A9560}" type="presOf" srcId="{DC07146E-90DA-4EF2-81E6-03727497510D}" destId="{80D9B9BF-BFF2-4B70-94D5-F1ABEF433AEE}" srcOrd="0" destOrd="0" presId="urn:microsoft.com/office/officeart/2018/2/layout/IconLabelList"/>
    <dgm:cxn modelId="{C32FC7BE-D2BD-4D53-B614-1B92FE0EA732}" type="presOf" srcId="{F17D3993-1864-4C25-8CDC-00D986B23068}" destId="{CF6518B3-B910-4D3C-ADA3-3600E2FA2E86}" srcOrd="0" destOrd="0" presId="urn:microsoft.com/office/officeart/2018/2/layout/IconLabelList"/>
    <dgm:cxn modelId="{39B002D4-B6D5-4B6D-891F-1BDA3358BA12}" type="presOf" srcId="{FB10EA54-C6CA-4A2B-8DC8-67CA2038AF06}" destId="{6D7E6587-E9C0-4BA7-91D8-2B701B299A83}" srcOrd="0" destOrd="0" presId="urn:microsoft.com/office/officeart/2018/2/layout/IconLabelList"/>
    <dgm:cxn modelId="{52150E3C-3332-48F4-8B96-3406AA3EBDE8}" type="presParOf" srcId="{7D317560-06CF-4FFD-8484-27E6802E10E2}" destId="{4B2D9C00-EF36-4124-A22C-C9A0029CDDDA}" srcOrd="0" destOrd="0" presId="urn:microsoft.com/office/officeart/2018/2/layout/IconLabelList"/>
    <dgm:cxn modelId="{4308A883-893E-433F-8086-FCBD577D7924}" type="presParOf" srcId="{4B2D9C00-EF36-4124-A22C-C9A0029CDDDA}" destId="{E8F52E77-E20E-43D7-916A-A14424B6239A}" srcOrd="0" destOrd="0" presId="urn:microsoft.com/office/officeart/2018/2/layout/IconLabelList"/>
    <dgm:cxn modelId="{CA591F25-59DA-4B8A-B893-B3564D5F12E6}" type="presParOf" srcId="{4B2D9C00-EF36-4124-A22C-C9A0029CDDDA}" destId="{447D8865-ABE2-481E-9F7B-A1DB1E0911CC}" srcOrd="1" destOrd="0" presId="urn:microsoft.com/office/officeart/2018/2/layout/IconLabelList"/>
    <dgm:cxn modelId="{6EEBC0D1-2B65-413E-ACC2-F213EAE7B2C9}" type="presParOf" srcId="{4B2D9C00-EF36-4124-A22C-C9A0029CDDDA}" destId="{0BABCF0B-4319-4D60-840D-644C1DA10C3B}" srcOrd="2" destOrd="0" presId="urn:microsoft.com/office/officeart/2018/2/layout/IconLabelList"/>
    <dgm:cxn modelId="{327658AD-1FB8-4540-B497-DF75C717EC3D}" type="presParOf" srcId="{7D317560-06CF-4FFD-8484-27E6802E10E2}" destId="{7F25E76B-E458-4DDD-AE7D-5E299263E359}" srcOrd="1" destOrd="0" presId="urn:microsoft.com/office/officeart/2018/2/layout/IconLabelList"/>
    <dgm:cxn modelId="{D58E70BF-2D5C-409B-B0C8-EF5AE209EBD5}" type="presParOf" srcId="{7D317560-06CF-4FFD-8484-27E6802E10E2}" destId="{F1E91926-F886-4B24-9FEE-3B25F96D259F}" srcOrd="2" destOrd="0" presId="urn:microsoft.com/office/officeart/2018/2/layout/IconLabelList"/>
    <dgm:cxn modelId="{43AFEE2F-6B07-4139-BD34-0E8C1714CBBC}" type="presParOf" srcId="{F1E91926-F886-4B24-9FEE-3B25F96D259F}" destId="{E6F1AB9A-60FA-4667-8EE3-9FDE8A551F79}" srcOrd="0" destOrd="0" presId="urn:microsoft.com/office/officeart/2018/2/layout/IconLabelList"/>
    <dgm:cxn modelId="{B42F6D7C-36AB-42B4-91C6-C8A097FC2C93}" type="presParOf" srcId="{F1E91926-F886-4B24-9FEE-3B25F96D259F}" destId="{673F9907-6D94-410F-B566-0913204347BD}" srcOrd="1" destOrd="0" presId="urn:microsoft.com/office/officeart/2018/2/layout/IconLabelList"/>
    <dgm:cxn modelId="{B6D70BDD-4E41-44CB-82BE-632C5ED1B703}" type="presParOf" srcId="{F1E91926-F886-4B24-9FEE-3B25F96D259F}" destId="{6D7E6587-E9C0-4BA7-91D8-2B701B299A83}" srcOrd="2" destOrd="0" presId="urn:microsoft.com/office/officeart/2018/2/layout/IconLabelList"/>
    <dgm:cxn modelId="{1F867F20-7307-44BE-9430-B54C037942D2}" type="presParOf" srcId="{7D317560-06CF-4FFD-8484-27E6802E10E2}" destId="{4609BC76-497F-482F-920D-98BD421BDC09}" srcOrd="3" destOrd="0" presId="urn:microsoft.com/office/officeart/2018/2/layout/IconLabelList"/>
    <dgm:cxn modelId="{E102D995-B1D7-4FC5-A945-A0C0D7FFE1E3}" type="presParOf" srcId="{7D317560-06CF-4FFD-8484-27E6802E10E2}" destId="{46E9E838-C9AF-4936-A7C0-F1245B0C1034}" srcOrd="4" destOrd="0" presId="urn:microsoft.com/office/officeart/2018/2/layout/IconLabelList"/>
    <dgm:cxn modelId="{3CB9AF49-920E-460C-AD43-3382CD190C1D}" type="presParOf" srcId="{46E9E838-C9AF-4936-A7C0-F1245B0C1034}" destId="{324DF6D1-139A-4884-9BAC-C0E4598492D5}" srcOrd="0" destOrd="0" presId="urn:microsoft.com/office/officeart/2018/2/layout/IconLabelList"/>
    <dgm:cxn modelId="{C4715182-4DB6-4A55-824B-8A71374483B3}" type="presParOf" srcId="{46E9E838-C9AF-4936-A7C0-F1245B0C1034}" destId="{D9DAE88F-A16F-4635-A339-38FDA6239D5D}" srcOrd="1" destOrd="0" presId="urn:microsoft.com/office/officeart/2018/2/layout/IconLabelList"/>
    <dgm:cxn modelId="{F9983708-6CDC-4993-827C-AAF83591EEBF}" type="presParOf" srcId="{46E9E838-C9AF-4936-A7C0-F1245B0C1034}" destId="{A409D688-3A86-4525-BE89-8BE065FF5409}" srcOrd="2" destOrd="0" presId="urn:microsoft.com/office/officeart/2018/2/layout/IconLabelList"/>
    <dgm:cxn modelId="{6718C0DF-A255-4096-B8A9-58734B78AEBD}" type="presParOf" srcId="{7D317560-06CF-4FFD-8484-27E6802E10E2}" destId="{5078888F-974A-43D7-8653-61C99867FA95}" srcOrd="5" destOrd="0" presId="urn:microsoft.com/office/officeart/2018/2/layout/IconLabelList"/>
    <dgm:cxn modelId="{1B6B1A1C-9B9E-4910-9AB2-DF4888E997B6}" type="presParOf" srcId="{7D317560-06CF-4FFD-8484-27E6802E10E2}" destId="{6B6670D9-082F-4712-9F1D-7F51415346FC}" srcOrd="6" destOrd="0" presId="urn:microsoft.com/office/officeart/2018/2/layout/IconLabelList"/>
    <dgm:cxn modelId="{62B0EAAD-F36A-422F-A63E-A672E56DBBE6}" type="presParOf" srcId="{6B6670D9-082F-4712-9F1D-7F51415346FC}" destId="{29122E96-8BB9-43AC-AABC-3D4AA6D0DFDF}" srcOrd="0" destOrd="0" presId="urn:microsoft.com/office/officeart/2018/2/layout/IconLabelList"/>
    <dgm:cxn modelId="{19D277D2-C662-4CA7-B574-1187A913BDA5}" type="presParOf" srcId="{6B6670D9-082F-4712-9F1D-7F51415346FC}" destId="{6D1ACA59-0F25-4392-B38E-8BCB907241F2}" srcOrd="1" destOrd="0" presId="urn:microsoft.com/office/officeart/2018/2/layout/IconLabelList"/>
    <dgm:cxn modelId="{F02566F9-19FE-43FD-A3BC-F6071B66820C}" type="presParOf" srcId="{6B6670D9-082F-4712-9F1D-7F51415346FC}" destId="{CF6518B3-B910-4D3C-ADA3-3600E2FA2E86}" srcOrd="2" destOrd="0" presId="urn:microsoft.com/office/officeart/2018/2/layout/IconLabelList"/>
    <dgm:cxn modelId="{0599FCA4-177B-4D87-BE1D-D1746496654F}" type="presParOf" srcId="{7D317560-06CF-4FFD-8484-27E6802E10E2}" destId="{395660F8-080B-4E2D-9EBC-8E77D9C9DBDB}" srcOrd="7" destOrd="0" presId="urn:microsoft.com/office/officeart/2018/2/layout/IconLabelList"/>
    <dgm:cxn modelId="{0CE17656-6BAE-4117-AF9C-8D4DC4F8097A}" type="presParOf" srcId="{7D317560-06CF-4FFD-8484-27E6802E10E2}" destId="{4B20E699-50F6-4252-9290-53A463CB07C2}" srcOrd="8" destOrd="0" presId="urn:microsoft.com/office/officeart/2018/2/layout/IconLabelList"/>
    <dgm:cxn modelId="{98E5F611-E055-42B7-A705-39CEB33CF020}" type="presParOf" srcId="{4B20E699-50F6-4252-9290-53A463CB07C2}" destId="{BC4686A0-DBDB-46C4-94BD-E65A68251678}" srcOrd="0" destOrd="0" presId="urn:microsoft.com/office/officeart/2018/2/layout/IconLabelList"/>
    <dgm:cxn modelId="{AB99D5AB-25BC-4F77-A4FC-30F101E6A59E}" type="presParOf" srcId="{4B20E699-50F6-4252-9290-53A463CB07C2}" destId="{5A3FD631-70F6-4036-8AE1-2A743A22D964}" srcOrd="1" destOrd="0" presId="urn:microsoft.com/office/officeart/2018/2/layout/IconLabelList"/>
    <dgm:cxn modelId="{93BC67F3-DCF1-4060-BA85-2D964DC10271}" type="presParOf" srcId="{4B20E699-50F6-4252-9290-53A463CB07C2}" destId="{80D9B9BF-BFF2-4B70-94D5-F1ABEF433AEE}" srcOrd="2" destOrd="0" presId="urn:microsoft.com/office/officeart/2018/2/layout/IconLabelList"/>
    <dgm:cxn modelId="{8853372D-52DD-4316-949B-0C512AA59EEF}" type="presParOf" srcId="{7D317560-06CF-4FFD-8484-27E6802E10E2}" destId="{047EC296-46D9-4A8C-91E4-CE4AA8C005F2}" srcOrd="9" destOrd="0" presId="urn:microsoft.com/office/officeart/2018/2/layout/IconLabelList"/>
    <dgm:cxn modelId="{474A42C3-4501-449D-B824-6C84C190E37E}" type="presParOf" srcId="{7D317560-06CF-4FFD-8484-27E6802E10E2}" destId="{8572D162-3AFC-4D91-943D-9CC8DAB81C2E}" srcOrd="10" destOrd="0" presId="urn:microsoft.com/office/officeart/2018/2/layout/IconLabelList"/>
    <dgm:cxn modelId="{BC3F33B4-3748-40EE-8D66-4A7978E034F6}" type="presParOf" srcId="{8572D162-3AFC-4D91-943D-9CC8DAB81C2E}" destId="{842367C6-8484-4A8B-862B-9964B7871C24}" srcOrd="0" destOrd="0" presId="urn:microsoft.com/office/officeart/2018/2/layout/IconLabelList"/>
    <dgm:cxn modelId="{7494D204-EDB1-49DF-8250-6B44BB5F8FC5}" type="presParOf" srcId="{8572D162-3AFC-4D91-943D-9CC8DAB81C2E}" destId="{F26B0FD1-AFB3-47B2-B1D6-990D398FF2EF}" srcOrd="1" destOrd="0" presId="urn:microsoft.com/office/officeart/2018/2/layout/IconLabelList"/>
    <dgm:cxn modelId="{8C439F19-4E12-4662-A1BC-0C214704CB17}" type="presParOf" srcId="{8572D162-3AFC-4D91-943D-9CC8DAB81C2E}" destId="{2A1FBDA2-B4EE-4A1A-AB75-C6F644E3BE5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807AFC-0909-4F72-B77A-66C15AD1E44B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F6CEA8-EB17-408F-A813-EB389DA978CE}">
      <dgm:prSet/>
      <dgm:spPr/>
      <dgm:t>
        <a:bodyPr/>
        <a:lstStyle/>
        <a:p>
          <a:r>
            <a:rPr lang="en-US"/>
            <a:t>Demonstrate passion and enthusiasm in your role and show commitment to your colleagues.</a:t>
          </a:r>
        </a:p>
      </dgm:t>
    </dgm:pt>
    <dgm:pt modelId="{32D0AB69-3113-41A7-A044-1B47FC8004F8}" type="parTrans" cxnId="{269B78D9-A9F4-4226-8788-8ED95BA993AA}">
      <dgm:prSet/>
      <dgm:spPr/>
      <dgm:t>
        <a:bodyPr/>
        <a:lstStyle/>
        <a:p>
          <a:endParaRPr lang="en-US"/>
        </a:p>
      </dgm:t>
    </dgm:pt>
    <dgm:pt modelId="{5E898D41-4301-46BF-9436-1D8853EE1FA8}" type="sibTrans" cxnId="{269B78D9-A9F4-4226-8788-8ED95BA993AA}">
      <dgm:prSet/>
      <dgm:spPr/>
      <dgm:t>
        <a:bodyPr/>
        <a:lstStyle/>
        <a:p>
          <a:endParaRPr lang="en-US"/>
        </a:p>
      </dgm:t>
    </dgm:pt>
    <dgm:pt modelId="{06A7C0C2-2135-4524-954D-3816081688E7}">
      <dgm:prSet/>
      <dgm:spPr/>
      <dgm:t>
        <a:bodyPr/>
        <a:lstStyle/>
        <a:p>
          <a:r>
            <a:rPr lang="en-US"/>
            <a:t>Have the ability to manage time and prioritise tasks, to ensure that each shift runs smoothly and efficiently.</a:t>
          </a:r>
        </a:p>
      </dgm:t>
    </dgm:pt>
    <dgm:pt modelId="{0F39FB8E-A01B-4293-8576-CF838DE97C00}" type="parTrans" cxnId="{B68582FF-20D7-4129-9856-AC4A36C8F51D}">
      <dgm:prSet/>
      <dgm:spPr/>
      <dgm:t>
        <a:bodyPr/>
        <a:lstStyle/>
        <a:p>
          <a:endParaRPr lang="en-US"/>
        </a:p>
      </dgm:t>
    </dgm:pt>
    <dgm:pt modelId="{F87EA8AA-99FA-499E-AA7D-87AC90E73766}" type="sibTrans" cxnId="{B68582FF-20D7-4129-9856-AC4A36C8F51D}">
      <dgm:prSet/>
      <dgm:spPr/>
      <dgm:t>
        <a:bodyPr/>
        <a:lstStyle/>
        <a:p>
          <a:endParaRPr lang="en-US"/>
        </a:p>
      </dgm:t>
    </dgm:pt>
    <dgm:pt modelId="{A31B5175-B7BA-4227-89C6-FDEFF929F7EE}">
      <dgm:prSet/>
      <dgm:spPr/>
      <dgm:t>
        <a:bodyPr/>
        <a:lstStyle/>
        <a:p>
          <a:r>
            <a:rPr lang="en-US"/>
            <a:t>Have a friendly nature and good communications skills.</a:t>
          </a:r>
        </a:p>
      </dgm:t>
    </dgm:pt>
    <dgm:pt modelId="{317B4C54-98B1-4808-8A08-97252076FE22}" type="parTrans" cxnId="{E85785E0-F232-4575-AE5A-2F3FA193F94A}">
      <dgm:prSet/>
      <dgm:spPr/>
      <dgm:t>
        <a:bodyPr/>
        <a:lstStyle/>
        <a:p>
          <a:endParaRPr lang="en-US"/>
        </a:p>
      </dgm:t>
    </dgm:pt>
    <dgm:pt modelId="{372D0BA8-3B87-4043-B604-24F8CFCD616C}" type="sibTrans" cxnId="{E85785E0-F232-4575-AE5A-2F3FA193F94A}">
      <dgm:prSet/>
      <dgm:spPr/>
      <dgm:t>
        <a:bodyPr/>
        <a:lstStyle/>
        <a:p>
          <a:endParaRPr lang="en-US"/>
        </a:p>
      </dgm:t>
    </dgm:pt>
    <dgm:pt modelId="{D768156B-AC95-4B92-BC06-BE4CE5FD821D}">
      <dgm:prSet/>
      <dgm:spPr/>
      <dgm:t>
        <a:bodyPr/>
        <a:lstStyle/>
        <a:p>
          <a:r>
            <a:rPr lang="en-US"/>
            <a:t>Be honest, trustworthy and respectful.</a:t>
          </a:r>
        </a:p>
      </dgm:t>
    </dgm:pt>
    <dgm:pt modelId="{250F8FEC-3C43-4D48-8E32-FD9EE889EDCF}" type="parTrans" cxnId="{8915F8C9-7A5C-4461-A05F-FA18FF708C40}">
      <dgm:prSet/>
      <dgm:spPr/>
      <dgm:t>
        <a:bodyPr/>
        <a:lstStyle/>
        <a:p>
          <a:endParaRPr lang="en-US"/>
        </a:p>
      </dgm:t>
    </dgm:pt>
    <dgm:pt modelId="{AA90D612-7961-4485-B6FF-753F8ADF2837}" type="sibTrans" cxnId="{8915F8C9-7A5C-4461-A05F-FA18FF708C40}">
      <dgm:prSet/>
      <dgm:spPr/>
      <dgm:t>
        <a:bodyPr/>
        <a:lstStyle/>
        <a:p>
          <a:endParaRPr lang="en-US"/>
        </a:p>
      </dgm:t>
    </dgm:pt>
    <dgm:pt modelId="{1EC741B9-8DC7-48EF-B53A-F0199D2F312F}">
      <dgm:prSet/>
      <dgm:spPr/>
      <dgm:t>
        <a:bodyPr/>
        <a:lstStyle/>
        <a:p>
          <a:r>
            <a:rPr lang="en-US"/>
            <a:t>Remain calm when working in a fast-paced environment.</a:t>
          </a:r>
        </a:p>
      </dgm:t>
    </dgm:pt>
    <dgm:pt modelId="{6973B746-1026-424A-AD77-D36ED59AFBB5}" type="parTrans" cxnId="{3DCF6CC5-E422-4CEB-8964-6B10E712486C}">
      <dgm:prSet/>
      <dgm:spPr/>
      <dgm:t>
        <a:bodyPr/>
        <a:lstStyle/>
        <a:p>
          <a:endParaRPr lang="en-US"/>
        </a:p>
      </dgm:t>
    </dgm:pt>
    <dgm:pt modelId="{75E4FD37-B52F-4037-81EA-4B5E09688617}" type="sibTrans" cxnId="{3DCF6CC5-E422-4CEB-8964-6B10E712486C}">
      <dgm:prSet/>
      <dgm:spPr/>
      <dgm:t>
        <a:bodyPr/>
        <a:lstStyle/>
        <a:p>
          <a:endParaRPr lang="en-US"/>
        </a:p>
      </dgm:t>
    </dgm:pt>
    <dgm:pt modelId="{19D36B29-35ED-4588-BFD6-D03286AADACB}">
      <dgm:prSet/>
      <dgm:spPr/>
      <dgm:t>
        <a:bodyPr/>
        <a:lstStyle/>
        <a:p>
          <a:r>
            <a:rPr lang="en-US"/>
            <a:t>Receive regular feedback from the management team and achieve any actions agreed on.</a:t>
          </a:r>
        </a:p>
      </dgm:t>
    </dgm:pt>
    <dgm:pt modelId="{883C12E0-28DC-46C5-B912-9F455373B044}" type="parTrans" cxnId="{9F889D4D-4711-4498-A77D-E95EA8616B89}">
      <dgm:prSet/>
      <dgm:spPr/>
      <dgm:t>
        <a:bodyPr/>
        <a:lstStyle/>
        <a:p>
          <a:endParaRPr lang="en-US"/>
        </a:p>
      </dgm:t>
    </dgm:pt>
    <dgm:pt modelId="{851D7D0F-E0EB-4883-B62A-075B2CBFD269}" type="sibTrans" cxnId="{9F889D4D-4711-4498-A77D-E95EA8616B89}">
      <dgm:prSet/>
      <dgm:spPr/>
      <dgm:t>
        <a:bodyPr/>
        <a:lstStyle/>
        <a:p>
          <a:endParaRPr lang="en-US"/>
        </a:p>
      </dgm:t>
    </dgm:pt>
    <dgm:pt modelId="{4B8F2F9D-CE50-4C09-B350-056501C84470}" type="pres">
      <dgm:prSet presAssocID="{C3807AFC-0909-4F72-B77A-66C15AD1E44B}" presName="Name0" presStyleCnt="0">
        <dgm:presLayoutVars>
          <dgm:dir/>
          <dgm:resizeHandles val="exact"/>
        </dgm:presLayoutVars>
      </dgm:prSet>
      <dgm:spPr/>
    </dgm:pt>
    <dgm:pt modelId="{AB254A7B-237B-4BEB-A153-5C9068A7DA31}" type="pres">
      <dgm:prSet presAssocID="{1CF6CEA8-EB17-408F-A813-EB389DA978CE}" presName="node" presStyleLbl="node1" presStyleIdx="0" presStyleCnt="6">
        <dgm:presLayoutVars>
          <dgm:bulletEnabled val="1"/>
        </dgm:presLayoutVars>
      </dgm:prSet>
      <dgm:spPr/>
    </dgm:pt>
    <dgm:pt modelId="{14228A78-FD65-4E7D-924F-A1032B606347}" type="pres">
      <dgm:prSet presAssocID="{5E898D41-4301-46BF-9436-1D8853EE1FA8}" presName="sibTrans" presStyleLbl="sibTrans1D1" presStyleIdx="0" presStyleCnt="5"/>
      <dgm:spPr/>
    </dgm:pt>
    <dgm:pt modelId="{0DA1E823-5274-4C71-8F46-92876B8AB0BF}" type="pres">
      <dgm:prSet presAssocID="{5E898D41-4301-46BF-9436-1D8853EE1FA8}" presName="connectorText" presStyleLbl="sibTrans1D1" presStyleIdx="0" presStyleCnt="5"/>
      <dgm:spPr/>
    </dgm:pt>
    <dgm:pt modelId="{E1518DD8-3ED5-46A5-BCB0-FE10D5B6D100}" type="pres">
      <dgm:prSet presAssocID="{06A7C0C2-2135-4524-954D-3816081688E7}" presName="node" presStyleLbl="node1" presStyleIdx="1" presStyleCnt="6">
        <dgm:presLayoutVars>
          <dgm:bulletEnabled val="1"/>
        </dgm:presLayoutVars>
      </dgm:prSet>
      <dgm:spPr/>
    </dgm:pt>
    <dgm:pt modelId="{4905EC96-1FCF-4920-8C5C-332F03420518}" type="pres">
      <dgm:prSet presAssocID="{F87EA8AA-99FA-499E-AA7D-87AC90E73766}" presName="sibTrans" presStyleLbl="sibTrans1D1" presStyleIdx="1" presStyleCnt="5"/>
      <dgm:spPr/>
    </dgm:pt>
    <dgm:pt modelId="{842352CB-23AF-4BEF-8607-045A629858AE}" type="pres">
      <dgm:prSet presAssocID="{F87EA8AA-99FA-499E-AA7D-87AC90E73766}" presName="connectorText" presStyleLbl="sibTrans1D1" presStyleIdx="1" presStyleCnt="5"/>
      <dgm:spPr/>
    </dgm:pt>
    <dgm:pt modelId="{9746D16A-EA01-4E04-9393-E3FCE4A2A633}" type="pres">
      <dgm:prSet presAssocID="{A31B5175-B7BA-4227-89C6-FDEFF929F7EE}" presName="node" presStyleLbl="node1" presStyleIdx="2" presStyleCnt="6">
        <dgm:presLayoutVars>
          <dgm:bulletEnabled val="1"/>
        </dgm:presLayoutVars>
      </dgm:prSet>
      <dgm:spPr/>
    </dgm:pt>
    <dgm:pt modelId="{EEBA5496-C283-4152-ACAF-16A96750961C}" type="pres">
      <dgm:prSet presAssocID="{372D0BA8-3B87-4043-B604-24F8CFCD616C}" presName="sibTrans" presStyleLbl="sibTrans1D1" presStyleIdx="2" presStyleCnt="5"/>
      <dgm:spPr/>
    </dgm:pt>
    <dgm:pt modelId="{84FA78EA-C6D7-4512-9BF1-71101B74585A}" type="pres">
      <dgm:prSet presAssocID="{372D0BA8-3B87-4043-B604-24F8CFCD616C}" presName="connectorText" presStyleLbl="sibTrans1D1" presStyleIdx="2" presStyleCnt="5"/>
      <dgm:spPr/>
    </dgm:pt>
    <dgm:pt modelId="{659AEF01-E83B-44CB-9107-6D8A146DC2DE}" type="pres">
      <dgm:prSet presAssocID="{D768156B-AC95-4B92-BC06-BE4CE5FD821D}" presName="node" presStyleLbl="node1" presStyleIdx="3" presStyleCnt="6">
        <dgm:presLayoutVars>
          <dgm:bulletEnabled val="1"/>
        </dgm:presLayoutVars>
      </dgm:prSet>
      <dgm:spPr/>
    </dgm:pt>
    <dgm:pt modelId="{585B0F0C-1513-4580-9A29-BAFDF46CF0CC}" type="pres">
      <dgm:prSet presAssocID="{AA90D612-7961-4485-B6FF-753F8ADF2837}" presName="sibTrans" presStyleLbl="sibTrans1D1" presStyleIdx="3" presStyleCnt="5"/>
      <dgm:spPr/>
    </dgm:pt>
    <dgm:pt modelId="{13FCA0EA-FAA4-49E6-8A6D-48F6A65579E3}" type="pres">
      <dgm:prSet presAssocID="{AA90D612-7961-4485-B6FF-753F8ADF2837}" presName="connectorText" presStyleLbl="sibTrans1D1" presStyleIdx="3" presStyleCnt="5"/>
      <dgm:spPr/>
    </dgm:pt>
    <dgm:pt modelId="{CCC87CC6-B612-48A3-9F60-E9EE16ED7F4D}" type="pres">
      <dgm:prSet presAssocID="{1EC741B9-8DC7-48EF-B53A-F0199D2F312F}" presName="node" presStyleLbl="node1" presStyleIdx="4" presStyleCnt="6">
        <dgm:presLayoutVars>
          <dgm:bulletEnabled val="1"/>
        </dgm:presLayoutVars>
      </dgm:prSet>
      <dgm:spPr/>
    </dgm:pt>
    <dgm:pt modelId="{709A8961-D91D-4419-AE3C-1B9C768056CA}" type="pres">
      <dgm:prSet presAssocID="{75E4FD37-B52F-4037-81EA-4B5E09688617}" presName="sibTrans" presStyleLbl="sibTrans1D1" presStyleIdx="4" presStyleCnt="5"/>
      <dgm:spPr/>
    </dgm:pt>
    <dgm:pt modelId="{617E22AE-F1BF-4424-8849-26EB8AC06DAE}" type="pres">
      <dgm:prSet presAssocID="{75E4FD37-B52F-4037-81EA-4B5E09688617}" presName="connectorText" presStyleLbl="sibTrans1D1" presStyleIdx="4" presStyleCnt="5"/>
      <dgm:spPr/>
    </dgm:pt>
    <dgm:pt modelId="{47330031-A3F9-4EE5-81CD-1FAEBAB0A14E}" type="pres">
      <dgm:prSet presAssocID="{19D36B29-35ED-4588-BFD6-D03286AADACB}" presName="node" presStyleLbl="node1" presStyleIdx="5" presStyleCnt="6">
        <dgm:presLayoutVars>
          <dgm:bulletEnabled val="1"/>
        </dgm:presLayoutVars>
      </dgm:prSet>
      <dgm:spPr/>
    </dgm:pt>
  </dgm:ptLst>
  <dgm:cxnLst>
    <dgm:cxn modelId="{7D310D07-C46D-4EC7-B8F9-F5C6BF5DC67E}" type="presOf" srcId="{AA90D612-7961-4485-B6FF-753F8ADF2837}" destId="{13FCA0EA-FAA4-49E6-8A6D-48F6A65579E3}" srcOrd="1" destOrd="0" presId="urn:microsoft.com/office/officeart/2016/7/layout/RepeatingBendingProcessNew"/>
    <dgm:cxn modelId="{6ECC640A-B628-40DE-A095-3254659A1CA4}" type="presOf" srcId="{5E898D41-4301-46BF-9436-1D8853EE1FA8}" destId="{0DA1E823-5274-4C71-8F46-92876B8AB0BF}" srcOrd="1" destOrd="0" presId="urn:microsoft.com/office/officeart/2016/7/layout/RepeatingBendingProcessNew"/>
    <dgm:cxn modelId="{3BC55716-AD95-4172-AB7C-A55AC031CC69}" type="presOf" srcId="{F87EA8AA-99FA-499E-AA7D-87AC90E73766}" destId="{842352CB-23AF-4BEF-8607-045A629858AE}" srcOrd="1" destOrd="0" presId="urn:microsoft.com/office/officeart/2016/7/layout/RepeatingBendingProcessNew"/>
    <dgm:cxn modelId="{FF299C16-DF9C-450A-B51C-B4042C8B74D9}" type="presOf" srcId="{5E898D41-4301-46BF-9436-1D8853EE1FA8}" destId="{14228A78-FD65-4E7D-924F-A1032B606347}" srcOrd="0" destOrd="0" presId="urn:microsoft.com/office/officeart/2016/7/layout/RepeatingBendingProcessNew"/>
    <dgm:cxn modelId="{DA37A93C-9381-43FC-B961-32DB9DD3EE2C}" type="presOf" srcId="{19D36B29-35ED-4588-BFD6-D03286AADACB}" destId="{47330031-A3F9-4EE5-81CD-1FAEBAB0A14E}" srcOrd="0" destOrd="0" presId="urn:microsoft.com/office/officeart/2016/7/layout/RepeatingBendingProcessNew"/>
    <dgm:cxn modelId="{B274795E-C503-4856-8B5A-26B9E2EEDEBB}" type="presOf" srcId="{AA90D612-7961-4485-B6FF-753F8ADF2837}" destId="{585B0F0C-1513-4580-9A29-BAFDF46CF0CC}" srcOrd="0" destOrd="0" presId="urn:microsoft.com/office/officeart/2016/7/layout/RepeatingBendingProcessNew"/>
    <dgm:cxn modelId="{2AC4D063-3508-4BAF-B8B0-36500A08BD89}" type="presOf" srcId="{06A7C0C2-2135-4524-954D-3816081688E7}" destId="{E1518DD8-3ED5-46A5-BCB0-FE10D5B6D100}" srcOrd="0" destOrd="0" presId="urn:microsoft.com/office/officeart/2016/7/layout/RepeatingBendingProcessNew"/>
    <dgm:cxn modelId="{4718104D-B695-4E4E-BC70-E89E25BBAC1B}" type="presOf" srcId="{F87EA8AA-99FA-499E-AA7D-87AC90E73766}" destId="{4905EC96-1FCF-4920-8C5C-332F03420518}" srcOrd="0" destOrd="0" presId="urn:microsoft.com/office/officeart/2016/7/layout/RepeatingBendingProcessNew"/>
    <dgm:cxn modelId="{9F889D4D-4711-4498-A77D-E95EA8616B89}" srcId="{C3807AFC-0909-4F72-B77A-66C15AD1E44B}" destId="{19D36B29-35ED-4588-BFD6-D03286AADACB}" srcOrd="5" destOrd="0" parTransId="{883C12E0-28DC-46C5-B912-9F455373B044}" sibTransId="{851D7D0F-E0EB-4883-B62A-075B2CBFD269}"/>
    <dgm:cxn modelId="{C38E2D53-57C9-48EF-858B-F646DF1AC94B}" type="presOf" srcId="{C3807AFC-0909-4F72-B77A-66C15AD1E44B}" destId="{4B8F2F9D-CE50-4C09-B350-056501C84470}" srcOrd="0" destOrd="0" presId="urn:microsoft.com/office/officeart/2016/7/layout/RepeatingBendingProcessNew"/>
    <dgm:cxn modelId="{4960445A-F98A-4B96-9B90-CF0D63D23217}" type="presOf" srcId="{372D0BA8-3B87-4043-B604-24F8CFCD616C}" destId="{EEBA5496-C283-4152-ACAF-16A96750961C}" srcOrd="0" destOrd="0" presId="urn:microsoft.com/office/officeart/2016/7/layout/RepeatingBendingProcessNew"/>
    <dgm:cxn modelId="{1C434989-600B-4A1E-AAE4-F7C1F75E57D2}" type="presOf" srcId="{75E4FD37-B52F-4037-81EA-4B5E09688617}" destId="{709A8961-D91D-4419-AE3C-1B9C768056CA}" srcOrd="0" destOrd="0" presId="urn:microsoft.com/office/officeart/2016/7/layout/RepeatingBendingProcessNew"/>
    <dgm:cxn modelId="{C036D59A-C03A-4C18-BEC0-13749D8A8C1A}" type="presOf" srcId="{75E4FD37-B52F-4037-81EA-4B5E09688617}" destId="{617E22AE-F1BF-4424-8849-26EB8AC06DAE}" srcOrd="1" destOrd="0" presId="urn:microsoft.com/office/officeart/2016/7/layout/RepeatingBendingProcessNew"/>
    <dgm:cxn modelId="{FA41C59E-B5AA-4131-B871-4C1F44DC32E9}" type="presOf" srcId="{A31B5175-B7BA-4227-89C6-FDEFF929F7EE}" destId="{9746D16A-EA01-4E04-9393-E3FCE4A2A633}" srcOrd="0" destOrd="0" presId="urn:microsoft.com/office/officeart/2016/7/layout/RepeatingBendingProcessNew"/>
    <dgm:cxn modelId="{32E56EB3-B3AC-4F47-8696-12233575DA8B}" type="presOf" srcId="{1CF6CEA8-EB17-408F-A813-EB389DA978CE}" destId="{AB254A7B-237B-4BEB-A153-5C9068A7DA31}" srcOrd="0" destOrd="0" presId="urn:microsoft.com/office/officeart/2016/7/layout/RepeatingBendingProcessNew"/>
    <dgm:cxn modelId="{ACF093C0-6415-4552-969A-554EC50F01B9}" type="presOf" srcId="{1EC741B9-8DC7-48EF-B53A-F0199D2F312F}" destId="{CCC87CC6-B612-48A3-9F60-E9EE16ED7F4D}" srcOrd="0" destOrd="0" presId="urn:microsoft.com/office/officeart/2016/7/layout/RepeatingBendingProcessNew"/>
    <dgm:cxn modelId="{3DCF6CC5-E422-4CEB-8964-6B10E712486C}" srcId="{C3807AFC-0909-4F72-B77A-66C15AD1E44B}" destId="{1EC741B9-8DC7-48EF-B53A-F0199D2F312F}" srcOrd="4" destOrd="0" parTransId="{6973B746-1026-424A-AD77-D36ED59AFBB5}" sibTransId="{75E4FD37-B52F-4037-81EA-4B5E09688617}"/>
    <dgm:cxn modelId="{8915F8C9-7A5C-4461-A05F-FA18FF708C40}" srcId="{C3807AFC-0909-4F72-B77A-66C15AD1E44B}" destId="{D768156B-AC95-4B92-BC06-BE4CE5FD821D}" srcOrd="3" destOrd="0" parTransId="{250F8FEC-3C43-4D48-8E32-FD9EE889EDCF}" sibTransId="{AA90D612-7961-4485-B6FF-753F8ADF2837}"/>
    <dgm:cxn modelId="{269B78D9-A9F4-4226-8788-8ED95BA993AA}" srcId="{C3807AFC-0909-4F72-B77A-66C15AD1E44B}" destId="{1CF6CEA8-EB17-408F-A813-EB389DA978CE}" srcOrd="0" destOrd="0" parTransId="{32D0AB69-3113-41A7-A044-1B47FC8004F8}" sibTransId="{5E898D41-4301-46BF-9436-1D8853EE1FA8}"/>
    <dgm:cxn modelId="{E85785E0-F232-4575-AE5A-2F3FA193F94A}" srcId="{C3807AFC-0909-4F72-B77A-66C15AD1E44B}" destId="{A31B5175-B7BA-4227-89C6-FDEFF929F7EE}" srcOrd="2" destOrd="0" parTransId="{317B4C54-98B1-4808-8A08-97252076FE22}" sibTransId="{372D0BA8-3B87-4043-B604-24F8CFCD616C}"/>
    <dgm:cxn modelId="{4F801FEC-799E-423E-8009-340D40BC9755}" type="presOf" srcId="{372D0BA8-3B87-4043-B604-24F8CFCD616C}" destId="{84FA78EA-C6D7-4512-9BF1-71101B74585A}" srcOrd="1" destOrd="0" presId="urn:microsoft.com/office/officeart/2016/7/layout/RepeatingBendingProcessNew"/>
    <dgm:cxn modelId="{CBFED3FC-8899-4B5E-A296-6D7B789F1E23}" type="presOf" srcId="{D768156B-AC95-4B92-BC06-BE4CE5FD821D}" destId="{659AEF01-E83B-44CB-9107-6D8A146DC2DE}" srcOrd="0" destOrd="0" presId="urn:microsoft.com/office/officeart/2016/7/layout/RepeatingBendingProcessNew"/>
    <dgm:cxn modelId="{B68582FF-20D7-4129-9856-AC4A36C8F51D}" srcId="{C3807AFC-0909-4F72-B77A-66C15AD1E44B}" destId="{06A7C0C2-2135-4524-954D-3816081688E7}" srcOrd="1" destOrd="0" parTransId="{0F39FB8E-A01B-4293-8576-CF838DE97C00}" sibTransId="{F87EA8AA-99FA-499E-AA7D-87AC90E73766}"/>
    <dgm:cxn modelId="{63EDCE6C-006E-4806-AFF8-A177A6439B82}" type="presParOf" srcId="{4B8F2F9D-CE50-4C09-B350-056501C84470}" destId="{AB254A7B-237B-4BEB-A153-5C9068A7DA31}" srcOrd="0" destOrd="0" presId="urn:microsoft.com/office/officeart/2016/7/layout/RepeatingBendingProcessNew"/>
    <dgm:cxn modelId="{E18DE203-B197-410D-B9E0-610A9FD7B660}" type="presParOf" srcId="{4B8F2F9D-CE50-4C09-B350-056501C84470}" destId="{14228A78-FD65-4E7D-924F-A1032B606347}" srcOrd="1" destOrd="0" presId="urn:microsoft.com/office/officeart/2016/7/layout/RepeatingBendingProcessNew"/>
    <dgm:cxn modelId="{051E466E-249F-4C94-8351-826ABFE7A793}" type="presParOf" srcId="{14228A78-FD65-4E7D-924F-A1032B606347}" destId="{0DA1E823-5274-4C71-8F46-92876B8AB0BF}" srcOrd="0" destOrd="0" presId="urn:microsoft.com/office/officeart/2016/7/layout/RepeatingBendingProcessNew"/>
    <dgm:cxn modelId="{B828BE88-BA67-40CD-BE03-ACCC606F88B6}" type="presParOf" srcId="{4B8F2F9D-CE50-4C09-B350-056501C84470}" destId="{E1518DD8-3ED5-46A5-BCB0-FE10D5B6D100}" srcOrd="2" destOrd="0" presId="urn:microsoft.com/office/officeart/2016/7/layout/RepeatingBendingProcessNew"/>
    <dgm:cxn modelId="{1EA98381-C5A4-4284-9AFA-7FAB2EFF12E6}" type="presParOf" srcId="{4B8F2F9D-CE50-4C09-B350-056501C84470}" destId="{4905EC96-1FCF-4920-8C5C-332F03420518}" srcOrd="3" destOrd="0" presId="urn:microsoft.com/office/officeart/2016/7/layout/RepeatingBendingProcessNew"/>
    <dgm:cxn modelId="{8233B4BD-9BA2-43DA-A888-8BB3780DE60B}" type="presParOf" srcId="{4905EC96-1FCF-4920-8C5C-332F03420518}" destId="{842352CB-23AF-4BEF-8607-045A629858AE}" srcOrd="0" destOrd="0" presId="urn:microsoft.com/office/officeart/2016/7/layout/RepeatingBendingProcessNew"/>
    <dgm:cxn modelId="{A638CD8F-23DD-4F0E-9349-F715513ADF0E}" type="presParOf" srcId="{4B8F2F9D-CE50-4C09-B350-056501C84470}" destId="{9746D16A-EA01-4E04-9393-E3FCE4A2A633}" srcOrd="4" destOrd="0" presId="urn:microsoft.com/office/officeart/2016/7/layout/RepeatingBendingProcessNew"/>
    <dgm:cxn modelId="{97C6DB36-E82D-477F-ADB4-A6D1E3EA313A}" type="presParOf" srcId="{4B8F2F9D-CE50-4C09-B350-056501C84470}" destId="{EEBA5496-C283-4152-ACAF-16A96750961C}" srcOrd="5" destOrd="0" presId="urn:microsoft.com/office/officeart/2016/7/layout/RepeatingBendingProcessNew"/>
    <dgm:cxn modelId="{95722E74-BFBE-4756-9193-E8B43EB282E3}" type="presParOf" srcId="{EEBA5496-C283-4152-ACAF-16A96750961C}" destId="{84FA78EA-C6D7-4512-9BF1-71101B74585A}" srcOrd="0" destOrd="0" presId="urn:microsoft.com/office/officeart/2016/7/layout/RepeatingBendingProcessNew"/>
    <dgm:cxn modelId="{417CC943-C573-4E1F-ABF8-2C947103E7C4}" type="presParOf" srcId="{4B8F2F9D-CE50-4C09-B350-056501C84470}" destId="{659AEF01-E83B-44CB-9107-6D8A146DC2DE}" srcOrd="6" destOrd="0" presId="urn:microsoft.com/office/officeart/2016/7/layout/RepeatingBendingProcessNew"/>
    <dgm:cxn modelId="{6A838138-CC14-4565-997F-E2338CAB60F0}" type="presParOf" srcId="{4B8F2F9D-CE50-4C09-B350-056501C84470}" destId="{585B0F0C-1513-4580-9A29-BAFDF46CF0CC}" srcOrd="7" destOrd="0" presId="urn:microsoft.com/office/officeart/2016/7/layout/RepeatingBendingProcessNew"/>
    <dgm:cxn modelId="{32CABBFD-96E2-445E-8190-A150B7B36A70}" type="presParOf" srcId="{585B0F0C-1513-4580-9A29-BAFDF46CF0CC}" destId="{13FCA0EA-FAA4-49E6-8A6D-48F6A65579E3}" srcOrd="0" destOrd="0" presId="urn:microsoft.com/office/officeart/2016/7/layout/RepeatingBendingProcessNew"/>
    <dgm:cxn modelId="{609AF6AF-05F3-4794-9F29-F63D330FCC1F}" type="presParOf" srcId="{4B8F2F9D-CE50-4C09-B350-056501C84470}" destId="{CCC87CC6-B612-48A3-9F60-E9EE16ED7F4D}" srcOrd="8" destOrd="0" presId="urn:microsoft.com/office/officeart/2016/7/layout/RepeatingBendingProcessNew"/>
    <dgm:cxn modelId="{4776AA30-03B6-4903-8A6D-BDFC763EE6C0}" type="presParOf" srcId="{4B8F2F9D-CE50-4C09-B350-056501C84470}" destId="{709A8961-D91D-4419-AE3C-1B9C768056CA}" srcOrd="9" destOrd="0" presId="urn:microsoft.com/office/officeart/2016/7/layout/RepeatingBendingProcessNew"/>
    <dgm:cxn modelId="{367EB63F-8746-4678-B2E5-1EE8A01217FB}" type="presParOf" srcId="{709A8961-D91D-4419-AE3C-1B9C768056CA}" destId="{617E22AE-F1BF-4424-8849-26EB8AC06DAE}" srcOrd="0" destOrd="0" presId="urn:microsoft.com/office/officeart/2016/7/layout/RepeatingBendingProcessNew"/>
    <dgm:cxn modelId="{139E022B-54DE-4158-A2CC-88E359D740F0}" type="presParOf" srcId="{4B8F2F9D-CE50-4C09-B350-056501C84470}" destId="{47330031-A3F9-4EE5-81CD-1FAEBAB0A14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06815E-44C5-48BE-94DA-7A1C20FBB1A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E2BCC8-F668-4BA6-95F2-BB1CCB7E5905}">
      <dgm:prSet/>
      <dgm:spPr/>
      <dgm:t>
        <a:bodyPr/>
        <a:lstStyle/>
        <a:p>
          <a:r>
            <a:rPr lang="en-US"/>
            <a:t>Definition- Structured interviews are the most systematized type of interview, the interviewer uses predetermined questions in a set order.</a:t>
          </a:r>
        </a:p>
      </dgm:t>
    </dgm:pt>
    <dgm:pt modelId="{6AED5000-CA73-4CD2-981C-2485CB762A28}" type="parTrans" cxnId="{5CB3214C-F921-4321-BA48-08F08E905A8F}">
      <dgm:prSet/>
      <dgm:spPr/>
      <dgm:t>
        <a:bodyPr/>
        <a:lstStyle/>
        <a:p>
          <a:endParaRPr lang="en-US"/>
        </a:p>
      </dgm:t>
    </dgm:pt>
    <dgm:pt modelId="{04D37826-2F35-48FC-9604-0C807625A464}" type="sibTrans" cxnId="{5CB3214C-F921-4321-BA48-08F08E905A8F}">
      <dgm:prSet/>
      <dgm:spPr/>
      <dgm:t>
        <a:bodyPr/>
        <a:lstStyle/>
        <a:p>
          <a:endParaRPr lang="en-US"/>
        </a:p>
      </dgm:t>
    </dgm:pt>
    <dgm:pt modelId="{B74AF634-5F97-4298-B9B7-2BC509934C21}">
      <dgm:prSet/>
      <dgm:spPr/>
      <dgm:t>
        <a:bodyPr/>
        <a:lstStyle/>
        <a:p>
          <a:r>
            <a:rPr lang="en-US"/>
            <a:t>Advantages-Reduced bias, Increased credibility, simple, cost-effective and efficient.</a:t>
          </a:r>
        </a:p>
      </dgm:t>
    </dgm:pt>
    <dgm:pt modelId="{9CE0A9BB-ECEB-4FB7-A90D-2955E22039AC}" type="parTrans" cxnId="{06B8B94F-07CE-4942-8C0A-925224914F75}">
      <dgm:prSet/>
      <dgm:spPr/>
      <dgm:t>
        <a:bodyPr/>
        <a:lstStyle/>
        <a:p>
          <a:endParaRPr lang="en-US"/>
        </a:p>
      </dgm:t>
    </dgm:pt>
    <dgm:pt modelId="{2CAE6F3F-464B-4398-AB90-294F10517442}" type="sibTrans" cxnId="{06B8B94F-07CE-4942-8C0A-925224914F75}">
      <dgm:prSet/>
      <dgm:spPr/>
      <dgm:t>
        <a:bodyPr/>
        <a:lstStyle/>
        <a:p>
          <a:endParaRPr lang="en-US"/>
        </a:p>
      </dgm:t>
    </dgm:pt>
    <dgm:pt modelId="{491A8913-0C11-45B4-8D49-25794D8DC187}">
      <dgm:prSet/>
      <dgm:spPr/>
      <dgm:t>
        <a:bodyPr/>
        <a:lstStyle/>
        <a:p>
          <a:r>
            <a:rPr lang="en-US"/>
            <a:t>Use- When You are constrained in terms of time or resources and need to analyze your data quickly and efficiently.(scribbr,2025)</a:t>
          </a:r>
        </a:p>
      </dgm:t>
    </dgm:pt>
    <dgm:pt modelId="{945E87F1-1799-44B5-BDC7-66A1DF91F492}" type="parTrans" cxnId="{0233C7C9-78FB-48C9-97FC-12C50F120D45}">
      <dgm:prSet/>
      <dgm:spPr/>
      <dgm:t>
        <a:bodyPr/>
        <a:lstStyle/>
        <a:p>
          <a:endParaRPr lang="en-US"/>
        </a:p>
      </dgm:t>
    </dgm:pt>
    <dgm:pt modelId="{B0E62B44-0043-40EE-BAFB-BB4CB5D37464}" type="sibTrans" cxnId="{0233C7C9-78FB-48C9-97FC-12C50F120D45}">
      <dgm:prSet/>
      <dgm:spPr/>
      <dgm:t>
        <a:bodyPr/>
        <a:lstStyle/>
        <a:p>
          <a:endParaRPr lang="en-US"/>
        </a:p>
      </dgm:t>
    </dgm:pt>
    <dgm:pt modelId="{8478189A-EAF5-46EA-8423-45A02C2802A9}" type="pres">
      <dgm:prSet presAssocID="{BF06815E-44C5-48BE-94DA-7A1C20FBB1AC}" presName="root" presStyleCnt="0">
        <dgm:presLayoutVars>
          <dgm:dir/>
          <dgm:resizeHandles val="exact"/>
        </dgm:presLayoutVars>
      </dgm:prSet>
      <dgm:spPr/>
    </dgm:pt>
    <dgm:pt modelId="{E1DA7F9B-4EC8-454D-B9BB-C00612787534}" type="pres">
      <dgm:prSet presAssocID="{BF06815E-44C5-48BE-94DA-7A1C20FBB1AC}" presName="container" presStyleCnt="0">
        <dgm:presLayoutVars>
          <dgm:dir/>
          <dgm:resizeHandles val="exact"/>
        </dgm:presLayoutVars>
      </dgm:prSet>
      <dgm:spPr/>
    </dgm:pt>
    <dgm:pt modelId="{4E5E40C3-CE82-4EA2-BA56-942F54107B18}" type="pres">
      <dgm:prSet presAssocID="{70E2BCC8-F668-4BA6-95F2-BB1CCB7E5905}" presName="compNode" presStyleCnt="0"/>
      <dgm:spPr/>
    </dgm:pt>
    <dgm:pt modelId="{D06512D0-B00C-4A3F-8A80-27CD4C27A004}" type="pres">
      <dgm:prSet presAssocID="{70E2BCC8-F668-4BA6-95F2-BB1CCB7E5905}" presName="iconBgRect" presStyleLbl="bgShp" presStyleIdx="0" presStyleCnt="3"/>
      <dgm:spPr/>
    </dgm:pt>
    <dgm:pt modelId="{C69EFED5-0320-4E50-8243-129643CA9BBA}" type="pres">
      <dgm:prSet presAssocID="{70E2BCC8-F668-4BA6-95F2-BB1CCB7E59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08D3DDE-EA28-4C8B-9D07-DCB88BE5F40A}" type="pres">
      <dgm:prSet presAssocID="{70E2BCC8-F668-4BA6-95F2-BB1CCB7E5905}" presName="spaceRect" presStyleCnt="0"/>
      <dgm:spPr/>
    </dgm:pt>
    <dgm:pt modelId="{41D0F475-AEA4-497C-8CA2-819CC9AE919F}" type="pres">
      <dgm:prSet presAssocID="{70E2BCC8-F668-4BA6-95F2-BB1CCB7E5905}" presName="textRect" presStyleLbl="revTx" presStyleIdx="0" presStyleCnt="3">
        <dgm:presLayoutVars>
          <dgm:chMax val="1"/>
          <dgm:chPref val="1"/>
        </dgm:presLayoutVars>
      </dgm:prSet>
      <dgm:spPr/>
    </dgm:pt>
    <dgm:pt modelId="{18C30555-2C1A-4136-8D9A-A24EA37B0752}" type="pres">
      <dgm:prSet presAssocID="{04D37826-2F35-48FC-9604-0C807625A464}" presName="sibTrans" presStyleLbl="sibTrans2D1" presStyleIdx="0" presStyleCnt="0"/>
      <dgm:spPr/>
    </dgm:pt>
    <dgm:pt modelId="{E8840257-87F0-4297-B3FD-DECBE26E5EBA}" type="pres">
      <dgm:prSet presAssocID="{B74AF634-5F97-4298-B9B7-2BC509934C21}" presName="compNode" presStyleCnt="0"/>
      <dgm:spPr/>
    </dgm:pt>
    <dgm:pt modelId="{DE539C1E-E37C-4ECB-8FDA-A28DE5A69857}" type="pres">
      <dgm:prSet presAssocID="{B74AF634-5F97-4298-B9B7-2BC509934C21}" presName="iconBgRect" presStyleLbl="bgShp" presStyleIdx="1" presStyleCnt="3"/>
      <dgm:spPr/>
    </dgm:pt>
    <dgm:pt modelId="{7385B88F-72E4-430B-82DF-7785A447912E}" type="pres">
      <dgm:prSet presAssocID="{B74AF634-5F97-4298-B9B7-2BC509934C2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648F61F-D943-4AE1-9AD3-ECBE4B7F1FB8}" type="pres">
      <dgm:prSet presAssocID="{B74AF634-5F97-4298-B9B7-2BC509934C21}" presName="spaceRect" presStyleCnt="0"/>
      <dgm:spPr/>
    </dgm:pt>
    <dgm:pt modelId="{E26DBD48-73C8-4921-A2D1-E0AC08D67DEF}" type="pres">
      <dgm:prSet presAssocID="{B74AF634-5F97-4298-B9B7-2BC509934C21}" presName="textRect" presStyleLbl="revTx" presStyleIdx="1" presStyleCnt="3">
        <dgm:presLayoutVars>
          <dgm:chMax val="1"/>
          <dgm:chPref val="1"/>
        </dgm:presLayoutVars>
      </dgm:prSet>
      <dgm:spPr/>
    </dgm:pt>
    <dgm:pt modelId="{3424C158-120B-4B57-BCF7-C12C277C2D56}" type="pres">
      <dgm:prSet presAssocID="{2CAE6F3F-464B-4398-AB90-294F10517442}" presName="sibTrans" presStyleLbl="sibTrans2D1" presStyleIdx="0" presStyleCnt="0"/>
      <dgm:spPr/>
    </dgm:pt>
    <dgm:pt modelId="{A2619693-2AE2-4C21-9898-033C816A0262}" type="pres">
      <dgm:prSet presAssocID="{491A8913-0C11-45B4-8D49-25794D8DC187}" presName="compNode" presStyleCnt="0"/>
      <dgm:spPr/>
    </dgm:pt>
    <dgm:pt modelId="{E4B8346B-6511-431B-AB39-D1EEDE001385}" type="pres">
      <dgm:prSet presAssocID="{491A8913-0C11-45B4-8D49-25794D8DC187}" presName="iconBgRect" presStyleLbl="bgShp" presStyleIdx="2" presStyleCnt="3"/>
      <dgm:spPr/>
    </dgm:pt>
    <dgm:pt modelId="{94E83B59-7D2F-461B-B411-125F8D98019A}" type="pres">
      <dgm:prSet presAssocID="{491A8913-0C11-45B4-8D49-25794D8DC18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65C6EDA-C28B-40E7-A8A3-CC60C6284A3A}" type="pres">
      <dgm:prSet presAssocID="{491A8913-0C11-45B4-8D49-25794D8DC187}" presName="spaceRect" presStyleCnt="0"/>
      <dgm:spPr/>
    </dgm:pt>
    <dgm:pt modelId="{C99C8C62-5D70-408F-B0CF-E1CB82096BDA}" type="pres">
      <dgm:prSet presAssocID="{491A8913-0C11-45B4-8D49-25794D8DC18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373ED1F-6A78-4FCD-9D3A-DD067468B39F}" type="presOf" srcId="{491A8913-0C11-45B4-8D49-25794D8DC187}" destId="{C99C8C62-5D70-408F-B0CF-E1CB82096BDA}" srcOrd="0" destOrd="0" presId="urn:microsoft.com/office/officeart/2018/2/layout/IconCircleList"/>
    <dgm:cxn modelId="{0985BE45-7846-4F8D-93F4-FB8417E342BD}" type="presOf" srcId="{BF06815E-44C5-48BE-94DA-7A1C20FBB1AC}" destId="{8478189A-EAF5-46EA-8423-45A02C2802A9}" srcOrd="0" destOrd="0" presId="urn:microsoft.com/office/officeart/2018/2/layout/IconCircleList"/>
    <dgm:cxn modelId="{97A0C669-8EB5-4C08-B79E-D2CE4E19D946}" type="presOf" srcId="{B74AF634-5F97-4298-B9B7-2BC509934C21}" destId="{E26DBD48-73C8-4921-A2D1-E0AC08D67DEF}" srcOrd="0" destOrd="0" presId="urn:microsoft.com/office/officeart/2018/2/layout/IconCircleList"/>
    <dgm:cxn modelId="{5CB3214C-F921-4321-BA48-08F08E905A8F}" srcId="{BF06815E-44C5-48BE-94DA-7A1C20FBB1AC}" destId="{70E2BCC8-F668-4BA6-95F2-BB1CCB7E5905}" srcOrd="0" destOrd="0" parTransId="{6AED5000-CA73-4CD2-981C-2485CB762A28}" sibTransId="{04D37826-2F35-48FC-9604-0C807625A464}"/>
    <dgm:cxn modelId="{06B8B94F-07CE-4942-8C0A-925224914F75}" srcId="{BF06815E-44C5-48BE-94DA-7A1C20FBB1AC}" destId="{B74AF634-5F97-4298-B9B7-2BC509934C21}" srcOrd="1" destOrd="0" parTransId="{9CE0A9BB-ECEB-4FB7-A90D-2955E22039AC}" sibTransId="{2CAE6F3F-464B-4398-AB90-294F10517442}"/>
    <dgm:cxn modelId="{2A4439A3-62C5-4C7B-9E1C-D7946A20C050}" type="presOf" srcId="{70E2BCC8-F668-4BA6-95F2-BB1CCB7E5905}" destId="{41D0F475-AEA4-497C-8CA2-819CC9AE919F}" srcOrd="0" destOrd="0" presId="urn:microsoft.com/office/officeart/2018/2/layout/IconCircleList"/>
    <dgm:cxn modelId="{94FE4CB6-F187-4293-A8C1-39F3B40D7533}" type="presOf" srcId="{2CAE6F3F-464B-4398-AB90-294F10517442}" destId="{3424C158-120B-4B57-BCF7-C12C277C2D56}" srcOrd="0" destOrd="0" presId="urn:microsoft.com/office/officeart/2018/2/layout/IconCircleList"/>
    <dgm:cxn modelId="{0233C7C9-78FB-48C9-97FC-12C50F120D45}" srcId="{BF06815E-44C5-48BE-94DA-7A1C20FBB1AC}" destId="{491A8913-0C11-45B4-8D49-25794D8DC187}" srcOrd="2" destOrd="0" parTransId="{945E87F1-1799-44B5-BDC7-66A1DF91F492}" sibTransId="{B0E62B44-0043-40EE-BAFB-BB4CB5D37464}"/>
    <dgm:cxn modelId="{88B537D3-53E9-4A5A-BC9A-2007B7B6DEA3}" type="presOf" srcId="{04D37826-2F35-48FC-9604-0C807625A464}" destId="{18C30555-2C1A-4136-8D9A-A24EA37B0752}" srcOrd="0" destOrd="0" presId="urn:microsoft.com/office/officeart/2018/2/layout/IconCircleList"/>
    <dgm:cxn modelId="{6C639DDE-26CF-4EFF-B6A6-B38E40281EBE}" type="presParOf" srcId="{8478189A-EAF5-46EA-8423-45A02C2802A9}" destId="{E1DA7F9B-4EC8-454D-B9BB-C00612787534}" srcOrd="0" destOrd="0" presId="urn:microsoft.com/office/officeart/2018/2/layout/IconCircleList"/>
    <dgm:cxn modelId="{20E393B3-1416-4BBD-988B-F9A6CDE0E2FC}" type="presParOf" srcId="{E1DA7F9B-4EC8-454D-B9BB-C00612787534}" destId="{4E5E40C3-CE82-4EA2-BA56-942F54107B18}" srcOrd="0" destOrd="0" presId="urn:microsoft.com/office/officeart/2018/2/layout/IconCircleList"/>
    <dgm:cxn modelId="{0C5398DB-CF84-4125-A44D-CF22E95F3703}" type="presParOf" srcId="{4E5E40C3-CE82-4EA2-BA56-942F54107B18}" destId="{D06512D0-B00C-4A3F-8A80-27CD4C27A004}" srcOrd="0" destOrd="0" presId="urn:microsoft.com/office/officeart/2018/2/layout/IconCircleList"/>
    <dgm:cxn modelId="{B2A999DE-C3D3-42FB-99A8-BDAFBA7C9C69}" type="presParOf" srcId="{4E5E40C3-CE82-4EA2-BA56-942F54107B18}" destId="{C69EFED5-0320-4E50-8243-129643CA9BBA}" srcOrd="1" destOrd="0" presId="urn:microsoft.com/office/officeart/2018/2/layout/IconCircleList"/>
    <dgm:cxn modelId="{A6A28457-0D27-4439-A25B-3B20F7CFF1BC}" type="presParOf" srcId="{4E5E40C3-CE82-4EA2-BA56-942F54107B18}" destId="{A08D3DDE-EA28-4C8B-9D07-DCB88BE5F40A}" srcOrd="2" destOrd="0" presId="urn:microsoft.com/office/officeart/2018/2/layout/IconCircleList"/>
    <dgm:cxn modelId="{522B06E8-320D-4906-802B-055E0BCD33F9}" type="presParOf" srcId="{4E5E40C3-CE82-4EA2-BA56-942F54107B18}" destId="{41D0F475-AEA4-497C-8CA2-819CC9AE919F}" srcOrd="3" destOrd="0" presId="urn:microsoft.com/office/officeart/2018/2/layout/IconCircleList"/>
    <dgm:cxn modelId="{89FBDC64-E374-4E88-9143-240BC2CE17E3}" type="presParOf" srcId="{E1DA7F9B-4EC8-454D-B9BB-C00612787534}" destId="{18C30555-2C1A-4136-8D9A-A24EA37B0752}" srcOrd="1" destOrd="0" presId="urn:microsoft.com/office/officeart/2018/2/layout/IconCircleList"/>
    <dgm:cxn modelId="{B252B737-BA6F-4453-BB77-F139FDA4D917}" type="presParOf" srcId="{E1DA7F9B-4EC8-454D-B9BB-C00612787534}" destId="{E8840257-87F0-4297-B3FD-DECBE26E5EBA}" srcOrd="2" destOrd="0" presId="urn:microsoft.com/office/officeart/2018/2/layout/IconCircleList"/>
    <dgm:cxn modelId="{F5567B0B-4D15-44F4-92DF-3D8F78BB9326}" type="presParOf" srcId="{E8840257-87F0-4297-B3FD-DECBE26E5EBA}" destId="{DE539C1E-E37C-4ECB-8FDA-A28DE5A69857}" srcOrd="0" destOrd="0" presId="urn:microsoft.com/office/officeart/2018/2/layout/IconCircleList"/>
    <dgm:cxn modelId="{B8721CC6-6443-4A47-A7D0-6DA31DBBF841}" type="presParOf" srcId="{E8840257-87F0-4297-B3FD-DECBE26E5EBA}" destId="{7385B88F-72E4-430B-82DF-7785A447912E}" srcOrd="1" destOrd="0" presId="urn:microsoft.com/office/officeart/2018/2/layout/IconCircleList"/>
    <dgm:cxn modelId="{E0620C73-18FC-479B-9A51-050588C68FCC}" type="presParOf" srcId="{E8840257-87F0-4297-B3FD-DECBE26E5EBA}" destId="{E648F61F-D943-4AE1-9AD3-ECBE4B7F1FB8}" srcOrd="2" destOrd="0" presId="urn:microsoft.com/office/officeart/2018/2/layout/IconCircleList"/>
    <dgm:cxn modelId="{2879A57D-BEAE-4220-A787-F6689CA50AFA}" type="presParOf" srcId="{E8840257-87F0-4297-B3FD-DECBE26E5EBA}" destId="{E26DBD48-73C8-4921-A2D1-E0AC08D67DEF}" srcOrd="3" destOrd="0" presId="urn:microsoft.com/office/officeart/2018/2/layout/IconCircleList"/>
    <dgm:cxn modelId="{ED9C6850-A62F-4207-86FE-9CAB7BB51248}" type="presParOf" srcId="{E1DA7F9B-4EC8-454D-B9BB-C00612787534}" destId="{3424C158-120B-4B57-BCF7-C12C277C2D56}" srcOrd="3" destOrd="0" presId="urn:microsoft.com/office/officeart/2018/2/layout/IconCircleList"/>
    <dgm:cxn modelId="{2187D9A2-2361-4892-BD1A-7D00BE48C708}" type="presParOf" srcId="{E1DA7F9B-4EC8-454D-B9BB-C00612787534}" destId="{A2619693-2AE2-4C21-9898-033C816A0262}" srcOrd="4" destOrd="0" presId="urn:microsoft.com/office/officeart/2018/2/layout/IconCircleList"/>
    <dgm:cxn modelId="{9A551FDA-F011-4406-AF7B-DAECFEA3A559}" type="presParOf" srcId="{A2619693-2AE2-4C21-9898-033C816A0262}" destId="{E4B8346B-6511-431B-AB39-D1EEDE001385}" srcOrd="0" destOrd="0" presId="urn:microsoft.com/office/officeart/2018/2/layout/IconCircleList"/>
    <dgm:cxn modelId="{2684CF90-A69C-452A-94FB-D24FD5D82E3F}" type="presParOf" srcId="{A2619693-2AE2-4C21-9898-033C816A0262}" destId="{94E83B59-7D2F-461B-B411-125F8D98019A}" srcOrd="1" destOrd="0" presId="urn:microsoft.com/office/officeart/2018/2/layout/IconCircleList"/>
    <dgm:cxn modelId="{632DA7AF-2E56-4523-875F-D7D0937D1AD7}" type="presParOf" srcId="{A2619693-2AE2-4C21-9898-033C816A0262}" destId="{065C6EDA-C28B-40E7-A8A3-CC60C6284A3A}" srcOrd="2" destOrd="0" presId="urn:microsoft.com/office/officeart/2018/2/layout/IconCircleList"/>
    <dgm:cxn modelId="{2E2A1372-CD15-4E3B-9EE5-829B433D30B0}" type="presParOf" srcId="{A2619693-2AE2-4C21-9898-033C816A0262}" destId="{C99C8C62-5D70-408F-B0CF-E1CB82096BD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D3884-0737-4EE2-B75F-BF4EDC9B684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CE916A7-EE26-4326-BA7B-019BE31CA512}">
      <dgm:prSet/>
      <dgm:spPr/>
      <dgm:t>
        <a:bodyPr/>
        <a:lstStyle/>
        <a:p>
          <a:r>
            <a:rPr lang="en-US"/>
            <a:t>Definition- A panel interview is where you (the candidate) meet with a panel of multiple interviewers.</a:t>
          </a:r>
        </a:p>
      </dgm:t>
    </dgm:pt>
    <dgm:pt modelId="{66F07077-FD23-47CC-AC66-D6B0FFEEF40F}" type="parTrans" cxnId="{92DA0DCC-1197-4599-AAB7-BD38EB309FC0}">
      <dgm:prSet/>
      <dgm:spPr/>
      <dgm:t>
        <a:bodyPr/>
        <a:lstStyle/>
        <a:p>
          <a:endParaRPr lang="en-US"/>
        </a:p>
      </dgm:t>
    </dgm:pt>
    <dgm:pt modelId="{B365A146-37A4-43EA-A68F-957A967D8628}" type="sibTrans" cxnId="{92DA0DCC-1197-4599-AAB7-BD38EB309FC0}">
      <dgm:prSet/>
      <dgm:spPr/>
      <dgm:t>
        <a:bodyPr/>
        <a:lstStyle/>
        <a:p>
          <a:endParaRPr lang="en-US"/>
        </a:p>
      </dgm:t>
    </dgm:pt>
    <dgm:pt modelId="{94E0345B-0A11-45D4-B677-03C43A0FCD5F}">
      <dgm:prSet/>
      <dgm:spPr/>
      <dgm:t>
        <a:bodyPr/>
        <a:lstStyle/>
        <a:p>
          <a:r>
            <a:rPr lang="en-US"/>
            <a:t>Advantages- Panel interviews are often easier to schedule and generally faster than individual interviews.</a:t>
          </a:r>
        </a:p>
      </dgm:t>
    </dgm:pt>
    <dgm:pt modelId="{EE04436B-46DB-473B-81A0-1DFA974D861B}" type="parTrans" cxnId="{1B24B94D-0747-4A3B-8534-8FDFDE8A420D}">
      <dgm:prSet/>
      <dgm:spPr/>
      <dgm:t>
        <a:bodyPr/>
        <a:lstStyle/>
        <a:p>
          <a:endParaRPr lang="en-US"/>
        </a:p>
      </dgm:t>
    </dgm:pt>
    <dgm:pt modelId="{C51FBEDE-6634-4DFA-B372-8B8D49037D50}" type="sibTrans" cxnId="{1B24B94D-0747-4A3B-8534-8FDFDE8A420D}">
      <dgm:prSet/>
      <dgm:spPr/>
      <dgm:t>
        <a:bodyPr/>
        <a:lstStyle/>
        <a:p>
          <a:endParaRPr lang="en-US"/>
        </a:p>
      </dgm:t>
    </dgm:pt>
    <dgm:pt modelId="{1C538A51-585A-4117-B565-612C2325CBD2}">
      <dgm:prSet/>
      <dgm:spPr/>
      <dgm:t>
        <a:bodyPr/>
        <a:lstStyle/>
        <a:p>
          <a:r>
            <a:rPr lang="en-US"/>
            <a:t>Use- A panel interview is a type of interview some companies use to streamline the hiring process.(Pelta.R,2024)</a:t>
          </a:r>
        </a:p>
      </dgm:t>
    </dgm:pt>
    <dgm:pt modelId="{B2CDF4D5-2B1A-44E1-BB1F-D928FC1523B9}" type="parTrans" cxnId="{ECEDE27D-CFD7-45ED-BABD-985C685C5E0E}">
      <dgm:prSet/>
      <dgm:spPr/>
      <dgm:t>
        <a:bodyPr/>
        <a:lstStyle/>
        <a:p>
          <a:endParaRPr lang="en-US"/>
        </a:p>
      </dgm:t>
    </dgm:pt>
    <dgm:pt modelId="{00C37700-EFF9-4837-ACD3-70DCCC17AB8A}" type="sibTrans" cxnId="{ECEDE27D-CFD7-45ED-BABD-985C685C5E0E}">
      <dgm:prSet/>
      <dgm:spPr/>
      <dgm:t>
        <a:bodyPr/>
        <a:lstStyle/>
        <a:p>
          <a:endParaRPr lang="en-US"/>
        </a:p>
      </dgm:t>
    </dgm:pt>
    <dgm:pt modelId="{9D5CCA29-AAE7-49A3-B556-583ED65C1104}" type="pres">
      <dgm:prSet presAssocID="{1CCD3884-0737-4EE2-B75F-BF4EDC9B684E}" presName="root" presStyleCnt="0">
        <dgm:presLayoutVars>
          <dgm:dir/>
          <dgm:resizeHandles val="exact"/>
        </dgm:presLayoutVars>
      </dgm:prSet>
      <dgm:spPr/>
    </dgm:pt>
    <dgm:pt modelId="{7F7CE644-FBB0-4A6D-88E1-9905691A98C2}" type="pres">
      <dgm:prSet presAssocID="{4CE916A7-EE26-4326-BA7B-019BE31CA512}" presName="compNode" presStyleCnt="0"/>
      <dgm:spPr/>
    </dgm:pt>
    <dgm:pt modelId="{AAD14575-F1E0-4D45-A362-E5D4EFCB4E02}" type="pres">
      <dgm:prSet presAssocID="{4CE916A7-EE26-4326-BA7B-019BE31CA51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0796561-FDFF-4148-BBD6-8827636D7206}" type="pres">
      <dgm:prSet presAssocID="{4CE916A7-EE26-4326-BA7B-019BE31CA512}" presName="spaceRect" presStyleCnt="0"/>
      <dgm:spPr/>
    </dgm:pt>
    <dgm:pt modelId="{F7DE1E36-FADF-49EB-B239-1B6B365F235C}" type="pres">
      <dgm:prSet presAssocID="{4CE916A7-EE26-4326-BA7B-019BE31CA512}" presName="textRect" presStyleLbl="revTx" presStyleIdx="0" presStyleCnt="3">
        <dgm:presLayoutVars>
          <dgm:chMax val="1"/>
          <dgm:chPref val="1"/>
        </dgm:presLayoutVars>
      </dgm:prSet>
      <dgm:spPr/>
    </dgm:pt>
    <dgm:pt modelId="{D8DD7853-9E43-44D6-8AA9-1DF6C35886DA}" type="pres">
      <dgm:prSet presAssocID="{B365A146-37A4-43EA-A68F-957A967D8628}" presName="sibTrans" presStyleCnt="0"/>
      <dgm:spPr/>
    </dgm:pt>
    <dgm:pt modelId="{515768D7-D947-4DA7-8F54-C94A4CD6ABB3}" type="pres">
      <dgm:prSet presAssocID="{94E0345B-0A11-45D4-B677-03C43A0FCD5F}" presName="compNode" presStyleCnt="0"/>
      <dgm:spPr/>
    </dgm:pt>
    <dgm:pt modelId="{BB2F758C-7579-4A8B-9BA1-3D6785A8C824}" type="pres">
      <dgm:prSet presAssocID="{94E0345B-0A11-45D4-B677-03C43A0FCD5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3633BAAE-A7C9-4DEE-BC36-52AA942B02B5}" type="pres">
      <dgm:prSet presAssocID="{94E0345B-0A11-45D4-B677-03C43A0FCD5F}" presName="spaceRect" presStyleCnt="0"/>
      <dgm:spPr/>
    </dgm:pt>
    <dgm:pt modelId="{7A5081F9-A19A-4331-A56F-E0F3C1E2973F}" type="pres">
      <dgm:prSet presAssocID="{94E0345B-0A11-45D4-B677-03C43A0FCD5F}" presName="textRect" presStyleLbl="revTx" presStyleIdx="1" presStyleCnt="3">
        <dgm:presLayoutVars>
          <dgm:chMax val="1"/>
          <dgm:chPref val="1"/>
        </dgm:presLayoutVars>
      </dgm:prSet>
      <dgm:spPr/>
    </dgm:pt>
    <dgm:pt modelId="{0FD9312B-549A-44A9-B928-3032B799964C}" type="pres">
      <dgm:prSet presAssocID="{C51FBEDE-6634-4DFA-B372-8B8D49037D50}" presName="sibTrans" presStyleCnt="0"/>
      <dgm:spPr/>
    </dgm:pt>
    <dgm:pt modelId="{1D4D56C8-1FBE-4459-AD43-F1A047CDFB48}" type="pres">
      <dgm:prSet presAssocID="{1C538A51-585A-4117-B565-612C2325CBD2}" presName="compNode" presStyleCnt="0"/>
      <dgm:spPr/>
    </dgm:pt>
    <dgm:pt modelId="{EB06667E-9AF1-4505-B2AF-8626DD45295E}" type="pres">
      <dgm:prSet presAssocID="{1C538A51-585A-4117-B565-612C2325CBD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CD73FE34-3895-46D9-BDFF-AA76D3D9C8B6}" type="pres">
      <dgm:prSet presAssocID="{1C538A51-585A-4117-B565-612C2325CBD2}" presName="spaceRect" presStyleCnt="0"/>
      <dgm:spPr/>
    </dgm:pt>
    <dgm:pt modelId="{C26F4903-ACE9-470F-9376-A02F6F3D4A87}" type="pres">
      <dgm:prSet presAssocID="{1C538A51-585A-4117-B565-612C2325CBD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2A17A2C-A14E-4F41-B33B-90A269206384}" type="presOf" srcId="{94E0345B-0A11-45D4-B677-03C43A0FCD5F}" destId="{7A5081F9-A19A-4331-A56F-E0F3C1E2973F}" srcOrd="0" destOrd="0" presId="urn:microsoft.com/office/officeart/2018/2/layout/IconLabelList"/>
    <dgm:cxn modelId="{1B24B94D-0747-4A3B-8534-8FDFDE8A420D}" srcId="{1CCD3884-0737-4EE2-B75F-BF4EDC9B684E}" destId="{94E0345B-0A11-45D4-B677-03C43A0FCD5F}" srcOrd="1" destOrd="0" parTransId="{EE04436B-46DB-473B-81A0-1DFA974D861B}" sibTransId="{C51FBEDE-6634-4DFA-B372-8B8D49037D50}"/>
    <dgm:cxn modelId="{6C9E1456-DD7A-48A1-B81C-AF0B34F5B40B}" type="presOf" srcId="{4CE916A7-EE26-4326-BA7B-019BE31CA512}" destId="{F7DE1E36-FADF-49EB-B239-1B6B365F235C}" srcOrd="0" destOrd="0" presId="urn:microsoft.com/office/officeart/2018/2/layout/IconLabelList"/>
    <dgm:cxn modelId="{ECEDE27D-CFD7-45ED-BABD-985C685C5E0E}" srcId="{1CCD3884-0737-4EE2-B75F-BF4EDC9B684E}" destId="{1C538A51-585A-4117-B565-612C2325CBD2}" srcOrd="2" destOrd="0" parTransId="{B2CDF4D5-2B1A-44E1-BB1F-D928FC1523B9}" sibTransId="{00C37700-EFF9-4837-ACD3-70DCCC17AB8A}"/>
    <dgm:cxn modelId="{92DA0DCC-1197-4599-AAB7-BD38EB309FC0}" srcId="{1CCD3884-0737-4EE2-B75F-BF4EDC9B684E}" destId="{4CE916A7-EE26-4326-BA7B-019BE31CA512}" srcOrd="0" destOrd="0" parTransId="{66F07077-FD23-47CC-AC66-D6B0FFEEF40F}" sibTransId="{B365A146-37A4-43EA-A68F-957A967D8628}"/>
    <dgm:cxn modelId="{35983FCE-8BB7-41BB-A422-25DB046B43EB}" type="presOf" srcId="{1C538A51-585A-4117-B565-612C2325CBD2}" destId="{C26F4903-ACE9-470F-9376-A02F6F3D4A87}" srcOrd="0" destOrd="0" presId="urn:microsoft.com/office/officeart/2018/2/layout/IconLabelList"/>
    <dgm:cxn modelId="{C40EECD6-676C-4CB1-A71D-22C9B92F8E4E}" type="presOf" srcId="{1CCD3884-0737-4EE2-B75F-BF4EDC9B684E}" destId="{9D5CCA29-AAE7-49A3-B556-583ED65C1104}" srcOrd="0" destOrd="0" presId="urn:microsoft.com/office/officeart/2018/2/layout/IconLabelList"/>
    <dgm:cxn modelId="{EA51D7B3-F999-4A91-97EE-327FAAEB5996}" type="presParOf" srcId="{9D5CCA29-AAE7-49A3-B556-583ED65C1104}" destId="{7F7CE644-FBB0-4A6D-88E1-9905691A98C2}" srcOrd="0" destOrd="0" presId="urn:microsoft.com/office/officeart/2018/2/layout/IconLabelList"/>
    <dgm:cxn modelId="{0B08DD27-3DC2-4C4C-BF17-1BB8E3626AB4}" type="presParOf" srcId="{7F7CE644-FBB0-4A6D-88E1-9905691A98C2}" destId="{AAD14575-F1E0-4D45-A362-E5D4EFCB4E02}" srcOrd="0" destOrd="0" presId="urn:microsoft.com/office/officeart/2018/2/layout/IconLabelList"/>
    <dgm:cxn modelId="{D294DEAE-A4FA-4F6D-B9E0-0D68F68922CC}" type="presParOf" srcId="{7F7CE644-FBB0-4A6D-88E1-9905691A98C2}" destId="{F0796561-FDFF-4148-BBD6-8827636D7206}" srcOrd="1" destOrd="0" presId="urn:microsoft.com/office/officeart/2018/2/layout/IconLabelList"/>
    <dgm:cxn modelId="{D05B8843-1F84-4436-A8C6-60AC4397845B}" type="presParOf" srcId="{7F7CE644-FBB0-4A6D-88E1-9905691A98C2}" destId="{F7DE1E36-FADF-49EB-B239-1B6B365F235C}" srcOrd="2" destOrd="0" presId="urn:microsoft.com/office/officeart/2018/2/layout/IconLabelList"/>
    <dgm:cxn modelId="{C4AC6470-98DB-4BD4-986E-D64A820018E0}" type="presParOf" srcId="{9D5CCA29-AAE7-49A3-B556-583ED65C1104}" destId="{D8DD7853-9E43-44D6-8AA9-1DF6C35886DA}" srcOrd="1" destOrd="0" presId="urn:microsoft.com/office/officeart/2018/2/layout/IconLabelList"/>
    <dgm:cxn modelId="{F4196D65-3CAF-40E6-A5D5-65E7B86A9A3D}" type="presParOf" srcId="{9D5CCA29-AAE7-49A3-B556-583ED65C1104}" destId="{515768D7-D947-4DA7-8F54-C94A4CD6ABB3}" srcOrd="2" destOrd="0" presId="urn:microsoft.com/office/officeart/2018/2/layout/IconLabelList"/>
    <dgm:cxn modelId="{89EF31B8-783C-410A-A94B-30ED08B84659}" type="presParOf" srcId="{515768D7-D947-4DA7-8F54-C94A4CD6ABB3}" destId="{BB2F758C-7579-4A8B-9BA1-3D6785A8C824}" srcOrd="0" destOrd="0" presId="urn:microsoft.com/office/officeart/2018/2/layout/IconLabelList"/>
    <dgm:cxn modelId="{A101ABF6-EEA7-4F95-B8B2-2A3540F76E37}" type="presParOf" srcId="{515768D7-D947-4DA7-8F54-C94A4CD6ABB3}" destId="{3633BAAE-A7C9-4DEE-BC36-52AA942B02B5}" srcOrd="1" destOrd="0" presId="urn:microsoft.com/office/officeart/2018/2/layout/IconLabelList"/>
    <dgm:cxn modelId="{D3A7DA52-B3AC-4261-BEF7-4D3039A64956}" type="presParOf" srcId="{515768D7-D947-4DA7-8F54-C94A4CD6ABB3}" destId="{7A5081F9-A19A-4331-A56F-E0F3C1E2973F}" srcOrd="2" destOrd="0" presId="urn:microsoft.com/office/officeart/2018/2/layout/IconLabelList"/>
    <dgm:cxn modelId="{8300F22F-9D1A-414B-8CE0-9694B8F98354}" type="presParOf" srcId="{9D5CCA29-AAE7-49A3-B556-583ED65C1104}" destId="{0FD9312B-549A-44A9-B928-3032B799964C}" srcOrd="3" destOrd="0" presId="urn:microsoft.com/office/officeart/2018/2/layout/IconLabelList"/>
    <dgm:cxn modelId="{52EA9FC1-2351-4AE6-8C0F-1F6516F03A94}" type="presParOf" srcId="{9D5CCA29-AAE7-49A3-B556-583ED65C1104}" destId="{1D4D56C8-1FBE-4459-AD43-F1A047CDFB48}" srcOrd="4" destOrd="0" presId="urn:microsoft.com/office/officeart/2018/2/layout/IconLabelList"/>
    <dgm:cxn modelId="{B5E2E37D-1949-42D4-8D4C-EBE0FC6C3BF2}" type="presParOf" srcId="{1D4D56C8-1FBE-4459-AD43-F1A047CDFB48}" destId="{EB06667E-9AF1-4505-B2AF-8626DD45295E}" srcOrd="0" destOrd="0" presId="urn:microsoft.com/office/officeart/2018/2/layout/IconLabelList"/>
    <dgm:cxn modelId="{7F7D721B-4406-4691-9190-0833B88BF627}" type="presParOf" srcId="{1D4D56C8-1FBE-4459-AD43-F1A047CDFB48}" destId="{CD73FE34-3895-46D9-BDFF-AA76D3D9C8B6}" srcOrd="1" destOrd="0" presId="urn:microsoft.com/office/officeart/2018/2/layout/IconLabelList"/>
    <dgm:cxn modelId="{630A6DB1-4ABD-4C2B-8AD8-7E5A1332C86D}" type="presParOf" srcId="{1D4D56C8-1FBE-4459-AD43-F1A047CDFB48}" destId="{C26F4903-ACE9-470F-9376-A02F6F3D4A8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F35B49-E2C2-4839-8ED8-2A13B744D2E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1C9706-BEB4-43E8-86CC-C4F99750355C}">
      <dgm:prSet/>
      <dgm:spPr/>
      <dgm:t>
        <a:bodyPr/>
        <a:lstStyle/>
        <a:p>
          <a:r>
            <a:rPr lang="en-US"/>
            <a:t>Definition- Behavioral interviewing is a technique that assesses a candidate’s ability to meet the job requirements based on their previous experience.</a:t>
          </a:r>
        </a:p>
      </dgm:t>
    </dgm:pt>
    <dgm:pt modelId="{0FE5CF5B-FDBE-4E5C-985F-F95AC9DD2FBD}" type="parTrans" cxnId="{4AB62682-DDC4-4609-8270-D5D7796E1A84}">
      <dgm:prSet/>
      <dgm:spPr/>
      <dgm:t>
        <a:bodyPr/>
        <a:lstStyle/>
        <a:p>
          <a:endParaRPr lang="en-US"/>
        </a:p>
      </dgm:t>
    </dgm:pt>
    <dgm:pt modelId="{FF999117-6B15-4255-901D-D1F82D6EE98C}" type="sibTrans" cxnId="{4AB62682-DDC4-4609-8270-D5D7796E1A84}">
      <dgm:prSet/>
      <dgm:spPr/>
      <dgm:t>
        <a:bodyPr/>
        <a:lstStyle/>
        <a:p>
          <a:endParaRPr lang="en-US"/>
        </a:p>
      </dgm:t>
    </dgm:pt>
    <dgm:pt modelId="{78CF3A9D-81B8-4780-B3EE-F980C2DED480}">
      <dgm:prSet/>
      <dgm:spPr/>
      <dgm:t>
        <a:bodyPr/>
        <a:lstStyle/>
        <a:p>
          <a:r>
            <a:rPr lang="en-US"/>
            <a:t>Advantage- Behavioral interviewing is a simple yet highly effective method of determining a candidate’s qualifications.</a:t>
          </a:r>
        </a:p>
      </dgm:t>
    </dgm:pt>
    <dgm:pt modelId="{77519D9B-CBDA-4E09-A3C6-6C95E3BE218B}" type="parTrans" cxnId="{3442D067-2705-4700-AE43-B268CAD42CDB}">
      <dgm:prSet/>
      <dgm:spPr/>
      <dgm:t>
        <a:bodyPr/>
        <a:lstStyle/>
        <a:p>
          <a:endParaRPr lang="en-US"/>
        </a:p>
      </dgm:t>
    </dgm:pt>
    <dgm:pt modelId="{18D9EBC4-CADE-4046-94DD-52FF303162F0}" type="sibTrans" cxnId="{3442D067-2705-4700-AE43-B268CAD42CDB}">
      <dgm:prSet/>
      <dgm:spPr/>
      <dgm:t>
        <a:bodyPr/>
        <a:lstStyle/>
        <a:p>
          <a:endParaRPr lang="en-US"/>
        </a:p>
      </dgm:t>
    </dgm:pt>
    <dgm:pt modelId="{0D4FE672-BF6F-4E46-85BF-9D754727D8A8}">
      <dgm:prSet/>
      <dgm:spPr/>
      <dgm:t>
        <a:bodyPr/>
        <a:lstStyle/>
        <a:p>
          <a:r>
            <a:rPr lang="en-US"/>
            <a:t>Use- While behavioral interview questions focus on the candidate’s past experiences, traditional interview questions are meant to gain general background information.(eddy.com,2025)</a:t>
          </a:r>
        </a:p>
      </dgm:t>
    </dgm:pt>
    <dgm:pt modelId="{4CEA42E2-DFA7-4C9C-812C-D9059279831D}" type="parTrans" cxnId="{F7B0B785-88C8-43AB-A766-F38BCE224956}">
      <dgm:prSet/>
      <dgm:spPr/>
      <dgm:t>
        <a:bodyPr/>
        <a:lstStyle/>
        <a:p>
          <a:endParaRPr lang="en-US"/>
        </a:p>
      </dgm:t>
    </dgm:pt>
    <dgm:pt modelId="{2122ABE6-DC2F-4ED9-912F-BF7F873FFD45}" type="sibTrans" cxnId="{F7B0B785-88C8-43AB-A766-F38BCE224956}">
      <dgm:prSet/>
      <dgm:spPr/>
      <dgm:t>
        <a:bodyPr/>
        <a:lstStyle/>
        <a:p>
          <a:endParaRPr lang="en-US"/>
        </a:p>
      </dgm:t>
    </dgm:pt>
    <dgm:pt modelId="{2010B79C-C3CB-4E7F-B8A4-177A939B3550}" type="pres">
      <dgm:prSet presAssocID="{5AF35B49-E2C2-4839-8ED8-2A13B744D2E3}" presName="root" presStyleCnt="0">
        <dgm:presLayoutVars>
          <dgm:dir/>
          <dgm:resizeHandles val="exact"/>
        </dgm:presLayoutVars>
      </dgm:prSet>
      <dgm:spPr/>
    </dgm:pt>
    <dgm:pt modelId="{2A9DA6A1-5699-481F-88C3-0993A61C64C4}" type="pres">
      <dgm:prSet presAssocID="{291C9706-BEB4-43E8-86CC-C4F99750355C}" presName="compNode" presStyleCnt="0"/>
      <dgm:spPr/>
    </dgm:pt>
    <dgm:pt modelId="{2CBF8E28-0696-4912-B59A-00B51B5BC82A}" type="pres">
      <dgm:prSet presAssocID="{291C9706-BEB4-43E8-86CC-C4F9975035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F88D0A5-CABD-4F86-806F-223CB7DD39D1}" type="pres">
      <dgm:prSet presAssocID="{291C9706-BEB4-43E8-86CC-C4F99750355C}" presName="spaceRect" presStyleCnt="0"/>
      <dgm:spPr/>
    </dgm:pt>
    <dgm:pt modelId="{017672DB-FDF7-469D-AD99-153157CBA703}" type="pres">
      <dgm:prSet presAssocID="{291C9706-BEB4-43E8-86CC-C4F99750355C}" presName="textRect" presStyleLbl="revTx" presStyleIdx="0" presStyleCnt="3">
        <dgm:presLayoutVars>
          <dgm:chMax val="1"/>
          <dgm:chPref val="1"/>
        </dgm:presLayoutVars>
      </dgm:prSet>
      <dgm:spPr/>
    </dgm:pt>
    <dgm:pt modelId="{B9ADAEBE-DB67-40C3-81A5-18141290AB5B}" type="pres">
      <dgm:prSet presAssocID="{FF999117-6B15-4255-901D-D1F82D6EE98C}" presName="sibTrans" presStyleCnt="0"/>
      <dgm:spPr/>
    </dgm:pt>
    <dgm:pt modelId="{D08CBAD7-019C-4CAC-9F27-E557EF73A67D}" type="pres">
      <dgm:prSet presAssocID="{78CF3A9D-81B8-4780-B3EE-F980C2DED480}" presName="compNode" presStyleCnt="0"/>
      <dgm:spPr/>
    </dgm:pt>
    <dgm:pt modelId="{F074F4E8-848B-4466-A584-A9307BF150E3}" type="pres">
      <dgm:prSet presAssocID="{78CF3A9D-81B8-4780-B3EE-F980C2DED48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5A27BDE-6CEF-456F-84BA-9AFD5EE28DE1}" type="pres">
      <dgm:prSet presAssocID="{78CF3A9D-81B8-4780-B3EE-F980C2DED480}" presName="spaceRect" presStyleCnt="0"/>
      <dgm:spPr/>
    </dgm:pt>
    <dgm:pt modelId="{4708BA71-B193-4049-BFF0-26FD15165DE2}" type="pres">
      <dgm:prSet presAssocID="{78CF3A9D-81B8-4780-B3EE-F980C2DED480}" presName="textRect" presStyleLbl="revTx" presStyleIdx="1" presStyleCnt="3">
        <dgm:presLayoutVars>
          <dgm:chMax val="1"/>
          <dgm:chPref val="1"/>
        </dgm:presLayoutVars>
      </dgm:prSet>
      <dgm:spPr/>
    </dgm:pt>
    <dgm:pt modelId="{48E906EB-8EFC-4CE5-9BC2-8D4770E7A2C8}" type="pres">
      <dgm:prSet presAssocID="{18D9EBC4-CADE-4046-94DD-52FF303162F0}" presName="sibTrans" presStyleCnt="0"/>
      <dgm:spPr/>
    </dgm:pt>
    <dgm:pt modelId="{7EAC2E2A-E424-4A2B-AAC7-7C0362E6538A}" type="pres">
      <dgm:prSet presAssocID="{0D4FE672-BF6F-4E46-85BF-9D754727D8A8}" presName="compNode" presStyleCnt="0"/>
      <dgm:spPr/>
    </dgm:pt>
    <dgm:pt modelId="{4FC6A145-ADFA-4427-B17A-E32206DFD5D6}" type="pres">
      <dgm:prSet presAssocID="{0D4FE672-BF6F-4E46-85BF-9D754727D8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57146B-1831-4995-95CC-7C309170B505}" type="pres">
      <dgm:prSet presAssocID="{0D4FE672-BF6F-4E46-85BF-9D754727D8A8}" presName="spaceRect" presStyleCnt="0"/>
      <dgm:spPr/>
    </dgm:pt>
    <dgm:pt modelId="{8AA67272-F775-4D29-94CC-4E1D74695BF4}" type="pres">
      <dgm:prSet presAssocID="{0D4FE672-BF6F-4E46-85BF-9D754727D8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DBB5A03-695E-4835-B847-A0EC316CF76C}" type="presOf" srcId="{78CF3A9D-81B8-4780-B3EE-F980C2DED480}" destId="{4708BA71-B193-4049-BFF0-26FD15165DE2}" srcOrd="0" destOrd="0" presId="urn:microsoft.com/office/officeart/2018/2/layout/IconLabelList"/>
    <dgm:cxn modelId="{3442D067-2705-4700-AE43-B268CAD42CDB}" srcId="{5AF35B49-E2C2-4839-8ED8-2A13B744D2E3}" destId="{78CF3A9D-81B8-4780-B3EE-F980C2DED480}" srcOrd="1" destOrd="0" parTransId="{77519D9B-CBDA-4E09-A3C6-6C95E3BE218B}" sibTransId="{18D9EBC4-CADE-4046-94DD-52FF303162F0}"/>
    <dgm:cxn modelId="{4AB62682-DDC4-4609-8270-D5D7796E1A84}" srcId="{5AF35B49-E2C2-4839-8ED8-2A13B744D2E3}" destId="{291C9706-BEB4-43E8-86CC-C4F99750355C}" srcOrd="0" destOrd="0" parTransId="{0FE5CF5B-FDBE-4E5C-985F-F95AC9DD2FBD}" sibTransId="{FF999117-6B15-4255-901D-D1F82D6EE98C}"/>
    <dgm:cxn modelId="{F7B0B785-88C8-43AB-A766-F38BCE224956}" srcId="{5AF35B49-E2C2-4839-8ED8-2A13B744D2E3}" destId="{0D4FE672-BF6F-4E46-85BF-9D754727D8A8}" srcOrd="2" destOrd="0" parTransId="{4CEA42E2-DFA7-4C9C-812C-D9059279831D}" sibTransId="{2122ABE6-DC2F-4ED9-912F-BF7F873FFD45}"/>
    <dgm:cxn modelId="{B1A6BAEC-FF3E-44ED-8C89-F28CEF7BD295}" type="presOf" srcId="{5AF35B49-E2C2-4839-8ED8-2A13B744D2E3}" destId="{2010B79C-C3CB-4E7F-B8A4-177A939B3550}" srcOrd="0" destOrd="0" presId="urn:microsoft.com/office/officeart/2018/2/layout/IconLabelList"/>
    <dgm:cxn modelId="{12EABCF5-D066-4A0E-AAF8-62CDD8EF6EE7}" type="presOf" srcId="{291C9706-BEB4-43E8-86CC-C4F99750355C}" destId="{017672DB-FDF7-469D-AD99-153157CBA703}" srcOrd="0" destOrd="0" presId="urn:microsoft.com/office/officeart/2018/2/layout/IconLabelList"/>
    <dgm:cxn modelId="{DBB9E5FA-BA78-4275-8CB1-AEFA9DDABEE8}" type="presOf" srcId="{0D4FE672-BF6F-4E46-85BF-9D754727D8A8}" destId="{8AA67272-F775-4D29-94CC-4E1D74695BF4}" srcOrd="0" destOrd="0" presId="urn:microsoft.com/office/officeart/2018/2/layout/IconLabelList"/>
    <dgm:cxn modelId="{2F960D54-1738-4D79-ADA1-5BA254D95B1F}" type="presParOf" srcId="{2010B79C-C3CB-4E7F-B8A4-177A939B3550}" destId="{2A9DA6A1-5699-481F-88C3-0993A61C64C4}" srcOrd="0" destOrd="0" presId="urn:microsoft.com/office/officeart/2018/2/layout/IconLabelList"/>
    <dgm:cxn modelId="{DE34E8CC-08E3-4173-9818-D6F70A35433A}" type="presParOf" srcId="{2A9DA6A1-5699-481F-88C3-0993A61C64C4}" destId="{2CBF8E28-0696-4912-B59A-00B51B5BC82A}" srcOrd="0" destOrd="0" presId="urn:microsoft.com/office/officeart/2018/2/layout/IconLabelList"/>
    <dgm:cxn modelId="{EABCAB11-8999-4A05-AF8B-739C0068DD78}" type="presParOf" srcId="{2A9DA6A1-5699-481F-88C3-0993A61C64C4}" destId="{DF88D0A5-CABD-4F86-806F-223CB7DD39D1}" srcOrd="1" destOrd="0" presId="urn:microsoft.com/office/officeart/2018/2/layout/IconLabelList"/>
    <dgm:cxn modelId="{F3C1668D-5605-4168-A841-20D4B78C50A3}" type="presParOf" srcId="{2A9DA6A1-5699-481F-88C3-0993A61C64C4}" destId="{017672DB-FDF7-469D-AD99-153157CBA703}" srcOrd="2" destOrd="0" presId="urn:microsoft.com/office/officeart/2018/2/layout/IconLabelList"/>
    <dgm:cxn modelId="{688259EF-1B14-4BB5-8ED7-5B79288857F8}" type="presParOf" srcId="{2010B79C-C3CB-4E7F-B8A4-177A939B3550}" destId="{B9ADAEBE-DB67-40C3-81A5-18141290AB5B}" srcOrd="1" destOrd="0" presId="urn:microsoft.com/office/officeart/2018/2/layout/IconLabelList"/>
    <dgm:cxn modelId="{0F5A7248-51FE-47B2-8306-419FF11FC718}" type="presParOf" srcId="{2010B79C-C3CB-4E7F-B8A4-177A939B3550}" destId="{D08CBAD7-019C-4CAC-9F27-E557EF73A67D}" srcOrd="2" destOrd="0" presId="urn:microsoft.com/office/officeart/2018/2/layout/IconLabelList"/>
    <dgm:cxn modelId="{751BE146-5C89-4B99-BBC5-55ED3E29B6D8}" type="presParOf" srcId="{D08CBAD7-019C-4CAC-9F27-E557EF73A67D}" destId="{F074F4E8-848B-4466-A584-A9307BF150E3}" srcOrd="0" destOrd="0" presId="urn:microsoft.com/office/officeart/2018/2/layout/IconLabelList"/>
    <dgm:cxn modelId="{B475BA8C-4160-4449-ACDE-7F0993282562}" type="presParOf" srcId="{D08CBAD7-019C-4CAC-9F27-E557EF73A67D}" destId="{E5A27BDE-6CEF-456F-84BA-9AFD5EE28DE1}" srcOrd="1" destOrd="0" presId="urn:microsoft.com/office/officeart/2018/2/layout/IconLabelList"/>
    <dgm:cxn modelId="{FD8DD7F2-F4F5-4F67-B1F0-81BF4C4C6766}" type="presParOf" srcId="{D08CBAD7-019C-4CAC-9F27-E557EF73A67D}" destId="{4708BA71-B193-4049-BFF0-26FD15165DE2}" srcOrd="2" destOrd="0" presId="urn:microsoft.com/office/officeart/2018/2/layout/IconLabelList"/>
    <dgm:cxn modelId="{26044258-BF2D-42AA-8033-5A0AD0E07CAE}" type="presParOf" srcId="{2010B79C-C3CB-4E7F-B8A4-177A939B3550}" destId="{48E906EB-8EFC-4CE5-9BC2-8D4770E7A2C8}" srcOrd="3" destOrd="0" presId="urn:microsoft.com/office/officeart/2018/2/layout/IconLabelList"/>
    <dgm:cxn modelId="{67910FBD-B7C8-49F2-8691-905F2D46E7FA}" type="presParOf" srcId="{2010B79C-C3CB-4E7F-B8A4-177A939B3550}" destId="{7EAC2E2A-E424-4A2B-AAC7-7C0362E6538A}" srcOrd="4" destOrd="0" presId="urn:microsoft.com/office/officeart/2018/2/layout/IconLabelList"/>
    <dgm:cxn modelId="{8DC9C45D-7905-4DC2-A857-0725FD78D57D}" type="presParOf" srcId="{7EAC2E2A-E424-4A2B-AAC7-7C0362E6538A}" destId="{4FC6A145-ADFA-4427-B17A-E32206DFD5D6}" srcOrd="0" destOrd="0" presId="urn:microsoft.com/office/officeart/2018/2/layout/IconLabelList"/>
    <dgm:cxn modelId="{4F6271B8-9F35-4BD8-855F-5DB82313D2F5}" type="presParOf" srcId="{7EAC2E2A-E424-4A2B-AAC7-7C0362E6538A}" destId="{DC57146B-1831-4995-95CC-7C309170B505}" srcOrd="1" destOrd="0" presId="urn:microsoft.com/office/officeart/2018/2/layout/IconLabelList"/>
    <dgm:cxn modelId="{10815B8B-1439-484F-A132-21155EFE26C5}" type="presParOf" srcId="{7EAC2E2A-E424-4A2B-AAC7-7C0362E6538A}" destId="{8AA67272-F775-4D29-94CC-4E1D74695BF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092A3E-6DFA-4948-9959-430F6B89454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1FF821-6382-4F2B-BF36-B1CA9A5C0101}">
      <dgm:prSet/>
      <dgm:spPr/>
      <dgm:t>
        <a:bodyPr/>
        <a:lstStyle/>
        <a:p>
          <a:r>
            <a:rPr lang="en-US"/>
            <a:t>Recruitment is the process of identifying the need of the company and hiring accordingly.</a:t>
          </a:r>
        </a:p>
      </dgm:t>
    </dgm:pt>
    <dgm:pt modelId="{08A97960-FF3A-48C8-A0A4-976BB9C0AA04}" type="parTrans" cxnId="{1510850B-40E3-448F-A081-D498A90B9E03}">
      <dgm:prSet/>
      <dgm:spPr/>
      <dgm:t>
        <a:bodyPr/>
        <a:lstStyle/>
        <a:p>
          <a:endParaRPr lang="en-US"/>
        </a:p>
      </dgm:t>
    </dgm:pt>
    <dgm:pt modelId="{978D34C0-A3AB-4BB8-A6FC-2FE8CFEB09A5}" type="sibTrans" cxnId="{1510850B-40E3-448F-A081-D498A90B9E03}">
      <dgm:prSet/>
      <dgm:spPr/>
      <dgm:t>
        <a:bodyPr/>
        <a:lstStyle/>
        <a:p>
          <a:endParaRPr lang="en-US"/>
        </a:p>
      </dgm:t>
    </dgm:pt>
    <dgm:pt modelId="{8C540B20-9C76-4539-A9EA-7ABE2BBA319D}">
      <dgm:prSet/>
      <dgm:spPr/>
      <dgm:t>
        <a:bodyPr/>
        <a:lstStyle/>
        <a:p>
          <a:r>
            <a:rPr lang="en-US"/>
            <a:t>Behavioral interview method is a good way for  hiring hotel team member.</a:t>
          </a:r>
        </a:p>
      </dgm:t>
    </dgm:pt>
    <dgm:pt modelId="{A77CF1D9-3F59-4E07-B713-06206E959AE4}" type="parTrans" cxnId="{E7AC2FD1-6A4E-4E46-BFA0-D24705DF82B3}">
      <dgm:prSet/>
      <dgm:spPr/>
      <dgm:t>
        <a:bodyPr/>
        <a:lstStyle/>
        <a:p>
          <a:endParaRPr lang="en-US"/>
        </a:p>
      </dgm:t>
    </dgm:pt>
    <dgm:pt modelId="{1F6DC757-8393-493F-8573-634E8CCAD251}" type="sibTrans" cxnId="{E7AC2FD1-6A4E-4E46-BFA0-D24705DF82B3}">
      <dgm:prSet/>
      <dgm:spPr/>
      <dgm:t>
        <a:bodyPr/>
        <a:lstStyle/>
        <a:p>
          <a:endParaRPr lang="en-US"/>
        </a:p>
      </dgm:t>
    </dgm:pt>
    <dgm:pt modelId="{9A5918B1-0898-42B3-A471-9529BC5CE161}">
      <dgm:prSet/>
      <dgm:spPr/>
      <dgm:t>
        <a:bodyPr/>
        <a:lstStyle/>
        <a:p>
          <a:r>
            <a:rPr lang="en-US"/>
            <a:t>Funnel questions start with simple questions and gradually get specific.</a:t>
          </a:r>
        </a:p>
      </dgm:t>
    </dgm:pt>
    <dgm:pt modelId="{7CE4373C-CF1C-4B94-899E-12BCB127349B}" type="parTrans" cxnId="{175B6AB9-9E3D-4AEF-B8C2-1D9B7F91C88A}">
      <dgm:prSet/>
      <dgm:spPr/>
      <dgm:t>
        <a:bodyPr/>
        <a:lstStyle/>
        <a:p>
          <a:endParaRPr lang="en-US"/>
        </a:p>
      </dgm:t>
    </dgm:pt>
    <dgm:pt modelId="{1701DE84-F86C-4A81-ABA3-3165D12B51AB}" type="sibTrans" cxnId="{175B6AB9-9E3D-4AEF-B8C2-1D9B7F91C88A}">
      <dgm:prSet/>
      <dgm:spPr/>
      <dgm:t>
        <a:bodyPr/>
        <a:lstStyle/>
        <a:p>
          <a:endParaRPr lang="en-US"/>
        </a:p>
      </dgm:t>
    </dgm:pt>
    <dgm:pt modelId="{2B3A3044-AEE3-41D3-895E-66CB98E62A14}">
      <dgm:prSet/>
      <dgm:spPr/>
      <dgm:t>
        <a:bodyPr/>
        <a:lstStyle/>
        <a:p>
          <a:r>
            <a:rPr lang="en-US"/>
            <a:t>In-person interviews enable the observation of non-verbal cues such as body language, facial expressions, and eye contact.</a:t>
          </a:r>
        </a:p>
      </dgm:t>
    </dgm:pt>
    <dgm:pt modelId="{0F390BFB-FCA5-47BE-8F6C-35F500DF16CB}" type="parTrans" cxnId="{C8DE868C-0539-4D55-AC8C-1AA98E35EF99}">
      <dgm:prSet/>
      <dgm:spPr/>
      <dgm:t>
        <a:bodyPr/>
        <a:lstStyle/>
        <a:p>
          <a:endParaRPr lang="en-US"/>
        </a:p>
      </dgm:t>
    </dgm:pt>
    <dgm:pt modelId="{7F2FBE13-D674-4020-908A-168551140410}" type="sibTrans" cxnId="{C8DE868C-0539-4D55-AC8C-1AA98E35EF99}">
      <dgm:prSet/>
      <dgm:spPr/>
      <dgm:t>
        <a:bodyPr/>
        <a:lstStyle/>
        <a:p>
          <a:endParaRPr lang="en-US"/>
        </a:p>
      </dgm:t>
    </dgm:pt>
    <dgm:pt modelId="{58E7D07C-A881-40DA-A909-DB819ABB91A2}" type="pres">
      <dgm:prSet presAssocID="{6E092A3E-6DFA-4948-9959-430F6B894543}" presName="outerComposite" presStyleCnt="0">
        <dgm:presLayoutVars>
          <dgm:chMax val="5"/>
          <dgm:dir/>
          <dgm:resizeHandles val="exact"/>
        </dgm:presLayoutVars>
      </dgm:prSet>
      <dgm:spPr/>
    </dgm:pt>
    <dgm:pt modelId="{4B969EFC-8F0F-401D-9F08-361757EC8CB5}" type="pres">
      <dgm:prSet presAssocID="{6E092A3E-6DFA-4948-9959-430F6B894543}" presName="dummyMaxCanvas" presStyleCnt="0">
        <dgm:presLayoutVars/>
      </dgm:prSet>
      <dgm:spPr/>
    </dgm:pt>
    <dgm:pt modelId="{C14C9738-915F-4FC2-ABE6-96957D6D7175}" type="pres">
      <dgm:prSet presAssocID="{6E092A3E-6DFA-4948-9959-430F6B894543}" presName="FourNodes_1" presStyleLbl="node1" presStyleIdx="0" presStyleCnt="4">
        <dgm:presLayoutVars>
          <dgm:bulletEnabled val="1"/>
        </dgm:presLayoutVars>
      </dgm:prSet>
      <dgm:spPr/>
    </dgm:pt>
    <dgm:pt modelId="{3D556CAD-0462-4CCB-8DD7-A8300F6C0DE5}" type="pres">
      <dgm:prSet presAssocID="{6E092A3E-6DFA-4948-9959-430F6B894543}" presName="FourNodes_2" presStyleLbl="node1" presStyleIdx="1" presStyleCnt="4">
        <dgm:presLayoutVars>
          <dgm:bulletEnabled val="1"/>
        </dgm:presLayoutVars>
      </dgm:prSet>
      <dgm:spPr/>
    </dgm:pt>
    <dgm:pt modelId="{9E1CDF38-505E-44C6-A6F6-4ACD1FCA297A}" type="pres">
      <dgm:prSet presAssocID="{6E092A3E-6DFA-4948-9959-430F6B894543}" presName="FourNodes_3" presStyleLbl="node1" presStyleIdx="2" presStyleCnt="4">
        <dgm:presLayoutVars>
          <dgm:bulletEnabled val="1"/>
        </dgm:presLayoutVars>
      </dgm:prSet>
      <dgm:spPr/>
    </dgm:pt>
    <dgm:pt modelId="{B8A41553-DB8F-4413-85E5-77BB175BC678}" type="pres">
      <dgm:prSet presAssocID="{6E092A3E-6DFA-4948-9959-430F6B894543}" presName="FourNodes_4" presStyleLbl="node1" presStyleIdx="3" presStyleCnt="4">
        <dgm:presLayoutVars>
          <dgm:bulletEnabled val="1"/>
        </dgm:presLayoutVars>
      </dgm:prSet>
      <dgm:spPr/>
    </dgm:pt>
    <dgm:pt modelId="{E8D4800C-5700-4129-BC97-9005A6EB9ADE}" type="pres">
      <dgm:prSet presAssocID="{6E092A3E-6DFA-4948-9959-430F6B894543}" presName="FourConn_1-2" presStyleLbl="fgAccFollowNode1" presStyleIdx="0" presStyleCnt="3">
        <dgm:presLayoutVars>
          <dgm:bulletEnabled val="1"/>
        </dgm:presLayoutVars>
      </dgm:prSet>
      <dgm:spPr/>
    </dgm:pt>
    <dgm:pt modelId="{D8BDF0FF-79F2-4BB8-93FA-3AE44B75FD0D}" type="pres">
      <dgm:prSet presAssocID="{6E092A3E-6DFA-4948-9959-430F6B894543}" presName="FourConn_2-3" presStyleLbl="fgAccFollowNode1" presStyleIdx="1" presStyleCnt="3">
        <dgm:presLayoutVars>
          <dgm:bulletEnabled val="1"/>
        </dgm:presLayoutVars>
      </dgm:prSet>
      <dgm:spPr/>
    </dgm:pt>
    <dgm:pt modelId="{8F41BEB5-553E-4C73-B059-7E6983BA96CC}" type="pres">
      <dgm:prSet presAssocID="{6E092A3E-6DFA-4948-9959-430F6B894543}" presName="FourConn_3-4" presStyleLbl="fgAccFollowNode1" presStyleIdx="2" presStyleCnt="3">
        <dgm:presLayoutVars>
          <dgm:bulletEnabled val="1"/>
        </dgm:presLayoutVars>
      </dgm:prSet>
      <dgm:spPr/>
    </dgm:pt>
    <dgm:pt modelId="{F6EF2B54-1C7C-44E9-A707-AADF895DDBE9}" type="pres">
      <dgm:prSet presAssocID="{6E092A3E-6DFA-4948-9959-430F6B894543}" presName="FourNodes_1_text" presStyleLbl="node1" presStyleIdx="3" presStyleCnt="4">
        <dgm:presLayoutVars>
          <dgm:bulletEnabled val="1"/>
        </dgm:presLayoutVars>
      </dgm:prSet>
      <dgm:spPr/>
    </dgm:pt>
    <dgm:pt modelId="{5C6DE09A-5D24-49D4-B4C7-9AA20C8E0843}" type="pres">
      <dgm:prSet presAssocID="{6E092A3E-6DFA-4948-9959-430F6B894543}" presName="FourNodes_2_text" presStyleLbl="node1" presStyleIdx="3" presStyleCnt="4">
        <dgm:presLayoutVars>
          <dgm:bulletEnabled val="1"/>
        </dgm:presLayoutVars>
      </dgm:prSet>
      <dgm:spPr/>
    </dgm:pt>
    <dgm:pt modelId="{4228E0A4-2EF7-423E-A2B5-D2F14C03A9A1}" type="pres">
      <dgm:prSet presAssocID="{6E092A3E-6DFA-4948-9959-430F6B894543}" presName="FourNodes_3_text" presStyleLbl="node1" presStyleIdx="3" presStyleCnt="4">
        <dgm:presLayoutVars>
          <dgm:bulletEnabled val="1"/>
        </dgm:presLayoutVars>
      </dgm:prSet>
      <dgm:spPr/>
    </dgm:pt>
    <dgm:pt modelId="{492F6F57-F945-4423-A1B2-B13FBA5A7F7C}" type="pres">
      <dgm:prSet presAssocID="{6E092A3E-6DFA-4948-9959-430F6B89454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A529800-4579-44A8-8DAE-69D2CCA206F3}" type="presOf" srcId="{6E092A3E-6DFA-4948-9959-430F6B894543}" destId="{58E7D07C-A881-40DA-A909-DB819ABB91A2}" srcOrd="0" destOrd="0" presId="urn:microsoft.com/office/officeart/2005/8/layout/vProcess5"/>
    <dgm:cxn modelId="{6F237B07-6D57-407B-9DB7-4289393E83C0}" type="presOf" srcId="{1F6DC757-8393-493F-8573-634E8CCAD251}" destId="{D8BDF0FF-79F2-4BB8-93FA-3AE44B75FD0D}" srcOrd="0" destOrd="0" presId="urn:microsoft.com/office/officeart/2005/8/layout/vProcess5"/>
    <dgm:cxn modelId="{74D6B40A-113F-4DCF-A20A-8DCD9541329F}" type="presOf" srcId="{941FF821-6382-4F2B-BF36-B1CA9A5C0101}" destId="{C14C9738-915F-4FC2-ABE6-96957D6D7175}" srcOrd="0" destOrd="0" presId="urn:microsoft.com/office/officeart/2005/8/layout/vProcess5"/>
    <dgm:cxn modelId="{1510850B-40E3-448F-A081-D498A90B9E03}" srcId="{6E092A3E-6DFA-4948-9959-430F6B894543}" destId="{941FF821-6382-4F2B-BF36-B1CA9A5C0101}" srcOrd="0" destOrd="0" parTransId="{08A97960-FF3A-48C8-A0A4-976BB9C0AA04}" sibTransId="{978D34C0-A3AB-4BB8-A6FC-2FE8CFEB09A5}"/>
    <dgm:cxn modelId="{98407137-90C4-45BB-B709-A756B4C72459}" type="presOf" srcId="{8C540B20-9C76-4539-A9EA-7ABE2BBA319D}" destId="{3D556CAD-0462-4CCB-8DD7-A8300F6C0DE5}" srcOrd="0" destOrd="0" presId="urn:microsoft.com/office/officeart/2005/8/layout/vProcess5"/>
    <dgm:cxn modelId="{18F89B42-78F4-4412-9939-75D8C353E467}" type="presOf" srcId="{1701DE84-F86C-4A81-ABA3-3165D12B51AB}" destId="{8F41BEB5-553E-4C73-B059-7E6983BA96CC}" srcOrd="0" destOrd="0" presId="urn:microsoft.com/office/officeart/2005/8/layout/vProcess5"/>
    <dgm:cxn modelId="{44C18E69-3AB0-44C8-9852-F5A999D9395F}" type="presOf" srcId="{2B3A3044-AEE3-41D3-895E-66CB98E62A14}" destId="{492F6F57-F945-4423-A1B2-B13FBA5A7F7C}" srcOrd="1" destOrd="0" presId="urn:microsoft.com/office/officeart/2005/8/layout/vProcess5"/>
    <dgm:cxn modelId="{61ECFA4A-2575-489C-963B-0EA3F31425F3}" type="presOf" srcId="{8C540B20-9C76-4539-A9EA-7ABE2BBA319D}" destId="{5C6DE09A-5D24-49D4-B4C7-9AA20C8E0843}" srcOrd="1" destOrd="0" presId="urn:microsoft.com/office/officeart/2005/8/layout/vProcess5"/>
    <dgm:cxn modelId="{C8DE868C-0539-4D55-AC8C-1AA98E35EF99}" srcId="{6E092A3E-6DFA-4948-9959-430F6B894543}" destId="{2B3A3044-AEE3-41D3-895E-66CB98E62A14}" srcOrd="3" destOrd="0" parTransId="{0F390BFB-FCA5-47BE-8F6C-35F500DF16CB}" sibTransId="{7F2FBE13-D674-4020-908A-168551140410}"/>
    <dgm:cxn modelId="{B18FA89E-A82D-4EE9-8ED6-559689F304B9}" type="presOf" srcId="{941FF821-6382-4F2B-BF36-B1CA9A5C0101}" destId="{F6EF2B54-1C7C-44E9-A707-AADF895DDBE9}" srcOrd="1" destOrd="0" presId="urn:microsoft.com/office/officeart/2005/8/layout/vProcess5"/>
    <dgm:cxn modelId="{598440B4-2DCC-4D1A-B8FC-4D927ABAE8AF}" type="presOf" srcId="{9A5918B1-0898-42B3-A471-9529BC5CE161}" destId="{9E1CDF38-505E-44C6-A6F6-4ACD1FCA297A}" srcOrd="0" destOrd="0" presId="urn:microsoft.com/office/officeart/2005/8/layout/vProcess5"/>
    <dgm:cxn modelId="{175B6AB9-9E3D-4AEF-B8C2-1D9B7F91C88A}" srcId="{6E092A3E-6DFA-4948-9959-430F6B894543}" destId="{9A5918B1-0898-42B3-A471-9529BC5CE161}" srcOrd="2" destOrd="0" parTransId="{7CE4373C-CF1C-4B94-899E-12BCB127349B}" sibTransId="{1701DE84-F86C-4A81-ABA3-3165D12B51AB}"/>
    <dgm:cxn modelId="{E7AC2FD1-6A4E-4E46-BFA0-D24705DF82B3}" srcId="{6E092A3E-6DFA-4948-9959-430F6B894543}" destId="{8C540B20-9C76-4539-A9EA-7ABE2BBA319D}" srcOrd="1" destOrd="0" parTransId="{A77CF1D9-3F59-4E07-B713-06206E959AE4}" sibTransId="{1F6DC757-8393-493F-8573-634E8CCAD251}"/>
    <dgm:cxn modelId="{CB1BE6D3-7230-45C7-8672-CEE23E03D0FD}" type="presOf" srcId="{2B3A3044-AEE3-41D3-895E-66CB98E62A14}" destId="{B8A41553-DB8F-4413-85E5-77BB175BC678}" srcOrd="0" destOrd="0" presId="urn:microsoft.com/office/officeart/2005/8/layout/vProcess5"/>
    <dgm:cxn modelId="{250F6DED-1195-4AC9-A1C1-3DBD264713D0}" type="presOf" srcId="{9A5918B1-0898-42B3-A471-9529BC5CE161}" destId="{4228E0A4-2EF7-423E-A2B5-D2F14C03A9A1}" srcOrd="1" destOrd="0" presId="urn:microsoft.com/office/officeart/2005/8/layout/vProcess5"/>
    <dgm:cxn modelId="{9AB6E2FF-B9EC-40C2-BF90-AD61F1765DA7}" type="presOf" srcId="{978D34C0-A3AB-4BB8-A6FC-2FE8CFEB09A5}" destId="{E8D4800C-5700-4129-BC97-9005A6EB9ADE}" srcOrd="0" destOrd="0" presId="urn:microsoft.com/office/officeart/2005/8/layout/vProcess5"/>
    <dgm:cxn modelId="{964D5177-F266-46BF-8E81-A2CB2CD01BD8}" type="presParOf" srcId="{58E7D07C-A881-40DA-A909-DB819ABB91A2}" destId="{4B969EFC-8F0F-401D-9F08-361757EC8CB5}" srcOrd="0" destOrd="0" presId="urn:microsoft.com/office/officeart/2005/8/layout/vProcess5"/>
    <dgm:cxn modelId="{81721589-7A4D-463C-B53E-12DA67FD8725}" type="presParOf" srcId="{58E7D07C-A881-40DA-A909-DB819ABB91A2}" destId="{C14C9738-915F-4FC2-ABE6-96957D6D7175}" srcOrd="1" destOrd="0" presId="urn:microsoft.com/office/officeart/2005/8/layout/vProcess5"/>
    <dgm:cxn modelId="{4E8D128B-130D-48A2-89C3-4A74D1FAA3A6}" type="presParOf" srcId="{58E7D07C-A881-40DA-A909-DB819ABB91A2}" destId="{3D556CAD-0462-4CCB-8DD7-A8300F6C0DE5}" srcOrd="2" destOrd="0" presId="urn:microsoft.com/office/officeart/2005/8/layout/vProcess5"/>
    <dgm:cxn modelId="{10E3DB62-0F8C-4A6A-9FB5-947320A06622}" type="presParOf" srcId="{58E7D07C-A881-40DA-A909-DB819ABB91A2}" destId="{9E1CDF38-505E-44C6-A6F6-4ACD1FCA297A}" srcOrd="3" destOrd="0" presId="urn:microsoft.com/office/officeart/2005/8/layout/vProcess5"/>
    <dgm:cxn modelId="{041D2C05-2FDD-4A47-808E-FF13AC28EF18}" type="presParOf" srcId="{58E7D07C-A881-40DA-A909-DB819ABB91A2}" destId="{B8A41553-DB8F-4413-85E5-77BB175BC678}" srcOrd="4" destOrd="0" presId="urn:microsoft.com/office/officeart/2005/8/layout/vProcess5"/>
    <dgm:cxn modelId="{91EA78BB-1E2B-49DF-8C8D-86969947DFCB}" type="presParOf" srcId="{58E7D07C-A881-40DA-A909-DB819ABB91A2}" destId="{E8D4800C-5700-4129-BC97-9005A6EB9ADE}" srcOrd="5" destOrd="0" presId="urn:microsoft.com/office/officeart/2005/8/layout/vProcess5"/>
    <dgm:cxn modelId="{4F6B6B84-C779-4133-99CD-C632D56B20B7}" type="presParOf" srcId="{58E7D07C-A881-40DA-A909-DB819ABB91A2}" destId="{D8BDF0FF-79F2-4BB8-93FA-3AE44B75FD0D}" srcOrd="6" destOrd="0" presId="urn:microsoft.com/office/officeart/2005/8/layout/vProcess5"/>
    <dgm:cxn modelId="{6388AAB2-5DC6-4FBB-95B8-83824380F1E2}" type="presParOf" srcId="{58E7D07C-A881-40DA-A909-DB819ABB91A2}" destId="{8F41BEB5-553E-4C73-B059-7E6983BA96CC}" srcOrd="7" destOrd="0" presId="urn:microsoft.com/office/officeart/2005/8/layout/vProcess5"/>
    <dgm:cxn modelId="{05333CFB-8958-4BD5-8CC2-EE22679F7401}" type="presParOf" srcId="{58E7D07C-A881-40DA-A909-DB819ABB91A2}" destId="{F6EF2B54-1C7C-44E9-A707-AADF895DDBE9}" srcOrd="8" destOrd="0" presId="urn:microsoft.com/office/officeart/2005/8/layout/vProcess5"/>
    <dgm:cxn modelId="{BA201D21-DB50-4456-AAD3-B586FE2B8492}" type="presParOf" srcId="{58E7D07C-A881-40DA-A909-DB819ABB91A2}" destId="{5C6DE09A-5D24-49D4-B4C7-9AA20C8E0843}" srcOrd="9" destOrd="0" presId="urn:microsoft.com/office/officeart/2005/8/layout/vProcess5"/>
    <dgm:cxn modelId="{8C9F775F-E111-46C5-93BC-5FFA08D13F42}" type="presParOf" srcId="{58E7D07C-A881-40DA-A909-DB819ABB91A2}" destId="{4228E0A4-2EF7-423E-A2B5-D2F14C03A9A1}" srcOrd="10" destOrd="0" presId="urn:microsoft.com/office/officeart/2005/8/layout/vProcess5"/>
    <dgm:cxn modelId="{1E31E242-D3DD-4159-A8C7-C5E778038C83}" type="presParOf" srcId="{58E7D07C-A881-40DA-A909-DB819ABB91A2}" destId="{492F6F57-F945-4423-A1B2-B13FBA5A7F7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52E77-E20E-43D7-916A-A14424B6239A}">
      <dsp:nvSpPr>
        <dsp:cNvPr id="0" name=""/>
        <dsp:cNvSpPr/>
      </dsp:nvSpPr>
      <dsp:spPr>
        <a:xfrm>
          <a:off x="375324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BCF0B-4319-4D60-840D-644C1DA10C3B}">
      <dsp:nvSpPr>
        <dsp:cNvPr id="0" name=""/>
        <dsp:cNvSpPr/>
      </dsp:nvSpPr>
      <dsp:spPr>
        <a:xfrm>
          <a:off x="1173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Recruitment refers to the process of identifying, attracting, interviewing, selecting, hiring and onboarding employees.(SmartRecruiters,2025)</a:t>
          </a:r>
        </a:p>
      </dsp:txBody>
      <dsp:txXfrm>
        <a:off x="1173" y="2226884"/>
        <a:ext cx="1360546" cy="816328"/>
      </dsp:txXfrm>
    </dsp:sp>
    <dsp:sp modelId="{E6F1AB9A-60FA-4667-8EE3-9FDE8A551F79}">
      <dsp:nvSpPr>
        <dsp:cNvPr id="0" name=""/>
        <dsp:cNvSpPr/>
      </dsp:nvSpPr>
      <dsp:spPr>
        <a:xfrm>
          <a:off x="1973966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E6587-E9C0-4BA7-91D8-2B701B299A83}">
      <dsp:nvSpPr>
        <dsp:cNvPr id="0" name=""/>
        <dsp:cNvSpPr/>
      </dsp:nvSpPr>
      <dsp:spPr>
        <a:xfrm>
          <a:off x="1599816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 hotels team members are required to greet and guide guest looking to check in and book rooms.</a:t>
          </a:r>
        </a:p>
      </dsp:txBody>
      <dsp:txXfrm>
        <a:off x="1599816" y="2226884"/>
        <a:ext cx="1360546" cy="816328"/>
      </dsp:txXfrm>
    </dsp:sp>
    <dsp:sp modelId="{324DF6D1-139A-4884-9BAC-C0E4598492D5}">
      <dsp:nvSpPr>
        <dsp:cNvPr id="0" name=""/>
        <dsp:cNvSpPr/>
      </dsp:nvSpPr>
      <dsp:spPr>
        <a:xfrm>
          <a:off x="3572609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9D688-3A86-4525-BE89-8BE065FF5409}">
      <dsp:nvSpPr>
        <dsp:cNvPr id="0" name=""/>
        <dsp:cNvSpPr/>
      </dsp:nvSpPr>
      <dsp:spPr>
        <a:xfrm>
          <a:off x="3198458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They help guest checking for availability of the rooms and other requirements.</a:t>
          </a:r>
        </a:p>
      </dsp:txBody>
      <dsp:txXfrm>
        <a:off x="3198458" y="2226884"/>
        <a:ext cx="1360546" cy="816328"/>
      </dsp:txXfrm>
    </dsp:sp>
    <dsp:sp modelId="{29122E96-8BB9-43AC-AABC-3D4AA6D0DFDF}">
      <dsp:nvSpPr>
        <dsp:cNvPr id="0" name=""/>
        <dsp:cNvSpPr/>
      </dsp:nvSpPr>
      <dsp:spPr>
        <a:xfrm>
          <a:off x="5171251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6518B3-B910-4D3C-ADA3-3600E2FA2E86}">
      <dsp:nvSpPr>
        <dsp:cNvPr id="0" name=""/>
        <dsp:cNvSpPr/>
      </dsp:nvSpPr>
      <dsp:spPr>
        <a:xfrm>
          <a:off x="4797101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They hand over the keys to the customers and take care of their requirements while their stay in the hotel.</a:t>
          </a:r>
        </a:p>
      </dsp:txBody>
      <dsp:txXfrm>
        <a:off x="4797101" y="2226884"/>
        <a:ext cx="1360546" cy="816328"/>
      </dsp:txXfrm>
    </dsp:sp>
    <dsp:sp modelId="{BC4686A0-DBDB-46C4-94BD-E65A68251678}">
      <dsp:nvSpPr>
        <dsp:cNvPr id="0" name=""/>
        <dsp:cNvSpPr/>
      </dsp:nvSpPr>
      <dsp:spPr>
        <a:xfrm>
          <a:off x="6769894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9B9BF-BFF2-4B70-94D5-F1ABEF433AEE}">
      <dsp:nvSpPr>
        <dsp:cNvPr id="0" name=""/>
        <dsp:cNvSpPr/>
      </dsp:nvSpPr>
      <dsp:spPr>
        <a:xfrm>
          <a:off x="6395743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They also have to attend the calls from the customers to book the rooms over the phone.</a:t>
          </a:r>
        </a:p>
      </dsp:txBody>
      <dsp:txXfrm>
        <a:off x="6395743" y="2226884"/>
        <a:ext cx="1360546" cy="816328"/>
      </dsp:txXfrm>
    </dsp:sp>
    <dsp:sp modelId="{842367C6-8484-4A8B-862B-9964B7871C24}">
      <dsp:nvSpPr>
        <dsp:cNvPr id="0" name=""/>
        <dsp:cNvSpPr/>
      </dsp:nvSpPr>
      <dsp:spPr>
        <a:xfrm>
          <a:off x="8368536" y="1350986"/>
          <a:ext cx="612246" cy="6122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FBDA2-B4EE-4A1A-AB75-C6F644E3BE5E}">
      <dsp:nvSpPr>
        <dsp:cNvPr id="0" name=""/>
        <dsp:cNvSpPr/>
      </dsp:nvSpPr>
      <dsp:spPr>
        <a:xfrm>
          <a:off x="7994386" y="2226884"/>
          <a:ext cx="1360546" cy="816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team member has to report to the manager of the hotel. (Henderson,2010)</a:t>
          </a:r>
        </a:p>
      </dsp:txBody>
      <dsp:txXfrm>
        <a:off x="7994386" y="2226884"/>
        <a:ext cx="1360546" cy="8163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228A78-FD65-4E7D-924F-A1032B606347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AB254A7B-237B-4BEB-A153-5C9068A7DA31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Demonstrate passion and enthusiasm in your role and show commitment to your colleagues.</a:t>
          </a:r>
        </a:p>
      </dsp:txBody>
      <dsp:txXfrm>
        <a:off x="8061" y="5979"/>
        <a:ext cx="3034531" cy="1820718"/>
      </dsp:txXfrm>
    </dsp:sp>
    <dsp:sp modelId="{4905EC96-1FCF-4920-8C5C-332F03420518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E1518DD8-3ED5-46A5-BCB0-FE10D5B6D10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the ability to manage time and prioritise tasks, to ensure that each shift runs smoothly and efficiently.</a:t>
          </a:r>
        </a:p>
      </dsp:txBody>
      <dsp:txXfrm>
        <a:off x="3740534" y="5979"/>
        <a:ext cx="3034531" cy="1820718"/>
      </dsp:txXfrm>
    </dsp:sp>
    <dsp:sp modelId="{EEBA5496-C283-4152-ACAF-16A96750961C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9746D16A-EA01-4E04-9393-E3FCE4A2A633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a friendly nature and good communications skills.</a:t>
          </a:r>
        </a:p>
      </dsp:txBody>
      <dsp:txXfrm>
        <a:off x="7473007" y="5979"/>
        <a:ext cx="3034531" cy="1820718"/>
      </dsp:txXfrm>
    </dsp:sp>
    <dsp:sp modelId="{585B0F0C-1513-4580-9A29-BAFDF46CF0C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659AEF01-E83B-44CB-9107-6D8A146DC2DE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 honest, trustworthy and respectful.</a:t>
          </a:r>
        </a:p>
      </dsp:txBody>
      <dsp:txXfrm>
        <a:off x="8061" y="2524640"/>
        <a:ext cx="3034531" cy="1820718"/>
      </dsp:txXfrm>
    </dsp:sp>
    <dsp:sp modelId="{709A8961-D91D-4419-AE3C-1B9C768056CA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CCC87CC6-B612-48A3-9F60-E9EE16ED7F4D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Remain calm when working in a fast-paced environment.</a:t>
          </a:r>
        </a:p>
      </dsp:txBody>
      <dsp:txXfrm>
        <a:off x="3740534" y="2524640"/>
        <a:ext cx="3034531" cy="1820718"/>
      </dsp:txXfrm>
    </dsp:sp>
    <dsp:sp modelId="{47330031-A3F9-4EE5-81CD-1FAEBAB0A14E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Receive regular feedback from the management team and achieve any actions agreed on.</a:t>
          </a:r>
        </a:p>
      </dsp:txBody>
      <dsp:txXfrm>
        <a:off x="7473007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512D0-B00C-4A3F-8A80-27CD4C27A004}">
      <dsp:nvSpPr>
        <dsp:cNvPr id="0" name=""/>
        <dsp:cNvSpPr/>
      </dsp:nvSpPr>
      <dsp:spPr>
        <a:xfrm>
          <a:off x="205509" y="1640565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EFED5-0320-4E50-8243-129643CA9BBA}">
      <dsp:nvSpPr>
        <dsp:cNvPr id="0" name=""/>
        <dsp:cNvSpPr/>
      </dsp:nvSpPr>
      <dsp:spPr>
        <a:xfrm>
          <a:off x="396960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0F475-AEA4-497C-8CA2-819CC9AE919F}">
      <dsp:nvSpPr>
        <dsp:cNvPr id="0" name=""/>
        <dsp:cNvSpPr/>
      </dsp:nvSpPr>
      <dsp:spPr>
        <a:xfrm>
          <a:off x="1312541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Definition- Structured interviews are the most systematized type of interview, the interviewer uses predetermined questions in a set order.</a:t>
          </a:r>
        </a:p>
      </dsp:txBody>
      <dsp:txXfrm>
        <a:off x="1312541" y="1640565"/>
        <a:ext cx="2148945" cy="911674"/>
      </dsp:txXfrm>
    </dsp:sp>
    <dsp:sp modelId="{DE539C1E-E37C-4ECB-8FDA-A28DE5A69857}">
      <dsp:nvSpPr>
        <dsp:cNvPr id="0" name=""/>
        <dsp:cNvSpPr/>
      </dsp:nvSpPr>
      <dsp:spPr>
        <a:xfrm>
          <a:off x="3835925" y="1640565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5B88F-72E4-430B-82DF-7785A447912E}">
      <dsp:nvSpPr>
        <dsp:cNvPr id="0" name=""/>
        <dsp:cNvSpPr/>
      </dsp:nvSpPr>
      <dsp:spPr>
        <a:xfrm>
          <a:off x="4027376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DBD48-73C8-4921-A2D1-E0AC08D67DEF}">
      <dsp:nvSpPr>
        <dsp:cNvPr id="0" name=""/>
        <dsp:cNvSpPr/>
      </dsp:nvSpPr>
      <dsp:spPr>
        <a:xfrm>
          <a:off x="4942957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Advantages-Reduced bias, Increased credibility, simple, cost-effective and efficient.</a:t>
          </a:r>
        </a:p>
      </dsp:txBody>
      <dsp:txXfrm>
        <a:off x="4942957" y="1640565"/>
        <a:ext cx="2148945" cy="911674"/>
      </dsp:txXfrm>
    </dsp:sp>
    <dsp:sp modelId="{E4B8346B-6511-431B-AB39-D1EEDE001385}">
      <dsp:nvSpPr>
        <dsp:cNvPr id="0" name=""/>
        <dsp:cNvSpPr/>
      </dsp:nvSpPr>
      <dsp:spPr>
        <a:xfrm>
          <a:off x="7466341" y="1640565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83B59-7D2F-461B-B411-125F8D98019A}">
      <dsp:nvSpPr>
        <dsp:cNvPr id="0" name=""/>
        <dsp:cNvSpPr/>
      </dsp:nvSpPr>
      <dsp:spPr>
        <a:xfrm>
          <a:off x="7657792" y="1832017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C8C62-5D70-408F-B0CF-E1CB82096BDA}">
      <dsp:nvSpPr>
        <dsp:cNvPr id="0" name=""/>
        <dsp:cNvSpPr/>
      </dsp:nvSpPr>
      <dsp:spPr>
        <a:xfrm>
          <a:off x="8573374" y="16405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Use- When You are constrained in terms of time or resources and need to analyze your data quickly and efficiently.(scribbr,2025)</a:t>
          </a:r>
        </a:p>
      </dsp:txBody>
      <dsp:txXfrm>
        <a:off x="8573374" y="1640565"/>
        <a:ext cx="2148945" cy="9116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D14575-F1E0-4D45-A362-E5D4EFCB4E02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E1E36-FADF-49EB-B239-1B6B365F235C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Definition- A panel interview is where you (the candidate) meet with a panel of multiple interviewers.</a:t>
          </a:r>
        </a:p>
      </dsp:txBody>
      <dsp:txXfrm>
        <a:off x="59990" y="2654049"/>
        <a:ext cx="3226223" cy="720000"/>
      </dsp:txXfrm>
    </dsp:sp>
    <dsp:sp modelId="{BB2F758C-7579-4A8B-9BA1-3D6785A8C824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081F9-A19A-4331-A56F-E0F3C1E2973F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Advantages- Panel interviews are often easier to schedule and generally faster than individual interviews.</a:t>
          </a:r>
        </a:p>
      </dsp:txBody>
      <dsp:txXfrm>
        <a:off x="3850802" y="2654049"/>
        <a:ext cx="3226223" cy="720000"/>
      </dsp:txXfrm>
    </dsp:sp>
    <dsp:sp modelId="{EB06667E-9AF1-4505-B2AF-8626DD45295E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F4903-ACE9-470F-9376-A02F6F3D4A87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Use- A panel interview is a type of interview some companies use to streamline the hiring process.(Pelta.R,2024)</a:t>
          </a:r>
        </a:p>
      </dsp:txBody>
      <dsp:txXfrm>
        <a:off x="7641615" y="2654049"/>
        <a:ext cx="322622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F8E28-0696-4912-B59A-00B51B5BC82A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7672DB-FDF7-469D-AD99-153157CBA703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Definition- Behavioral interviewing is a technique that assesses a candidate’s ability to meet the job requirements based on their previous experience.</a:t>
          </a:r>
        </a:p>
      </dsp:txBody>
      <dsp:txXfrm>
        <a:off x="417971" y="2644140"/>
        <a:ext cx="2889450" cy="720000"/>
      </dsp:txXfrm>
    </dsp:sp>
    <dsp:sp modelId="{F074F4E8-848B-4466-A584-A9307BF150E3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8BA71-B193-4049-BFF0-26FD15165DE2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Advantage- Behavioral interviewing is a simple yet highly effective method of determining a candidate’s qualifications.</a:t>
          </a:r>
        </a:p>
      </dsp:txBody>
      <dsp:txXfrm>
        <a:off x="3813075" y="2644140"/>
        <a:ext cx="2889450" cy="720000"/>
      </dsp:txXfrm>
    </dsp:sp>
    <dsp:sp modelId="{4FC6A145-ADFA-4427-B17A-E32206DFD5D6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67272-F775-4D29-94CC-4E1D74695BF4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Use- While behavioral interview questions focus on the candidate’s past experiences, traditional interview questions are meant to gain general background information.(eddy.com,2025)</a:t>
          </a:r>
        </a:p>
      </dsp:txBody>
      <dsp:txXfrm>
        <a:off x="7208178" y="2644140"/>
        <a:ext cx="28894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4C9738-915F-4FC2-ABE6-96957D6D7175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Recruitment is the process of identifying the need of the company and hiring accordingly.</a:t>
          </a:r>
        </a:p>
      </dsp:txBody>
      <dsp:txXfrm>
        <a:off x="27017" y="27017"/>
        <a:ext cx="7668958" cy="868383"/>
      </dsp:txXfrm>
    </dsp:sp>
    <dsp:sp modelId="{3D556CAD-0462-4CCB-8DD7-A8300F6C0DE5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Behavioral interview method is a good way for  hiring hotel team member.</a:t>
          </a:r>
        </a:p>
      </dsp:txBody>
      <dsp:txXfrm>
        <a:off x="759181" y="1117146"/>
        <a:ext cx="7356493" cy="868383"/>
      </dsp:txXfrm>
    </dsp:sp>
    <dsp:sp modelId="{9E1CDF38-505E-44C6-A6F6-4ACD1FCA297A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Funnel questions start with simple questions and gradually get specific.</a:t>
          </a:r>
        </a:p>
      </dsp:txBody>
      <dsp:txXfrm>
        <a:off x="1480418" y="2207275"/>
        <a:ext cx="7367421" cy="868383"/>
      </dsp:txXfrm>
    </dsp:sp>
    <dsp:sp modelId="{B8A41553-DB8F-4413-85E5-77BB175BC678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In-person interviews enable the observation of non-verbal cues such as body language, facial expressions, and eye contact.</a:t>
          </a:r>
        </a:p>
      </dsp:txBody>
      <dsp:txXfrm>
        <a:off x="2212582" y="3297404"/>
        <a:ext cx="7356493" cy="868383"/>
      </dsp:txXfrm>
    </dsp:sp>
    <dsp:sp modelId="{E8D4800C-5700-4129-BC97-9005A6EB9ADE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D8BDF0FF-79F2-4BB8-93FA-3AE44B75FD0D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8F41BEB5-553E-4C73-B059-7E6983BA96CC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careers@easyhotel.com,202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ed.com/career-advice/career-development/questioning-techniques" TargetMode="External"/><Relationship Id="rId3" Type="http://schemas.openxmlformats.org/officeDocument/2006/relationships/hyperlink" Target="https://www.smartrecruiters.com/resources/glossary/recruitment/" TargetMode="External"/><Relationship Id="rId7" Type="http://schemas.openxmlformats.org/officeDocument/2006/relationships/hyperlink" Target="https://eddy.com/hr-encyclopedia/behavioral-interviewing/" TargetMode="External"/><Relationship Id="rId2" Type="http://schemas.openxmlformats.org/officeDocument/2006/relationships/hyperlink" Target="https://www.easyhotel.com/?gclsrc=aw.ds&amp;gad_source=1&amp;gad_campaignid=680470707&amp;gbraid=0AAAAAD-lD5Rk82-IT2Ov_s0wayooAkqP6&amp;gclid=EAIaIQobChMIltHFlKeckAMVwaVQBh2K4iTMEAAYASAAEgKDy_D_Bw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forage.com/blog/interview-questions/panel-interview" TargetMode="External"/><Relationship Id="rId5" Type="http://schemas.openxmlformats.org/officeDocument/2006/relationships/hyperlink" Target="https://www.scribbr.co.uk/research-methods/structured-interviews/" TargetMode="External"/><Relationship Id="rId4" Type="http://schemas.openxmlformats.org/officeDocument/2006/relationships/hyperlink" Target="https://careers.easyhotel.com/job/778410" TargetMode="External"/><Relationship Id="rId9" Type="http://schemas.openxmlformats.org/officeDocument/2006/relationships/hyperlink" Target="https://www.vwa.com/news/recruitment-guide-intervie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AD224439-AC09-C6EF-6631-F7A8076C0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1"/>
            <a:ext cx="4343400" cy="634282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endParaRPr lang="en-US" dirty="0"/>
          </a:p>
          <a:p>
            <a:pPr algn="l"/>
            <a:r>
              <a:rPr lang="en-US" dirty="0"/>
              <a:t>Karan Rozario Alphonso-2409266</a:t>
            </a:r>
            <a:endParaRPr lang="en-US"/>
          </a:p>
          <a:p>
            <a:pPr algn="l"/>
            <a:endParaRPr lang="en-US" dirty="0">
              <a:latin typeface="Aptos"/>
            </a:endParaRPr>
          </a:p>
          <a:p>
            <a:pPr algn="l"/>
            <a:r>
              <a:rPr lang="en-US" b="1" dirty="0">
                <a:latin typeface="Arial Nova"/>
              </a:rPr>
              <a:t>Program- </a:t>
            </a:r>
            <a:r>
              <a:rPr lang="en-US" dirty="0">
                <a:latin typeface="Arial Nova"/>
                <a:cs typeface="Arial"/>
              </a:rPr>
              <a:t>BA (Hons) Leadership and Management Skills for the Workplace</a:t>
            </a:r>
          </a:p>
          <a:p>
            <a:pPr algn="l"/>
            <a:endParaRPr lang="en-US" dirty="0">
              <a:latin typeface="Arial Nova"/>
              <a:cs typeface="Arial"/>
            </a:endParaRPr>
          </a:p>
          <a:p>
            <a:pPr algn="l"/>
            <a:r>
              <a:rPr lang="en-US" b="1" dirty="0">
                <a:latin typeface="Arial Nova"/>
                <a:cs typeface="Arial"/>
              </a:rPr>
              <a:t>Module- </a:t>
            </a:r>
            <a:r>
              <a:rPr lang="en-US" dirty="0">
                <a:latin typeface="Arial Nova"/>
                <a:cs typeface="Arial"/>
              </a:rPr>
              <a:t>Developing and Managing Individuals and Teams</a:t>
            </a:r>
            <a:r>
              <a:rPr lang="en-US" b="1" dirty="0">
                <a:latin typeface="Arial Nova"/>
                <a:cs typeface="Arial"/>
              </a:rPr>
              <a:t> </a:t>
            </a:r>
            <a:r>
              <a:rPr lang="en-US" dirty="0">
                <a:latin typeface="Arial Nova"/>
                <a:cs typeface="Arial"/>
              </a:rPr>
              <a:t>LCLM5002</a:t>
            </a:r>
          </a:p>
          <a:p>
            <a:pPr algn="l"/>
            <a:endParaRPr lang="en-US" dirty="0">
              <a:latin typeface="Arial Nova"/>
              <a:cs typeface="Arial"/>
            </a:endParaRPr>
          </a:p>
          <a:p>
            <a:pPr algn="l"/>
            <a:r>
              <a:rPr lang="en-US" b="1" dirty="0">
                <a:latin typeface="Arial Nova"/>
                <a:cs typeface="Arial"/>
              </a:rPr>
              <a:t>Assignment- </a:t>
            </a:r>
            <a:r>
              <a:rPr lang="en-US" dirty="0">
                <a:latin typeface="Arial Nova"/>
                <a:cs typeface="Arial"/>
              </a:rPr>
              <a:t>Component 1- Individual Presentation</a:t>
            </a:r>
            <a:r>
              <a:rPr lang="en-US" b="1" dirty="0">
                <a:latin typeface="Arial Nova"/>
                <a:cs typeface="Arial"/>
              </a:rPr>
              <a:t> </a:t>
            </a:r>
          </a:p>
          <a:p>
            <a:pPr algn="l"/>
            <a:endParaRPr lang="en-US" b="1" dirty="0">
              <a:latin typeface="Arial Nova"/>
              <a:cs typeface="Arial"/>
            </a:endParaRPr>
          </a:p>
          <a:p>
            <a:pPr algn="l"/>
            <a:r>
              <a:rPr lang="en-US" b="1" dirty="0">
                <a:latin typeface="Arial Nova"/>
                <a:cs typeface="Arial"/>
              </a:rPr>
              <a:t>Lecturer- </a:t>
            </a:r>
            <a:r>
              <a:rPr lang="en-US" dirty="0">
                <a:latin typeface="Arial Nova"/>
                <a:ea typeface="+mn-lt"/>
                <a:cs typeface="Arial"/>
              </a:rPr>
              <a:t>Mudassar Hasan</a:t>
            </a:r>
            <a:endParaRPr lang="en-US">
              <a:latin typeface="Aptos" panose="020B0004020202020204"/>
              <a:cs typeface="Arial"/>
            </a:endParaRPr>
          </a:p>
        </p:txBody>
      </p:sp>
      <p:sp>
        <p:nvSpPr>
          <p:cNvPr id="63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onnsiteX0" fmla="*/ 0 w 3479619"/>
              <a:gd name="connsiteY0" fmla="*/ 0 h 18288"/>
              <a:gd name="connsiteX1" fmla="*/ 661128 w 3479619"/>
              <a:gd name="connsiteY1" fmla="*/ 0 h 18288"/>
              <a:gd name="connsiteX2" fmla="*/ 1357051 w 3479619"/>
              <a:gd name="connsiteY2" fmla="*/ 0 h 18288"/>
              <a:gd name="connsiteX3" fmla="*/ 2087771 w 3479619"/>
              <a:gd name="connsiteY3" fmla="*/ 0 h 18288"/>
              <a:gd name="connsiteX4" fmla="*/ 2818491 w 3479619"/>
              <a:gd name="connsiteY4" fmla="*/ 0 h 18288"/>
              <a:gd name="connsiteX5" fmla="*/ 3479619 w 3479619"/>
              <a:gd name="connsiteY5" fmla="*/ 0 h 18288"/>
              <a:gd name="connsiteX6" fmla="*/ 3479619 w 3479619"/>
              <a:gd name="connsiteY6" fmla="*/ 18288 h 18288"/>
              <a:gd name="connsiteX7" fmla="*/ 2714103 w 3479619"/>
              <a:gd name="connsiteY7" fmla="*/ 18288 h 18288"/>
              <a:gd name="connsiteX8" fmla="*/ 1948587 w 3479619"/>
              <a:gd name="connsiteY8" fmla="*/ 18288 h 18288"/>
              <a:gd name="connsiteX9" fmla="*/ 1252663 w 3479619"/>
              <a:gd name="connsiteY9" fmla="*/ 18288 h 18288"/>
              <a:gd name="connsiteX10" fmla="*/ 0 w 3479619"/>
              <a:gd name="connsiteY10" fmla="*/ 18288 h 18288"/>
              <a:gd name="connsiteX11" fmla="*/ 0 w 3479619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Free illustration: Meeting, Cooperation, Personal - Free Image on ...">
            <a:extLst>
              <a:ext uri="{FF2B5EF4-FFF2-40B4-BE49-F238E27FC236}">
                <a16:creationId xmlns:a16="http://schemas.microsoft.com/office/drawing/2014/main" id="{DF7FD1E3-801D-0378-9386-BD55B9656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" y="171450"/>
            <a:ext cx="61722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68DEA-B37D-8E00-DC48-1B562FB9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                                          Table Of Content 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E46CE-47C5-31A2-7439-1B2EEA2D2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AutoNum type="arabicPeriod"/>
            </a:pPr>
            <a:r>
              <a:rPr lang="en-US" sz="1800" dirty="0">
                <a:latin typeface="Arial"/>
                <a:cs typeface="Arial"/>
              </a:rPr>
              <a:t>     Introduction.                                                                                                                                                                                                                           </a:t>
            </a:r>
          </a:p>
          <a:p>
            <a:pPr>
              <a:buAutoNum type="arabicPeriod"/>
            </a:pPr>
            <a:r>
              <a:rPr lang="en-US" sz="1800" dirty="0">
                <a:latin typeface="Arial"/>
                <a:cs typeface="Arial"/>
              </a:rPr>
              <a:t>    Recruitment process.       </a:t>
            </a:r>
          </a:p>
          <a:p>
            <a:pPr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Arial"/>
                <a:cs typeface="Arial"/>
              </a:rPr>
              <a:t>3 different types of interviews. </a:t>
            </a:r>
          </a:p>
          <a:p>
            <a:pPr marL="514350" indent="-514350"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Arial"/>
                <a:cs typeface="Arial"/>
              </a:rPr>
              <a:t>Justify the appropriate questioning techniques. </a:t>
            </a:r>
          </a:p>
          <a:p>
            <a:pPr marL="514350" indent="-514350"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Arial"/>
                <a:cs typeface="Arial"/>
              </a:rPr>
              <a:t>Comparison and contrast between a face-to-face interview and Online Interview.</a:t>
            </a:r>
          </a:p>
          <a:p>
            <a:pPr marL="514350" indent="-514350"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Arial"/>
                <a:cs typeface="Arial"/>
              </a:rPr>
              <a:t>Conclusion</a:t>
            </a:r>
          </a:p>
          <a:p>
            <a:pPr marL="514350" indent="-514350">
              <a:buAutoNum type="arabicPeriod"/>
            </a:pPr>
            <a:endParaRPr lang="en-US" sz="1800" dirty="0">
              <a:latin typeface="Arial"/>
              <a:cs typeface="Arial"/>
            </a:endParaRPr>
          </a:p>
          <a:p>
            <a:pPr marL="514350" indent="-514350">
              <a:buAutoNum type="arabicPeriod"/>
            </a:pPr>
            <a:r>
              <a:rPr lang="en-US" sz="1800" dirty="0">
                <a:latin typeface="Arial"/>
                <a:cs typeface="Arial"/>
              </a:rPr>
              <a:t>References </a:t>
            </a:r>
          </a:p>
        </p:txBody>
      </p:sp>
    </p:spTree>
    <p:extLst>
      <p:ext uri="{BB962C8B-B14F-4D97-AF65-F5344CB8AC3E}">
        <p14:creationId xmlns:p14="http://schemas.microsoft.com/office/powerpoint/2010/main" val="1192372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931EAB-2884-10B9-A874-0893AB756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                                 Introduction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C063252C-F44B-8117-1CAB-823597A6B0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737" r="25994" b="6250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47F20724-C464-DAFB-BC27-09C3E023A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/>
              <a:t>Easy hotels are a affordable and ecofriendly hotel chain with 50 locations over Europe including Birmingham. </a:t>
            </a:r>
          </a:p>
          <a:p>
            <a:r>
              <a:rPr lang="en-US" sz="1900"/>
              <a:t>All hotels are in the city centers for customer convenience.</a:t>
            </a:r>
          </a:p>
          <a:p>
            <a:r>
              <a:rPr lang="en-US" sz="1900"/>
              <a:t>All operations are ecofriendly like wooden key cards and no single use plastics.</a:t>
            </a:r>
          </a:p>
          <a:p>
            <a:r>
              <a:rPr lang="en-US" sz="1900"/>
              <a:t>It is super easy to book a stay with all-in app, mobile check in, e-key and automated Id scan.</a:t>
            </a:r>
            <a:endParaRPr lang="en-US" sz="1900">
              <a:latin typeface="Aptos"/>
              <a:cs typeface="Arial"/>
            </a:endParaRPr>
          </a:p>
          <a:p>
            <a:r>
              <a:rPr lang="en-US" sz="1900">
                <a:latin typeface="Arial"/>
                <a:cs typeface="Arial"/>
              </a:rPr>
              <a:t>New rooms are made from recyclable and sustainable materials.</a:t>
            </a:r>
          </a:p>
          <a:p>
            <a:r>
              <a:rPr lang="en-US" sz="1900">
                <a:latin typeface="Arial"/>
                <a:cs typeface="Arial"/>
              </a:rPr>
              <a:t>As of late 2024, easyHotel plc had a market capitalization of approximately £119 million.(easyhotel,2025)</a:t>
            </a:r>
          </a:p>
        </p:txBody>
      </p:sp>
    </p:spTree>
    <p:extLst>
      <p:ext uri="{BB962C8B-B14F-4D97-AF65-F5344CB8AC3E}">
        <p14:creationId xmlns:p14="http://schemas.microsoft.com/office/powerpoint/2010/main" val="1049660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6957C-BD25-026A-1BA2-EF61B9359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US" sz="3800"/>
              <a:t>                     Recruitment Process Job Analysis 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21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AF5D019-2D50-CFE4-878C-4A0719A9A5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9164551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439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07021-5306-371C-632B-4E8A2DA0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         Recruitment Process Job Description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27A2-D209-A6C6-74B0-C41AAD21F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r>
              <a:rPr lang="en-US" dirty="0"/>
              <a:t>Happy with flexible working.</a:t>
            </a:r>
          </a:p>
          <a:p>
            <a:endParaRPr lang="en-US" dirty="0"/>
          </a:p>
          <a:p>
            <a:r>
              <a:rPr lang="en-US" dirty="0"/>
              <a:t>Support with day to day operations.</a:t>
            </a:r>
          </a:p>
          <a:p>
            <a:endParaRPr lang="en-US" dirty="0"/>
          </a:p>
          <a:p>
            <a:r>
              <a:rPr lang="en-US" dirty="0"/>
              <a:t>Be first point of contact for the guest experience.</a:t>
            </a:r>
          </a:p>
          <a:p>
            <a:endParaRPr lang="en-US" dirty="0"/>
          </a:p>
          <a:p>
            <a:r>
              <a:rPr lang="en-US" dirty="0"/>
              <a:t>Dealing with guest queries and complaints.</a:t>
            </a:r>
          </a:p>
          <a:p>
            <a:endParaRPr lang="en-US" dirty="0"/>
          </a:p>
          <a:p>
            <a:r>
              <a:rPr lang="en-US" dirty="0"/>
              <a:t>Inspecting rooms and communicating to maintenance or housekeeping with any issues.</a:t>
            </a:r>
          </a:p>
          <a:p>
            <a:endParaRPr lang="en-US" dirty="0"/>
          </a:p>
          <a:p>
            <a:r>
              <a:rPr lang="en-US" dirty="0"/>
              <a:t>Ensuring positive guest experience resulting in 5* reviews. (</a:t>
            </a:r>
            <a:r>
              <a:rPr lang="en-US" dirty="0">
                <a:hlinkClick r:id="rId2"/>
              </a:rPr>
              <a:t>careers@easyhotel.com,2025</a:t>
            </a:r>
            <a:r>
              <a:rPr lang="en-US" dirty="0"/>
              <a:t>)</a:t>
            </a:r>
          </a:p>
          <a:p>
            <a:endParaRPr lang="en-US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591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42FF9D44-0613-F5CC-27A0-AEDCB758E2B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11" r="5054" b="24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16E62-B856-EE51-2715-F00A584A2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  Recruitment Process Person Specification  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848421E-A134-ECF4-583D-88723CCCDF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362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9656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F0027-CE93-DFE7-5A33-86DCFD320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Type-1 Structured Interview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129F0AFF-EBBF-0FEA-1024-60B8B0CD77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22524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0287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5FC2A-72C7-FCE3-1BFF-FFA4584C0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                                                                                    Type-2 Panel Interview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D0CC656-788A-AB61-9830-274EC3C9F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6895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4292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2371F-69DE-9DA1-DD15-9B02CF0BE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                                 Type-3 Behavioral Interview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EC9C148-839F-B078-837B-66455FAE0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87143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0499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D11F2-933B-3FCB-6190-A762013FE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Justify Appropriate Questioning techniques.   </a:t>
            </a:r>
          </a:p>
        </p:txBody>
      </p:sp>
      <p:pic>
        <p:nvPicPr>
          <p:cNvPr id="38" name="Picture 37" descr="Question mark boxes">
            <a:extLst>
              <a:ext uri="{FF2B5EF4-FFF2-40B4-BE49-F238E27FC236}">
                <a16:creationId xmlns:a16="http://schemas.microsoft.com/office/drawing/2014/main" id="{34A27A66-06AB-6398-5CE1-20AD352A22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10" r="30269" b="-2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A3AC2CC4-F698-063F-3FB2-FAEA1CD6C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100"/>
              <a:t>    </a:t>
            </a:r>
            <a:r>
              <a:rPr lang="en-US" sz="1100" b="1"/>
              <a:t>Probing</a:t>
            </a:r>
            <a:r>
              <a:rPr lang="en-US" sz="1100"/>
              <a:t>-</a:t>
            </a:r>
          </a:p>
          <a:p>
            <a:r>
              <a:rPr lang="en-US" sz="1100"/>
              <a:t>Probing questions ask for specific details.</a:t>
            </a:r>
          </a:p>
          <a:p>
            <a:r>
              <a:rPr lang="en-US" sz="1100"/>
              <a:t>This can help extract information</a:t>
            </a:r>
          </a:p>
          <a:p>
            <a:r>
              <a:rPr lang="en-US" sz="1100"/>
              <a:t>from people who may not be sharing everything they know with you.</a:t>
            </a:r>
          </a:p>
          <a:p>
            <a:endParaRPr lang="en-US" sz="1100"/>
          </a:p>
          <a:p>
            <a:pPr>
              <a:spcBef>
                <a:spcPts val="0"/>
              </a:spcBef>
            </a:pPr>
            <a:r>
              <a:rPr lang="en-US" sz="1100"/>
              <a:t>  </a:t>
            </a:r>
            <a:r>
              <a:rPr lang="en-US" sz="1100" b="1"/>
              <a:t>Funnel</a:t>
            </a:r>
            <a:r>
              <a:rPr lang="en-US" sz="1100"/>
              <a:t>-</a:t>
            </a:r>
          </a:p>
          <a:p>
            <a:pPr>
              <a:spcBef>
                <a:spcPts val="0"/>
              </a:spcBef>
            </a:pPr>
            <a:endParaRPr lang="en-US" sz="1100"/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The funnel questioning technique begins with general questions.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Gradually become more specific throughout the conversation.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Use this technique to gather crucial information that helps them draw conclusions about an incident or event.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Funnel questions are specific and directed.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100"/>
          </a:p>
          <a:p>
            <a:pPr>
              <a:spcBef>
                <a:spcPts val="0"/>
              </a:spcBef>
            </a:pPr>
            <a:r>
              <a:rPr lang="en-US" sz="1100"/>
              <a:t>  </a:t>
            </a:r>
            <a:r>
              <a:rPr lang="en-US" sz="1100" b="1"/>
              <a:t>Open</a:t>
            </a:r>
            <a:r>
              <a:rPr lang="en-US" sz="1100"/>
              <a:t>-</a:t>
            </a:r>
          </a:p>
          <a:p>
            <a:pPr>
              <a:spcBef>
                <a:spcPts val="0"/>
              </a:spcBef>
            </a:pPr>
            <a:endParaRPr lang="en-US" sz="1100"/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This is a good way to gather details about a specific situation.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it gives the other person an opportunity to elaborate and offer an in-depth explanation.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r>
              <a:rPr lang="en-US" sz="1100"/>
              <a:t>if you want to learn more about why something happened, understand the circumstances of an event better.(Indeed,2025)</a:t>
            </a:r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100"/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100"/>
          </a:p>
          <a:p>
            <a:pPr marL="285750" indent="-285750">
              <a:spcBef>
                <a:spcPts val="0"/>
              </a:spcBef>
              <a:buFont typeface="Arial,Sans-Serif" panose="020B0604020202020204" pitchFamily="34" charset="0"/>
            </a:pPr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/>
          </a:p>
          <a:p>
            <a:endParaRPr lang="en-US" sz="11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0C71B8-EEA8-4F47-F3A6-FEB47521D811}"/>
              </a:ext>
            </a:extLst>
          </p:cNvPr>
          <p:cNvSpPr txBox="1"/>
          <p:nvPr/>
        </p:nvSpPr>
        <p:spPr>
          <a:xfrm>
            <a:off x="2196352" y="3462618"/>
            <a:ext cx="2543735" cy="6947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9096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2667E-FC6A-0D2E-52B5-403D5B98E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                    Comparison and contrast between a face-to-face interview and Online Interview.</a:t>
            </a:r>
          </a:p>
          <a:p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8CD70-CEB2-F9BB-4735-C7859D12D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300" b="1" dirty="0"/>
              <a:t>Face To Face Interview</a:t>
            </a:r>
          </a:p>
          <a:p>
            <a:r>
              <a:rPr lang="en-US" sz="1300" dirty="0"/>
              <a:t>Face-to-face interviews allow for a more personal and direct connection between the interviewer and the candidate.</a:t>
            </a:r>
          </a:p>
          <a:p>
            <a:r>
              <a:rPr lang="en-US" sz="1300" dirty="0"/>
              <a:t>This can often provide valuable insights into the candidate's personality, communication skills, and overall demeanor.</a:t>
            </a:r>
          </a:p>
          <a:p>
            <a:r>
              <a:rPr lang="en-US" sz="1300" dirty="0"/>
              <a:t> In-person interviews enable the observation of non-verbal cues such as body language, facial expressions, and eye contact.</a:t>
            </a:r>
          </a:p>
          <a:p>
            <a:pPr marL="0" indent="0">
              <a:buNone/>
            </a:pPr>
            <a:r>
              <a:rPr lang="en-US" sz="1300" b="1" dirty="0"/>
              <a:t>Online Interview</a:t>
            </a:r>
          </a:p>
          <a:p>
            <a:r>
              <a:rPr lang="en-US" sz="1300" dirty="0"/>
              <a:t>Embracing virtual interviews, such as through Teams or other online platforms, offers greater flexibility and efficiency.</a:t>
            </a:r>
          </a:p>
          <a:p>
            <a:r>
              <a:rPr lang="en-US" sz="1300" dirty="0"/>
              <a:t>Virtual interviews eliminate geographical barriers, allowing hiring managers to interview candidates from anywhere in the world without the need for travel.</a:t>
            </a:r>
          </a:p>
          <a:p>
            <a:r>
              <a:rPr lang="en-US" sz="1300" dirty="0"/>
              <a:t>Virtual interviews can significantly reduce costs associated with arranging face-to-face meetings, such as travel expenses and venue hire.(Voce.S,2024)</a:t>
            </a:r>
          </a:p>
          <a:p>
            <a:pPr marL="0" indent="0">
              <a:buNone/>
            </a:pPr>
            <a:endParaRPr lang="en-US" sz="130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032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3476B-3A21-A91D-D4D9-92E1D4DC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                                           Conclusion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E11CF4C-71FE-8B84-1BE1-755175EDD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3205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3272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A2C0A-0A96-8054-CA03-13E100717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 sz="2100">
                <a:solidFill>
                  <a:srgbClr val="FFFFFF"/>
                </a:solidFill>
              </a:rPr>
              <a:t>                                          References 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A5C02-F024-8EF6-1D0E-406C12A5B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6980"/>
            <a:ext cx="6086474" cy="6756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300" dirty="0"/>
              <a:t>Easyhotel.com,(2025), </a:t>
            </a:r>
            <a:r>
              <a:rPr lang="en-US" sz="1300" dirty="0">
                <a:ea typeface="+mn-lt"/>
                <a:cs typeface="+mn-lt"/>
                <a:hlinkClick r:id="rId2"/>
              </a:rPr>
              <a:t>https://www.easyhotel.com/?gclsrc=aw.ds&amp;gad_source=1&amp;gad_campaignid=680470707&amp;gbraid=0AAAAAD-lD5Rk82-IT2Ov_s0wayooAkqP6&amp;gclid=EAIaIQobChMIltHFlKeckAMVwaVQBh2K4iTMEAAYASAAEgKDy_D_BwE</a:t>
            </a:r>
            <a:r>
              <a:rPr lang="en-US" sz="1300" dirty="0">
                <a:ea typeface="+mn-lt"/>
                <a:cs typeface="+mn-lt"/>
              </a:rPr>
              <a:t> </a:t>
            </a:r>
            <a:endParaRPr lang="en-US" sz="1300" dirty="0"/>
          </a:p>
          <a:p>
            <a:r>
              <a:rPr lang="en-US" sz="1300" err="1">
                <a:ea typeface="+mn-lt"/>
                <a:cs typeface="+mn-lt"/>
              </a:rPr>
              <a:t>SmartRecruiters</a:t>
            </a:r>
            <a:r>
              <a:rPr lang="en-US" sz="1300" dirty="0">
                <a:ea typeface="+mn-lt"/>
                <a:cs typeface="+mn-lt"/>
              </a:rPr>
              <a:t>,(2025),what is recruitment,  </a:t>
            </a:r>
            <a:r>
              <a:rPr lang="en-US" sz="1300" dirty="0">
                <a:ea typeface="+mn-lt"/>
                <a:cs typeface="+mn-lt"/>
                <a:hlinkClick r:id="rId3"/>
              </a:rPr>
              <a:t>https://www.smartrecruiters.com/resources/glossary/recruitment/</a:t>
            </a:r>
            <a:r>
              <a:rPr lang="en-US" sz="1300" dirty="0">
                <a:ea typeface="+mn-lt"/>
                <a:cs typeface="+mn-lt"/>
              </a:rPr>
              <a:t> </a:t>
            </a:r>
            <a:endParaRPr lang="en-US" sz="1300" dirty="0"/>
          </a:p>
          <a:p>
            <a:r>
              <a:rPr lang="en-US" sz="1300" dirty="0"/>
              <a:t>Henderson, H. D. (2010). Supply and demand. Kila, MT: Kessinger Publishing. Kranz, R. (2012). Affirmative action (rev. ed.). New York, NY: Facts on File.</a:t>
            </a:r>
          </a:p>
          <a:p>
            <a:r>
              <a:rPr lang="en-US" sz="1300" dirty="0"/>
              <a:t>Careers@easyhotel,2025 </a:t>
            </a:r>
            <a:r>
              <a:rPr lang="en-US" sz="1300" dirty="0">
                <a:ea typeface="+mn-lt"/>
                <a:cs typeface="+mn-lt"/>
                <a:hlinkClick r:id="rId4"/>
              </a:rPr>
              <a:t>https://careers.easyhotel.com/job/778410</a:t>
            </a:r>
            <a:r>
              <a:rPr lang="en-US" sz="1300" dirty="0">
                <a:ea typeface="+mn-lt"/>
                <a:cs typeface="+mn-lt"/>
              </a:rPr>
              <a:t> </a:t>
            </a:r>
          </a:p>
          <a:p>
            <a:r>
              <a:rPr lang="en-US" sz="1300" err="1"/>
              <a:t>Scribbr</a:t>
            </a:r>
            <a:r>
              <a:rPr lang="en-US" sz="1300" dirty="0"/>
              <a:t>,(2025),Structured Interview | Definition, </a:t>
            </a:r>
            <a:r>
              <a:rPr lang="en-US" sz="1300" dirty="0">
                <a:ea typeface="+mn-lt"/>
                <a:cs typeface="+mn-lt"/>
                <a:hlinkClick r:id="rId5"/>
              </a:rPr>
              <a:t>https://www.scribbr.co.uk/research-methods/structured-interviews/</a:t>
            </a:r>
            <a:r>
              <a:rPr lang="en-US" sz="1300" dirty="0">
                <a:ea typeface="+mn-lt"/>
                <a:cs typeface="+mn-lt"/>
              </a:rPr>
              <a:t> </a:t>
            </a:r>
          </a:p>
          <a:p>
            <a:r>
              <a:rPr lang="en-US" sz="1300" err="1"/>
              <a:t>Pelta.R</a:t>
            </a:r>
            <a:r>
              <a:rPr lang="en-US" sz="1300" dirty="0"/>
              <a:t>,(2024),What Is a Panel Interview and How to Succeed in One, forage(2025), </a:t>
            </a:r>
            <a:r>
              <a:rPr lang="en-US" sz="1300" dirty="0">
                <a:ea typeface="+mn-lt"/>
                <a:cs typeface="+mn-lt"/>
                <a:hlinkClick r:id="rId6"/>
              </a:rPr>
              <a:t>https://www.theforage.com/blog/interview-questions/panel-interview</a:t>
            </a:r>
            <a:r>
              <a:rPr lang="en-US" sz="1300" dirty="0">
                <a:ea typeface="+mn-lt"/>
                <a:cs typeface="+mn-lt"/>
              </a:rPr>
              <a:t> </a:t>
            </a:r>
            <a:endParaRPr lang="en-US" sz="1300" dirty="0"/>
          </a:p>
          <a:p>
            <a:r>
              <a:rPr lang="en-US" sz="1300" dirty="0"/>
              <a:t>Eddy.com,(2025),Behavioral Interviewing, </a:t>
            </a:r>
            <a:r>
              <a:rPr lang="en-US" sz="1300" dirty="0">
                <a:ea typeface="+mn-lt"/>
                <a:cs typeface="+mn-lt"/>
                <a:hlinkClick r:id="rId7"/>
              </a:rPr>
              <a:t>https://eddy.com/hr-encyclopedia/behavioral-interviewing/</a:t>
            </a:r>
            <a:r>
              <a:rPr lang="en-US" sz="1300" dirty="0">
                <a:ea typeface="+mn-lt"/>
                <a:cs typeface="+mn-lt"/>
              </a:rPr>
              <a:t> </a:t>
            </a:r>
            <a:endParaRPr lang="en-US" sz="1300" dirty="0"/>
          </a:p>
          <a:p>
            <a:r>
              <a:rPr lang="en-US" sz="1300" dirty="0"/>
              <a:t>Indeed,(2025), 10 Effective Questioning Techniques (With Tips), </a:t>
            </a:r>
            <a:r>
              <a:rPr lang="en-US" sz="1300" dirty="0">
                <a:ea typeface="+mn-lt"/>
                <a:cs typeface="+mn-lt"/>
                <a:hlinkClick r:id="rId8"/>
              </a:rPr>
              <a:t>https://www.indeed.com/career-advice/career-development/questioning-techniques</a:t>
            </a:r>
            <a:endParaRPr lang="en-US" sz="1300" dirty="0">
              <a:ea typeface="+mn-lt"/>
              <a:cs typeface="+mn-lt"/>
            </a:endParaRPr>
          </a:p>
          <a:p>
            <a:r>
              <a:rPr lang="en-US" sz="1300" dirty="0" err="1"/>
              <a:t>Voce.S</a:t>
            </a:r>
            <a:r>
              <a:rPr lang="en-US" sz="1300" dirty="0"/>
              <a:t>,(2024),Recruitment Guide - Choosing Between Virtual and In-Person </a:t>
            </a:r>
            <a:r>
              <a:rPr lang="en-US" sz="1300" dirty="0" err="1"/>
              <a:t>Interviews,vwa.com</a:t>
            </a:r>
            <a:r>
              <a:rPr lang="en-US" sz="1300" dirty="0"/>
              <a:t>,</a:t>
            </a:r>
            <a:r>
              <a:rPr lang="en-US" sz="1300" dirty="0">
                <a:ea typeface="+mn-lt"/>
                <a:cs typeface="+mn-lt"/>
              </a:rPr>
              <a:t> </a:t>
            </a:r>
            <a:r>
              <a:rPr lang="en-US" sz="1300" dirty="0">
                <a:ea typeface="+mn-lt"/>
                <a:cs typeface="+mn-lt"/>
                <a:hlinkClick r:id="rId9"/>
              </a:rPr>
              <a:t>https://www.vwa.com/news/recruitment-guide-interviews</a:t>
            </a:r>
            <a:r>
              <a:rPr lang="en-US" sz="1300" dirty="0">
                <a:ea typeface="+mn-lt"/>
                <a:cs typeface="+mn-lt"/>
              </a:rPr>
              <a:t> </a:t>
            </a:r>
            <a:endParaRPr lang="en-US" sz="1300" dirty="0"/>
          </a:p>
          <a:p>
            <a:endParaRPr lang="en-US" sz="1300" dirty="0"/>
          </a:p>
          <a:p>
            <a:endParaRPr lang="en-US" sz="1300" dirty="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  <a:p>
            <a:endParaRPr lang="en-US" sz="130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86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                                                Table Of Content </vt:lpstr>
      <vt:lpstr>                                 Introduction</vt:lpstr>
      <vt:lpstr>                     Recruitment Process Job Analysis </vt:lpstr>
      <vt:lpstr>         Recruitment Process Job Description</vt:lpstr>
      <vt:lpstr>  Recruitment Process Person Specification  </vt:lpstr>
      <vt:lpstr>Type-1 Structured Interview</vt:lpstr>
      <vt:lpstr>                                                                                    Type-2 Panel Interview</vt:lpstr>
      <vt:lpstr>                                 Type-3 Behavioral Interview</vt:lpstr>
      <vt:lpstr>Justify Appropriate Questioning techniques.   </vt:lpstr>
      <vt:lpstr>                    Comparison and contrast between a face-to-face interview and Online Interview. </vt:lpstr>
      <vt:lpstr>                                           Conclusion</vt:lpstr>
      <vt:lpstr>                                          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1074</cp:revision>
  <dcterms:created xsi:type="dcterms:W3CDTF">2025-09-28T13:09:35Z</dcterms:created>
  <dcterms:modified xsi:type="dcterms:W3CDTF">2025-10-12T15:49:45Z</dcterms:modified>
</cp:coreProperties>
</file>