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39C05-87EF-F0F9-AE64-4013E631F41A}"/>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4E299D3D-E8CB-F9E8-FFF8-6309AABCB153}"/>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7284D5AA-5066-E4D5-15BF-57ADB8D9ECD4}"/>
              </a:ext>
            </a:extLst>
          </p:cNvPr>
          <p:cNvSpPr txBox="1">
            <a:spLocks noGrp="1"/>
          </p:cNvSpPr>
          <p:nvPr>
            <p:ph type="dt" sz="half" idx="7"/>
          </p:nvPr>
        </p:nvSpPr>
        <p:spPr/>
        <p:txBody>
          <a:bodyPr/>
          <a:lstStyle>
            <a:lvl1pPr>
              <a:defRPr/>
            </a:lvl1pPr>
          </a:lstStyle>
          <a:p>
            <a:pPr lvl="0"/>
            <a:fld id="{13B516B4-2767-4D0E-B1FC-80A65BD45DF4}" type="datetime1">
              <a:rPr lang="en-GB"/>
              <a:pPr lvl="0"/>
              <a:t>20/10/2022</a:t>
            </a:fld>
            <a:endParaRPr lang="en-GB"/>
          </a:p>
        </p:txBody>
      </p:sp>
      <p:sp>
        <p:nvSpPr>
          <p:cNvPr id="5" name="Footer Placeholder 4">
            <a:extLst>
              <a:ext uri="{FF2B5EF4-FFF2-40B4-BE49-F238E27FC236}">
                <a16:creationId xmlns:a16="http://schemas.microsoft.com/office/drawing/2014/main" id="{286B71FC-35FB-7AFC-6D79-8C4436F334D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87B54DC-EFAB-4151-8D6C-A473905F9362}"/>
              </a:ext>
            </a:extLst>
          </p:cNvPr>
          <p:cNvSpPr txBox="1">
            <a:spLocks noGrp="1"/>
          </p:cNvSpPr>
          <p:nvPr>
            <p:ph type="sldNum" sz="quarter" idx="8"/>
          </p:nvPr>
        </p:nvSpPr>
        <p:spPr/>
        <p:txBody>
          <a:bodyPr/>
          <a:lstStyle>
            <a:lvl1pPr>
              <a:defRPr/>
            </a:lvl1pPr>
          </a:lstStyle>
          <a:p>
            <a:pPr lvl="0"/>
            <a:fld id="{B45E16EA-2B9B-4F30-83C7-444730D84167}" type="slidenum">
              <a:t>‹#›</a:t>
            </a:fld>
            <a:endParaRPr lang="en-GB"/>
          </a:p>
        </p:txBody>
      </p:sp>
    </p:spTree>
    <p:extLst>
      <p:ext uri="{BB962C8B-B14F-4D97-AF65-F5344CB8AC3E}">
        <p14:creationId xmlns:p14="http://schemas.microsoft.com/office/powerpoint/2010/main" val="269986252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59BBF-9D05-56CA-FCC4-0BE764FEF1C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6F38FBB-6037-5EBE-FC6F-BD397702720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F915BA-0504-387F-5C15-78C75CF4E2FC}"/>
              </a:ext>
            </a:extLst>
          </p:cNvPr>
          <p:cNvSpPr txBox="1">
            <a:spLocks noGrp="1"/>
          </p:cNvSpPr>
          <p:nvPr>
            <p:ph type="dt" sz="half" idx="7"/>
          </p:nvPr>
        </p:nvSpPr>
        <p:spPr/>
        <p:txBody>
          <a:bodyPr/>
          <a:lstStyle>
            <a:lvl1pPr>
              <a:defRPr/>
            </a:lvl1pPr>
          </a:lstStyle>
          <a:p>
            <a:pPr lvl="0"/>
            <a:fld id="{C7EF1A40-6C6D-40EA-8358-04CDE743F818}" type="datetime1">
              <a:rPr lang="en-GB"/>
              <a:pPr lvl="0"/>
              <a:t>20/10/2022</a:t>
            </a:fld>
            <a:endParaRPr lang="en-GB"/>
          </a:p>
        </p:txBody>
      </p:sp>
      <p:sp>
        <p:nvSpPr>
          <p:cNvPr id="5" name="Footer Placeholder 4">
            <a:extLst>
              <a:ext uri="{FF2B5EF4-FFF2-40B4-BE49-F238E27FC236}">
                <a16:creationId xmlns:a16="http://schemas.microsoft.com/office/drawing/2014/main" id="{4CEB0946-E071-CA0B-1DBE-32E84FA66B7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0A4090C-DEEB-C89C-23D2-6523C94AB6DA}"/>
              </a:ext>
            </a:extLst>
          </p:cNvPr>
          <p:cNvSpPr txBox="1">
            <a:spLocks noGrp="1"/>
          </p:cNvSpPr>
          <p:nvPr>
            <p:ph type="sldNum" sz="quarter" idx="8"/>
          </p:nvPr>
        </p:nvSpPr>
        <p:spPr/>
        <p:txBody>
          <a:bodyPr/>
          <a:lstStyle>
            <a:lvl1pPr>
              <a:defRPr/>
            </a:lvl1pPr>
          </a:lstStyle>
          <a:p>
            <a:pPr lvl="0"/>
            <a:fld id="{11414EDD-9B81-4799-853C-C2E62F180BAD}" type="slidenum">
              <a:t>‹#›</a:t>
            </a:fld>
            <a:endParaRPr lang="en-GB"/>
          </a:p>
        </p:txBody>
      </p:sp>
    </p:spTree>
    <p:extLst>
      <p:ext uri="{BB962C8B-B14F-4D97-AF65-F5344CB8AC3E}">
        <p14:creationId xmlns:p14="http://schemas.microsoft.com/office/powerpoint/2010/main" val="182804379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3073E-8907-5472-B5B0-CA262D57438A}"/>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B2D8C1D8-A07C-D1FB-A4CB-B55BFEB5EE4C}"/>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169BEEC-3441-4109-B4E2-F2C5456C6AC0}"/>
              </a:ext>
            </a:extLst>
          </p:cNvPr>
          <p:cNvSpPr txBox="1">
            <a:spLocks noGrp="1"/>
          </p:cNvSpPr>
          <p:nvPr>
            <p:ph type="dt" sz="half" idx="7"/>
          </p:nvPr>
        </p:nvSpPr>
        <p:spPr/>
        <p:txBody>
          <a:bodyPr/>
          <a:lstStyle>
            <a:lvl1pPr>
              <a:defRPr/>
            </a:lvl1pPr>
          </a:lstStyle>
          <a:p>
            <a:pPr lvl="0"/>
            <a:fld id="{C32C177D-8E83-488F-B4E7-2389149F93EA}" type="datetime1">
              <a:rPr lang="en-GB"/>
              <a:pPr lvl="0"/>
              <a:t>20/10/2022</a:t>
            </a:fld>
            <a:endParaRPr lang="en-GB"/>
          </a:p>
        </p:txBody>
      </p:sp>
      <p:sp>
        <p:nvSpPr>
          <p:cNvPr id="5" name="Footer Placeholder 4">
            <a:extLst>
              <a:ext uri="{FF2B5EF4-FFF2-40B4-BE49-F238E27FC236}">
                <a16:creationId xmlns:a16="http://schemas.microsoft.com/office/drawing/2014/main" id="{DD45BDBA-D15F-DA5A-419E-379EFBEFBF4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77F523D-5075-254F-FD9A-A2F1A0B72CE1}"/>
              </a:ext>
            </a:extLst>
          </p:cNvPr>
          <p:cNvSpPr txBox="1">
            <a:spLocks noGrp="1"/>
          </p:cNvSpPr>
          <p:nvPr>
            <p:ph type="sldNum" sz="quarter" idx="8"/>
          </p:nvPr>
        </p:nvSpPr>
        <p:spPr/>
        <p:txBody>
          <a:bodyPr/>
          <a:lstStyle>
            <a:lvl1pPr>
              <a:defRPr/>
            </a:lvl1pPr>
          </a:lstStyle>
          <a:p>
            <a:pPr lvl="0"/>
            <a:fld id="{F7A5F704-99C6-48EE-B331-B39A25B6E1B6}" type="slidenum">
              <a:t>‹#›</a:t>
            </a:fld>
            <a:endParaRPr lang="en-GB"/>
          </a:p>
        </p:txBody>
      </p:sp>
    </p:spTree>
    <p:extLst>
      <p:ext uri="{BB962C8B-B14F-4D97-AF65-F5344CB8AC3E}">
        <p14:creationId xmlns:p14="http://schemas.microsoft.com/office/powerpoint/2010/main" val="733048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9179B-EF02-6894-1264-FF4ACDF26D8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61978C41-EF16-5386-3A0A-62662B89C4D9}"/>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161F80-EA73-2F44-E097-7ACA467AF52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963E18-96F0-83F1-0FCA-5090C91FCA59}"/>
              </a:ext>
            </a:extLst>
          </p:cNvPr>
          <p:cNvSpPr txBox="1">
            <a:spLocks noGrp="1"/>
          </p:cNvSpPr>
          <p:nvPr>
            <p:ph type="dt" sz="half" idx="7"/>
          </p:nvPr>
        </p:nvSpPr>
        <p:spPr/>
        <p:txBody>
          <a:bodyPr/>
          <a:lstStyle>
            <a:lvl1pPr>
              <a:defRPr/>
            </a:lvl1pPr>
          </a:lstStyle>
          <a:p>
            <a:pPr lvl="0"/>
            <a:fld id="{96332BC6-74C7-4BC2-96A9-4BA4D98F96CA}" type="datetime1">
              <a:rPr lang="en-GB"/>
              <a:pPr lvl="0"/>
              <a:t>20/10/2022</a:t>
            </a:fld>
            <a:endParaRPr lang="en-GB"/>
          </a:p>
        </p:txBody>
      </p:sp>
      <p:sp>
        <p:nvSpPr>
          <p:cNvPr id="6" name="Footer Placeholder 5">
            <a:extLst>
              <a:ext uri="{FF2B5EF4-FFF2-40B4-BE49-F238E27FC236}">
                <a16:creationId xmlns:a16="http://schemas.microsoft.com/office/drawing/2014/main" id="{C2418EB1-0FD5-95EC-084A-3BAB4C6CDAE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386FA3D-742D-5452-2B1F-597A713C7CA6}"/>
              </a:ext>
            </a:extLst>
          </p:cNvPr>
          <p:cNvSpPr txBox="1">
            <a:spLocks noGrp="1"/>
          </p:cNvSpPr>
          <p:nvPr>
            <p:ph type="sldNum" sz="quarter" idx="8"/>
          </p:nvPr>
        </p:nvSpPr>
        <p:spPr/>
        <p:txBody>
          <a:bodyPr/>
          <a:lstStyle>
            <a:lvl1pPr>
              <a:defRPr/>
            </a:lvl1pPr>
          </a:lstStyle>
          <a:p>
            <a:pPr lvl="0"/>
            <a:fld id="{A7E86227-FC9B-4C02-A5F2-53335A24761B}" type="slidenum">
              <a:t>‹#›</a:t>
            </a:fld>
            <a:endParaRPr lang="en-GB"/>
          </a:p>
        </p:txBody>
      </p:sp>
    </p:spTree>
    <p:extLst>
      <p:ext uri="{BB962C8B-B14F-4D97-AF65-F5344CB8AC3E}">
        <p14:creationId xmlns:p14="http://schemas.microsoft.com/office/powerpoint/2010/main" val="714221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CDBDC-E0B3-1944-0F46-ED220E64944C}"/>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3B899AD-5D12-DDE7-DB2E-B8791C01FEFF}"/>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4CCBC657-4850-91D3-C726-08B243D02A8E}"/>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70AB13-2596-627B-3222-34A06D67C9F3}"/>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C74BD8B2-D325-F8D4-8968-7E590982F4D2}"/>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2C57C2-7AE9-64E4-4ED2-E473F566BCB4}"/>
              </a:ext>
            </a:extLst>
          </p:cNvPr>
          <p:cNvSpPr txBox="1">
            <a:spLocks noGrp="1"/>
          </p:cNvSpPr>
          <p:nvPr>
            <p:ph type="dt" sz="half" idx="7"/>
          </p:nvPr>
        </p:nvSpPr>
        <p:spPr/>
        <p:txBody>
          <a:bodyPr/>
          <a:lstStyle>
            <a:lvl1pPr>
              <a:defRPr/>
            </a:lvl1pPr>
          </a:lstStyle>
          <a:p>
            <a:pPr lvl="0"/>
            <a:fld id="{F5D59AFD-DA7E-4764-BD73-FEB7A85390F2}" type="datetime1">
              <a:rPr lang="en-GB"/>
              <a:pPr lvl="0"/>
              <a:t>20/10/2022</a:t>
            </a:fld>
            <a:endParaRPr lang="en-GB"/>
          </a:p>
        </p:txBody>
      </p:sp>
      <p:sp>
        <p:nvSpPr>
          <p:cNvPr id="8" name="Footer Placeholder 7">
            <a:extLst>
              <a:ext uri="{FF2B5EF4-FFF2-40B4-BE49-F238E27FC236}">
                <a16:creationId xmlns:a16="http://schemas.microsoft.com/office/drawing/2014/main" id="{DF564B9B-82AB-4E3D-C922-8EB1EC5D1F1A}"/>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C79DE08-4418-CFCB-7DB6-7E61FD15A0F2}"/>
              </a:ext>
            </a:extLst>
          </p:cNvPr>
          <p:cNvSpPr txBox="1">
            <a:spLocks noGrp="1"/>
          </p:cNvSpPr>
          <p:nvPr>
            <p:ph type="sldNum" sz="quarter" idx="8"/>
          </p:nvPr>
        </p:nvSpPr>
        <p:spPr/>
        <p:txBody>
          <a:bodyPr/>
          <a:lstStyle>
            <a:lvl1pPr>
              <a:defRPr/>
            </a:lvl1pPr>
          </a:lstStyle>
          <a:p>
            <a:pPr lvl="0"/>
            <a:fld id="{47118601-2FC7-4A5E-9218-6EACAA6C2475}" type="slidenum">
              <a:t>‹#›</a:t>
            </a:fld>
            <a:endParaRPr lang="en-GB"/>
          </a:p>
        </p:txBody>
      </p:sp>
    </p:spTree>
    <p:extLst>
      <p:ext uri="{BB962C8B-B14F-4D97-AF65-F5344CB8AC3E}">
        <p14:creationId xmlns:p14="http://schemas.microsoft.com/office/powerpoint/2010/main" val="1158218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D0882-64C4-C60F-9D50-0648514F7D5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839F4D8D-FA96-3A2C-FF81-35E08A27AAED}"/>
              </a:ext>
            </a:extLst>
          </p:cNvPr>
          <p:cNvSpPr txBox="1">
            <a:spLocks noGrp="1"/>
          </p:cNvSpPr>
          <p:nvPr>
            <p:ph type="dt" sz="half" idx="7"/>
          </p:nvPr>
        </p:nvSpPr>
        <p:spPr/>
        <p:txBody>
          <a:bodyPr/>
          <a:lstStyle>
            <a:lvl1pPr>
              <a:defRPr/>
            </a:lvl1pPr>
          </a:lstStyle>
          <a:p>
            <a:pPr lvl="0"/>
            <a:fld id="{11C2D6A2-475A-4FFA-B0A6-109AE2DF9E30}" type="datetime1">
              <a:rPr lang="en-GB"/>
              <a:pPr lvl="0"/>
              <a:t>20/10/2022</a:t>
            </a:fld>
            <a:endParaRPr lang="en-GB"/>
          </a:p>
        </p:txBody>
      </p:sp>
      <p:sp>
        <p:nvSpPr>
          <p:cNvPr id="4" name="Footer Placeholder 3">
            <a:extLst>
              <a:ext uri="{FF2B5EF4-FFF2-40B4-BE49-F238E27FC236}">
                <a16:creationId xmlns:a16="http://schemas.microsoft.com/office/drawing/2014/main" id="{6BBFD417-455F-67BC-53B1-118FCEC8C38F}"/>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661D1B2-2F36-6CC8-49D1-57B458B00A45}"/>
              </a:ext>
            </a:extLst>
          </p:cNvPr>
          <p:cNvSpPr txBox="1">
            <a:spLocks noGrp="1"/>
          </p:cNvSpPr>
          <p:nvPr>
            <p:ph type="sldNum" sz="quarter" idx="8"/>
          </p:nvPr>
        </p:nvSpPr>
        <p:spPr/>
        <p:txBody>
          <a:bodyPr/>
          <a:lstStyle>
            <a:lvl1pPr>
              <a:defRPr/>
            </a:lvl1pPr>
          </a:lstStyle>
          <a:p>
            <a:pPr lvl="0"/>
            <a:fld id="{5A88D137-55B2-4826-9BF5-E34E0E4EFC78}" type="slidenum">
              <a:t>‹#›</a:t>
            </a:fld>
            <a:endParaRPr lang="en-GB"/>
          </a:p>
        </p:txBody>
      </p:sp>
    </p:spTree>
    <p:extLst>
      <p:ext uri="{BB962C8B-B14F-4D97-AF65-F5344CB8AC3E}">
        <p14:creationId xmlns:p14="http://schemas.microsoft.com/office/powerpoint/2010/main" val="1602373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9F6714-FB31-DE9C-B088-5AB3C29F401F}"/>
              </a:ext>
            </a:extLst>
          </p:cNvPr>
          <p:cNvSpPr txBox="1">
            <a:spLocks noGrp="1"/>
          </p:cNvSpPr>
          <p:nvPr>
            <p:ph type="dt" sz="half" idx="7"/>
          </p:nvPr>
        </p:nvSpPr>
        <p:spPr/>
        <p:txBody>
          <a:bodyPr/>
          <a:lstStyle>
            <a:lvl1pPr>
              <a:defRPr/>
            </a:lvl1pPr>
          </a:lstStyle>
          <a:p>
            <a:pPr lvl="0"/>
            <a:fld id="{1DF1D8ED-204F-4A1E-887A-E94BD53E8A9B}" type="datetime1">
              <a:rPr lang="en-GB"/>
              <a:pPr lvl="0"/>
              <a:t>20/10/2022</a:t>
            </a:fld>
            <a:endParaRPr lang="en-GB"/>
          </a:p>
        </p:txBody>
      </p:sp>
      <p:sp>
        <p:nvSpPr>
          <p:cNvPr id="3" name="Footer Placeholder 2">
            <a:extLst>
              <a:ext uri="{FF2B5EF4-FFF2-40B4-BE49-F238E27FC236}">
                <a16:creationId xmlns:a16="http://schemas.microsoft.com/office/drawing/2014/main" id="{6815ACFE-6111-98AC-7058-06D5434983E5}"/>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584B056C-6A9E-9FEC-D666-77997A986FEF}"/>
              </a:ext>
            </a:extLst>
          </p:cNvPr>
          <p:cNvSpPr txBox="1">
            <a:spLocks noGrp="1"/>
          </p:cNvSpPr>
          <p:nvPr>
            <p:ph type="sldNum" sz="quarter" idx="8"/>
          </p:nvPr>
        </p:nvSpPr>
        <p:spPr/>
        <p:txBody>
          <a:bodyPr/>
          <a:lstStyle>
            <a:lvl1pPr>
              <a:defRPr/>
            </a:lvl1pPr>
          </a:lstStyle>
          <a:p>
            <a:pPr lvl="0"/>
            <a:fld id="{2DE83930-D4E6-46FB-BCD9-A035244A827A}" type="slidenum">
              <a:t>‹#›</a:t>
            </a:fld>
            <a:endParaRPr lang="en-GB"/>
          </a:p>
        </p:txBody>
      </p:sp>
    </p:spTree>
    <p:extLst>
      <p:ext uri="{BB962C8B-B14F-4D97-AF65-F5344CB8AC3E}">
        <p14:creationId xmlns:p14="http://schemas.microsoft.com/office/powerpoint/2010/main" val="560856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A951B-0D48-2BA3-73AE-09A0B12202A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8AB42BD-B88F-1881-574B-AD1AB223F84D}"/>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A224287-0884-445F-A8D5-C5BB769B973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A8DB479-4CFB-5E4B-CA85-DC28EF857F7A}"/>
              </a:ext>
            </a:extLst>
          </p:cNvPr>
          <p:cNvSpPr txBox="1">
            <a:spLocks noGrp="1"/>
          </p:cNvSpPr>
          <p:nvPr>
            <p:ph type="dt" sz="half" idx="7"/>
          </p:nvPr>
        </p:nvSpPr>
        <p:spPr/>
        <p:txBody>
          <a:bodyPr/>
          <a:lstStyle>
            <a:lvl1pPr>
              <a:defRPr/>
            </a:lvl1pPr>
          </a:lstStyle>
          <a:p>
            <a:pPr lvl="0"/>
            <a:fld id="{2A495386-F1F4-4417-82FE-446D1EA07A8E}" type="datetime1">
              <a:rPr lang="en-GB"/>
              <a:pPr lvl="0"/>
              <a:t>20/10/2022</a:t>
            </a:fld>
            <a:endParaRPr lang="en-GB"/>
          </a:p>
        </p:txBody>
      </p:sp>
      <p:sp>
        <p:nvSpPr>
          <p:cNvPr id="6" name="Footer Placeholder 5">
            <a:extLst>
              <a:ext uri="{FF2B5EF4-FFF2-40B4-BE49-F238E27FC236}">
                <a16:creationId xmlns:a16="http://schemas.microsoft.com/office/drawing/2014/main" id="{6C60B433-AF9B-CDEE-3994-1F3FFFA19CD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EE18C8E-B1ED-6E4A-236F-672CF7142EC8}"/>
              </a:ext>
            </a:extLst>
          </p:cNvPr>
          <p:cNvSpPr txBox="1">
            <a:spLocks noGrp="1"/>
          </p:cNvSpPr>
          <p:nvPr>
            <p:ph type="sldNum" sz="quarter" idx="8"/>
          </p:nvPr>
        </p:nvSpPr>
        <p:spPr/>
        <p:txBody>
          <a:bodyPr/>
          <a:lstStyle>
            <a:lvl1pPr>
              <a:defRPr/>
            </a:lvl1pPr>
          </a:lstStyle>
          <a:p>
            <a:pPr lvl="0"/>
            <a:fld id="{499F1EA7-B1C9-42F7-85D2-47513CB2DB1F}" type="slidenum">
              <a:t>‹#›</a:t>
            </a:fld>
            <a:endParaRPr lang="en-GB"/>
          </a:p>
        </p:txBody>
      </p:sp>
    </p:spTree>
    <p:extLst>
      <p:ext uri="{BB962C8B-B14F-4D97-AF65-F5344CB8AC3E}">
        <p14:creationId xmlns:p14="http://schemas.microsoft.com/office/powerpoint/2010/main" val="2385471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7160B-68A5-195F-76F3-0B27140B7A32}"/>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FC751B5B-5315-1DC8-544E-834C74312748}"/>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F6185B40-1110-39C4-4F21-5D984CC53C5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3766E98-C6A5-564D-9646-837EE3F69F54}"/>
              </a:ext>
            </a:extLst>
          </p:cNvPr>
          <p:cNvSpPr txBox="1">
            <a:spLocks noGrp="1"/>
          </p:cNvSpPr>
          <p:nvPr>
            <p:ph type="dt" sz="half" idx="7"/>
          </p:nvPr>
        </p:nvSpPr>
        <p:spPr/>
        <p:txBody>
          <a:bodyPr/>
          <a:lstStyle>
            <a:lvl1pPr>
              <a:defRPr/>
            </a:lvl1pPr>
          </a:lstStyle>
          <a:p>
            <a:pPr lvl="0"/>
            <a:fld id="{8F7C7DE0-BEC3-41D5-A60F-CE0AA02A7D1B}" type="datetime1">
              <a:rPr lang="en-GB"/>
              <a:pPr lvl="0"/>
              <a:t>20/10/2022</a:t>
            </a:fld>
            <a:endParaRPr lang="en-GB"/>
          </a:p>
        </p:txBody>
      </p:sp>
      <p:sp>
        <p:nvSpPr>
          <p:cNvPr id="6" name="Footer Placeholder 5">
            <a:extLst>
              <a:ext uri="{FF2B5EF4-FFF2-40B4-BE49-F238E27FC236}">
                <a16:creationId xmlns:a16="http://schemas.microsoft.com/office/drawing/2014/main" id="{09500977-F879-FA1C-B4B2-0705C1CB513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0C07BBC-B0BD-AB88-D593-84ACB32F7734}"/>
              </a:ext>
            </a:extLst>
          </p:cNvPr>
          <p:cNvSpPr txBox="1">
            <a:spLocks noGrp="1"/>
          </p:cNvSpPr>
          <p:nvPr>
            <p:ph type="sldNum" sz="quarter" idx="8"/>
          </p:nvPr>
        </p:nvSpPr>
        <p:spPr/>
        <p:txBody>
          <a:bodyPr/>
          <a:lstStyle>
            <a:lvl1pPr>
              <a:defRPr/>
            </a:lvl1pPr>
          </a:lstStyle>
          <a:p>
            <a:pPr lvl="0"/>
            <a:fld id="{CAEC70C3-AF33-429F-A1EF-80D303376035}" type="slidenum">
              <a:t>‹#›</a:t>
            </a:fld>
            <a:endParaRPr lang="en-GB"/>
          </a:p>
        </p:txBody>
      </p:sp>
    </p:spTree>
    <p:extLst>
      <p:ext uri="{BB962C8B-B14F-4D97-AF65-F5344CB8AC3E}">
        <p14:creationId xmlns:p14="http://schemas.microsoft.com/office/powerpoint/2010/main" val="924906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73C88-DF09-44D8-958C-BE4842917B3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7AE37044-9E02-2150-2775-DD4C7B64221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00865C-A9B9-4FDA-FBE7-05FEAD2273AF}"/>
              </a:ext>
            </a:extLst>
          </p:cNvPr>
          <p:cNvSpPr txBox="1">
            <a:spLocks noGrp="1"/>
          </p:cNvSpPr>
          <p:nvPr>
            <p:ph type="dt" sz="half" idx="7"/>
          </p:nvPr>
        </p:nvSpPr>
        <p:spPr/>
        <p:txBody>
          <a:bodyPr/>
          <a:lstStyle>
            <a:lvl1pPr>
              <a:defRPr/>
            </a:lvl1pPr>
          </a:lstStyle>
          <a:p>
            <a:pPr lvl="0"/>
            <a:fld id="{B6003619-D0F9-481A-A181-AC7AC2F8C4D1}" type="datetime1">
              <a:rPr lang="en-GB"/>
              <a:pPr lvl="0"/>
              <a:t>20/10/2022</a:t>
            </a:fld>
            <a:endParaRPr lang="en-GB"/>
          </a:p>
        </p:txBody>
      </p:sp>
      <p:sp>
        <p:nvSpPr>
          <p:cNvPr id="5" name="Footer Placeholder 4">
            <a:extLst>
              <a:ext uri="{FF2B5EF4-FFF2-40B4-BE49-F238E27FC236}">
                <a16:creationId xmlns:a16="http://schemas.microsoft.com/office/drawing/2014/main" id="{28EAA88E-5FC4-893F-A993-6CC6714B25B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B5DD12F-C528-5850-D9F8-DFA36A0D559A}"/>
              </a:ext>
            </a:extLst>
          </p:cNvPr>
          <p:cNvSpPr txBox="1">
            <a:spLocks noGrp="1"/>
          </p:cNvSpPr>
          <p:nvPr>
            <p:ph type="sldNum" sz="quarter" idx="8"/>
          </p:nvPr>
        </p:nvSpPr>
        <p:spPr/>
        <p:txBody>
          <a:bodyPr/>
          <a:lstStyle>
            <a:lvl1pPr>
              <a:defRPr/>
            </a:lvl1pPr>
          </a:lstStyle>
          <a:p>
            <a:pPr lvl="0"/>
            <a:fld id="{7CDAA74D-C5EF-4506-950B-CFA71D88D3F9}" type="slidenum">
              <a:t>‹#›</a:t>
            </a:fld>
            <a:endParaRPr lang="en-GB"/>
          </a:p>
        </p:txBody>
      </p:sp>
    </p:spTree>
    <p:extLst>
      <p:ext uri="{BB962C8B-B14F-4D97-AF65-F5344CB8AC3E}">
        <p14:creationId xmlns:p14="http://schemas.microsoft.com/office/powerpoint/2010/main" val="148478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925F56-5CBA-6C8F-AA8B-4547283DB4C0}"/>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C30DA88B-BA98-E115-F497-652FCE73ED82}"/>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89F322-61CA-4B5B-2FE2-4BA89B8546B2}"/>
              </a:ext>
            </a:extLst>
          </p:cNvPr>
          <p:cNvSpPr txBox="1">
            <a:spLocks noGrp="1"/>
          </p:cNvSpPr>
          <p:nvPr>
            <p:ph type="dt" sz="half" idx="7"/>
          </p:nvPr>
        </p:nvSpPr>
        <p:spPr/>
        <p:txBody>
          <a:bodyPr/>
          <a:lstStyle>
            <a:lvl1pPr>
              <a:defRPr/>
            </a:lvl1pPr>
          </a:lstStyle>
          <a:p>
            <a:pPr lvl="0"/>
            <a:fld id="{85283602-67CA-46A5-93A8-0981EAB81B21}" type="datetime1">
              <a:rPr lang="en-GB"/>
              <a:pPr lvl="0"/>
              <a:t>20/10/2022</a:t>
            </a:fld>
            <a:endParaRPr lang="en-GB"/>
          </a:p>
        </p:txBody>
      </p:sp>
      <p:sp>
        <p:nvSpPr>
          <p:cNvPr id="5" name="Footer Placeholder 4">
            <a:extLst>
              <a:ext uri="{FF2B5EF4-FFF2-40B4-BE49-F238E27FC236}">
                <a16:creationId xmlns:a16="http://schemas.microsoft.com/office/drawing/2014/main" id="{97CA6976-7189-4B4B-2399-4FE76554757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E1D660D-436E-792E-5DAB-A46C2CDF85EE}"/>
              </a:ext>
            </a:extLst>
          </p:cNvPr>
          <p:cNvSpPr txBox="1">
            <a:spLocks noGrp="1"/>
          </p:cNvSpPr>
          <p:nvPr>
            <p:ph type="sldNum" sz="quarter" idx="8"/>
          </p:nvPr>
        </p:nvSpPr>
        <p:spPr/>
        <p:txBody>
          <a:bodyPr/>
          <a:lstStyle>
            <a:lvl1pPr>
              <a:defRPr/>
            </a:lvl1pPr>
          </a:lstStyle>
          <a:p>
            <a:pPr lvl="0"/>
            <a:fld id="{FD052213-383E-4D3C-82E8-EDE83A213FB0}" type="slidenum">
              <a:t>‹#›</a:t>
            </a:fld>
            <a:endParaRPr lang="en-GB"/>
          </a:p>
        </p:txBody>
      </p:sp>
    </p:spTree>
    <p:extLst>
      <p:ext uri="{BB962C8B-B14F-4D97-AF65-F5344CB8AC3E}">
        <p14:creationId xmlns:p14="http://schemas.microsoft.com/office/powerpoint/2010/main" val="4105878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EEDC74-A15B-A7D0-2464-B09BB76A31B1}"/>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36AB775-7351-5AAD-CBE8-333B79C4CF02}"/>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A66A88-9E2B-E46B-F9B9-078875A991A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641A441-76C0-4840-9802-BCE7E96741A3}" type="datetime1">
              <a:rPr lang="en-GB"/>
              <a:pPr lvl="0"/>
              <a:t>20/10/2022</a:t>
            </a:fld>
            <a:endParaRPr lang="en-GB"/>
          </a:p>
        </p:txBody>
      </p:sp>
      <p:sp>
        <p:nvSpPr>
          <p:cNvPr id="5" name="Footer Placeholder 4">
            <a:extLst>
              <a:ext uri="{FF2B5EF4-FFF2-40B4-BE49-F238E27FC236}">
                <a16:creationId xmlns:a16="http://schemas.microsoft.com/office/drawing/2014/main" id="{55AF4A41-38E5-1762-834C-1D1F42440165}"/>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94D38761-A89A-141D-96D4-F983B88EAED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CE78FB5-6887-48B7-BDA5-48C1EA5AD8C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38CDC-1A0F-58AD-172B-DDCE3AF6ABBA}"/>
              </a:ext>
            </a:extLst>
          </p:cNvPr>
          <p:cNvSpPr txBox="1">
            <a:spLocks noGrp="1"/>
          </p:cNvSpPr>
          <p:nvPr>
            <p:ph type="ctrTitle"/>
          </p:nvPr>
        </p:nvSpPr>
        <p:spPr/>
        <p:txBody>
          <a:bodyPr/>
          <a:lstStyle/>
          <a:p>
            <a:pPr lvl="0"/>
            <a:r>
              <a:rPr lang="en-GB"/>
              <a:t>Activity - Ethics</a:t>
            </a:r>
          </a:p>
        </p:txBody>
      </p:sp>
      <p:sp>
        <p:nvSpPr>
          <p:cNvPr id="3" name="Subtitle 2">
            <a:extLst>
              <a:ext uri="{FF2B5EF4-FFF2-40B4-BE49-F238E27FC236}">
                <a16:creationId xmlns:a16="http://schemas.microsoft.com/office/drawing/2014/main" id="{39720755-F122-52CD-73FD-1E8620521678}"/>
              </a:ext>
            </a:extLst>
          </p:cNvPr>
          <p:cNvSpPr txBox="1">
            <a:spLocks noGrp="1"/>
          </p:cNvSpPr>
          <p:nvPr>
            <p:ph type="subTitle" idx="1"/>
          </p:nvPr>
        </p:nvSpPr>
        <p:spPr/>
        <p:txBody>
          <a:bodyPr/>
          <a:lstStyle/>
          <a:p>
            <a:pPr lvl="0"/>
            <a:r>
              <a:rPr lang="en-GB"/>
              <a:t>15 Mins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8CD0D-F04E-6C22-429A-061B496454F4}"/>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1D4680-454C-5318-D661-71065CEB2EF8}"/>
              </a:ext>
            </a:extLst>
          </p:cNvPr>
          <p:cNvSpPr txBox="1">
            <a:spLocks noGrp="1"/>
          </p:cNvSpPr>
          <p:nvPr>
            <p:ph idx="1"/>
          </p:nvPr>
        </p:nvSpPr>
        <p:spPr/>
        <p:txBody>
          <a:bodyPr/>
          <a:lstStyle/>
          <a:p>
            <a:pPr lvl="0">
              <a:lnSpc>
                <a:spcPct val="80000"/>
              </a:lnSpc>
            </a:pPr>
            <a:r>
              <a:rPr lang="en-GB" sz="2600"/>
              <a:t>In your teams discuss the following questions and prepare to give feedback.</a:t>
            </a:r>
          </a:p>
          <a:p>
            <a:pPr lvl="0">
              <a:lnSpc>
                <a:spcPct val="80000"/>
              </a:lnSpc>
            </a:pPr>
            <a:endParaRPr lang="en-GB" sz="2600"/>
          </a:p>
          <a:p>
            <a:pPr lvl="0">
              <a:lnSpc>
                <a:spcPct val="80000"/>
              </a:lnSpc>
            </a:pPr>
            <a:r>
              <a:rPr lang="en-GB" sz="2600"/>
              <a:t>Question 1</a:t>
            </a:r>
          </a:p>
          <a:p>
            <a:pPr lvl="0">
              <a:lnSpc>
                <a:spcPct val="80000"/>
              </a:lnSpc>
            </a:pPr>
            <a:r>
              <a:rPr lang="en-GB" sz="2600"/>
              <a:t>There has been much discussion over the last 12 months in the media that government ministers and civil servants had broken ‘covid’ rules. Does this relate to our topic of ‘ethical’ behaviour? If so how.</a:t>
            </a:r>
          </a:p>
          <a:p>
            <a:pPr lvl="0">
              <a:lnSpc>
                <a:spcPct val="80000"/>
              </a:lnSpc>
            </a:pPr>
            <a:r>
              <a:rPr lang="en-GB" sz="2600"/>
              <a:t>Question 2</a:t>
            </a:r>
          </a:p>
          <a:p>
            <a:pPr lvl="0">
              <a:lnSpc>
                <a:spcPct val="80000"/>
              </a:lnSpc>
            </a:pPr>
            <a:r>
              <a:rPr lang="en-GB" sz="2600"/>
              <a:t>Why could a reported  breach of ‘covid’ rules by government ministers and civil servants have an impact on the way business conducts its ‘ethical’ behaviour.</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94</Words>
  <Application>Microsoft Office PowerPoint</Application>
  <PresentationFormat>Widescreen</PresentationFormat>
  <Paragraphs>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Activity - Ethics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Activity - Ethics</dc:title>
  <dc:creator>Maria Heffernan</dc:creator>
  <cp:lastModifiedBy>Maria Heffernan</cp:lastModifiedBy>
  <cp:revision>1</cp:revision>
  <dcterms:created xsi:type="dcterms:W3CDTF">2022-01-23T14:50:56Z</dcterms:created>
  <dcterms:modified xsi:type="dcterms:W3CDTF">2022-10-20T11:05:40Z</dcterms:modified>
</cp:coreProperties>
</file>