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2" roundtripDataSignature="AMtx7mgyH6F2WRXXzFOwYYJT7EDeY6n3P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10" Type="http://schemas.openxmlformats.org/officeDocument/2006/relationships/slide" Target="slides/slide6.xml"/><Relationship Id="rId32" Type="http://customschemas.google.com/relationships/presentationmetadata" Target="meta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reuters.com/article/idUSL8N0Z82WN/" TargetMode="External"/><Relationship Id="rId3" Type="http://schemas.openxmlformats.org/officeDocument/2006/relationships/hyperlink" Target="https://www.statista.com/statistics/375318/grocery-market-percentage-growth-great-britain-uk/" TargetMode="External"/><Relationship Id="rId4" Type="http://schemas.openxmlformats.org/officeDocument/2006/relationships/hyperlink" Target="https://www.thegrocer.com//compared-tesco-clubcard-sainsburys-nectar-24766821"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8" name="Google Shape;208;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5" name="Shape 235"/>
        <p:cNvGrpSpPr/>
        <p:nvPr/>
      </p:nvGrpSpPr>
      <p:grpSpPr>
        <a:xfrm>
          <a:off x="0" y="0"/>
          <a:ext cx="0" cy="0"/>
          <a:chOff x="0" y="0"/>
          <a:chExt cx="0" cy="0"/>
        </a:xfrm>
      </p:grpSpPr>
      <p:sp>
        <p:nvSpPr>
          <p:cNvPr id="236" name="Google Shape;236;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5" name="Google Shape;255;p2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p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2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0" name="Shape 280"/>
        <p:cNvGrpSpPr/>
        <p:nvPr/>
      </p:nvGrpSpPr>
      <p:grpSpPr>
        <a:xfrm>
          <a:off x="0" y="0"/>
          <a:ext cx="0" cy="0"/>
          <a:chOff x="0" y="0"/>
          <a:chExt cx="0" cy="0"/>
        </a:xfrm>
      </p:grpSpPr>
      <p:sp>
        <p:nvSpPr>
          <p:cNvPr id="281" name="Google Shape;281;p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2" name="Google Shape;282;p2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p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2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p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2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0" name="Google Shape;310;p2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5" name="Shape 325"/>
        <p:cNvGrpSpPr/>
        <p:nvPr/>
      </p:nvGrpSpPr>
      <p:grpSpPr>
        <a:xfrm>
          <a:off x="0" y="0"/>
          <a:ext cx="0" cy="0"/>
          <a:chOff x="0" y="0"/>
          <a:chExt cx="0" cy="0"/>
        </a:xfrm>
      </p:grpSpPr>
      <p:sp>
        <p:nvSpPr>
          <p:cNvPr id="326" name="Google Shape;326;p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p3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p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3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p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p3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66" name="Google Shape;366;p3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p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15000"/>
              </a:lnSpc>
              <a:spcBef>
                <a:spcPts val="2000"/>
              </a:spcBef>
              <a:spcAft>
                <a:spcPts val="0"/>
              </a:spcAft>
              <a:buClr>
                <a:schemeClr val="dk1"/>
              </a:buClr>
              <a:buSzPts val="1100"/>
              <a:buFont typeface="Arial"/>
              <a:buNone/>
            </a:pPr>
            <a:r>
              <a:rPr lang="en-US" sz="1600">
                <a:solidFill>
                  <a:schemeClr val="dk1"/>
                </a:solidFill>
              </a:rPr>
              <a:t>References</a:t>
            </a:r>
            <a:endParaRPr sz="1600">
              <a:solidFill>
                <a:schemeClr val="dk1"/>
              </a:solidFill>
            </a:endParaRPr>
          </a:p>
          <a:p>
            <a:pPr indent="-304800" lvl="0" marL="457200" rtl="0" algn="just">
              <a:lnSpc>
                <a:spcPct val="115000"/>
              </a:lnSpc>
              <a:spcBef>
                <a:spcPts val="60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Kumar, V., &amp; Reinartz, W. J. (2016). Customer Relationship Management (CRM): Second Edition. Pearson Education Limited.</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Smith, A. N., &amp; Wolter, A. (2018). How to win in the mobile-first world: Integrating mobile marketing into customer relationship management. Journal of Business Research, 112, 445-453.</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Kazak, Y., &amp; Angrisani, P. (2018). Social media listening for customer relationship management: A conceptual framework and empirical investigation. Journal of Business Research, 113, 110-121.</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Van den Bulte, C., &amp; Wieren, M. van. (2014). Social media research for customer relationship management: A framework for research questions and approaches. International Journal of Research in Marketing, 31(2), 222-233.</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Verhoef, P. C., Pizzi, G., &amp; Nes, E. M. van den. (2009). Customer experience management: An integrated approach to creating value. Journal of Service Research, 12(1), 18-31.</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Reuters (2022). Tesco warns on profit after Aldi leapfrogs it as UK's No. 4 grocer. [online] Available at: [</a:t>
            </a:r>
            <a:r>
              <a:rPr lang="en-US" sz="1200" u="sng">
                <a:solidFill>
                  <a:srgbClr val="1155CC"/>
                </a:solidFill>
                <a:latin typeface="Calibri"/>
                <a:ea typeface="Calibri"/>
                <a:cs typeface="Calibri"/>
                <a:sym typeface="Calibri"/>
                <a:hlinkClick r:id="rId2">
                  <a:extLst>
                    <a:ext uri="{A12FA001-AC4F-418D-AE19-62706E023703}">
                      <ahyp:hlinkClr val="tx"/>
                    </a:ext>
                  </a:extLst>
                </a:hlinkClick>
              </a:rPr>
              <a:t>https://www.reuters.com/article/idUSL8N0Z82WN/</a:t>
            </a:r>
            <a:r>
              <a:rPr lang="en-US" sz="1200">
                <a:solidFill>
                  <a:schemeClr val="dk1"/>
                </a:solidFill>
                <a:latin typeface="Calibri"/>
                <a:ea typeface="Calibri"/>
                <a:cs typeface="Calibri"/>
                <a:sym typeface="Calibri"/>
              </a:rPr>
              <a:t>]</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Statista (2023) Market share of grocery stores in Great Britain from October 2022 to January 2023 . [online] Available at: [</a:t>
            </a:r>
            <a:r>
              <a:rPr lang="en-US" sz="1200" u="sng">
                <a:solidFill>
                  <a:srgbClr val="1155CC"/>
                </a:solidFill>
                <a:latin typeface="Calibri"/>
                <a:ea typeface="Calibri"/>
                <a:cs typeface="Calibri"/>
                <a:sym typeface="Calibri"/>
                <a:hlinkClick r:id="rId3">
                  <a:extLst>
                    <a:ext uri="{A12FA001-AC4F-418D-AE19-62706E023703}">
                      <ahyp:hlinkClr val="tx"/>
                    </a:ext>
                  </a:extLst>
                </a:hlinkClick>
              </a:rPr>
              <a:t>https://www.statista.com/statistics/375318/grocery-market-percentage-growth-great-britain-uk/</a:t>
            </a:r>
            <a:r>
              <a:rPr lang="en-US" sz="1200">
                <a:solidFill>
                  <a:schemeClr val="dk1"/>
                </a:solidFill>
                <a:latin typeface="Calibri"/>
                <a:ea typeface="Calibri"/>
                <a:cs typeface="Calibri"/>
                <a:sym typeface="Calibri"/>
              </a:rPr>
              <a:t> </a:t>
            </a:r>
            <a:endParaRPr sz="1200">
              <a:solidFill>
                <a:schemeClr val="dk1"/>
              </a:solidFill>
              <a:latin typeface="Calibri"/>
              <a:ea typeface="Calibri"/>
              <a:cs typeface="Calibri"/>
              <a:sym typeface="Calibri"/>
            </a:endParaRPr>
          </a:p>
          <a:p>
            <a:pPr indent="-304800" lvl="0" marL="457200" rtl="0" algn="just">
              <a:lnSpc>
                <a:spcPct val="115000"/>
              </a:lnSpc>
              <a:spcBef>
                <a:spcPts val="0"/>
              </a:spcBef>
              <a:spcAft>
                <a:spcPts val="0"/>
              </a:spcAft>
              <a:buClr>
                <a:schemeClr val="dk1"/>
              </a:buClr>
              <a:buSzPts val="1200"/>
              <a:buFont typeface="Calibri"/>
              <a:buChar char="●"/>
            </a:pPr>
            <a:r>
              <a:rPr lang="en-US" sz="1200">
                <a:solidFill>
                  <a:schemeClr val="dk1"/>
                </a:solidFill>
                <a:latin typeface="Calibri"/>
                <a:ea typeface="Calibri"/>
                <a:cs typeface="Calibri"/>
                <a:sym typeface="Calibri"/>
              </a:rPr>
              <a:t>The Grocer (2021). How does Tesco Clubcard Plus compare to Sainsbury’s Nectar? [online] Available at: [</a:t>
            </a:r>
            <a:r>
              <a:rPr lang="en-US" sz="1200" u="sng">
                <a:solidFill>
                  <a:srgbClr val="1155CC"/>
                </a:solidFill>
                <a:latin typeface="Calibri"/>
                <a:ea typeface="Calibri"/>
                <a:cs typeface="Calibri"/>
                <a:sym typeface="Calibri"/>
                <a:hlinkClick r:id="rId4">
                  <a:extLst>
                    <a:ext uri="{A12FA001-AC4F-418D-AE19-62706E023703}">
                      <ahyp:hlinkClr val="tx"/>
                    </a:ext>
                  </a:extLst>
                </a:hlinkClick>
              </a:rPr>
              <a:t>https://www.thegrocer.com//compared-tesco-clubcard-sainsburys-nectar-24766821</a:t>
            </a:r>
            <a:r>
              <a:rPr lang="en-US" sz="1200">
                <a:solidFill>
                  <a:schemeClr val="dk1"/>
                </a:solidFill>
                <a:latin typeface="Calibri"/>
                <a:ea typeface="Calibri"/>
                <a:cs typeface="Calibri"/>
                <a:sym typeface="Calibri"/>
              </a:rPr>
              <a:t> ]</a:t>
            </a:r>
            <a:endParaRPr/>
          </a:p>
        </p:txBody>
      </p:sp>
      <p:sp>
        <p:nvSpPr>
          <p:cNvPr id="375" name="Google Shape;375;p3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2" name="Shape 12"/>
        <p:cNvGrpSpPr/>
        <p:nvPr/>
      </p:nvGrpSpPr>
      <p:grpSpPr>
        <a:xfrm>
          <a:off x="0" y="0"/>
          <a:ext cx="0" cy="0"/>
          <a:chOff x="0" y="0"/>
          <a:chExt cx="0" cy="0"/>
        </a:xfrm>
      </p:grpSpPr>
      <p:sp>
        <p:nvSpPr>
          <p:cNvPr id="13" name="Google Shape;13;p36"/>
          <p:cNvSpPr txBox="1"/>
          <p:nvPr>
            <p:ph type="ctrTitle"/>
          </p:nvPr>
        </p:nvSpPr>
        <p:spPr>
          <a:xfrm>
            <a:off x="1756946" y="1104900"/>
            <a:ext cx="8376514" cy="3120504"/>
          </a:xfrm>
          <a:prstGeom prst="rect">
            <a:avLst/>
          </a:prstGeom>
          <a:noFill/>
          <a:ln>
            <a:noFill/>
          </a:ln>
        </p:spPr>
        <p:txBody>
          <a:bodyPr anchorCtr="0" anchor="b" bIns="45700" lIns="91425" spcFirstLastPara="1" rIns="91425" wrap="square" tIns="45700">
            <a:normAutofit/>
          </a:bodyPr>
          <a:lstStyle>
            <a:lvl1pPr lvl="0" algn="ctr">
              <a:lnSpc>
                <a:spcPct val="110000"/>
              </a:lnSpc>
              <a:spcBef>
                <a:spcPts val="0"/>
              </a:spcBef>
              <a:spcAft>
                <a:spcPts val="0"/>
              </a:spcAft>
              <a:buClr>
                <a:srgbClr val="262626"/>
              </a:buClr>
              <a:buSzPts val="2800"/>
              <a:buFont typeface="Arial"/>
              <a:buNone/>
              <a:defRPr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 name="Google Shape;14;p36"/>
          <p:cNvSpPr txBox="1"/>
          <p:nvPr>
            <p:ph idx="1" type="subTitle"/>
          </p:nvPr>
        </p:nvSpPr>
        <p:spPr>
          <a:xfrm>
            <a:off x="2908039" y="4442385"/>
            <a:ext cx="6074328" cy="984023"/>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1000"/>
              </a:spcBef>
              <a:spcAft>
                <a:spcPts val="0"/>
              </a:spcAft>
              <a:buClr>
                <a:srgbClr val="262626"/>
              </a:buClr>
              <a:buSzPts val="1600"/>
              <a:buNone/>
              <a:defRPr i="0" sz="2000"/>
            </a:lvl1pPr>
            <a:lvl2pPr lvl="1" algn="ctr">
              <a:lnSpc>
                <a:spcPct val="100000"/>
              </a:lnSpc>
              <a:spcBef>
                <a:spcPts val="500"/>
              </a:spcBef>
              <a:spcAft>
                <a:spcPts val="0"/>
              </a:spcAft>
              <a:buClr>
                <a:srgbClr val="262626"/>
              </a:buClr>
              <a:buSzPts val="2000"/>
              <a:buFont typeface="Arial"/>
              <a:buNone/>
              <a:defRPr sz="2000"/>
            </a:lvl2pPr>
            <a:lvl3pPr lvl="2" algn="ctr">
              <a:lnSpc>
                <a:spcPct val="100000"/>
              </a:lnSpc>
              <a:spcBef>
                <a:spcPts val="500"/>
              </a:spcBef>
              <a:spcAft>
                <a:spcPts val="0"/>
              </a:spcAft>
              <a:buClr>
                <a:srgbClr val="262626"/>
              </a:buClr>
              <a:buSzPts val="1440"/>
              <a:buNone/>
              <a:defRPr sz="1800"/>
            </a:lvl3pPr>
            <a:lvl4pPr lvl="3" algn="ctr">
              <a:lnSpc>
                <a:spcPct val="100000"/>
              </a:lnSpc>
              <a:spcBef>
                <a:spcPts val="500"/>
              </a:spcBef>
              <a:spcAft>
                <a:spcPts val="0"/>
              </a:spcAft>
              <a:buClr>
                <a:srgbClr val="262626"/>
              </a:buClr>
              <a:buSzPts val="1600"/>
              <a:buFont typeface="Arial"/>
              <a:buNone/>
              <a:defRPr sz="1600"/>
            </a:lvl4pPr>
            <a:lvl5pPr lvl="4" algn="ctr">
              <a:lnSpc>
                <a:spcPct val="100000"/>
              </a:lnSpc>
              <a:spcBef>
                <a:spcPts val="500"/>
              </a:spcBef>
              <a:spcAft>
                <a:spcPts val="0"/>
              </a:spcAft>
              <a:buClr>
                <a:srgbClr val="262626"/>
              </a:buClr>
              <a:buSzPts val="128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5" name="Google Shape;15;p36"/>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36"/>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36"/>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8" name="Shape 18"/>
        <p:cNvGrpSpPr/>
        <p:nvPr/>
      </p:nvGrpSpPr>
      <p:grpSpPr>
        <a:xfrm>
          <a:off x="0" y="0"/>
          <a:ext cx="0" cy="0"/>
          <a:chOff x="0" y="0"/>
          <a:chExt cx="0" cy="0"/>
        </a:xfrm>
      </p:grpSpPr>
      <p:sp>
        <p:nvSpPr>
          <p:cNvPr id="19" name="Google Shape;19;p37"/>
          <p:cNvSpPr txBox="1"/>
          <p:nvPr>
            <p:ph type="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lvl1pPr lvl="0" algn="l">
              <a:lnSpc>
                <a:spcPct val="11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37"/>
          <p:cNvSpPr txBox="1"/>
          <p:nvPr>
            <p:ph idx="1" type="body"/>
          </p:nvPr>
        </p:nvSpPr>
        <p:spPr>
          <a:xfrm>
            <a:off x="1050879" y="1825624"/>
            <a:ext cx="9810604" cy="442875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None/>
              <a:defRPr/>
            </a:lvl2pPr>
            <a:lvl3pPr indent="-320039" lvl="2" marL="1371600" algn="l">
              <a:lnSpc>
                <a:spcPct val="100000"/>
              </a:lnSpc>
              <a:spcBef>
                <a:spcPts val="500"/>
              </a:spcBef>
              <a:spcAft>
                <a:spcPts val="0"/>
              </a:spcAft>
              <a:buClr>
                <a:srgbClr val="262626"/>
              </a:buClr>
              <a:buSzPts val="1440"/>
              <a:buChar char="•"/>
              <a:defRPr/>
            </a:lvl3pPr>
            <a:lvl4pPr indent="-228600" lvl="3" marL="1828800" algn="l">
              <a:lnSpc>
                <a:spcPct val="100000"/>
              </a:lnSpc>
              <a:spcBef>
                <a:spcPts val="500"/>
              </a:spcBef>
              <a:spcAft>
                <a:spcPts val="0"/>
              </a:spcAft>
              <a:buClr>
                <a:srgbClr val="262626"/>
              </a:buClr>
              <a:buSzPts val="1800"/>
              <a:buNone/>
              <a:defRPr/>
            </a:lvl4pPr>
            <a:lvl5pPr indent="-320039" lvl="4" marL="2286000" algn="l">
              <a:lnSpc>
                <a:spcPct val="100000"/>
              </a:lnSpc>
              <a:spcBef>
                <a:spcPts val="500"/>
              </a:spcBef>
              <a:spcAft>
                <a:spcPts val="0"/>
              </a:spcAft>
              <a:buClr>
                <a:srgbClr val="262626"/>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1" name="Google Shape;21;p37"/>
          <p:cNvSpPr txBox="1"/>
          <p:nvPr>
            <p:ph idx="10" type="dt"/>
          </p:nvPr>
        </p:nvSpPr>
        <p:spPr>
          <a:xfrm rot="5400000">
            <a:off x="10506456" y="5074920"/>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7"/>
          <p:cNvSpPr txBox="1"/>
          <p:nvPr>
            <p:ph idx="11" type="ftr"/>
          </p:nvPr>
        </p:nvSpPr>
        <p:spPr>
          <a:xfrm rot="5400000">
            <a:off x="10451592" y="1408176"/>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37"/>
          <p:cNvSpPr txBox="1"/>
          <p:nvPr>
            <p:ph idx="12" type="sldNum"/>
          </p:nvPr>
        </p:nvSpPr>
        <p:spPr>
          <a:xfrm>
            <a:off x="11558016" y="3136392"/>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4" name="Shape 24"/>
        <p:cNvGrpSpPr/>
        <p:nvPr/>
      </p:nvGrpSpPr>
      <p:grpSpPr>
        <a:xfrm>
          <a:off x="0" y="0"/>
          <a:ext cx="0" cy="0"/>
          <a:chOff x="0" y="0"/>
          <a:chExt cx="0" cy="0"/>
        </a:xfrm>
      </p:grpSpPr>
      <p:sp>
        <p:nvSpPr>
          <p:cNvPr id="25" name="Google Shape;25;p38"/>
          <p:cNvSpPr txBox="1"/>
          <p:nvPr>
            <p:ph type="title"/>
          </p:nvPr>
        </p:nvSpPr>
        <p:spPr>
          <a:xfrm>
            <a:off x="1052513" y="1709738"/>
            <a:ext cx="9087774" cy="3438524"/>
          </a:xfrm>
          <a:prstGeom prst="rect">
            <a:avLst/>
          </a:prstGeom>
          <a:noFill/>
          <a:ln>
            <a:noFill/>
          </a:ln>
        </p:spPr>
        <p:txBody>
          <a:bodyPr anchorCtr="0" anchor="b" bIns="45700" lIns="91425" spcFirstLastPara="1" rIns="91425" wrap="square" tIns="45700">
            <a:normAutofit/>
          </a:bodyPr>
          <a:lstStyle>
            <a:lvl1pPr lvl="0" algn="l">
              <a:lnSpc>
                <a:spcPct val="110000"/>
              </a:lnSpc>
              <a:spcBef>
                <a:spcPts val="0"/>
              </a:spcBef>
              <a:spcAft>
                <a:spcPts val="0"/>
              </a:spcAft>
              <a:buClr>
                <a:srgbClr val="262626"/>
              </a:buClr>
              <a:buSzPts val="4000"/>
              <a:buFont typeface="Arial"/>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38"/>
          <p:cNvSpPr txBox="1"/>
          <p:nvPr>
            <p:ph idx="1" type="body"/>
          </p:nvPr>
        </p:nvSpPr>
        <p:spPr>
          <a:xfrm>
            <a:off x="1052513" y="5148262"/>
            <a:ext cx="8844522" cy="1138238"/>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Clr>
                <a:srgbClr val="888888"/>
              </a:buClr>
              <a:buSzPts val="1600"/>
              <a:buNone/>
              <a:defRPr sz="2000">
                <a:solidFill>
                  <a:srgbClr val="888888"/>
                </a:solidFill>
              </a:defRPr>
            </a:lvl1pPr>
            <a:lvl2pPr indent="-228600" lvl="1" marL="914400" algn="l">
              <a:lnSpc>
                <a:spcPct val="100000"/>
              </a:lnSpc>
              <a:spcBef>
                <a:spcPts val="500"/>
              </a:spcBef>
              <a:spcAft>
                <a:spcPts val="0"/>
              </a:spcAft>
              <a:buClr>
                <a:srgbClr val="888888"/>
              </a:buClr>
              <a:buSzPts val="2000"/>
              <a:buFont typeface="Arial"/>
              <a:buNone/>
              <a:defRPr sz="2000">
                <a:solidFill>
                  <a:srgbClr val="888888"/>
                </a:solidFill>
              </a:defRPr>
            </a:lvl2pPr>
            <a:lvl3pPr indent="-228600" lvl="2" marL="1371600" algn="l">
              <a:lnSpc>
                <a:spcPct val="100000"/>
              </a:lnSpc>
              <a:spcBef>
                <a:spcPts val="500"/>
              </a:spcBef>
              <a:spcAft>
                <a:spcPts val="0"/>
              </a:spcAft>
              <a:buClr>
                <a:srgbClr val="888888"/>
              </a:buClr>
              <a:buSzPts val="1440"/>
              <a:buNone/>
              <a:defRPr sz="1800">
                <a:solidFill>
                  <a:srgbClr val="888888"/>
                </a:solidFill>
              </a:defRPr>
            </a:lvl3pPr>
            <a:lvl4pPr indent="-228600" lvl="3" marL="1828800" algn="l">
              <a:lnSpc>
                <a:spcPct val="100000"/>
              </a:lnSpc>
              <a:spcBef>
                <a:spcPts val="500"/>
              </a:spcBef>
              <a:spcAft>
                <a:spcPts val="0"/>
              </a:spcAft>
              <a:buClr>
                <a:srgbClr val="888888"/>
              </a:buClr>
              <a:buSzPts val="1600"/>
              <a:buFont typeface="Arial"/>
              <a:buNone/>
              <a:defRPr sz="1600">
                <a:solidFill>
                  <a:srgbClr val="888888"/>
                </a:solidFill>
              </a:defRPr>
            </a:lvl4pPr>
            <a:lvl5pPr indent="-228600" lvl="4" marL="2286000" algn="l">
              <a:lnSpc>
                <a:spcPct val="100000"/>
              </a:lnSpc>
              <a:spcBef>
                <a:spcPts val="500"/>
              </a:spcBef>
              <a:spcAft>
                <a:spcPts val="0"/>
              </a:spcAft>
              <a:buClr>
                <a:srgbClr val="888888"/>
              </a:buClr>
              <a:buSzPts val="128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7" name="Google Shape;27;p38"/>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38"/>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38"/>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0" name="Shape 30"/>
        <p:cNvGrpSpPr/>
        <p:nvPr/>
      </p:nvGrpSpPr>
      <p:grpSpPr>
        <a:xfrm>
          <a:off x="0" y="0"/>
          <a:ext cx="0" cy="0"/>
          <a:chOff x="0" y="0"/>
          <a:chExt cx="0" cy="0"/>
        </a:xfrm>
      </p:grpSpPr>
      <p:sp>
        <p:nvSpPr>
          <p:cNvPr id="31" name="Google Shape;31;p39"/>
          <p:cNvSpPr txBox="1"/>
          <p:nvPr>
            <p:ph type="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lvl1pPr lvl="0" algn="l">
              <a:lnSpc>
                <a:spcPct val="11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39"/>
          <p:cNvSpPr txBox="1"/>
          <p:nvPr>
            <p:ph idx="1" type="body"/>
          </p:nvPr>
        </p:nvSpPr>
        <p:spPr>
          <a:xfrm>
            <a:off x="1050878" y="1825624"/>
            <a:ext cx="4473622" cy="4460875"/>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Font typeface="Arial"/>
              <a:buNone/>
              <a:defRPr/>
            </a:lvl2pPr>
            <a:lvl3pPr indent="-309880" lvl="2" marL="1371600" algn="l">
              <a:lnSpc>
                <a:spcPct val="100000"/>
              </a:lnSpc>
              <a:spcBef>
                <a:spcPts val="500"/>
              </a:spcBef>
              <a:spcAft>
                <a:spcPts val="0"/>
              </a:spcAft>
              <a:buClr>
                <a:srgbClr val="262626"/>
              </a:buClr>
              <a:buSzPts val="1280"/>
              <a:buChar char="•"/>
              <a:defRPr/>
            </a:lvl3pPr>
            <a:lvl4pPr indent="-228600" lvl="3" marL="1828800" algn="l">
              <a:lnSpc>
                <a:spcPct val="100000"/>
              </a:lnSpc>
              <a:spcBef>
                <a:spcPts val="500"/>
              </a:spcBef>
              <a:spcAft>
                <a:spcPts val="0"/>
              </a:spcAft>
              <a:buClr>
                <a:srgbClr val="262626"/>
              </a:buClr>
              <a:buSzPts val="1400"/>
              <a:buFont typeface="Arial"/>
              <a:buNone/>
              <a:defRPr/>
            </a:lvl4pPr>
            <a:lvl5pPr indent="-299720" lvl="4" marL="2286000" algn="l">
              <a:lnSpc>
                <a:spcPct val="100000"/>
              </a:lnSpc>
              <a:spcBef>
                <a:spcPts val="500"/>
              </a:spcBef>
              <a:spcAft>
                <a:spcPts val="0"/>
              </a:spcAft>
              <a:buClr>
                <a:srgbClr val="262626"/>
              </a:buClr>
              <a:buSzPts val="112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39"/>
          <p:cNvSpPr txBox="1"/>
          <p:nvPr>
            <p:ph idx="2" type="body"/>
          </p:nvPr>
        </p:nvSpPr>
        <p:spPr>
          <a:xfrm>
            <a:off x="5844540" y="1825624"/>
            <a:ext cx="5016943" cy="4460875"/>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None/>
              <a:defRPr/>
            </a:lvl2pPr>
            <a:lvl3pPr indent="-320039" lvl="2" marL="1371600" algn="l">
              <a:lnSpc>
                <a:spcPct val="100000"/>
              </a:lnSpc>
              <a:spcBef>
                <a:spcPts val="500"/>
              </a:spcBef>
              <a:spcAft>
                <a:spcPts val="0"/>
              </a:spcAft>
              <a:buClr>
                <a:srgbClr val="262626"/>
              </a:buClr>
              <a:buSzPts val="1440"/>
              <a:buChar char="•"/>
              <a:defRPr/>
            </a:lvl3pPr>
            <a:lvl4pPr indent="-228600" lvl="3" marL="1828800" algn="l">
              <a:lnSpc>
                <a:spcPct val="100000"/>
              </a:lnSpc>
              <a:spcBef>
                <a:spcPts val="500"/>
              </a:spcBef>
              <a:spcAft>
                <a:spcPts val="0"/>
              </a:spcAft>
              <a:buClr>
                <a:srgbClr val="262626"/>
              </a:buClr>
              <a:buSzPts val="1800"/>
              <a:buNone/>
              <a:defRPr/>
            </a:lvl4pPr>
            <a:lvl5pPr indent="-320039" lvl="4" marL="2286000" algn="l">
              <a:lnSpc>
                <a:spcPct val="100000"/>
              </a:lnSpc>
              <a:spcBef>
                <a:spcPts val="500"/>
              </a:spcBef>
              <a:spcAft>
                <a:spcPts val="0"/>
              </a:spcAft>
              <a:buClr>
                <a:srgbClr val="262626"/>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4" name="Google Shape;34;p39"/>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39"/>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39"/>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spTree>
      <p:nvGrpSpPr>
        <p:cNvPr id="37" name="Shape 37"/>
        <p:cNvGrpSpPr/>
        <p:nvPr/>
      </p:nvGrpSpPr>
      <p:grpSpPr>
        <a:xfrm>
          <a:off x="0" y="0"/>
          <a:ext cx="0" cy="0"/>
          <a:chOff x="0" y="0"/>
          <a:chExt cx="0" cy="0"/>
        </a:xfrm>
      </p:grpSpPr>
      <p:sp>
        <p:nvSpPr>
          <p:cNvPr id="38" name="Google Shape;38;p40"/>
          <p:cNvSpPr txBox="1"/>
          <p:nvPr>
            <p:ph idx="1" type="body"/>
          </p:nvPr>
        </p:nvSpPr>
        <p:spPr>
          <a:xfrm>
            <a:off x="1071563" y="1835219"/>
            <a:ext cx="445293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1000"/>
              </a:spcBef>
              <a:spcAft>
                <a:spcPts val="0"/>
              </a:spcAft>
              <a:buClr>
                <a:srgbClr val="262626"/>
              </a:buClr>
              <a:buSzPts val="1600"/>
              <a:buNone/>
              <a:defRPr b="1" i="0" sz="2000" cap="none"/>
            </a:lvl1pPr>
            <a:lvl2pPr indent="-228600" lvl="1" marL="914400" algn="l">
              <a:lnSpc>
                <a:spcPct val="100000"/>
              </a:lnSpc>
              <a:spcBef>
                <a:spcPts val="500"/>
              </a:spcBef>
              <a:spcAft>
                <a:spcPts val="0"/>
              </a:spcAft>
              <a:buClr>
                <a:srgbClr val="262626"/>
              </a:buClr>
              <a:buSzPts val="2000"/>
              <a:buFont typeface="Arial"/>
              <a:buNone/>
              <a:defRPr b="1" sz="2000"/>
            </a:lvl2pPr>
            <a:lvl3pPr indent="-228600" lvl="2" marL="1371600" algn="l">
              <a:lnSpc>
                <a:spcPct val="100000"/>
              </a:lnSpc>
              <a:spcBef>
                <a:spcPts val="500"/>
              </a:spcBef>
              <a:spcAft>
                <a:spcPts val="0"/>
              </a:spcAft>
              <a:buClr>
                <a:srgbClr val="262626"/>
              </a:buClr>
              <a:buSzPts val="1440"/>
              <a:buNone/>
              <a:defRPr b="1" sz="1800"/>
            </a:lvl3pPr>
            <a:lvl4pPr indent="-228600" lvl="3" marL="1828800" algn="l">
              <a:lnSpc>
                <a:spcPct val="100000"/>
              </a:lnSpc>
              <a:spcBef>
                <a:spcPts val="500"/>
              </a:spcBef>
              <a:spcAft>
                <a:spcPts val="0"/>
              </a:spcAft>
              <a:buClr>
                <a:srgbClr val="262626"/>
              </a:buClr>
              <a:buSzPts val="1600"/>
              <a:buFont typeface="Arial"/>
              <a:buNone/>
              <a:defRPr b="1" sz="1600"/>
            </a:lvl4pPr>
            <a:lvl5pPr indent="-228600" lvl="4" marL="2286000" algn="l">
              <a:lnSpc>
                <a:spcPct val="100000"/>
              </a:lnSpc>
              <a:spcBef>
                <a:spcPts val="500"/>
              </a:spcBef>
              <a:spcAft>
                <a:spcPts val="0"/>
              </a:spcAft>
              <a:buClr>
                <a:srgbClr val="262626"/>
              </a:buClr>
              <a:buSzPts val="128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40"/>
          <p:cNvSpPr txBox="1"/>
          <p:nvPr>
            <p:ph idx="2" type="body"/>
          </p:nvPr>
        </p:nvSpPr>
        <p:spPr>
          <a:xfrm>
            <a:off x="1071562" y="2717801"/>
            <a:ext cx="4452938" cy="3559452"/>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Font typeface="Arial"/>
              <a:buNone/>
              <a:defRPr/>
            </a:lvl2pPr>
            <a:lvl3pPr indent="-309880" lvl="2" marL="1371600" algn="l">
              <a:lnSpc>
                <a:spcPct val="100000"/>
              </a:lnSpc>
              <a:spcBef>
                <a:spcPts val="500"/>
              </a:spcBef>
              <a:spcAft>
                <a:spcPts val="0"/>
              </a:spcAft>
              <a:buClr>
                <a:srgbClr val="262626"/>
              </a:buClr>
              <a:buSzPts val="1280"/>
              <a:buChar char="•"/>
              <a:defRPr/>
            </a:lvl3pPr>
            <a:lvl4pPr indent="-228600" lvl="3" marL="1828800" algn="l">
              <a:lnSpc>
                <a:spcPct val="100000"/>
              </a:lnSpc>
              <a:spcBef>
                <a:spcPts val="500"/>
              </a:spcBef>
              <a:spcAft>
                <a:spcPts val="0"/>
              </a:spcAft>
              <a:buClr>
                <a:srgbClr val="262626"/>
              </a:buClr>
              <a:buSzPts val="1400"/>
              <a:buFont typeface="Arial"/>
              <a:buNone/>
              <a:defRPr/>
            </a:lvl4pPr>
            <a:lvl5pPr indent="-299720" lvl="4" marL="2286000" algn="l">
              <a:lnSpc>
                <a:spcPct val="100000"/>
              </a:lnSpc>
              <a:spcBef>
                <a:spcPts val="500"/>
              </a:spcBef>
              <a:spcAft>
                <a:spcPts val="0"/>
              </a:spcAft>
              <a:buClr>
                <a:srgbClr val="262626"/>
              </a:buClr>
              <a:buSzPts val="112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40"/>
          <p:cNvSpPr txBox="1"/>
          <p:nvPr>
            <p:ph idx="3" type="body"/>
          </p:nvPr>
        </p:nvSpPr>
        <p:spPr>
          <a:xfrm>
            <a:off x="5844540" y="1835219"/>
            <a:ext cx="5016943"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1000"/>
              </a:spcBef>
              <a:spcAft>
                <a:spcPts val="0"/>
              </a:spcAft>
              <a:buClr>
                <a:srgbClr val="262626"/>
              </a:buClr>
              <a:buSzPts val="1600"/>
              <a:buNone/>
              <a:defRPr b="1" i="0" sz="2000" cap="none"/>
            </a:lvl1pPr>
            <a:lvl2pPr indent="-228600" lvl="1" marL="914400" algn="l">
              <a:lnSpc>
                <a:spcPct val="100000"/>
              </a:lnSpc>
              <a:spcBef>
                <a:spcPts val="500"/>
              </a:spcBef>
              <a:spcAft>
                <a:spcPts val="0"/>
              </a:spcAft>
              <a:buClr>
                <a:srgbClr val="262626"/>
              </a:buClr>
              <a:buSzPts val="2000"/>
              <a:buFont typeface="Arial"/>
              <a:buNone/>
              <a:defRPr b="1" sz="2000"/>
            </a:lvl2pPr>
            <a:lvl3pPr indent="-228600" lvl="2" marL="1371600" algn="l">
              <a:lnSpc>
                <a:spcPct val="100000"/>
              </a:lnSpc>
              <a:spcBef>
                <a:spcPts val="500"/>
              </a:spcBef>
              <a:spcAft>
                <a:spcPts val="0"/>
              </a:spcAft>
              <a:buClr>
                <a:srgbClr val="262626"/>
              </a:buClr>
              <a:buSzPts val="1440"/>
              <a:buNone/>
              <a:defRPr b="1" sz="1800"/>
            </a:lvl3pPr>
            <a:lvl4pPr indent="-228600" lvl="3" marL="1828800" algn="l">
              <a:lnSpc>
                <a:spcPct val="100000"/>
              </a:lnSpc>
              <a:spcBef>
                <a:spcPts val="500"/>
              </a:spcBef>
              <a:spcAft>
                <a:spcPts val="0"/>
              </a:spcAft>
              <a:buClr>
                <a:srgbClr val="262626"/>
              </a:buClr>
              <a:buSzPts val="1600"/>
              <a:buFont typeface="Arial"/>
              <a:buNone/>
              <a:defRPr b="1" sz="1600"/>
            </a:lvl4pPr>
            <a:lvl5pPr indent="-228600" lvl="4" marL="2286000" algn="l">
              <a:lnSpc>
                <a:spcPct val="100000"/>
              </a:lnSpc>
              <a:spcBef>
                <a:spcPts val="500"/>
              </a:spcBef>
              <a:spcAft>
                <a:spcPts val="0"/>
              </a:spcAft>
              <a:buClr>
                <a:srgbClr val="262626"/>
              </a:buClr>
              <a:buSzPts val="128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40"/>
          <p:cNvSpPr txBox="1"/>
          <p:nvPr>
            <p:ph idx="4" type="body"/>
          </p:nvPr>
        </p:nvSpPr>
        <p:spPr>
          <a:xfrm>
            <a:off x="5844540" y="2717800"/>
            <a:ext cx="5016943" cy="3559453"/>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Font typeface="Arial"/>
              <a:buNone/>
              <a:defRPr/>
            </a:lvl2pPr>
            <a:lvl3pPr indent="-309880" lvl="2" marL="1371600" algn="l">
              <a:lnSpc>
                <a:spcPct val="100000"/>
              </a:lnSpc>
              <a:spcBef>
                <a:spcPts val="500"/>
              </a:spcBef>
              <a:spcAft>
                <a:spcPts val="0"/>
              </a:spcAft>
              <a:buClr>
                <a:srgbClr val="262626"/>
              </a:buClr>
              <a:buSzPts val="1280"/>
              <a:buChar char="•"/>
              <a:defRPr/>
            </a:lvl3pPr>
            <a:lvl4pPr indent="-228600" lvl="3" marL="1828800" algn="l">
              <a:lnSpc>
                <a:spcPct val="100000"/>
              </a:lnSpc>
              <a:spcBef>
                <a:spcPts val="500"/>
              </a:spcBef>
              <a:spcAft>
                <a:spcPts val="0"/>
              </a:spcAft>
              <a:buClr>
                <a:srgbClr val="262626"/>
              </a:buClr>
              <a:buSzPts val="1400"/>
              <a:buFont typeface="Arial"/>
              <a:buNone/>
              <a:defRPr/>
            </a:lvl4pPr>
            <a:lvl5pPr indent="-299720" lvl="4" marL="2286000" algn="l">
              <a:lnSpc>
                <a:spcPct val="100000"/>
              </a:lnSpc>
              <a:spcBef>
                <a:spcPts val="500"/>
              </a:spcBef>
              <a:spcAft>
                <a:spcPts val="0"/>
              </a:spcAft>
              <a:buClr>
                <a:srgbClr val="262626"/>
              </a:buClr>
              <a:buSzPts val="112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40"/>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40"/>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40"/>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45" name="Google Shape;45;p40"/>
          <p:cNvSpPr txBox="1"/>
          <p:nvPr>
            <p:ph type="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lvl1pPr lvl="0" algn="l">
              <a:lnSpc>
                <a:spcPct val="11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46" name="Shape 46"/>
        <p:cNvGrpSpPr/>
        <p:nvPr/>
      </p:nvGrpSpPr>
      <p:grpSpPr>
        <a:xfrm>
          <a:off x="0" y="0"/>
          <a:ext cx="0" cy="0"/>
          <a:chOff x="0" y="0"/>
          <a:chExt cx="0" cy="0"/>
        </a:xfrm>
      </p:grpSpPr>
      <p:sp>
        <p:nvSpPr>
          <p:cNvPr id="47" name="Google Shape;47;p41"/>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41"/>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41"/>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50" name="Google Shape;50;p41"/>
          <p:cNvSpPr txBox="1"/>
          <p:nvPr>
            <p:ph type="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lvl1pPr lvl="0" algn="l">
              <a:lnSpc>
                <a:spcPct val="11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1" name="Shape 51"/>
        <p:cNvGrpSpPr/>
        <p:nvPr/>
      </p:nvGrpSpPr>
      <p:grpSpPr>
        <a:xfrm>
          <a:off x="0" y="0"/>
          <a:ext cx="0" cy="0"/>
          <a:chOff x="0" y="0"/>
          <a:chExt cx="0" cy="0"/>
        </a:xfrm>
      </p:grpSpPr>
      <p:sp>
        <p:nvSpPr>
          <p:cNvPr id="52" name="Google Shape;52;p42"/>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42"/>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42"/>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5" name="Shape 55"/>
        <p:cNvGrpSpPr/>
        <p:nvPr/>
      </p:nvGrpSpPr>
      <p:grpSpPr>
        <a:xfrm>
          <a:off x="0" y="0"/>
          <a:ext cx="0" cy="0"/>
          <a:chOff x="0" y="0"/>
          <a:chExt cx="0" cy="0"/>
        </a:xfrm>
      </p:grpSpPr>
      <p:sp>
        <p:nvSpPr>
          <p:cNvPr id="56" name="Google Shape;56;p43"/>
          <p:cNvSpPr txBox="1"/>
          <p:nvPr>
            <p:ph type="title"/>
          </p:nvPr>
        </p:nvSpPr>
        <p:spPr>
          <a:xfrm>
            <a:off x="1063633" y="457200"/>
            <a:ext cx="4170355" cy="1917509"/>
          </a:xfrm>
          <a:prstGeom prst="rect">
            <a:avLst/>
          </a:prstGeom>
          <a:noFill/>
          <a:ln>
            <a:noFill/>
          </a:ln>
        </p:spPr>
        <p:txBody>
          <a:bodyPr anchorCtr="0" anchor="b" bIns="45700" lIns="91425" spcFirstLastPara="1" rIns="91425" wrap="square" tIns="45700">
            <a:normAutofit/>
          </a:bodyPr>
          <a:lstStyle>
            <a:lvl1pPr lvl="0" algn="l">
              <a:lnSpc>
                <a:spcPct val="110000"/>
              </a:lnSpc>
              <a:spcBef>
                <a:spcPts val="0"/>
              </a:spcBef>
              <a:spcAft>
                <a:spcPts val="0"/>
              </a:spcAft>
              <a:buClr>
                <a:srgbClr val="262626"/>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43"/>
          <p:cNvSpPr txBox="1"/>
          <p:nvPr>
            <p:ph idx="1" type="body"/>
          </p:nvPr>
        </p:nvSpPr>
        <p:spPr>
          <a:xfrm>
            <a:off x="5481637" y="457200"/>
            <a:ext cx="5562601" cy="5943600"/>
          </a:xfrm>
          <a:prstGeom prst="rect">
            <a:avLst/>
          </a:prstGeom>
          <a:noFill/>
          <a:ln>
            <a:noFill/>
          </a:ln>
        </p:spPr>
        <p:txBody>
          <a:bodyPr anchorCtr="0" anchor="t" bIns="45700" lIns="91425" spcFirstLastPara="1" rIns="91425" wrap="square" tIns="45700">
            <a:normAutofit/>
          </a:bodyPr>
          <a:lstStyle>
            <a:lvl1pPr indent="-370840" lvl="0" marL="457200" algn="l">
              <a:lnSpc>
                <a:spcPct val="100000"/>
              </a:lnSpc>
              <a:spcBef>
                <a:spcPts val="1000"/>
              </a:spcBef>
              <a:spcAft>
                <a:spcPts val="0"/>
              </a:spcAft>
              <a:buClr>
                <a:srgbClr val="262626"/>
              </a:buClr>
              <a:buSzPts val="2240"/>
              <a:buChar char="•"/>
              <a:defRPr sz="2800"/>
            </a:lvl1pPr>
            <a:lvl2pPr indent="-228600" lvl="1" marL="914400" algn="l">
              <a:lnSpc>
                <a:spcPct val="100000"/>
              </a:lnSpc>
              <a:spcBef>
                <a:spcPts val="500"/>
              </a:spcBef>
              <a:spcAft>
                <a:spcPts val="0"/>
              </a:spcAft>
              <a:buClr>
                <a:srgbClr val="262626"/>
              </a:buClr>
              <a:buSzPts val="2400"/>
              <a:buFont typeface="Arial"/>
              <a:buNone/>
              <a:defRPr sz="2400"/>
            </a:lvl2pPr>
            <a:lvl3pPr indent="-330200" lvl="2" marL="1371600" algn="l">
              <a:lnSpc>
                <a:spcPct val="100000"/>
              </a:lnSpc>
              <a:spcBef>
                <a:spcPts val="500"/>
              </a:spcBef>
              <a:spcAft>
                <a:spcPts val="0"/>
              </a:spcAft>
              <a:buClr>
                <a:srgbClr val="262626"/>
              </a:buClr>
              <a:buSzPts val="1600"/>
              <a:buChar char="•"/>
              <a:defRPr sz="2000"/>
            </a:lvl3pPr>
            <a:lvl4pPr indent="-228600" lvl="3" marL="1828800" algn="l">
              <a:lnSpc>
                <a:spcPct val="100000"/>
              </a:lnSpc>
              <a:spcBef>
                <a:spcPts val="500"/>
              </a:spcBef>
              <a:spcAft>
                <a:spcPts val="0"/>
              </a:spcAft>
              <a:buClr>
                <a:srgbClr val="262626"/>
              </a:buClr>
              <a:buSzPts val="1800"/>
              <a:buFont typeface="Arial"/>
              <a:buNone/>
              <a:defRPr sz="1800"/>
            </a:lvl4pPr>
            <a:lvl5pPr indent="-320039" lvl="4" marL="2286000" algn="l">
              <a:lnSpc>
                <a:spcPct val="100000"/>
              </a:lnSpc>
              <a:spcBef>
                <a:spcPts val="500"/>
              </a:spcBef>
              <a:spcAft>
                <a:spcPts val="0"/>
              </a:spcAft>
              <a:buClr>
                <a:srgbClr val="262626"/>
              </a:buClr>
              <a:buSzPts val="1440"/>
              <a:buChar char="•"/>
              <a:defRPr sz="18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8" name="Google Shape;58;p43"/>
          <p:cNvSpPr txBox="1"/>
          <p:nvPr>
            <p:ph idx="2" type="body"/>
          </p:nvPr>
        </p:nvSpPr>
        <p:spPr>
          <a:xfrm>
            <a:off x="1063633" y="2374708"/>
            <a:ext cx="4170355" cy="4026091"/>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Clr>
                <a:srgbClr val="262626"/>
              </a:buClr>
              <a:buSzPts val="1280"/>
              <a:buNone/>
              <a:defRPr sz="1600"/>
            </a:lvl1pPr>
            <a:lvl2pPr indent="-228600" lvl="1" marL="914400" algn="l">
              <a:lnSpc>
                <a:spcPct val="100000"/>
              </a:lnSpc>
              <a:spcBef>
                <a:spcPts val="500"/>
              </a:spcBef>
              <a:spcAft>
                <a:spcPts val="0"/>
              </a:spcAft>
              <a:buClr>
                <a:srgbClr val="262626"/>
              </a:buClr>
              <a:buSzPts val="1400"/>
              <a:buFont typeface="Arial"/>
              <a:buNone/>
              <a:defRPr sz="1400"/>
            </a:lvl2pPr>
            <a:lvl3pPr indent="-228600" lvl="2" marL="1371600" algn="l">
              <a:lnSpc>
                <a:spcPct val="100000"/>
              </a:lnSpc>
              <a:spcBef>
                <a:spcPts val="500"/>
              </a:spcBef>
              <a:spcAft>
                <a:spcPts val="0"/>
              </a:spcAft>
              <a:buClr>
                <a:srgbClr val="262626"/>
              </a:buClr>
              <a:buSzPts val="960"/>
              <a:buNone/>
              <a:defRPr sz="1200"/>
            </a:lvl3pPr>
            <a:lvl4pPr indent="-228600" lvl="3" marL="1828800" algn="l">
              <a:lnSpc>
                <a:spcPct val="100000"/>
              </a:lnSpc>
              <a:spcBef>
                <a:spcPts val="500"/>
              </a:spcBef>
              <a:spcAft>
                <a:spcPts val="0"/>
              </a:spcAft>
              <a:buClr>
                <a:srgbClr val="262626"/>
              </a:buClr>
              <a:buSzPts val="1000"/>
              <a:buFont typeface="Arial"/>
              <a:buNone/>
              <a:defRPr sz="1000"/>
            </a:lvl4pPr>
            <a:lvl5pPr indent="-228600" lvl="4" marL="2286000" algn="l">
              <a:lnSpc>
                <a:spcPct val="100000"/>
              </a:lnSpc>
              <a:spcBef>
                <a:spcPts val="500"/>
              </a:spcBef>
              <a:spcAft>
                <a:spcPts val="0"/>
              </a:spcAft>
              <a:buClr>
                <a:srgbClr val="262626"/>
              </a:buClr>
              <a:buSzPts val="8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9" name="Google Shape;59;p43"/>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43"/>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43"/>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2" name="Shape 62"/>
        <p:cNvGrpSpPr/>
        <p:nvPr/>
      </p:nvGrpSpPr>
      <p:grpSpPr>
        <a:xfrm>
          <a:off x="0" y="0"/>
          <a:ext cx="0" cy="0"/>
          <a:chOff x="0" y="0"/>
          <a:chExt cx="0" cy="0"/>
        </a:xfrm>
      </p:grpSpPr>
      <p:sp>
        <p:nvSpPr>
          <p:cNvPr id="63" name="Google Shape;63;p44"/>
          <p:cNvSpPr txBox="1"/>
          <p:nvPr>
            <p:ph type="title"/>
          </p:nvPr>
        </p:nvSpPr>
        <p:spPr>
          <a:xfrm>
            <a:off x="1062038" y="457199"/>
            <a:ext cx="3913241" cy="1928813"/>
          </a:xfrm>
          <a:prstGeom prst="rect">
            <a:avLst/>
          </a:prstGeom>
          <a:noFill/>
          <a:ln>
            <a:noFill/>
          </a:ln>
        </p:spPr>
        <p:txBody>
          <a:bodyPr anchorCtr="0" anchor="b" bIns="45700" lIns="91425" spcFirstLastPara="1" rIns="91425" wrap="square" tIns="45700">
            <a:normAutofit/>
          </a:bodyPr>
          <a:lstStyle>
            <a:lvl1pPr lvl="0" algn="l">
              <a:lnSpc>
                <a:spcPct val="110000"/>
              </a:lnSpc>
              <a:spcBef>
                <a:spcPts val="0"/>
              </a:spcBef>
              <a:spcAft>
                <a:spcPts val="0"/>
              </a:spcAft>
              <a:buClr>
                <a:srgbClr val="262626"/>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 name="Google Shape;64;p44"/>
          <p:cNvSpPr/>
          <p:nvPr>
            <p:ph idx="2" type="pic"/>
          </p:nvPr>
        </p:nvSpPr>
        <p:spPr>
          <a:xfrm>
            <a:off x="5257752" y="457200"/>
            <a:ext cx="6110288" cy="5943600"/>
          </a:xfrm>
          <a:prstGeom prst="rect">
            <a:avLst/>
          </a:prstGeom>
          <a:noFill/>
          <a:ln>
            <a:noFill/>
          </a:ln>
        </p:spPr>
      </p:sp>
      <p:sp>
        <p:nvSpPr>
          <p:cNvPr id="65" name="Google Shape;65;p44"/>
          <p:cNvSpPr txBox="1"/>
          <p:nvPr>
            <p:ph idx="1" type="body"/>
          </p:nvPr>
        </p:nvSpPr>
        <p:spPr>
          <a:xfrm>
            <a:off x="1062038" y="2386013"/>
            <a:ext cx="3913241" cy="4014787"/>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1000"/>
              </a:spcBef>
              <a:spcAft>
                <a:spcPts val="0"/>
              </a:spcAft>
              <a:buClr>
                <a:srgbClr val="262626"/>
              </a:buClr>
              <a:buSzPts val="1280"/>
              <a:buNone/>
              <a:defRPr sz="1600"/>
            </a:lvl1pPr>
            <a:lvl2pPr indent="-228600" lvl="1" marL="914400" algn="l">
              <a:lnSpc>
                <a:spcPct val="100000"/>
              </a:lnSpc>
              <a:spcBef>
                <a:spcPts val="500"/>
              </a:spcBef>
              <a:spcAft>
                <a:spcPts val="0"/>
              </a:spcAft>
              <a:buClr>
                <a:srgbClr val="262626"/>
              </a:buClr>
              <a:buSzPts val="1400"/>
              <a:buFont typeface="Arial"/>
              <a:buNone/>
              <a:defRPr sz="1400"/>
            </a:lvl2pPr>
            <a:lvl3pPr indent="-228600" lvl="2" marL="1371600" algn="l">
              <a:lnSpc>
                <a:spcPct val="100000"/>
              </a:lnSpc>
              <a:spcBef>
                <a:spcPts val="500"/>
              </a:spcBef>
              <a:spcAft>
                <a:spcPts val="0"/>
              </a:spcAft>
              <a:buClr>
                <a:srgbClr val="262626"/>
              </a:buClr>
              <a:buSzPts val="960"/>
              <a:buNone/>
              <a:defRPr sz="1200"/>
            </a:lvl3pPr>
            <a:lvl4pPr indent="-228600" lvl="3" marL="1828800" algn="l">
              <a:lnSpc>
                <a:spcPct val="100000"/>
              </a:lnSpc>
              <a:spcBef>
                <a:spcPts val="500"/>
              </a:spcBef>
              <a:spcAft>
                <a:spcPts val="0"/>
              </a:spcAft>
              <a:buClr>
                <a:srgbClr val="262626"/>
              </a:buClr>
              <a:buSzPts val="1000"/>
              <a:buFont typeface="Arial"/>
              <a:buNone/>
              <a:defRPr sz="1000"/>
            </a:lvl4pPr>
            <a:lvl5pPr indent="-228600" lvl="4" marL="2286000" algn="l">
              <a:lnSpc>
                <a:spcPct val="100000"/>
              </a:lnSpc>
              <a:spcBef>
                <a:spcPts val="500"/>
              </a:spcBef>
              <a:spcAft>
                <a:spcPts val="0"/>
              </a:spcAft>
              <a:buClr>
                <a:srgbClr val="262626"/>
              </a:buClr>
              <a:buSzPts val="8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6" name="Google Shape;66;p44"/>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44"/>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44"/>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p:cSld name="Title and Vertical Text">
    <p:spTree>
      <p:nvGrpSpPr>
        <p:cNvPr id="69" name="Shape 69"/>
        <p:cNvGrpSpPr/>
        <p:nvPr/>
      </p:nvGrpSpPr>
      <p:grpSpPr>
        <a:xfrm>
          <a:off x="0" y="0"/>
          <a:ext cx="0" cy="0"/>
          <a:chOff x="0" y="0"/>
          <a:chExt cx="0" cy="0"/>
        </a:xfrm>
      </p:grpSpPr>
      <p:sp>
        <p:nvSpPr>
          <p:cNvPr id="70" name="Google Shape;70;p45"/>
          <p:cNvSpPr txBox="1"/>
          <p:nvPr>
            <p:ph idx="1" type="body"/>
          </p:nvPr>
        </p:nvSpPr>
        <p:spPr>
          <a:xfrm rot="5400000">
            <a:off x="3697833" y="-821329"/>
            <a:ext cx="4516696" cy="9810604"/>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None/>
              <a:defRPr/>
            </a:lvl2pPr>
            <a:lvl3pPr indent="-320039" lvl="2" marL="1371600" algn="l">
              <a:lnSpc>
                <a:spcPct val="100000"/>
              </a:lnSpc>
              <a:spcBef>
                <a:spcPts val="500"/>
              </a:spcBef>
              <a:spcAft>
                <a:spcPts val="0"/>
              </a:spcAft>
              <a:buClr>
                <a:srgbClr val="262626"/>
              </a:buClr>
              <a:buSzPts val="1440"/>
              <a:buChar char="•"/>
              <a:defRPr/>
            </a:lvl3pPr>
            <a:lvl4pPr indent="-228600" lvl="3" marL="1828800" algn="l">
              <a:lnSpc>
                <a:spcPct val="100000"/>
              </a:lnSpc>
              <a:spcBef>
                <a:spcPts val="500"/>
              </a:spcBef>
              <a:spcAft>
                <a:spcPts val="0"/>
              </a:spcAft>
              <a:buClr>
                <a:srgbClr val="262626"/>
              </a:buClr>
              <a:buSzPts val="1800"/>
              <a:buNone/>
              <a:defRPr/>
            </a:lvl4pPr>
            <a:lvl5pPr indent="-320039" lvl="4" marL="2286000" algn="l">
              <a:lnSpc>
                <a:spcPct val="100000"/>
              </a:lnSpc>
              <a:spcBef>
                <a:spcPts val="500"/>
              </a:spcBef>
              <a:spcAft>
                <a:spcPts val="0"/>
              </a:spcAft>
              <a:buClr>
                <a:srgbClr val="262626"/>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45"/>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45"/>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45"/>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74" name="Google Shape;74;p45"/>
          <p:cNvSpPr txBox="1"/>
          <p:nvPr>
            <p:ph type="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lvl1pPr lvl="0" algn="l">
              <a:lnSpc>
                <a:spcPct val="11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5" name="Shape 75"/>
        <p:cNvGrpSpPr/>
        <p:nvPr/>
      </p:nvGrpSpPr>
      <p:grpSpPr>
        <a:xfrm>
          <a:off x="0" y="0"/>
          <a:ext cx="0" cy="0"/>
          <a:chOff x="0" y="0"/>
          <a:chExt cx="0" cy="0"/>
        </a:xfrm>
      </p:grpSpPr>
      <p:sp>
        <p:nvSpPr>
          <p:cNvPr id="76" name="Google Shape;76;p46"/>
          <p:cNvSpPr txBox="1"/>
          <p:nvPr>
            <p:ph type="title"/>
          </p:nvPr>
        </p:nvSpPr>
        <p:spPr>
          <a:xfrm rot="5400000">
            <a:off x="6905522" y="2283404"/>
            <a:ext cx="5800298" cy="2161540"/>
          </a:xfrm>
          <a:prstGeom prst="rect">
            <a:avLst/>
          </a:prstGeom>
          <a:noFill/>
          <a:ln>
            <a:noFill/>
          </a:ln>
        </p:spPr>
        <p:txBody>
          <a:bodyPr anchorCtr="0" anchor="ctr" bIns="45700" lIns="91425" spcFirstLastPara="1" rIns="91425" wrap="square" tIns="45700">
            <a:normAutofit/>
          </a:bodyPr>
          <a:lstStyle>
            <a:lvl1pPr lvl="0" algn="l">
              <a:lnSpc>
                <a:spcPct val="11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7" name="Google Shape;77;p46"/>
          <p:cNvSpPr txBox="1"/>
          <p:nvPr>
            <p:ph idx="1" type="body"/>
          </p:nvPr>
        </p:nvSpPr>
        <p:spPr>
          <a:xfrm rot="5400000">
            <a:off x="1881400" y="-579178"/>
            <a:ext cx="5800299" cy="7886700"/>
          </a:xfrm>
          <a:prstGeom prst="rect">
            <a:avLst/>
          </a:prstGeom>
          <a:noFill/>
          <a:ln>
            <a:noFill/>
          </a:ln>
        </p:spPr>
        <p:txBody>
          <a:bodyPr anchorCtr="0" anchor="t" bIns="45700" lIns="91425" spcFirstLastPara="1" rIns="91425" wrap="square" tIns="45700">
            <a:normAutofit/>
          </a:bodyPr>
          <a:lstStyle>
            <a:lvl1pPr indent="-320040" lvl="0" marL="457200" algn="l">
              <a:lnSpc>
                <a:spcPct val="100000"/>
              </a:lnSpc>
              <a:spcBef>
                <a:spcPts val="1000"/>
              </a:spcBef>
              <a:spcAft>
                <a:spcPts val="0"/>
              </a:spcAft>
              <a:buClr>
                <a:srgbClr val="262626"/>
              </a:buClr>
              <a:buSzPts val="1440"/>
              <a:buChar char="•"/>
              <a:defRPr/>
            </a:lvl1pPr>
            <a:lvl2pPr indent="-228600" lvl="1" marL="914400" algn="l">
              <a:lnSpc>
                <a:spcPct val="100000"/>
              </a:lnSpc>
              <a:spcBef>
                <a:spcPts val="500"/>
              </a:spcBef>
              <a:spcAft>
                <a:spcPts val="0"/>
              </a:spcAft>
              <a:buClr>
                <a:srgbClr val="262626"/>
              </a:buClr>
              <a:buSzPts val="1800"/>
              <a:buNone/>
              <a:defRPr/>
            </a:lvl2pPr>
            <a:lvl3pPr indent="-320039" lvl="2" marL="1371600" algn="l">
              <a:lnSpc>
                <a:spcPct val="100000"/>
              </a:lnSpc>
              <a:spcBef>
                <a:spcPts val="500"/>
              </a:spcBef>
              <a:spcAft>
                <a:spcPts val="0"/>
              </a:spcAft>
              <a:buClr>
                <a:srgbClr val="262626"/>
              </a:buClr>
              <a:buSzPts val="1440"/>
              <a:buChar char="•"/>
              <a:defRPr/>
            </a:lvl3pPr>
            <a:lvl4pPr indent="-228600" lvl="3" marL="1828800" algn="l">
              <a:lnSpc>
                <a:spcPct val="100000"/>
              </a:lnSpc>
              <a:spcBef>
                <a:spcPts val="500"/>
              </a:spcBef>
              <a:spcAft>
                <a:spcPts val="0"/>
              </a:spcAft>
              <a:buClr>
                <a:srgbClr val="262626"/>
              </a:buClr>
              <a:buSzPts val="1800"/>
              <a:buNone/>
              <a:defRPr/>
            </a:lvl4pPr>
            <a:lvl5pPr indent="-320039" lvl="4" marL="2286000" algn="l">
              <a:lnSpc>
                <a:spcPct val="100000"/>
              </a:lnSpc>
              <a:spcBef>
                <a:spcPts val="500"/>
              </a:spcBef>
              <a:spcAft>
                <a:spcPts val="0"/>
              </a:spcAft>
              <a:buClr>
                <a:srgbClr val="262626"/>
              </a:buClr>
              <a:buSzPts val="144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8" name="Google Shape;78;p46"/>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46"/>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46"/>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pic>
        <p:nvPicPr>
          <p:cNvPr descr="A person in a dark room&#10;&#10;Description automatically generated" id="6" name="Google Shape;6;p35"/>
          <p:cNvPicPr preferRelativeResize="0"/>
          <p:nvPr/>
        </p:nvPicPr>
        <p:blipFill rotWithShape="1">
          <a:blip r:embed="rId1">
            <a:alphaModFix/>
          </a:blip>
          <a:srcRect b="0" l="0" r="0" t="0"/>
          <a:stretch/>
        </p:blipFill>
        <p:spPr>
          <a:xfrm>
            <a:off x="10905744" y="0"/>
            <a:ext cx="1286256" cy="6858000"/>
          </a:xfrm>
          <a:prstGeom prst="rect">
            <a:avLst/>
          </a:prstGeom>
          <a:noFill/>
          <a:ln>
            <a:noFill/>
          </a:ln>
        </p:spPr>
      </p:pic>
      <p:sp>
        <p:nvSpPr>
          <p:cNvPr id="7" name="Google Shape;7;p35"/>
          <p:cNvSpPr txBox="1"/>
          <p:nvPr>
            <p:ph type="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lvl1pPr lvl="0" marR="0" rtl="0" algn="l">
              <a:lnSpc>
                <a:spcPct val="110000"/>
              </a:lnSpc>
              <a:spcBef>
                <a:spcPts val="0"/>
              </a:spcBef>
              <a:spcAft>
                <a:spcPts val="0"/>
              </a:spcAft>
              <a:buClr>
                <a:srgbClr val="262626"/>
              </a:buClr>
              <a:buSzPts val="2800"/>
              <a:buFont typeface="Arial"/>
              <a:buNone/>
              <a:defRPr b="0" i="0" sz="2800" u="none" cap="none" strike="noStrike">
                <a:solidFill>
                  <a:srgbClr val="262626"/>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35"/>
          <p:cNvSpPr txBox="1"/>
          <p:nvPr>
            <p:ph idx="1" type="body"/>
          </p:nvPr>
        </p:nvSpPr>
        <p:spPr>
          <a:xfrm>
            <a:off x="1050879" y="1825624"/>
            <a:ext cx="9810604" cy="4428753"/>
          </a:xfrm>
          <a:prstGeom prst="rect">
            <a:avLst/>
          </a:prstGeom>
          <a:noFill/>
          <a:ln>
            <a:noFill/>
          </a:ln>
        </p:spPr>
        <p:txBody>
          <a:bodyPr anchorCtr="0" anchor="t" bIns="45700" lIns="91425" spcFirstLastPara="1" rIns="91425" wrap="square" tIns="45700">
            <a:normAutofit/>
          </a:bodyPr>
          <a:lstStyle>
            <a:lvl1pPr indent="-330200" lvl="0" marL="457200" marR="0" rtl="0" algn="l">
              <a:lnSpc>
                <a:spcPct val="100000"/>
              </a:lnSpc>
              <a:spcBef>
                <a:spcPts val="1000"/>
              </a:spcBef>
              <a:spcAft>
                <a:spcPts val="0"/>
              </a:spcAft>
              <a:buClr>
                <a:srgbClr val="262626"/>
              </a:buClr>
              <a:buSzPts val="1600"/>
              <a:buFont typeface="Arial"/>
              <a:buChar char="•"/>
              <a:defRPr b="0" i="0" sz="2000" u="none" cap="none" strike="noStrike">
                <a:solidFill>
                  <a:srgbClr val="262626"/>
                </a:solidFill>
                <a:latin typeface="Arial"/>
                <a:ea typeface="Arial"/>
                <a:cs typeface="Arial"/>
                <a:sym typeface="Arial"/>
              </a:defRPr>
            </a:lvl1pPr>
            <a:lvl2pPr indent="-228600" lvl="1" marL="914400" marR="0" rtl="0" algn="l">
              <a:lnSpc>
                <a:spcPct val="100000"/>
              </a:lnSpc>
              <a:spcBef>
                <a:spcPts val="500"/>
              </a:spcBef>
              <a:spcAft>
                <a:spcPts val="0"/>
              </a:spcAft>
              <a:buClr>
                <a:srgbClr val="262626"/>
              </a:buClr>
              <a:buSzPts val="1800"/>
              <a:buFont typeface="Arial"/>
              <a:buNone/>
              <a:defRPr b="0" i="0" sz="1800" u="none" cap="none" strike="noStrike">
                <a:solidFill>
                  <a:srgbClr val="262626"/>
                </a:solidFill>
                <a:latin typeface="Arial"/>
                <a:ea typeface="Arial"/>
                <a:cs typeface="Arial"/>
                <a:sym typeface="Arial"/>
              </a:defRPr>
            </a:lvl2pPr>
            <a:lvl3pPr indent="-309880" lvl="2" marL="1371600" marR="0" rtl="0" algn="l">
              <a:lnSpc>
                <a:spcPct val="100000"/>
              </a:lnSpc>
              <a:spcBef>
                <a:spcPts val="500"/>
              </a:spcBef>
              <a:spcAft>
                <a:spcPts val="0"/>
              </a:spcAft>
              <a:buClr>
                <a:srgbClr val="262626"/>
              </a:buClr>
              <a:buSzPts val="1280"/>
              <a:buFont typeface="Arial"/>
              <a:buChar char="•"/>
              <a:defRPr b="0" i="0" sz="1600" u="none" cap="none" strike="noStrike">
                <a:solidFill>
                  <a:srgbClr val="262626"/>
                </a:solidFill>
                <a:latin typeface="Arial"/>
                <a:ea typeface="Arial"/>
                <a:cs typeface="Arial"/>
                <a:sym typeface="Arial"/>
              </a:defRPr>
            </a:lvl3pPr>
            <a:lvl4pPr indent="-228600" lvl="3" marL="1828800" marR="0" rtl="0" algn="l">
              <a:lnSpc>
                <a:spcPct val="100000"/>
              </a:lnSpc>
              <a:spcBef>
                <a:spcPts val="500"/>
              </a:spcBef>
              <a:spcAft>
                <a:spcPts val="0"/>
              </a:spcAft>
              <a:buClr>
                <a:srgbClr val="262626"/>
              </a:buClr>
              <a:buSzPts val="1400"/>
              <a:buFont typeface="Arial"/>
              <a:buNone/>
              <a:defRPr b="0" i="0" sz="1400" u="none" cap="none" strike="noStrike">
                <a:solidFill>
                  <a:srgbClr val="262626"/>
                </a:solidFill>
                <a:latin typeface="Arial"/>
                <a:ea typeface="Arial"/>
                <a:cs typeface="Arial"/>
                <a:sym typeface="Arial"/>
              </a:defRPr>
            </a:lvl4pPr>
            <a:lvl5pPr indent="-299720" lvl="4" marL="2286000" marR="0" rtl="0" algn="l">
              <a:lnSpc>
                <a:spcPct val="100000"/>
              </a:lnSpc>
              <a:spcBef>
                <a:spcPts val="500"/>
              </a:spcBef>
              <a:spcAft>
                <a:spcPts val="0"/>
              </a:spcAft>
              <a:buClr>
                <a:srgbClr val="262626"/>
              </a:buClr>
              <a:buSzPts val="1120"/>
              <a:buFont typeface="Arial"/>
              <a:buChar char="•"/>
              <a:defRPr b="0" i="0" sz="1400" u="none" cap="none" strike="noStrike">
                <a:solidFill>
                  <a:srgbClr val="262626"/>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9" name="Google Shape;9;p35"/>
          <p:cNvSpPr txBox="1"/>
          <p:nvPr>
            <p:ph idx="10" type="dt"/>
          </p:nvPr>
        </p:nvSpPr>
        <p:spPr>
          <a:xfrm rot="5400000">
            <a:off x="10509243" y="5071825"/>
            <a:ext cx="2647667"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262626"/>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0" name="Google Shape;10;p35"/>
          <p:cNvSpPr txBox="1"/>
          <p:nvPr>
            <p:ph idx="11" type="ftr"/>
          </p:nvPr>
        </p:nvSpPr>
        <p:spPr>
          <a:xfrm rot="5400000">
            <a:off x="10447827" y="1407402"/>
            <a:ext cx="277049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262626"/>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1" name="Google Shape;11;p35"/>
          <p:cNvSpPr txBox="1"/>
          <p:nvPr>
            <p:ph idx="12" type="sldNum"/>
          </p:nvPr>
        </p:nvSpPr>
        <p:spPr>
          <a:xfrm>
            <a:off x="11560121" y="3138985"/>
            <a:ext cx="545911" cy="580029"/>
          </a:xfrm>
          <a:prstGeom prst="rect">
            <a:avLst/>
          </a:prstGeom>
          <a:noFill/>
          <a:ln>
            <a:noFill/>
          </a:ln>
        </p:spPr>
        <p:txBody>
          <a:bodyPr anchorCtr="0" anchor="ctr" bIns="45700" lIns="91425" spcFirstLastPara="1" rIns="91425" wrap="square" tIns="45700">
            <a:noAutofit/>
          </a:bodyPr>
          <a:lstStyle>
            <a:lvl1pPr indent="0" lvl="0" marL="0" marR="0" rtl="0" algn="ctr">
              <a:spcBef>
                <a:spcPts val="0"/>
              </a:spcBef>
              <a:buNone/>
              <a:defRPr b="0" i="0" sz="1600" u="none" cap="none" strike="noStrike">
                <a:solidFill>
                  <a:srgbClr val="262626"/>
                </a:solidFill>
                <a:latin typeface="Arial"/>
                <a:ea typeface="Arial"/>
                <a:cs typeface="Arial"/>
                <a:sym typeface="Arial"/>
              </a:defRPr>
            </a:lvl1pPr>
            <a:lvl2pPr indent="0" lvl="1" marL="0" marR="0" rtl="0" algn="ctr">
              <a:spcBef>
                <a:spcPts val="0"/>
              </a:spcBef>
              <a:buNone/>
              <a:defRPr b="0" i="0" sz="1600" u="none" cap="none" strike="noStrike">
                <a:solidFill>
                  <a:srgbClr val="262626"/>
                </a:solidFill>
                <a:latin typeface="Arial"/>
                <a:ea typeface="Arial"/>
                <a:cs typeface="Arial"/>
                <a:sym typeface="Arial"/>
              </a:defRPr>
            </a:lvl2pPr>
            <a:lvl3pPr indent="0" lvl="2" marL="0" marR="0" rtl="0" algn="ctr">
              <a:spcBef>
                <a:spcPts val="0"/>
              </a:spcBef>
              <a:buNone/>
              <a:defRPr b="0" i="0" sz="1600" u="none" cap="none" strike="noStrike">
                <a:solidFill>
                  <a:srgbClr val="262626"/>
                </a:solidFill>
                <a:latin typeface="Arial"/>
                <a:ea typeface="Arial"/>
                <a:cs typeface="Arial"/>
                <a:sym typeface="Arial"/>
              </a:defRPr>
            </a:lvl3pPr>
            <a:lvl4pPr indent="0" lvl="3" marL="0" marR="0" rtl="0" algn="ctr">
              <a:spcBef>
                <a:spcPts val="0"/>
              </a:spcBef>
              <a:buNone/>
              <a:defRPr b="0" i="0" sz="1600" u="none" cap="none" strike="noStrike">
                <a:solidFill>
                  <a:srgbClr val="262626"/>
                </a:solidFill>
                <a:latin typeface="Arial"/>
                <a:ea typeface="Arial"/>
                <a:cs typeface="Arial"/>
                <a:sym typeface="Arial"/>
              </a:defRPr>
            </a:lvl4pPr>
            <a:lvl5pPr indent="0" lvl="4" marL="0" marR="0" rtl="0" algn="ctr">
              <a:spcBef>
                <a:spcPts val="0"/>
              </a:spcBef>
              <a:buNone/>
              <a:defRPr b="0" i="0" sz="1600" u="none" cap="none" strike="noStrike">
                <a:solidFill>
                  <a:srgbClr val="262626"/>
                </a:solidFill>
                <a:latin typeface="Arial"/>
                <a:ea typeface="Arial"/>
                <a:cs typeface="Arial"/>
                <a:sym typeface="Arial"/>
              </a:defRPr>
            </a:lvl5pPr>
            <a:lvl6pPr indent="0" lvl="5" marL="0" marR="0" rtl="0" algn="ctr">
              <a:spcBef>
                <a:spcPts val="0"/>
              </a:spcBef>
              <a:buNone/>
              <a:defRPr b="0" i="0" sz="1600" u="none" cap="none" strike="noStrike">
                <a:solidFill>
                  <a:srgbClr val="262626"/>
                </a:solidFill>
                <a:latin typeface="Arial"/>
                <a:ea typeface="Arial"/>
                <a:cs typeface="Arial"/>
                <a:sym typeface="Arial"/>
              </a:defRPr>
            </a:lvl6pPr>
            <a:lvl7pPr indent="0" lvl="6" marL="0" marR="0" rtl="0" algn="ctr">
              <a:spcBef>
                <a:spcPts val="0"/>
              </a:spcBef>
              <a:buNone/>
              <a:defRPr b="0" i="0" sz="1600" u="none" cap="none" strike="noStrike">
                <a:solidFill>
                  <a:srgbClr val="262626"/>
                </a:solidFill>
                <a:latin typeface="Arial"/>
                <a:ea typeface="Arial"/>
                <a:cs typeface="Arial"/>
                <a:sym typeface="Arial"/>
              </a:defRPr>
            </a:lvl7pPr>
            <a:lvl8pPr indent="0" lvl="7" marL="0" marR="0" rtl="0" algn="ctr">
              <a:spcBef>
                <a:spcPts val="0"/>
              </a:spcBef>
              <a:buNone/>
              <a:defRPr b="0" i="0" sz="1600" u="none" cap="none" strike="noStrike">
                <a:solidFill>
                  <a:srgbClr val="262626"/>
                </a:solidFill>
                <a:latin typeface="Arial"/>
                <a:ea typeface="Arial"/>
                <a:cs typeface="Arial"/>
                <a:sym typeface="Arial"/>
              </a:defRPr>
            </a:lvl8pPr>
            <a:lvl9pPr indent="0" lvl="8" marL="0" marR="0" rtl="0" algn="ctr">
              <a:spcBef>
                <a:spcPts val="0"/>
              </a:spcBef>
              <a:buNone/>
              <a:defRPr b="0" i="0" sz="1600" u="none" cap="none" strike="noStrike">
                <a:solidFill>
                  <a:srgbClr val="262626"/>
                </a:solidFill>
                <a:latin typeface="Arial"/>
                <a:ea typeface="Arial"/>
                <a:cs typeface="Arial"/>
                <a:sym typeface="Arial"/>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F26B43"/>
          </p15:clr>
        </p15:guide>
        <p15:guide id="2" pos="3840">
          <p15:clr>
            <a:srgbClr val="F26B43"/>
          </p15:clr>
        </p15:guide>
        <p15:guide id="3" orient="horz" pos="4032">
          <p15:clr>
            <a:srgbClr val="F26B43"/>
          </p15:clr>
        </p15:guide>
        <p15:guide id="4" orient="horz" pos="288">
          <p15:clr>
            <a:srgbClr val="F26B43"/>
          </p15:clr>
        </p15:guide>
        <p15:guide id="5" pos="456">
          <p15:clr>
            <a:srgbClr val="F26B43"/>
          </p15:clr>
        </p15:guide>
        <p15:guide id="6" pos="7224">
          <p15:clr>
            <a:srgbClr val="F26B43"/>
          </p15:clr>
        </p15:guide>
        <p15:guide id="7" orient="horz" pos="3960">
          <p15:clr>
            <a:srgbClr val="F26B43"/>
          </p15:clr>
        </p15:guide>
        <p15:guide id="8" orient="horz" pos="696">
          <p15:clr>
            <a:srgbClr val="F26B43"/>
          </p15:clr>
        </p15:guide>
        <p15:guide id="9" orient="horz" pos="864">
          <p15:clr>
            <a:srgbClr val="F26B43"/>
          </p15:clr>
        </p15:guide>
        <p15:guide id="10" orient="horz" pos="3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1.jpg"/><Relationship Id="rId4" Type="http://schemas.openxmlformats.org/officeDocument/2006/relationships/image" Target="../media/image3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6.png"/><Relationship Id="rId4" Type="http://schemas.openxmlformats.org/officeDocument/2006/relationships/image" Target="../media/image24.png"/><Relationship Id="rId5"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2.png"/><Relationship Id="rId4" Type="http://schemas.openxmlformats.org/officeDocument/2006/relationships/image" Target="../media/image3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0.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3.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12.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20.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27.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33.png"/><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image" Target="../media/image15.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7.png"/><Relationship Id="rId4" Type="http://schemas.openxmlformats.org/officeDocument/2006/relationships/image" Target="../media/image31.png"/><Relationship Id="rId5" Type="http://schemas.openxmlformats.org/officeDocument/2006/relationships/image" Target="../media/image1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7.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 Id="rId3" Type="http://schemas.openxmlformats.org/officeDocument/2006/relationships/image" Target="../media/image27.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 Id="rId3" Type="http://schemas.openxmlformats.org/officeDocument/2006/relationships/image" Target="../media/image12.png"/><Relationship Id="rId4" Type="http://schemas.openxmlformats.org/officeDocument/2006/relationships/image" Target="../media/image28.png"/><Relationship Id="rId5"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4" name="Shape 84"/>
        <p:cNvGrpSpPr/>
        <p:nvPr/>
      </p:nvGrpSpPr>
      <p:grpSpPr>
        <a:xfrm>
          <a:off x="0" y="0"/>
          <a:ext cx="0" cy="0"/>
          <a:chOff x="0" y="0"/>
          <a:chExt cx="0" cy="0"/>
        </a:xfrm>
      </p:grpSpPr>
      <p:sp>
        <p:nvSpPr>
          <p:cNvPr id="85" name="Google Shape;85;p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id="86" name="Google Shape;86;p1"/>
          <p:cNvPicPr preferRelativeResize="0"/>
          <p:nvPr/>
        </p:nvPicPr>
        <p:blipFill rotWithShape="1">
          <a:blip r:embed="rId3">
            <a:alphaModFix/>
          </a:blip>
          <a:srcRect b="8202" l="0" r="-2" t="35546"/>
          <a:stretch/>
        </p:blipFill>
        <p:spPr>
          <a:xfrm>
            <a:off x="20" y="10"/>
            <a:ext cx="12191979" cy="6857989"/>
          </a:xfrm>
          <a:prstGeom prst="rect">
            <a:avLst/>
          </a:prstGeom>
          <a:noFill/>
          <a:ln>
            <a:noFill/>
          </a:ln>
        </p:spPr>
      </p:pic>
      <p:sp>
        <p:nvSpPr>
          <p:cNvPr id="87" name="Google Shape;87;p1"/>
          <p:cNvSpPr/>
          <p:nvPr/>
        </p:nvSpPr>
        <p:spPr>
          <a:xfrm>
            <a:off x="433232" y="727064"/>
            <a:ext cx="3898347" cy="4256103"/>
          </a:xfrm>
          <a:custGeom>
            <a:rect b="b" l="l" r="r" t="t"/>
            <a:pathLst>
              <a:path extrusionOk="0" h="4256103" w="3898347">
                <a:moveTo>
                  <a:pt x="3898347" y="0"/>
                </a:moveTo>
                <a:lnTo>
                  <a:pt x="3898347" y="3834445"/>
                </a:lnTo>
                <a:lnTo>
                  <a:pt x="3879157" y="3836240"/>
                </a:lnTo>
                <a:cubicBezTo>
                  <a:pt x="3885307" y="3798226"/>
                  <a:pt x="3856203" y="3861184"/>
                  <a:pt x="3851953" y="3816140"/>
                </a:cubicBezTo>
                <a:cubicBezTo>
                  <a:pt x="3846568" y="3817958"/>
                  <a:pt x="3841484" y="3807983"/>
                  <a:pt x="3836418" y="3811513"/>
                </a:cubicBezTo>
                <a:lnTo>
                  <a:pt x="3833758" y="3813341"/>
                </a:lnTo>
                <a:lnTo>
                  <a:pt x="3822673" y="3812913"/>
                </a:lnTo>
                <a:lnTo>
                  <a:pt x="3820104" y="3822466"/>
                </a:lnTo>
                <a:lnTo>
                  <a:pt x="3777502" y="3828757"/>
                </a:lnTo>
                <a:cubicBezTo>
                  <a:pt x="3762474" y="3827577"/>
                  <a:pt x="3742902" y="3817662"/>
                  <a:pt x="3729936" y="3815386"/>
                </a:cubicBezTo>
                <a:lnTo>
                  <a:pt x="3726018" y="3815100"/>
                </a:lnTo>
                <a:lnTo>
                  <a:pt x="3725413" y="3814615"/>
                </a:lnTo>
                <a:cubicBezTo>
                  <a:pt x="3721569" y="3812283"/>
                  <a:pt x="3717711" y="3810892"/>
                  <a:pt x="3713801" y="3811018"/>
                </a:cubicBezTo>
                <a:lnTo>
                  <a:pt x="3709087" y="3813195"/>
                </a:lnTo>
                <a:lnTo>
                  <a:pt x="3698038" y="3806182"/>
                </a:lnTo>
                <a:lnTo>
                  <a:pt x="3662227" y="3807761"/>
                </a:lnTo>
                <a:lnTo>
                  <a:pt x="3659872" y="3805524"/>
                </a:lnTo>
                <a:cubicBezTo>
                  <a:pt x="3654837" y="3800238"/>
                  <a:pt x="3649779" y="3795747"/>
                  <a:pt x="3643454" y="3794831"/>
                </a:cubicBezTo>
                <a:lnTo>
                  <a:pt x="3624789" y="3803185"/>
                </a:lnTo>
                <a:lnTo>
                  <a:pt x="3602327" y="3794616"/>
                </a:lnTo>
                <a:lnTo>
                  <a:pt x="3596645" y="3797108"/>
                </a:lnTo>
                <a:cubicBezTo>
                  <a:pt x="3586358" y="3794741"/>
                  <a:pt x="3572046" y="3779403"/>
                  <a:pt x="3574144" y="3795108"/>
                </a:cubicBezTo>
                <a:lnTo>
                  <a:pt x="3562310" y="3787534"/>
                </a:lnTo>
                <a:lnTo>
                  <a:pt x="3551635" y="3797705"/>
                </a:lnTo>
                <a:lnTo>
                  <a:pt x="3542668" y="3803283"/>
                </a:lnTo>
                <a:lnTo>
                  <a:pt x="3533033" y="3799071"/>
                </a:lnTo>
                <a:lnTo>
                  <a:pt x="3521726" y="3804691"/>
                </a:lnTo>
                <a:lnTo>
                  <a:pt x="3520080" y="3805210"/>
                </a:lnTo>
                <a:lnTo>
                  <a:pt x="3508491" y="3797398"/>
                </a:lnTo>
                <a:lnTo>
                  <a:pt x="3503787" y="3797787"/>
                </a:lnTo>
                <a:lnTo>
                  <a:pt x="3492165" y="3799887"/>
                </a:lnTo>
                <a:cubicBezTo>
                  <a:pt x="3486252" y="3801787"/>
                  <a:pt x="3479649" y="3804176"/>
                  <a:pt x="3472233" y="3805682"/>
                </a:cubicBezTo>
                <a:lnTo>
                  <a:pt x="3465921" y="3805814"/>
                </a:lnTo>
                <a:lnTo>
                  <a:pt x="3455541" y="3815505"/>
                </a:lnTo>
                <a:lnTo>
                  <a:pt x="3429027" y="3816906"/>
                </a:lnTo>
                <a:cubicBezTo>
                  <a:pt x="3408521" y="3817753"/>
                  <a:pt x="3388898" y="3819475"/>
                  <a:pt x="3369507" y="3825563"/>
                </a:cubicBezTo>
                <a:cubicBezTo>
                  <a:pt x="3353730" y="3819534"/>
                  <a:pt x="3338870" y="3818175"/>
                  <a:pt x="3324491" y="3832006"/>
                </a:cubicBezTo>
                <a:cubicBezTo>
                  <a:pt x="3281706" y="3833409"/>
                  <a:pt x="3271319" y="3817569"/>
                  <a:pt x="3244235" y="3834376"/>
                </a:cubicBezTo>
                <a:cubicBezTo>
                  <a:pt x="3236206" y="3826142"/>
                  <a:pt x="3230700" y="3821848"/>
                  <a:pt x="3226507" y="3820131"/>
                </a:cubicBezTo>
                <a:cubicBezTo>
                  <a:pt x="3213924" y="3814979"/>
                  <a:pt x="3213172" y="3833011"/>
                  <a:pt x="3191688" y="3837359"/>
                </a:cubicBezTo>
                <a:cubicBezTo>
                  <a:pt x="3168723" y="3844588"/>
                  <a:pt x="3175642" y="3846041"/>
                  <a:pt x="3153779" y="3848439"/>
                </a:cubicBezTo>
                <a:cubicBezTo>
                  <a:pt x="3136862" y="3851385"/>
                  <a:pt x="3115876" y="3855158"/>
                  <a:pt x="3090188" y="3855036"/>
                </a:cubicBezTo>
                <a:cubicBezTo>
                  <a:pt x="3066058" y="3880979"/>
                  <a:pt x="3059981" y="3849823"/>
                  <a:pt x="3031422" y="3858298"/>
                </a:cubicBezTo>
                <a:cubicBezTo>
                  <a:pt x="3017157" y="3868236"/>
                  <a:pt x="3007595" y="3870098"/>
                  <a:pt x="2996288" y="3860020"/>
                </a:cubicBezTo>
                <a:cubicBezTo>
                  <a:pt x="2930242" y="3908295"/>
                  <a:pt x="2959927" y="3862932"/>
                  <a:pt x="2901661" y="3882243"/>
                </a:cubicBezTo>
                <a:cubicBezTo>
                  <a:pt x="2863654" y="3897291"/>
                  <a:pt x="2822551" y="3908676"/>
                  <a:pt x="2782141" y="3932983"/>
                </a:cubicBezTo>
                <a:lnTo>
                  <a:pt x="2749597" y="3956746"/>
                </a:lnTo>
                <a:lnTo>
                  <a:pt x="2730493" y="3955236"/>
                </a:lnTo>
                <a:lnTo>
                  <a:pt x="2707507" y="3947771"/>
                </a:lnTo>
                <a:lnTo>
                  <a:pt x="2701937" y="3950565"/>
                </a:lnTo>
                <a:cubicBezTo>
                  <a:pt x="2691594" y="3948746"/>
                  <a:pt x="2676749" y="3934159"/>
                  <a:pt x="2679435" y="3949768"/>
                </a:cubicBezTo>
                <a:lnTo>
                  <a:pt x="2667352" y="3942821"/>
                </a:lnTo>
                <a:lnTo>
                  <a:pt x="2657096" y="3953571"/>
                </a:lnTo>
                <a:cubicBezTo>
                  <a:pt x="2656117" y="3956261"/>
                  <a:pt x="2655464" y="3959177"/>
                  <a:pt x="2655161" y="3962216"/>
                </a:cubicBezTo>
                <a:lnTo>
                  <a:pt x="2638604" y="3955936"/>
                </a:lnTo>
                <a:lnTo>
                  <a:pt x="2626185" y="3962937"/>
                </a:lnTo>
                <a:lnTo>
                  <a:pt x="2614077" y="3955576"/>
                </a:lnTo>
                <a:lnTo>
                  <a:pt x="2609403" y="3956215"/>
                </a:lnTo>
                <a:lnTo>
                  <a:pt x="2597896" y="3958939"/>
                </a:lnTo>
                <a:cubicBezTo>
                  <a:pt x="2592077" y="3961159"/>
                  <a:pt x="2585584" y="3963907"/>
                  <a:pt x="2578251" y="3965812"/>
                </a:cubicBezTo>
                <a:lnTo>
                  <a:pt x="2571961" y="3966278"/>
                </a:lnTo>
                <a:lnTo>
                  <a:pt x="2559399" y="3979193"/>
                </a:lnTo>
                <a:cubicBezTo>
                  <a:pt x="2550305" y="3989010"/>
                  <a:pt x="2543019" y="3995469"/>
                  <a:pt x="2533560" y="3988160"/>
                </a:cubicBezTo>
                <a:cubicBezTo>
                  <a:pt x="2526682" y="3994363"/>
                  <a:pt x="2521563" y="4007257"/>
                  <a:pt x="2515299" y="4016867"/>
                </a:cubicBezTo>
                <a:lnTo>
                  <a:pt x="2513423" y="4018759"/>
                </a:lnTo>
                <a:lnTo>
                  <a:pt x="2482991" y="4012935"/>
                </a:lnTo>
                <a:cubicBezTo>
                  <a:pt x="2469558" y="4010479"/>
                  <a:pt x="2456714" y="4010658"/>
                  <a:pt x="2446940" y="4021172"/>
                </a:cubicBezTo>
                <a:cubicBezTo>
                  <a:pt x="2445490" y="4004762"/>
                  <a:pt x="2418263" y="4035043"/>
                  <a:pt x="2404883" y="4024808"/>
                </a:cubicBezTo>
                <a:cubicBezTo>
                  <a:pt x="2395527" y="4015768"/>
                  <a:pt x="2385089" y="4022846"/>
                  <a:pt x="2373894" y="4023827"/>
                </a:cubicBezTo>
                <a:cubicBezTo>
                  <a:pt x="2360273" y="4016866"/>
                  <a:pt x="2310801" y="4031114"/>
                  <a:pt x="2297080" y="4040841"/>
                </a:cubicBezTo>
                <a:cubicBezTo>
                  <a:pt x="2262890" y="4074342"/>
                  <a:pt x="2198735" y="4051487"/>
                  <a:pt x="2170615" y="4077196"/>
                </a:cubicBezTo>
                <a:cubicBezTo>
                  <a:pt x="2161158" y="4081087"/>
                  <a:pt x="2152190" y="4082780"/>
                  <a:pt x="2143580" y="4083102"/>
                </a:cubicBezTo>
                <a:lnTo>
                  <a:pt x="2119893" y="4080874"/>
                </a:lnTo>
                <a:lnTo>
                  <a:pt x="2114008" y="4073996"/>
                </a:lnTo>
                <a:lnTo>
                  <a:pt x="2099067" y="4076068"/>
                </a:lnTo>
                <a:lnTo>
                  <a:pt x="2095000" y="4075096"/>
                </a:lnTo>
                <a:cubicBezTo>
                  <a:pt x="2087230" y="4073204"/>
                  <a:pt x="2079536" y="4071577"/>
                  <a:pt x="2071767" y="4071044"/>
                </a:cubicBezTo>
                <a:cubicBezTo>
                  <a:pt x="2077287" y="4106066"/>
                  <a:pt x="2006612" y="4072253"/>
                  <a:pt x="2024486" y="4100276"/>
                </a:cubicBezTo>
                <a:cubicBezTo>
                  <a:pt x="1982770" y="4103418"/>
                  <a:pt x="1990990" y="4145711"/>
                  <a:pt x="1944675" y="4121515"/>
                </a:cubicBezTo>
                <a:cubicBezTo>
                  <a:pt x="1876432" y="4151801"/>
                  <a:pt x="1796287" y="4126915"/>
                  <a:pt x="1739945" y="4171795"/>
                </a:cubicBezTo>
                <a:cubicBezTo>
                  <a:pt x="1680970" y="4182234"/>
                  <a:pt x="1693119" y="4173922"/>
                  <a:pt x="1662065" y="4184630"/>
                </a:cubicBezTo>
                <a:cubicBezTo>
                  <a:pt x="1658816" y="4205398"/>
                  <a:pt x="1624608" y="4174561"/>
                  <a:pt x="1595989" y="4193679"/>
                </a:cubicBezTo>
                <a:lnTo>
                  <a:pt x="1559231" y="4195932"/>
                </a:lnTo>
                <a:lnTo>
                  <a:pt x="1537197" y="4209468"/>
                </a:lnTo>
                <a:cubicBezTo>
                  <a:pt x="1524267" y="4212789"/>
                  <a:pt x="1508603" y="4203060"/>
                  <a:pt x="1508787" y="4230924"/>
                </a:cubicBezTo>
                <a:cubicBezTo>
                  <a:pt x="1500688" y="4227785"/>
                  <a:pt x="1493126" y="4234837"/>
                  <a:pt x="1488914" y="4241772"/>
                </a:cubicBezTo>
                <a:cubicBezTo>
                  <a:pt x="1483344" y="4244130"/>
                  <a:pt x="1472963" y="4244323"/>
                  <a:pt x="1465497" y="4245075"/>
                </a:cubicBezTo>
                <a:lnTo>
                  <a:pt x="1444118" y="4246285"/>
                </a:lnTo>
                <a:lnTo>
                  <a:pt x="1405326" y="4248391"/>
                </a:lnTo>
                <a:cubicBezTo>
                  <a:pt x="1362233" y="4238681"/>
                  <a:pt x="1386645" y="4253541"/>
                  <a:pt x="1344909" y="4237004"/>
                </a:cubicBezTo>
                <a:cubicBezTo>
                  <a:pt x="1319660" y="4278048"/>
                  <a:pt x="1328465" y="4235908"/>
                  <a:pt x="1298748" y="4241669"/>
                </a:cubicBezTo>
                <a:cubicBezTo>
                  <a:pt x="1303263" y="4202446"/>
                  <a:pt x="1257287" y="4277634"/>
                  <a:pt x="1251302" y="4232513"/>
                </a:cubicBezTo>
                <a:cubicBezTo>
                  <a:pt x="1246083" y="4234987"/>
                  <a:pt x="1221483" y="4225653"/>
                  <a:pt x="1216643" y="4229828"/>
                </a:cubicBezTo>
                <a:lnTo>
                  <a:pt x="1214101" y="4231991"/>
                </a:lnTo>
                <a:lnTo>
                  <a:pt x="1203193" y="4232867"/>
                </a:lnTo>
                <a:lnTo>
                  <a:pt x="1201049" y="4242842"/>
                </a:lnTo>
                <a:lnTo>
                  <a:pt x="1185298" y="4251133"/>
                </a:lnTo>
                <a:cubicBezTo>
                  <a:pt x="1179255" y="4252733"/>
                  <a:pt x="1172580" y="4252698"/>
                  <a:pt x="1164955" y="4250027"/>
                </a:cubicBezTo>
                <a:cubicBezTo>
                  <a:pt x="1138322" y="4224376"/>
                  <a:pt x="1100363" y="4267890"/>
                  <a:pt x="1067357" y="4233908"/>
                </a:cubicBezTo>
                <a:cubicBezTo>
                  <a:pt x="1055150" y="4224918"/>
                  <a:pt x="1016960" y="4218576"/>
                  <a:pt x="1009492" y="4230455"/>
                </a:cubicBezTo>
                <a:cubicBezTo>
                  <a:pt x="1001480" y="4231829"/>
                  <a:pt x="992281" y="4225396"/>
                  <a:pt x="988345" y="4238880"/>
                </a:cubicBezTo>
                <a:cubicBezTo>
                  <a:pt x="981958" y="4254801"/>
                  <a:pt x="954663" y="4223227"/>
                  <a:pt x="958251" y="4244100"/>
                </a:cubicBezTo>
                <a:cubicBezTo>
                  <a:pt x="938858" y="4222336"/>
                  <a:pt x="915951" y="4241975"/>
                  <a:pt x="899207" y="4247688"/>
                </a:cubicBezTo>
                <a:cubicBezTo>
                  <a:pt x="884002" y="4226854"/>
                  <a:pt x="873981" y="4247833"/>
                  <a:pt x="837706" y="4245528"/>
                </a:cubicBezTo>
                <a:cubicBezTo>
                  <a:pt x="821001" y="4221598"/>
                  <a:pt x="809746" y="4268977"/>
                  <a:pt x="778474" y="4235526"/>
                </a:cubicBezTo>
                <a:cubicBezTo>
                  <a:pt x="777421" y="4238161"/>
                  <a:pt x="776057" y="4240538"/>
                  <a:pt x="774418" y="4242583"/>
                </a:cubicBezTo>
                <a:cubicBezTo>
                  <a:pt x="764902" y="4254463"/>
                  <a:pt x="748468" y="4252810"/>
                  <a:pt x="737705" y="4238891"/>
                </a:cubicBezTo>
                <a:cubicBezTo>
                  <a:pt x="688302" y="4193107"/>
                  <a:pt x="682485" y="4224501"/>
                  <a:pt x="641839" y="4211160"/>
                </a:cubicBezTo>
                <a:cubicBezTo>
                  <a:pt x="596156" y="4200529"/>
                  <a:pt x="617273" y="4236299"/>
                  <a:pt x="558105" y="4191218"/>
                </a:cubicBezTo>
                <a:cubicBezTo>
                  <a:pt x="553107" y="4206459"/>
                  <a:pt x="528323" y="4202818"/>
                  <a:pt x="515682" y="4193696"/>
                </a:cubicBezTo>
                <a:cubicBezTo>
                  <a:pt x="493567" y="4189726"/>
                  <a:pt x="491022" y="4212483"/>
                  <a:pt x="467082" y="4185616"/>
                </a:cubicBezTo>
                <a:cubicBezTo>
                  <a:pt x="472585" y="4207692"/>
                  <a:pt x="425896" y="4188982"/>
                  <a:pt x="437646" y="4212658"/>
                </a:cubicBezTo>
                <a:cubicBezTo>
                  <a:pt x="424682" y="4230622"/>
                  <a:pt x="415313" y="4197369"/>
                  <a:pt x="402271" y="4212774"/>
                </a:cubicBezTo>
                <a:cubicBezTo>
                  <a:pt x="386486" y="4214846"/>
                  <a:pt x="402806" y="4204907"/>
                  <a:pt x="384907" y="4201195"/>
                </a:cubicBezTo>
                <a:cubicBezTo>
                  <a:pt x="363484" y="4200591"/>
                  <a:pt x="360732" y="4185695"/>
                  <a:pt x="337154" y="4206136"/>
                </a:cubicBezTo>
                <a:cubicBezTo>
                  <a:pt x="313728" y="4191390"/>
                  <a:pt x="328632" y="4203044"/>
                  <a:pt x="298662" y="4211227"/>
                </a:cubicBezTo>
                <a:cubicBezTo>
                  <a:pt x="284852" y="4197257"/>
                  <a:pt x="274958" y="4202411"/>
                  <a:pt x="265740" y="4213623"/>
                </a:cubicBezTo>
                <a:cubicBezTo>
                  <a:pt x="235520" y="4207388"/>
                  <a:pt x="209548" y="4223241"/>
                  <a:pt x="176403" y="4227393"/>
                </a:cubicBezTo>
                <a:cubicBezTo>
                  <a:pt x="138304" y="4239982"/>
                  <a:pt x="110954" y="4232182"/>
                  <a:pt x="82528" y="4243774"/>
                </a:cubicBezTo>
                <a:cubicBezTo>
                  <a:pt x="48751" y="4221865"/>
                  <a:pt x="39523" y="4251971"/>
                  <a:pt x="19464" y="4256103"/>
                </a:cubicBezTo>
                <a:lnTo>
                  <a:pt x="0" y="4221939"/>
                </a:lnTo>
                <a:lnTo>
                  <a:pt x="0" y="15850"/>
                </a:lnTo>
                <a:lnTo>
                  <a:pt x="3898347" y="0"/>
                </a:lnTo>
                <a:close/>
              </a:path>
            </a:pathLst>
          </a:custGeom>
          <a:solidFill>
            <a:schemeClr val="lt1"/>
          </a:solidFill>
          <a:ln>
            <a:noFill/>
          </a:ln>
          <a:effectLst>
            <a:outerShdw blurRad="25400" rotWithShape="0" algn="tl" dir="3000000" dist="12700">
              <a:srgbClr val="000000">
                <a:alpha val="26666"/>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88" name="Google Shape;88;p1"/>
          <p:cNvSpPr/>
          <p:nvPr/>
        </p:nvSpPr>
        <p:spPr>
          <a:xfrm>
            <a:off x="433232" y="727064"/>
            <a:ext cx="3898347" cy="4256103"/>
          </a:xfrm>
          <a:custGeom>
            <a:rect b="b" l="l" r="r" t="t"/>
            <a:pathLst>
              <a:path extrusionOk="0" h="4256103" w="3898347">
                <a:moveTo>
                  <a:pt x="3898347" y="0"/>
                </a:moveTo>
                <a:lnTo>
                  <a:pt x="3898347" y="3834445"/>
                </a:lnTo>
                <a:lnTo>
                  <a:pt x="3879157" y="3836240"/>
                </a:lnTo>
                <a:cubicBezTo>
                  <a:pt x="3885307" y="3798226"/>
                  <a:pt x="3856203" y="3861184"/>
                  <a:pt x="3851953" y="3816140"/>
                </a:cubicBezTo>
                <a:cubicBezTo>
                  <a:pt x="3846568" y="3817958"/>
                  <a:pt x="3841484" y="3807983"/>
                  <a:pt x="3836418" y="3811513"/>
                </a:cubicBezTo>
                <a:lnTo>
                  <a:pt x="3833758" y="3813341"/>
                </a:lnTo>
                <a:lnTo>
                  <a:pt x="3822673" y="3812913"/>
                </a:lnTo>
                <a:lnTo>
                  <a:pt x="3820104" y="3822466"/>
                </a:lnTo>
                <a:lnTo>
                  <a:pt x="3777502" y="3828757"/>
                </a:lnTo>
                <a:cubicBezTo>
                  <a:pt x="3762474" y="3827577"/>
                  <a:pt x="3742902" y="3817662"/>
                  <a:pt x="3729936" y="3815386"/>
                </a:cubicBezTo>
                <a:lnTo>
                  <a:pt x="3726018" y="3815100"/>
                </a:lnTo>
                <a:lnTo>
                  <a:pt x="3725413" y="3814615"/>
                </a:lnTo>
                <a:cubicBezTo>
                  <a:pt x="3721569" y="3812283"/>
                  <a:pt x="3717711" y="3810892"/>
                  <a:pt x="3713801" y="3811018"/>
                </a:cubicBezTo>
                <a:lnTo>
                  <a:pt x="3709087" y="3813195"/>
                </a:lnTo>
                <a:lnTo>
                  <a:pt x="3698038" y="3806182"/>
                </a:lnTo>
                <a:lnTo>
                  <a:pt x="3662227" y="3807761"/>
                </a:lnTo>
                <a:lnTo>
                  <a:pt x="3659872" y="3805524"/>
                </a:lnTo>
                <a:cubicBezTo>
                  <a:pt x="3654837" y="3800238"/>
                  <a:pt x="3649779" y="3795747"/>
                  <a:pt x="3643454" y="3794831"/>
                </a:cubicBezTo>
                <a:lnTo>
                  <a:pt x="3624789" y="3803185"/>
                </a:lnTo>
                <a:lnTo>
                  <a:pt x="3602327" y="3794616"/>
                </a:lnTo>
                <a:lnTo>
                  <a:pt x="3596645" y="3797108"/>
                </a:lnTo>
                <a:cubicBezTo>
                  <a:pt x="3586358" y="3794741"/>
                  <a:pt x="3572046" y="3779403"/>
                  <a:pt x="3574144" y="3795108"/>
                </a:cubicBezTo>
                <a:lnTo>
                  <a:pt x="3562310" y="3787534"/>
                </a:lnTo>
                <a:lnTo>
                  <a:pt x="3551635" y="3797705"/>
                </a:lnTo>
                <a:lnTo>
                  <a:pt x="3542668" y="3803283"/>
                </a:lnTo>
                <a:lnTo>
                  <a:pt x="3533033" y="3799071"/>
                </a:lnTo>
                <a:lnTo>
                  <a:pt x="3521726" y="3804691"/>
                </a:lnTo>
                <a:lnTo>
                  <a:pt x="3520080" y="3805210"/>
                </a:lnTo>
                <a:lnTo>
                  <a:pt x="3508491" y="3797398"/>
                </a:lnTo>
                <a:lnTo>
                  <a:pt x="3503787" y="3797787"/>
                </a:lnTo>
                <a:lnTo>
                  <a:pt x="3492165" y="3799887"/>
                </a:lnTo>
                <a:cubicBezTo>
                  <a:pt x="3486252" y="3801787"/>
                  <a:pt x="3479649" y="3804176"/>
                  <a:pt x="3472233" y="3805682"/>
                </a:cubicBezTo>
                <a:lnTo>
                  <a:pt x="3465921" y="3805814"/>
                </a:lnTo>
                <a:lnTo>
                  <a:pt x="3455541" y="3815505"/>
                </a:lnTo>
                <a:lnTo>
                  <a:pt x="3429027" y="3816906"/>
                </a:lnTo>
                <a:cubicBezTo>
                  <a:pt x="3408521" y="3817753"/>
                  <a:pt x="3388898" y="3819475"/>
                  <a:pt x="3369507" y="3825563"/>
                </a:cubicBezTo>
                <a:cubicBezTo>
                  <a:pt x="3353730" y="3819534"/>
                  <a:pt x="3338870" y="3818175"/>
                  <a:pt x="3324491" y="3832006"/>
                </a:cubicBezTo>
                <a:cubicBezTo>
                  <a:pt x="3281706" y="3833409"/>
                  <a:pt x="3271319" y="3817569"/>
                  <a:pt x="3244235" y="3834376"/>
                </a:cubicBezTo>
                <a:cubicBezTo>
                  <a:pt x="3236206" y="3826142"/>
                  <a:pt x="3230700" y="3821848"/>
                  <a:pt x="3226507" y="3820131"/>
                </a:cubicBezTo>
                <a:cubicBezTo>
                  <a:pt x="3213924" y="3814979"/>
                  <a:pt x="3213172" y="3833011"/>
                  <a:pt x="3191688" y="3837359"/>
                </a:cubicBezTo>
                <a:cubicBezTo>
                  <a:pt x="3168723" y="3844588"/>
                  <a:pt x="3175642" y="3846041"/>
                  <a:pt x="3153779" y="3848439"/>
                </a:cubicBezTo>
                <a:cubicBezTo>
                  <a:pt x="3136862" y="3851385"/>
                  <a:pt x="3115876" y="3855158"/>
                  <a:pt x="3090188" y="3855036"/>
                </a:cubicBezTo>
                <a:cubicBezTo>
                  <a:pt x="3066058" y="3880979"/>
                  <a:pt x="3059981" y="3849823"/>
                  <a:pt x="3031422" y="3858298"/>
                </a:cubicBezTo>
                <a:cubicBezTo>
                  <a:pt x="3017157" y="3868236"/>
                  <a:pt x="3007595" y="3870098"/>
                  <a:pt x="2996288" y="3860020"/>
                </a:cubicBezTo>
                <a:cubicBezTo>
                  <a:pt x="2930242" y="3908295"/>
                  <a:pt x="2959927" y="3862932"/>
                  <a:pt x="2901661" y="3882243"/>
                </a:cubicBezTo>
                <a:cubicBezTo>
                  <a:pt x="2863654" y="3897291"/>
                  <a:pt x="2822551" y="3908676"/>
                  <a:pt x="2782141" y="3932983"/>
                </a:cubicBezTo>
                <a:lnTo>
                  <a:pt x="2749597" y="3956746"/>
                </a:lnTo>
                <a:lnTo>
                  <a:pt x="2730493" y="3955236"/>
                </a:lnTo>
                <a:lnTo>
                  <a:pt x="2707507" y="3947771"/>
                </a:lnTo>
                <a:lnTo>
                  <a:pt x="2701937" y="3950565"/>
                </a:lnTo>
                <a:cubicBezTo>
                  <a:pt x="2691594" y="3948746"/>
                  <a:pt x="2676749" y="3934159"/>
                  <a:pt x="2679435" y="3949768"/>
                </a:cubicBezTo>
                <a:lnTo>
                  <a:pt x="2667352" y="3942821"/>
                </a:lnTo>
                <a:lnTo>
                  <a:pt x="2657096" y="3953571"/>
                </a:lnTo>
                <a:cubicBezTo>
                  <a:pt x="2656117" y="3956261"/>
                  <a:pt x="2655464" y="3959177"/>
                  <a:pt x="2655161" y="3962216"/>
                </a:cubicBezTo>
                <a:lnTo>
                  <a:pt x="2638604" y="3955936"/>
                </a:lnTo>
                <a:lnTo>
                  <a:pt x="2626185" y="3962937"/>
                </a:lnTo>
                <a:lnTo>
                  <a:pt x="2614077" y="3955576"/>
                </a:lnTo>
                <a:lnTo>
                  <a:pt x="2609403" y="3956215"/>
                </a:lnTo>
                <a:lnTo>
                  <a:pt x="2597896" y="3958939"/>
                </a:lnTo>
                <a:cubicBezTo>
                  <a:pt x="2592077" y="3961159"/>
                  <a:pt x="2585584" y="3963907"/>
                  <a:pt x="2578251" y="3965812"/>
                </a:cubicBezTo>
                <a:lnTo>
                  <a:pt x="2571961" y="3966278"/>
                </a:lnTo>
                <a:lnTo>
                  <a:pt x="2559399" y="3979193"/>
                </a:lnTo>
                <a:cubicBezTo>
                  <a:pt x="2550305" y="3989010"/>
                  <a:pt x="2543019" y="3995469"/>
                  <a:pt x="2533560" y="3988160"/>
                </a:cubicBezTo>
                <a:cubicBezTo>
                  <a:pt x="2526682" y="3994363"/>
                  <a:pt x="2521563" y="4007257"/>
                  <a:pt x="2515299" y="4016867"/>
                </a:cubicBezTo>
                <a:lnTo>
                  <a:pt x="2513423" y="4018759"/>
                </a:lnTo>
                <a:lnTo>
                  <a:pt x="2482991" y="4012935"/>
                </a:lnTo>
                <a:cubicBezTo>
                  <a:pt x="2469558" y="4010479"/>
                  <a:pt x="2456714" y="4010658"/>
                  <a:pt x="2446940" y="4021172"/>
                </a:cubicBezTo>
                <a:cubicBezTo>
                  <a:pt x="2445490" y="4004762"/>
                  <a:pt x="2418263" y="4035043"/>
                  <a:pt x="2404883" y="4024808"/>
                </a:cubicBezTo>
                <a:cubicBezTo>
                  <a:pt x="2395527" y="4015768"/>
                  <a:pt x="2385089" y="4022846"/>
                  <a:pt x="2373894" y="4023827"/>
                </a:cubicBezTo>
                <a:cubicBezTo>
                  <a:pt x="2360273" y="4016866"/>
                  <a:pt x="2310801" y="4031114"/>
                  <a:pt x="2297080" y="4040841"/>
                </a:cubicBezTo>
                <a:cubicBezTo>
                  <a:pt x="2262890" y="4074342"/>
                  <a:pt x="2198735" y="4051487"/>
                  <a:pt x="2170615" y="4077196"/>
                </a:cubicBezTo>
                <a:cubicBezTo>
                  <a:pt x="2161158" y="4081087"/>
                  <a:pt x="2152190" y="4082780"/>
                  <a:pt x="2143580" y="4083102"/>
                </a:cubicBezTo>
                <a:lnTo>
                  <a:pt x="2119893" y="4080874"/>
                </a:lnTo>
                <a:lnTo>
                  <a:pt x="2114008" y="4073996"/>
                </a:lnTo>
                <a:lnTo>
                  <a:pt x="2099067" y="4076068"/>
                </a:lnTo>
                <a:lnTo>
                  <a:pt x="2095000" y="4075096"/>
                </a:lnTo>
                <a:cubicBezTo>
                  <a:pt x="2087230" y="4073204"/>
                  <a:pt x="2079536" y="4071577"/>
                  <a:pt x="2071767" y="4071044"/>
                </a:cubicBezTo>
                <a:cubicBezTo>
                  <a:pt x="2077287" y="4106066"/>
                  <a:pt x="2006612" y="4072253"/>
                  <a:pt x="2024486" y="4100276"/>
                </a:cubicBezTo>
                <a:cubicBezTo>
                  <a:pt x="1982770" y="4103418"/>
                  <a:pt x="1990990" y="4145711"/>
                  <a:pt x="1944675" y="4121515"/>
                </a:cubicBezTo>
                <a:cubicBezTo>
                  <a:pt x="1876432" y="4151801"/>
                  <a:pt x="1796287" y="4126915"/>
                  <a:pt x="1739945" y="4171795"/>
                </a:cubicBezTo>
                <a:cubicBezTo>
                  <a:pt x="1680970" y="4182234"/>
                  <a:pt x="1693119" y="4173922"/>
                  <a:pt x="1662065" y="4184630"/>
                </a:cubicBezTo>
                <a:cubicBezTo>
                  <a:pt x="1658816" y="4205398"/>
                  <a:pt x="1624608" y="4174561"/>
                  <a:pt x="1595989" y="4193679"/>
                </a:cubicBezTo>
                <a:lnTo>
                  <a:pt x="1559231" y="4195932"/>
                </a:lnTo>
                <a:lnTo>
                  <a:pt x="1537197" y="4209468"/>
                </a:lnTo>
                <a:cubicBezTo>
                  <a:pt x="1524267" y="4212789"/>
                  <a:pt x="1508603" y="4203060"/>
                  <a:pt x="1508787" y="4230924"/>
                </a:cubicBezTo>
                <a:cubicBezTo>
                  <a:pt x="1500688" y="4227785"/>
                  <a:pt x="1493126" y="4234837"/>
                  <a:pt x="1488914" y="4241772"/>
                </a:cubicBezTo>
                <a:cubicBezTo>
                  <a:pt x="1483344" y="4244130"/>
                  <a:pt x="1472963" y="4244323"/>
                  <a:pt x="1465497" y="4245075"/>
                </a:cubicBezTo>
                <a:lnTo>
                  <a:pt x="1444118" y="4246285"/>
                </a:lnTo>
                <a:lnTo>
                  <a:pt x="1405326" y="4248391"/>
                </a:lnTo>
                <a:cubicBezTo>
                  <a:pt x="1362233" y="4238681"/>
                  <a:pt x="1386645" y="4253541"/>
                  <a:pt x="1344909" y="4237004"/>
                </a:cubicBezTo>
                <a:cubicBezTo>
                  <a:pt x="1319660" y="4278048"/>
                  <a:pt x="1328465" y="4235908"/>
                  <a:pt x="1298748" y="4241669"/>
                </a:cubicBezTo>
                <a:cubicBezTo>
                  <a:pt x="1303263" y="4202446"/>
                  <a:pt x="1257287" y="4277634"/>
                  <a:pt x="1251302" y="4232513"/>
                </a:cubicBezTo>
                <a:cubicBezTo>
                  <a:pt x="1246083" y="4234987"/>
                  <a:pt x="1221483" y="4225653"/>
                  <a:pt x="1216643" y="4229828"/>
                </a:cubicBezTo>
                <a:lnTo>
                  <a:pt x="1214101" y="4231991"/>
                </a:lnTo>
                <a:lnTo>
                  <a:pt x="1203193" y="4232867"/>
                </a:lnTo>
                <a:lnTo>
                  <a:pt x="1201049" y="4242842"/>
                </a:lnTo>
                <a:lnTo>
                  <a:pt x="1185298" y="4251133"/>
                </a:lnTo>
                <a:cubicBezTo>
                  <a:pt x="1179255" y="4252733"/>
                  <a:pt x="1172580" y="4252698"/>
                  <a:pt x="1164955" y="4250027"/>
                </a:cubicBezTo>
                <a:cubicBezTo>
                  <a:pt x="1138322" y="4224376"/>
                  <a:pt x="1100363" y="4267890"/>
                  <a:pt x="1067357" y="4233908"/>
                </a:cubicBezTo>
                <a:cubicBezTo>
                  <a:pt x="1055150" y="4224918"/>
                  <a:pt x="1016960" y="4218576"/>
                  <a:pt x="1009492" y="4230455"/>
                </a:cubicBezTo>
                <a:cubicBezTo>
                  <a:pt x="1001480" y="4231829"/>
                  <a:pt x="992281" y="4225396"/>
                  <a:pt x="988345" y="4238880"/>
                </a:cubicBezTo>
                <a:cubicBezTo>
                  <a:pt x="981958" y="4254801"/>
                  <a:pt x="954663" y="4223227"/>
                  <a:pt x="958251" y="4244100"/>
                </a:cubicBezTo>
                <a:cubicBezTo>
                  <a:pt x="938858" y="4222336"/>
                  <a:pt x="915951" y="4241975"/>
                  <a:pt x="899207" y="4247688"/>
                </a:cubicBezTo>
                <a:cubicBezTo>
                  <a:pt x="884002" y="4226854"/>
                  <a:pt x="873981" y="4247833"/>
                  <a:pt x="837706" y="4245528"/>
                </a:cubicBezTo>
                <a:cubicBezTo>
                  <a:pt x="821001" y="4221598"/>
                  <a:pt x="809746" y="4268977"/>
                  <a:pt x="778474" y="4235526"/>
                </a:cubicBezTo>
                <a:cubicBezTo>
                  <a:pt x="777421" y="4238161"/>
                  <a:pt x="776057" y="4240538"/>
                  <a:pt x="774418" y="4242583"/>
                </a:cubicBezTo>
                <a:cubicBezTo>
                  <a:pt x="764902" y="4254463"/>
                  <a:pt x="748468" y="4252810"/>
                  <a:pt x="737705" y="4238891"/>
                </a:cubicBezTo>
                <a:cubicBezTo>
                  <a:pt x="688302" y="4193107"/>
                  <a:pt x="682485" y="4224501"/>
                  <a:pt x="641839" y="4211160"/>
                </a:cubicBezTo>
                <a:cubicBezTo>
                  <a:pt x="596156" y="4200529"/>
                  <a:pt x="617273" y="4236299"/>
                  <a:pt x="558105" y="4191218"/>
                </a:cubicBezTo>
                <a:cubicBezTo>
                  <a:pt x="553107" y="4206459"/>
                  <a:pt x="528323" y="4202818"/>
                  <a:pt x="515682" y="4193696"/>
                </a:cubicBezTo>
                <a:cubicBezTo>
                  <a:pt x="493567" y="4189726"/>
                  <a:pt x="491022" y="4212483"/>
                  <a:pt x="467082" y="4185616"/>
                </a:cubicBezTo>
                <a:cubicBezTo>
                  <a:pt x="472585" y="4207692"/>
                  <a:pt x="425896" y="4188982"/>
                  <a:pt x="437646" y="4212658"/>
                </a:cubicBezTo>
                <a:cubicBezTo>
                  <a:pt x="424682" y="4230622"/>
                  <a:pt x="415313" y="4197369"/>
                  <a:pt x="402271" y="4212774"/>
                </a:cubicBezTo>
                <a:cubicBezTo>
                  <a:pt x="386486" y="4214846"/>
                  <a:pt x="402806" y="4204907"/>
                  <a:pt x="384907" y="4201195"/>
                </a:cubicBezTo>
                <a:cubicBezTo>
                  <a:pt x="363484" y="4200591"/>
                  <a:pt x="360732" y="4185695"/>
                  <a:pt x="337154" y="4206136"/>
                </a:cubicBezTo>
                <a:cubicBezTo>
                  <a:pt x="313728" y="4191390"/>
                  <a:pt x="328632" y="4203044"/>
                  <a:pt x="298662" y="4211227"/>
                </a:cubicBezTo>
                <a:cubicBezTo>
                  <a:pt x="284852" y="4197257"/>
                  <a:pt x="274958" y="4202411"/>
                  <a:pt x="265740" y="4213623"/>
                </a:cubicBezTo>
                <a:cubicBezTo>
                  <a:pt x="235520" y="4207388"/>
                  <a:pt x="209548" y="4223241"/>
                  <a:pt x="176403" y="4227393"/>
                </a:cubicBezTo>
                <a:cubicBezTo>
                  <a:pt x="138304" y="4239982"/>
                  <a:pt x="110954" y="4232182"/>
                  <a:pt x="82528" y="4243774"/>
                </a:cubicBezTo>
                <a:cubicBezTo>
                  <a:pt x="48751" y="4221865"/>
                  <a:pt x="39523" y="4251971"/>
                  <a:pt x="19464" y="4256103"/>
                </a:cubicBezTo>
                <a:lnTo>
                  <a:pt x="0" y="4221939"/>
                </a:lnTo>
                <a:lnTo>
                  <a:pt x="0" y="15850"/>
                </a:lnTo>
                <a:lnTo>
                  <a:pt x="3898347" y="0"/>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89" name="Google Shape;89;p1"/>
          <p:cNvSpPr txBox="1"/>
          <p:nvPr>
            <p:ph type="ctrTitle"/>
          </p:nvPr>
        </p:nvSpPr>
        <p:spPr>
          <a:xfrm>
            <a:off x="430822" y="1253925"/>
            <a:ext cx="3901152" cy="1890399"/>
          </a:xfrm>
          <a:prstGeom prst="rect">
            <a:avLst/>
          </a:prstGeom>
          <a:noFill/>
          <a:ln>
            <a:noFill/>
          </a:ln>
        </p:spPr>
        <p:txBody>
          <a:bodyPr anchorCtr="0" anchor="b" bIns="45700" lIns="91425" spcFirstLastPara="1" rIns="91425" wrap="square" tIns="45700">
            <a:normAutofit/>
          </a:bodyPr>
          <a:lstStyle/>
          <a:p>
            <a:pPr indent="0" lvl="0" marL="0" rtl="0" algn="ctr">
              <a:lnSpc>
                <a:spcPct val="110000"/>
              </a:lnSpc>
              <a:spcBef>
                <a:spcPts val="0"/>
              </a:spcBef>
              <a:spcAft>
                <a:spcPts val="0"/>
              </a:spcAft>
              <a:buClr>
                <a:srgbClr val="262626"/>
              </a:buClr>
              <a:buSzPts val="2800"/>
              <a:buFont typeface="Arial"/>
              <a:buNone/>
            </a:pPr>
            <a:r>
              <a:rPr b="1" lang="en-US"/>
              <a:t>ANDREA KANDROVA</a:t>
            </a:r>
            <a:br>
              <a:rPr b="1" lang="en-US"/>
            </a:br>
            <a:r>
              <a:rPr b="1" lang="en-US"/>
              <a:t>2020051</a:t>
            </a:r>
            <a:endParaRPr b="1"/>
          </a:p>
        </p:txBody>
      </p:sp>
      <p:sp>
        <p:nvSpPr>
          <p:cNvPr id="90" name="Google Shape;90;p1"/>
          <p:cNvSpPr/>
          <p:nvPr/>
        </p:nvSpPr>
        <p:spPr>
          <a:xfrm rot="-205458">
            <a:off x="1791736" y="491177"/>
            <a:ext cx="1149890" cy="407804"/>
          </a:xfrm>
          <a:custGeom>
            <a:rect b="b" l="l" r="r" t="t"/>
            <a:pathLst>
              <a:path extrusionOk="0" h="594531" w="2201784">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4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A red and blue letters on a black background&#10;&#10;Description automatically generated" id="91" name="Google Shape;91;p1"/>
          <p:cNvPicPr preferRelativeResize="0"/>
          <p:nvPr/>
        </p:nvPicPr>
        <p:blipFill rotWithShape="1">
          <a:blip r:embed="rId4">
            <a:alphaModFix/>
          </a:blip>
          <a:srcRect b="0" l="0" r="0" t="0"/>
          <a:stretch/>
        </p:blipFill>
        <p:spPr>
          <a:xfrm>
            <a:off x="5822156" y="877561"/>
            <a:ext cx="6096000" cy="179294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5" name="Shape 95"/>
        <p:cNvGrpSpPr/>
        <p:nvPr/>
      </p:nvGrpSpPr>
      <p:grpSpPr>
        <a:xfrm>
          <a:off x="0" y="0"/>
          <a:ext cx="0" cy="0"/>
          <a:chOff x="0" y="0"/>
          <a:chExt cx="0" cy="0"/>
        </a:xfrm>
      </p:grpSpPr>
      <p:sp>
        <p:nvSpPr>
          <p:cNvPr id="96" name="Google Shape;96;p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7" name="Google Shape;97;p2"/>
          <p:cNvSpPr/>
          <p:nvPr/>
        </p:nvSpPr>
        <p:spPr>
          <a:xfrm>
            <a:off x="0" y="0"/>
            <a:ext cx="12192000" cy="2176818"/>
          </a:xfrm>
          <a:custGeom>
            <a:rect b="b" l="l" r="r" t="t"/>
            <a:pathLst>
              <a:path extrusionOk="0" h="2237474" w="12192000">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98" name="Google Shape;98;p2"/>
          <p:cNvSpPr txBox="1"/>
          <p:nvPr>
            <p:ph idx="4294967295" type="ctr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1" i="0" lang="en-US" sz="2800" u="none" cap="none" strike="noStrike">
                <a:solidFill>
                  <a:srgbClr val="262626"/>
                </a:solidFill>
              </a:rPr>
              <a:t>INTRODUCTION</a:t>
            </a:r>
            <a:endParaRPr b="1"/>
          </a:p>
        </p:txBody>
      </p:sp>
      <p:sp>
        <p:nvSpPr>
          <p:cNvPr id="99" name="Google Shape;99;p2"/>
          <p:cNvSpPr/>
          <p:nvPr/>
        </p:nvSpPr>
        <p:spPr>
          <a:xfrm>
            <a:off x="4360460" y="6189260"/>
            <a:ext cx="7831541" cy="668740"/>
          </a:xfrm>
          <a:custGeom>
            <a:rect b="b" l="l" r="r" t="t"/>
            <a:pathLst>
              <a:path extrusionOk="0" h="918356" w="9517857">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100" name="Google Shape;100;p2"/>
          <p:cNvGrpSpPr/>
          <p:nvPr/>
        </p:nvGrpSpPr>
        <p:grpSpPr>
          <a:xfrm>
            <a:off x="1050925" y="1826165"/>
            <a:ext cx="9810750" cy="4428044"/>
            <a:chOff x="0" y="540"/>
            <a:chExt cx="9810750" cy="4428044"/>
          </a:xfrm>
        </p:grpSpPr>
        <p:sp>
          <p:nvSpPr>
            <p:cNvPr id="101" name="Google Shape;101;p2"/>
            <p:cNvSpPr/>
            <p:nvPr/>
          </p:nvSpPr>
          <p:spPr>
            <a:xfrm>
              <a:off x="0" y="540"/>
              <a:ext cx="9810750" cy="1265155"/>
            </a:xfrm>
            <a:prstGeom prst="roundRect">
              <a:avLst>
                <a:gd fmla="val 10000" name="adj"/>
              </a:avLst>
            </a:prstGeom>
            <a:solidFill>
              <a:srgbClr val="4BB53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2"/>
            <p:cNvSpPr/>
            <p:nvPr/>
          </p:nvSpPr>
          <p:spPr>
            <a:xfrm>
              <a:off x="382709" y="285200"/>
              <a:ext cx="695835" cy="695835"/>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2"/>
            <p:cNvSpPr/>
            <p:nvPr/>
          </p:nvSpPr>
          <p:spPr>
            <a:xfrm>
              <a:off x="1461254" y="540"/>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2"/>
            <p:cNvSpPr txBox="1"/>
            <p:nvPr/>
          </p:nvSpPr>
          <p:spPr>
            <a:xfrm>
              <a:off x="1461254" y="540"/>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Digital media includes many different types of online outlets and devices that are used to share information, connect with people, and make exchanges easier</a:t>
              </a:r>
              <a:endParaRPr b="0" i="0" sz="2500" u="none" cap="none" strike="noStrike">
                <a:solidFill>
                  <a:schemeClr val="dk1"/>
                </a:solidFill>
                <a:latin typeface="Arial"/>
                <a:ea typeface="Arial"/>
                <a:cs typeface="Arial"/>
                <a:sym typeface="Arial"/>
              </a:endParaRPr>
            </a:p>
          </p:txBody>
        </p:sp>
        <p:sp>
          <p:nvSpPr>
            <p:cNvPr id="105" name="Google Shape;105;p2"/>
            <p:cNvSpPr/>
            <p:nvPr/>
          </p:nvSpPr>
          <p:spPr>
            <a:xfrm>
              <a:off x="0" y="1581984"/>
              <a:ext cx="9810750" cy="1265155"/>
            </a:xfrm>
            <a:prstGeom prst="roundRect">
              <a:avLst>
                <a:gd fmla="val 10000" name="adj"/>
              </a:avLst>
            </a:prstGeom>
            <a:solidFill>
              <a:srgbClr val="7FB03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2"/>
            <p:cNvSpPr/>
            <p:nvPr/>
          </p:nvSpPr>
          <p:spPr>
            <a:xfrm>
              <a:off x="382709" y="1866644"/>
              <a:ext cx="695835" cy="695835"/>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2"/>
            <p:cNvSpPr/>
            <p:nvPr/>
          </p:nvSpPr>
          <p:spPr>
            <a:xfrm>
              <a:off x="1461254" y="1581984"/>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2"/>
            <p:cNvSpPr txBox="1"/>
            <p:nvPr/>
          </p:nvSpPr>
          <p:spPr>
            <a:xfrm>
              <a:off x="1461254" y="1581984"/>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When it comes to CRM, digital media is a flexible way to build ties with customers at different points of contact</a:t>
              </a:r>
              <a:endParaRPr b="0" i="0" sz="2500" u="none" cap="none" strike="noStrike">
                <a:solidFill>
                  <a:schemeClr val="dk1"/>
                </a:solidFill>
                <a:latin typeface="Arial"/>
                <a:ea typeface="Arial"/>
                <a:cs typeface="Arial"/>
                <a:sym typeface="Arial"/>
              </a:endParaRPr>
            </a:p>
          </p:txBody>
        </p:sp>
        <p:sp>
          <p:nvSpPr>
            <p:cNvPr id="109" name="Google Shape;109;p2"/>
            <p:cNvSpPr/>
            <p:nvPr/>
          </p:nvSpPr>
          <p:spPr>
            <a:xfrm>
              <a:off x="0" y="3163429"/>
              <a:ext cx="9810750" cy="1265155"/>
            </a:xfrm>
            <a:prstGeom prst="roundRect">
              <a:avLst>
                <a:gd fmla="val 10000" name="adj"/>
              </a:avLst>
            </a:prstGeom>
            <a:solidFill>
              <a:srgbClr val="A4A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2"/>
            <p:cNvSpPr/>
            <p:nvPr/>
          </p:nvSpPr>
          <p:spPr>
            <a:xfrm>
              <a:off x="382709" y="3448088"/>
              <a:ext cx="695835" cy="695835"/>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2"/>
            <p:cNvSpPr/>
            <p:nvPr/>
          </p:nvSpPr>
          <p:spPr>
            <a:xfrm>
              <a:off x="1461254" y="3163429"/>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2"/>
            <p:cNvSpPr txBox="1"/>
            <p:nvPr/>
          </p:nvSpPr>
          <p:spPr>
            <a:xfrm>
              <a:off x="1461254" y="3163429"/>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It lets companies not only share information, but also learn more about their customers, make events more personal, and make people loyal to their brand</a:t>
              </a:r>
              <a:endParaRPr b="0" i="0" sz="2500" u="none" cap="none" strike="noStrike">
                <a:solidFill>
                  <a:schemeClr val="dk1"/>
                </a:solidFill>
                <a:latin typeface="Arial"/>
                <a:ea typeface="Arial"/>
                <a:cs typeface="Arial"/>
                <a:sym typeface="Arial"/>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6" name="Shape 116"/>
        <p:cNvGrpSpPr/>
        <p:nvPr/>
      </p:nvGrpSpPr>
      <p:grpSpPr>
        <a:xfrm>
          <a:off x="0" y="0"/>
          <a:ext cx="0" cy="0"/>
          <a:chOff x="0" y="0"/>
          <a:chExt cx="0" cy="0"/>
        </a:xfrm>
      </p:grpSpPr>
      <p:sp>
        <p:nvSpPr>
          <p:cNvPr id="117" name="Google Shape;117;p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8" name="Google Shape;118;p4"/>
          <p:cNvSpPr/>
          <p:nvPr/>
        </p:nvSpPr>
        <p:spPr>
          <a:xfrm>
            <a:off x="0" y="0"/>
            <a:ext cx="12192000" cy="2176818"/>
          </a:xfrm>
          <a:custGeom>
            <a:rect b="b" l="l" r="r" t="t"/>
            <a:pathLst>
              <a:path extrusionOk="0" h="2237474" w="12192000">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19" name="Google Shape;119;p4"/>
          <p:cNvSpPr txBox="1"/>
          <p:nvPr>
            <p:ph idx="4294967295" type="ctrTitle"/>
          </p:nvPr>
        </p:nvSpPr>
        <p:spPr>
          <a:xfrm>
            <a:off x="150678" y="925650"/>
            <a:ext cx="2374500" cy="12159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WEBSITES</a:t>
            </a:r>
            <a:endParaRPr/>
          </a:p>
        </p:txBody>
      </p:sp>
      <p:sp>
        <p:nvSpPr>
          <p:cNvPr id="120" name="Google Shape;120;p4"/>
          <p:cNvSpPr/>
          <p:nvPr/>
        </p:nvSpPr>
        <p:spPr>
          <a:xfrm>
            <a:off x="4360460" y="6189260"/>
            <a:ext cx="7831541" cy="668740"/>
          </a:xfrm>
          <a:custGeom>
            <a:rect b="b" l="l" r="r" t="t"/>
            <a:pathLst>
              <a:path extrusionOk="0" h="918356" w="9517857">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121" name="Google Shape;121;p4"/>
          <p:cNvGrpSpPr/>
          <p:nvPr/>
        </p:nvGrpSpPr>
        <p:grpSpPr>
          <a:xfrm>
            <a:off x="1050925" y="2545357"/>
            <a:ext cx="9810750" cy="2989659"/>
            <a:chOff x="0" y="719732"/>
            <a:chExt cx="9810750" cy="2989659"/>
          </a:xfrm>
        </p:grpSpPr>
        <p:sp>
          <p:nvSpPr>
            <p:cNvPr id="122" name="Google Shape;122;p4"/>
            <p:cNvSpPr/>
            <p:nvPr/>
          </p:nvSpPr>
          <p:spPr>
            <a:xfrm>
              <a:off x="0" y="719732"/>
              <a:ext cx="9810750" cy="1328737"/>
            </a:xfrm>
            <a:prstGeom prst="roundRect">
              <a:avLst>
                <a:gd fmla="val 10000" name="adj"/>
              </a:avLst>
            </a:prstGeom>
            <a:solidFill>
              <a:srgbClr val="4BB53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4"/>
            <p:cNvSpPr/>
            <p:nvPr/>
          </p:nvSpPr>
          <p:spPr>
            <a:xfrm>
              <a:off x="401943" y="1018698"/>
              <a:ext cx="730805" cy="730805"/>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4"/>
            <p:cNvSpPr/>
            <p:nvPr/>
          </p:nvSpPr>
          <p:spPr>
            <a:xfrm>
              <a:off x="1534691" y="719732"/>
              <a:ext cx="8276058" cy="1328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4"/>
            <p:cNvSpPr txBox="1"/>
            <p:nvPr/>
          </p:nvSpPr>
          <p:spPr>
            <a:xfrm>
              <a:off x="1534691" y="719732"/>
              <a:ext cx="8276058" cy="1328737"/>
            </a:xfrm>
            <a:prstGeom prst="rect">
              <a:avLst/>
            </a:prstGeom>
            <a:noFill/>
            <a:ln>
              <a:noFill/>
            </a:ln>
          </p:spPr>
          <p:txBody>
            <a:bodyPr anchorCtr="0" anchor="ctr" bIns="140625" lIns="140625" spcFirstLastPara="1" rIns="140625" wrap="square" tIns="14062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These are the main websites that companies have online</a:t>
              </a:r>
              <a:endParaRPr b="0" i="0" sz="2500" u="none" cap="none" strike="noStrike">
                <a:solidFill>
                  <a:schemeClr val="dk1"/>
                </a:solidFill>
                <a:latin typeface="Arial"/>
                <a:ea typeface="Arial"/>
                <a:cs typeface="Arial"/>
                <a:sym typeface="Arial"/>
              </a:endParaRPr>
            </a:p>
          </p:txBody>
        </p:sp>
        <p:sp>
          <p:nvSpPr>
            <p:cNvPr id="126" name="Google Shape;126;p4"/>
            <p:cNvSpPr/>
            <p:nvPr/>
          </p:nvSpPr>
          <p:spPr>
            <a:xfrm>
              <a:off x="0" y="2380654"/>
              <a:ext cx="9810750" cy="1328737"/>
            </a:xfrm>
            <a:prstGeom prst="roundRect">
              <a:avLst>
                <a:gd fmla="val 10000" name="adj"/>
              </a:avLst>
            </a:prstGeom>
            <a:solidFill>
              <a:srgbClr val="7FB03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4"/>
            <p:cNvSpPr/>
            <p:nvPr/>
          </p:nvSpPr>
          <p:spPr>
            <a:xfrm>
              <a:off x="401943" y="2679620"/>
              <a:ext cx="730805" cy="730805"/>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4"/>
            <p:cNvSpPr/>
            <p:nvPr/>
          </p:nvSpPr>
          <p:spPr>
            <a:xfrm>
              <a:off x="1534691" y="2380654"/>
              <a:ext cx="8276058" cy="1328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4"/>
            <p:cNvSpPr txBox="1"/>
            <p:nvPr/>
          </p:nvSpPr>
          <p:spPr>
            <a:xfrm>
              <a:off x="1534691" y="2380654"/>
              <a:ext cx="8276058" cy="1328737"/>
            </a:xfrm>
            <a:prstGeom prst="rect">
              <a:avLst/>
            </a:prstGeom>
            <a:noFill/>
            <a:ln>
              <a:noFill/>
            </a:ln>
          </p:spPr>
          <p:txBody>
            <a:bodyPr anchorCtr="0" anchor="ctr" bIns="140625" lIns="140625" spcFirstLastPara="1" rIns="140625" wrap="square" tIns="14062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They give customers detailed information about their goods and services, make it easy for them to ask questions, and give them self-service options</a:t>
              </a:r>
              <a:endParaRPr b="0" i="0" sz="2500" u="none" cap="none" strike="noStrike">
                <a:solidFill>
                  <a:schemeClr val="dk1"/>
                </a:solidFill>
                <a:latin typeface="Arial"/>
                <a:ea typeface="Arial"/>
                <a:cs typeface="Arial"/>
                <a:sym typeface="Arial"/>
              </a:endParaRPr>
            </a:p>
          </p:txBody>
        </p:sp>
      </p:grpSp>
      <p:sp>
        <p:nvSpPr>
          <p:cNvPr id="130" name="Google Shape;130;p4"/>
          <p:cNvSpPr txBox="1"/>
          <p:nvPr>
            <p:ph idx="4294967295" type="ctrTitle"/>
          </p:nvPr>
        </p:nvSpPr>
        <p:spPr>
          <a:xfrm>
            <a:off x="69925" y="122550"/>
            <a:ext cx="10119000" cy="8031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600"/>
              <a:buFont typeface="Arial"/>
              <a:buNone/>
            </a:pPr>
            <a:r>
              <a:rPr b="1" i="0" lang="en-US" u="none" cap="none" strike="noStrike">
                <a:solidFill>
                  <a:srgbClr val="262626"/>
                </a:solidFill>
              </a:rPr>
              <a:t>DIGITAL MEDIA IN CONTEXT OF CRM</a:t>
            </a:r>
            <a:endParaRPr b="1" sz="3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4" name="Shape 134"/>
        <p:cNvGrpSpPr/>
        <p:nvPr/>
      </p:nvGrpSpPr>
      <p:grpSpPr>
        <a:xfrm>
          <a:off x="0" y="0"/>
          <a:ext cx="0" cy="0"/>
          <a:chOff x="0" y="0"/>
          <a:chExt cx="0" cy="0"/>
        </a:xfrm>
      </p:grpSpPr>
      <p:sp>
        <p:nvSpPr>
          <p:cNvPr id="135" name="Google Shape;135;p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6" name="Google Shape;136;p5"/>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37" name="Google Shape;137;p5"/>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EMAIL MARKETING</a:t>
            </a:r>
            <a:endParaRPr/>
          </a:p>
        </p:txBody>
      </p:sp>
      <p:sp>
        <p:nvSpPr>
          <p:cNvPr id="138" name="Google Shape;138;p5"/>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Emails are still a good way to reach customers for focused marketing, sales, and personalised offers based on their buying history and data about them</a:t>
            </a:r>
            <a:endParaRPr/>
          </a:p>
        </p:txBody>
      </p:sp>
      <p:pic>
        <p:nvPicPr>
          <p:cNvPr descr="Person holding mouse" id="139" name="Google Shape;139;p5"/>
          <p:cNvPicPr preferRelativeResize="0"/>
          <p:nvPr/>
        </p:nvPicPr>
        <p:blipFill rotWithShape="1">
          <a:blip r:embed="rId3">
            <a:alphaModFix/>
          </a:blip>
          <a:srcRect b="-3" l="16033" r="16623"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3" name="Shape 143"/>
        <p:cNvGrpSpPr/>
        <p:nvPr/>
      </p:nvGrpSpPr>
      <p:grpSpPr>
        <a:xfrm>
          <a:off x="0" y="0"/>
          <a:ext cx="0" cy="0"/>
          <a:chOff x="0" y="0"/>
          <a:chExt cx="0" cy="0"/>
        </a:xfrm>
      </p:grpSpPr>
      <p:sp>
        <p:nvSpPr>
          <p:cNvPr id="144" name="Google Shape;144;p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5" name="Google Shape;145;p6"/>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46" name="Google Shape;146;p6"/>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MOBILE APPLICATIONS</a:t>
            </a:r>
            <a:endParaRPr/>
          </a:p>
        </p:txBody>
      </p:sp>
      <p:sp>
        <p:nvSpPr>
          <p:cNvPr id="147" name="Google Shape;147;p6"/>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Businesses make apps to improve the customer experience by giving them mobile access to services, reward programmes, and personalised suggestions</a:t>
            </a:r>
            <a:endParaRPr/>
          </a:p>
        </p:txBody>
      </p:sp>
      <p:pic>
        <p:nvPicPr>
          <p:cNvPr descr="Person watching empty phone" id="148" name="Google Shape;148;p6"/>
          <p:cNvPicPr preferRelativeResize="0"/>
          <p:nvPr/>
        </p:nvPicPr>
        <p:blipFill rotWithShape="1">
          <a:blip r:embed="rId3">
            <a:alphaModFix/>
          </a:blip>
          <a:srcRect b="-9" l="32612" r="-8"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2" name="Shape 152"/>
        <p:cNvGrpSpPr/>
        <p:nvPr/>
      </p:nvGrpSpPr>
      <p:grpSpPr>
        <a:xfrm>
          <a:off x="0" y="0"/>
          <a:ext cx="0" cy="0"/>
          <a:chOff x="0" y="0"/>
          <a:chExt cx="0" cy="0"/>
        </a:xfrm>
      </p:grpSpPr>
      <p:sp>
        <p:nvSpPr>
          <p:cNvPr id="153" name="Google Shape;153;p7"/>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54" name="Google Shape;154;p7"/>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55" name="Google Shape;155;p7"/>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CONTENT MARKETING</a:t>
            </a:r>
            <a:endParaRPr/>
          </a:p>
        </p:txBody>
      </p:sp>
      <p:sp>
        <p:nvSpPr>
          <p:cNvPr id="156" name="Google Shape;156;p7"/>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Making useful content like blog posts, movies, and e-books builds brand authority, draws potential customers, and encourages connection through fun and useful tools</a:t>
            </a:r>
            <a:endParaRPr/>
          </a:p>
        </p:txBody>
      </p:sp>
      <p:pic>
        <p:nvPicPr>
          <p:cNvPr descr="Puzzle pieces" id="157" name="Google Shape;157;p7"/>
          <p:cNvPicPr preferRelativeResize="0"/>
          <p:nvPr/>
        </p:nvPicPr>
        <p:blipFill rotWithShape="1">
          <a:blip r:embed="rId3">
            <a:alphaModFix/>
          </a:blip>
          <a:srcRect b="6" l="20505" r="12405"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1" name="Shape 161"/>
        <p:cNvGrpSpPr/>
        <p:nvPr/>
      </p:nvGrpSpPr>
      <p:grpSpPr>
        <a:xfrm>
          <a:off x="0" y="0"/>
          <a:ext cx="0" cy="0"/>
          <a:chOff x="0" y="0"/>
          <a:chExt cx="0" cy="0"/>
        </a:xfrm>
      </p:grpSpPr>
      <p:sp>
        <p:nvSpPr>
          <p:cNvPr id="162" name="Google Shape;162;p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63" name="Google Shape;163;p9"/>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64" name="Google Shape;164;p9"/>
          <p:cNvSpPr txBox="1"/>
          <p:nvPr>
            <p:ph idx="4294967295" type="ctrTitle"/>
          </p:nvPr>
        </p:nvSpPr>
        <p:spPr>
          <a:xfrm>
            <a:off x="180050" y="1371600"/>
            <a:ext cx="4476600" cy="8397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600" u="none" cap="none" strike="noStrike">
                <a:solidFill>
                  <a:srgbClr val="262626"/>
                </a:solidFill>
                <a:latin typeface="Arial"/>
                <a:ea typeface="Arial"/>
                <a:cs typeface="Arial"/>
                <a:sym typeface="Arial"/>
              </a:rPr>
              <a:t>COMMUNITY BUILDING</a:t>
            </a:r>
            <a:endParaRPr sz="2600"/>
          </a:p>
        </p:txBody>
      </p:sp>
      <p:sp>
        <p:nvSpPr>
          <p:cNvPr id="165" name="Google Shape;165;p9"/>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Brands can connect with customers more deeply, solve their concerns, and get useful feedback by creating a sense of community on social media platforms and groups</a:t>
            </a:r>
            <a:endParaRPr/>
          </a:p>
        </p:txBody>
      </p:sp>
      <p:pic>
        <p:nvPicPr>
          <p:cNvPr descr="Multi-coloured dialogue boxes" id="166" name="Google Shape;166;p9"/>
          <p:cNvPicPr preferRelativeResize="0"/>
          <p:nvPr/>
        </p:nvPicPr>
        <p:blipFill rotWithShape="1">
          <a:blip r:embed="rId3">
            <a:alphaModFix/>
          </a:blip>
          <a:srcRect b="5" l="8663" r="12947"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
        <p:nvSpPr>
          <p:cNvPr id="167" name="Google Shape;167;p9"/>
          <p:cNvSpPr txBox="1"/>
          <p:nvPr>
            <p:ph idx="4294967295" type="ctrTitle"/>
          </p:nvPr>
        </p:nvSpPr>
        <p:spPr>
          <a:xfrm>
            <a:off x="0" y="8000"/>
            <a:ext cx="6453300" cy="12159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600"/>
              <a:buFont typeface="Arial"/>
              <a:buNone/>
            </a:pPr>
            <a:r>
              <a:rPr b="1" i="0" lang="en-US" u="none" cap="none" strike="noStrike">
                <a:solidFill>
                  <a:srgbClr val="262626"/>
                </a:solidFill>
              </a:rPr>
              <a:t>SOCIAL MEDIA IN CONTEXT OF CRM</a:t>
            </a:r>
            <a:endParaRPr b="1" sz="30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1" name="Shape 171"/>
        <p:cNvGrpSpPr/>
        <p:nvPr/>
      </p:nvGrpSpPr>
      <p:grpSpPr>
        <a:xfrm>
          <a:off x="0" y="0"/>
          <a:ext cx="0" cy="0"/>
          <a:chOff x="0" y="0"/>
          <a:chExt cx="0" cy="0"/>
        </a:xfrm>
      </p:grpSpPr>
      <p:sp>
        <p:nvSpPr>
          <p:cNvPr id="172" name="Google Shape;172;p1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3" name="Google Shape;173;p10"/>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4" name="Google Shape;174;p10"/>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SOCIAL LISTENING</a:t>
            </a:r>
            <a:endParaRPr/>
          </a:p>
        </p:txBody>
      </p:sp>
      <p:sp>
        <p:nvSpPr>
          <p:cNvPr id="175" name="Google Shape;175;p10"/>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Businesses can learn about how customers feel, spot trends, and deal with possible problems before they get worse by constantly watching talks on social media sites</a:t>
            </a:r>
            <a:endParaRPr/>
          </a:p>
        </p:txBody>
      </p:sp>
      <p:pic>
        <p:nvPicPr>
          <p:cNvPr descr="Sphere of mesh and nodes" id="176" name="Google Shape;176;p10"/>
          <p:cNvPicPr preferRelativeResize="0"/>
          <p:nvPr/>
        </p:nvPicPr>
        <p:blipFill rotWithShape="1">
          <a:blip r:embed="rId3">
            <a:alphaModFix/>
          </a:blip>
          <a:srcRect b="2" l="24221" r="2"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0" name="Shape 180"/>
        <p:cNvGrpSpPr/>
        <p:nvPr/>
      </p:nvGrpSpPr>
      <p:grpSpPr>
        <a:xfrm>
          <a:off x="0" y="0"/>
          <a:ext cx="0" cy="0"/>
          <a:chOff x="0" y="0"/>
          <a:chExt cx="0" cy="0"/>
        </a:xfrm>
      </p:grpSpPr>
      <p:sp>
        <p:nvSpPr>
          <p:cNvPr id="181" name="Google Shape;181;p1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2" name="Google Shape;182;p11"/>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3" name="Google Shape;183;p11"/>
          <p:cNvSpPr txBox="1"/>
          <p:nvPr>
            <p:ph idx="4294967295" type="ctrTitle"/>
          </p:nvPr>
        </p:nvSpPr>
        <p:spPr>
          <a:xfrm>
            <a:off x="430026" y="609600"/>
            <a:ext cx="5097300" cy="12159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PERSONALIZED ENGAGEMENT</a:t>
            </a:r>
            <a:endParaRPr/>
          </a:p>
        </p:txBody>
      </p:sp>
      <p:sp>
        <p:nvSpPr>
          <p:cNvPr id="184" name="Google Shape;184;p11"/>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Companies can customise their messages on social media sites based on what customers like and how they act online, which leads to more useful interactions</a:t>
            </a:r>
            <a:endParaRPr/>
          </a:p>
        </p:txBody>
      </p:sp>
      <p:pic>
        <p:nvPicPr>
          <p:cNvPr id="185" name="Google Shape;185;p11"/>
          <p:cNvPicPr preferRelativeResize="0"/>
          <p:nvPr/>
        </p:nvPicPr>
        <p:blipFill rotWithShape="1">
          <a:blip r:embed="rId3">
            <a:alphaModFix/>
          </a:blip>
          <a:srcRect b="6248" l="9412" r="37305"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9" name="Shape 189"/>
        <p:cNvGrpSpPr/>
        <p:nvPr/>
      </p:nvGrpSpPr>
      <p:grpSpPr>
        <a:xfrm>
          <a:off x="0" y="0"/>
          <a:ext cx="0" cy="0"/>
          <a:chOff x="0" y="0"/>
          <a:chExt cx="0" cy="0"/>
        </a:xfrm>
      </p:grpSpPr>
      <p:sp>
        <p:nvSpPr>
          <p:cNvPr id="190" name="Google Shape;190;p1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1" name="Google Shape;191;p12"/>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2" name="Google Shape;192;p12"/>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CUSTOMER SERVICE</a:t>
            </a:r>
            <a:endParaRPr/>
          </a:p>
        </p:txBody>
      </p:sp>
      <p:sp>
        <p:nvSpPr>
          <p:cNvPr id="193" name="Google Shape;193;p12"/>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Quick and helpful customer service on social media sites improves how people feel about a brand and builds trust with customers</a:t>
            </a:r>
            <a:endParaRPr/>
          </a:p>
        </p:txBody>
      </p:sp>
      <p:pic>
        <p:nvPicPr>
          <p:cNvPr descr="Green dialogue boxes" id="194" name="Google Shape;194;p12"/>
          <p:cNvPicPr preferRelativeResize="0"/>
          <p:nvPr/>
        </p:nvPicPr>
        <p:blipFill rotWithShape="1">
          <a:blip r:embed="rId3">
            <a:alphaModFix/>
          </a:blip>
          <a:srcRect b="1" l="4884" r="10902"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8" name="Shape 198"/>
        <p:cNvGrpSpPr/>
        <p:nvPr/>
      </p:nvGrpSpPr>
      <p:grpSpPr>
        <a:xfrm>
          <a:off x="0" y="0"/>
          <a:ext cx="0" cy="0"/>
          <a:chOff x="0" y="0"/>
          <a:chExt cx="0" cy="0"/>
        </a:xfrm>
      </p:grpSpPr>
      <p:sp>
        <p:nvSpPr>
          <p:cNvPr id="199" name="Google Shape;199;p1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0" name="Google Shape;200;p14"/>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Using customer data gathered through digital exchanges lets you send more personalised messages, run more focused campaigns, and provide better service</a:t>
            </a:r>
            <a:endParaRPr/>
          </a:p>
        </p:txBody>
      </p:sp>
      <p:sp>
        <p:nvSpPr>
          <p:cNvPr id="201" name="Google Shape;201;p14"/>
          <p:cNvSpPr/>
          <p:nvPr/>
        </p:nvSpPr>
        <p:spPr>
          <a:xfrm>
            <a:off x="-123075" y="5425"/>
            <a:ext cx="6940200" cy="6858000"/>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2" name="Google Shape;202;p14"/>
          <p:cNvSpPr txBox="1"/>
          <p:nvPr>
            <p:ph idx="4294967295" type="ctrTitle"/>
          </p:nvPr>
        </p:nvSpPr>
        <p:spPr>
          <a:xfrm>
            <a:off x="77" y="947650"/>
            <a:ext cx="5438400" cy="12159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600"/>
              <a:buFont typeface="Arial"/>
              <a:buNone/>
            </a:pPr>
            <a:r>
              <a:rPr b="0" i="0" lang="en-US" sz="2400" u="none" cap="none" strike="noStrike">
                <a:solidFill>
                  <a:srgbClr val="262626"/>
                </a:solidFill>
                <a:latin typeface="Arial"/>
                <a:ea typeface="Arial"/>
                <a:cs typeface="Arial"/>
                <a:sym typeface="Arial"/>
              </a:rPr>
              <a:t>DATA-DRIVEN DECISION MAKING</a:t>
            </a:r>
            <a:endParaRPr sz="2600"/>
          </a:p>
        </p:txBody>
      </p:sp>
      <p:pic>
        <p:nvPicPr>
          <p:cNvPr descr="Graph" id="203" name="Google Shape;203;p14"/>
          <p:cNvPicPr preferRelativeResize="0"/>
          <p:nvPr/>
        </p:nvPicPr>
        <p:blipFill rotWithShape="1">
          <a:blip r:embed="rId3">
            <a:alphaModFix/>
          </a:blip>
          <a:srcRect b="-5" l="17172" r="19676"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
        <p:nvSpPr>
          <p:cNvPr id="204" name="Google Shape;204;p14"/>
          <p:cNvSpPr txBox="1"/>
          <p:nvPr>
            <p:ph idx="4294967295" type="ctrTitle"/>
          </p:nvPr>
        </p:nvSpPr>
        <p:spPr>
          <a:xfrm>
            <a:off x="0" y="8000"/>
            <a:ext cx="5814900" cy="1215900"/>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262626"/>
              </a:buClr>
              <a:buSzPts val="1800"/>
              <a:buFont typeface="Arial"/>
              <a:buNone/>
            </a:pPr>
            <a:r>
              <a:rPr b="1" i="0" lang="en-US" sz="2600" u="none" cap="none" strike="noStrike">
                <a:solidFill>
                  <a:srgbClr val="262626"/>
                </a:solidFill>
              </a:rPr>
              <a:t>INTEGRATION OF DIGITAL AND SOCIAL MEDIA ELEMENTS INTO CRM</a:t>
            </a:r>
            <a:endParaRPr b="1" sz="2600"/>
          </a:p>
        </p:txBody>
      </p:sp>
      <p:sp>
        <p:nvSpPr>
          <p:cNvPr id="205" name="Google Shape;205;p14"/>
          <p:cNvSpPr txBox="1"/>
          <p:nvPr/>
        </p:nvSpPr>
        <p:spPr>
          <a:xfrm>
            <a:off x="1150200" y="2284025"/>
            <a:ext cx="3993600" cy="2029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2000">
              <a:solidFill>
                <a:srgbClr val="262626"/>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9" name="Shape 209"/>
        <p:cNvGrpSpPr/>
        <p:nvPr/>
      </p:nvGrpSpPr>
      <p:grpSpPr>
        <a:xfrm>
          <a:off x="0" y="0"/>
          <a:ext cx="0" cy="0"/>
          <a:chOff x="0" y="0"/>
          <a:chExt cx="0" cy="0"/>
        </a:xfrm>
      </p:grpSpPr>
      <p:sp>
        <p:nvSpPr>
          <p:cNvPr id="210" name="Google Shape;210;p1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1" name="Google Shape;211;p15"/>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2" name="Google Shape;212;p15"/>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OMNICHANNEL EXPERIENCE</a:t>
            </a:r>
            <a:endParaRPr/>
          </a:p>
        </p:txBody>
      </p:sp>
      <p:sp>
        <p:nvSpPr>
          <p:cNvPr id="213" name="Google Shape;213;p15"/>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It is very important to give customers a smooth and uniform experience across all digital devices, such as websites, apps, and social media sites</a:t>
            </a:r>
            <a:endParaRPr/>
          </a:p>
        </p:txBody>
      </p:sp>
      <p:pic>
        <p:nvPicPr>
          <p:cNvPr descr="Working space background" id="214" name="Google Shape;214;p15"/>
          <p:cNvPicPr preferRelativeResize="0"/>
          <p:nvPr/>
        </p:nvPicPr>
        <p:blipFill rotWithShape="1">
          <a:blip r:embed="rId3">
            <a:alphaModFix/>
          </a:blip>
          <a:srcRect b="-3" l="32659" r="-3"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8" name="Shape 218"/>
        <p:cNvGrpSpPr/>
        <p:nvPr/>
      </p:nvGrpSpPr>
      <p:grpSpPr>
        <a:xfrm>
          <a:off x="0" y="0"/>
          <a:ext cx="0" cy="0"/>
          <a:chOff x="0" y="0"/>
          <a:chExt cx="0" cy="0"/>
        </a:xfrm>
      </p:grpSpPr>
      <p:sp>
        <p:nvSpPr>
          <p:cNvPr id="219" name="Google Shape;219;p1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0" name="Google Shape;220;p16"/>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1" name="Google Shape;221;p16"/>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2400"/>
              <a:buFont typeface="Arial"/>
              <a:buNone/>
            </a:pPr>
            <a:r>
              <a:rPr b="0" i="0" lang="en-US" sz="2400" u="none" cap="none" strike="noStrike">
                <a:solidFill>
                  <a:srgbClr val="262626"/>
                </a:solidFill>
                <a:latin typeface="Arial"/>
                <a:ea typeface="Arial"/>
                <a:cs typeface="Arial"/>
                <a:sym typeface="Arial"/>
              </a:rPr>
              <a:t>TRANSPARENCY AND AUTHENTICITY</a:t>
            </a:r>
            <a:endParaRPr/>
          </a:p>
        </p:txBody>
      </p:sp>
      <p:sp>
        <p:nvSpPr>
          <p:cNvPr id="222" name="Google Shape;222;p16"/>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To build trust with customers, you need to be clear about how you use data and be honest about your business on all digital and social media channels</a:t>
            </a:r>
            <a:endParaRPr/>
          </a:p>
        </p:txBody>
      </p:sp>
      <p:pic>
        <p:nvPicPr>
          <p:cNvPr descr="Graph on document with pen" id="223" name="Google Shape;223;p16"/>
          <p:cNvPicPr preferRelativeResize="0"/>
          <p:nvPr/>
        </p:nvPicPr>
        <p:blipFill rotWithShape="1">
          <a:blip r:embed="rId3">
            <a:alphaModFix/>
          </a:blip>
          <a:srcRect b="-3" l="23353" r="9302"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7" name="Shape 227"/>
        <p:cNvGrpSpPr/>
        <p:nvPr/>
      </p:nvGrpSpPr>
      <p:grpSpPr>
        <a:xfrm>
          <a:off x="0" y="0"/>
          <a:ext cx="0" cy="0"/>
          <a:chOff x="0" y="0"/>
          <a:chExt cx="0" cy="0"/>
        </a:xfrm>
      </p:grpSpPr>
      <p:sp>
        <p:nvSpPr>
          <p:cNvPr id="228" name="Google Shape;228;p1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9" name="Google Shape;229;p19"/>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0" name="Google Shape;230;p19"/>
          <p:cNvSpPr txBox="1"/>
          <p:nvPr>
            <p:ph idx="4294967295" type="ctrTitle"/>
          </p:nvPr>
        </p:nvSpPr>
        <p:spPr>
          <a:xfrm>
            <a:off x="68825" y="1989500"/>
            <a:ext cx="4476600" cy="5997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600" u="none" cap="none" strike="noStrike">
                <a:solidFill>
                  <a:srgbClr val="262626"/>
                </a:solidFill>
                <a:latin typeface="Arial"/>
                <a:ea typeface="Arial"/>
                <a:cs typeface="Arial"/>
                <a:sym typeface="Arial"/>
              </a:rPr>
              <a:t>WEBSITE AND APPS</a:t>
            </a:r>
            <a:endParaRPr sz="2600"/>
          </a:p>
        </p:txBody>
      </p:sp>
      <p:sp>
        <p:nvSpPr>
          <p:cNvPr id="231" name="Google Shape;231;p19"/>
          <p:cNvSpPr txBox="1"/>
          <p:nvPr>
            <p:ph idx="1" type="body"/>
          </p:nvPr>
        </p:nvSpPr>
        <p:spPr>
          <a:xfrm>
            <a:off x="576204" y="2589210"/>
            <a:ext cx="3876000" cy="41070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rgbClr val="262626"/>
              </a:buClr>
              <a:buSzPts val="1600"/>
              <a:buChar char="•"/>
            </a:pPr>
            <a:r>
              <a:rPr lang="en-US"/>
              <a:t>Tesco's website has a lot of useful features, such as the ability to shop for groceries online, find new recipes, handle reward cards, and subscribe to the Tesco Clubcard Plus service to get extra discounts and benefits</a:t>
            </a:r>
            <a:endParaRPr/>
          </a:p>
          <a:p>
            <a:pPr indent="-228600" lvl="0" marL="228600" rtl="0" algn="l">
              <a:lnSpc>
                <a:spcPct val="90000"/>
              </a:lnSpc>
              <a:spcBef>
                <a:spcPts val="1000"/>
              </a:spcBef>
              <a:spcAft>
                <a:spcPts val="0"/>
              </a:spcAft>
              <a:buClr>
                <a:srgbClr val="262626"/>
              </a:buClr>
              <a:buSzPts val="1600"/>
              <a:buChar char="•"/>
            </a:pPr>
            <a:r>
              <a:rPr lang="en-US"/>
              <a:t>With features like personalised deals, digital coupons, and shop locators, their mobile app makes it even easier for customers to interact with them</a:t>
            </a:r>
            <a:endParaRPr/>
          </a:p>
        </p:txBody>
      </p:sp>
      <p:pic>
        <p:nvPicPr>
          <p:cNvPr descr="A stack of bank cards" id="232" name="Google Shape;232;p19"/>
          <p:cNvPicPr preferRelativeResize="0"/>
          <p:nvPr/>
        </p:nvPicPr>
        <p:blipFill rotWithShape="1">
          <a:blip r:embed="rId3">
            <a:alphaModFix/>
          </a:blip>
          <a:srcRect b="4" l="32410" r="3"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
        <p:nvSpPr>
          <p:cNvPr id="233" name="Google Shape;233;p19"/>
          <p:cNvSpPr txBox="1"/>
          <p:nvPr>
            <p:ph idx="4294967295" type="ctrTitle"/>
          </p:nvPr>
        </p:nvSpPr>
        <p:spPr>
          <a:xfrm>
            <a:off x="0" y="990800"/>
            <a:ext cx="5471100" cy="998700"/>
          </a:xfrm>
          <a:prstGeom prst="rect">
            <a:avLst/>
          </a:prstGeom>
          <a:noFill/>
          <a:ln>
            <a:noFill/>
          </a:ln>
        </p:spPr>
        <p:txBody>
          <a:bodyPr anchorCtr="0" anchor="b" bIns="45700" lIns="91425" spcFirstLastPara="1" rIns="91425" wrap="square" tIns="45700">
            <a:normAutofit/>
          </a:bodyPr>
          <a:lstStyle/>
          <a:p>
            <a:pPr indent="0" lvl="0" marL="0" rtl="0" algn="ctr">
              <a:lnSpc>
                <a:spcPct val="110000"/>
              </a:lnSpc>
              <a:spcBef>
                <a:spcPts val="0"/>
              </a:spcBef>
              <a:spcAft>
                <a:spcPts val="0"/>
              </a:spcAft>
              <a:buClr>
                <a:schemeClr val="dk2"/>
              </a:buClr>
              <a:buSzPts val="2800"/>
              <a:buFont typeface="Arial"/>
              <a:buNone/>
            </a:pPr>
            <a:r>
              <a:rPr b="1" lang="en-US" sz="2600">
                <a:solidFill>
                  <a:schemeClr val="dk2"/>
                </a:solidFill>
              </a:rPr>
              <a:t>TESCO'S DIGITAL AND SOCIAL MEDIA PRESENCE</a:t>
            </a:r>
            <a:endParaRPr b="1" sz="2600"/>
          </a:p>
        </p:txBody>
      </p:sp>
      <p:sp>
        <p:nvSpPr>
          <p:cNvPr id="234" name="Google Shape;234;p19"/>
          <p:cNvSpPr txBox="1"/>
          <p:nvPr>
            <p:ph idx="4294967295" type="ctrTitle"/>
          </p:nvPr>
        </p:nvSpPr>
        <p:spPr>
          <a:xfrm>
            <a:off x="0" y="225200"/>
            <a:ext cx="2623200" cy="7656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1" i="0" lang="en-US" sz="2800" u="none" cap="none" strike="noStrike">
                <a:solidFill>
                  <a:srgbClr val="262626"/>
                </a:solidFill>
              </a:rPr>
              <a:t>EVALUATION</a:t>
            </a:r>
            <a:endParaRPr b="1"/>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8" name="Shape 238"/>
        <p:cNvGrpSpPr/>
        <p:nvPr/>
      </p:nvGrpSpPr>
      <p:grpSpPr>
        <a:xfrm>
          <a:off x="0" y="0"/>
          <a:ext cx="0" cy="0"/>
          <a:chOff x="0" y="0"/>
          <a:chExt cx="0" cy="0"/>
        </a:xfrm>
      </p:grpSpPr>
      <p:sp>
        <p:nvSpPr>
          <p:cNvPr id="239" name="Google Shape;239;p2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40" name="Google Shape;240;p20"/>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41" name="Google Shape;241;p20"/>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EMAIL MARKETING</a:t>
            </a:r>
            <a:endParaRPr/>
          </a:p>
        </p:txBody>
      </p:sp>
      <p:sp>
        <p:nvSpPr>
          <p:cNvPr id="242" name="Google Shape;242;p20"/>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 uses personalised email marketing strategies to promote deals and goods that are relevant to customers based on what they've bought in the past and what they like</a:t>
            </a:r>
            <a:endParaRPr/>
          </a:p>
        </p:txBody>
      </p:sp>
      <p:pic>
        <p:nvPicPr>
          <p:cNvPr descr="Person holding mouse" id="243" name="Google Shape;243;p20"/>
          <p:cNvPicPr preferRelativeResize="0"/>
          <p:nvPr/>
        </p:nvPicPr>
        <p:blipFill rotWithShape="1">
          <a:blip r:embed="rId3">
            <a:alphaModFix/>
          </a:blip>
          <a:srcRect b="-3" l="16033" r="16623"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7" name="Shape 247"/>
        <p:cNvGrpSpPr/>
        <p:nvPr/>
      </p:nvGrpSpPr>
      <p:grpSpPr>
        <a:xfrm>
          <a:off x="0" y="0"/>
          <a:ext cx="0" cy="0"/>
          <a:chOff x="0" y="0"/>
          <a:chExt cx="0" cy="0"/>
        </a:xfrm>
      </p:grpSpPr>
      <p:sp>
        <p:nvSpPr>
          <p:cNvPr id="248" name="Google Shape;248;p2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49" name="Google Shape;249;p21"/>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0" name="Google Shape;250;p21"/>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SOCIAL MEDIA ENGAGEMENT</a:t>
            </a:r>
            <a:endParaRPr/>
          </a:p>
        </p:txBody>
      </p:sp>
      <p:sp>
        <p:nvSpPr>
          <p:cNvPr id="251" name="Google Shape;251;p21"/>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 interacts with its customers on social media sites like Instagram, Facebook, and Twitter</a:t>
            </a:r>
            <a:endParaRPr/>
          </a:p>
          <a:p>
            <a:pPr indent="-228600" lvl="0" marL="228600" rtl="0" algn="l">
              <a:lnSpc>
                <a:spcPct val="100000"/>
              </a:lnSpc>
              <a:spcBef>
                <a:spcPts val="1000"/>
              </a:spcBef>
              <a:spcAft>
                <a:spcPts val="0"/>
              </a:spcAft>
              <a:buClr>
                <a:srgbClr val="262626"/>
              </a:buClr>
              <a:buSzPts val="1600"/>
              <a:buChar char="•"/>
            </a:pPr>
            <a:r>
              <a:rPr lang="en-US"/>
              <a:t>They use social media to answer customer service questions, share recipes, run events and sales, and build the personality of their business</a:t>
            </a:r>
            <a:endParaRPr/>
          </a:p>
        </p:txBody>
      </p:sp>
      <p:pic>
        <p:nvPicPr>
          <p:cNvPr id="252" name="Google Shape;252;p21"/>
          <p:cNvPicPr preferRelativeResize="0"/>
          <p:nvPr/>
        </p:nvPicPr>
        <p:blipFill rotWithShape="1">
          <a:blip r:embed="rId3">
            <a:alphaModFix/>
          </a:blip>
          <a:srcRect b="6248" l="9412" r="37305"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6" name="Shape 256"/>
        <p:cNvGrpSpPr/>
        <p:nvPr/>
      </p:nvGrpSpPr>
      <p:grpSpPr>
        <a:xfrm>
          <a:off x="0" y="0"/>
          <a:ext cx="0" cy="0"/>
          <a:chOff x="0" y="0"/>
          <a:chExt cx="0" cy="0"/>
        </a:xfrm>
      </p:grpSpPr>
      <p:sp>
        <p:nvSpPr>
          <p:cNvPr id="257" name="Google Shape;257;p2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8" name="Google Shape;258;p23"/>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9" name="Google Shape;259;p23"/>
          <p:cNvSpPr txBox="1"/>
          <p:nvPr>
            <p:ph idx="4294967295" type="ctrTitle"/>
          </p:nvPr>
        </p:nvSpPr>
        <p:spPr>
          <a:xfrm>
            <a:off x="95942" y="1386601"/>
            <a:ext cx="4476600" cy="1215900"/>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2400"/>
              <a:buFont typeface="Arial"/>
              <a:buNone/>
            </a:pPr>
            <a:r>
              <a:rPr b="0" i="0" lang="en-US" sz="2400" u="none" cap="none" strike="noStrike">
                <a:solidFill>
                  <a:srgbClr val="262626"/>
                </a:solidFill>
                <a:latin typeface="Arial"/>
                <a:ea typeface="Arial"/>
                <a:cs typeface="Arial"/>
                <a:sym typeface="Arial"/>
              </a:rPr>
              <a:t>INCREASED BRAND AWARENESS AND REACH</a:t>
            </a:r>
            <a:endParaRPr/>
          </a:p>
        </p:txBody>
      </p:sp>
      <p:sp>
        <p:nvSpPr>
          <p:cNvPr id="260" name="Google Shape;260;p23"/>
          <p:cNvSpPr txBox="1"/>
          <p:nvPr>
            <p:ph idx="1" type="body"/>
          </p:nvPr>
        </p:nvSpPr>
        <p:spPr>
          <a:xfrm>
            <a:off x="854850" y="2958230"/>
            <a:ext cx="3876000" cy="200250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Tesco's use of social media has greatly increased their brand recognition and spread, letting them connect with more people, especially younger people</a:t>
            </a:r>
            <a:endParaRPr/>
          </a:p>
        </p:txBody>
      </p:sp>
      <p:pic>
        <p:nvPicPr>
          <p:cNvPr id="261" name="Google Shape;261;p23"/>
          <p:cNvPicPr preferRelativeResize="0"/>
          <p:nvPr/>
        </p:nvPicPr>
        <p:blipFill rotWithShape="1">
          <a:blip r:embed="rId3">
            <a:alphaModFix/>
          </a:blip>
          <a:srcRect b="6" l="8231" r="34939"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
        <p:nvSpPr>
          <p:cNvPr id="262" name="Google Shape;262;p23"/>
          <p:cNvSpPr txBox="1"/>
          <p:nvPr>
            <p:ph idx="4294967295" type="ctrTitle"/>
          </p:nvPr>
        </p:nvSpPr>
        <p:spPr>
          <a:xfrm>
            <a:off x="0" y="0"/>
            <a:ext cx="5585700" cy="1386600"/>
          </a:xfrm>
          <a:prstGeom prst="rect">
            <a:avLst/>
          </a:prstGeom>
          <a:noFill/>
          <a:ln>
            <a:noFill/>
          </a:ln>
        </p:spPr>
        <p:txBody>
          <a:bodyPr anchorCtr="0" anchor="b" bIns="45700" lIns="91425" spcFirstLastPara="1" rIns="91425" wrap="square" tIns="45700">
            <a:normAutofit/>
          </a:bodyPr>
          <a:lstStyle/>
          <a:p>
            <a:pPr indent="0" lvl="0" marL="0" rtl="0" algn="l">
              <a:lnSpc>
                <a:spcPct val="110000"/>
              </a:lnSpc>
              <a:spcBef>
                <a:spcPts val="0"/>
              </a:spcBef>
              <a:spcAft>
                <a:spcPts val="0"/>
              </a:spcAft>
              <a:buClr>
                <a:srgbClr val="262626"/>
              </a:buClr>
              <a:buSzPts val="2600"/>
              <a:buFont typeface="Arial"/>
              <a:buNone/>
            </a:pPr>
            <a:r>
              <a:rPr b="1" lang="en-US" sz="2600"/>
              <a:t>SUCCESSES OF TESCO'S DIGITAL AND SOCIAL MEDIA ENGAGEMENT</a:t>
            </a:r>
            <a:endParaRPr b="1"/>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66" name="Shape 266"/>
        <p:cNvGrpSpPr/>
        <p:nvPr/>
      </p:nvGrpSpPr>
      <p:grpSpPr>
        <a:xfrm>
          <a:off x="0" y="0"/>
          <a:ext cx="0" cy="0"/>
          <a:chOff x="0" y="0"/>
          <a:chExt cx="0" cy="0"/>
        </a:xfrm>
      </p:grpSpPr>
      <p:sp>
        <p:nvSpPr>
          <p:cNvPr id="267" name="Google Shape;267;p2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8" name="Google Shape;268;p24"/>
          <p:cNvSpPr/>
          <p:nvPr/>
        </p:nvSpPr>
        <p:spPr>
          <a:xfrm>
            <a:off x="0" y="0"/>
            <a:ext cx="12192000" cy="2176818"/>
          </a:xfrm>
          <a:custGeom>
            <a:rect b="b" l="l" r="r" t="t"/>
            <a:pathLst>
              <a:path extrusionOk="0" h="2237474" w="12192000">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9" name="Google Shape;269;p24"/>
          <p:cNvSpPr txBox="1"/>
          <p:nvPr>
            <p:ph idx="4294967295" type="ctr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ENHANCED CUSTOMER CONVENIENCE</a:t>
            </a:r>
            <a:endParaRPr/>
          </a:p>
        </p:txBody>
      </p:sp>
      <p:sp>
        <p:nvSpPr>
          <p:cNvPr id="270" name="Google Shape;270;p24"/>
          <p:cNvSpPr/>
          <p:nvPr/>
        </p:nvSpPr>
        <p:spPr>
          <a:xfrm>
            <a:off x="4360460" y="6189260"/>
            <a:ext cx="7831541" cy="668740"/>
          </a:xfrm>
          <a:custGeom>
            <a:rect b="b" l="l" r="r" t="t"/>
            <a:pathLst>
              <a:path extrusionOk="0" h="918356" w="9517857">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271" name="Google Shape;271;p24"/>
          <p:cNvGrpSpPr/>
          <p:nvPr/>
        </p:nvGrpSpPr>
        <p:grpSpPr>
          <a:xfrm>
            <a:off x="1050925" y="2545357"/>
            <a:ext cx="9810750" cy="2989659"/>
            <a:chOff x="0" y="719732"/>
            <a:chExt cx="9810750" cy="2989659"/>
          </a:xfrm>
        </p:grpSpPr>
        <p:sp>
          <p:nvSpPr>
            <p:cNvPr id="272" name="Google Shape;272;p24"/>
            <p:cNvSpPr/>
            <p:nvPr/>
          </p:nvSpPr>
          <p:spPr>
            <a:xfrm>
              <a:off x="0" y="719732"/>
              <a:ext cx="9810750" cy="1328737"/>
            </a:xfrm>
            <a:prstGeom prst="roundRect">
              <a:avLst>
                <a:gd fmla="val 10000" name="adj"/>
              </a:avLst>
            </a:prstGeom>
            <a:solidFill>
              <a:srgbClr val="4BB53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24"/>
            <p:cNvSpPr/>
            <p:nvPr/>
          </p:nvSpPr>
          <p:spPr>
            <a:xfrm>
              <a:off x="401943" y="1018698"/>
              <a:ext cx="730805" cy="730805"/>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4" name="Google Shape;274;p24"/>
            <p:cNvSpPr/>
            <p:nvPr/>
          </p:nvSpPr>
          <p:spPr>
            <a:xfrm>
              <a:off x="1534691" y="719732"/>
              <a:ext cx="8276058" cy="1328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24"/>
            <p:cNvSpPr txBox="1"/>
            <p:nvPr/>
          </p:nvSpPr>
          <p:spPr>
            <a:xfrm>
              <a:off x="1534691" y="719732"/>
              <a:ext cx="8276058" cy="1328737"/>
            </a:xfrm>
            <a:prstGeom prst="rect">
              <a:avLst/>
            </a:prstGeom>
            <a:noFill/>
            <a:ln>
              <a:noFill/>
            </a:ln>
          </p:spPr>
          <p:txBody>
            <a:bodyPr anchorCtr="0" anchor="ctr" bIns="140625" lIns="140625" spcFirstLastPara="1" rIns="140625" wrap="square" tIns="14062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Online tools, such as their website and app, let customers shop whenever they want and give them access to their reward programme</a:t>
              </a:r>
              <a:endParaRPr b="0" i="0" sz="2500" u="none" cap="none" strike="noStrike">
                <a:solidFill>
                  <a:schemeClr val="dk1"/>
                </a:solidFill>
                <a:latin typeface="Arial"/>
                <a:ea typeface="Arial"/>
                <a:cs typeface="Arial"/>
                <a:sym typeface="Arial"/>
              </a:endParaRPr>
            </a:p>
          </p:txBody>
        </p:sp>
        <p:sp>
          <p:nvSpPr>
            <p:cNvPr id="276" name="Google Shape;276;p24"/>
            <p:cNvSpPr/>
            <p:nvPr/>
          </p:nvSpPr>
          <p:spPr>
            <a:xfrm>
              <a:off x="0" y="2380654"/>
              <a:ext cx="9810750" cy="1328737"/>
            </a:xfrm>
            <a:prstGeom prst="roundRect">
              <a:avLst>
                <a:gd fmla="val 10000" name="adj"/>
              </a:avLst>
            </a:prstGeom>
            <a:solidFill>
              <a:srgbClr val="7FB03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24"/>
            <p:cNvSpPr/>
            <p:nvPr/>
          </p:nvSpPr>
          <p:spPr>
            <a:xfrm>
              <a:off x="401943" y="2679620"/>
              <a:ext cx="730805" cy="730805"/>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8" name="Google Shape;278;p24"/>
            <p:cNvSpPr/>
            <p:nvPr/>
          </p:nvSpPr>
          <p:spPr>
            <a:xfrm>
              <a:off x="1534691" y="2380654"/>
              <a:ext cx="8276058" cy="1328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24"/>
            <p:cNvSpPr txBox="1"/>
            <p:nvPr/>
          </p:nvSpPr>
          <p:spPr>
            <a:xfrm>
              <a:off x="1534691" y="2380654"/>
              <a:ext cx="8276058" cy="1328737"/>
            </a:xfrm>
            <a:prstGeom prst="rect">
              <a:avLst/>
            </a:prstGeom>
            <a:noFill/>
            <a:ln>
              <a:noFill/>
            </a:ln>
          </p:spPr>
          <p:txBody>
            <a:bodyPr anchorCtr="0" anchor="ctr" bIns="140625" lIns="140625" spcFirstLastPara="1" rIns="140625" wrap="square" tIns="14062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This has simplified how we talk to customers and made things easier in general</a:t>
              </a:r>
              <a:endParaRPr b="0" i="0" sz="2500" u="none" cap="none" strike="noStrike">
                <a:solidFill>
                  <a:schemeClr val="dk1"/>
                </a:solidFill>
                <a:latin typeface="Arial"/>
                <a:ea typeface="Arial"/>
                <a:cs typeface="Arial"/>
                <a:sym typeface="Arial"/>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3" name="Shape 283"/>
        <p:cNvGrpSpPr/>
        <p:nvPr/>
      </p:nvGrpSpPr>
      <p:grpSpPr>
        <a:xfrm>
          <a:off x="0" y="0"/>
          <a:ext cx="0" cy="0"/>
          <a:chOff x="0" y="0"/>
          <a:chExt cx="0" cy="0"/>
        </a:xfrm>
      </p:grpSpPr>
      <p:sp>
        <p:nvSpPr>
          <p:cNvPr id="284" name="Google Shape;284;p2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5" name="Google Shape;285;p25"/>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6" name="Google Shape;286;p25"/>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1800"/>
              <a:buFont typeface="Arial"/>
              <a:buNone/>
            </a:pPr>
            <a:r>
              <a:rPr b="0" i="0" lang="en-US" sz="1800" u="none" cap="none" strike="noStrike">
                <a:solidFill>
                  <a:srgbClr val="262626"/>
                </a:solidFill>
                <a:latin typeface="Arial"/>
                <a:ea typeface="Arial"/>
                <a:cs typeface="Arial"/>
                <a:sym typeface="Arial"/>
              </a:rPr>
              <a:t>STRONGER RELATIONSHIPS WITH CUSTOMERS THROUGH PERSONALIZATION</a:t>
            </a:r>
            <a:endParaRPr/>
          </a:p>
        </p:txBody>
      </p:sp>
      <p:sp>
        <p:nvSpPr>
          <p:cNvPr id="287" name="Google Shape;287;p25"/>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 makes good use of customer information to make deals and events more relevant to each customer</a:t>
            </a:r>
            <a:endParaRPr/>
          </a:p>
          <a:p>
            <a:pPr indent="-228600" lvl="0" marL="228600" rtl="0" algn="l">
              <a:lnSpc>
                <a:spcPct val="100000"/>
              </a:lnSpc>
              <a:spcBef>
                <a:spcPts val="1000"/>
              </a:spcBef>
              <a:spcAft>
                <a:spcPts val="0"/>
              </a:spcAft>
              <a:buClr>
                <a:srgbClr val="262626"/>
              </a:buClr>
              <a:buSzPts val="1600"/>
              <a:buChar char="•"/>
            </a:pPr>
            <a:r>
              <a:rPr lang="en-US"/>
              <a:t>There is more customer happiness and allegiance because of this</a:t>
            </a:r>
            <a:endParaRPr/>
          </a:p>
        </p:txBody>
      </p:sp>
      <p:pic>
        <p:nvPicPr>
          <p:cNvPr id="288" name="Google Shape;288;p25"/>
          <p:cNvPicPr preferRelativeResize="0"/>
          <p:nvPr/>
        </p:nvPicPr>
        <p:blipFill rotWithShape="1">
          <a:blip r:embed="rId3">
            <a:alphaModFix/>
          </a:blip>
          <a:srcRect b="6248" l="9412" r="37305"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92" name="Shape 292"/>
        <p:cNvGrpSpPr/>
        <p:nvPr/>
      </p:nvGrpSpPr>
      <p:grpSpPr>
        <a:xfrm>
          <a:off x="0" y="0"/>
          <a:ext cx="0" cy="0"/>
          <a:chOff x="0" y="0"/>
          <a:chExt cx="0" cy="0"/>
        </a:xfrm>
      </p:grpSpPr>
      <p:sp>
        <p:nvSpPr>
          <p:cNvPr id="293" name="Google Shape;293;p2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4" name="Google Shape;294;p26"/>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5" name="Google Shape;295;p26"/>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2400"/>
              <a:buFont typeface="Arial"/>
              <a:buNone/>
            </a:pPr>
            <a:r>
              <a:rPr b="0" i="0" lang="en-US" sz="2400" u="none" cap="none" strike="noStrike">
                <a:solidFill>
                  <a:srgbClr val="262626"/>
                </a:solidFill>
                <a:latin typeface="Arial"/>
                <a:ea typeface="Arial"/>
                <a:cs typeface="Arial"/>
                <a:sym typeface="Arial"/>
              </a:rPr>
              <a:t>EFFECTIVE CUSTOMER SERVICE</a:t>
            </a:r>
            <a:endParaRPr/>
          </a:p>
        </p:txBody>
      </p:sp>
      <p:sp>
        <p:nvSpPr>
          <p:cNvPr id="296" name="Google Shape;296;p26"/>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 can quickly solve customer problems and offer help through social media, which improves their image for good customer experiences</a:t>
            </a:r>
            <a:endParaRPr/>
          </a:p>
        </p:txBody>
      </p:sp>
      <p:pic>
        <p:nvPicPr>
          <p:cNvPr descr="Person watching empty phone" id="297" name="Google Shape;297;p26"/>
          <p:cNvPicPr preferRelativeResize="0"/>
          <p:nvPr/>
        </p:nvPicPr>
        <p:blipFill rotWithShape="1">
          <a:blip r:embed="rId3">
            <a:alphaModFix/>
          </a:blip>
          <a:srcRect b="-9" l="32612" r="-8"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01" name="Shape 301"/>
        <p:cNvGrpSpPr/>
        <p:nvPr/>
      </p:nvGrpSpPr>
      <p:grpSpPr>
        <a:xfrm>
          <a:off x="0" y="0"/>
          <a:ext cx="0" cy="0"/>
          <a:chOff x="0" y="0"/>
          <a:chExt cx="0" cy="0"/>
        </a:xfrm>
      </p:grpSpPr>
      <p:sp>
        <p:nvSpPr>
          <p:cNvPr id="302" name="Google Shape;302;p28"/>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03" name="Google Shape;303;p28"/>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04" name="Google Shape;304;p28"/>
          <p:cNvSpPr txBox="1"/>
          <p:nvPr>
            <p:ph idx="4294967295" type="ctrTitle"/>
          </p:nvPr>
        </p:nvSpPr>
        <p:spPr>
          <a:xfrm>
            <a:off x="311600" y="1439950"/>
            <a:ext cx="4476600" cy="981900"/>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400" u="none" cap="none" strike="noStrike">
                <a:solidFill>
                  <a:srgbClr val="262626"/>
                </a:solidFill>
                <a:latin typeface="Arial"/>
                <a:ea typeface="Arial"/>
                <a:cs typeface="Arial"/>
                <a:sym typeface="Arial"/>
              </a:rPr>
              <a:t>INTENSE COMPETITION</a:t>
            </a:r>
            <a:endParaRPr sz="2400"/>
          </a:p>
        </p:txBody>
      </p:sp>
      <p:sp>
        <p:nvSpPr>
          <p:cNvPr id="305" name="Google Shape;305;p28"/>
          <p:cNvSpPr txBox="1"/>
          <p:nvPr>
            <p:ph idx="1" type="body"/>
          </p:nvPr>
        </p:nvSpPr>
        <p:spPr>
          <a:xfrm>
            <a:off x="723900" y="3108192"/>
            <a:ext cx="3876000" cy="2346300"/>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100000"/>
              </a:lnSpc>
              <a:spcBef>
                <a:spcPts val="0"/>
              </a:spcBef>
              <a:spcAft>
                <a:spcPts val="0"/>
              </a:spcAft>
              <a:buClr>
                <a:srgbClr val="262626"/>
              </a:buClr>
              <a:buSzPts val="1600"/>
              <a:buChar char="•"/>
            </a:pPr>
            <a:r>
              <a:rPr lang="en-US"/>
              <a:t>Cheap stores like Aldi and Lidl have made things harder for Tesco</a:t>
            </a:r>
            <a:endParaRPr/>
          </a:p>
          <a:p>
            <a:pPr indent="-228600" lvl="0" marL="228600" rtl="0" algn="l">
              <a:lnSpc>
                <a:spcPct val="100000"/>
              </a:lnSpc>
              <a:spcBef>
                <a:spcPts val="1000"/>
              </a:spcBef>
              <a:spcAft>
                <a:spcPts val="0"/>
              </a:spcAft>
              <a:buClr>
                <a:srgbClr val="262626"/>
              </a:buClr>
              <a:buSzPts val="1600"/>
              <a:buChar char="•"/>
            </a:pPr>
            <a:r>
              <a:rPr lang="en-US"/>
              <a:t>Sometimes it's hard to compete on price and customer value in the digital world</a:t>
            </a:r>
            <a:endParaRPr/>
          </a:p>
        </p:txBody>
      </p:sp>
      <p:pic>
        <p:nvPicPr>
          <p:cNvPr descr="Abstract blurred background of department store" id="306" name="Google Shape;306;p28"/>
          <p:cNvPicPr preferRelativeResize="0"/>
          <p:nvPr/>
        </p:nvPicPr>
        <p:blipFill rotWithShape="1">
          <a:blip r:embed="rId3">
            <a:alphaModFix/>
          </a:blip>
          <a:srcRect b="-3" l="10592" r="22064"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
        <p:nvSpPr>
          <p:cNvPr id="307" name="Google Shape;307;p28"/>
          <p:cNvSpPr txBox="1"/>
          <p:nvPr>
            <p:ph idx="4294967295" type="ctrTitle"/>
          </p:nvPr>
        </p:nvSpPr>
        <p:spPr>
          <a:xfrm>
            <a:off x="0" y="615950"/>
            <a:ext cx="5695200" cy="5928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Clr>
                <a:srgbClr val="262626"/>
              </a:buClr>
              <a:buSzPts val="2160"/>
              <a:buFont typeface="Arial"/>
              <a:buNone/>
            </a:pPr>
            <a:r>
              <a:rPr b="1" lang="en-US" sz="2600"/>
              <a:t>CHALLENGES AND AREAS FOR IMPROVEMENT</a:t>
            </a:r>
            <a:endParaRPr b="1" sz="26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1" name="Shape 311"/>
        <p:cNvGrpSpPr/>
        <p:nvPr/>
      </p:nvGrpSpPr>
      <p:grpSpPr>
        <a:xfrm>
          <a:off x="0" y="0"/>
          <a:ext cx="0" cy="0"/>
          <a:chOff x="0" y="0"/>
          <a:chExt cx="0" cy="0"/>
        </a:xfrm>
      </p:grpSpPr>
      <p:sp>
        <p:nvSpPr>
          <p:cNvPr id="312" name="Google Shape;312;p2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13" name="Google Shape;313;p29"/>
          <p:cNvSpPr/>
          <p:nvPr/>
        </p:nvSpPr>
        <p:spPr>
          <a:xfrm>
            <a:off x="0" y="0"/>
            <a:ext cx="12192000" cy="2176818"/>
          </a:xfrm>
          <a:custGeom>
            <a:rect b="b" l="l" r="r" t="t"/>
            <a:pathLst>
              <a:path extrusionOk="0" h="2237474" w="12192000">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14" name="Google Shape;314;p29"/>
          <p:cNvSpPr txBox="1"/>
          <p:nvPr>
            <p:ph idx="4294967295" type="ctr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0" i="0" lang="en-US" sz="2800" u="none" cap="none" strike="noStrike">
                <a:solidFill>
                  <a:srgbClr val="262626"/>
                </a:solidFill>
                <a:latin typeface="Arial"/>
                <a:ea typeface="Arial"/>
                <a:cs typeface="Arial"/>
                <a:sym typeface="Arial"/>
              </a:rPr>
              <a:t>MANAGING NEGATIVE FEEDBACK</a:t>
            </a:r>
            <a:endParaRPr/>
          </a:p>
        </p:txBody>
      </p:sp>
      <p:sp>
        <p:nvSpPr>
          <p:cNvPr id="315" name="Google Shape;315;p29"/>
          <p:cNvSpPr/>
          <p:nvPr/>
        </p:nvSpPr>
        <p:spPr>
          <a:xfrm>
            <a:off x="4360460" y="6189260"/>
            <a:ext cx="7831541" cy="668740"/>
          </a:xfrm>
          <a:custGeom>
            <a:rect b="b" l="l" r="r" t="t"/>
            <a:pathLst>
              <a:path extrusionOk="0" h="918356" w="9517857">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316" name="Google Shape;316;p29"/>
          <p:cNvGrpSpPr/>
          <p:nvPr/>
        </p:nvGrpSpPr>
        <p:grpSpPr>
          <a:xfrm>
            <a:off x="1050925" y="2545357"/>
            <a:ext cx="9810750" cy="2989659"/>
            <a:chOff x="0" y="719732"/>
            <a:chExt cx="9810750" cy="2989659"/>
          </a:xfrm>
        </p:grpSpPr>
        <p:sp>
          <p:nvSpPr>
            <p:cNvPr id="317" name="Google Shape;317;p29"/>
            <p:cNvSpPr/>
            <p:nvPr/>
          </p:nvSpPr>
          <p:spPr>
            <a:xfrm>
              <a:off x="0" y="719732"/>
              <a:ext cx="9810750" cy="1328737"/>
            </a:xfrm>
            <a:prstGeom prst="roundRect">
              <a:avLst>
                <a:gd fmla="val 10000" name="adj"/>
              </a:avLst>
            </a:prstGeom>
            <a:solidFill>
              <a:srgbClr val="4BB53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29"/>
            <p:cNvSpPr/>
            <p:nvPr/>
          </p:nvSpPr>
          <p:spPr>
            <a:xfrm>
              <a:off x="401943" y="1018698"/>
              <a:ext cx="730805" cy="730805"/>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9" name="Google Shape;319;p29"/>
            <p:cNvSpPr/>
            <p:nvPr/>
          </p:nvSpPr>
          <p:spPr>
            <a:xfrm>
              <a:off x="1534691" y="719732"/>
              <a:ext cx="8276058" cy="1328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29"/>
            <p:cNvSpPr txBox="1"/>
            <p:nvPr/>
          </p:nvSpPr>
          <p:spPr>
            <a:xfrm>
              <a:off x="1534691" y="719732"/>
              <a:ext cx="8276058" cy="1328737"/>
            </a:xfrm>
            <a:prstGeom prst="rect">
              <a:avLst/>
            </a:prstGeom>
            <a:noFill/>
            <a:ln>
              <a:noFill/>
            </a:ln>
          </p:spPr>
          <p:txBody>
            <a:bodyPr anchorCtr="0" anchor="ctr" bIns="140625" lIns="140625" spcFirstLastPara="1" rIns="140625" wrap="square" tIns="14062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Because of how widely and quickly social media can be seen, Tesco needs to deal with bad feedback before it gets out of hand</a:t>
              </a:r>
              <a:endParaRPr b="0" i="0" sz="2500" u="none" cap="none" strike="noStrike">
                <a:solidFill>
                  <a:schemeClr val="dk1"/>
                </a:solidFill>
                <a:latin typeface="Arial"/>
                <a:ea typeface="Arial"/>
                <a:cs typeface="Arial"/>
                <a:sym typeface="Arial"/>
              </a:endParaRPr>
            </a:p>
          </p:txBody>
        </p:sp>
        <p:sp>
          <p:nvSpPr>
            <p:cNvPr id="321" name="Google Shape;321;p29"/>
            <p:cNvSpPr/>
            <p:nvPr/>
          </p:nvSpPr>
          <p:spPr>
            <a:xfrm>
              <a:off x="0" y="2380654"/>
              <a:ext cx="9810750" cy="1328737"/>
            </a:xfrm>
            <a:prstGeom prst="roundRect">
              <a:avLst>
                <a:gd fmla="val 10000" name="adj"/>
              </a:avLst>
            </a:prstGeom>
            <a:solidFill>
              <a:srgbClr val="7FB03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2" name="Google Shape;322;p29"/>
            <p:cNvSpPr/>
            <p:nvPr/>
          </p:nvSpPr>
          <p:spPr>
            <a:xfrm>
              <a:off x="401943" y="2679620"/>
              <a:ext cx="730805" cy="730805"/>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29"/>
            <p:cNvSpPr/>
            <p:nvPr/>
          </p:nvSpPr>
          <p:spPr>
            <a:xfrm>
              <a:off x="1534691" y="2380654"/>
              <a:ext cx="8276058" cy="1328737"/>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29"/>
            <p:cNvSpPr txBox="1"/>
            <p:nvPr/>
          </p:nvSpPr>
          <p:spPr>
            <a:xfrm>
              <a:off x="1534691" y="2380654"/>
              <a:ext cx="8276058" cy="1328737"/>
            </a:xfrm>
            <a:prstGeom prst="rect">
              <a:avLst/>
            </a:prstGeom>
            <a:noFill/>
            <a:ln>
              <a:noFill/>
            </a:ln>
          </p:spPr>
          <p:txBody>
            <a:bodyPr anchorCtr="0" anchor="ctr" bIns="140625" lIns="140625" spcFirstLastPara="1" rIns="140625" wrap="square" tIns="14062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If you don't respond to this kind of feedback, it could hurt your brand's image</a:t>
              </a:r>
              <a:endParaRPr b="0" i="0" sz="2500" u="none" cap="none" strike="noStrike">
                <a:solidFill>
                  <a:schemeClr val="dk1"/>
                </a:solidFill>
                <a:latin typeface="Arial"/>
                <a:ea typeface="Arial"/>
                <a:cs typeface="Arial"/>
                <a:sym typeface="Arial"/>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28" name="Shape 328"/>
        <p:cNvGrpSpPr/>
        <p:nvPr/>
      </p:nvGrpSpPr>
      <p:grpSpPr>
        <a:xfrm>
          <a:off x="0" y="0"/>
          <a:ext cx="0" cy="0"/>
          <a:chOff x="0" y="0"/>
          <a:chExt cx="0" cy="0"/>
        </a:xfrm>
      </p:grpSpPr>
      <p:sp>
        <p:nvSpPr>
          <p:cNvPr id="329" name="Google Shape;329;p3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30" name="Google Shape;330;p30"/>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31" name="Google Shape;331;p30"/>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2000"/>
              <a:buFont typeface="Arial"/>
              <a:buNone/>
            </a:pPr>
            <a:r>
              <a:rPr b="0" i="0" lang="en-US" sz="2000" u="none" cap="none" strike="noStrike">
                <a:solidFill>
                  <a:srgbClr val="262626"/>
                </a:solidFill>
                <a:latin typeface="Arial"/>
                <a:ea typeface="Arial"/>
                <a:cs typeface="Arial"/>
                <a:sym typeface="Arial"/>
              </a:rPr>
              <a:t>INTEGRATING ONLINE AND OFFLINE EXPERIENCES</a:t>
            </a:r>
            <a:endParaRPr/>
          </a:p>
        </p:txBody>
      </p:sp>
      <p:sp>
        <p:nvSpPr>
          <p:cNvPr id="332" name="Google Shape;332;p30"/>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 has made its online services better, but it's still important to connect the online and real experiences so that the customer trip is more smooth</a:t>
            </a:r>
            <a:endParaRPr/>
          </a:p>
        </p:txBody>
      </p:sp>
      <p:pic>
        <p:nvPicPr>
          <p:cNvPr descr="Working space background" id="333" name="Google Shape;333;p30"/>
          <p:cNvPicPr preferRelativeResize="0"/>
          <p:nvPr/>
        </p:nvPicPr>
        <p:blipFill rotWithShape="1">
          <a:blip r:embed="rId3">
            <a:alphaModFix/>
          </a:blip>
          <a:srcRect b="-3" l="32659" r="-3"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37" name="Shape 337"/>
        <p:cNvGrpSpPr/>
        <p:nvPr/>
      </p:nvGrpSpPr>
      <p:grpSpPr>
        <a:xfrm>
          <a:off x="0" y="0"/>
          <a:ext cx="0" cy="0"/>
          <a:chOff x="0" y="0"/>
          <a:chExt cx="0" cy="0"/>
        </a:xfrm>
      </p:grpSpPr>
      <p:sp>
        <p:nvSpPr>
          <p:cNvPr id="338" name="Google Shape;338;p3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39" name="Google Shape;339;p31"/>
          <p:cNvSpPr/>
          <p:nvPr/>
        </p:nvSpPr>
        <p:spPr>
          <a:xfrm>
            <a:off x="0" y="0"/>
            <a:ext cx="12192000" cy="2176818"/>
          </a:xfrm>
          <a:custGeom>
            <a:rect b="b" l="l" r="r" t="t"/>
            <a:pathLst>
              <a:path extrusionOk="0" h="2237474" w="12192000">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40" name="Google Shape;340;p31"/>
          <p:cNvSpPr txBox="1"/>
          <p:nvPr>
            <p:ph idx="4294967295" type="ctr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1" i="0" lang="en-US" sz="2800" u="none" cap="none" strike="noStrike">
                <a:solidFill>
                  <a:srgbClr val="262626"/>
                </a:solidFill>
              </a:rPr>
              <a:t>ASSESSMENT OF ORGANIZATIONAL PERFORMANCE</a:t>
            </a:r>
            <a:endParaRPr b="1"/>
          </a:p>
        </p:txBody>
      </p:sp>
      <p:sp>
        <p:nvSpPr>
          <p:cNvPr id="341" name="Google Shape;341;p31"/>
          <p:cNvSpPr/>
          <p:nvPr/>
        </p:nvSpPr>
        <p:spPr>
          <a:xfrm>
            <a:off x="4360460" y="6189260"/>
            <a:ext cx="7831541" cy="668740"/>
          </a:xfrm>
          <a:custGeom>
            <a:rect b="b" l="l" r="r" t="t"/>
            <a:pathLst>
              <a:path extrusionOk="0" h="918356" w="9517857">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342" name="Google Shape;342;p31"/>
          <p:cNvGrpSpPr/>
          <p:nvPr/>
        </p:nvGrpSpPr>
        <p:grpSpPr>
          <a:xfrm>
            <a:off x="1050925" y="1826165"/>
            <a:ext cx="9810750" cy="4428044"/>
            <a:chOff x="0" y="540"/>
            <a:chExt cx="9810750" cy="4428044"/>
          </a:xfrm>
        </p:grpSpPr>
        <p:sp>
          <p:nvSpPr>
            <p:cNvPr id="343" name="Google Shape;343;p31"/>
            <p:cNvSpPr/>
            <p:nvPr/>
          </p:nvSpPr>
          <p:spPr>
            <a:xfrm>
              <a:off x="0" y="540"/>
              <a:ext cx="9810750" cy="1265155"/>
            </a:xfrm>
            <a:prstGeom prst="roundRect">
              <a:avLst>
                <a:gd fmla="val 10000" name="adj"/>
              </a:avLst>
            </a:prstGeom>
            <a:solidFill>
              <a:srgbClr val="4BB53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4" name="Google Shape;344;p31"/>
            <p:cNvSpPr/>
            <p:nvPr/>
          </p:nvSpPr>
          <p:spPr>
            <a:xfrm>
              <a:off x="382709" y="285200"/>
              <a:ext cx="695835" cy="695835"/>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5" name="Google Shape;345;p31"/>
            <p:cNvSpPr/>
            <p:nvPr/>
          </p:nvSpPr>
          <p:spPr>
            <a:xfrm>
              <a:off x="1461254" y="540"/>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6" name="Google Shape;346;p31"/>
            <p:cNvSpPr txBox="1"/>
            <p:nvPr/>
          </p:nvSpPr>
          <p:spPr>
            <a:xfrm>
              <a:off x="1461254" y="540"/>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It's hard to judge Tesco's organisational success based only on how active they are on digital and social media</a:t>
              </a:r>
              <a:endParaRPr b="0" i="0" sz="2500" u="none" cap="none" strike="noStrike">
                <a:solidFill>
                  <a:schemeClr val="dk1"/>
                </a:solidFill>
                <a:latin typeface="Arial"/>
                <a:ea typeface="Arial"/>
                <a:cs typeface="Arial"/>
                <a:sym typeface="Arial"/>
              </a:endParaRPr>
            </a:p>
          </p:txBody>
        </p:sp>
        <p:sp>
          <p:nvSpPr>
            <p:cNvPr id="347" name="Google Shape;347;p31"/>
            <p:cNvSpPr/>
            <p:nvPr/>
          </p:nvSpPr>
          <p:spPr>
            <a:xfrm>
              <a:off x="0" y="1581984"/>
              <a:ext cx="9810750" cy="1265155"/>
            </a:xfrm>
            <a:prstGeom prst="roundRect">
              <a:avLst>
                <a:gd fmla="val 10000" name="adj"/>
              </a:avLst>
            </a:prstGeom>
            <a:solidFill>
              <a:srgbClr val="7FB03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31"/>
            <p:cNvSpPr/>
            <p:nvPr/>
          </p:nvSpPr>
          <p:spPr>
            <a:xfrm>
              <a:off x="382709" y="1866644"/>
              <a:ext cx="695835" cy="695835"/>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9" name="Google Shape;349;p31"/>
            <p:cNvSpPr/>
            <p:nvPr/>
          </p:nvSpPr>
          <p:spPr>
            <a:xfrm>
              <a:off x="1461254" y="1581984"/>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31"/>
            <p:cNvSpPr txBox="1"/>
            <p:nvPr/>
          </p:nvSpPr>
          <p:spPr>
            <a:xfrm>
              <a:off x="1461254" y="1581984"/>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These factors are very important, but there are many others that affect its total market standing and financial results</a:t>
              </a:r>
              <a:endParaRPr b="0" i="0" sz="2500" u="none" cap="none" strike="noStrike">
                <a:solidFill>
                  <a:schemeClr val="dk1"/>
                </a:solidFill>
                <a:latin typeface="Arial"/>
                <a:ea typeface="Arial"/>
                <a:cs typeface="Arial"/>
                <a:sym typeface="Arial"/>
              </a:endParaRPr>
            </a:p>
          </p:txBody>
        </p:sp>
        <p:sp>
          <p:nvSpPr>
            <p:cNvPr id="351" name="Google Shape;351;p31"/>
            <p:cNvSpPr/>
            <p:nvPr/>
          </p:nvSpPr>
          <p:spPr>
            <a:xfrm>
              <a:off x="0" y="3163429"/>
              <a:ext cx="9810750" cy="1265155"/>
            </a:xfrm>
            <a:prstGeom prst="roundRect">
              <a:avLst>
                <a:gd fmla="val 10000" name="adj"/>
              </a:avLst>
            </a:prstGeom>
            <a:solidFill>
              <a:srgbClr val="A4A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 name="Google Shape;352;p31"/>
            <p:cNvSpPr/>
            <p:nvPr/>
          </p:nvSpPr>
          <p:spPr>
            <a:xfrm>
              <a:off x="382709" y="3448088"/>
              <a:ext cx="695835" cy="695835"/>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31"/>
            <p:cNvSpPr/>
            <p:nvPr/>
          </p:nvSpPr>
          <p:spPr>
            <a:xfrm>
              <a:off x="1461254" y="3163429"/>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31"/>
            <p:cNvSpPr txBox="1"/>
            <p:nvPr/>
          </p:nvSpPr>
          <p:spPr>
            <a:xfrm>
              <a:off x="1461254" y="3163429"/>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But Tesco has definitely gotten some good things out of its internet and social media work</a:t>
              </a:r>
              <a:endParaRPr b="0" i="0" sz="2500" u="none" cap="none" strike="noStrike">
                <a:solidFill>
                  <a:schemeClr val="dk1"/>
                </a:solidFill>
                <a:latin typeface="Arial"/>
                <a:ea typeface="Arial"/>
                <a:cs typeface="Arial"/>
                <a:sym typeface="Arial"/>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8" name="Shape 358"/>
        <p:cNvGrpSpPr/>
        <p:nvPr/>
      </p:nvGrpSpPr>
      <p:grpSpPr>
        <a:xfrm>
          <a:off x="0" y="0"/>
          <a:ext cx="0" cy="0"/>
          <a:chOff x="0" y="0"/>
          <a:chExt cx="0" cy="0"/>
        </a:xfrm>
      </p:grpSpPr>
      <p:sp>
        <p:nvSpPr>
          <p:cNvPr id="359" name="Google Shape;359;p3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60" name="Google Shape;360;p32"/>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61" name="Google Shape;361;p32"/>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2400"/>
              <a:buFont typeface="Arial"/>
              <a:buNone/>
            </a:pPr>
            <a:r>
              <a:rPr b="0" i="0" lang="en-US" sz="2400" u="none" cap="none" strike="noStrike">
                <a:solidFill>
                  <a:srgbClr val="262626"/>
                </a:solidFill>
                <a:latin typeface="Arial"/>
                <a:ea typeface="Arial"/>
                <a:cs typeface="Arial"/>
                <a:sym typeface="Arial"/>
              </a:rPr>
              <a:t>IMPROVED CUSTOMER LOYALTY</a:t>
            </a:r>
            <a:endParaRPr/>
          </a:p>
        </p:txBody>
      </p:sp>
      <p:sp>
        <p:nvSpPr>
          <p:cNvPr id="362" name="Google Shape;362;p32"/>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With personalised digital deals and Tesco's Clubcard programme, customers are very loyal and stay with the store</a:t>
            </a:r>
            <a:endParaRPr/>
          </a:p>
        </p:txBody>
      </p:sp>
      <p:pic>
        <p:nvPicPr>
          <p:cNvPr descr="Abstract blurred background of department store" id="363" name="Google Shape;363;p32"/>
          <p:cNvPicPr preferRelativeResize="0"/>
          <p:nvPr/>
        </p:nvPicPr>
        <p:blipFill rotWithShape="1">
          <a:blip r:embed="rId3">
            <a:alphaModFix/>
          </a:blip>
          <a:srcRect b="-3" l="10592" r="22064"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67" name="Shape 367"/>
        <p:cNvGrpSpPr/>
        <p:nvPr/>
      </p:nvGrpSpPr>
      <p:grpSpPr>
        <a:xfrm>
          <a:off x="0" y="0"/>
          <a:ext cx="0" cy="0"/>
          <a:chOff x="0" y="0"/>
          <a:chExt cx="0" cy="0"/>
        </a:xfrm>
      </p:grpSpPr>
      <p:sp>
        <p:nvSpPr>
          <p:cNvPr id="368" name="Google Shape;368;p3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69" name="Google Shape;369;p33"/>
          <p:cNvSpPr/>
          <p:nvPr/>
        </p:nvSpPr>
        <p:spPr>
          <a:xfrm>
            <a:off x="0" y="0"/>
            <a:ext cx="6940161" cy="6857999"/>
          </a:xfrm>
          <a:prstGeom prst="rect">
            <a:avLst/>
          </a:pr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70" name="Google Shape;370;p33"/>
          <p:cNvSpPr txBox="1"/>
          <p:nvPr>
            <p:ph idx="4294967295" type="ctrTitle"/>
          </p:nvPr>
        </p:nvSpPr>
        <p:spPr>
          <a:xfrm>
            <a:off x="1050879" y="609601"/>
            <a:ext cx="447646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00000"/>
              </a:lnSpc>
              <a:spcBef>
                <a:spcPts val="0"/>
              </a:spcBef>
              <a:spcAft>
                <a:spcPts val="0"/>
              </a:spcAft>
              <a:buClr>
                <a:srgbClr val="262626"/>
              </a:buClr>
              <a:buSzPts val="2400"/>
              <a:buFont typeface="Arial"/>
              <a:buNone/>
            </a:pPr>
            <a:r>
              <a:rPr b="0" i="0" lang="en-US" sz="2400" u="none" cap="none" strike="noStrike">
                <a:solidFill>
                  <a:srgbClr val="262626"/>
                </a:solidFill>
                <a:latin typeface="Arial"/>
                <a:ea typeface="Arial"/>
                <a:cs typeface="Arial"/>
                <a:sym typeface="Arial"/>
              </a:rPr>
              <a:t>INCREASED SALES AND MARKET SHARE</a:t>
            </a:r>
            <a:endParaRPr/>
          </a:p>
        </p:txBody>
      </p:sp>
      <p:sp>
        <p:nvSpPr>
          <p:cNvPr id="371" name="Google Shape;371;p33"/>
          <p:cNvSpPr txBox="1"/>
          <p:nvPr>
            <p:ph idx="1" type="body"/>
          </p:nvPr>
        </p:nvSpPr>
        <p:spPr>
          <a:xfrm>
            <a:off x="1050879" y="2163685"/>
            <a:ext cx="3875963" cy="4107020"/>
          </a:xfrm>
          <a:prstGeom prst="rect">
            <a:avLst/>
          </a:prstGeom>
          <a:noFill/>
          <a:ln>
            <a:noFill/>
          </a:ln>
        </p:spPr>
        <p:txBody>
          <a:bodyPr anchorCtr="0" anchor="t" bIns="45700" lIns="91425" spcFirstLastPara="1" rIns="91425" wrap="square" tIns="45700">
            <a:normAutofit/>
          </a:bodyPr>
          <a:lstStyle/>
          <a:p>
            <a:pPr indent="-228600" lvl="0" marL="228600" rtl="0" algn="l">
              <a:lnSpc>
                <a:spcPct val="100000"/>
              </a:lnSpc>
              <a:spcBef>
                <a:spcPts val="0"/>
              </a:spcBef>
              <a:spcAft>
                <a:spcPts val="0"/>
              </a:spcAft>
              <a:buClr>
                <a:srgbClr val="262626"/>
              </a:buClr>
              <a:buSzPts val="1600"/>
              <a:buChar char="•"/>
            </a:pPr>
            <a:r>
              <a:rPr lang="en-US"/>
              <a:t>Tesco's online sites add another way to sell things, which helps the company make money and keep a big part of the market despite tough competition</a:t>
            </a:r>
            <a:endParaRPr/>
          </a:p>
        </p:txBody>
      </p:sp>
      <p:pic>
        <p:nvPicPr>
          <p:cNvPr descr="Abstract blurred background of department store" id="372" name="Google Shape;372;p33"/>
          <p:cNvPicPr preferRelativeResize="0"/>
          <p:nvPr/>
        </p:nvPicPr>
        <p:blipFill rotWithShape="1">
          <a:blip r:embed="rId3">
            <a:alphaModFix/>
          </a:blip>
          <a:srcRect b="-3" l="10592" r="22064" t="0"/>
          <a:stretch/>
        </p:blipFill>
        <p:spPr>
          <a:xfrm>
            <a:off x="5251840" y="10"/>
            <a:ext cx="6940161" cy="6868876"/>
          </a:xfrm>
          <a:custGeom>
            <a:rect b="b" l="l" r="r" t="t"/>
            <a:pathLst>
              <a:path extrusionOk="0" h="6857999" w="6940161">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76" name="Shape 376"/>
        <p:cNvGrpSpPr/>
        <p:nvPr/>
      </p:nvGrpSpPr>
      <p:grpSpPr>
        <a:xfrm>
          <a:off x="0" y="0"/>
          <a:ext cx="0" cy="0"/>
          <a:chOff x="0" y="0"/>
          <a:chExt cx="0" cy="0"/>
        </a:xfrm>
      </p:grpSpPr>
      <p:sp>
        <p:nvSpPr>
          <p:cNvPr id="377" name="Google Shape;377;p3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78" name="Google Shape;378;p34"/>
          <p:cNvSpPr/>
          <p:nvPr/>
        </p:nvSpPr>
        <p:spPr>
          <a:xfrm>
            <a:off x="0" y="0"/>
            <a:ext cx="12192000" cy="2176818"/>
          </a:xfrm>
          <a:custGeom>
            <a:rect b="b" l="l" r="r" t="t"/>
            <a:pathLst>
              <a:path extrusionOk="0" h="2237474" w="12192000">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379" name="Google Shape;379;p34"/>
          <p:cNvSpPr txBox="1"/>
          <p:nvPr>
            <p:ph idx="4294967295" type="ctrTitle"/>
          </p:nvPr>
        </p:nvSpPr>
        <p:spPr>
          <a:xfrm>
            <a:off x="1050879" y="609601"/>
            <a:ext cx="9810604" cy="1216024"/>
          </a:xfrm>
          <a:prstGeom prst="rect">
            <a:avLst/>
          </a:prstGeom>
          <a:noFill/>
          <a:ln>
            <a:noFill/>
          </a:ln>
        </p:spPr>
        <p:txBody>
          <a:bodyPr anchorCtr="0" anchor="ctr" bIns="45700" lIns="91425" spcFirstLastPara="1" rIns="91425" wrap="square" tIns="45700">
            <a:normAutofit/>
          </a:bodyPr>
          <a:lstStyle/>
          <a:p>
            <a:pPr indent="0" lvl="0" marL="0" marR="0" rtl="0" algn="l">
              <a:lnSpc>
                <a:spcPct val="110000"/>
              </a:lnSpc>
              <a:spcBef>
                <a:spcPts val="0"/>
              </a:spcBef>
              <a:spcAft>
                <a:spcPts val="0"/>
              </a:spcAft>
              <a:buClr>
                <a:srgbClr val="262626"/>
              </a:buClr>
              <a:buSzPts val="2800"/>
              <a:buFont typeface="Arial"/>
              <a:buNone/>
            </a:pPr>
            <a:r>
              <a:rPr b="1" lang="en-US" sz="2800" u="none" cap="none" strike="noStrike">
                <a:solidFill>
                  <a:srgbClr val="262626"/>
                </a:solidFill>
              </a:rPr>
              <a:t>CONCLUSION</a:t>
            </a:r>
            <a:endParaRPr b="1"/>
          </a:p>
        </p:txBody>
      </p:sp>
      <p:sp>
        <p:nvSpPr>
          <p:cNvPr id="380" name="Google Shape;380;p34"/>
          <p:cNvSpPr/>
          <p:nvPr/>
        </p:nvSpPr>
        <p:spPr>
          <a:xfrm>
            <a:off x="4360460" y="6189260"/>
            <a:ext cx="7831541" cy="668740"/>
          </a:xfrm>
          <a:custGeom>
            <a:rect b="b" l="l" r="r" t="t"/>
            <a:pathLst>
              <a:path extrusionOk="0" h="918356" w="9517857">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4901"/>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381" name="Google Shape;381;p34"/>
          <p:cNvGrpSpPr/>
          <p:nvPr/>
        </p:nvGrpSpPr>
        <p:grpSpPr>
          <a:xfrm>
            <a:off x="1050925" y="1826165"/>
            <a:ext cx="9810750" cy="4428044"/>
            <a:chOff x="0" y="540"/>
            <a:chExt cx="9810750" cy="4428044"/>
          </a:xfrm>
        </p:grpSpPr>
        <p:sp>
          <p:nvSpPr>
            <p:cNvPr id="382" name="Google Shape;382;p34"/>
            <p:cNvSpPr/>
            <p:nvPr/>
          </p:nvSpPr>
          <p:spPr>
            <a:xfrm>
              <a:off x="0" y="540"/>
              <a:ext cx="9810750" cy="1265155"/>
            </a:xfrm>
            <a:prstGeom prst="roundRect">
              <a:avLst>
                <a:gd fmla="val 10000" name="adj"/>
              </a:avLst>
            </a:prstGeom>
            <a:solidFill>
              <a:srgbClr val="4BB53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3" name="Google Shape;383;p34"/>
            <p:cNvSpPr/>
            <p:nvPr/>
          </p:nvSpPr>
          <p:spPr>
            <a:xfrm>
              <a:off x="382709" y="285200"/>
              <a:ext cx="695835" cy="695835"/>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34"/>
            <p:cNvSpPr/>
            <p:nvPr/>
          </p:nvSpPr>
          <p:spPr>
            <a:xfrm>
              <a:off x="1461254" y="540"/>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5" name="Google Shape;385;p34"/>
            <p:cNvSpPr txBox="1"/>
            <p:nvPr/>
          </p:nvSpPr>
          <p:spPr>
            <a:xfrm>
              <a:off x="1461254" y="540"/>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In the end, Tesco's use of internet and social media for CRM has had both good and bad results</a:t>
              </a:r>
              <a:endParaRPr b="0" i="0" sz="2500" u="none" cap="none" strike="noStrike">
                <a:solidFill>
                  <a:schemeClr val="dk1"/>
                </a:solidFill>
                <a:latin typeface="Arial"/>
                <a:ea typeface="Arial"/>
                <a:cs typeface="Arial"/>
                <a:sym typeface="Arial"/>
              </a:endParaRPr>
            </a:p>
          </p:txBody>
        </p:sp>
        <p:sp>
          <p:nvSpPr>
            <p:cNvPr id="386" name="Google Shape;386;p34"/>
            <p:cNvSpPr/>
            <p:nvPr/>
          </p:nvSpPr>
          <p:spPr>
            <a:xfrm>
              <a:off x="0" y="1581984"/>
              <a:ext cx="9810750" cy="1265155"/>
            </a:xfrm>
            <a:prstGeom prst="roundRect">
              <a:avLst>
                <a:gd fmla="val 10000" name="adj"/>
              </a:avLst>
            </a:prstGeom>
            <a:solidFill>
              <a:srgbClr val="7FB03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7" name="Google Shape;387;p34"/>
            <p:cNvSpPr/>
            <p:nvPr/>
          </p:nvSpPr>
          <p:spPr>
            <a:xfrm>
              <a:off x="382709" y="1866644"/>
              <a:ext cx="695835" cy="695835"/>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34"/>
            <p:cNvSpPr/>
            <p:nvPr/>
          </p:nvSpPr>
          <p:spPr>
            <a:xfrm>
              <a:off x="1461254" y="1581984"/>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34"/>
            <p:cNvSpPr txBox="1"/>
            <p:nvPr/>
          </p:nvSpPr>
          <p:spPr>
            <a:xfrm>
              <a:off x="1461254" y="1581984"/>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It's hard to judge Tesco's general organisational success based on these factors alone, but there's no doubt that they help with customer loyalty, sales, and market share</a:t>
              </a:r>
              <a:endParaRPr b="0" i="0" sz="2500" u="none" cap="none" strike="noStrike">
                <a:solidFill>
                  <a:schemeClr val="dk1"/>
                </a:solidFill>
                <a:latin typeface="Arial"/>
                <a:ea typeface="Arial"/>
                <a:cs typeface="Arial"/>
                <a:sym typeface="Arial"/>
              </a:endParaRPr>
            </a:p>
          </p:txBody>
        </p:sp>
        <p:sp>
          <p:nvSpPr>
            <p:cNvPr id="390" name="Google Shape;390;p34"/>
            <p:cNvSpPr/>
            <p:nvPr/>
          </p:nvSpPr>
          <p:spPr>
            <a:xfrm>
              <a:off x="0" y="3163429"/>
              <a:ext cx="9810750" cy="1265155"/>
            </a:xfrm>
            <a:prstGeom prst="roundRect">
              <a:avLst>
                <a:gd fmla="val 10000" name="adj"/>
              </a:avLst>
            </a:prstGeom>
            <a:solidFill>
              <a:srgbClr val="A4A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1" name="Google Shape;391;p34"/>
            <p:cNvSpPr/>
            <p:nvPr/>
          </p:nvSpPr>
          <p:spPr>
            <a:xfrm>
              <a:off x="382709" y="3448088"/>
              <a:ext cx="695835" cy="695835"/>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34"/>
            <p:cNvSpPr/>
            <p:nvPr/>
          </p:nvSpPr>
          <p:spPr>
            <a:xfrm>
              <a:off x="1461254" y="3163429"/>
              <a:ext cx="8349495" cy="126515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3" name="Google Shape;393;p34"/>
            <p:cNvSpPr txBox="1"/>
            <p:nvPr/>
          </p:nvSpPr>
          <p:spPr>
            <a:xfrm>
              <a:off x="1461254" y="3163429"/>
              <a:ext cx="8349495" cy="1265155"/>
            </a:xfrm>
            <a:prstGeom prst="rect">
              <a:avLst/>
            </a:prstGeom>
            <a:noFill/>
            <a:ln>
              <a:noFill/>
            </a:ln>
          </p:spPr>
          <p:txBody>
            <a:bodyPr anchorCtr="0" anchor="ctr" bIns="133875" lIns="133875" spcFirstLastPara="1" rIns="133875" wrap="square" tIns="133875">
              <a:noAutofit/>
            </a:bodyPr>
            <a:lstStyle/>
            <a:p>
              <a:pPr indent="0" lvl="0" marL="0" marR="0" rtl="0" algn="l">
                <a:lnSpc>
                  <a:spcPct val="90000"/>
                </a:lnSpc>
                <a:spcBef>
                  <a:spcPts val="0"/>
                </a:spcBef>
                <a:spcAft>
                  <a:spcPts val="0"/>
                </a:spcAft>
                <a:buClr>
                  <a:schemeClr val="dk1"/>
                </a:buClr>
                <a:buSzPts val="2500"/>
                <a:buFont typeface="Arial"/>
                <a:buNone/>
              </a:pPr>
              <a:r>
                <a:rPr b="0" i="0" lang="en-US" sz="2500" u="none" cap="none" strike="noStrike">
                  <a:solidFill>
                    <a:schemeClr val="dk1"/>
                  </a:solidFill>
                  <a:latin typeface="Arial"/>
                  <a:ea typeface="Arial"/>
                  <a:cs typeface="Arial"/>
                  <a:sym typeface="Arial"/>
                </a:rPr>
                <a:t>Tesco's CRM approach needs to keep changing to stay ahead of the competition and build better ties with customers as digital and social media change</a:t>
              </a:r>
              <a:endParaRPr b="0" i="0" sz="2500" u="none" cap="none" strike="noStrike">
                <a:solidFill>
                  <a:schemeClr val="dk1"/>
                </a:solidFill>
                <a:latin typeface="Arial"/>
                <a:ea typeface="Arial"/>
                <a:cs typeface="Arial"/>
                <a:sym typeface="Arial"/>
              </a:endParaRPr>
            </a:p>
          </p:txBody>
        </p:sp>
      </p:grpSp>
    </p:spTree>
  </p:cSld>
  <p:clrMapOvr>
    <a:masterClrMapping/>
  </p:clrMapOvr>
</p:sld>
</file>

<file path=ppt/theme/theme1.xml><?xml version="1.0" encoding="utf-8"?>
<a:theme xmlns:a="http://schemas.openxmlformats.org/drawingml/2006/main" xmlns:r="http://schemas.openxmlformats.org/officeDocument/2006/relationships" name="ArchiveVTI">
  <a:themeElements>
    <a:clrScheme name="AnalogousFromDarkSeedLeftStep">
      <a:dk1>
        <a:srgbClr val="000000"/>
      </a:dk1>
      <a:lt1>
        <a:srgbClr val="FFFFFF"/>
      </a:lt1>
      <a:dk2>
        <a:srgbClr val="41242C"/>
      </a:dk2>
      <a:lt2>
        <a:srgbClr val="E8E2E6"/>
      </a:lt2>
      <a:accent1>
        <a:srgbClr val="44B762"/>
      </a:accent1>
      <a:accent2>
        <a:srgbClr val="4BB538"/>
      </a:accent2>
      <a:accent3>
        <a:srgbClr val="80B041"/>
      </a:accent3>
      <a:accent4>
        <a:srgbClr val="A5A633"/>
      </a:accent4>
      <a:accent5>
        <a:srgbClr val="C69449"/>
      </a:accent5>
      <a:accent6>
        <a:srgbClr val="B54E38"/>
      </a:accent6>
      <a:hlink>
        <a:srgbClr val="987F32"/>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2024-03-01T17:04:57Z</dcterms:created>
  <dc:creator>-</dc:creator>
</cp:coreProperties>
</file>