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4" r:id="rId1"/>
  </p:sldMasterIdLst>
  <p:notesMasterIdLst>
    <p:notesMasterId r:id="rId17"/>
  </p:notesMasterIdLst>
  <p:sldIdLst>
    <p:sldId id="871" r:id="rId2"/>
    <p:sldId id="706" r:id="rId3"/>
    <p:sldId id="883" r:id="rId4"/>
    <p:sldId id="880" r:id="rId5"/>
    <p:sldId id="708" r:id="rId6"/>
    <p:sldId id="256" r:id="rId7"/>
    <p:sldId id="690" r:id="rId8"/>
    <p:sldId id="683" r:id="rId9"/>
    <p:sldId id="709" r:id="rId10"/>
    <p:sldId id="696" r:id="rId11"/>
    <p:sldId id="707" r:id="rId12"/>
    <p:sldId id="710" r:id="rId13"/>
    <p:sldId id="874" r:id="rId14"/>
    <p:sldId id="884" r:id="rId15"/>
    <p:sldId id="71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A7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D8B057-D3FE-4424-9AEA-E2A84E2FB51D}" v="12" dt="2025-10-26T15:32:22.52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2" d="100"/>
          <a:sy n="72" d="100"/>
        </p:scale>
        <p:origin x="39" y="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C216488C-22FD-437E-8172-69302955C4EC}"/>
    <pc:docChg chg="addSld delSld modSld">
      <pc:chgData name="James Williams" userId="c957a50b-491f-4d94-b4bc-52aca3e2340d" providerId="ADAL" clId="{C216488C-22FD-437E-8172-69302955C4EC}" dt="2024-09-18T14:15:58.947" v="1"/>
      <pc:docMkLst>
        <pc:docMk/>
      </pc:docMkLst>
      <pc:sldChg chg="del">
        <pc:chgData name="James Williams" userId="c957a50b-491f-4d94-b4bc-52aca3e2340d" providerId="ADAL" clId="{C216488C-22FD-437E-8172-69302955C4EC}" dt="2024-09-18T14:15:56.598" v="0" actId="2696"/>
        <pc:sldMkLst>
          <pc:docMk/>
          <pc:sldMk cId="329921756" sldId="533"/>
        </pc:sldMkLst>
      </pc:sldChg>
      <pc:sldChg chg="del">
        <pc:chgData name="James Williams" userId="c957a50b-491f-4d94-b4bc-52aca3e2340d" providerId="ADAL" clId="{C216488C-22FD-437E-8172-69302955C4EC}" dt="2024-09-18T14:15:56.598" v="0" actId="2696"/>
        <pc:sldMkLst>
          <pc:docMk/>
          <pc:sldMk cId="2649920225" sldId="536"/>
        </pc:sldMkLst>
      </pc:sldChg>
      <pc:sldChg chg="del">
        <pc:chgData name="James Williams" userId="c957a50b-491f-4d94-b4bc-52aca3e2340d" providerId="ADAL" clId="{C216488C-22FD-437E-8172-69302955C4EC}" dt="2024-09-18T14:15:56.598" v="0" actId="2696"/>
        <pc:sldMkLst>
          <pc:docMk/>
          <pc:sldMk cId="4215721364" sldId="682"/>
        </pc:sldMkLst>
      </pc:sldChg>
      <pc:sldChg chg="add">
        <pc:chgData name="James Williams" userId="c957a50b-491f-4d94-b4bc-52aca3e2340d" providerId="ADAL" clId="{C216488C-22FD-437E-8172-69302955C4EC}" dt="2024-09-18T14:15:58.947" v="1"/>
        <pc:sldMkLst>
          <pc:docMk/>
          <pc:sldMk cId="1377050631" sldId="711"/>
        </pc:sldMkLst>
      </pc:sldChg>
    </pc:docChg>
  </pc:docChgLst>
  <pc:docChgLst>
    <pc:chgData name="James Williams" userId="c957a50b-491f-4d94-b4bc-52aca3e2340d" providerId="ADAL" clId="{24AD1EBB-B856-443B-9200-42FCDD6529A9}"/>
    <pc:docChg chg="undo custSel addSld delSld modSld sldOrd">
      <pc:chgData name="James Williams" userId="c957a50b-491f-4d94-b4bc-52aca3e2340d" providerId="ADAL" clId="{24AD1EBB-B856-443B-9200-42FCDD6529A9}" dt="2025-10-26T15:37:21.829" v="973" actId="20577"/>
      <pc:docMkLst>
        <pc:docMk/>
      </pc:docMkLst>
      <pc:sldChg chg="modSp mod">
        <pc:chgData name="James Williams" userId="c957a50b-491f-4d94-b4bc-52aca3e2340d" providerId="ADAL" clId="{24AD1EBB-B856-443B-9200-42FCDD6529A9}" dt="2025-10-26T15:35:02.922" v="909" actId="20577"/>
        <pc:sldMkLst>
          <pc:docMk/>
          <pc:sldMk cId="1411254778" sldId="683"/>
        </pc:sldMkLst>
        <pc:spChg chg="mod">
          <ac:chgData name="James Williams" userId="c957a50b-491f-4d94-b4bc-52aca3e2340d" providerId="ADAL" clId="{24AD1EBB-B856-443B-9200-42FCDD6529A9}" dt="2025-10-26T15:35:02.922" v="909" actId="20577"/>
          <ac:spMkLst>
            <pc:docMk/>
            <pc:sldMk cId="1411254778" sldId="683"/>
            <ac:spMk id="3" creationId="{DE53F2C1-3E33-6E04-DEA3-C370598293E1}"/>
          </ac:spMkLst>
        </pc:spChg>
      </pc:sldChg>
      <pc:sldChg chg="modSp mod">
        <pc:chgData name="James Williams" userId="c957a50b-491f-4d94-b4bc-52aca3e2340d" providerId="ADAL" clId="{24AD1EBB-B856-443B-9200-42FCDD6529A9}" dt="2025-10-26T15:34:34.307" v="902" actId="20577"/>
        <pc:sldMkLst>
          <pc:docMk/>
          <pc:sldMk cId="3179553881" sldId="690"/>
        </pc:sldMkLst>
        <pc:spChg chg="mod">
          <ac:chgData name="James Williams" userId="c957a50b-491f-4d94-b4bc-52aca3e2340d" providerId="ADAL" clId="{24AD1EBB-B856-443B-9200-42FCDD6529A9}" dt="2025-10-26T15:34:34.307" v="902" actId="20577"/>
          <ac:spMkLst>
            <pc:docMk/>
            <pc:sldMk cId="3179553881" sldId="690"/>
            <ac:spMk id="3" creationId="{C4E6B279-253E-448C-7C89-E1BFD838A8B0}"/>
          </ac:spMkLst>
        </pc:spChg>
      </pc:sldChg>
      <pc:sldChg chg="modSp add mod">
        <pc:chgData name="James Williams" userId="c957a50b-491f-4d94-b4bc-52aca3e2340d" providerId="ADAL" clId="{24AD1EBB-B856-443B-9200-42FCDD6529A9}" dt="2025-10-26T15:32:03.341" v="870" actId="20577"/>
        <pc:sldMkLst>
          <pc:docMk/>
          <pc:sldMk cId="3910615593" sldId="706"/>
        </pc:sldMkLst>
        <pc:spChg chg="mod">
          <ac:chgData name="James Williams" userId="c957a50b-491f-4d94-b4bc-52aca3e2340d" providerId="ADAL" clId="{24AD1EBB-B856-443B-9200-42FCDD6529A9}" dt="2025-10-26T15:32:03.341" v="870" actId="20577"/>
          <ac:spMkLst>
            <pc:docMk/>
            <pc:sldMk cId="3910615593" sldId="706"/>
            <ac:spMk id="3" creationId="{116FE26E-B96D-DE1C-9FD3-A328FBA42537}"/>
          </ac:spMkLst>
        </pc:spChg>
      </pc:sldChg>
      <pc:sldChg chg="modSp mod">
        <pc:chgData name="James Williams" userId="c957a50b-491f-4d94-b4bc-52aca3e2340d" providerId="ADAL" clId="{24AD1EBB-B856-443B-9200-42FCDD6529A9}" dt="2025-10-26T15:36:02.859" v="926" actId="20577"/>
        <pc:sldMkLst>
          <pc:docMk/>
          <pc:sldMk cId="77681232" sldId="707"/>
        </pc:sldMkLst>
        <pc:spChg chg="mod">
          <ac:chgData name="James Williams" userId="c957a50b-491f-4d94-b4bc-52aca3e2340d" providerId="ADAL" clId="{24AD1EBB-B856-443B-9200-42FCDD6529A9}" dt="2025-10-26T15:36:02.859" v="926" actId="20577"/>
          <ac:spMkLst>
            <pc:docMk/>
            <pc:sldMk cId="77681232" sldId="707"/>
            <ac:spMk id="2" creationId="{36ED73D0-919B-3CF7-5969-224345C583B2}"/>
          </ac:spMkLst>
        </pc:spChg>
        <pc:spChg chg="mod">
          <ac:chgData name="James Williams" userId="c957a50b-491f-4d94-b4bc-52aca3e2340d" providerId="ADAL" clId="{24AD1EBB-B856-443B-9200-42FCDD6529A9}" dt="2025-10-26T15:35:58.016" v="919" actId="20577"/>
          <ac:spMkLst>
            <pc:docMk/>
            <pc:sldMk cId="77681232" sldId="707"/>
            <ac:spMk id="3" creationId="{116FE26E-B96D-DE1C-9FD3-A328FBA42537}"/>
          </ac:spMkLst>
        </pc:spChg>
      </pc:sldChg>
      <pc:sldChg chg="addSp modSp add del mod">
        <pc:chgData name="James Williams" userId="c957a50b-491f-4d94-b4bc-52aca3e2340d" providerId="ADAL" clId="{24AD1EBB-B856-443B-9200-42FCDD6529A9}" dt="2025-10-26T15:33:29.693" v="896" actId="20577"/>
        <pc:sldMkLst>
          <pc:docMk/>
          <pc:sldMk cId="3525055787" sldId="708"/>
        </pc:sldMkLst>
        <pc:spChg chg="mod">
          <ac:chgData name="James Williams" userId="c957a50b-491f-4d94-b4bc-52aca3e2340d" providerId="ADAL" clId="{24AD1EBB-B856-443B-9200-42FCDD6529A9}" dt="2025-10-23T14:39:05.276" v="203" actId="20577"/>
          <ac:spMkLst>
            <pc:docMk/>
            <pc:sldMk cId="3525055787" sldId="708"/>
            <ac:spMk id="2" creationId="{36ED73D0-919B-3CF7-5969-224345C583B2}"/>
          </ac:spMkLst>
        </pc:spChg>
        <pc:spChg chg="mod">
          <ac:chgData name="James Williams" userId="c957a50b-491f-4d94-b4bc-52aca3e2340d" providerId="ADAL" clId="{24AD1EBB-B856-443B-9200-42FCDD6529A9}" dt="2025-10-26T15:33:29.693" v="896" actId="20577"/>
          <ac:spMkLst>
            <pc:docMk/>
            <pc:sldMk cId="3525055787" sldId="708"/>
            <ac:spMk id="3" creationId="{116FE26E-B96D-DE1C-9FD3-A328FBA42537}"/>
          </ac:spMkLst>
        </pc:spChg>
        <pc:spChg chg="add mod">
          <ac:chgData name="James Williams" userId="c957a50b-491f-4d94-b4bc-52aca3e2340d" providerId="ADAL" clId="{24AD1EBB-B856-443B-9200-42FCDD6529A9}" dt="2025-10-23T14:40:16.674" v="267" actId="1076"/>
          <ac:spMkLst>
            <pc:docMk/>
            <pc:sldMk cId="3525055787" sldId="708"/>
            <ac:spMk id="4" creationId="{5D9AB328-CD90-5F09-E1BF-D2AF09885DF0}"/>
          </ac:spMkLst>
        </pc:spChg>
      </pc:sldChg>
      <pc:sldChg chg="modSp mod">
        <pc:chgData name="James Williams" userId="c957a50b-491f-4d94-b4bc-52aca3e2340d" providerId="ADAL" clId="{24AD1EBB-B856-443B-9200-42FCDD6529A9}" dt="2025-10-26T15:35:26.002" v="913" actId="20577"/>
        <pc:sldMkLst>
          <pc:docMk/>
          <pc:sldMk cId="2203701980" sldId="709"/>
        </pc:sldMkLst>
        <pc:spChg chg="mod">
          <ac:chgData name="James Williams" userId="c957a50b-491f-4d94-b4bc-52aca3e2340d" providerId="ADAL" clId="{24AD1EBB-B856-443B-9200-42FCDD6529A9}" dt="2025-10-26T15:35:26.002" v="913" actId="20577"/>
          <ac:spMkLst>
            <pc:docMk/>
            <pc:sldMk cId="2203701980" sldId="709"/>
            <ac:spMk id="3" creationId="{DE53F2C1-3E33-6E04-DEA3-C370598293E1}"/>
          </ac:spMkLst>
        </pc:spChg>
      </pc:sldChg>
      <pc:sldChg chg="modSp mod">
        <pc:chgData name="James Williams" userId="c957a50b-491f-4d94-b4bc-52aca3e2340d" providerId="ADAL" clId="{24AD1EBB-B856-443B-9200-42FCDD6529A9}" dt="2025-10-26T15:36:30.746" v="947" actId="20577"/>
        <pc:sldMkLst>
          <pc:docMk/>
          <pc:sldMk cId="3220725425" sldId="710"/>
        </pc:sldMkLst>
        <pc:spChg chg="mod">
          <ac:chgData name="James Williams" userId="c957a50b-491f-4d94-b4bc-52aca3e2340d" providerId="ADAL" clId="{24AD1EBB-B856-443B-9200-42FCDD6529A9}" dt="2025-10-26T15:36:30.746" v="947" actId="20577"/>
          <ac:spMkLst>
            <pc:docMk/>
            <pc:sldMk cId="3220725425" sldId="710"/>
            <ac:spMk id="2" creationId="{4FEBC781-14B4-8BAF-AEE6-AAFD1EEB04A9}"/>
          </ac:spMkLst>
        </pc:spChg>
        <pc:spChg chg="mod">
          <ac:chgData name="James Williams" userId="c957a50b-491f-4d94-b4bc-52aca3e2340d" providerId="ADAL" clId="{24AD1EBB-B856-443B-9200-42FCDD6529A9}" dt="2025-10-23T14:41:21.788" v="270" actId="5793"/>
          <ac:spMkLst>
            <pc:docMk/>
            <pc:sldMk cId="3220725425" sldId="710"/>
            <ac:spMk id="3" creationId="{DE53F2C1-3E33-6E04-DEA3-C370598293E1}"/>
          </ac:spMkLst>
        </pc:spChg>
      </pc:sldChg>
      <pc:sldChg chg="modSp mod">
        <pc:chgData name="James Williams" userId="c957a50b-491f-4d94-b4bc-52aca3e2340d" providerId="ADAL" clId="{24AD1EBB-B856-443B-9200-42FCDD6529A9}" dt="2025-10-26T15:37:21.829" v="973" actId="20577"/>
        <pc:sldMkLst>
          <pc:docMk/>
          <pc:sldMk cId="1377050631" sldId="711"/>
        </pc:sldMkLst>
        <pc:spChg chg="mod">
          <ac:chgData name="James Williams" userId="c957a50b-491f-4d94-b4bc-52aca3e2340d" providerId="ADAL" clId="{24AD1EBB-B856-443B-9200-42FCDD6529A9}" dt="2025-10-26T15:37:21.829" v="973" actId="20577"/>
          <ac:spMkLst>
            <pc:docMk/>
            <pc:sldMk cId="1377050631" sldId="711"/>
            <ac:spMk id="2" creationId="{06FA7F72-D450-5F37-F144-ADAB5D083319}"/>
          </ac:spMkLst>
        </pc:spChg>
        <pc:spChg chg="mod">
          <ac:chgData name="James Williams" userId="c957a50b-491f-4d94-b4bc-52aca3e2340d" providerId="ADAL" clId="{24AD1EBB-B856-443B-9200-42FCDD6529A9}" dt="2025-10-26T15:37:15.814" v="962" actId="20577"/>
          <ac:spMkLst>
            <pc:docMk/>
            <pc:sldMk cId="1377050631" sldId="711"/>
            <ac:spMk id="3" creationId="{B39B163D-E00E-C7B8-91DA-C43C5C4A5AAF}"/>
          </ac:spMkLst>
        </pc:spChg>
      </pc:sldChg>
      <pc:sldChg chg="modSp del mod">
        <pc:chgData name="James Williams" userId="c957a50b-491f-4d94-b4bc-52aca3e2340d" providerId="ADAL" clId="{24AD1EBB-B856-443B-9200-42FCDD6529A9}" dt="2025-10-26T15:11:11.232" v="624" actId="2696"/>
        <pc:sldMkLst>
          <pc:docMk/>
          <pc:sldMk cId="3970280563" sldId="725"/>
        </pc:sldMkLst>
      </pc:sldChg>
      <pc:sldChg chg="add">
        <pc:chgData name="James Williams" userId="c957a50b-491f-4d94-b4bc-52aca3e2340d" providerId="ADAL" clId="{24AD1EBB-B856-443B-9200-42FCDD6529A9}" dt="2025-10-26T15:12:07.010" v="629"/>
        <pc:sldMkLst>
          <pc:docMk/>
          <pc:sldMk cId="541690056" sldId="874"/>
        </pc:sldMkLst>
      </pc:sldChg>
      <pc:sldChg chg="modSp add del mod ord">
        <pc:chgData name="James Williams" userId="c957a50b-491f-4d94-b4bc-52aca3e2340d" providerId="ADAL" clId="{24AD1EBB-B856-443B-9200-42FCDD6529A9}" dt="2025-10-26T15:11:13.964" v="625" actId="2696"/>
        <pc:sldMkLst>
          <pc:docMk/>
          <pc:sldMk cId="2426809297" sldId="874"/>
        </pc:sldMkLst>
        <pc:spChg chg="mod">
          <ac:chgData name="James Williams" userId="c957a50b-491f-4d94-b4bc-52aca3e2340d" providerId="ADAL" clId="{24AD1EBB-B856-443B-9200-42FCDD6529A9}" dt="2025-10-26T15:10:42.453" v="620" actId="20577"/>
          <ac:spMkLst>
            <pc:docMk/>
            <pc:sldMk cId="2426809297" sldId="874"/>
            <ac:spMk id="2" creationId="{098D16A0-F1DC-333D-EA09-0AD7CD37A76B}"/>
          </ac:spMkLst>
        </pc:spChg>
        <pc:spChg chg="mod">
          <ac:chgData name="James Williams" userId="c957a50b-491f-4d94-b4bc-52aca3e2340d" providerId="ADAL" clId="{24AD1EBB-B856-443B-9200-42FCDD6529A9}" dt="2025-10-26T15:10:55.087" v="623" actId="1076"/>
          <ac:spMkLst>
            <pc:docMk/>
            <pc:sldMk cId="2426809297" sldId="874"/>
            <ac:spMk id="3" creationId="{AACCD8CF-83BA-8DF1-6F3C-D829D05D63FA}"/>
          </ac:spMkLst>
        </pc:spChg>
      </pc:sldChg>
      <pc:sldChg chg="addSp modSp add mod">
        <pc:chgData name="James Williams" userId="c957a50b-491f-4d94-b4bc-52aca3e2340d" providerId="ADAL" clId="{24AD1EBB-B856-443B-9200-42FCDD6529A9}" dt="2025-10-26T15:32:38.953" v="876" actId="20577"/>
        <pc:sldMkLst>
          <pc:docMk/>
          <pc:sldMk cId="1952910043" sldId="880"/>
        </pc:sldMkLst>
        <pc:spChg chg="mod">
          <ac:chgData name="James Williams" userId="c957a50b-491f-4d94-b4bc-52aca3e2340d" providerId="ADAL" clId="{24AD1EBB-B856-443B-9200-42FCDD6529A9}" dt="2025-10-26T15:32:38.953" v="876" actId="20577"/>
          <ac:spMkLst>
            <pc:docMk/>
            <pc:sldMk cId="1952910043" sldId="880"/>
            <ac:spMk id="3" creationId="{0515DF22-CF4A-C2AE-5B9C-27599376411C}"/>
          </ac:spMkLst>
        </pc:spChg>
        <pc:spChg chg="add mod">
          <ac:chgData name="James Williams" userId="c957a50b-491f-4d94-b4bc-52aca3e2340d" providerId="ADAL" clId="{24AD1EBB-B856-443B-9200-42FCDD6529A9}" dt="2025-10-23T14:40:01.514" v="263" actId="1076"/>
          <ac:spMkLst>
            <pc:docMk/>
            <pc:sldMk cId="1952910043" sldId="880"/>
            <ac:spMk id="5" creationId="{4D59E4EE-D2BB-F435-5A23-9E3129C4287F}"/>
          </ac:spMkLst>
        </pc:spChg>
      </pc:sldChg>
      <pc:sldChg chg="modSp add mod">
        <pc:chgData name="James Williams" userId="c957a50b-491f-4d94-b4bc-52aca3e2340d" providerId="ADAL" clId="{24AD1EBB-B856-443B-9200-42FCDD6529A9}" dt="2025-10-26T15:32:24.893" v="874" actId="20577"/>
        <pc:sldMkLst>
          <pc:docMk/>
          <pc:sldMk cId="1663282371" sldId="883"/>
        </pc:sldMkLst>
        <pc:spChg chg="mod">
          <ac:chgData name="James Williams" userId="c957a50b-491f-4d94-b4bc-52aca3e2340d" providerId="ADAL" clId="{24AD1EBB-B856-443B-9200-42FCDD6529A9}" dt="2025-10-26T15:32:24.893" v="874" actId="20577"/>
          <ac:spMkLst>
            <pc:docMk/>
            <pc:sldMk cId="1663282371" sldId="883"/>
            <ac:spMk id="3" creationId="{30C471F0-F66B-3670-138A-711922CC18D6}"/>
          </ac:spMkLst>
        </pc:spChg>
      </pc:sldChg>
      <pc:sldChg chg="addSp delSp modSp add mod setBg">
        <pc:chgData name="James Williams" userId="c957a50b-491f-4d94-b4bc-52aca3e2340d" providerId="ADAL" clId="{24AD1EBB-B856-443B-9200-42FCDD6529A9}" dt="2025-10-26T15:36:52.098" v="950" actId="13926"/>
        <pc:sldMkLst>
          <pc:docMk/>
          <pc:sldMk cId="2138737845" sldId="884"/>
        </pc:sldMkLst>
        <pc:spChg chg="mod">
          <ac:chgData name="James Williams" userId="c957a50b-491f-4d94-b4bc-52aca3e2340d" providerId="ADAL" clId="{24AD1EBB-B856-443B-9200-42FCDD6529A9}" dt="2025-10-26T15:15:19.685" v="792" actId="26606"/>
          <ac:spMkLst>
            <pc:docMk/>
            <pc:sldMk cId="2138737845" sldId="884"/>
            <ac:spMk id="2" creationId="{43A9F6E1-32B6-174C-BC57-F6907D206F6C}"/>
          </ac:spMkLst>
        </pc:spChg>
        <pc:spChg chg="mod ord">
          <ac:chgData name="James Williams" userId="c957a50b-491f-4d94-b4bc-52aca3e2340d" providerId="ADAL" clId="{24AD1EBB-B856-443B-9200-42FCDD6529A9}" dt="2025-10-26T15:36:52.098" v="950" actId="13926"/>
          <ac:spMkLst>
            <pc:docMk/>
            <pc:sldMk cId="2138737845" sldId="884"/>
            <ac:spMk id="3" creationId="{8F757264-B39B-CA2D-267A-8C9380478304}"/>
          </ac:spMkLst>
        </pc:spChg>
        <pc:spChg chg="add del">
          <ac:chgData name="James Williams" userId="c957a50b-491f-4d94-b4bc-52aca3e2340d" providerId="ADAL" clId="{24AD1EBB-B856-443B-9200-42FCDD6529A9}" dt="2025-10-26T15:15:19.685" v="792" actId="26606"/>
          <ac:spMkLst>
            <pc:docMk/>
            <pc:sldMk cId="2138737845" sldId="884"/>
            <ac:spMk id="13" creationId="{2A299ADF-C96B-4580-9DF4-9D9269C56780}"/>
          </ac:spMkLst>
        </pc:spChg>
        <pc:spChg chg="add del">
          <ac:chgData name="James Williams" userId="c957a50b-491f-4d94-b4bc-52aca3e2340d" providerId="ADAL" clId="{24AD1EBB-B856-443B-9200-42FCDD6529A9}" dt="2025-10-26T15:15:19.685" v="792" actId="26606"/>
          <ac:spMkLst>
            <pc:docMk/>
            <pc:sldMk cId="2138737845" sldId="884"/>
            <ac:spMk id="15" creationId="{77B9ED5D-FBCA-4F0D-A30B-F8DB7B425553}"/>
          </ac:spMkLst>
        </pc:spChg>
        <pc:spChg chg="add del">
          <ac:chgData name="James Williams" userId="c957a50b-491f-4d94-b4bc-52aca3e2340d" providerId="ADAL" clId="{24AD1EBB-B856-443B-9200-42FCDD6529A9}" dt="2025-10-26T15:15:19.685" v="792" actId="26606"/>
          <ac:spMkLst>
            <pc:docMk/>
            <pc:sldMk cId="2138737845" sldId="884"/>
            <ac:spMk id="17" creationId="{406034C9-73F6-444C-8AF7-50F88478617D}"/>
          </ac:spMkLst>
        </pc:spChg>
        <pc:picChg chg="mod">
          <ac:chgData name="James Williams" userId="c957a50b-491f-4d94-b4bc-52aca3e2340d" providerId="ADAL" clId="{24AD1EBB-B856-443B-9200-42FCDD6529A9}" dt="2025-10-26T15:15:19.685" v="792" actId="26606"/>
          <ac:picMkLst>
            <pc:docMk/>
            <pc:sldMk cId="2138737845" sldId="884"/>
            <ac:picMk id="5" creationId="{1253A792-5F73-21EB-C937-58D317679890}"/>
          </ac:picMkLst>
        </pc:picChg>
        <pc:picChg chg="add mod">
          <ac:chgData name="James Williams" userId="c957a50b-491f-4d94-b4bc-52aca3e2340d" providerId="ADAL" clId="{24AD1EBB-B856-443B-9200-42FCDD6529A9}" dt="2025-10-26T15:15:38.443" v="796" actId="1076"/>
          <ac:picMkLst>
            <pc:docMk/>
            <pc:sldMk cId="2138737845" sldId="884"/>
            <ac:picMk id="6" creationId="{570B4539-FF4E-33C2-0EE9-6368575F9D0B}"/>
          </ac:picMkLst>
        </pc:picChg>
        <pc:picChg chg="add mod ord">
          <ac:chgData name="James Williams" userId="c957a50b-491f-4d94-b4bc-52aca3e2340d" providerId="ADAL" clId="{24AD1EBB-B856-443B-9200-42FCDD6529A9}" dt="2025-10-26T15:15:31.139" v="795" actId="1076"/>
          <ac:picMkLst>
            <pc:docMk/>
            <pc:sldMk cId="2138737845" sldId="884"/>
            <ac:picMk id="8" creationId="{46EB7E28-9780-9816-6BE0-4D0641966737}"/>
          </ac:picMkLst>
        </pc:picChg>
      </pc:sldChg>
    </pc:docChg>
  </pc:docChgLst>
  <pc:docChgLst>
    <pc:chgData name="James Williams" userId="c957a50b-491f-4d94-b4bc-52aca3e2340d" providerId="ADAL" clId="{C8C51E9F-6025-4FC3-9F48-7124912F1FD8}"/>
    <pc:docChg chg="undo redo custSel addSld delSld modSld sldOrd">
      <pc:chgData name="James Williams" userId="c957a50b-491f-4d94-b4bc-52aca3e2340d" providerId="ADAL" clId="{C8C51E9F-6025-4FC3-9F48-7124912F1FD8}" dt="2024-11-12T17:12:19.783" v="333" actId="20577"/>
      <pc:docMkLst>
        <pc:docMk/>
      </pc:docMkLst>
      <pc:sldChg chg="addSp delSp modSp mod">
        <pc:chgData name="James Williams" userId="c957a50b-491f-4d94-b4bc-52aca3e2340d" providerId="ADAL" clId="{C8C51E9F-6025-4FC3-9F48-7124912F1FD8}" dt="2024-10-17T11:09:02.201" v="5" actId="478"/>
        <pc:sldMkLst>
          <pc:docMk/>
          <pc:sldMk cId="86034179" sldId="256"/>
        </pc:sldMkLst>
      </pc:sldChg>
      <pc:sldChg chg="add del ord">
        <pc:chgData name="James Williams" userId="c957a50b-491f-4d94-b4bc-52aca3e2340d" providerId="ADAL" clId="{C8C51E9F-6025-4FC3-9F48-7124912F1FD8}" dt="2024-10-17T11:09:06.555" v="6" actId="2696"/>
        <pc:sldMkLst>
          <pc:docMk/>
          <pc:sldMk cId="1027549800" sldId="556"/>
        </pc:sldMkLst>
      </pc:sldChg>
      <pc:sldChg chg="modSp mod">
        <pc:chgData name="James Williams" userId="c957a50b-491f-4d94-b4bc-52aca3e2340d" providerId="ADAL" clId="{C8C51E9F-6025-4FC3-9F48-7124912F1FD8}" dt="2024-10-30T17:24:52.127" v="294" actId="20577"/>
        <pc:sldMkLst>
          <pc:docMk/>
          <pc:sldMk cId="3179553881" sldId="690"/>
        </pc:sldMkLst>
      </pc:sldChg>
      <pc:sldChg chg="modSp mod">
        <pc:chgData name="James Williams" userId="c957a50b-491f-4d94-b4bc-52aca3e2340d" providerId="ADAL" clId="{C8C51E9F-6025-4FC3-9F48-7124912F1FD8}" dt="2024-10-31T11:45:59.126" v="295" actId="20577"/>
        <pc:sldMkLst>
          <pc:docMk/>
          <pc:sldMk cId="77681232" sldId="707"/>
        </pc:sldMkLst>
      </pc:sldChg>
      <pc:sldChg chg="modSp mod">
        <pc:chgData name="James Williams" userId="c957a50b-491f-4d94-b4bc-52aca3e2340d" providerId="ADAL" clId="{C8C51E9F-6025-4FC3-9F48-7124912F1FD8}" dt="2024-10-30T17:21:19.967" v="133" actId="20577"/>
        <pc:sldMkLst>
          <pc:docMk/>
          <pc:sldMk cId="2203701980" sldId="709"/>
        </pc:sldMkLst>
      </pc:sldChg>
      <pc:sldChg chg="add ord">
        <pc:chgData name="James Williams" userId="c957a50b-491f-4d94-b4bc-52aca3e2340d" providerId="ADAL" clId="{C8C51E9F-6025-4FC3-9F48-7124912F1FD8}" dt="2024-10-31T12:05:36.460" v="298"/>
        <pc:sldMkLst>
          <pc:docMk/>
          <pc:sldMk cId="1059467696" sldId="721"/>
        </pc:sldMkLst>
      </pc:sldChg>
      <pc:sldChg chg="modSp add mod ord">
        <pc:chgData name="James Williams" userId="c957a50b-491f-4d94-b4bc-52aca3e2340d" providerId="ADAL" clId="{C8C51E9F-6025-4FC3-9F48-7124912F1FD8}" dt="2024-11-12T17:12:19.783" v="333" actId="20577"/>
        <pc:sldMkLst>
          <pc:docMk/>
          <pc:sldMk cId="3970280563" sldId="725"/>
        </pc:sldMkLst>
      </pc:sldChg>
    </pc:docChg>
  </pc:docChgLst>
  <pc:docChgLst>
    <pc:chgData name="James Williams" userId="c957a50b-491f-4d94-b4bc-52aca3e2340d" providerId="ADAL" clId="{EADC34FC-AAC2-420D-A098-59BEE0516E33}"/>
    <pc:docChg chg="undo custSel addSld delSld modSld sldOrd">
      <pc:chgData name="James Williams" userId="c957a50b-491f-4d94-b4bc-52aca3e2340d" providerId="ADAL" clId="{EADC34FC-AAC2-420D-A098-59BEE0516E33}" dt="2024-07-02T17:18:08.103" v="2579" actId="313"/>
      <pc:docMkLst>
        <pc:docMk/>
      </pc:docMkLst>
      <pc:sldChg chg="modSp mod">
        <pc:chgData name="James Williams" userId="c957a50b-491f-4d94-b4bc-52aca3e2340d" providerId="ADAL" clId="{EADC34FC-AAC2-420D-A098-59BEE0516E33}" dt="2024-07-02T17:17:24.705" v="2489" actId="313"/>
        <pc:sldMkLst>
          <pc:docMk/>
          <pc:sldMk cId="86034179" sldId="256"/>
        </pc:sldMkLst>
      </pc:sldChg>
      <pc:sldChg chg="del">
        <pc:chgData name="James Williams" userId="c957a50b-491f-4d94-b4bc-52aca3e2340d" providerId="ADAL" clId="{EADC34FC-AAC2-420D-A098-59BEE0516E33}" dt="2024-07-01T15:30:36.391" v="0" actId="2696"/>
        <pc:sldMkLst>
          <pc:docMk/>
          <pc:sldMk cId="952787804" sldId="257"/>
        </pc:sldMkLst>
      </pc:sldChg>
      <pc:sldChg chg="del">
        <pc:chgData name="James Williams" userId="c957a50b-491f-4d94-b4bc-52aca3e2340d" providerId="ADAL" clId="{EADC34FC-AAC2-420D-A098-59BEE0516E33}" dt="2024-07-01T15:30:36.391" v="0" actId="2696"/>
        <pc:sldMkLst>
          <pc:docMk/>
          <pc:sldMk cId="644910309" sldId="258"/>
        </pc:sldMkLst>
      </pc:sldChg>
      <pc:sldChg chg="del">
        <pc:chgData name="James Williams" userId="c957a50b-491f-4d94-b4bc-52aca3e2340d" providerId="ADAL" clId="{EADC34FC-AAC2-420D-A098-59BEE0516E33}" dt="2024-07-01T15:30:36.391" v="0" actId="2696"/>
        <pc:sldMkLst>
          <pc:docMk/>
          <pc:sldMk cId="1539266056" sldId="259"/>
        </pc:sldMkLst>
      </pc:sldChg>
      <pc:sldChg chg="del">
        <pc:chgData name="James Williams" userId="c957a50b-491f-4d94-b4bc-52aca3e2340d" providerId="ADAL" clId="{EADC34FC-AAC2-420D-A098-59BEE0516E33}" dt="2024-07-01T15:30:36.391" v="0" actId="2696"/>
        <pc:sldMkLst>
          <pc:docMk/>
          <pc:sldMk cId="4184434265" sldId="260"/>
        </pc:sldMkLst>
      </pc:sldChg>
      <pc:sldChg chg="delSp modSp mod ord">
        <pc:chgData name="James Williams" userId="c957a50b-491f-4d94-b4bc-52aca3e2340d" providerId="ADAL" clId="{EADC34FC-AAC2-420D-A098-59BEE0516E33}" dt="2024-07-02T15:21:56.739" v="1032" actId="20577"/>
        <pc:sldMkLst>
          <pc:docMk/>
          <pc:sldMk cId="551091137" sldId="261"/>
        </pc:sldMkLst>
      </pc:sldChg>
      <pc:sldChg chg="del">
        <pc:chgData name="James Williams" userId="c957a50b-491f-4d94-b4bc-52aca3e2340d" providerId="ADAL" clId="{EADC34FC-AAC2-420D-A098-59BEE0516E33}" dt="2024-07-01T15:30:36.391" v="0" actId="2696"/>
        <pc:sldMkLst>
          <pc:docMk/>
          <pc:sldMk cId="2307667373" sldId="276"/>
        </pc:sldMkLst>
      </pc:sldChg>
      <pc:sldChg chg="modSp add del mod">
        <pc:chgData name="James Williams" userId="c957a50b-491f-4d94-b4bc-52aca3e2340d" providerId="ADAL" clId="{EADC34FC-AAC2-420D-A098-59BEE0516E33}" dt="2024-07-01T15:49:39.239" v="419" actId="2696"/>
        <pc:sldMkLst>
          <pc:docMk/>
          <pc:sldMk cId="0" sldId="292"/>
        </pc:sldMkLst>
      </pc:sldChg>
      <pc:sldChg chg="modSp add mod">
        <pc:chgData name="James Williams" userId="c957a50b-491f-4d94-b4bc-52aca3e2340d" providerId="ADAL" clId="{EADC34FC-AAC2-420D-A098-59BEE0516E33}" dt="2024-07-01T17:17:20.478" v="793" actId="1076"/>
        <pc:sldMkLst>
          <pc:docMk/>
          <pc:sldMk cId="0" sldId="323"/>
        </pc:sldMkLst>
      </pc:sldChg>
      <pc:sldChg chg="del">
        <pc:chgData name="James Williams" userId="c957a50b-491f-4d94-b4bc-52aca3e2340d" providerId="ADAL" clId="{EADC34FC-AAC2-420D-A098-59BEE0516E33}" dt="2024-07-01T15:30:36.391" v="0" actId="2696"/>
        <pc:sldMkLst>
          <pc:docMk/>
          <pc:sldMk cId="3061932225" sldId="328"/>
        </pc:sldMkLst>
      </pc:sldChg>
      <pc:sldChg chg="delSp modSp add mod ord">
        <pc:chgData name="James Williams" userId="c957a50b-491f-4d94-b4bc-52aca3e2340d" providerId="ADAL" clId="{EADC34FC-AAC2-420D-A098-59BEE0516E33}" dt="2024-07-01T17:17:06.677" v="791"/>
        <pc:sldMkLst>
          <pc:docMk/>
          <pc:sldMk cId="3571227163" sldId="330"/>
        </pc:sldMkLst>
      </pc:sldChg>
      <pc:sldChg chg="modSp add del mod">
        <pc:chgData name="James Williams" userId="c957a50b-491f-4d94-b4bc-52aca3e2340d" providerId="ADAL" clId="{EADC34FC-AAC2-420D-A098-59BEE0516E33}" dt="2024-07-01T17:27:44.296" v="842" actId="2696"/>
        <pc:sldMkLst>
          <pc:docMk/>
          <pc:sldMk cId="0" sldId="354"/>
        </pc:sldMkLst>
      </pc:sldChg>
      <pc:sldChg chg="addSp delSp modSp add mod setBg">
        <pc:chgData name="James Williams" userId="c957a50b-491f-4d94-b4bc-52aca3e2340d" providerId="ADAL" clId="{EADC34FC-AAC2-420D-A098-59BEE0516E33}" dt="2024-07-01T17:16:00.868" v="778" actId="5793"/>
        <pc:sldMkLst>
          <pc:docMk/>
          <pc:sldMk cId="0" sldId="360"/>
        </pc:sldMkLst>
      </pc:sldChg>
      <pc:sldChg chg="modSp add mod">
        <pc:chgData name="James Williams" userId="c957a50b-491f-4d94-b4bc-52aca3e2340d" providerId="ADAL" clId="{EADC34FC-AAC2-420D-A098-59BEE0516E33}" dt="2024-07-01T17:19:11.347" v="838" actId="1076"/>
        <pc:sldMkLst>
          <pc:docMk/>
          <pc:sldMk cId="0" sldId="361"/>
        </pc:sldMkLst>
      </pc:sldChg>
      <pc:sldChg chg="delSp modSp add mod">
        <pc:chgData name="James Williams" userId="c957a50b-491f-4d94-b4bc-52aca3e2340d" providerId="ADAL" clId="{EADC34FC-AAC2-420D-A098-59BEE0516E33}" dt="2024-07-01T16:49:40.924" v="520" actId="1076"/>
        <pc:sldMkLst>
          <pc:docMk/>
          <pc:sldMk cId="1545723159" sldId="362"/>
        </pc:sldMkLst>
      </pc:sldChg>
      <pc:sldChg chg="delSp modSp add mod setBg delDesignElem">
        <pc:chgData name="James Williams" userId="c957a50b-491f-4d94-b4bc-52aca3e2340d" providerId="ADAL" clId="{EADC34FC-AAC2-420D-A098-59BEE0516E33}" dt="2024-07-01T17:18:57.574" v="833" actId="20577"/>
        <pc:sldMkLst>
          <pc:docMk/>
          <pc:sldMk cId="0" sldId="363"/>
        </pc:sldMkLst>
      </pc:sldChg>
      <pc:sldChg chg="modSp add mod">
        <pc:chgData name="James Williams" userId="c957a50b-491f-4d94-b4bc-52aca3e2340d" providerId="ADAL" clId="{EADC34FC-AAC2-420D-A098-59BEE0516E33}" dt="2024-07-02T15:23:26.945" v="1095" actId="403"/>
        <pc:sldMkLst>
          <pc:docMk/>
          <pc:sldMk cId="0" sldId="367"/>
        </pc:sldMkLst>
      </pc:sldChg>
      <pc:sldChg chg="delSp add del setBg delDesignElem">
        <pc:chgData name="James Williams" userId="c957a50b-491f-4d94-b4bc-52aca3e2340d" providerId="ADAL" clId="{EADC34FC-AAC2-420D-A098-59BEE0516E33}" dt="2024-07-01T15:35:35.754" v="386" actId="2696"/>
        <pc:sldMkLst>
          <pc:docMk/>
          <pc:sldMk cId="3962755215" sldId="368"/>
        </pc:sldMkLst>
      </pc:sldChg>
      <pc:sldChg chg="modSp add mod">
        <pc:chgData name="James Williams" userId="c957a50b-491f-4d94-b4bc-52aca3e2340d" providerId="ADAL" clId="{EADC34FC-AAC2-420D-A098-59BEE0516E33}" dt="2024-07-02T15:19:19.594" v="968" actId="113"/>
        <pc:sldMkLst>
          <pc:docMk/>
          <pc:sldMk cId="1964606154" sldId="415"/>
        </pc:sldMkLst>
      </pc:sldChg>
      <pc:sldChg chg="modSp add mod">
        <pc:chgData name="James Williams" userId="c957a50b-491f-4d94-b4bc-52aca3e2340d" providerId="ADAL" clId="{EADC34FC-AAC2-420D-A098-59BEE0516E33}" dt="2024-07-02T15:20:36.431" v="984" actId="1076"/>
        <pc:sldMkLst>
          <pc:docMk/>
          <pc:sldMk cId="1633350336" sldId="416"/>
        </pc:sldMkLst>
      </pc:sldChg>
      <pc:sldChg chg="modSp add mod">
        <pc:chgData name="James Williams" userId="c957a50b-491f-4d94-b4bc-52aca3e2340d" providerId="ADAL" clId="{EADC34FC-AAC2-420D-A098-59BEE0516E33}" dt="2024-07-02T15:21:12.134" v="1009" actId="27636"/>
        <pc:sldMkLst>
          <pc:docMk/>
          <pc:sldMk cId="1728469079" sldId="417"/>
        </pc:sldMkLst>
      </pc:sldChg>
      <pc:sldChg chg="delSp add del setBg delDesignElem">
        <pc:chgData name="James Williams" userId="c957a50b-491f-4d94-b4bc-52aca3e2340d" providerId="ADAL" clId="{EADC34FC-AAC2-420D-A098-59BEE0516E33}" dt="2024-07-01T15:35:23.890" v="385" actId="2696"/>
        <pc:sldMkLst>
          <pc:docMk/>
          <pc:sldMk cId="393200378" sldId="418"/>
        </pc:sldMkLst>
      </pc:sldChg>
      <pc:sldChg chg="addSp delSp modSp add mod">
        <pc:chgData name="James Williams" userId="c957a50b-491f-4d94-b4bc-52aca3e2340d" providerId="ADAL" clId="{EADC34FC-AAC2-420D-A098-59BEE0516E33}" dt="2024-07-02T15:30:53.044" v="1517" actId="478"/>
        <pc:sldMkLst>
          <pc:docMk/>
          <pc:sldMk cId="3914330097" sldId="421"/>
        </pc:sldMkLst>
      </pc:sldChg>
      <pc:sldChg chg="del">
        <pc:chgData name="James Williams" userId="c957a50b-491f-4d94-b4bc-52aca3e2340d" providerId="ADAL" clId="{EADC34FC-AAC2-420D-A098-59BEE0516E33}" dt="2024-07-01T15:30:36.391" v="0" actId="2696"/>
        <pc:sldMkLst>
          <pc:docMk/>
          <pc:sldMk cId="2824827191" sldId="532"/>
        </pc:sldMkLst>
      </pc:sldChg>
      <pc:sldChg chg="del">
        <pc:chgData name="James Williams" userId="c957a50b-491f-4d94-b4bc-52aca3e2340d" providerId="ADAL" clId="{EADC34FC-AAC2-420D-A098-59BEE0516E33}" dt="2024-07-01T15:30:36.391" v="0" actId="2696"/>
        <pc:sldMkLst>
          <pc:docMk/>
          <pc:sldMk cId="3929286869" sldId="534"/>
        </pc:sldMkLst>
      </pc:sldChg>
      <pc:sldChg chg="del">
        <pc:chgData name="James Williams" userId="c957a50b-491f-4d94-b4bc-52aca3e2340d" providerId="ADAL" clId="{EADC34FC-AAC2-420D-A098-59BEE0516E33}" dt="2024-07-01T15:30:36.391" v="0" actId="2696"/>
        <pc:sldMkLst>
          <pc:docMk/>
          <pc:sldMk cId="1969049182" sldId="535"/>
        </pc:sldMkLst>
      </pc:sldChg>
      <pc:sldChg chg="modSp add mod">
        <pc:chgData name="James Williams" userId="c957a50b-491f-4d94-b4bc-52aca3e2340d" providerId="ADAL" clId="{EADC34FC-AAC2-420D-A098-59BEE0516E33}" dt="2024-07-02T17:18:08.103" v="2579" actId="313"/>
        <pc:sldMkLst>
          <pc:docMk/>
          <pc:sldMk cId="2679785957" sldId="537"/>
        </pc:sldMkLst>
      </pc:sldChg>
      <pc:sldChg chg="modSp add mod ord">
        <pc:chgData name="James Williams" userId="c957a50b-491f-4d94-b4bc-52aca3e2340d" providerId="ADAL" clId="{EADC34FC-AAC2-420D-A098-59BEE0516E33}" dt="2024-07-02T15:21:42.542" v="1028" actId="20577"/>
        <pc:sldMkLst>
          <pc:docMk/>
          <pc:sldMk cId="1656837397" sldId="538"/>
        </pc:sldMkLst>
      </pc:sldChg>
      <pc:sldChg chg="addSp delSp modSp add mod">
        <pc:chgData name="James Williams" userId="c957a50b-491f-4d94-b4bc-52aca3e2340d" providerId="ADAL" clId="{EADC34FC-AAC2-420D-A098-59BEE0516E33}" dt="2024-07-02T15:18:56.742" v="962" actId="20577"/>
        <pc:sldMkLst>
          <pc:docMk/>
          <pc:sldMk cId="3154505296" sldId="539"/>
        </pc:sldMkLst>
      </pc:sldChg>
      <pc:sldChg chg="addSp delSp modSp add mod">
        <pc:chgData name="James Williams" userId="c957a50b-491f-4d94-b4bc-52aca3e2340d" providerId="ADAL" clId="{EADC34FC-AAC2-420D-A098-59BEE0516E33}" dt="2024-07-02T15:39:23.759" v="1591" actId="14100"/>
        <pc:sldMkLst>
          <pc:docMk/>
          <pc:sldMk cId="0" sldId="604"/>
        </pc:sldMkLst>
      </pc:sldChg>
      <pc:sldChg chg="addSp delSp modSp add del mod">
        <pc:chgData name="James Williams" userId="c957a50b-491f-4d94-b4bc-52aca3e2340d" providerId="ADAL" clId="{EADC34FC-AAC2-420D-A098-59BEE0516E33}" dt="2024-07-02T16:00:41.665" v="1619" actId="2696"/>
        <pc:sldMkLst>
          <pc:docMk/>
          <pc:sldMk cId="0" sldId="607"/>
        </pc:sldMkLst>
      </pc:sldChg>
      <pc:sldChg chg="modSp add del mod">
        <pc:chgData name="James Williams" userId="c957a50b-491f-4d94-b4bc-52aca3e2340d" providerId="ADAL" clId="{EADC34FC-AAC2-420D-A098-59BEE0516E33}" dt="2024-07-01T15:48:51.473" v="395" actId="2696"/>
        <pc:sldMkLst>
          <pc:docMk/>
          <pc:sldMk cId="1009849579" sldId="674"/>
        </pc:sldMkLst>
      </pc:sldChg>
      <pc:sldChg chg="addSp delSp modSp add mod">
        <pc:chgData name="James Williams" userId="c957a50b-491f-4d94-b4bc-52aca3e2340d" providerId="ADAL" clId="{EADC34FC-AAC2-420D-A098-59BEE0516E33}" dt="2024-07-01T15:49:13.262" v="416" actId="1076"/>
        <pc:sldMkLst>
          <pc:docMk/>
          <pc:sldMk cId="3787804145" sldId="674"/>
        </pc:sldMkLst>
      </pc:sldChg>
      <pc:sldChg chg="delSp modSp add mod">
        <pc:chgData name="James Williams" userId="c957a50b-491f-4d94-b4bc-52aca3e2340d" providerId="ADAL" clId="{EADC34FC-AAC2-420D-A098-59BEE0516E33}" dt="2024-07-02T16:07:52.012" v="1841" actId="20577"/>
        <pc:sldMkLst>
          <pc:docMk/>
          <pc:sldMk cId="1800698127" sldId="677"/>
        </pc:sldMkLst>
      </pc:sldChg>
      <pc:sldChg chg="addSp delSp modSp add del mod">
        <pc:chgData name="James Williams" userId="c957a50b-491f-4d94-b4bc-52aca3e2340d" providerId="ADAL" clId="{EADC34FC-AAC2-420D-A098-59BEE0516E33}" dt="2024-07-02T16:08:54.554" v="1850" actId="2696"/>
        <pc:sldMkLst>
          <pc:docMk/>
          <pc:sldMk cId="2869256610" sldId="678"/>
        </pc:sldMkLst>
      </pc:sldChg>
      <pc:sldChg chg="delSp modSp add mod">
        <pc:chgData name="James Williams" userId="c957a50b-491f-4d94-b4bc-52aca3e2340d" providerId="ADAL" clId="{EADC34FC-AAC2-420D-A098-59BEE0516E33}" dt="2024-07-02T16:34:24.364" v="2341" actId="14100"/>
        <pc:sldMkLst>
          <pc:docMk/>
          <pc:sldMk cId="1946822423" sldId="679"/>
        </pc:sldMkLst>
      </pc:sldChg>
      <pc:sldChg chg="delSp modSp add mod">
        <pc:chgData name="James Williams" userId="c957a50b-491f-4d94-b4bc-52aca3e2340d" providerId="ADAL" clId="{EADC34FC-AAC2-420D-A098-59BEE0516E33}" dt="2024-07-02T17:16:07.477" v="2456" actId="20577"/>
        <pc:sldMkLst>
          <pc:docMk/>
          <pc:sldMk cId="872018830" sldId="680"/>
        </pc:sldMkLst>
      </pc:sldChg>
      <pc:sldChg chg="delSp modSp add del mod ord">
        <pc:chgData name="James Williams" userId="c957a50b-491f-4d94-b4bc-52aca3e2340d" providerId="ADAL" clId="{EADC34FC-AAC2-420D-A098-59BEE0516E33}" dt="2024-07-02T16:48:50.085" v="2365" actId="2696"/>
        <pc:sldMkLst>
          <pc:docMk/>
          <pc:sldMk cId="1868955803" sldId="681"/>
        </pc:sldMkLst>
      </pc:sldChg>
      <pc:sldChg chg="delSp modSp new mod">
        <pc:chgData name="James Williams" userId="c957a50b-491f-4d94-b4bc-52aca3e2340d" providerId="ADAL" clId="{EADC34FC-AAC2-420D-A098-59BEE0516E33}" dt="2024-07-01T15:49:02.061" v="411" actId="478"/>
        <pc:sldMkLst>
          <pc:docMk/>
          <pc:sldMk cId="4215721364" sldId="682"/>
        </pc:sldMkLst>
      </pc:sldChg>
      <pc:sldChg chg="modSp add mod">
        <pc:chgData name="James Williams" userId="c957a50b-491f-4d94-b4bc-52aca3e2340d" providerId="ADAL" clId="{EADC34FC-AAC2-420D-A098-59BEE0516E33}" dt="2024-07-02T15:28:55.610" v="1457" actId="14100"/>
        <pc:sldMkLst>
          <pc:docMk/>
          <pc:sldMk cId="3193581426" sldId="683"/>
        </pc:sldMkLst>
      </pc:sldChg>
      <pc:sldChg chg="add del">
        <pc:chgData name="James Williams" userId="c957a50b-491f-4d94-b4bc-52aca3e2340d" providerId="ADAL" clId="{EADC34FC-AAC2-420D-A098-59BEE0516E33}" dt="2024-07-01T17:15:50.232" v="777" actId="2890"/>
        <pc:sldMkLst>
          <pc:docMk/>
          <pc:sldMk cId="3463543485" sldId="683"/>
        </pc:sldMkLst>
      </pc:sldChg>
      <pc:sldChg chg="new del">
        <pc:chgData name="James Williams" userId="c957a50b-491f-4d94-b4bc-52aca3e2340d" providerId="ADAL" clId="{EADC34FC-AAC2-420D-A098-59BEE0516E33}" dt="2024-07-02T15:59:56.780" v="1600" actId="680"/>
        <pc:sldMkLst>
          <pc:docMk/>
          <pc:sldMk cId="829668705" sldId="684"/>
        </pc:sldMkLst>
      </pc:sldChg>
      <pc:sldChg chg="addSp modSp new mod">
        <pc:chgData name="James Williams" userId="c957a50b-491f-4d94-b4bc-52aca3e2340d" providerId="ADAL" clId="{EADC34FC-AAC2-420D-A098-59BEE0516E33}" dt="2024-07-02T16:03:53.645" v="1785" actId="1076"/>
        <pc:sldMkLst>
          <pc:docMk/>
          <pc:sldMk cId="1363048601" sldId="684"/>
        </pc:sldMkLst>
      </pc:sldChg>
      <pc:sldChg chg="new del">
        <pc:chgData name="James Williams" userId="c957a50b-491f-4d94-b4bc-52aca3e2340d" providerId="ADAL" clId="{EADC34FC-AAC2-420D-A098-59BEE0516E33}" dt="2024-07-02T16:00:05.613" v="1602" actId="680"/>
        <pc:sldMkLst>
          <pc:docMk/>
          <pc:sldMk cId="2406049193" sldId="684"/>
        </pc:sldMkLst>
      </pc:sldChg>
      <pc:sldChg chg="addSp modSp new mod modNotesTx">
        <pc:chgData name="James Williams" userId="c957a50b-491f-4d94-b4bc-52aca3e2340d" providerId="ADAL" clId="{EADC34FC-AAC2-420D-A098-59BEE0516E33}" dt="2024-07-02T16:48:09.922" v="2359" actId="20577"/>
        <pc:sldMkLst>
          <pc:docMk/>
          <pc:sldMk cId="500667806" sldId="685"/>
        </pc:sldMkLst>
      </pc:sldChg>
    </pc:docChg>
  </pc:docChgLst>
  <pc:docChgLst>
    <pc:chgData name="James Williams" userId="c957a50b-491f-4d94-b4bc-52aca3e2340d" providerId="ADAL" clId="{A9843AEC-0B06-4E0A-845F-5812E1EF0099}"/>
    <pc:docChg chg="undo custSel addSld delSld modSld">
      <pc:chgData name="James Williams" userId="c957a50b-491f-4d94-b4bc-52aca3e2340d" providerId="ADAL" clId="{A9843AEC-0B06-4E0A-845F-5812E1EF0099}" dt="2024-07-03T15:49:26.959" v="501" actId="14100"/>
      <pc:docMkLst>
        <pc:docMk/>
      </pc:docMkLst>
      <pc:sldChg chg="modSp mod">
        <pc:chgData name="James Williams" userId="c957a50b-491f-4d94-b4bc-52aca3e2340d" providerId="ADAL" clId="{A9843AEC-0B06-4E0A-845F-5812E1EF0099}" dt="2024-07-03T15:28:43.498" v="23" actId="20577"/>
        <pc:sldMkLst>
          <pc:docMk/>
          <pc:sldMk cId="86034179" sldId="256"/>
        </pc:sldMkLst>
      </pc:sldChg>
      <pc:sldChg chg="del">
        <pc:chgData name="James Williams" userId="c957a50b-491f-4d94-b4bc-52aca3e2340d" providerId="ADAL" clId="{A9843AEC-0B06-4E0A-845F-5812E1EF0099}" dt="2024-07-03T15:29:21.174" v="69" actId="2696"/>
        <pc:sldMkLst>
          <pc:docMk/>
          <pc:sldMk cId="2679785957" sldId="537"/>
        </pc:sldMkLst>
      </pc:sldChg>
      <pc:sldChg chg="addSp delSp modSp add del mod setBg">
        <pc:chgData name="James Williams" userId="c957a50b-491f-4d94-b4bc-52aca3e2340d" providerId="ADAL" clId="{A9843AEC-0B06-4E0A-845F-5812E1EF0099}" dt="2024-07-03T15:47:42.001" v="412" actId="26606"/>
        <pc:sldMkLst>
          <pc:docMk/>
          <pc:sldMk cId="1411254778" sldId="683"/>
        </pc:sldMkLst>
      </pc:sldChg>
      <pc:sldChg chg="del">
        <pc:chgData name="James Williams" userId="c957a50b-491f-4d94-b4bc-52aca3e2340d" providerId="ADAL" clId="{A9843AEC-0B06-4E0A-845F-5812E1EF0099}" dt="2024-07-03T15:29:21.174" v="69" actId="2696"/>
        <pc:sldMkLst>
          <pc:docMk/>
          <pc:sldMk cId="3957291574" sldId="688"/>
        </pc:sldMkLst>
      </pc:sldChg>
      <pc:sldChg chg="del">
        <pc:chgData name="James Williams" userId="c957a50b-491f-4d94-b4bc-52aca3e2340d" providerId="ADAL" clId="{A9843AEC-0B06-4E0A-845F-5812E1EF0099}" dt="2024-07-03T15:29:21.174" v="69" actId="2696"/>
        <pc:sldMkLst>
          <pc:docMk/>
          <pc:sldMk cId="2971221943" sldId="689"/>
        </pc:sldMkLst>
      </pc:sldChg>
      <pc:sldChg chg="modSp mod">
        <pc:chgData name="James Williams" userId="c957a50b-491f-4d94-b4bc-52aca3e2340d" providerId="ADAL" clId="{A9843AEC-0B06-4E0A-845F-5812E1EF0099}" dt="2024-07-03T15:41:56.544" v="373" actId="113"/>
        <pc:sldMkLst>
          <pc:docMk/>
          <pc:sldMk cId="3179553881" sldId="690"/>
        </pc:sldMkLst>
      </pc:sldChg>
      <pc:sldChg chg="del">
        <pc:chgData name="James Williams" userId="c957a50b-491f-4d94-b4bc-52aca3e2340d" providerId="ADAL" clId="{A9843AEC-0B06-4E0A-845F-5812E1EF0099}" dt="2024-07-03T15:29:21.174" v="69" actId="2696"/>
        <pc:sldMkLst>
          <pc:docMk/>
          <pc:sldMk cId="2741911409" sldId="691"/>
        </pc:sldMkLst>
      </pc:sldChg>
      <pc:sldChg chg="del">
        <pc:chgData name="James Williams" userId="c957a50b-491f-4d94-b4bc-52aca3e2340d" providerId="ADAL" clId="{A9843AEC-0B06-4E0A-845F-5812E1EF0099}" dt="2024-07-03T15:29:21.174" v="69" actId="2696"/>
        <pc:sldMkLst>
          <pc:docMk/>
          <pc:sldMk cId="3393645057" sldId="692"/>
        </pc:sldMkLst>
      </pc:sldChg>
      <pc:sldChg chg="del">
        <pc:chgData name="James Williams" userId="c957a50b-491f-4d94-b4bc-52aca3e2340d" providerId="ADAL" clId="{A9843AEC-0B06-4E0A-845F-5812E1EF0099}" dt="2024-07-03T15:29:21.174" v="69" actId="2696"/>
        <pc:sldMkLst>
          <pc:docMk/>
          <pc:sldMk cId="326966942" sldId="693"/>
        </pc:sldMkLst>
      </pc:sldChg>
      <pc:sldChg chg="del">
        <pc:chgData name="James Williams" userId="c957a50b-491f-4d94-b4bc-52aca3e2340d" providerId="ADAL" clId="{A9843AEC-0B06-4E0A-845F-5812E1EF0099}" dt="2024-07-03T15:29:21.174" v="69" actId="2696"/>
        <pc:sldMkLst>
          <pc:docMk/>
          <pc:sldMk cId="268706035" sldId="694"/>
        </pc:sldMkLst>
      </pc:sldChg>
      <pc:sldChg chg="del">
        <pc:chgData name="James Williams" userId="c957a50b-491f-4d94-b4bc-52aca3e2340d" providerId="ADAL" clId="{A9843AEC-0B06-4E0A-845F-5812E1EF0099}" dt="2024-07-03T15:29:21.174" v="69" actId="2696"/>
        <pc:sldMkLst>
          <pc:docMk/>
          <pc:sldMk cId="4261529573" sldId="695"/>
        </pc:sldMkLst>
      </pc:sldChg>
      <pc:sldChg chg="add del">
        <pc:chgData name="James Williams" userId="c957a50b-491f-4d94-b4bc-52aca3e2340d" providerId="ADAL" clId="{A9843AEC-0B06-4E0A-845F-5812E1EF0099}" dt="2024-07-03T15:42:25.258" v="374"/>
        <pc:sldMkLst>
          <pc:docMk/>
          <pc:sldMk cId="4141932491" sldId="696"/>
        </pc:sldMkLst>
      </pc:sldChg>
      <pc:sldChg chg="del">
        <pc:chgData name="James Williams" userId="c957a50b-491f-4d94-b4bc-52aca3e2340d" providerId="ADAL" clId="{A9843AEC-0B06-4E0A-845F-5812E1EF0099}" dt="2024-07-03T15:29:21.174" v="69" actId="2696"/>
        <pc:sldMkLst>
          <pc:docMk/>
          <pc:sldMk cId="92744715" sldId="697"/>
        </pc:sldMkLst>
      </pc:sldChg>
      <pc:sldChg chg="del">
        <pc:chgData name="James Williams" userId="c957a50b-491f-4d94-b4bc-52aca3e2340d" providerId="ADAL" clId="{A9843AEC-0B06-4E0A-845F-5812E1EF0099}" dt="2024-07-03T15:29:21.174" v="69" actId="2696"/>
        <pc:sldMkLst>
          <pc:docMk/>
          <pc:sldMk cId="794230205" sldId="698"/>
        </pc:sldMkLst>
      </pc:sldChg>
      <pc:sldChg chg="del">
        <pc:chgData name="James Williams" userId="c957a50b-491f-4d94-b4bc-52aca3e2340d" providerId="ADAL" clId="{A9843AEC-0B06-4E0A-845F-5812E1EF0099}" dt="2024-07-03T15:29:21.174" v="69" actId="2696"/>
        <pc:sldMkLst>
          <pc:docMk/>
          <pc:sldMk cId="202382296" sldId="699"/>
        </pc:sldMkLst>
      </pc:sldChg>
      <pc:sldChg chg="del">
        <pc:chgData name="James Williams" userId="c957a50b-491f-4d94-b4bc-52aca3e2340d" providerId="ADAL" clId="{A9843AEC-0B06-4E0A-845F-5812E1EF0099}" dt="2024-07-03T15:29:21.174" v="69" actId="2696"/>
        <pc:sldMkLst>
          <pc:docMk/>
          <pc:sldMk cId="287818146" sldId="700"/>
        </pc:sldMkLst>
      </pc:sldChg>
      <pc:sldChg chg="del">
        <pc:chgData name="James Williams" userId="c957a50b-491f-4d94-b4bc-52aca3e2340d" providerId="ADAL" clId="{A9843AEC-0B06-4E0A-845F-5812E1EF0099}" dt="2024-07-03T15:29:21.174" v="69" actId="2696"/>
        <pc:sldMkLst>
          <pc:docMk/>
          <pc:sldMk cId="1560934723" sldId="701"/>
        </pc:sldMkLst>
      </pc:sldChg>
      <pc:sldChg chg="del">
        <pc:chgData name="James Williams" userId="c957a50b-491f-4d94-b4bc-52aca3e2340d" providerId="ADAL" clId="{A9843AEC-0B06-4E0A-845F-5812E1EF0099}" dt="2024-07-03T15:29:21.174" v="69" actId="2696"/>
        <pc:sldMkLst>
          <pc:docMk/>
          <pc:sldMk cId="1747409754" sldId="702"/>
        </pc:sldMkLst>
      </pc:sldChg>
      <pc:sldChg chg="del">
        <pc:chgData name="James Williams" userId="c957a50b-491f-4d94-b4bc-52aca3e2340d" providerId="ADAL" clId="{A9843AEC-0B06-4E0A-845F-5812E1EF0099}" dt="2024-07-03T15:29:25.918" v="72" actId="2696"/>
        <pc:sldMkLst>
          <pc:docMk/>
          <pc:sldMk cId="3908674622" sldId="703"/>
        </pc:sldMkLst>
      </pc:sldChg>
      <pc:sldChg chg="del">
        <pc:chgData name="James Williams" userId="c957a50b-491f-4d94-b4bc-52aca3e2340d" providerId="ADAL" clId="{A9843AEC-0B06-4E0A-845F-5812E1EF0099}" dt="2024-07-03T15:29:21.174" v="69" actId="2696"/>
        <pc:sldMkLst>
          <pc:docMk/>
          <pc:sldMk cId="2581898041" sldId="704"/>
        </pc:sldMkLst>
      </pc:sldChg>
      <pc:sldChg chg="del">
        <pc:chgData name="James Williams" userId="c957a50b-491f-4d94-b4bc-52aca3e2340d" providerId="ADAL" clId="{A9843AEC-0B06-4E0A-845F-5812E1EF0099}" dt="2024-07-03T15:29:21.174" v="69" actId="2696"/>
        <pc:sldMkLst>
          <pc:docMk/>
          <pc:sldMk cId="3233025690" sldId="705"/>
        </pc:sldMkLst>
      </pc:sldChg>
      <pc:sldChg chg="delSp modSp add mod setBg delDesignElem">
        <pc:chgData name="James Williams" userId="c957a50b-491f-4d94-b4bc-52aca3e2340d" providerId="ADAL" clId="{A9843AEC-0B06-4E0A-845F-5812E1EF0099}" dt="2024-07-03T15:46:24.558" v="396" actId="20577"/>
        <pc:sldMkLst>
          <pc:docMk/>
          <pc:sldMk cId="3910615593" sldId="706"/>
        </pc:sldMkLst>
      </pc:sldChg>
      <pc:sldChg chg="addSp delSp modSp add mod">
        <pc:chgData name="James Williams" userId="c957a50b-491f-4d94-b4bc-52aca3e2340d" providerId="ADAL" clId="{A9843AEC-0B06-4E0A-845F-5812E1EF0099}" dt="2024-07-03T15:46:21.891" v="395" actId="20577"/>
        <pc:sldMkLst>
          <pc:docMk/>
          <pc:sldMk cId="77681232" sldId="707"/>
        </pc:sldMkLst>
      </pc:sldChg>
      <pc:sldChg chg="modSp add mod">
        <pc:chgData name="James Williams" userId="c957a50b-491f-4d94-b4bc-52aca3e2340d" providerId="ADAL" clId="{A9843AEC-0B06-4E0A-845F-5812E1EF0099}" dt="2024-07-03T15:49:26.959" v="501" actId="14100"/>
        <pc:sldMkLst>
          <pc:docMk/>
          <pc:sldMk cId="3913267594" sldId="708"/>
        </pc:sldMkLst>
      </pc:sldChg>
    </pc:docChg>
  </pc:docChgLst>
  <pc:docChgLst>
    <pc:chgData name="James Williams" userId="c957a50b-491f-4d94-b4bc-52aca3e2340d" providerId="ADAL" clId="{32483C31-1E9C-4669-A2F9-623F93C02210}"/>
    <pc:docChg chg="undo custSel addSld delSld modSld sldOrd">
      <pc:chgData name="James Williams" userId="c957a50b-491f-4d94-b4bc-52aca3e2340d" providerId="ADAL" clId="{32483C31-1E9C-4669-A2F9-623F93C02210}" dt="2024-07-04T08:50:00.505" v="899" actId="20577"/>
      <pc:docMkLst>
        <pc:docMk/>
      </pc:docMkLst>
      <pc:sldChg chg="modSp mod">
        <pc:chgData name="James Williams" userId="c957a50b-491f-4d94-b4bc-52aca3e2340d" providerId="ADAL" clId="{32483C31-1E9C-4669-A2F9-623F93C02210}" dt="2024-07-04T07:38:17.050" v="28" actId="20577"/>
        <pc:sldMkLst>
          <pc:docMk/>
          <pc:sldMk cId="86034179" sldId="256"/>
        </pc:sldMkLst>
      </pc:sldChg>
      <pc:sldChg chg="addSp delSp modSp mod setBg">
        <pc:chgData name="James Williams" userId="c957a50b-491f-4d94-b4bc-52aca3e2340d" providerId="ADAL" clId="{32483C31-1E9C-4669-A2F9-623F93C02210}" dt="2024-07-04T07:42:13.657" v="64" actId="26606"/>
        <pc:sldMkLst>
          <pc:docMk/>
          <pc:sldMk cId="1411254778" sldId="683"/>
        </pc:sldMkLst>
      </pc:sldChg>
      <pc:sldChg chg="modSp mod">
        <pc:chgData name="James Williams" userId="c957a50b-491f-4d94-b4bc-52aca3e2340d" providerId="ADAL" clId="{32483C31-1E9C-4669-A2F9-623F93C02210}" dt="2024-07-04T08:50:00.505" v="899" actId="20577"/>
        <pc:sldMkLst>
          <pc:docMk/>
          <pc:sldMk cId="3179553881" sldId="690"/>
        </pc:sldMkLst>
      </pc:sldChg>
      <pc:sldChg chg="ord">
        <pc:chgData name="James Williams" userId="c957a50b-491f-4d94-b4bc-52aca3e2340d" providerId="ADAL" clId="{32483C31-1E9C-4669-A2F9-623F93C02210}" dt="2024-07-04T07:39:05.675" v="45"/>
        <pc:sldMkLst>
          <pc:docMk/>
          <pc:sldMk cId="4141932491" sldId="696"/>
        </pc:sldMkLst>
      </pc:sldChg>
      <pc:sldChg chg="del">
        <pc:chgData name="James Williams" userId="c957a50b-491f-4d94-b4bc-52aca3e2340d" providerId="ADAL" clId="{32483C31-1E9C-4669-A2F9-623F93C02210}" dt="2024-07-04T07:38:48.178" v="39" actId="2696"/>
        <pc:sldMkLst>
          <pc:docMk/>
          <pc:sldMk cId="3910615593" sldId="706"/>
        </pc:sldMkLst>
      </pc:sldChg>
      <pc:sldChg chg="addSp delSp modSp mod ord setBg">
        <pc:chgData name="James Williams" userId="c957a50b-491f-4d94-b4bc-52aca3e2340d" providerId="ADAL" clId="{32483C31-1E9C-4669-A2F9-623F93C02210}" dt="2024-07-04T08:15:02.925" v="706" actId="403"/>
        <pc:sldMkLst>
          <pc:docMk/>
          <pc:sldMk cId="77681232" sldId="707"/>
        </pc:sldMkLst>
      </pc:sldChg>
      <pc:sldChg chg="del">
        <pc:chgData name="James Williams" userId="c957a50b-491f-4d94-b4bc-52aca3e2340d" providerId="ADAL" clId="{32483C31-1E9C-4669-A2F9-623F93C02210}" dt="2024-07-04T08:14:10.378" v="705" actId="2696"/>
        <pc:sldMkLst>
          <pc:docMk/>
          <pc:sldMk cId="3913267594" sldId="708"/>
        </pc:sldMkLst>
      </pc:sldChg>
      <pc:sldChg chg="modSp add mod">
        <pc:chgData name="James Williams" userId="c957a50b-491f-4d94-b4bc-52aca3e2340d" providerId="ADAL" clId="{32483C31-1E9C-4669-A2F9-623F93C02210}" dt="2024-07-04T07:48:43.121" v="501" actId="1076"/>
        <pc:sldMkLst>
          <pc:docMk/>
          <pc:sldMk cId="2203701980" sldId="709"/>
        </pc:sldMkLst>
      </pc:sldChg>
      <pc:sldChg chg="add del">
        <pc:chgData name="James Williams" userId="c957a50b-491f-4d94-b4bc-52aca3e2340d" providerId="ADAL" clId="{32483C31-1E9C-4669-A2F9-623F93C02210}" dt="2024-07-04T08:18:03.681" v="708" actId="2890"/>
        <pc:sldMkLst>
          <pc:docMk/>
          <pc:sldMk cId="1572034536" sldId="710"/>
        </pc:sldMkLst>
      </pc:sldChg>
      <pc:sldChg chg="modSp add mod">
        <pc:chgData name="James Williams" userId="c957a50b-491f-4d94-b4bc-52aca3e2340d" providerId="ADAL" clId="{32483C31-1E9C-4669-A2F9-623F93C02210}" dt="2024-07-04T08:21:08.343" v="874" actId="113"/>
        <pc:sldMkLst>
          <pc:docMk/>
          <pc:sldMk cId="3220725425" sldId="710"/>
        </pc:sldMkLst>
      </pc:sldChg>
    </pc:docChg>
  </pc:docChgLst>
  <pc:docChgLst>
    <pc:chgData name="James Williams" userId="c957a50b-491f-4d94-b4bc-52aca3e2340d" providerId="ADAL" clId="{9BF24283-A177-4614-AA00-E3242A5F3FF4}"/>
    <pc:docChg chg="addSld delSld modSld">
      <pc:chgData name="James Williams" userId="c957a50b-491f-4d94-b4bc-52aca3e2340d" providerId="ADAL" clId="{9BF24283-A177-4614-AA00-E3242A5F3FF4}" dt="2025-09-15T16:08:53.339" v="1" actId="2696"/>
      <pc:docMkLst>
        <pc:docMk/>
      </pc:docMkLst>
      <pc:sldChg chg="del">
        <pc:chgData name="James Williams" userId="c957a50b-491f-4d94-b4bc-52aca3e2340d" providerId="ADAL" clId="{9BF24283-A177-4614-AA00-E3242A5F3FF4}" dt="2025-09-15T16:08:53.339" v="1" actId="2696"/>
        <pc:sldMkLst>
          <pc:docMk/>
          <pc:sldMk cId="1059467696" sldId="721"/>
        </pc:sldMkLst>
      </pc:sldChg>
      <pc:sldChg chg="add">
        <pc:chgData name="James Williams" userId="c957a50b-491f-4d94-b4bc-52aca3e2340d" providerId="ADAL" clId="{9BF24283-A177-4614-AA00-E3242A5F3FF4}" dt="2025-09-15T16:08:49.963" v="0"/>
        <pc:sldMkLst>
          <pc:docMk/>
          <pc:sldMk cId="2142399157" sldId="871"/>
        </pc:sldMkLst>
      </pc:sldChg>
    </pc:docChg>
  </pc:docChgLst>
  <pc:docChgLst>
    <pc:chgData name="James Williams" userId="c957a50b-491f-4d94-b4bc-52aca3e2340d" providerId="ADAL" clId="{3DEEFA09-04BE-4295-991B-83AC65A59B8E}"/>
    <pc:docChg chg="undo redo custSel addSld delSld modSld sldOrd">
      <pc:chgData name="James Williams" userId="c957a50b-491f-4d94-b4bc-52aca3e2340d" providerId="ADAL" clId="{3DEEFA09-04BE-4295-991B-83AC65A59B8E}" dt="2024-07-03T15:27:09.073" v="3060" actId="113"/>
      <pc:docMkLst>
        <pc:docMk/>
      </pc:docMkLst>
      <pc:sldChg chg="modSp mod">
        <pc:chgData name="James Williams" userId="c957a50b-491f-4d94-b4bc-52aca3e2340d" providerId="ADAL" clId="{3DEEFA09-04BE-4295-991B-83AC65A59B8E}" dt="2024-07-03T10:00:52.880" v="11" actId="20577"/>
        <pc:sldMkLst>
          <pc:docMk/>
          <pc:sldMk cId="86034179" sldId="256"/>
        </pc:sldMkLst>
      </pc:sldChg>
      <pc:sldChg chg="del">
        <pc:chgData name="James Williams" userId="c957a50b-491f-4d94-b4bc-52aca3e2340d" providerId="ADAL" clId="{3DEEFA09-04BE-4295-991B-83AC65A59B8E}" dt="2024-07-03T10:13:21.682" v="12" actId="2696"/>
        <pc:sldMkLst>
          <pc:docMk/>
          <pc:sldMk cId="551091137" sldId="261"/>
        </pc:sldMkLst>
      </pc:sldChg>
      <pc:sldChg chg="del">
        <pc:chgData name="James Williams" userId="c957a50b-491f-4d94-b4bc-52aca3e2340d" providerId="ADAL" clId="{3DEEFA09-04BE-4295-991B-83AC65A59B8E}" dt="2024-07-03T10:13:21.682" v="12" actId="2696"/>
        <pc:sldMkLst>
          <pc:docMk/>
          <pc:sldMk cId="0" sldId="323"/>
        </pc:sldMkLst>
      </pc:sldChg>
      <pc:sldChg chg="del">
        <pc:chgData name="James Williams" userId="c957a50b-491f-4d94-b4bc-52aca3e2340d" providerId="ADAL" clId="{3DEEFA09-04BE-4295-991B-83AC65A59B8E}" dt="2024-07-03T10:13:21.682" v="12" actId="2696"/>
        <pc:sldMkLst>
          <pc:docMk/>
          <pc:sldMk cId="3571227163" sldId="330"/>
        </pc:sldMkLst>
      </pc:sldChg>
      <pc:sldChg chg="del">
        <pc:chgData name="James Williams" userId="c957a50b-491f-4d94-b4bc-52aca3e2340d" providerId="ADAL" clId="{3DEEFA09-04BE-4295-991B-83AC65A59B8E}" dt="2024-07-03T10:13:21.682" v="12" actId="2696"/>
        <pc:sldMkLst>
          <pc:docMk/>
          <pc:sldMk cId="0" sldId="360"/>
        </pc:sldMkLst>
      </pc:sldChg>
      <pc:sldChg chg="del">
        <pc:chgData name="James Williams" userId="c957a50b-491f-4d94-b4bc-52aca3e2340d" providerId="ADAL" clId="{3DEEFA09-04BE-4295-991B-83AC65A59B8E}" dt="2024-07-03T10:13:21.682" v="12" actId="2696"/>
        <pc:sldMkLst>
          <pc:docMk/>
          <pc:sldMk cId="0" sldId="361"/>
        </pc:sldMkLst>
      </pc:sldChg>
      <pc:sldChg chg="del">
        <pc:chgData name="James Williams" userId="c957a50b-491f-4d94-b4bc-52aca3e2340d" providerId="ADAL" clId="{3DEEFA09-04BE-4295-991B-83AC65A59B8E}" dt="2024-07-03T10:13:21.682" v="12" actId="2696"/>
        <pc:sldMkLst>
          <pc:docMk/>
          <pc:sldMk cId="1545723159" sldId="362"/>
        </pc:sldMkLst>
      </pc:sldChg>
      <pc:sldChg chg="del">
        <pc:chgData name="James Williams" userId="c957a50b-491f-4d94-b4bc-52aca3e2340d" providerId="ADAL" clId="{3DEEFA09-04BE-4295-991B-83AC65A59B8E}" dt="2024-07-03T10:13:21.682" v="12" actId="2696"/>
        <pc:sldMkLst>
          <pc:docMk/>
          <pc:sldMk cId="0" sldId="363"/>
        </pc:sldMkLst>
      </pc:sldChg>
      <pc:sldChg chg="del">
        <pc:chgData name="James Williams" userId="c957a50b-491f-4d94-b4bc-52aca3e2340d" providerId="ADAL" clId="{3DEEFA09-04BE-4295-991B-83AC65A59B8E}" dt="2024-07-03T10:13:21.682" v="12" actId="2696"/>
        <pc:sldMkLst>
          <pc:docMk/>
          <pc:sldMk cId="0" sldId="367"/>
        </pc:sldMkLst>
      </pc:sldChg>
      <pc:sldChg chg="del">
        <pc:chgData name="James Williams" userId="c957a50b-491f-4d94-b4bc-52aca3e2340d" providerId="ADAL" clId="{3DEEFA09-04BE-4295-991B-83AC65A59B8E}" dt="2024-07-03T10:13:21.682" v="12" actId="2696"/>
        <pc:sldMkLst>
          <pc:docMk/>
          <pc:sldMk cId="1964606154" sldId="415"/>
        </pc:sldMkLst>
      </pc:sldChg>
      <pc:sldChg chg="del">
        <pc:chgData name="James Williams" userId="c957a50b-491f-4d94-b4bc-52aca3e2340d" providerId="ADAL" clId="{3DEEFA09-04BE-4295-991B-83AC65A59B8E}" dt="2024-07-03T10:13:21.682" v="12" actId="2696"/>
        <pc:sldMkLst>
          <pc:docMk/>
          <pc:sldMk cId="1633350336" sldId="416"/>
        </pc:sldMkLst>
      </pc:sldChg>
      <pc:sldChg chg="del">
        <pc:chgData name="James Williams" userId="c957a50b-491f-4d94-b4bc-52aca3e2340d" providerId="ADAL" clId="{3DEEFA09-04BE-4295-991B-83AC65A59B8E}" dt="2024-07-03T10:13:21.682" v="12" actId="2696"/>
        <pc:sldMkLst>
          <pc:docMk/>
          <pc:sldMk cId="1728469079" sldId="417"/>
        </pc:sldMkLst>
      </pc:sldChg>
      <pc:sldChg chg="del">
        <pc:chgData name="James Williams" userId="c957a50b-491f-4d94-b4bc-52aca3e2340d" providerId="ADAL" clId="{3DEEFA09-04BE-4295-991B-83AC65A59B8E}" dt="2024-07-03T10:13:21.682" v="12" actId="2696"/>
        <pc:sldMkLst>
          <pc:docMk/>
          <pc:sldMk cId="3914330097" sldId="421"/>
        </pc:sldMkLst>
      </pc:sldChg>
      <pc:sldChg chg="addSp modSp mod ord">
        <pc:chgData name="James Williams" userId="c957a50b-491f-4d94-b4bc-52aca3e2340d" providerId="ADAL" clId="{3DEEFA09-04BE-4295-991B-83AC65A59B8E}" dt="2024-07-03T14:59:47.109" v="2281" actId="20577"/>
        <pc:sldMkLst>
          <pc:docMk/>
          <pc:sldMk cId="2679785957" sldId="537"/>
        </pc:sldMkLst>
      </pc:sldChg>
      <pc:sldChg chg="del">
        <pc:chgData name="James Williams" userId="c957a50b-491f-4d94-b4bc-52aca3e2340d" providerId="ADAL" clId="{3DEEFA09-04BE-4295-991B-83AC65A59B8E}" dt="2024-07-03T10:13:21.682" v="12" actId="2696"/>
        <pc:sldMkLst>
          <pc:docMk/>
          <pc:sldMk cId="1656837397" sldId="538"/>
        </pc:sldMkLst>
      </pc:sldChg>
      <pc:sldChg chg="del">
        <pc:chgData name="James Williams" userId="c957a50b-491f-4d94-b4bc-52aca3e2340d" providerId="ADAL" clId="{3DEEFA09-04BE-4295-991B-83AC65A59B8E}" dt="2024-07-03T10:13:21.682" v="12" actId="2696"/>
        <pc:sldMkLst>
          <pc:docMk/>
          <pc:sldMk cId="3154505296" sldId="539"/>
        </pc:sldMkLst>
      </pc:sldChg>
      <pc:sldChg chg="del">
        <pc:chgData name="James Williams" userId="c957a50b-491f-4d94-b4bc-52aca3e2340d" providerId="ADAL" clId="{3DEEFA09-04BE-4295-991B-83AC65A59B8E}" dt="2024-07-03T10:13:21.682" v="12" actId="2696"/>
        <pc:sldMkLst>
          <pc:docMk/>
          <pc:sldMk cId="0" sldId="604"/>
        </pc:sldMkLst>
      </pc:sldChg>
      <pc:sldChg chg="del">
        <pc:chgData name="James Williams" userId="c957a50b-491f-4d94-b4bc-52aca3e2340d" providerId="ADAL" clId="{3DEEFA09-04BE-4295-991B-83AC65A59B8E}" dt="2024-07-03T15:19:26.371" v="2802" actId="2696"/>
        <pc:sldMkLst>
          <pc:docMk/>
          <pc:sldMk cId="3787804145" sldId="674"/>
        </pc:sldMkLst>
      </pc:sldChg>
      <pc:sldChg chg="del">
        <pc:chgData name="James Williams" userId="c957a50b-491f-4d94-b4bc-52aca3e2340d" providerId="ADAL" clId="{3DEEFA09-04BE-4295-991B-83AC65A59B8E}" dt="2024-07-03T10:13:21.682" v="12" actId="2696"/>
        <pc:sldMkLst>
          <pc:docMk/>
          <pc:sldMk cId="1800698127" sldId="677"/>
        </pc:sldMkLst>
      </pc:sldChg>
      <pc:sldChg chg="del">
        <pc:chgData name="James Williams" userId="c957a50b-491f-4d94-b4bc-52aca3e2340d" providerId="ADAL" clId="{3DEEFA09-04BE-4295-991B-83AC65A59B8E}" dt="2024-07-03T10:13:21.682" v="12" actId="2696"/>
        <pc:sldMkLst>
          <pc:docMk/>
          <pc:sldMk cId="1946822423" sldId="679"/>
        </pc:sldMkLst>
      </pc:sldChg>
      <pc:sldChg chg="del">
        <pc:chgData name="James Williams" userId="c957a50b-491f-4d94-b4bc-52aca3e2340d" providerId="ADAL" clId="{3DEEFA09-04BE-4295-991B-83AC65A59B8E}" dt="2024-07-03T10:13:21.682" v="12" actId="2696"/>
        <pc:sldMkLst>
          <pc:docMk/>
          <pc:sldMk cId="872018830" sldId="680"/>
        </pc:sldMkLst>
      </pc:sldChg>
      <pc:sldChg chg="modSp new mod ord">
        <pc:chgData name="James Williams" userId="c957a50b-491f-4d94-b4bc-52aca3e2340d" providerId="ADAL" clId="{3DEEFA09-04BE-4295-991B-83AC65A59B8E}" dt="2024-07-03T12:35:05.171" v="1154" actId="20578"/>
        <pc:sldMkLst>
          <pc:docMk/>
          <pc:sldMk cId="1411254778" sldId="683"/>
        </pc:sldMkLst>
      </pc:sldChg>
      <pc:sldChg chg="del">
        <pc:chgData name="James Williams" userId="c957a50b-491f-4d94-b4bc-52aca3e2340d" providerId="ADAL" clId="{3DEEFA09-04BE-4295-991B-83AC65A59B8E}" dt="2024-07-03T10:13:21.682" v="12" actId="2696"/>
        <pc:sldMkLst>
          <pc:docMk/>
          <pc:sldMk cId="3193581426" sldId="683"/>
        </pc:sldMkLst>
      </pc:sldChg>
      <pc:sldChg chg="addSp delSp modSp new del mod">
        <pc:chgData name="James Williams" userId="c957a50b-491f-4d94-b4bc-52aca3e2340d" providerId="ADAL" clId="{3DEEFA09-04BE-4295-991B-83AC65A59B8E}" dt="2024-07-03T12:17:44.756" v="897" actId="2696"/>
        <pc:sldMkLst>
          <pc:docMk/>
          <pc:sldMk cId="746558216" sldId="684"/>
        </pc:sldMkLst>
      </pc:sldChg>
      <pc:sldChg chg="del">
        <pc:chgData name="James Williams" userId="c957a50b-491f-4d94-b4bc-52aca3e2340d" providerId="ADAL" clId="{3DEEFA09-04BE-4295-991B-83AC65A59B8E}" dt="2024-07-03T10:13:21.682" v="12" actId="2696"/>
        <pc:sldMkLst>
          <pc:docMk/>
          <pc:sldMk cId="1363048601" sldId="684"/>
        </pc:sldMkLst>
      </pc:sldChg>
      <pc:sldChg chg="modSp new del mod">
        <pc:chgData name="James Williams" userId="c957a50b-491f-4d94-b4bc-52aca3e2340d" providerId="ADAL" clId="{3DEEFA09-04BE-4295-991B-83AC65A59B8E}" dt="2024-07-03T15:19:48.146" v="2811" actId="2696"/>
        <pc:sldMkLst>
          <pc:docMk/>
          <pc:sldMk cId="77950165" sldId="685"/>
        </pc:sldMkLst>
      </pc:sldChg>
      <pc:sldChg chg="del">
        <pc:chgData name="James Williams" userId="c957a50b-491f-4d94-b4bc-52aca3e2340d" providerId="ADAL" clId="{3DEEFA09-04BE-4295-991B-83AC65A59B8E}" dt="2024-07-03T10:13:21.682" v="12" actId="2696"/>
        <pc:sldMkLst>
          <pc:docMk/>
          <pc:sldMk cId="500667806" sldId="685"/>
        </pc:sldMkLst>
      </pc:sldChg>
      <pc:sldChg chg="modSp new del mod">
        <pc:chgData name="James Williams" userId="c957a50b-491f-4d94-b4bc-52aca3e2340d" providerId="ADAL" clId="{3DEEFA09-04BE-4295-991B-83AC65A59B8E}" dt="2024-07-03T15:21:49.854" v="2858" actId="2696"/>
        <pc:sldMkLst>
          <pc:docMk/>
          <pc:sldMk cId="2489214140" sldId="686"/>
        </pc:sldMkLst>
      </pc:sldChg>
      <pc:sldChg chg="delSp modSp add del mod">
        <pc:chgData name="James Williams" userId="c957a50b-491f-4d94-b4bc-52aca3e2340d" providerId="ADAL" clId="{3DEEFA09-04BE-4295-991B-83AC65A59B8E}" dt="2024-07-03T11:53:45.714" v="576" actId="2696"/>
        <pc:sldMkLst>
          <pc:docMk/>
          <pc:sldMk cId="1435721038" sldId="687"/>
        </pc:sldMkLst>
      </pc:sldChg>
      <pc:sldChg chg="addSp delSp modSp add mod setBg">
        <pc:chgData name="James Williams" userId="c957a50b-491f-4d94-b4bc-52aca3e2340d" providerId="ADAL" clId="{3DEEFA09-04BE-4295-991B-83AC65A59B8E}" dt="2024-07-03T14:03:14.378" v="1955" actId="20577"/>
        <pc:sldMkLst>
          <pc:docMk/>
          <pc:sldMk cId="3957291574" sldId="688"/>
        </pc:sldMkLst>
      </pc:sldChg>
      <pc:sldChg chg="addSp modSp add mod setBg">
        <pc:chgData name="James Williams" userId="c957a50b-491f-4d94-b4bc-52aca3e2340d" providerId="ADAL" clId="{3DEEFA09-04BE-4295-991B-83AC65A59B8E}" dt="2024-07-03T14:03:08.737" v="1951" actId="20577"/>
        <pc:sldMkLst>
          <pc:docMk/>
          <pc:sldMk cId="2971221943" sldId="689"/>
        </pc:sldMkLst>
      </pc:sldChg>
      <pc:sldChg chg="modSp new mod ord">
        <pc:chgData name="James Williams" userId="c957a50b-491f-4d94-b4bc-52aca3e2340d" providerId="ADAL" clId="{3DEEFA09-04BE-4295-991B-83AC65A59B8E}" dt="2024-07-03T12:24:57.171" v="1026" actId="20577"/>
        <pc:sldMkLst>
          <pc:docMk/>
          <pc:sldMk cId="3179553881" sldId="690"/>
        </pc:sldMkLst>
      </pc:sldChg>
      <pc:sldChg chg="modSp new mod ord">
        <pc:chgData name="James Williams" userId="c957a50b-491f-4d94-b4bc-52aca3e2340d" providerId="ADAL" clId="{3DEEFA09-04BE-4295-991B-83AC65A59B8E}" dt="2024-07-03T15:25:36.127" v="2982" actId="21"/>
        <pc:sldMkLst>
          <pc:docMk/>
          <pc:sldMk cId="2741911409" sldId="691"/>
        </pc:sldMkLst>
      </pc:sldChg>
      <pc:sldChg chg="addSp modSp new mod">
        <pc:chgData name="James Williams" userId="c957a50b-491f-4d94-b4bc-52aca3e2340d" providerId="ADAL" clId="{3DEEFA09-04BE-4295-991B-83AC65A59B8E}" dt="2024-07-03T14:02:48.670" v="1943" actId="20577"/>
        <pc:sldMkLst>
          <pc:docMk/>
          <pc:sldMk cId="3393645057" sldId="692"/>
        </pc:sldMkLst>
      </pc:sldChg>
      <pc:sldChg chg="addSp delSp modSp new mod setBg">
        <pc:chgData name="James Williams" userId="c957a50b-491f-4d94-b4bc-52aca3e2340d" providerId="ADAL" clId="{3DEEFA09-04BE-4295-991B-83AC65A59B8E}" dt="2024-07-03T14:02:37.760" v="1939"/>
        <pc:sldMkLst>
          <pc:docMk/>
          <pc:sldMk cId="326966942" sldId="693"/>
        </pc:sldMkLst>
      </pc:sldChg>
      <pc:sldChg chg="addSp delSp modSp add mod">
        <pc:chgData name="James Williams" userId="c957a50b-491f-4d94-b4bc-52aca3e2340d" providerId="ADAL" clId="{3DEEFA09-04BE-4295-991B-83AC65A59B8E}" dt="2024-07-03T15:02:16.706" v="2324" actId="20577"/>
        <pc:sldMkLst>
          <pc:docMk/>
          <pc:sldMk cId="268706035" sldId="694"/>
        </pc:sldMkLst>
      </pc:sldChg>
      <pc:sldChg chg="add del">
        <pc:chgData name="James Williams" userId="c957a50b-491f-4d94-b4bc-52aca3e2340d" providerId="ADAL" clId="{3DEEFA09-04BE-4295-991B-83AC65A59B8E}" dt="2024-07-03T12:39:09.031" v="1179" actId="2696"/>
        <pc:sldMkLst>
          <pc:docMk/>
          <pc:sldMk cId="3305703031" sldId="694"/>
        </pc:sldMkLst>
      </pc:sldChg>
      <pc:sldChg chg="addSp modSp add mod">
        <pc:chgData name="James Williams" userId="c957a50b-491f-4d94-b4bc-52aca3e2340d" providerId="ADAL" clId="{3DEEFA09-04BE-4295-991B-83AC65A59B8E}" dt="2024-07-03T15:01:49.807" v="2322" actId="1076"/>
        <pc:sldMkLst>
          <pc:docMk/>
          <pc:sldMk cId="4261529573" sldId="695"/>
        </pc:sldMkLst>
      </pc:sldChg>
      <pc:sldChg chg="addSp delSp modSp new mod setBg">
        <pc:chgData name="James Williams" userId="c957a50b-491f-4d94-b4bc-52aca3e2340d" providerId="ADAL" clId="{3DEEFA09-04BE-4295-991B-83AC65A59B8E}" dt="2024-07-03T15:00:17.340" v="2283" actId="1076"/>
        <pc:sldMkLst>
          <pc:docMk/>
          <pc:sldMk cId="4141932491" sldId="696"/>
        </pc:sldMkLst>
      </pc:sldChg>
      <pc:sldChg chg="modSp add mod">
        <pc:chgData name="James Williams" userId="c957a50b-491f-4d94-b4bc-52aca3e2340d" providerId="ADAL" clId="{3DEEFA09-04BE-4295-991B-83AC65A59B8E}" dt="2024-07-03T15:02:11.303" v="2323" actId="20577"/>
        <pc:sldMkLst>
          <pc:docMk/>
          <pc:sldMk cId="92744715" sldId="697"/>
        </pc:sldMkLst>
      </pc:sldChg>
      <pc:sldChg chg="modSp add mod">
        <pc:chgData name="James Williams" userId="c957a50b-491f-4d94-b4bc-52aca3e2340d" providerId="ADAL" clId="{3DEEFA09-04BE-4295-991B-83AC65A59B8E}" dt="2024-07-03T15:03:21.467" v="2326" actId="14100"/>
        <pc:sldMkLst>
          <pc:docMk/>
          <pc:sldMk cId="794230205" sldId="698"/>
        </pc:sldMkLst>
      </pc:sldChg>
      <pc:sldChg chg="addSp modSp new mod setBg">
        <pc:chgData name="James Williams" userId="c957a50b-491f-4d94-b4bc-52aca3e2340d" providerId="ADAL" clId="{3DEEFA09-04BE-4295-991B-83AC65A59B8E}" dt="2024-07-03T15:22:05.756" v="2861" actId="1076"/>
        <pc:sldMkLst>
          <pc:docMk/>
          <pc:sldMk cId="202382296" sldId="699"/>
        </pc:sldMkLst>
      </pc:sldChg>
      <pc:sldChg chg="addSp modSp new mod">
        <pc:chgData name="James Williams" userId="c957a50b-491f-4d94-b4bc-52aca3e2340d" providerId="ADAL" clId="{3DEEFA09-04BE-4295-991B-83AC65A59B8E}" dt="2024-07-03T15:18:52.245" v="2792" actId="1076"/>
        <pc:sldMkLst>
          <pc:docMk/>
          <pc:sldMk cId="287818146" sldId="700"/>
        </pc:sldMkLst>
      </pc:sldChg>
      <pc:sldChg chg="modSp add mod">
        <pc:chgData name="James Williams" userId="c957a50b-491f-4d94-b4bc-52aca3e2340d" providerId="ADAL" clId="{3DEEFA09-04BE-4295-991B-83AC65A59B8E}" dt="2024-07-03T14:33:40.660" v="2158" actId="113"/>
        <pc:sldMkLst>
          <pc:docMk/>
          <pc:sldMk cId="1560934723" sldId="701"/>
        </pc:sldMkLst>
      </pc:sldChg>
      <pc:sldChg chg="addSp delSp modSp new mod">
        <pc:chgData name="James Williams" userId="c957a50b-491f-4d94-b4bc-52aca3e2340d" providerId="ADAL" clId="{3DEEFA09-04BE-4295-991B-83AC65A59B8E}" dt="2024-07-03T14:59:39.253" v="2277" actId="1076"/>
        <pc:sldMkLst>
          <pc:docMk/>
          <pc:sldMk cId="1747409754" sldId="702"/>
        </pc:sldMkLst>
      </pc:sldChg>
      <pc:sldChg chg="addSp delSp modSp new del mod setBg">
        <pc:chgData name="James Williams" userId="c957a50b-491f-4d94-b4bc-52aca3e2340d" providerId="ADAL" clId="{3DEEFA09-04BE-4295-991B-83AC65A59B8E}" dt="2024-07-03T15:19:19.167" v="2801" actId="2696"/>
        <pc:sldMkLst>
          <pc:docMk/>
          <pc:sldMk cId="1056185316" sldId="703"/>
        </pc:sldMkLst>
      </pc:sldChg>
      <pc:sldChg chg="delSp modSp add mod setBg delDesignElem">
        <pc:chgData name="James Williams" userId="c957a50b-491f-4d94-b4bc-52aca3e2340d" providerId="ADAL" clId="{3DEEFA09-04BE-4295-991B-83AC65A59B8E}" dt="2024-07-03T15:19:41.281" v="2810" actId="1076"/>
        <pc:sldMkLst>
          <pc:docMk/>
          <pc:sldMk cId="3908674622" sldId="703"/>
        </pc:sldMkLst>
      </pc:sldChg>
      <pc:sldChg chg="addSp delSp modSp add mod">
        <pc:chgData name="James Williams" userId="c957a50b-491f-4d94-b4bc-52aca3e2340d" providerId="ADAL" clId="{3DEEFA09-04BE-4295-991B-83AC65A59B8E}" dt="2024-07-03T15:20:04.937" v="2814" actId="1076"/>
        <pc:sldMkLst>
          <pc:docMk/>
          <pc:sldMk cId="2581898041" sldId="704"/>
        </pc:sldMkLst>
      </pc:sldChg>
      <pc:sldChg chg="addSp modSp new mod setBg">
        <pc:chgData name="James Williams" userId="c957a50b-491f-4d94-b4bc-52aca3e2340d" providerId="ADAL" clId="{3DEEFA09-04BE-4295-991B-83AC65A59B8E}" dt="2024-07-03T15:27:09.073" v="3060" actId="113"/>
        <pc:sldMkLst>
          <pc:docMk/>
          <pc:sldMk cId="3233025690" sldId="705"/>
        </pc:sldMkLst>
      </pc:sldChg>
      <pc:sldMasterChg chg="delSldLayout">
        <pc:chgData name="James Williams" userId="c957a50b-491f-4d94-b4bc-52aca3e2340d" providerId="ADAL" clId="{3DEEFA09-04BE-4295-991B-83AC65A59B8E}" dt="2024-07-03T10:13:21.682" v="12" actId="2696"/>
        <pc:sldMasterMkLst>
          <pc:docMk/>
          <pc:sldMasterMk cId="2211830382" sldId="2147483814"/>
        </pc:sldMasterMkLst>
        <pc:sldLayoutChg chg="del">
          <pc:chgData name="James Williams" userId="c957a50b-491f-4d94-b4bc-52aca3e2340d" providerId="ADAL" clId="{3DEEFA09-04BE-4295-991B-83AC65A59B8E}" dt="2024-07-03T10:13:21.682" v="12" actId="2696"/>
          <pc:sldLayoutMkLst>
            <pc:docMk/>
            <pc:sldMasterMk cId="2211830382" sldId="2147483814"/>
            <pc:sldLayoutMk cId="3758420546" sldId="2147483815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A512B9-FAFD-4D3F-9865-4A4366FB8BC5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1C9189-CE85-4B0B-8983-2EEE799E52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1634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78627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96021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713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3318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9516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548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7865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3771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10/26/2025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4775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7669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425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219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1830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07" r:id="rId6"/>
    <p:sldLayoutId id="2147483803" r:id="rId7"/>
    <p:sldLayoutId id="2147483804" r:id="rId8"/>
    <p:sldLayoutId id="2147483805" r:id="rId9"/>
    <p:sldLayoutId id="2147483806" r:id="rId10"/>
    <p:sldLayoutId id="214748380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teams.microsoft.com/l/meetup-join/19%3ameeting_NTJhYmI5NjAtM2NmNS00YzVmLThhZDItZGQ1MjcwNDBiMzJj%40thread.v2/0?context=%7b%22Tid%22%3a%224e0f11f9-046e-4505-9cb8-db2152311e21%22%2c%22Oid%22%3a%22c957a50b-491f-4d94-b4bc-52aca3e2340d%22%7d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s://teams.microsoft.com/l/meetup-join/19%3ameeting_ZjUwOWNiNGItZWZiYS00MDEzLWJhN2EtYTk2OWMxODI1Njlh%40thread.v2/0?context=%7b%22Tid%22%3a%224e0f11f9-046e-4505-9cb8-db2152311e21%22%2c%22Oid%22%3a%22c957a50b-491f-4d94-b4bc-52aca3e2340d%22%7d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svg"/><Relationship Id="rId9" Type="http://schemas.openxmlformats.org/officeDocument/2006/relationships/hyperlink" Target="https://tinyurl.com/2ac6vws4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195219893@N08/51937601808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lnkd.in/equPUue" TargetMode="External"/><Relationship Id="rId2" Type="http://schemas.openxmlformats.org/officeDocument/2006/relationships/hyperlink" Target="https://www.linkedin.com/learning/?u=77966930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7" Type="http://schemas.openxmlformats.org/officeDocument/2006/relationships/image" Target="../media/image17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5221" y="677739"/>
            <a:ext cx="6639369" cy="902512"/>
          </a:xfrm>
        </p:spPr>
        <p:txBody>
          <a:bodyPr>
            <a:normAutofit/>
          </a:bodyPr>
          <a:lstStyle/>
          <a:p>
            <a:r>
              <a:rPr lang="en-GB" sz="5400" b="1" u="sng" dirty="0"/>
              <a:t>Log-in to MS-Teams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A7EC381-B78E-33A9-8D1C-695AD8BB46E6}"/>
              </a:ext>
            </a:extLst>
          </p:cNvPr>
          <p:cNvGrpSpPr/>
          <p:nvPr/>
        </p:nvGrpSpPr>
        <p:grpSpPr>
          <a:xfrm>
            <a:off x="6639951" y="2886246"/>
            <a:ext cx="4293873" cy="3028332"/>
            <a:chOff x="5860677" y="2191869"/>
            <a:chExt cx="3666564" cy="2523566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6EC8E407-E663-4E16-DF7A-A29469ED1BB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7003675" y="2191869"/>
              <a:ext cx="2523566" cy="2523566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02AF6B8B-F32F-C118-936D-B59699A9139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860677" y="2857500"/>
              <a:ext cx="1703294" cy="1703294"/>
            </a:xfrm>
            <a:prstGeom prst="rect">
              <a:avLst/>
            </a:prstGeom>
          </p:spPr>
        </p:pic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147AAE-7C10-A7D2-362A-DBB641DA1005}"/>
              </a:ext>
            </a:extLst>
          </p:cNvPr>
          <p:cNvSpPr txBox="1">
            <a:spLocks/>
          </p:cNvSpPr>
          <p:nvPr/>
        </p:nvSpPr>
        <p:spPr>
          <a:xfrm>
            <a:off x="702335" y="2173835"/>
            <a:ext cx="10636225" cy="4381710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Log-in to Teams: </a:t>
            </a:r>
            <a: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Click here to join the meeting</a:t>
            </a:r>
            <a:endParaRPr kumimoji="0" lang="en-US" sz="3000" b="1" i="0" u="none" strike="noStrike" kern="1200" cap="none" spc="0" normalizeH="0" baseline="0" noProof="0" dirty="0">
              <a:ln>
                <a:noFill/>
              </a:ln>
              <a:solidFill>
                <a:srgbClr val="3333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hlinkClick r:id="rId8" tooltip="Meeting join link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lvl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Or use: </a:t>
            </a:r>
            <a:r>
              <a:rPr lang="en-GB" sz="3000" u="sng" dirty="0">
                <a:solidFill>
                  <a:srgbClr val="3333FF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https://tinyurl.com/2ac6vws4</a:t>
            </a:r>
            <a:r>
              <a:rPr lang="en-GB" sz="3000" dirty="0">
                <a:solidFill>
                  <a:srgbClr val="3333FF"/>
                </a:solidFill>
              </a:rPr>
              <a:t> </a:t>
            </a:r>
            <a:endParaRPr kumimoji="0" lang="en-GB" sz="3000" b="0" i="0" u="none" strike="noStrike" kern="1200" cap="none" spc="0" normalizeH="0" baseline="0" noProof="0" dirty="0">
              <a:ln>
                <a:noFill/>
              </a:ln>
              <a:solidFill>
                <a:srgbClr val="3333FF"/>
              </a:solidFill>
              <a:effectLst/>
              <a:uLnTx/>
              <a:uFillTx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During the Activity &amp; Q&amp;A sessions to:</a:t>
            </a:r>
          </a:p>
          <a:p>
            <a:pPr marL="457200" marR="0" lvl="1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Ask Questions</a:t>
            </a:r>
          </a:p>
          <a:p>
            <a:pPr marL="457200" marR="0" lvl="1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Contribute</a:t>
            </a:r>
          </a:p>
          <a:p>
            <a:pPr marL="457200" marR="0" lvl="1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Collaborate with others</a:t>
            </a:r>
          </a:p>
          <a:p>
            <a:pPr marL="457200" marR="0" lvl="1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Share resources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000" dirty="0">
                <a:latin typeface="Calibri" panose="020F0502020204030204"/>
                <a:cs typeface="Arial" panose="020B0604020202020204" pitchFamily="34" charset="0"/>
              </a:rPr>
              <a:t> Receive feedback</a:t>
            </a:r>
            <a:endParaRPr kumimoji="0" lang="en-GB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FFFF00"/>
              </a:highlight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23991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D73D0-919B-3CF7-5969-224345C583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1" y="640868"/>
            <a:ext cx="5991244" cy="1106424"/>
          </a:xfrm>
        </p:spPr>
        <p:txBody>
          <a:bodyPr>
            <a:normAutofit/>
          </a:bodyPr>
          <a:lstStyle/>
          <a:p>
            <a:r>
              <a:rPr lang="en-GB" sz="4400" dirty="0"/>
              <a:t>Homework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FE26E-B96D-DE1C-9FD3-A328FBA425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1612" y="2179983"/>
            <a:ext cx="10217692" cy="429370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Last week’s homework: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Last week you were asked to read the following </a:t>
            </a:r>
            <a:r>
              <a:rPr lang="en-GB" b="1" dirty="0"/>
              <a:t>handouts</a:t>
            </a:r>
            <a:r>
              <a:rPr lang="en-GB" dirty="0"/>
              <a:t> on Moodle titled: </a:t>
            </a:r>
          </a:p>
          <a:p>
            <a:pPr lvl="1"/>
            <a:r>
              <a:rPr lang="en-GB" sz="2800" b="1" dirty="0"/>
              <a:t>Motivation &amp; Leadership</a:t>
            </a:r>
            <a:endParaRPr lang="en-GB" sz="2800" dirty="0"/>
          </a:p>
          <a:p>
            <a:pPr lvl="1"/>
            <a:r>
              <a:rPr lang="en-GB" sz="2800" b="1" dirty="0"/>
              <a:t>Organisational Culture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And to use the Leadership/Management style list and </a:t>
            </a:r>
            <a:r>
              <a:rPr lang="en-GB" b="1" dirty="0"/>
              <a:t>place intrinsic or extrinsic or both next to each style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Let’s review each Activity on the following 2 slides.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7" name="Graphic 6" descr="Board Room">
            <a:extLst>
              <a:ext uri="{FF2B5EF4-FFF2-40B4-BE49-F238E27FC236}">
                <a16:creationId xmlns:a16="http://schemas.microsoft.com/office/drawing/2014/main" id="{46E5F093-4539-9236-855D-81B5380123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769575" y="-399529"/>
            <a:ext cx="2712984" cy="2712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6155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555785-7A55-77C9-B6F2-061D9DB773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2FCDC-C3C2-EFB5-B947-A7C7080A5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328" y="341195"/>
            <a:ext cx="11176466" cy="1088136"/>
          </a:xfrm>
        </p:spPr>
        <p:txBody>
          <a:bodyPr anchor="b">
            <a:normAutofit/>
          </a:bodyPr>
          <a:lstStyle/>
          <a:p>
            <a:r>
              <a:rPr lang="en-GB" sz="3400" b="1" dirty="0"/>
              <a:t>Homework 1:</a:t>
            </a:r>
            <a:r>
              <a:rPr lang="en-GB" sz="3400" dirty="0"/>
              <a:t> Read handout – Motivation &amp;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C471F0-F66B-3670-138A-711922CC18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327" y="2353966"/>
            <a:ext cx="5710095" cy="3584448"/>
          </a:xfrm>
        </p:spPr>
        <p:txBody>
          <a:bodyPr anchor="t"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400" dirty="0"/>
              <a:t>Moodle </a:t>
            </a:r>
            <a:r>
              <a:rPr lang="en-GB" sz="2400" b="1" dirty="0"/>
              <a:t>handouts </a:t>
            </a:r>
            <a:r>
              <a:rPr lang="en-GB" sz="2400" dirty="0"/>
              <a:t>: </a:t>
            </a:r>
          </a:p>
          <a:p>
            <a:pPr lvl="1"/>
            <a:r>
              <a:rPr lang="en-GB" b="1" dirty="0"/>
              <a:t>Motivation &amp; Leadership</a:t>
            </a:r>
            <a:endParaRPr lang="en-GB" dirty="0"/>
          </a:p>
          <a:p>
            <a:pPr lvl="1"/>
            <a:r>
              <a:rPr lang="en-GB" b="1" dirty="0"/>
              <a:t>Organisational Culture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Reflect and write approx. 250 words summarising what you have learned and found most interesting.</a:t>
            </a:r>
          </a:p>
          <a:p>
            <a:pPr marL="0" indent="0">
              <a:buNone/>
            </a:pPr>
            <a:r>
              <a:rPr lang="en-GB" sz="2400" dirty="0">
                <a:highlight>
                  <a:srgbClr val="FFFF00"/>
                </a:highlight>
              </a:rPr>
              <a:t>Post answer in the chat.</a:t>
            </a:r>
          </a:p>
          <a:p>
            <a:endParaRPr lang="en-GB" sz="2000" dirty="0"/>
          </a:p>
          <a:p>
            <a:endParaRPr lang="en-GB" sz="1700" dirty="0"/>
          </a:p>
        </p:txBody>
      </p:sp>
      <p:pic>
        <p:nvPicPr>
          <p:cNvPr id="5" name="Picture 4" descr="A group of people climbing a mountain&#10;&#10;AI-generated content may be incorrect.">
            <a:extLst>
              <a:ext uri="{FF2B5EF4-FFF2-40B4-BE49-F238E27FC236}">
                <a16:creationId xmlns:a16="http://schemas.microsoft.com/office/drawing/2014/main" id="{0917E971-9475-BA6A-674E-66040A61BB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33422" y="2220664"/>
            <a:ext cx="5258255" cy="3717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32823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64F72-9759-25F3-9C20-7CC546215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Homework 2:</a:t>
            </a:r>
            <a:r>
              <a:rPr lang="en-GB" dirty="0"/>
              <a:t> Motivation &amp; L&amp;M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5DF22-CF4A-C2AE-5B9C-2759937641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550" y="2061766"/>
            <a:ext cx="10955877" cy="4632461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600" dirty="0"/>
              <a:t>Use the list below and state which Leadership/Management style uses intrinsic or extrinsic motivation or both. Place intrinsic or extrinsic or both next to each style:</a:t>
            </a:r>
          </a:p>
          <a:p>
            <a:pPr lvl="0"/>
            <a:r>
              <a:rPr lang="en-GB" sz="3600" b="1" dirty="0"/>
              <a:t>Autocratic:</a:t>
            </a:r>
            <a:endParaRPr lang="en-GB" sz="3600" dirty="0"/>
          </a:p>
          <a:p>
            <a:pPr lvl="0"/>
            <a:r>
              <a:rPr lang="en-GB" sz="3600" b="1" dirty="0"/>
              <a:t>Democratic:</a:t>
            </a:r>
            <a:endParaRPr lang="en-GB" sz="3600" dirty="0"/>
          </a:p>
          <a:p>
            <a:pPr lvl="0"/>
            <a:r>
              <a:rPr lang="en-GB" sz="3600" b="1" dirty="0"/>
              <a:t>Laissez-faire:</a:t>
            </a:r>
            <a:endParaRPr lang="en-GB" sz="3600" dirty="0"/>
          </a:p>
          <a:p>
            <a:pPr lvl="0"/>
            <a:r>
              <a:rPr lang="en-GB" sz="3600" b="1" dirty="0"/>
              <a:t>Transactional:</a:t>
            </a:r>
            <a:endParaRPr lang="en-GB" sz="3600" dirty="0"/>
          </a:p>
          <a:p>
            <a:pPr lvl="0"/>
            <a:r>
              <a:rPr lang="en-GB" sz="3600" b="1" dirty="0"/>
              <a:t>Transformational:</a:t>
            </a:r>
            <a:endParaRPr lang="en-GB" sz="3600" dirty="0"/>
          </a:p>
          <a:p>
            <a:pPr lvl="0"/>
            <a:r>
              <a:rPr lang="en-GB" sz="3600" b="1" dirty="0"/>
              <a:t>Servant leadership:</a:t>
            </a:r>
            <a:endParaRPr lang="en-GB" sz="3600" dirty="0"/>
          </a:p>
          <a:p>
            <a:pPr lvl="0"/>
            <a:r>
              <a:rPr lang="en-GB" sz="3600" b="1" dirty="0"/>
              <a:t>Compassionate leadership:</a:t>
            </a:r>
            <a:endParaRPr lang="en-GB" sz="3600" dirty="0"/>
          </a:p>
          <a:p>
            <a:pPr lvl="0"/>
            <a:r>
              <a:rPr lang="en-GB" sz="3600" b="1" dirty="0"/>
              <a:t>Situational Leadership:</a:t>
            </a:r>
            <a:r>
              <a:rPr lang="en-GB" sz="3600" dirty="0"/>
              <a:t> </a:t>
            </a:r>
          </a:p>
          <a:p>
            <a:pPr lvl="0"/>
            <a:r>
              <a:rPr lang="en-GB" sz="3600" b="1" dirty="0"/>
              <a:t>Holistic Leadership: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59E4EE-D2BB-F435-5A23-9E3129C4287F}"/>
              </a:ext>
            </a:extLst>
          </p:cNvPr>
          <p:cNvSpPr txBox="1"/>
          <p:nvPr/>
        </p:nvSpPr>
        <p:spPr>
          <a:xfrm>
            <a:off x="1027043" y="6309360"/>
            <a:ext cx="400878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highlight>
                  <a:srgbClr val="FFFF00"/>
                </a:highlight>
              </a:rPr>
              <a:t>Post answer in the chat.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529100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D73D0-919B-3CF7-5969-224345C583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630" y="566060"/>
            <a:ext cx="10484388" cy="1106424"/>
          </a:xfrm>
        </p:spPr>
        <p:txBody>
          <a:bodyPr>
            <a:normAutofit/>
          </a:bodyPr>
          <a:lstStyle/>
          <a:p>
            <a:r>
              <a:rPr lang="en-GB" b="1" dirty="0"/>
              <a:t>Activity: </a:t>
            </a:r>
            <a:r>
              <a:rPr lang="en-GB" dirty="0"/>
              <a:t>Case-study: </a:t>
            </a:r>
            <a:r>
              <a:rPr lang="en-US" dirty="0"/>
              <a:t>Holistic Leadership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FE26E-B96D-DE1C-9FD3-A328FBA425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606" y="2239423"/>
            <a:ext cx="6838567" cy="375160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Brought forward from last week: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Using an </a:t>
            </a:r>
            <a:r>
              <a:rPr lang="en-GB" b="1" dirty="0"/>
              <a:t>AI tool of your choice</a:t>
            </a:r>
            <a:r>
              <a:rPr lang="en-GB" dirty="0"/>
              <a:t>: </a:t>
            </a:r>
            <a:r>
              <a:rPr lang="en-US" dirty="0"/>
              <a:t>Create a Leadership &amp; management Case-study for an actual Tech/Design Company that uses a Holistic Leadership approach to solve a problem and document the benefits.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err="1">
                <a:highlight>
                  <a:srgbClr val="FFFF00"/>
                </a:highlight>
              </a:rPr>
              <a:t>Summarise</a:t>
            </a:r>
            <a:r>
              <a:rPr lang="en-US" dirty="0">
                <a:highlight>
                  <a:srgbClr val="FFFF00"/>
                </a:highlight>
              </a:rPr>
              <a:t> the Case study and benefits into several paragraphs.</a:t>
            </a:r>
          </a:p>
          <a:p>
            <a:endParaRPr lang="en-US" dirty="0"/>
          </a:p>
          <a:p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5" name="Picture 4" descr="Person using laptop and mobile phone">
            <a:extLst>
              <a:ext uri="{FF2B5EF4-FFF2-40B4-BE49-F238E27FC236}">
                <a16:creationId xmlns:a16="http://schemas.microsoft.com/office/drawing/2014/main" id="{C6BD0436-1982-3E0E-37DE-BDF0BBA9DBF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4544" y="2487421"/>
            <a:ext cx="3885173" cy="259011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D9AB328-CD90-5F09-E1BF-D2AF09885DF0}"/>
              </a:ext>
            </a:extLst>
          </p:cNvPr>
          <p:cNvSpPr txBox="1"/>
          <p:nvPr/>
        </p:nvSpPr>
        <p:spPr>
          <a:xfrm>
            <a:off x="686606" y="5931396"/>
            <a:ext cx="400878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highlight>
                  <a:srgbClr val="FFFF00"/>
                </a:highlight>
              </a:rPr>
              <a:t>Post answer in the chat.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5250557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4" name="Picture 3" descr="A colorful circle with dots&#10;&#10;Description automatically generated with medium confidence">
            <a:extLst>
              <a:ext uri="{FF2B5EF4-FFF2-40B4-BE49-F238E27FC236}">
                <a16:creationId xmlns:a16="http://schemas.microsoft.com/office/drawing/2014/main" id="{C3E3AB51-0A47-DD5E-2132-01D2998F20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947" b="1455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02155"/>
            <a:ext cx="12191999" cy="115584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107731-8C78-6367-4A31-2641C6D851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9272" y="5865805"/>
            <a:ext cx="7518195" cy="807857"/>
          </a:xfrm>
          <a:ln>
            <a:noFill/>
          </a:ln>
        </p:spPr>
        <p:txBody>
          <a:bodyPr anchor="ctr">
            <a:normAutofit/>
          </a:bodyPr>
          <a:lstStyle/>
          <a:p>
            <a:r>
              <a:rPr lang="en-GB" sz="3200" dirty="0"/>
              <a:t>Lead. Man. &amp; Ethics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599AF4-9D8C-6471-4255-DB35D0D2B0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99894" y="5865805"/>
            <a:ext cx="3636749" cy="807857"/>
          </a:xfrm>
        </p:spPr>
        <p:txBody>
          <a:bodyPr anchor="ctr">
            <a:normAutofit/>
          </a:bodyPr>
          <a:lstStyle/>
          <a:p>
            <a:r>
              <a:rPr lang="en-GB" sz="1800" dirty="0"/>
              <a:t>Leadership, Management and Ethics (ACCA7044)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7F32F7B-3250-A16C-13CF-57F728E049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24386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98DE8DCB-6F40-A3E0-5DE3-7510A3C2A3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758348" y="6276696"/>
            <a:ext cx="731520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60341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1B867-B840-4BE3-C9CE-BEAB06474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E6B279-253E-448C-7C89-E1BFD838A8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4945" y="2226232"/>
            <a:ext cx="10168128" cy="36941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Today’s Lecture tutorial will help you to answer task 2 of the assignment that focuses on Ethics. Today’s deck will cover: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Business ethics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Case-study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Problem solving &amp; L&amp;M styles</a:t>
            </a:r>
          </a:p>
        </p:txBody>
      </p:sp>
    </p:spTree>
    <p:extLst>
      <p:ext uri="{BB962C8B-B14F-4D97-AF65-F5344CB8AC3E}">
        <p14:creationId xmlns:p14="http://schemas.microsoft.com/office/powerpoint/2010/main" val="31795538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BC781-14B4-8BAF-AEE6-AAFD1EEB0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kern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Ethical </a:t>
            </a:r>
            <a:r>
              <a:rPr lang="en-GB" sz="40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considerations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3F2C1-3E33-6E04-DEA3-C370598293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and document some </a:t>
            </a:r>
            <a:r>
              <a:rPr lang="en-GB" b="1" dirty="0"/>
              <a:t>contemporary</a:t>
            </a:r>
            <a:r>
              <a:rPr lang="en-GB" dirty="0"/>
              <a:t> </a:t>
            </a:r>
            <a:r>
              <a:rPr lang="en-GB" b="1" dirty="0"/>
              <a:t>ethical</a:t>
            </a:r>
            <a:r>
              <a:rPr lang="en-GB" dirty="0"/>
              <a:t> </a:t>
            </a:r>
            <a:r>
              <a:rPr lang="en-GB" b="1" dirty="0"/>
              <a:t>considerations</a:t>
            </a:r>
            <a:r>
              <a:rPr lang="en-GB" dirty="0"/>
              <a:t> in the workplace that Leaders and Managers need to be aware of and consider today?.</a:t>
            </a:r>
          </a:p>
          <a:p>
            <a:pPr marL="0" indent="0">
              <a:buNone/>
            </a:pPr>
            <a:r>
              <a:rPr lang="en-GB" dirty="0"/>
              <a:t>Share your answer if asked.</a:t>
            </a:r>
          </a:p>
        </p:txBody>
      </p:sp>
      <p:pic>
        <p:nvPicPr>
          <p:cNvPr id="5" name="Graphic 4" descr="Badge Heart outline">
            <a:extLst>
              <a:ext uri="{FF2B5EF4-FFF2-40B4-BE49-F238E27FC236}">
                <a16:creationId xmlns:a16="http://schemas.microsoft.com/office/drawing/2014/main" id="{1742B23B-ACF8-578C-4865-3E1749869C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39416" y="0"/>
            <a:ext cx="1985319" cy="1985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2547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BC781-14B4-8BAF-AEE6-AAFD1EEB0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kern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Ethical </a:t>
            </a:r>
            <a:r>
              <a:rPr lang="en-GB" sz="40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considerations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3F2C1-3E33-6E04-DEA3-C370598293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768" y="2339592"/>
            <a:ext cx="10168128" cy="3694176"/>
          </a:xfrm>
        </p:spPr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Select </a:t>
            </a:r>
            <a:r>
              <a:rPr lang="en-GB" b="1" dirty="0"/>
              <a:t>one ethical consideration/topic </a:t>
            </a:r>
            <a:r>
              <a:rPr lang="en-GB" dirty="0"/>
              <a:t>from your answer to the last question, an area you are interested in (or one from the list below):</a:t>
            </a:r>
          </a:p>
          <a:p>
            <a:pPr lvl="1"/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Change management, Emotional intelligence, Motivation, Employee engagement, Job satisfaction,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Diversity Equality &amp; Inclusion (DEI), Environment, Sustainability, F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lexible working options,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Remote and Hybrid Work Models or other consideration.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Research and analyse the </a:t>
            </a:r>
            <a:r>
              <a:rPr lang="en-GB" b="1" dirty="0"/>
              <a:t>potential issues</a:t>
            </a:r>
            <a:r>
              <a:rPr lang="en-GB" dirty="0"/>
              <a:t>/problems Leaders and Managers may encounter in this area </a:t>
            </a:r>
            <a:r>
              <a:rPr lang="en-GB" b="1" dirty="0"/>
              <a:t>and document some solutions</a:t>
            </a:r>
            <a:r>
              <a:rPr lang="en-GB" dirty="0"/>
              <a:t>. Use both search engines and AI tools.</a:t>
            </a:r>
          </a:p>
          <a:p>
            <a:pPr marL="0" indent="0">
              <a:buNone/>
            </a:pPr>
            <a:r>
              <a:rPr lang="en-GB" dirty="0"/>
              <a:t>Share your answer if asked.</a:t>
            </a:r>
          </a:p>
        </p:txBody>
      </p:sp>
      <p:pic>
        <p:nvPicPr>
          <p:cNvPr id="5" name="Graphic 4" descr="Badge Heart outline">
            <a:extLst>
              <a:ext uri="{FF2B5EF4-FFF2-40B4-BE49-F238E27FC236}">
                <a16:creationId xmlns:a16="http://schemas.microsoft.com/office/drawing/2014/main" id="{1742B23B-ACF8-578C-4865-3E1749869C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39416" y="0"/>
            <a:ext cx="1985319" cy="1985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7019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1A1C5D3-C053-4EE9-BE1A-419B6E27C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3473CF9-37EB-43E7-89EF-D2D1C53D1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615" y="221673"/>
            <a:ext cx="8384770" cy="133263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C1843D-D240-0E70-350F-383707CED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121" y="310343"/>
            <a:ext cx="7985759" cy="8688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/>
              <a:t>Break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586B4EF9-43BA-4655-A6FF-1D8E21574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3110" y="1211407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7" name="Graphic 6" descr="Coffee">
            <a:extLst>
              <a:ext uri="{FF2B5EF4-FFF2-40B4-BE49-F238E27FC236}">
                <a16:creationId xmlns:a16="http://schemas.microsoft.com/office/drawing/2014/main" id="{7E272C3D-753D-61C3-FFD5-708190D34E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01971" y="2015229"/>
            <a:ext cx="4096512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19324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ED73D0-919B-3CF7-5969-224345C583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r>
              <a:rPr lang="en-GB" sz="3400" dirty="0"/>
              <a:t>Ethics Case-study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FE26E-B96D-DE1C-9FD3-A328FBA425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6148" y="2514600"/>
            <a:ext cx="6829582" cy="4133088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000" dirty="0">
                <a:highlight>
                  <a:srgbClr val="FFFF00"/>
                </a:highlight>
              </a:rPr>
              <a:t>Either:</a:t>
            </a:r>
            <a:r>
              <a:rPr lang="en-GB" sz="2000" dirty="0"/>
              <a:t> Research and find a </a:t>
            </a:r>
            <a:r>
              <a:rPr lang="en-GB" sz="2000" b="1" dirty="0"/>
              <a:t>Business Ethics Case study </a:t>
            </a:r>
            <a:r>
              <a:rPr lang="en-GB" sz="2000" dirty="0"/>
              <a:t>for a Tech/Design Company, review the problem outlined and document what </a:t>
            </a:r>
            <a:r>
              <a:rPr lang="en-GB" sz="2000" b="1" dirty="0"/>
              <a:t>Leaders &amp; Managers </a:t>
            </a:r>
            <a:r>
              <a:rPr lang="en-GB" sz="2000" dirty="0"/>
              <a:t>can do to solve the issues.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highlight>
                  <a:srgbClr val="FFFF00"/>
                </a:highlight>
              </a:rPr>
              <a:t>Or:</a:t>
            </a:r>
            <a:r>
              <a:rPr lang="en-GB" sz="2000" dirty="0"/>
              <a:t> Using an </a:t>
            </a:r>
            <a:r>
              <a:rPr lang="en-GB" sz="2000" b="1" dirty="0"/>
              <a:t>AI tool of your choice</a:t>
            </a:r>
            <a:r>
              <a:rPr lang="en-GB" sz="2000" dirty="0"/>
              <a:t>: </a:t>
            </a:r>
            <a:r>
              <a:rPr lang="en-US" sz="2000" dirty="0"/>
              <a:t>Create a </a:t>
            </a:r>
            <a:r>
              <a:rPr lang="en-GB" sz="2000" b="1" dirty="0"/>
              <a:t>Business Ethics Case-study </a:t>
            </a:r>
            <a:r>
              <a:rPr lang="en-US" sz="2000" dirty="0"/>
              <a:t>for an actual Tech/Design Company with a contemporary ethical problem and document </a:t>
            </a:r>
            <a:r>
              <a:rPr lang="en-GB" sz="2000" dirty="0"/>
              <a:t>what </a:t>
            </a:r>
            <a:r>
              <a:rPr lang="en-GB" sz="2000" b="1" dirty="0"/>
              <a:t>Leaders &amp; Managers </a:t>
            </a:r>
            <a:r>
              <a:rPr lang="en-GB" sz="2000" dirty="0"/>
              <a:t>can do to solve the issue</a:t>
            </a:r>
            <a:r>
              <a:rPr lang="en-US" sz="2000" dirty="0"/>
              <a:t>.</a:t>
            </a:r>
          </a:p>
          <a:p>
            <a:pPr>
              <a:lnSpc>
                <a:spcPct val="100000"/>
              </a:lnSpc>
            </a:pPr>
            <a:r>
              <a:rPr lang="en-US" sz="2000" dirty="0" err="1">
                <a:highlight>
                  <a:srgbClr val="FFFF00"/>
                </a:highlight>
              </a:rPr>
              <a:t>Summarise</a:t>
            </a:r>
            <a:r>
              <a:rPr lang="en-US" sz="2000" dirty="0">
                <a:highlight>
                  <a:srgbClr val="FFFF00"/>
                </a:highlight>
              </a:rPr>
              <a:t> the problem and solution into several paragraphs</a:t>
            </a:r>
            <a:r>
              <a:rPr lang="en-US" sz="2000" dirty="0"/>
              <a:t>.</a:t>
            </a:r>
          </a:p>
          <a:p>
            <a:pPr>
              <a:lnSpc>
                <a:spcPct val="100000"/>
              </a:lnSpc>
            </a:pPr>
            <a:r>
              <a:rPr lang="en-GB" sz="2400" b="1" dirty="0"/>
              <a:t>Share</a:t>
            </a:r>
            <a:r>
              <a:rPr lang="en-GB" sz="2400" dirty="0"/>
              <a:t> your answer if asked.</a:t>
            </a:r>
          </a:p>
          <a:p>
            <a:pPr>
              <a:lnSpc>
                <a:spcPct val="100000"/>
              </a:lnSpc>
            </a:pPr>
            <a:endParaRPr lang="en-US" sz="2000" dirty="0"/>
          </a:p>
          <a:p>
            <a:pPr>
              <a:lnSpc>
                <a:spcPct val="100000"/>
              </a:lnSpc>
            </a:pPr>
            <a:endParaRPr lang="en-GB" sz="2000" dirty="0"/>
          </a:p>
          <a:p>
            <a:pPr marL="514350" indent="-514350">
              <a:lnSpc>
                <a:spcPct val="100000"/>
              </a:lnSpc>
              <a:buFont typeface="+mj-lt"/>
              <a:buAutoNum type="arabicPeriod"/>
            </a:pPr>
            <a:endParaRPr lang="en-GB" sz="2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endParaRPr lang="en-GB" sz="2000" dirty="0"/>
          </a:p>
        </p:txBody>
      </p:sp>
      <p:pic>
        <p:nvPicPr>
          <p:cNvPr id="5" name="Picture 4" descr="Person using laptop and mobile phone">
            <a:extLst>
              <a:ext uri="{FF2B5EF4-FFF2-40B4-BE49-F238E27FC236}">
                <a16:creationId xmlns:a16="http://schemas.microsoft.com/office/drawing/2014/main" id="{C6BD0436-1982-3E0E-37DE-BDF0BBA9DBF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92" r="23604" b="-1"/>
          <a:stretch/>
        </p:blipFill>
        <p:spPr>
          <a:xfrm>
            <a:off x="7125730" y="10"/>
            <a:ext cx="5066270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solidFill>
            <a:srgbClr val="FFFFFF">
              <a:shade val="85000"/>
            </a:srgbClr>
          </a:solidFill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776812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BC781-14B4-8BAF-AEE6-AAFD1EEB0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Activity: Ethics &amp; L&amp;M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3F2C1-3E33-6E04-DEA3-C370598293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346218"/>
            <a:ext cx="10168128" cy="3694176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Considering the </a:t>
            </a:r>
            <a:r>
              <a:rPr lang="en-GB" b="1" dirty="0"/>
              <a:t>ethical considerations </a:t>
            </a:r>
            <a:r>
              <a:rPr lang="en-GB" dirty="0"/>
              <a:t>you have looked at today. Reflect and document how</a:t>
            </a:r>
            <a:r>
              <a:rPr lang="en-US" dirty="0"/>
              <a:t> contemporary </a:t>
            </a:r>
            <a:r>
              <a:rPr lang="en-US" b="1" dirty="0"/>
              <a:t>Leadership and management styles </a:t>
            </a:r>
            <a:r>
              <a:rPr lang="en-US" dirty="0"/>
              <a:t>may help to solve the issues?</a:t>
            </a:r>
          </a:p>
          <a:p>
            <a:pPr marL="0" indent="0">
              <a:buNone/>
            </a:pPr>
            <a:r>
              <a:rPr lang="en-GB" dirty="0"/>
              <a:t>Share your answer or 2/3 students asked.</a:t>
            </a:r>
          </a:p>
        </p:txBody>
      </p:sp>
      <p:pic>
        <p:nvPicPr>
          <p:cNvPr id="5" name="Graphic 4" descr="Badge Heart outline">
            <a:extLst>
              <a:ext uri="{FF2B5EF4-FFF2-40B4-BE49-F238E27FC236}">
                <a16:creationId xmlns:a16="http://schemas.microsoft.com/office/drawing/2014/main" id="{1742B23B-ACF8-578C-4865-3E1749869C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39416" y="0"/>
            <a:ext cx="1985319" cy="1985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7254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D16A0-F1DC-333D-EA09-0AD7CD37A7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20min Activity: Business Ethics Video-series / course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CD8CF-83BA-8DF1-6F3C-D829D05D6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7514" y="2166598"/>
            <a:ext cx="11129442" cy="440647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600" dirty="0"/>
              <a:t>Use the </a:t>
            </a:r>
            <a:r>
              <a:rPr lang="en-GB" sz="2600" b="1" dirty="0"/>
              <a:t>UWTSD </a:t>
            </a:r>
            <a:r>
              <a:rPr lang="en-GB" sz="2600" b="1" dirty="0" err="1"/>
              <a:t>Linkedin</a:t>
            </a:r>
            <a:r>
              <a:rPr lang="en-GB" sz="2600" b="1" dirty="0"/>
              <a:t> learning </a:t>
            </a:r>
            <a:r>
              <a:rPr lang="en-GB" sz="2600" dirty="0"/>
              <a:t>links below and search to find a relevant Video-series/course to start related to e.g.:</a:t>
            </a:r>
          </a:p>
          <a:p>
            <a:r>
              <a:rPr lang="en-GB" sz="2600" dirty="0"/>
              <a:t>Ethics in Technology</a:t>
            </a:r>
          </a:p>
          <a:p>
            <a:r>
              <a:rPr lang="en-GB" sz="2600" dirty="0"/>
              <a:t>Business Ethics</a:t>
            </a:r>
          </a:p>
          <a:p>
            <a:r>
              <a:rPr lang="en-GB" sz="2600" dirty="0"/>
              <a:t>Leadership &amp; Ethics</a:t>
            </a:r>
          </a:p>
          <a:p>
            <a:r>
              <a:rPr lang="en-GB" sz="2600" dirty="0"/>
              <a:t>Project Management &amp; Ethics</a:t>
            </a:r>
          </a:p>
          <a:p>
            <a:pPr marL="0" indent="0">
              <a:buNone/>
            </a:pPr>
            <a:r>
              <a:rPr lang="en-GB" sz="2600" b="1" dirty="0"/>
              <a:t>UWTSD </a:t>
            </a:r>
            <a:r>
              <a:rPr lang="en-GB" sz="2600" b="1" dirty="0" err="1"/>
              <a:t>Linkedin</a:t>
            </a:r>
            <a:r>
              <a:rPr lang="en-GB" sz="2600" b="1" dirty="0"/>
              <a:t> learning </a:t>
            </a:r>
            <a:r>
              <a:rPr lang="en-GB" sz="2600" dirty="0"/>
              <a:t>links: </a:t>
            </a:r>
          </a:p>
          <a:p>
            <a:r>
              <a:rPr lang="en-GB" sz="2600" u="sng" dirty="0" err="1">
                <a:solidFill>
                  <a:srgbClr val="0000FF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Linkedin</a:t>
            </a:r>
            <a:r>
              <a:rPr lang="en-GB" sz="2600" u="sng" dirty="0">
                <a:solidFill>
                  <a:srgbClr val="0000FF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 Learning</a:t>
            </a:r>
          </a:p>
          <a:p>
            <a:r>
              <a:rPr lang="en-GB" sz="2600" dirty="0"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https://www.linkedin.com/learning/?u=77966930</a:t>
            </a:r>
            <a:r>
              <a:rPr lang="en-GB" sz="2600" dirty="0"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</a:rPr>
              <a:t>  </a:t>
            </a:r>
          </a:p>
          <a:p>
            <a:r>
              <a:rPr lang="en-GB" sz="2600" dirty="0">
                <a:highlight>
                  <a:srgbClr val="FFFF00"/>
                </a:highlight>
                <a:cs typeface="Arial" panose="020B0604020202020204" pitchFamily="34" charset="0"/>
                <a:hlinkClick r:id="rId3" tooltip="https://eur01.safelinks.protection.outlook.com/?url=https%3a%2f%2flnkd.in%2fequpuue&amp;data=04%7c01%7cgaynor.thomas%40uwtsd.ac.uk%7cd4600d3689114a6cc26608d9f624c25e%7c4e0f11f9046e45059cb8db2152311e21%7c0%7c0%7c637811459997469898%7cunknown%7ctwfpbgzsb3d8eyjwijoimc4wljawmdailcjqijoiv2lumziilcjbtii6ik1hawwilcjxvci6mn0%3d%7c3000&amp;sdata=nmvqkiqnew6w0mtfqeebbzas95ybagvv%2fgjdyf7x3ns%3d&amp;reserved=0"/>
              </a:rPr>
              <a:t>https://lnkd.in/equPUue</a:t>
            </a:r>
            <a:r>
              <a:rPr lang="en-GB" sz="2600" dirty="0">
                <a:highlight>
                  <a:srgbClr val="FFFF00"/>
                </a:highlight>
                <a:cs typeface="Arial" panose="020B0604020202020204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endParaRPr lang="en-GB" sz="2400" u="sng" dirty="0">
              <a:solidFill>
                <a:srgbClr val="0000FF"/>
              </a:solidFill>
              <a:highlight>
                <a:srgbClr val="FFFF00"/>
              </a:highlight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16900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A9F2C5-948E-C55A-A854-28808BF741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9F6E1-32B6-174C-BC57-F6907D206F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kern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Activity: Key learning from Video/course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57264-B39B-CA2D-267A-8C93804783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Reflect and document: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highlight>
                  <a:srgbClr val="FFFF00"/>
                </a:highlight>
              </a:rPr>
              <a:t>What is the video-series/course about?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highlight>
                  <a:srgbClr val="FFFF00"/>
                </a:highlight>
              </a:rPr>
              <a:t>What have you learned so far?</a:t>
            </a:r>
          </a:p>
          <a:p>
            <a:pPr marL="0" indent="0">
              <a:buNone/>
            </a:pPr>
            <a:r>
              <a:rPr lang="en-GB" dirty="0"/>
              <a:t>Share your answer or 2/3 students asked.</a:t>
            </a:r>
          </a:p>
        </p:txBody>
      </p:sp>
      <p:pic>
        <p:nvPicPr>
          <p:cNvPr id="5" name="Graphic 4" descr="Badge Heart outline">
            <a:extLst>
              <a:ext uri="{FF2B5EF4-FFF2-40B4-BE49-F238E27FC236}">
                <a16:creationId xmlns:a16="http://schemas.microsoft.com/office/drawing/2014/main" id="{1253A792-5F73-21EB-C937-58D3176798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74231" y="159026"/>
            <a:ext cx="1782417" cy="1782417"/>
          </a:xfrm>
          <a:prstGeom prst="rect">
            <a:avLst/>
          </a:prstGeom>
        </p:spPr>
      </p:pic>
      <p:pic>
        <p:nvPicPr>
          <p:cNvPr id="6" name="Graphic 5" descr="Vlog outline">
            <a:extLst>
              <a:ext uri="{FF2B5EF4-FFF2-40B4-BE49-F238E27FC236}">
                <a16:creationId xmlns:a16="http://schemas.microsoft.com/office/drawing/2014/main" id="{570B4539-FF4E-33C2-0EE9-6368575F9D0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812265" y="3504611"/>
            <a:ext cx="2053174" cy="2053174"/>
          </a:xfrm>
          <a:prstGeom prst="rect">
            <a:avLst/>
          </a:prstGeom>
        </p:spPr>
      </p:pic>
      <p:pic>
        <p:nvPicPr>
          <p:cNvPr id="8" name="Graphic 7" descr="Presentation with media with solid fill">
            <a:extLst>
              <a:ext uri="{FF2B5EF4-FFF2-40B4-BE49-F238E27FC236}">
                <a16:creationId xmlns:a16="http://schemas.microsoft.com/office/drawing/2014/main" id="{46EB7E28-9780-9816-6BE0-4D064196673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812265" y="2117830"/>
            <a:ext cx="2053174" cy="2053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87378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A7F72-D450-5F37-F144-ADAB5D0833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Download register &amp; Questions?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9B163D-E00E-C7B8-91DA-C43C5C4A5AAF}"/>
              </a:ext>
            </a:extLst>
          </p:cNvPr>
          <p:cNvSpPr txBox="1"/>
          <p:nvPr/>
        </p:nvSpPr>
        <p:spPr>
          <a:xfrm>
            <a:off x="967286" y="2314832"/>
            <a:ext cx="54829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Download register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Any questions?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End.</a:t>
            </a:r>
          </a:p>
        </p:txBody>
      </p:sp>
    </p:spTree>
    <p:extLst>
      <p:ext uri="{BB962C8B-B14F-4D97-AF65-F5344CB8AC3E}">
        <p14:creationId xmlns:p14="http://schemas.microsoft.com/office/powerpoint/2010/main" val="1377050631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2481</TotalTime>
  <Words>713</Words>
  <Application>Microsoft Office PowerPoint</Application>
  <PresentationFormat>Widescreen</PresentationFormat>
  <Paragraphs>89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Arial</vt:lpstr>
      <vt:lpstr>Avenir Next LT Pro</vt:lpstr>
      <vt:lpstr>Calibri</vt:lpstr>
      <vt:lpstr>Times New Roman</vt:lpstr>
      <vt:lpstr>AccentBoxVTI</vt:lpstr>
      <vt:lpstr>Log-in to MS-Teams</vt:lpstr>
      <vt:lpstr>Homework review</vt:lpstr>
      <vt:lpstr>Homework 1: Read handout – Motivation &amp; Leadership</vt:lpstr>
      <vt:lpstr>Homework 2: Motivation &amp; L&amp;M styles</vt:lpstr>
      <vt:lpstr>Activity: Case-study: Holistic Leadership </vt:lpstr>
      <vt:lpstr>Lead. Man. &amp; Ethics</vt:lpstr>
      <vt:lpstr>Overview</vt:lpstr>
      <vt:lpstr>Ethical considerations</vt:lpstr>
      <vt:lpstr>Ethical considerations</vt:lpstr>
      <vt:lpstr>Break</vt:lpstr>
      <vt:lpstr>Ethics Case-study</vt:lpstr>
      <vt:lpstr>Activity: Ethics &amp; L&amp;M styles</vt:lpstr>
      <vt:lpstr>20min Activity: Business Ethics Video-series / course </vt:lpstr>
      <vt:lpstr>Activity: Key learning from Video/course</vt:lpstr>
      <vt:lpstr>Download register &amp;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introduction</dc:title>
  <dc:creator>James Williams</dc:creator>
  <cp:lastModifiedBy>James Williams</cp:lastModifiedBy>
  <cp:revision>13</cp:revision>
  <dcterms:created xsi:type="dcterms:W3CDTF">2024-07-01T09:26:22Z</dcterms:created>
  <dcterms:modified xsi:type="dcterms:W3CDTF">2025-10-26T15:37:24Z</dcterms:modified>
</cp:coreProperties>
</file>