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67" r:id="rId3"/>
    <p:sldId id="268" r:id="rId4"/>
    <p:sldId id="278" r:id="rId5"/>
    <p:sldId id="257" r:id="rId6"/>
    <p:sldId id="270" r:id="rId7"/>
    <p:sldId id="272" r:id="rId8"/>
    <p:sldId id="269" r:id="rId9"/>
    <p:sldId id="271" r:id="rId10"/>
    <p:sldId id="265" r:id="rId11"/>
    <p:sldId id="258" r:id="rId12"/>
    <p:sldId id="294" r:id="rId13"/>
    <p:sldId id="273" r:id="rId14"/>
    <p:sldId id="274" r:id="rId15"/>
    <p:sldId id="275" r:id="rId16"/>
    <p:sldId id="299" r:id="rId17"/>
    <p:sldId id="277" r:id="rId18"/>
    <p:sldId id="298" r:id="rId19"/>
    <p:sldId id="279" r:id="rId20"/>
    <p:sldId id="260" r:id="rId21"/>
    <p:sldId id="264" r:id="rId22"/>
    <p:sldId id="283" r:id="rId23"/>
    <p:sldId id="297" r:id="rId24"/>
    <p:sldId id="280" r:id="rId25"/>
    <p:sldId id="285" r:id="rId26"/>
    <p:sldId id="261" r:id="rId27"/>
    <p:sldId id="287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78" autoAdjust="0"/>
  </p:normalViewPr>
  <p:slideViewPr>
    <p:cSldViewPr>
      <p:cViewPr varScale="1">
        <p:scale>
          <a:sx n="62" d="100"/>
          <a:sy n="62" d="100"/>
        </p:scale>
        <p:origin x="65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2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30.png"/><Relationship Id="rId7" Type="http://schemas.openxmlformats.org/officeDocument/2006/relationships/image" Target="../media/image12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2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30.png"/><Relationship Id="rId7" Type="http://schemas.openxmlformats.org/officeDocument/2006/relationships/image" Target="../media/image12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C82323-75B8-4A87-9637-98D369C940F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6683A4C-78BD-420F-BACD-6FE38392BE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Immediacy is the noticing of what is happening in the here and now in the therapeutic relationship</a:t>
          </a:r>
          <a:endParaRPr lang="en-US"/>
        </a:p>
      </dgm:t>
    </dgm:pt>
    <dgm:pt modelId="{E781197D-AFEC-467E-A86A-6942F1AE83C0}" type="parTrans" cxnId="{544571FF-0ADE-4DD9-8190-04BF70ECCFE1}">
      <dgm:prSet/>
      <dgm:spPr/>
      <dgm:t>
        <a:bodyPr/>
        <a:lstStyle/>
        <a:p>
          <a:endParaRPr lang="en-US"/>
        </a:p>
      </dgm:t>
    </dgm:pt>
    <dgm:pt modelId="{27E8295A-02A5-4274-840B-FC56C6D4D9E7}" type="sibTrans" cxnId="{544571FF-0ADE-4DD9-8190-04BF70ECCFE1}">
      <dgm:prSet/>
      <dgm:spPr/>
      <dgm:t>
        <a:bodyPr/>
        <a:lstStyle/>
        <a:p>
          <a:endParaRPr lang="en-US"/>
        </a:p>
      </dgm:t>
    </dgm:pt>
    <dgm:pt modelId="{F7718393-22BB-4FD2-A314-7FBFA64B09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calls for awareness</a:t>
          </a:r>
          <a:endParaRPr lang="en-US"/>
        </a:p>
      </dgm:t>
    </dgm:pt>
    <dgm:pt modelId="{0AB5CB41-65DA-4649-8C0D-E8F789B44CAC}" type="parTrans" cxnId="{A9562EE2-39CE-497A-A12F-034D00E415F9}">
      <dgm:prSet/>
      <dgm:spPr/>
      <dgm:t>
        <a:bodyPr/>
        <a:lstStyle/>
        <a:p>
          <a:endParaRPr lang="en-US"/>
        </a:p>
      </dgm:t>
    </dgm:pt>
    <dgm:pt modelId="{A933AD6D-3698-4FE9-93FB-00EABE7447E8}" type="sibTrans" cxnId="{A9562EE2-39CE-497A-A12F-034D00E415F9}">
      <dgm:prSet/>
      <dgm:spPr/>
      <dgm:t>
        <a:bodyPr/>
        <a:lstStyle/>
        <a:p>
          <a:endParaRPr lang="en-US"/>
        </a:p>
      </dgm:t>
    </dgm:pt>
    <dgm:pt modelId="{C02839C6-EA5A-40B3-B8F7-F8EF54DD20E1}" type="pres">
      <dgm:prSet presAssocID="{6DC82323-75B8-4A87-9637-98D369C940FC}" presName="root" presStyleCnt="0">
        <dgm:presLayoutVars>
          <dgm:dir/>
          <dgm:resizeHandles val="exact"/>
        </dgm:presLayoutVars>
      </dgm:prSet>
      <dgm:spPr/>
    </dgm:pt>
    <dgm:pt modelId="{1286E844-ABEB-4082-9A1F-FCA478EC1190}" type="pres">
      <dgm:prSet presAssocID="{36683A4C-78BD-420F-BACD-6FE38392BE8A}" presName="compNode" presStyleCnt="0"/>
      <dgm:spPr/>
    </dgm:pt>
    <dgm:pt modelId="{C654F7C4-4FEC-40AE-A4E5-D9211EFD8D42}" type="pres">
      <dgm:prSet presAssocID="{36683A4C-78BD-420F-BACD-6FE38392BE8A}" presName="bgRect" presStyleLbl="bgShp" presStyleIdx="0" presStyleCnt="2"/>
      <dgm:spPr/>
    </dgm:pt>
    <dgm:pt modelId="{290C1B16-37B5-4F61-8F12-798A862E35C5}" type="pres">
      <dgm:prSet presAssocID="{36683A4C-78BD-420F-BACD-6FE38392BE8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433A5C91-E2F3-4BD9-A560-7D83A2A3AFF5}" type="pres">
      <dgm:prSet presAssocID="{36683A4C-78BD-420F-BACD-6FE38392BE8A}" presName="spaceRect" presStyleCnt="0"/>
      <dgm:spPr/>
    </dgm:pt>
    <dgm:pt modelId="{E90F28D4-25B2-452C-8E42-8CA6966E0DDF}" type="pres">
      <dgm:prSet presAssocID="{36683A4C-78BD-420F-BACD-6FE38392BE8A}" presName="parTx" presStyleLbl="revTx" presStyleIdx="0" presStyleCnt="2">
        <dgm:presLayoutVars>
          <dgm:chMax val="0"/>
          <dgm:chPref val="0"/>
        </dgm:presLayoutVars>
      </dgm:prSet>
      <dgm:spPr/>
    </dgm:pt>
    <dgm:pt modelId="{C1661BFA-BAAD-448A-A97B-9CDACEDA252D}" type="pres">
      <dgm:prSet presAssocID="{27E8295A-02A5-4274-840B-FC56C6D4D9E7}" presName="sibTrans" presStyleCnt="0"/>
      <dgm:spPr/>
    </dgm:pt>
    <dgm:pt modelId="{94E3C359-46AC-4E07-990E-D29D3C6ACD86}" type="pres">
      <dgm:prSet presAssocID="{F7718393-22BB-4FD2-A314-7FBFA64B0939}" presName="compNode" presStyleCnt="0"/>
      <dgm:spPr/>
    </dgm:pt>
    <dgm:pt modelId="{4FBFFA68-2B8F-4D5E-AC32-B0F9F7B7E5CA}" type="pres">
      <dgm:prSet presAssocID="{F7718393-22BB-4FD2-A314-7FBFA64B0939}" presName="bgRect" presStyleLbl="bgShp" presStyleIdx="1" presStyleCnt="2"/>
      <dgm:spPr/>
    </dgm:pt>
    <dgm:pt modelId="{76CE94C9-5D6B-4174-9D05-2C36E7AB83FD}" type="pres">
      <dgm:prSet presAssocID="{F7718393-22BB-4FD2-A314-7FBFA64B093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F0E0ECA5-CF38-46E5-B9F4-3DB4C9158428}" type="pres">
      <dgm:prSet presAssocID="{F7718393-22BB-4FD2-A314-7FBFA64B0939}" presName="spaceRect" presStyleCnt="0"/>
      <dgm:spPr/>
    </dgm:pt>
    <dgm:pt modelId="{CAA13949-5452-4EC4-A382-68E08BF31EE7}" type="pres">
      <dgm:prSet presAssocID="{F7718393-22BB-4FD2-A314-7FBFA64B093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65BE8AB-FA42-4698-AC3D-6CBF2E6FA22B}" type="presOf" srcId="{6DC82323-75B8-4A87-9637-98D369C940FC}" destId="{C02839C6-EA5A-40B3-B8F7-F8EF54DD20E1}" srcOrd="0" destOrd="0" presId="urn:microsoft.com/office/officeart/2018/2/layout/IconVerticalSolidList"/>
    <dgm:cxn modelId="{CA2220DD-35CC-42CF-BF7F-EA2AEB5D2C0D}" type="presOf" srcId="{36683A4C-78BD-420F-BACD-6FE38392BE8A}" destId="{E90F28D4-25B2-452C-8E42-8CA6966E0DDF}" srcOrd="0" destOrd="0" presId="urn:microsoft.com/office/officeart/2018/2/layout/IconVerticalSolidList"/>
    <dgm:cxn modelId="{A9562EE2-39CE-497A-A12F-034D00E415F9}" srcId="{6DC82323-75B8-4A87-9637-98D369C940FC}" destId="{F7718393-22BB-4FD2-A314-7FBFA64B0939}" srcOrd="1" destOrd="0" parTransId="{0AB5CB41-65DA-4649-8C0D-E8F789B44CAC}" sibTransId="{A933AD6D-3698-4FE9-93FB-00EABE7447E8}"/>
    <dgm:cxn modelId="{865964EF-1791-400B-89B4-F62771C16CE0}" type="presOf" srcId="{F7718393-22BB-4FD2-A314-7FBFA64B0939}" destId="{CAA13949-5452-4EC4-A382-68E08BF31EE7}" srcOrd="0" destOrd="0" presId="urn:microsoft.com/office/officeart/2018/2/layout/IconVerticalSolidList"/>
    <dgm:cxn modelId="{544571FF-0ADE-4DD9-8190-04BF70ECCFE1}" srcId="{6DC82323-75B8-4A87-9637-98D369C940FC}" destId="{36683A4C-78BD-420F-BACD-6FE38392BE8A}" srcOrd="0" destOrd="0" parTransId="{E781197D-AFEC-467E-A86A-6942F1AE83C0}" sibTransId="{27E8295A-02A5-4274-840B-FC56C6D4D9E7}"/>
    <dgm:cxn modelId="{942D254E-97F2-40FD-B8D9-86F8F33321B5}" type="presParOf" srcId="{C02839C6-EA5A-40B3-B8F7-F8EF54DD20E1}" destId="{1286E844-ABEB-4082-9A1F-FCA478EC1190}" srcOrd="0" destOrd="0" presId="urn:microsoft.com/office/officeart/2018/2/layout/IconVerticalSolidList"/>
    <dgm:cxn modelId="{CA8E3A14-C4AB-4B1D-A567-F13FF1AB7CFD}" type="presParOf" srcId="{1286E844-ABEB-4082-9A1F-FCA478EC1190}" destId="{C654F7C4-4FEC-40AE-A4E5-D9211EFD8D42}" srcOrd="0" destOrd="0" presId="urn:microsoft.com/office/officeart/2018/2/layout/IconVerticalSolidList"/>
    <dgm:cxn modelId="{DF086A69-CF9C-4CCF-AAF6-B1E61CE80228}" type="presParOf" srcId="{1286E844-ABEB-4082-9A1F-FCA478EC1190}" destId="{290C1B16-37B5-4F61-8F12-798A862E35C5}" srcOrd="1" destOrd="0" presId="urn:microsoft.com/office/officeart/2018/2/layout/IconVerticalSolidList"/>
    <dgm:cxn modelId="{3CF8F62F-C691-4CE6-98C4-17BD32DB9E61}" type="presParOf" srcId="{1286E844-ABEB-4082-9A1F-FCA478EC1190}" destId="{433A5C91-E2F3-4BD9-A560-7D83A2A3AFF5}" srcOrd="2" destOrd="0" presId="urn:microsoft.com/office/officeart/2018/2/layout/IconVerticalSolidList"/>
    <dgm:cxn modelId="{5D46231F-2C09-4EDF-9E4B-7CA504445AEC}" type="presParOf" srcId="{1286E844-ABEB-4082-9A1F-FCA478EC1190}" destId="{E90F28D4-25B2-452C-8E42-8CA6966E0DDF}" srcOrd="3" destOrd="0" presId="urn:microsoft.com/office/officeart/2018/2/layout/IconVerticalSolidList"/>
    <dgm:cxn modelId="{2B247C94-8A2B-4BD0-BCB9-EAEFDA38E10E}" type="presParOf" srcId="{C02839C6-EA5A-40B3-B8F7-F8EF54DD20E1}" destId="{C1661BFA-BAAD-448A-A97B-9CDACEDA252D}" srcOrd="1" destOrd="0" presId="urn:microsoft.com/office/officeart/2018/2/layout/IconVerticalSolidList"/>
    <dgm:cxn modelId="{53F972F4-2FFC-42E1-A128-8BF602188A81}" type="presParOf" srcId="{C02839C6-EA5A-40B3-B8F7-F8EF54DD20E1}" destId="{94E3C359-46AC-4E07-990E-D29D3C6ACD86}" srcOrd="2" destOrd="0" presId="urn:microsoft.com/office/officeart/2018/2/layout/IconVerticalSolidList"/>
    <dgm:cxn modelId="{8E0B3B36-C81B-408A-9157-695357C5E661}" type="presParOf" srcId="{94E3C359-46AC-4E07-990E-D29D3C6ACD86}" destId="{4FBFFA68-2B8F-4D5E-AC32-B0F9F7B7E5CA}" srcOrd="0" destOrd="0" presId="urn:microsoft.com/office/officeart/2018/2/layout/IconVerticalSolidList"/>
    <dgm:cxn modelId="{20E3B210-E56C-4B85-8C44-7E88A6518B33}" type="presParOf" srcId="{94E3C359-46AC-4E07-990E-D29D3C6ACD86}" destId="{76CE94C9-5D6B-4174-9D05-2C36E7AB83FD}" srcOrd="1" destOrd="0" presId="urn:microsoft.com/office/officeart/2018/2/layout/IconVerticalSolidList"/>
    <dgm:cxn modelId="{59B8DC37-A8EB-4170-A80A-9358C50B6794}" type="presParOf" srcId="{94E3C359-46AC-4E07-990E-D29D3C6ACD86}" destId="{F0E0ECA5-CF38-46E5-B9F4-3DB4C9158428}" srcOrd="2" destOrd="0" presId="urn:microsoft.com/office/officeart/2018/2/layout/IconVerticalSolidList"/>
    <dgm:cxn modelId="{BD92B2FA-92D5-4293-A61B-DCA79C022BFE}" type="presParOf" srcId="{94E3C359-46AC-4E07-990E-D29D3C6ACD86}" destId="{CAA13949-5452-4EC4-A382-68E08BF31EE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D5B156-6832-4706-B3E0-5909AE17D13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777318-EB64-4063-B132-1EC35F8F5E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Helper invites client to look at what is happening between them </a:t>
          </a:r>
          <a:r>
            <a:rPr lang="en-GB" b="1"/>
            <a:t>as it is happening</a:t>
          </a:r>
          <a:endParaRPr lang="en-US"/>
        </a:p>
      </dgm:t>
    </dgm:pt>
    <dgm:pt modelId="{897E885B-EE16-4713-AE57-694909430CE6}" type="parTrans" cxnId="{174DB6A8-F543-499E-924B-EBC394FF3FCC}">
      <dgm:prSet/>
      <dgm:spPr/>
      <dgm:t>
        <a:bodyPr/>
        <a:lstStyle/>
        <a:p>
          <a:endParaRPr lang="en-US"/>
        </a:p>
      </dgm:t>
    </dgm:pt>
    <dgm:pt modelId="{C077B0D2-B034-485C-B96D-06CA041582A9}" type="sibTrans" cxnId="{174DB6A8-F543-499E-924B-EBC394FF3FCC}">
      <dgm:prSet/>
      <dgm:spPr/>
      <dgm:t>
        <a:bodyPr/>
        <a:lstStyle/>
        <a:p>
          <a:endParaRPr lang="en-US"/>
        </a:p>
      </dgm:t>
    </dgm:pt>
    <dgm:pt modelId="{44299B34-3B0B-41DA-BB0E-DF115F893E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Focuses on the here and now, in the moment, ‘you-me talk’</a:t>
          </a:r>
          <a:endParaRPr lang="en-US"/>
        </a:p>
      </dgm:t>
    </dgm:pt>
    <dgm:pt modelId="{1090C6A7-A28B-4443-A866-0A7D247FD857}" type="parTrans" cxnId="{3A0C6268-8609-43BC-8327-C48D17A6C5DD}">
      <dgm:prSet/>
      <dgm:spPr/>
      <dgm:t>
        <a:bodyPr/>
        <a:lstStyle/>
        <a:p>
          <a:endParaRPr lang="en-US"/>
        </a:p>
      </dgm:t>
    </dgm:pt>
    <dgm:pt modelId="{B685BDCE-B904-414E-A81C-9CBDB4599FA6}" type="sibTrans" cxnId="{3A0C6268-8609-43BC-8327-C48D17A6C5DD}">
      <dgm:prSet/>
      <dgm:spPr/>
      <dgm:t>
        <a:bodyPr/>
        <a:lstStyle/>
        <a:p>
          <a:endParaRPr lang="en-US"/>
        </a:p>
      </dgm:t>
    </dgm:pt>
    <dgm:pt modelId="{232CD9E5-A75E-4AC7-AFC2-6B99874A733A}" type="pres">
      <dgm:prSet presAssocID="{ECD5B156-6832-4706-B3E0-5909AE17D132}" presName="root" presStyleCnt="0">
        <dgm:presLayoutVars>
          <dgm:dir/>
          <dgm:resizeHandles val="exact"/>
        </dgm:presLayoutVars>
      </dgm:prSet>
      <dgm:spPr/>
    </dgm:pt>
    <dgm:pt modelId="{35DDB841-1FAB-4EAB-8141-E1E83FB75BC4}" type="pres">
      <dgm:prSet presAssocID="{C0777318-EB64-4063-B132-1EC35F8F5E1E}" presName="compNode" presStyleCnt="0"/>
      <dgm:spPr/>
    </dgm:pt>
    <dgm:pt modelId="{7CF20144-9AFF-41DE-B378-316CB835A453}" type="pres">
      <dgm:prSet presAssocID="{C0777318-EB64-4063-B132-1EC35F8F5E1E}" presName="bgRect" presStyleLbl="bgShp" presStyleIdx="0" presStyleCnt="2"/>
      <dgm:spPr/>
    </dgm:pt>
    <dgm:pt modelId="{B02D73B7-27B8-4674-8D72-984673A435CB}" type="pres">
      <dgm:prSet presAssocID="{C0777318-EB64-4063-B132-1EC35F8F5E1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C5E18CCE-EB60-4BB4-B72F-626E686BD83F}" type="pres">
      <dgm:prSet presAssocID="{C0777318-EB64-4063-B132-1EC35F8F5E1E}" presName="spaceRect" presStyleCnt="0"/>
      <dgm:spPr/>
    </dgm:pt>
    <dgm:pt modelId="{EB1D1F67-B5E4-4825-BE9E-D588CCECBFAC}" type="pres">
      <dgm:prSet presAssocID="{C0777318-EB64-4063-B132-1EC35F8F5E1E}" presName="parTx" presStyleLbl="revTx" presStyleIdx="0" presStyleCnt="2">
        <dgm:presLayoutVars>
          <dgm:chMax val="0"/>
          <dgm:chPref val="0"/>
        </dgm:presLayoutVars>
      </dgm:prSet>
      <dgm:spPr/>
    </dgm:pt>
    <dgm:pt modelId="{E3FFA4F4-A15D-4097-988A-D0456A56A77C}" type="pres">
      <dgm:prSet presAssocID="{C077B0D2-B034-485C-B96D-06CA041582A9}" presName="sibTrans" presStyleCnt="0"/>
      <dgm:spPr/>
    </dgm:pt>
    <dgm:pt modelId="{4693EC9C-977F-4AC1-BE1D-5B0118989122}" type="pres">
      <dgm:prSet presAssocID="{44299B34-3B0B-41DA-BB0E-DF115F893EDA}" presName="compNode" presStyleCnt="0"/>
      <dgm:spPr/>
    </dgm:pt>
    <dgm:pt modelId="{33EC480B-70AE-4197-B24D-92D3D49A6E82}" type="pres">
      <dgm:prSet presAssocID="{44299B34-3B0B-41DA-BB0E-DF115F893EDA}" presName="bgRect" presStyleLbl="bgShp" presStyleIdx="1" presStyleCnt="2"/>
      <dgm:spPr/>
    </dgm:pt>
    <dgm:pt modelId="{A1764425-8343-4351-81FC-EDD22A4D3B13}" type="pres">
      <dgm:prSet presAssocID="{44299B34-3B0B-41DA-BB0E-DF115F893ED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60EB003-E90C-40C3-8F5F-0347A6CEBB7C}" type="pres">
      <dgm:prSet presAssocID="{44299B34-3B0B-41DA-BB0E-DF115F893EDA}" presName="spaceRect" presStyleCnt="0"/>
      <dgm:spPr/>
    </dgm:pt>
    <dgm:pt modelId="{8B58F380-0A92-4E8C-B895-C148B74D8CCE}" type="pres">
      <dgm:prSet presAssocID="{44299B34-3B0B-41DA-BB0E-DF115F893ED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F089701-87C4-458A-B30E-64ADC12DC680}" type="presOf" srcId="{ECD5B156-6832-4706-B3E0-5909AE17D132}" destId="{232CD9E5-A75E-4AC7-AFC2-6B99874A733A}" srcOrd="0" destOrd="0" presId="urn:microsoft.com/office/officeart/2018/2/layout/IconVerticalSolidList"/>
    <dgm:cxn modelId="{04B42262-6B78-439F-BF60-96CB16ABF4E1}" type="presOf" srcId="{44299B34-3B0B-41DA-BB0E-DF115F893EDA}" destId="{8B58F380-0A92-4E8C-B895-C148B74D8CCE}" srcOrd="0" destOrd="0" presId="urn:microsoft.com/office/officeart/2018/2/layout/IconVerticalSolidList"/>
    <dgm:cxn modelId="{3A0C6268-8609-43BC-8327-C48D17A6C5DD}" srcId="{ECD5B156-6832-4706-B3E0-5909AE17D132}" destId="{44299B34-3B0B-41DA-BB0E-DF115F893EDA}" srcOrd="1" destOrd="0" parTransId="{1090C6A7-A28B-4443-A866-0A7D247FD857}" sibTransId="{B685BDCE-B904-414E-A81C-9CBDB4599FA6}"/>
    <dgm:cxn modelId="{5DD21378-2DAC-4770-A6A2-37B08F7289E0}" type="presOf" srcId="{C0777318-EB64-4063-B132-1EC35F8F5E1E}" destId="{EB1D1F67-B5E4-4825-BE9E-D588CCECBFAC}" srcOrd="0" destOrd="0" presId="urn:microsoft.com/office/officeart/2018/2/layout/IconVerticalSolidList"/>
    <dgm:cxn modelId="{174DB6A8-F543-499E-924B-EBC394FF3FCC}" srcId="{ECD5B156-6832-4706-B3E0-5909AE17D132}" destId="{C0777318-EB64-4063-B132-1EC35F8F5E1E}" srcOrd="0" destOrd="0" parTransId="{897E885B-EE16-4713-AE57-694909430CE6}" sibTransId="{C077B0D2-B034-485C-B96D-06CA041582A9}"/>
    <dgm:cxn modelId="{1E63A17E-F0DE-4B43-A7E3-19DD5E4ABAC9}" type="presParOf" srcId="{232CD9E5-A75E-4AC7-AFC2-6B99874A733A}" destId="{35DDB841-1FAB-4EAB-8141-E1E83FB75BC4}" srcOrd="0" destOrd="0" presId="urn:microsoft.com/office/officeart/2018/2/layout/IconVerticalSolidList"/>
    <dgm:cxn modelId="{C6EFA4D5-006A-4966-9977-12FB1642FD1A}" type="presParOf" srcId="{35DDB841-1FAB-4EAB-8141-E1E83FB75BC4}" destId="{7CF20144-9AFF-41DE-B378-316CB835A453}" srcOrd="0" destOrd="0" presId="urn:microsoft.com/office/officeart/2018/2/layout/IconVerticalSolidList"/>
    <dgm:cxn modelId="{7BEE0E6C-9006-4266-956F-1CE6A2F70ABB}" type="presParOf" srcId="{35DDB841-1FAB-4EAB-8141-E1E83FB75BC4}" destId="{B02D73B7-27B8-4674-8D72-984673A435CB}" srcOrd="1" destOrd="0" presId="urn:microsoft.com/office/officeart/2018/2/layout/IconVerticalSolidList"/>
    <dgm:cxn modelId="{C3B553E6-ADB9-4F61-88D4-9ACEE58F2265}" type="presParOf" srcId="{35DDB841-1FAB-4EAB-8141-E1E83FB75BC4}" destId="{C5E18CCE-EB60-4BB4-B72F-626E686BD83F}" srcOrd="2" destOrd="0" presId="urn:microsoft.com/office/officeart/2018/2/layout/IconVerticalSolidList"/>
    <dgm:cxn modelId="{536CDD74-DC34-4F69-A79B-59A9253E46FF}" type="presParOf" srcId="{35DDB841-1FAB-4EAB-8141-E1E83FB75BC4}" destId="{EB1D1F67-B5E4-4825-BE9E-D588CCECBFAC}" srcOrd="3" destOrd="0" presId="urn:microsoft.com/office/officeart/2018/2/layout/IconVerticalSolidList"/>
    <dgm:cxn modelId="{70F72C13-F865-4283-B334-3578C33A6579}" type="presParOf" srcId="{232CD9E5-A75E-4AC7-AFC2-6B99874A733A}" destId="{E3FFA4F4-A15D-4097-988A-D0456A56A77C}" srcOrd="1" destOrd="0" presId="urn:microsoft.com/office/officeart/2018/2/layout/IconVerticalSolidList"/>
    <dgm:cxn modelId="{BCE57DE3-1ED1-49B3-B836-062DEAA31A91}" type="presParOf" srcId="{232CD9E5-A75E-4AC7-AFC2-6B99874A733A}" destId="{4693EC9C-977F-4AC1-BE1D-5B0118989122}" srcOrd="2" destOrd="0" presId="urn:microsoft.com/office/officeart/2018/2/layout/IconVerticalSolidList"/>
    <dgm:cxn modelId="{1C850BDA-7C0A-4158-B6FD-A268C12A4FFB}" type="presParOf" srcId="{4693EC9C-977F-4AC1-BE1D-5B0118989122}" destId="{33EC480B-70AE-4197-B24D-92D3D49A6E82}" srcOrd="0" destOrd="0" presId="urn:microsoft.com/office/officeart/2018/2/layout/IconVerticalSolidList"/>
    <dgm:cxn modelId="{6F8A0312-B280-4159-810C-E51AB8B33F11}" type="presParOf" srcId="{4693EC9C-977F-4AC1-BE1D-5B0118989122}" destId="{A1764425-8343-4351-81FC-EDD22A4D3B13}" srcOrd="1" destOrd="0" presId="urn:microsoft.com/office/officeart/2018/2/layout/IconVerticalSolidList"/>
    <dgm:cxn modelId="{0D62E42C-5B0E-4FAD-A2BE-6B402C7D0011}" type="presParOf" srcId="{4693EC9C-977F-4AC1-BE1D-5B0118989122}" destId="{960EB003-E90C-40C3-8F5F-0347A6CEBB7C}" srcOrd="2" destOrd="0" presId="urn:microsoft.com/office/officeart/2018/2/layout/IconVerticalSolidList"/>
    <dgm:cxn modelId="{4A65321A-902C-4908-BC5D-1ED7CC0B9D41}" type="presParOf" srcId="{4693EC9C-977F-4AC1-BE1D-5B0118989122}" destId="{8B58F380-0A92-4E8C-B895-C148B74D8CC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6952A0E-B061-4089-B4CD-C59780769F0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542B4C-380B-4FC9-8FCC-D7B366C68C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Clarifies what is going on between helper and helpee, puts it into words</a:t>
          </a:r>
          <a:endParaRPr lang="en-US"/>
        </a:p>
      </dgm:t>
    </dgm:pt>
    <dgm:pt modelId="{B03385CE-1487-456C-BC17-163B92A75233}" type="parTrans" cxnId="{8A88CE3F-684F-466A-A812-9D77D5680F91}">
      <dgm:prSet/>
      <dgm:spPr/>
      <dgm:t>
        <a:bodyPr/>
        <a:lstStyle/>
        <a:p>
          <a:endParaRPr lang="en-US"/>
        </a:p>
      </dgm:t>
    </dgm:pt>
    <dgm:pt modelId="{1FD9B5D7-E4AE-4191-BE85-3CFD13751F5B}" type="sibTrans" cxnId="{8A88CE3F-684F-466A-A812-9D77D5680F91}">
      <dgm:prSet/>
      <dgm:spPr/>
      <dgm:t>
        <a:bodyPr/>
        <a:lstStyle/>
        <a:p>
          <a:endParaRPr lang="en-US"/>
        </a:p>
      </dgm:t>
    </dgm:pt>
    <dgm:pt modelId="{D3C084C9-7902-4BCB-ACE1-76F07491D5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Helper relationship is used as a model for testing and discovering</a:t>
          </a:r>
          <a:endParaRPr lang="en-US"/>
        </a:p>
      </dgm:t>
    </dgm:pt>
    <dgm:pt modelId="{A3DF699A-7802-4A02-A94C-B9FA64F4BC0A}" type="parTrans" cxnId="{800F888D-72AD-4714-80B0-CC8596B64B60}">
      <dgm:prSet/>
      <dgm:spPr/>
      <dgm:t>
        <a:bodyPr/>
        <a:lstStyle/>
        <a:p>
          <a:endParaRPr lang="en-US"/>
        </a:p>
      </dgm:t>
    </dgm:pt>
    <dgm:pt modelId="{D193E574-A8CD-4206-99DF-79502FED7D45}" type="sibTrans" cxnId="{800F888D-72AD-4714-80B0-CC8596B64B60}">
      <dgm:prSet/>
      <dgm:spPr/>
      <dgm:t>
        <a:bodyPr/>
        <a:lstStyle/>
        <a:p>
          <a:endParaRPr lang="en-US"/>
        </a:p>
      </dgm:t>
    </dgm:pt>
    <dgm:pt modelId="{6AB1C8AC-841A-4607-A29F-9ECE3504A9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Refers to feelings, possibly persistent ones, relevant to helpee (i.e. not </a:t>
          </a:r>
          <a:r>
            <a:rPr lang="en-GB" b="1"/>
            <a:t>all </a:t>
          </a:r>
          <a:r>
            <a:rPr lang="en-GB"/>
            <a:t>helper’s feelings and not feelings to do with helper’s own issues)</a:t>
          </a:r>
          <a:endParaRPr lang="en-US"/>
        </a:p>
      </dgm:t>
    </dgm:pt>
    <dgm:pt modelId="{555B42C8-3180-4F53-A8B0-FAAAD560323C}" type="parTrans" cxnId="{3ABD0469-E1A6-43CE-91F4-694097AD33CF}">
      <dgm:prSet/>
      <dgm:spPr/>
      <dgm:t>
        <a:bodyPr/>
        <a:lstStyle/>
        <a:p>
          <a:endParaRPr lang="en-US"/>
        </a:p>
      </dgm:t>
    </dgm:pt>
    <dgm:pt modelId="{BC378CC8-F7E2-46B5-B9B8-F296F9BA317C}" type="sibTrans" cxnId="{3ABD0469-E1A6-43CE-91F4-694097AD33CF}">
      <dgm:prSet/>
      <dgm:spPr/>
      <dgm:t>
        <a:bodyPr/>
        <a:lstStyle/>
        <a:p>
          <a:endParaRPr lang="en-US"/>
        </a:p>
      </dgm:t>
    </dgm:pt>
    <dgm:pt modelId="{F39C97F6-96FB-4B37-8E01-84B3FB9C718B}" type="pres">
      <dgm:prSet presAssocID="{C6952A0E-B061-4089-B4CD-C59780769F0B}" presName="root" presStyleCnt="0">
        <dgm:presLayoutVars>
          <dgm:dir/>
          <dgm:resizeHandles val="exact"/>
        </dgm:presLayoutVars>
      </dgm:prSet>
      <dgm:spPr/>
    </dgm:pt>
    <dgm:pt modelId="{14DD0705-74B4-48A0-931D-EEE609740362}" type="pres">
      <dgm:prSet presAssocID="{BB542B4C-380B-4FC9-8FCC-D7B366C68C64}" presName="compNode" presStyleCnt="0"/>
      <dgm:spPr/>
    </dgm:pt>
    <dgm:pt modelId="{01DFEEA5-5865-418B-9A75-11390C431E46}" type="pres">
      <dgm:prSet presAssocID="{BB542B4C-380B-4FC9-8FCC-D7B366C68C64}" presName="bgRect" presStyleLbl="bgShp" presStyleIdx="0" presStyleCnt="3"/>
      <dgm:spPr/>
    </dgm:pt>
    <dgm:pt modelId="{59949176-33E0-41AC-A731-246D60829E3C}" type="pres">
      <dgm:prSet presAssocID="{BB542B4C-380B-4FC9-8FCC-D7B366C68C6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B319D975-B1AA-4CD3-8960-1B900775B84B}" type="pres">
      <dgm:prSet presAssocID="{BB542B4C-380B-4FC9-8FCC-D7B366C68C64}" presName="spaceRect" presStyleCnt="0"/>
      <dgm:spPr/>
    </dgm:pt>
    <dgm:pt modelId="{432DC5F7-A4D1-415A-92AF-041008C3959D}" type="pres">
      <dgm:prSet presAssocID="{BB542B4C-380B-4FC9-8FCC-D7B366C68C64}" presName="parTx" presStyleLbl="revTx" presStyleIdx="0" presStyleCnt="3">
        <dgm:presLayoutVars>
          <dgm:chMax val="0"/>
          <dgm:chPref val="0"/>
        </dgm:presLayoutVars>
      </dgm:prSet>
      <dgm:spPr/>
    </dgm:pt>
    <dgm:pt modelId="{48350FD4-6AB3-4BCE-B2C2-E1C04334485C}" type="pres">
      <dgm:prSet presAssocID="{1FD9B5D7-E4AE-4191-BE85-3CFD13751F5B}" presName="sibTrans" presStyleCnt="0"/>
      <dgm:spPr/>
    </dgm:pt>
    <dgm:pt modelId="{5EFA52FA-AA14-40FE-BCEF-8CC9E1084A81}" type="pres">
      <dgm:prSet presAssocID="{D3C084C9-7902-4BCB-ACE1-76F07491D5FC}" presName="compNode" presStyleCnt="0"/>
      <dgm:spPr/>
    </dgm:pt>
    <dgm:pt modelId="{69C48590-F979-4CA6-BEC2-0E74393C1736}" type="pres">
      <dgm:prSet presAssocID="{D3C084C9-7902-4BCB-ACE1-76F07491D5FC}" presName="bgRect" presStyleLbl="bgShp" presStyleIdx="1" presStyleCnt="3"/>
      <dgm:spPr/>
    </dgm:pt>
    <dgm:pt modelId="{38C40AC9-191B-48F8-B94F-CAE8F9AE0F51}" type="pres">
      <dgm:prSet presAssocID="{D3C084C9-7902-4BCB-ACE1-76F07491D5F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30A7997-28BC-47DA-BD68-0917F3E30262}" type="pres">
      <dgm:prSet presAssocID="{D3C084C9-7902-4BCB-ACE1-76F07491D5FC}" presName="spaceRect" presStyleCnt="0"/>
      <dgm:spPr/>
    </dgm:pt>
    <dgm:pt modelId="{003705CB-28B5-49E4-88A3-0B7CCEF215F2}" type="pres">
      <dgm:prSet presAssocID="{D3C084C9-7902-4BCB-ACE1-76F07491D5FC}" presName="parTx" presStyleLbl="revTx" presStyleIdx="1" presStyleCnt="3">
        <dgm:presLayoutVars>
          <dgm:chMax val="0"/>
          <dgm:chPref val="0"/>
        </dgm:presLayoutVars>
      </dgm:prSet>
      <dgm:spPr/>
    </dgm:pt>
    <dgm:pt modelId="{FF9A275B-551A-4560-BAD4-4BC1C252C4E4}" type="pres">
      <dgm:prSet presAssocID="{D193E574-A8CD-4206-99DF-79502FED7D45}" presName="sibTrans" presStyleCnt="0"/>
      <dgm:spPr/>
    </dgm:pt>
    <dgm:pt modelId="{4394E7DE-7981-4293-82C0-D1556F8AE221}" type="pres">
      <dgm:prSet presAssocID="{6AB1C8AC-841A-4607-A29F-9ECE3504A9B2}" presName="compNode" presStyleCnt="0"/>
      <dgm:spPr/>
    </dgm:pt>
    <dgm:pt modelId="{0A98416B-B5F9-44F6-A18C-4F3B148E8175}" type="pres">
      <dgm:prSet presAssocID="{6AB1C8AC-841A-4607-A29F-9ECE3504A9B2}" presName="bgRect" presStyleLbl="bgShp" presStyleIdx="2" presStyleCnt="3"/>
      <dgm:spPr/>
    </dgm:pt>
    <dgm:pt modelId="{0600BE04-57C6-4B19-AB6D-D2164CFF5D2D}" type="pres">
      <dgm:prSet presAssocID="{6AB1C8AC-841A-4607-A29F-9ECE3504A9B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ngue Face with Solid Fill"/>
        </a:ext>
      </dgm:extLst>
    </dgm:pt>
    <dgm:pt modelId="{5C40C220-264C-4D0F-AAE8-E80EDAE98271}" type="pres">
      <dgm:prSet presAssocID="{6AB1C8AC-841A-4607-A29F-9ECE3504A9B2}" presName="spaceRect" presStyleCnt="0"/>
      <dgm:spPr/>
    </dgm:pt>
    <dgm:pt modelId="{64D2490F-A07C-4AE8-A474-ECA584D68B61}" type="pres">
      <dgm:prSet presAssocID="{6AB1C8AC-841A-4607-A29F-9ECE3504A9B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B65ED20-6549-4716-A015-12223B378097}" type="presOf" srcId="{C6952A0E-B061-4089-B4CD-C59780769F0B}" destId="{F39C97F6-96FB-4B37-8E01-84B3FB9C718B}" srcOrd="0" destOrd="0" presId="urn:microsoft.com/office/officeart/2018/2/layout/IconVerticalSolidList"/>
    <dgm:cxn modelId="{8A88CE3F-684F-466A-A812-9D77D5680F91}" srcId="{C6952A0E-B061-4089-B4CD-C59780769F0B}" destId="{BB542B4C-380B-4FC9-8FCC-D7B366C68C64}" srcOrd="0" destOrd="0" parTransId="{B03385CE-1487-456C-BC17-163B92A75233}" sibTransId="{1FD9B5D7-E4AE-4191-BE85-3CFD13751F5B}"/>
    <dgm:cxn modelId="{3ABD0469-E1A6-43CE-91F4-694097AD33CF}" srcId="{C6952A0E-B061-4089-B4CD-C59780769F0B}" destId="{6AB1C8AC-841A-4607-A29F-9ECE3504A9B2}" srcOrd="2" destOrd="0" parTransId="{555B42C8-3180-4F53-A8B0-FAAAD560323C}" sibTransId="{BC378CC8-F7E2-46B5-B9B8-F296F9BA317C}"/>
    <dgm:cxn modelId="{43FDA64A-8076-4066-B7DA-BB11F0B229E0}" type="presOf" srcId="{BB542B4C-380B-4FC9-8FCC-D7B366C68C64}" destId="{432DC5F7-A4D1-415A-92AF-041008C3959D}" srcOrd="0" destOrd="0" presId="urn:microsoft.com/office/officeart/2018/2/layout/IconVerticalSolidList"/>
    <dgm:cxn modelId="{CF742552-3420-42B3-A893-53901DAFCEFC}" type="presOf" srcId="{D3C084C9-7902-4BCB-ACE1-76F07491D5FC}" destId="{003705CB-28B5-49E4-88A3-0B7CCEF215F2}" srcOrd="0" destOrd="0" presId="urn:microsoft.com/office/officeart/2018/2/layout/IconVerticalSolidList"/>
    <dgm:cxn modelId="{800F888D-72AD-4714-80B0-CC8596B64B60}" srcId="{C6952A0E-B061-4089-B4CD-C59780769F0B}" destId="{D3C084C9-7902-4BCB-ACE1-76F07491D5FC}" srcOrd="1" destOrd="0" parTransId="{A3DF699A-7802-4A02-A94C-B9FA64F4BC0A}" sibTransId="{D193E574-A8CD-4206-99DF-79502FED7D45}"/>
    <dgm:cxn modelId="{671D04B5-D66E-4225-AF06-784F802AF07C}" type="presOf" srcId="{6AB1C8AC-841A-4607-A29F-9ECE3504A9B2}" destId="{64D2490F-A07C-4AE8-A474-ECA584D68B61}" srcOrd="0" destOrd="0" presId="urn:microsoft.com/office/officeart/2018/2/layout/IconVerticalSolidList"/>
    <dgm:cxn modelId="{3660D673-4092-4E82-AC4E-A67456DF1014}" type="presParOf" srcId="{F39C97F6-96FB-4B37-8E01-84B3FB9C718B}" destId="{14DD0705-74B4-48A0-931D-EEE609740362}" srcOrd="0" destOrd="0" presId="urn:microsoft.com/office/officeart/2018/2/layout/IconVerticalSolidList"/>
    <dgm:cxn modelId="{C7B2DD95-50E1-4E5D-8CDC-9E7D8B8E53C6}" type="presParOf" srcId="{14DD0705-74B4-48A0-931D-EEE609740362}" destId="{01DFEEA5-5865-418B-9A75-11390C431E46}" srcOrd="0" destOrd="0" presId="urn:microsoft.com/office/officeart/2018/2/layout/IconVerticalSolidList"/>
    <dgm:cxn modelId="{A1BFFB78-4357-46DC-9D6B-9AD02E1CCCEC}" type="presParOf" srcId="{14DD0705-74B4-48A0-931D-EEE609740362}" destId="{59949176-33E0-41AC-A731-246D60829E3C}" srcOrd="1" destOrd="0" presId="urn:microsoft.com/office/officeart/2018/2/layout/IconVerticalSolidList"/>
    <dgm:cxn modelId="{2D54BF74-CEC8-4722-9DBB-728E8221B4F0}" type="presParOf" srcId="{14DD0705-74B4-48A0-931D-EEE609740362}" destId="{B319D975-B1AA-4CD3-8960-1B900775B84B}" srcOrd="2" destOrd="0" presId="urn:microsoft.com/office/officeart/2018/2/layout/IconVerticalSolidList"/>
    <dgm:cxn modelId="{0E857762-C1CA-404A-BDC0-AF95FB1C7DAF}" type="presParOf" srcId="{14DD0705-74B4-48A0-931D-EEE609740362}" destId="{432DC5F7-A4D1-415A-92AF-041008C3959D}" srcOrd="3" destOrd="0" presId="urn:microsoft.com/office/officeart/2018/2/layout/IconVerticalSolidList"/>
    <dgm:cxn modelId="{997CFAF3-285F-4C4A-9DBD-C1265B826C6F}" type="presParOf" srcId="{F39C97F6-96FB-4B37-8E01-84B3FB9C718B}" destId="{48350FD4-6AB3-4BCE-B2C2-E1C04334485C}" srcOrd="1" destOrd="0" presId="urn:microsoft.com/office/officeart/2018/2/layout/IconVerticalSolidList"/>
    <dgm:cxn modelId="{34DFEDF0-CC25-4415-831F-59920C5DE346}" type="presParOf" srcId="{F39C97F6-96FB-4B37-8E01-84B3FB9C718B}" destId="{5EFA52FA-AA14-40FE-BCEF-8CC9E1084A81}" srcOrd="2" destOrd="0" presId="urn:microsoft.com/office/officeart/2018/2/layout/IconVerticalSolidList"/>
    <dgm:cxn modelId="{768B9ED6-9041-4E4A-A34D-6D70CCD17515}" type="presParOf" srcId="{5EFA52FA-AA14-40FE-BCEF-8CC9E1084A81}" destId="{69C48590-F979-4CA6-BEC2-0E74393C1736}" srcOrd="0" destOrd="0" presId="urn:microsoft.com/office/officeart/2018/2/layout/IconVerticalSolidList"/>
    <dgm:cxn modelId="{F50E0FC9-B19C-467B-A67A-71388E860764}" type="presParOf" srcId="{5EFA52FA-AA14-40FE-BCEF-8CC9E1084A81}" destId="{38C40AC9-191B-48F8-B94F-CAE8F9AE0F51}" srcOrd="1" destOrd="0" presId="urn:microsoft.com/office/officeart/2018/2/layout/IconVerticalSolidList"/>
    <dgm:cxn modelId="{16A9752F-0982-4D18-AC3D-F09C4593B69F}" type="presParOf" srcId="{5EFA52FA-AA14-40FE-BCEF-8CC9E1084A81}" destId="{030A7997-28BC-47DA-BD68-0917F3E30262}" srcOrd="2" destOrd="0" presId="urn:microsoft.com/office/officeart/2018/2/layout/IconVerticalSolidList"/>
    <dgm:cxn modelId="{9CA3887A-B6F9-47B9-B3D4-F41C8AAD348C}" type="presParOf" srcId="{5EFA52FA-AA14-40FE-BCEF-8CC9E1084A81}" destId="{003705CB-28B5-49E4-88A3-0B7CCEF215F2}" srcOrd="3" destOrd="0" presId="urn:microsoft.com/office/officeart/2018/2/layout/IconVerticalSolidList"/>
    <dgm:cxn modelId="{2C1570A1-7DE3-416B-9B48-29E5FAC46BCF}" type="presParOf" srcId="{F39C97F6-96FB-4B37-8E01-84B3FB9C718B}" destId="{FF9A275B-551A-4560-BAD4-4BC1C252C4E4}" srcOrd="3" destOrd="0" presId="urn:microsoft.com/office/officeart/2018/2/layout/IconVerticalSolidList"/>
    <dgm:cxn modelId="{04BF37D8-F848-4EBC-A824-06AFD2969EBA}" type="presParOf" srcId="{F39C97F6-96FB-4B37-8E01-84B3FB9C718B}" destId="{4394E7DE-7981-4293-82C0-D1556F8AE221}" srcOrd="4" destOrd="0" presId="urn:microsoft.com/office/officeart/2018/2/layout/IconVerticalSolidList"/>
    <dgm:cxn modelId="{ADC2AF4A-1DAD-42DF-8ECF-7953F6BE9580}" type="presParOf" srcId="{4394E7DE-7981-4293-82C0-D1556F8AE221}" destId="{0A98416B-B5F9-44F6-A18C-4F3B148E8175}" srcOrd="0" destOrd="0" presId="urn:microsoft.com/office/officeart/2018/2/layout/IconVerticalSolidList"/>
    <dgm:cxn modelId="{0122E1AF-AEFF-426D-B878-483ADFE8E305}" type="presParOf" srcId="{4394E7DE-7981-4293-82C0-D1556F8AE221}" destId="{0600BE04-57C6-4B19-AB6D-D2164CFF5D2D}" srcOrd="1" destOrd="0" presId="urn:microsoft.com/office/officeart/2018/2/layout/IconVerticalSolidList"/>
    <dgm:cxn modelId="{5100D0EF-B2D4-497F-974A-61438E0F7E83}" type="presParOf" srcId="{4394E7DE-7981-4293-82C0-D1556F8AE221}" destId="{5C40C220-264C-4D0F-AAE8-E80EDAE98271}" srcOrd="2" destOrd="0" presId="urn:microsoft.com/office/officeart/2018/2/layout/IconVerticalSolidList"/>
    <dgm:cxn modelId="{726D95F0-1049-4012-BE1D-FB25577AFBE8}" type="presParOf" srcId="{4394E7DE-7981-4293-82C0-D1556F8AE221}" destId="{64D2490F-A07C-4AE8-A474-ECA584D68B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33C337-E1DE-49EA-88F6-096E497D404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6CDEDA-A5BF-40AA-BCDD-314C61B461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Revealing your immediate feelings (in relation to the helpee)</a:t>
          </a:r>
          <a:endParaRPr lang="en-US"/>
        </a:p>
      </dgm:t>
    </dgm:pt>
    <dgm:pt modelId="{2BC90237-D89A-4BF6-A9AD-146C2B7D499B}" type="parTrans" cxnId="{D5171B0D-363E-4D5C-9B53-264EC2BB5894}">
      <dgm:prSet/>
      <dgm:spPr/>
      <dgm:t>
        <a:bodyPr/>
        <a:lstStyle/>
        <a:p>
          <a:endParaRPr lang="en-US"/>
        </a:p>
      </dgm:t>
    </dgm:pt>
    <dgm:pt modelId="{78DCAEF4-A1E9-4063-9BDF-B958BCF49423}" type="sibTrans" cxnId="{D5171B0D-363E-4D5C-9B53-264EC2BB5894}">
      <dgm:prSet/>
      <dgm:spPr/>
      <dgm:t>
        <a:bodyPr/>
        <a:lstStyle/>
        <a:p>
          <a:endParaRPr lang="en-US"/>
        </a:p>
      </dgm:t>
    </dgm:pt>
    <dgm:pt modelId="{83FB9F80-2B77-4BAD-8982-8F98105F33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Sharing a hunch or a sense of what the client may be feeling</a:t>
          </a:r>
          <a:endParaRPr lang="en-US"/>
        </a:p>
      </dgm:t>
    </dgm:pt>
    <dgm:pt modelId="{A6147049-6796-4B5D-8093-F7246F5DD559}" type="parTrans" cxnId="{F2F2CE3D-4760-4E50-9B1B-2C6436490874}">
      <dgm:prSet/>
      <dgm:spPr/>
      <dgm:t>
        <a:bodyPr/>
        <a:lstStyle/>
        <a:p>
          <a:endParaRPr lang="en-US"/>
        </a:p>
      </dgm:t>
    </dgm:pt>
    <dgm:pt modelId="{49B4BFC2-E7D1-42D0-900C-6C682A95CC7F}" type="sibTrans" cxnId="{F2F2CE3D-4760-4E50-9B1B-2C6436490874}">
      <dgm:prSet/>
      <dgm:spPr/>
      <dgm:t>
        <a:bodyPr/>
        <a:lstStyle/>
        <a:p>
          <a:endParaRPr lang="en-US"/>
        </a:p>
      </dgm:t>
    </dgm:pt>
    <dgm:pt modelId="{4F7578CB-1EC9-4374-A05B-B062FB56D1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Inviting the client to explore</a:t>
          </a:r>
          <a:endParaRPr lang="en-US"/>
        </a:p>
      </dgm:t>
    </dgm:pt>
    <dgm:pt modelId="{2C8CC897-CA4A-4FD2-8440-A0BBBF1C3E9D}" type="parTrans" cxnId="{B5225D28-B205-4F78-BF6F-42279C4B09BC}">
      <dgm:prSet/>
      <dgm:spPr/>
      <dgm:t>
        <a:bodyPr/>
        <a:lstStyle/>
        <a:p>
          <a:endParaRPr lang="en-US"/>
        </a:p>
      </dgm:t>
    </dgm:pt>
    <dgm:pt modelId="{A8B3E978-A2D9-46BB-B75A-1AB821116359}" type="sibTrans" cxnId="{B5225D28-B205-4F78-BF6F-42279C4B09BC}">
      <dgm:prSet/>
      <dgm:spPr/>
      <dgm:t>
        <a:bodyPr/>
        <a:lstStyle/>
        <a:p>
          <a:endParaRPr lang="en-US"/>
        </a:p>
      </dgm:t>
    </dgm:pt>
    <dgm:pt modelId="{1A9926A0-08B0-4441-9637-4814D4F9E789}" type="pres">
      <dgm:prSet presAssocID="{2933C337-E1DE-49EA-88F6-096E497D4044}" presName="root" presStyleCnt="0">
        <dgm:presLayoutVars>
          <dgm:dir/>
          <dgm:resizeHandles val="exact"/>
        </dgm:presLayoutVars>
      </dgm:prSet>
      <dgm:spPr/>
    </dgm:pt>
    <dgm:pt modelId="{206EFAB1-7540-47F0-8378-B758348694E5}" type="pres">
      <dgm:prSet presAssocID="{686CDEDA-A5BF-40AA-BCDD-314C61B4611A}" presName="compNode" presStyleCnt="0"/>
      <dgm:spPr/>
    </dgm:pt>
    <dgm:pt modelId="{AC80EA98-C957-48E6-BCF6-895CAC4FAA16}" type="pres">
      <dgm:prSet presAssocID="{686CDEDA-A5BF-40AA-BCDD-314C61B4611A}" presName="bgRect" presStyleLbl="bgShp" presStyleIdx="0" presStyleCnt="3"/>
      <dgm:spPr/>
    </dgm:pt>
    <dgm:pt modelId="{B130AD28-CBD1-4F6F-A407-E26E827EA720}" type="pres">
      <dgm:prSet presAssocID="{686CDEDA-A5BF-40AA-BCDD-314C61B4611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vil Face Outline"/>
        </a:ext>
      </dgm:extLst>
    </dgm:pt>
    <dgm:pt modelId="{1C49F39C-309E-45CB-B58D-A6D2650AECE1}" type="pres">
      <dgm:prSet presAssocID="{686CDEDA-A5BF-40AA-BCDD-314C61B4611A}" presName="spaceRect" presStyleCnt="0"/>
      <dgm:spPr/>
    </dgm:pt>
    <dgm:pt modelId="{C77BA595-0BBB-4FC2-AE60-FF81410D95EA}" type="pres">
      <dgm:prSet presAssocID="{686CDEDA-A5BF-40AA-BCDD-314C61B4611A}" presName="parTx" presStyleLbl="revTx" presStyleIdx="0" presStyleCnt="3">
        <dgm:presLayoutVars>
          <dgm:chMax val="0"/>
          <dgm:chPref val="0"/>
        </dgm:presLayoutVars>
      </dgm:prSet>
      <dgm:spPr/>
    </dgm:pt>
    <dgm:pt modelId="{096A30C9-7887-4849-93E3-A4CF847B77B6}" type="pres">
      <dgm:prSet presAssocID="{78DCAEF4-A1E9-4063-9BDF-B958BCF49423}" presName="sibTrans" presStyleCnt="0"/>
      <dgm:spPr/>
    </dgm:pt>
    <dgm:pt modelId="{3D9AA556-C0D5-4418-BEE8-363B6DDC5825}" type="pres">
      <dgm:prSet presAssocID="{83FB9F80-2B77-4BAD-8982-8F98105F335E}" presName="compNode" presStyleCnt="0"/>
      <dgm:spPr/>
    </dgm:pt>
    <dgm:pt modelId="{5A967D2D-8EFA-43FF-A846-9B128894ED9A}" type="pres">
      <dgm:prSet presAssocID="{83FB9F80-2B77-4BAD-8982-8F98105F335E}" presName="bgRect" presStyleLbl="bgShp" presStyleIdx="1" presStyleCnt="3"/>
      <dgm:spPr/>
    </dgm:pt>
    <dgm:pt modelId="{8A1062B0-CE0B-4903-AAC7-91A527525AC3}" type="pres">
      <dgm:prSet presAssocID="{83FB9F80-2B77-4BAD-8982-8F98105F335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95FFD83-626A-42C8-8200-EA00DFC90C71}" type="pres">
      <dgm:prSet presAssocID="{83FB9F80-2B77-4BAD-8982-8F98105F335E}" presName="spaceRect" presStyleCnt="0"/>
      <dgm:spPr/>
    </dgm:pt>
    <dgm:pt modelId="{AC619EEF-11FA-4EF2-BFB0-E30BF12EC1F9}" type="pres">
      <dgm:prSet presAssocID="{83FB9F80-2B77-4BAD-8982-8F98105F335E}" presName="parTx" presStyleLbl="revTx" presStyleIdx="1" presStyleCnt="3">
        <dgm:presLayoutVars>
          <dgm:chMax val="0"/>
          <dgm:chPref val="0"/>
        </dgm:presLayoutVars>
      </dgm:prSet>
      <dgm:spPr/>
    </dgm:pt>
    <dgm:pt modelId="{5FFE4539-73CB-453C-A5A7-605F79ACBD01}" type="pres">
      <dgm:prSet presAssocID="{49B4BFC2-E7D1-42D0-900C-6C682A95CC7F}" presName="sibTrans" presStyleCnt="0"/>
      <dgm:spPr/>
    </dgm:pt>
    <dgm:pt modelId="{7C108856-F6F2-4ED4-BBD2-9FB3003CA95E}" type="pres">
      <dgm:prSet presAssocID="{4F7578CB-1EC9-4374-A05B-B062FB56D1EA}" presName="compNode" presStyleCnt="0"/>
      <dgm:spPr/>
    </dgm:pt>
    <dgm:pt modelId="{ADE4C8E6-0E37-4A6D-B64C-78DFDCF45E64}" type="pres">
      <dgm:prSet presAssocID="{4F7578CB-1EC9-4374-A05B-B062FB56D1EA}" presName="bgRect" presStyleLbl="bgShp" presStyleIdx="2" presStyleCnt="3"/>
      <dgm:spPr/>
    </dgm:pt>
    <dgm:pt modelId="{817B338E-97F0-49BA-B2BE-BE0CD27BE026}" type="pres">
      <dgm:prSet presAssocID="{4F7578CB-1EC9-4374-A05B-B062FB56D1E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4CAA602-DD2B-4763-8084-C2ED9C6DF1EE}" type="pres">
      <dgm:prSet presAssocID="{4F7578CB-1EC9-4374-A05B-B062FB56D1EA}" presName="spaceRect" presStyleCnt="0"/>
      <dgm:spPr/>
    </dgm:pt>
    <dgm:pt modelId="{910A3F6D-D530-4EAA-8FE8-BA936354119C}" type="pres">
      <dgm:prSet presAssocID="{4F7578CB-1EC9-4374-A05B-B062FB56D1E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5171B0D-363E-4D5C-9B53-264EC2BB5894}" srcId="{2933C337-E1DE-49EA-88F6-096E497D4044}" destId="{686CDEDA-A5BF-40AA-BCDD-314C61B4611A}" srcOrd="0" destOrd="0" parTransId="{2BC90237-D89A-4BF6-A9AD-146C2B7D499B}" sibTransId="{78DCAEF4-A1E9-4063-9BDF-B958BCF49423}"/>
    <dgm:cxn modelId="{B5225D28-B205-4F78-BF6F-42279C4B09BC}" srcId="{2933C337-E1DE-49EA-88F6-096E497D4044}" destId="{4F7578CB-1EC9-4374-A05B-B062FB56D1EA}" srcOrd="2" destOrd="0" parTransId="{2C8CC897-CA4A-4FD2-8440-A0BBBF1C3E9D}" sibTransId="{A8B3E978-A2D9-46BB-B75A-1AB821116359}"/>
    <dgm:cxn modelId="{F2F2CE3D-4760-4E50-9B1B-2C6436490874}" srcId="{2933C337-E1DE-49EA-88F6-096E497D4044}" destId="{83FB9F80-2B77-4BAD-8982-8F98105F335E}" srcOrd="1" destOrd="0" parTransId="{A6147049-6796-4B5D-8093-F7246F5DD559}" sibTransId="{49B4BFC2-E7D1-42D0-900C-6C682A95CC7F}"/>
    <dgm:cxn modelId="{04EA0385-C48A-4361-96FA-E1BF2EE2D0E2}" type="presOf" srcId="{2933C337-E1DE-49EA-88F6-096E497D4044}" destId="{1A9926A0-08B0-4441-9637-4814D4F9E789}" srcOrd="0" destOrd="0" presId="urn:microsoft.com/office/officeart/2018/2/layout/IconVerticalSolidList"/>
    <dgm:cxn modelId="{C173C595-086E-4762-A020-DE2637334FB4}" type="presOf" srcId="{4F7578CB-1EC9-4374-A05B-B062FB56D1EA}" destId="{910A3F6D-D530-4EAA-8FE8-BA936354119C}" srcOrd="0" destOrd="0" presId="urn:microsoft.com/office/officeart/2018/2/layout/IconVerticalSolidList"/>
    <dgm:cxn modelId="{6CF5B996-6FB1-45D0-BE15-5D82417EB604}" type="presOf" srcId="{686CDEDA-A5BF-40AA-BCDD-314C61B4611A}" destId="{C77BA595-0BBB-4FC2-AE60-FF81410D95EA}" srcOrd="0" destOrd="0" presId="urn:microsoft.com/office/officeart/2018/2/layout/IconVerticalSolidList"/>
    <dgm:cxn modelId="{C8FDAAB8-E257-490A-85C3-D20B67BCCC9D}" type="presOf" srcId="{83FB9F80-2B77-4BAD-8982-8F98105F335E}" destId="{AC619EEF-11FA-4EF2-BFB0-E30BF12EC1F9}" srcOrd="0" destOrd="0" presId="urn:microsoft.com/office/officeart/2018/2/layout/IconVerticalSolidList"/>
    <dgm:cxn modelId="{1FFEA635-3E39-4C8A-B663-53BA7F4E73DE}" type="presParOf" srcId="{1A9926A0-08B0-4441-9637-4814D4F9E789}" destId="{206EFAB1-7540-47F0-8378-B758348694E5}" srcOrd="0" destOrd="0" presId="urn:microsoft.com/office/officeart/2018/2/layout/IconVerticalSolidList"/>
    <dgm:cxn modelId="{EC7E9DFA-0AD1-469F-B0F8-DF3D29F6B3FF}" type="presParOf" srcId="{206EFAB1-7540-47F0-8378-B758348694E5}" destId="{AC80EA98-C957-48E6-BCF6-895CAC4FAA16}" srcOrd="0" destOrd="0" presId="urn:microsoft.com/office/officeart/2018/2/layout/IconVerticalSolidList"/>
    <dgm:cxn modelId="{60CA93AB-1075-422F-AC73-7095DE942618}" type="presParOf" srcId="{206EFAB1-7540-47F0-8378-B758348694E5}" destId="{B130AD28-CBD1-4F6F-A407-E26E827EA720}" srcOrd="1" destOrd="0" presId="urn:microsoft.com/office/officeart/2018/2/layout/IconVerticalSolidList"/>
    <dgm:cxn modelId="{5BFE7D5E-6C32-447F-9CD4-80F27240B645}" type="presParOf" srcId="{206EFAB1-7540-47F0-8378-B758348694E5}" destId="{1C49F39C-309E-45CB-B58D-A6D2650AECE1}" srcOrd="2" destOrd="0" presId="urn:microsoft.com/office/officeart/2018/2/layout/IconVerticalSolidList"/>
    <dgm:cxn modelId="{47EA3178-7D35-4C24-B31A-26742041E938}" type="presParOf" srcId="{206EFAB1-7540-47F0-8378-B758348694E5}" destId="{C77BA595-0BBB-4FC2-AE60-FF81410D95EA}" srcOrd="3" destOrd="0" presId="urn:microsoft.com/office/officeart/2018/2/layout/IconVerticalSolidList"/>
    <dgm:cxn modelId="{260FCD2B-3B20-46A4-830C-8C66ACEAE2D6}" type="presParOf" srcId="{1A9926A0-08B0-4441-9637-4814D4F9E789}" destId="{096A30C9-7887-4849-93E3-A4CF847B77B6}" srcOrd="1" destOrd="0" presId="urn:microsoft.com/office/officeart/2018/2/layout/IconVerticalSolidList"/>
    <dgm:cxn modelId="{1D0F152C-B459-4AD9-9AF8-FE9A36FA9C42}" type="presParOf" srcId="{1A9926A0-08B0-4441-9637-4814D4F9E789}" destId="{3D9AA556-C0D5-4418-BEE8-363B6DDC5825}" srcOrd="2" destOrd="0" presId="urn:microsoft.com/office/officeart/2018/2/layout/IconVerticalSolidList"/>
    <dgm:cxn modelId="{774436BB-DB35-4115-B581-A1C606F5EBE0}" type="presParOf" srcId="{3D9AA556-C0D5-4418-BEE8-363B6DDC5825}" destId="{5A967D2D-8EFA-43FF-A846-9B128894ED9A}" srcOrd="0" destOrd="0" presId="urn:microsoft.com/office/officeart/2018/2/layout/IconVerticalSolidList"/>
    <dgm:cxn modelId="{AF814D34-CD74-434B-944F-68353B183F09}" type="presParOf" srcId="{3D9AA556-C0D5-4418-BEE8-363B6DDC5825}" destId="{8A1062B0-CE0B-4903-AAC7-91A527525AC3}" srcOrd="1" destOrd="0" presId="urn:microsoft.com/office/officeart/2018/2/layout/IconVerticalSolidList"/>
    <dgm:cxn modelId="{88789190-D40A-4972-9409-7AA4A86F71A3}" type="presParOf" srcId="{3D9AA556-C0D5-4418-BEE8-363B6DDC5825}" destId="{695FFD83-626A-42C8-8200-EA00DFC90C71}" srcOrd="2" destOrd="0" presId="urn:microsoft.com/office/officeart/2018/2/layout/IconVerticalSolidList"/>
    <dgm:cxn modelId="{812B3D5B-6AFD-47CC-96E9-F946B5C2F5CE}" type="presParOf" srcId="{3D9AA556-C0D5-4418-BEE8-363B6DDC5825}" destId="{AC619EEF-11FA-4EF2-BFB0-E30BF12EC1F9}" srcOrd="3" destOrd="0" presId="urn:microsoft.com/office/officeart/2018/2/layout/IconVerticalSolidList"/>
    <dgm:cxn modelId="{FE96D548-1055-4A98-835F-A5B2846BDCB3}" type="presParOf" srcId="{1A9926A0-08B0-4441-9637-4814D4F9E789}" destId="{5FFE4539-73CB-453C-A5A7-605F79ACBD01}" srcOrd="3" destOrd="0" presId="urn:microsoft.com/office/officeart/2018/2/layout/IconVerticalSolidList"/>
    <dgm:cxn modelId="{B57DBAA9-FD41-4E9D-817C-2AD418C6F368}" type="presParOf" srcId="{1A9926A0-08B0-4441-9637-4814D4F9E789}" destId="{7C108856-F6F2-4ED4-BBD2-9FB3003CA95E}" srcOrd="4" destOrd="0" presId="urn:microsoft.com/office/officeart/2018/2/layout/IconVerticalSolidList"/>
    <dgm:cxn modelId="{C44A143F-B78A-4BD1-849B-D14531CA23A4}" type="presParOf" srcId="{7C108856-F6F2-4ED4-BBD2-9FB3003CA95E}" destId="{ADE4C8E6-0E37-4A6D-B64C-78DFDCF45E64}" srcOrd="0" destOrd="0" presId="urn:microsoft.com/office/officeart/2018/2/layout/IconVerticalSolidList"/>
    <dgm:cxn modelId="{B513D957-CA5D-4E01-93F6-985BB71F7282}" type="presParOf" srcId="{7C108856-F6F2-4ED4-BBD2-9FB3003CA95E}" destId="{817B338E-97F0-49BA-B2BE-BE0CD27BE026}" srcOrd="1" destOrd="0" presId="urn:microsoft.com/office/officeart/2018/2/layout/IconVerticalSolidList"/>
    <dgm:cxn modelId="{4EB48793-94FE-419A-9D45-D8568FEE3517}" type="presParOf" srcId="{7C108856-F6F2-4ED4-BBD2-9FB3003CA95E}" destId="{44CAA602-DD2B-4763-8084-C2ED9C6DF1EE}" srcOrd="2" destOrd="0" presId="urn:microsoft.com/office/officeart/2018/2/layout/IconVerticalSolidList"/>
    <dgm:cxn modelId="{24D205C1-B23F-446C-91D2-232737E72222}" type="presParOf" srcId="{7C108856-F6F2-4ED4-BBD2-9FB3003CA95E}" destId="{910A3F6D-D530-4EAA-8FE8-BA93635411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D0904AB-EC02-4B02-A0CF-27CED7702EA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F5117EE-C4E1-4E5E-8558-684926656E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Taking CALCULATED risks (but be careful, check it out, don’t assume)</a:t>
          </a:r>
          <a:endParaRPr lang="en-US"/>
        </a:p>
      </dgm:t>
    </dgm:pt>
    <dgm:pt modelId="{D7A3E1A4-4B1C-48E3-8410-2697E0253B93}" type="parTrans" cxnId="{68473D0D-3431-48FF-A650-1688C05EA61F}">
      <dgm:prSet/>
      <dgm:spPr/>
      <dgm:t>
        <a:bodyPr/>
        <a:lstStyle/>
        <a:p>
          <a:endParaRPr lang="en-US"/>
        </a:p>
      </dgm:t>
    </dgm:pt>
    <dgm:pt modelId="{B287D11F-4A9D-40AC-80CA-7802B4C910B5}" type="sibTrans" cxnId="{68473D0D-3431-48FF-A650-1688C05EA61F}">
      <dgm:prSet/>
      <dgm:spPr/>
      <dgm:t>
        <a:bodyPr/>
        <a:lstStyle/>
        <a:p>
          <a:endParaRPr lang="en-US"/>
        </a:p>
      </dgm:t>
    </dgm:pt>
    <dgm:pt modelId="{5C0A8389-4EE1-482F-BAA3-9DC37B50FFF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Being vulnerable (you are bringing your ‘self’ very explicitly into the relationship)</a:t>
          </a:r>
          <a:endParaRPr lang="en-US"/>
        </a:p>
      </dgm:t>
    </dgm:pt>
    <dgm:pt modelId="{4447670E-C888-4E9C-BDDF-5CAA0BC21160}" type="parTrans" cxnId="{875E592D-103E-473D-A503-E76660B579DF}">
      <dgm:prSet/>
      <dgm:spPr/>
      <dgm:t>
        <a:bodyPr/>
        <a:lstStyle/>
        <a:p>
          <a:endParaRPr lang="en-US"/>
        </a:p>
      </dgm:t>
    </dgm:pt>
    <dgm:pt modelId="{3201DEDD-A57E-4B34-903A-9C39DA39218F}" type="sibTrans" cxnId="{875E592D-103E-473D-A503-E76660B579DF}">
      <dgm:prSet/>
      <dgm:spPr/>
      <dgm:t>
        <a:bodyPr/>
        <a:lstStyle/>
        <a:p>
          <a:endParaRPr lang="en-US"/>
        </a:p>
      </dgm:t>
    </dgm:pt>
    <dgm:pt modelId="{7430230F-2E2A-4447-B6EF-097CE16BA3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Perhaps getting it wrong (offerings and reflections are made tentatively and sensitively, as invitations – which the client may choose to refuse)</a:t>
          </a:r>
          <a:endParaRPr lang="en-US" dirty="0"/>
        </a:p>
      </dgm:t>
    </dgm:pt>
    <dgm:pt modelId="{B8A1EA98-8E30-402C-A2CE-8D7611B8969C}" type="parTrans" cxnId="{F7666581-8F53-4D7F-BE5F-8ED2AB5E6174}">
      <dgm:prSet/>
      <dgm:spPr/>
      <dgm:t>
        <a:bodyPr/>
        <a:lstStyle/>
        <a:p>
          <a:endParaRPr lang="en-US"/>
        </a:p>
      </dgm:t>
    </dgm:pt>
    <dgm:pt modelId="{B02EC80A-7F8C-4864-9850-3DBD8D88C2FB}" type="sibTrans" cxnId="{F7666581-8F53-4D7F-BE5F-8ED2AB5E6174}">
      <dgm:prSet/>
      <dgm:spPr/>
      <dgm:t>
        <a:bodyPr/>
        <a:lstStyle/>
        <a:p>
          <a:endParaRPr lang="en-US"/>
        </a:p>
      </dgm:t>
    </dgm:pt>
    <dgm:pt modelId="{CA7D04B6-BA47-4570-9E14-9B22A08C7C27}" type="pres">
      <dgm:prSet presAssocID="{FD0904AB-EC02-4B02-A0CF-27CED7702EAD}" presName="root" presStyleCnt="0">
        <dgm:presLayoutVars>
          <dgm:dir/>
          <dgm:resizeHandles val="exact"/>
        </dgm:presLayoutVars>
      </dgm:prSet>
      <dgm:spPr/>
    </dgm:pt>
    <dgm:pt modelId="{FF979FCB-20BC-4BA1-B713-647E78DA90D5}" type="pres">
      <dgm:prSet presAssocID="{6F5117EE-C4E1-4E5E-8558-684926656E6F}" presName="compNode" presStyleCnt="0"/>
      <dgm:spPr/>
    </dgm:pt>
    <dgm:pt modelId="{59F025E1-F4B3-4579-B5E3-0FBEFE834837}" type="pres">
      <dgm:prSet presAssocID="{6F5117EE-C4E1-4E5E-8558-684926656E6F}" presName="bgRect" presStyleLbl="bgShp" presStyleIdx="0" presStyleCnt="3"/>
      <dgm:spPr/>
    </dgm:pt>
    <dgm:pt modelId="{E63EA5ED-DA57-40C0-8FCF-43A1B75C4C44}" type="pres">
      <dgm:prSet presAssocID="{6F5117EE-C4E1-4E5E-8558-684926656E6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ffic cone"/>
        </a:ext>
      </dgm:extLst>
    </dgm:pt>
    <dgm:pt modelId="{6FFB2475-3CC8-4ED0-8A82-C84649B963DE}" type="pres">
      <dgm:prSet presAssocID="{6F5117EE-C4E1-4E5E-8558-684926656E6F}" presName="spaceRect" presStyleCnt="0"/>
      <dgm:spPr/>
    </dgm:pt>
    <dgm:pt modelId="{4DE5CBA0-FEDE-4F5F-871B-A84FF49CF762}" type="pres">
      <dgm:prSet presAssocID="{6F5117EE-C4E1-4E5E-8558-684926656E6F}" presName="parTx" presStyleLbl="revTx" presStyleIdx="0" presStyleCnt="3">
        <dgm:presLayoutVars>
          <dgm:chMax val="0"/>
          <dgm:chPref val="0"/>
        </dgm:presLayoutVars>
      </dgm:prSet>
      <dgm:spPr/>
    </dgm:pt>
    <dgm:pt modelId="{D136731B-A57C-431B-BEF7-A48227079847}" type="pres">
      <dgm:prSet presAssocID="{B287D11F-4A9D-40AC-80CA-7802B4C910B5}" presName="sibTrans" presStyleCnt="0"/>
      <dgm:spPr/>
    </dgm:pt>
    <dgm:pt modelId="{FA6E3935-4BB0-4A45-BA70-C49176E32616}" type="pres">
      <dgm:prSet presAssocID="{5C0A8389-4EE1-482F-BAA3-9DC37B50FFFA}" presName="compNode" presStyleCnt="0"/>
      <dgm:spPr/>
    </dgm:pt>
    <dgm:pt modelId="{DF3CF1F5-259F-4592-93BE-7AB4290C012E}" type="pres">
      <dgm:prSet presAssocID="{5C0A8389-4EE1-482F-BAA3-9DC37B50FFFA}" presName="bgRect" presStyleLbl="bgShp" presStyleIdx="1" presStyleCnt="3"/>
      <dgm:spPr/>
    </dgm:pt>
    <dgm:pt modelId="{A203E5C5-040C-4E10-A837-7A2225585FFA}" type="pres">
      <dgm:prSet presAssocID="{5C0A8389-4EE1-482F-BAA3-9DC37B50FFF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F48281FC-E5C6-450B-88BA-51F42392D010}" type="pres">
      <dgm:prSet presAssocID="{5C0A8389-4EE1-482F-BAA3-9DC37B50FFFA}" presName="spaceRect" presStyleCnt="0"/>
      <dgm:spPr/>
    </dgm:pt>
    <dgm:pt modelId="{B9834DFC-5F62-43C9-9B94-D959C23068A9}" type="pres">
      <dgm:prSet presAssocID="{5C0A8389-4EE1-482F-BAA3-9DC37B50FFFA}" presName="parTx" presStyleLbl="revTx" presStyleIdx="1" presStyleCnt="3">
        <dgm:presLayoutVars>
          <dgm:chMax val="0"/>
          <dgm:chPref val="0"/>
        </dgm:presLayoutVars>
      </dgm:prSet>
      <dgm:spPr/>
    </dgm:pt>
    <dgm:pt modelId="{5F7CCE48-2DB7-4666-8411-B1D9333A886D}" type="pres">
      <dgm:prSet presAssocID="{3201DEDD-A57E-4B34-903A-9C39DA39218F}" presName="sibTrans" presStyleCnt="0"/>
      <dgm:spPr/>
    </dgm:pt>
    <dgm:pt modelId="{FD5097FC-3A65-4484-ACAE-204F663F5373}" type="pres">
      <dgm:prSet presAssocID="{7430230F-2E2A-4447-B6EF-097CE16BA342}" presName="compNode" presStyleCnt="0"/>
      <dgm:spPr/>
    </dgm:pt>
    <dgm:pt modelId="{4131C3A7-B2A0-4327-A069-79689618C5E0}" type="pres">
      <dgm:prSet presAssocID="{7430230F-2E2A-4447-B6EF-097CE16BA342}" presName="bgRect" presStyleLbl="bgShp" presStyleIdx="2" presStyleCnt="3"/>
      <dgm:spPr/>
    </dgm:pt>
    <dgm:pt modelId="{2F347440-DE5A-4DF2-9BFD-960334B5DCEC}" type="pres">
      <dgm:prSet presAssocID="{7430230F-2E2A-4447-B6EF-097CE16BA34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C4C5C26-D8DB-4C13-8FE0-0BE639070FB6}" type="pres">
      <dgm:prSet presAssocID="{7430230F-2E2A-4447-B6EF-097CE16BA342}" presName="spaceRect" presStyleCnt="0"/>
      <dgm:spPr/>
    </dgm:pt>
    <dgm:pt modelId="{09860A68-EAB8-438F-9F98-1A03868407F0}" type="pres">
      <dgm:prSet presAssocID="{7430230F-2E2A-4447-B6EF-097CE16BA34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8473D0D-3431-48FF-A650-1688C05EA61F}" srcId="{FD0904AB-EC02-4B02-A0CF-27CED7702EAD}" destId="{6F5117EE-C4E1-4E5E-8558-684926656E6F}" srcOrd="0" destOrd="0" parTransId="{D7A3E1A4-4B1C-48E3-8410-2697E0253B93}" sibTransId="{B287D11F-4A9D-40AC-80CA-7802B4C910B5}"/>
    <dgm:cxn modelId="{875E592D-103E-473D-A503-E76660B579DF}" srcId="{FD0904AB-EC02-4B02-A0CF-27CED7702EAD}" destId="{5C0A8389-4EE1-482F-BAA3-9DC37B50FFFA}" srcOrd="1" destOrd="0" parTransId="{4447670E-C888-4E9C-BDDF-5CAA0BC21160}" sibTransId="{3201DEDD-A57E-4B34-903A-9C39DA39218F}"/>
    <dgm:cxn modelId="{16773B70-C946-4C8F-A40A-4EE36F47B827}" type="presOf" srcId="{FD0904AB-EC02-4B02-A0CF-27CED7702EAD}" destId="{CA7D04B6-BA47-4570-9E14-9B22A08C7C27}" srcOrd="0" destOrd="0" presId="urn:microsoft.com/office/officeart/2018/2/layout/IconVerticalSolidList"/>
    <dgm:cxn modelId="{B5534C7C-687F-4A45-AF46-F3671EAD90EF}" type="presOf" srcId="{7430230F-2E2A-4447-B6EF-097CE16BA342}" destId="{09860A68-EAB8-438F-9F98-1A03868407F0}" srcOrd="0" destOrd="0" presId="urn:microsoft.com/office/officeart/2018/2/layout/IconVerticalSolidList"/>
    <dgm:cxn modelId="{F7666581-8F53-4D7F-BE5F-8ED2AB5E6174}" srcId="{FD0904AB-EC02-4B02-A0CF-27CED7702EAD}" destId="{7430230F-2E2A-4447-B6EF-097CE16BA342}" srcOrd="2" destOrd="0" parTransId="{B8A1EA98-8E30-402C-A2CE-8D7611B8969C}" sibTransId="{B02EC80A-7F8C-4864-9850-3DBD8D88C2FB}"/>
    <dgm:cxn modelId="{46D29DA5-6B07-4058-B9DD-5EE6BDE14D75}" type="presOf" srcId="{5C0A8389-4EE1-482F-BAA3-9DC37B50FFFA}" destId="{B9834DFC-5F62-43C9-9B94-D959C23068A9}" srcOrd="0" destOrd="0" presId="urn:microsoft.com/office/officeart/2018/2/layout/IconVerticalSolidList"/>
    <dgm:cxn modelId="{9CA19DE5-FACE-40D4-A148-A3BEDD4F24A3}" type="presOf" srcId="{6F5117EE-C4E1-4E5E-8558-684926656E6F}" destId="{4DE5CBA0-FEDE-4F5F-871B-A84FF49CF762}" srcOrd="0" destOrd="0" presId="urn:microsoft.com/office/officeart/2018/2/layout/IconVerticalSolidList"/>
    <dgm:cxn modelId="{F42F4BBF-DFDB-4874-BAA5-E2FBCA2579C2}" type="presParOf" srcId="{CA7D04B6-BA47-4570-9E14-9B22A08C7C27}" destId="{FF979FCB-20BC-4BA1-B713-647E78DA90D5}" srcOrd="0" destOrd="0" presId="urn:microsoft.com/office/officeart/2018/2/layout/IconVerticalSolidList"/>
    <dgm:cxn modelId="{274B3A27-77DF-4C79-8979-191857F5D9BE}" type="presParOf" srcId="{FF979FCB-20BC-4BA1-B713-647E78DA90D5}" destId="{59F025E1-F4B3-4579-B5E3-0FBEFE834837}" srcOrd="0" destOrd="0" presId="urn:microsoft.com/office/officeart/2018/2/layout/IconVerticalSolidList"/>
    <dgm:cxn modelId="{2A2BF370-0CF1-4051-92FB-2D2F69E841B4}" type="presParOf" srcId="{FF979FCB-20BC-4BA1-B713-647E78DA90D5}" destId="{E63EA5ED-DA57-40C0-8FCF-43A1B75C4C44}" srcOrd="1" destOrd="0" presId="urn:microsoft.com/office/officeart/2018/2/layout/IconVerticalSolidList"/>
    <dgm:cxn modelId="{A033C44F-97E2-4D71-940C-0E2976AE2D7A}" type="presParOf" srcId="{FF979FCB-20BC-4BA1-B713-647E78DA90D5}" destId="{6FFB2475-3CC8-4ED0-8A82-C84649B963DE}" srcOrd="2" destOrd="0" presId="urn:microsoft.com/office/officeart/2018/2/layout/IconVerticalSolidList"/>
    <dgm:cxn modelId="{458C1B72-BC3A-47DA-B5B0-CCE9E0682A6B}" type="presParOf" srcId="{FF979FCB-20BC-4BA1-B713-647E78DA90D5}" destId="{4DE5CBA0-FEDE-4F5F-871B-A84FF49CF762}" srcOrd="3" destOrd="0" presId="urn:microsoft.com/office/officeart/2018/2/layout/IconVerticalSolidList"/>
    <dgm:cxn modelId="{E5D1A0C9-8615-4BCC-8CE2-532835106421}" type="presParOf" srcId="{CA7D04B6-BA47-4570-9E14-9B22A08C7C27}" destId="{D136731B-A57C-431B-BEF7-A48227079847}" srcOrd="1" destOrd="0" presId="urn:microsoft.com/office/officeart/2018/2/layout/IconVerticalSolidList"/>
    <dgm:cxn modelId="{6B4120CE-F388-454C-BBBD-A5907A2DF8E2}" type="presParOf" srcId="{CA7D04B6-BA47-4570-9E14-9B22A08C7C27}" destId="{FA6E3935-4BB0-4A45-BA70-C49176E32616}" srcOrd="2" destOrd="0" presId="urn:microsoft.com/office/officeart/2018/2/layout/IconVerticalSolidList"/>
    <dgm:cxn modelId="{3DEFF645-757D-4F26-82E6-BE430DF098C4}" type="presParOf" srcId="{FA6E3935-4BB0-4A45-BA70-C49176E32616}" destId="{DF3CF1F5-259F-4592-93BE-7AB4290C012E}" srcOrd="0" destOrd="0" presId="urn:microsoft.com/office/officeart/2018/2/layout/IconVerticalSolidList"/>
    <dgm:cxn modelId="{69151B9B-B558-4F80-B10B-86FE0995497E}" type="presParOf" srcId="{FA6E3935-4BB0-4A45-BA70-C49176E32616}" destId="{A203E5C5-040C-4E10-A837-7A2225585FFA}" srcOrd="1" destOrd="0" presId="urn:microsoft.com/office/officeart/2018/2/layout/IconVerticalSolidList"/>
    <dgm:cxn modelId="{AAF07D51-A30C-4B9A-A2FF-17B1EA699A6C}" type="presParOf" srcId="{FA6E3935-4BB0-4A45-BA70-C49176E32616}" destId="{F48281FC-E5C6-450B-88BA-51F42392D010}" srcOrd="2" destOrd="0" presId="urn:microsoft.com/office/officeart/2018/2/layout/IconVerticalSolidList"/>
    <dgm:cxn modelId="{B0C89258-73E3-499D-B673-A5EE1B088955}" type="presParOf" srcId="{FA6E3935-4BB0-4A45-BA70-C49176E32616}" destId="{B9834DFC-5F62-43C9-9B94-D959C23068A9}" srcOrd="3" destOrd="0" presId="urn:microsoft.com/office/officeart/2018/2/layout/IconVerticalSolidList"/>
    <dgm:cxn modelId="{F6470EEE-D184-48F7-B544-AE1CF5F51AD7}" type="presParOf" srcId="{CA7D04B6-BA47-4570-9E14-9B22A08C7C27}" destId="{5F7CCE48-2DB7-4666-8411-B1D9333A886D}" srcOrd="3" destOrd="0" presId="urn:microsoft.com/office/officeart/2018/2/layout/IconVerticalSolidList"/>
    <dgm:cxn modelId="{3AD7E605-E490-4239-8FEF-F4483CA15673}" type="presParOf" srcId="{CA7D04B6-BA47-4570-9E14-9B22A08C7C27}" destId="{FD5097FC-3A65-4484-ACAE-204F663F5373}" srcOrd="4" destOrd="0" presId="urn:microsoft.com/office/officeart/2018/2/layout/IconVerticalSolidList"/>
    <dgm:cxn modelId="{04035F43-18EB-467C-BD1E-8BC762434BAE}" type="presParOf" srcId="{FD5097FC-3A65-4484-ACAE-204F663F5373}" destId="{4131C3A7-B2A0-4327-A069-79689618C5E0}" srcOrd="0" destOrd="0" presId="urn:microsoft.com/office/officeart/2018/2/layout/IconVerticalSolidList"/>
    <dgm:cxn modelId="{136C263A-FE5D-4FF5-BAB1-E80E3D62F90D}" type="presParOf" srcId="{FD5097FC-3A65-4484-ACAE-204F663F5373}" destId="{2F347440-DE5A-4DF2-9BFD-960334B5DCEC}" srcOrd="1" destOrd="0" presId="urn:microsoft.com/office/officeart/2018/2/layout/IconVerticalSolidList"/>
    <dgm:cxn modelId="{7AA5CFAF-425B-4832-B795-E5678539C73B}" type="presParOf" srcId="{FD5097FC-3A65-4484-ACAE-204F663F5373}" destId="{9C4C5C26-D8DB-4C13-8FE0-0BE639070FB6}" srcOrd="2" destOrd="0" presId="urn:microsoft.com/office/officeart/2018/2/layout/IconVerticalSolidList"/>
    <dgm:cxn modelId="{AE208FB6-8E83-4798-BC49-E1C541902987}" type="presParOf" srcId="{FD5097FC-3A65-4484-ACAE-204F663F5373}" destId="{09860A68-EAB8-438F-9F98-1A03868407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4D5744B-80CE-4EC8-8138-A84DF19C25F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7A4DB7C-F61E-4ACB-83C9-C80CD04AAC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often feels risky and unfamiliar. It implies the use of the present tense. </a:t>
          </a:r>
          <a:endParaRPr lang="en-US"/>
        </a:p>
      </dgm:t>
    </dgm:pt>
    <dgm:pt modelId="{75EC1F26-C217-4B7E-807A-76FBA4FD5956}" type="parTrans" cxnId="{5CE3956B-E204-46E8-96C7-0A32C6491153}">
      <dgm:prSet/>
      <dgm:spPr/>
      <dgm:t>
        <a:bodyPr/>
        <a:lstStyle/>
        <a:p>
          <a:endParaRPr lang="en-US"/>
        </a:p>
      </dgm:t>
    </dgm:pt>
    <dgm:pt modelId="{D604F719-807A-494D-8913-292F92827FDA}" type="sibTrans" cxnId="{5CE3956B-E204-46E8-96C7-0A32C6491153}">
      <dgm:prSet/>
      <dgm:spPr/>
      <dgm:t>
        <a:bodyPr/>
        <a:lstStyle/>
        <a:p>
          <a:endParaRPr lang="en-US"/>
        </a:p>
      </dgm:t>
    </dgm:pt>
    <dgm:pt modelId="{2B7B4C93-6577-48E9-87A7-6A10604F2F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is one of the most powerful skills in counselling</a:t>
          </a:r>
          <a:endParaRPr lang="en-US"/>
        </a:p>
      </dgm:t>
    </dgm:pt>
    <dgm:pt modelId="{FAD5605F-A500-43E7-82FC-A7836C51B1D6}" type="parTrans" cxnId="{B4390CDE-F6BB-4957-8758-2C9F7855AAFB}">
      <dgm:prSet/>
      <dgm:spPr/>
      <dgm:t>
        <a:bodyPr/>
        <a:lstStyle/>
        <a:p>
          <a:endParaRPr lang="en-US"/>
        </a:p>
      </dgm:t>
    </dgm:pt>
    <dgm:pt modelId="{6ADC3640-02DF-4596-83A2-ACB7CDCC8DAA}" type="sibTrans" cxnId="{B4390CDE-F6BB-4957-8758-2C9F7855AAFB}">
      <dgm:prSet/>
      <dgm:spPr/>
      <dgm:t>
        <a:bodyPr/>
        <a:lstStyle/>
        <a:p>
          <a:endParaRPr lang="en-US"/>
        </a:p>
      </dgm:t>
    </dgm:pt>
    <dgm:pt modelId="{9ACAA861-2CB9-4CE8-B810-52A2170FCA8F}" type="pres">
      <dgm:prSet presAssocID="{54D5744B-80CE-4EC8-8138-A84DF19C25FB}" presName="root" presStyleCnt="0">
        <dgm:presLayoutVars>
          <dgm:dir/>
          <dgm:resizeHandles val="exact"/>
        </dgm:presLayoutVars>
      </dgm:prSet>
      <dgm:spPr/>
    </dgm:pt>
    <dgm:pt modelId="{54826759-829F-4B67-8B79-5EB966E69D2D}" type="pres">
      <dgm:prSet presAssocID="{67A4DB7C-F61E-4ACB-83C9-C80CD04AACC2}" presName="compNode" presStyleCnt="0"/>
      <dgm:spPr/>
    </dgm:pt>
    <dgm:pt modelId="{AB939FEE-ECAE-479D-8F67-0D45C04FA463}" type="pres">
      <dgm:prSet presAssocID="{67A4DB7C-F61E-4ACB-83C9-C80CD04AACC2}" presName="bgRect" presStyleLbl="bgShp" presStyleIdx="0" presStyleCnt="2"/>
      <dgm:spPr/>
    </dgm:pt>
    <dgm:pt modelId="{76BA5A8C-BE72-4147-BC52-FFFD22A32E3A}" type="pres">
      <dgm:prSet presAssocID="{67A4DB7C-F61E-4ACB-83C9-C80CD04AACC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E3BD6B19-F924-44D6-BB65-CBD4A51BEAED}" type="pres">
      <dgm:prSet presAssocID="{67A4DB7C-F61E-4ACB-83C9-C80CD04AACC2}" presName="spaceRect" presStyleCnt="0"/>
      <dgm:spPr/>
    </dgm:pt>
    <dgm:pt modelId="{04CD5B4D-94D2-4F17-86DC-92650FA76C07}" type="pres">
      <dgm:prSet presAssocID="{67A4DB7C-F61E-4ACB-83C9-C80CD04AACC2}" presName="parTx" presStyleLbl="revTx" presStyleIdx="0" presStyleCnt="2">
        <dgm:presLayoutVars>
          <dgm:chMax val="0"/>
          <dgm:chPref val="0"/>
        </dgm:presLayoutVars>
      </dgm:prSet>
      <dgm:spPr/>
    </dgm:pt>
    <dgm:pt modelId="{A940CBD2-FBA1-4A8E-AB8E-D53B1B5358A9}" type="pres">
      <dgm:prSet presAssocID="{D604F719-807A-494D-8913-292F92827FDA}" presName="sibTrans" presStyleCnt="0"/>
      <dgm:spPr/>
    </dgm:pt>
    <dgm:pt modelId="{38AE4FC5-8C4C-4A52-B9BE-39EE76728EFA}" type="pres">
      <dgm:prSet presAssocID="{2B7B4C93-6577-48E9-87A7-6A10604F2F09}" presName="compNode" presStyleCnt="0"/>
      <dgm:spPr/>
    </dgm:pt>
    <dgm:pt modelId="{1903D794-E053-4E6F-AC79-18EA0C1FDC74}" type="pres">
      <dgm:prSet presAssocID="{2B7B4C93-6577-48E9-87A7-6A10604F2F09}" presName="bgRect" presStyleLbl="bgShp" presStyleIdx="1" presStyleCnt="2"/>
      <dgm:spPr/>
    </dgm:pt>
    <dgm:pt modelId="{33DA8B22-6626-4BE6-A32E-4F6D63E88F23}" type="pres">
      <dgm:prSet presAssocID="{2B7B4C93-6577-48E9-87A7-6A10604F2F0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FF8220C-D53B-4E2F-94E2-272143B84CCD}" type="pres">
      <dgm:prSet presAssocID="{2B7B4C93-6577-48E9-87A7-6A10604F2F09}" presName="spaceRect" presStyleCnt="0"/>
      <dgm:spPr/>
    </dgm:pt>
    <dgm:pt modelId="{730BAE8B-2698-403D-95FE-AE8AB8BE0FDE}" type="pres">
      <dgm:prSet presAssocID="{2B7B4C93-6577-48E9-87A7-6A10604F2F0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CE3956B-E204-46E8-96C7-0A32C6491153}" srcId="{54D5744B-80CE-4EC8-8138-A84DF19C25FB}" destId="{67A4DB7C-F61E-4ACB-83C9-C80CD04AACC2}" srcOrd="0" destOrd="0" parTransId="{75EC1F26-C217-4B7E-807A-76FBA4FD5956}" sibTransId="{D604F719-807A-494D-8913-292F92827FDA}"/>
    <dgm:cxn modelId="{DC7EEF90-B362-4649-B5D8-8AF489015901}" type="presOf" srcId="{2B7B4C93-6577-48E9-87A7-6A10604F2F09}" destId="{730BAE8B-2698-403D-95FE-AE8AB8BE0FDE}" srcOrd="0" destOrd="0" presId="urn:microsoft.com/office/officeart/2018/2/layout/IconVerticalSolidList"/>
    <dgm:cxn modelId="{C5E48C98-6AA9-48BE-9E43-87D864783D5C}" type="presOf" srcId="{67A4DB7C-F61E-4ACB-83C9-C80CD04AACC2}" destId="{04CD5B4D-94D2-4F17-86DC-92650FA76C07}" srcOrd="0" destOrd="0" presId="urn:microsoft.com/office/officeart/2018/2/layout/IconVerticalSolidList"/>
    <dgm:cxn modelId="{B4390CDE-F6BB-4957-8758-2C9F7855AAFB}" srcId="{54D5744B-80CE-4EC8-8138-A84DF19C25FB}" destId="{2B7B4C93-6577-48E9-87A7-6A10604F2F09}" srcOrd="1" destOrd="0" parTransId="{FAD5605F-A500-43E7-82FC-A7836C51B1D6}" sibTransId="{6ADC3640-02DF-4596-83A2-ACB7CDCC8DAA}"/>
    <dgm:cxn modelId="{78C244F0-75BB-45F5-8432-25925B09AFA8}" type="presOf" srcId="{54D5744B-80CE-4EC8-8138-A84DF19C25FB}" destId="{9ACAA861-2CB9-4CE8-B810-52A2170FCA8F}" srcOrd="0" destOrd="0" presId="urn:microsoft.com/office/officeart/2018/2/layout/IconVerticalSolidList"/>
    <dgm:cxn modelId="{FAEC01AB-7D5B-4C19-804A-CDC1DB30EEFD}" type="presParOf" srcId="{9ACAA861-2CB9-4CE8-B810-52A2170FCA8F}" destId="{54826759-829F-4B67-8B79-5EB966E69D2D}" srcOrd="0" destOrd="0" presId="urn:microsoft.com/office/officeart/2018/2/layout/IconVerticalSolidList"/>
    <dgm:cxn modelId="{C2A827A8-24EE-4D65-A178-700CD9DBCB0B}" type="presParOf" srcId="{54826759-829F-4B67-8B79-5EB966E69D2D}" destId="{AB939FEE-ECAE-479D-8F67-0D45C04FA463}" srcOrd="0" destOrd="0" presId="urn:microsoft.com/office/officeart/2018/2/layout/IconVerticalSolidList"/>
    <dgm:cxn modelId="{A94B084A-2794-45C5-A122-CF1BC201E3E5}" type="presParOf" srcId="{54826759-829F-4B67-8B79-5EB966E69D2D}" destId="{76BA5A8C-BE72-4147-BC52-FFFD22A32E3A}" srcOrd="1" destOrd="0" presId="urn:microsoft.com/office/officeart/2018/2/layout/IconVerticalSolidList"/>
    <dgm:cxn modelId="{1F914A95-15E9-47C7-95FF-5867ABD07AE8}" type="presParOf" srcId="{54826759-829F-4B67-8B79-5EB966E69D2D}" destId="{E3BD6B19-F924-44D6-BB65-CBD4A51BEAED}" srcOrd="2" destOrd="0" presId="urn:microsoft.com/office/officeart/2018/2/layout/IconVerticalSolidList"/>
    <dgm:cxn modelId="{4CE2F714-BAE6-4448-835C-01A0C42295C0}" type="presParOf" srcId="{54826759-829F-4B67-8B79-5EB966E69D2D}" destId="{04CD5B4D-94D2-4F17-86DC-92650FA76C07}" srcOrd="3" destOrd="0" presId="urn:microsoft.com/office/officeart/2018/2/layout/IconVerticalSolidList"/>
    <dgm:cxn modelId="{6B0D1754-DC0E-41DC-86C4-DA59F163EB85}" type="presParOf" srcId="{9ACAA861-2CB9-4CE8-B810-52A2170FCA8F}" destId="{A940CBD2-FBA1-4A8E-AB8E-D53B1B5358A9}" srcOrd="1" destOrd="0" presId="urn:microsoft.com/office/officeart/2018/2/layout/IconVerticalSolidList"/>
    <dgm:cxn modelId="{61528C9C-D712-49C3-B93F-58C02396E231}" type="presParOf" srcId="{9ACAA861-2CB9-4CE8-B810-52A2170FCA8F}" destId="{38AE4FC5-8C4C-4A52-B9BE-39EE76728EFA}" srcOrd="2" destOrd="0" presId="urn:microsoft.com/office/officeart/2018/2/layout/IconVerticalSolidList"/>
    <dgm:cxn modelId="{5D3F1424-8EB1-4FF8-A67B-D735FFA4F2EC}" type="presParOf" srcId="{38AE4FC5-8C4C-4A52-B9BE-39EE76728EFA}" destId="{1903D794-E053-4E6F-AC79-18EA0C1FDC74}" srcOrd="0" destOrd="0" presId="urn:microsoft.com/office/officeart/2018/2/layout/IconVerticalSolidList"/>
    <dgm:cxn modelId="{37DA315C-2458-45BE-AC04-B66917FE33E0}" type="presParOf" srcId="{38AE4FC5-8C4C-4A52-B9BE-39EE76728EFA}" destId="{33DA8B22-6626-4BE6-A32E-4F6D63E88F23}" srcOrd="1" destOrd="0" presId="urn:microsoft.com/office/officeart/2018/2/layout/IconVerticalSolidList"/>
    <dgm:cxn modelId="{22BF9DF6-64CE-4273-9B62-1FF3529F08AD}" type="presParOf" srcId="{38AE4FC5-8C4C-4A52-B9BE-39EE76728EFA}" destId="{4FF8220C-D53B-4E2F-94E2-272143B84CCD}" srcOrd="2" destOrd="0" presId="urn:microsoft.com/office/officeart/2018/2/layout/IconVerticalSolidList"/>
    <dgm:cxn modelId="{C793EDCF-F6F8-4F49-AE5A-A89B947B615C}" type="presParOf" srcId="{38AE4FC5-8C4C-4A52-B9BE-39EE76728EFA}" destId="{730BAE8B-2698-403D-95FE-AE8AB8BE0FD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B7560B9-9CA6-47B8-9357-E44D1CEED22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32EA08-E490-48D2-B0F0-E5A34A2DA5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Be direct, clear and honest about your own internal response</a:t>
          </a:r>
          <a:endParaRPr lang="en-US"/>
        </a:p>
      </dgm:t>
    </dgm:pt>
    <dgm:pt modelId="{DBFABB41-006E-4876-AB50-4BB432574271}" type="parTrans" cxnId="{8849D540-C71D-494C-AF76-DC123A1539BD}">
      <dgm:prSet/>
      <dgm:spPr/>
      <dgm:t>
        <a:bodyPr/>
        <a:lstStyle/>
        <a:p>
          <a:endParaRPr lang="en-US"/>
        </a:p>
      </dgm:t>
    </dgm:pt>
    <dgm:pt modelId="{7EDAD3A1-6623-42DD-90CE-B6A0943A8DA9}" type="sibTrans" cxnId="{8849D540-C71D-494C-AF76-DC123A1539BD}">
      <dgm:prSet/>
      <dgm:spPr/>
      <dgm:t>
        <a:bodyPr/>
        <a:lstStyle/>
        <a:p>
          <a:endParaRPr lang="en-US"/>
        </a:p>
      </dgm:t>
    </dgm:pt>
    <dgm:pt modelId="{1D41AB7F-9815-4616-9E62-29160922B2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Be sensitive to the client, being aware of what is difficult and choosing your words carefully.</a:t>
          </a:r>
          <a:br>
            <a:rPr lang="en-GB"/>
          </a:br>
          <a:endParaRPr lang="en-US"/>
        </a:p>
      </dgm:t>
    </dgm:pt>
    <dgm:pt modelId="{E9A5C997-0AD4-464E-B36A-7405A33D06EE}" type="parTrans" cxnId="{88D13A9C-D78A-4A61-97CA-13176DEC4C4C}">
      <dgm:prSet/>
      <dgm:spPr/>
      <dgm:t>
        <a:bodyPr/>
        <a:lstStyle/>
        <a:p>
          <a:endParaRPr lang="en-US"/>
        </a:p>
      </dgm:t>
    </dgm:pt>
    <dgm:pt modelId="{0E2527D9-78F6-4DC3-86F3-1B25B8F30071}" type="sibTrans" cxnId="{88D13A9C-D78A-4A61-97CA-13176DEC4C4C}">
      <dgm:prSet/>
      <dgm:spPr/>
      <dgm:t>
        <a:bodyPr/>
        <a:lstStyle/>
        <a:p>
          <a:endParaRPr lang="en-US"/>
        </a:p>
      </dgm:t>
    </dgm:pt>
    <dgm:pt modelId="{952E8298-4460-4AC3-916C-EAA02F1E49DE}" type="pres">
      <dgm:prSet presAssocID="{1B7560B9-9CA6-47B8-9357-E44D1CEED220}" presName="root" presStyleCnt="0">
        <dgm:presLayoutVars>
          <dgm:dir/>
          <dgm:resizeHandles val="exact"/>
        </dgm:presLayoutVars>
      </dgm:prSet>
      <dgm:spPr/>
    </dgm:pt>
    <dgm:pt modelId="{7064AFD8-25A3-4611-95CC-1A67B5411A0A}" type="pres">
      <dgm:prSet presAssocID="{0F32EA08-E490-48D2-B0F0-E5A34A2DA541}" presName="compNode" presStyleCnt="0"/>
      <dgm:spPr/>
    </dgm:pt>
    <dgm:pt modelId="{1E8EB509-55C5-4B1C-B9E1-194E44638E5F}" type="pres">
      <dgm:prSet presAssocID="{0F32EA08-E490-48D2-B0F0-E5A34A2DA541}" presName="bgRect" presStyleLbl="bgShp" presStyleIdx="0" presStyleCnt="2"/>
      <dgm:spPr/>
    </dgm:pt>
    <dgm:pt modelId="{EA231DF2-4506-41CF-88A7-879AAAA66321}" type="pres">
      <dgm:prSet presAssocID="{0F32EA08-E490-48D2-B0F0-E5A34A2DA54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4AC7B3C3-C43E-4A54-9C2C-E8D568BF5125}" type="pres">
      <dgm:prSet presAssocID="{0F32EA08-E490-48D2-B0F0-E5A34A2DA541}" presName="spaceRect" presStyleCnt="0"/>
      <dgm:spPr/>
    </dgm:pt>
    <dgm:pt modelId="{6EF81A44-8DD7-4607-9DFD-0FAEC492C52D}" type="pres">
      <dgm:prSet presAssocID="{0F32EA08-E490-48D2-B0F0-E5A34A2DA541}" presName="parTx" presStyleLbl="revTx" presStyleIdx="0" presStyleCnt="2">
        <dgm:presLayoutVars>
          <dgm:chMax val="0"/>
          <dgm:chPref val="0"/>
        </dgm:presLayoutVars>
      </dgm:prSet>
      <dgm:spPr/>
    </dgm:pt>
    <dgm:pt modelId="{E2AEF9BB-3669-4DCB-9715-6D3E9187C437}" type="pres">
      <dgm:prSet presAssocID="{7EDAD3A1-6623-42DD-90CE-B6A0943A8DA9}" presName="sibTrans" presStyleCnt="0"/>
      <dgm:spPr/>
    </dgm:pt>
    <dgm:pt modelId="{FB4F5225-351C-49CA-A150-2C472C6FD53C}" type="pres">
      <dgm:prSet presAssocID="{1D41AB7F-9815-4616-9E62-29160922B2CE}" presName="compNode" presStyleCnt="0"/>
      <dgm:spPr/>
    </dgm:pt>
    <dgm:pt modelId="{68BBF68A-35B9-46DC-B101-A8E7F69C92B9}" type="pres">
      <dgm:prSet presAssocID="{1D41AB7F-9815-4616-9E62-29160922B2CE}" presName="bgRect" presStyleLbl="bgShp" presStyleIdx="1" presStyleCnt="2"/>
      <dgm:spPr/>
    </dgm:pt>
    <dgm:pt modelId="{69386127-7921-4E61-ADD1-A6D013F03FF3}" type="pres">
      <dgm:prSet presAssocID="{1D41AB7F-9815-4616-9E62-29160922B2C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0D3416AC-06D5-4AA8-BCCE-B851A5997D2D}" type="pres">
      <dgm:prSet presAssocID="{1D41AB7F-9815-4616-9E62-29160922B2CE}" presName="spaceRect" presStyleCnt="0"/>
      <dgm:spPr/>
    </dgm:pt>
    <dgm:pt modelId="{FC2BFF7D-70F6-40EE-B483-26809F62C767}" type="pres">
      <dgm:prSet presAssocID="{1D41AB7F-9815-4616-9E62-29160922B2C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9E2630D-352C-46DA-A984-6772ADDCCB95}" type="presOf" srcId="{1D41AB7F-9815-4616-9E62-29160922B2CE}" destId="{FC2BFF7D-70F6-40EE-B483-26809F62C767}" srcOrd="0" destOrd="0" presId="urn:microsoft.com/office/officeart/2018/2/layout/IconVerticalSolidList"/>
    <dgm:cxn modelId="{8849D540-C71D-494C-AF76-DC123A1539BD}" srcId="{1B7560B9-9CA6-47B8-9357-E44D1CEED220}" destId="{0F32EA08-E490-48D2-B0F0-E5A34A2DA541}" srcOrd="0" destOrd="0" parTransId="{DBFABB41-006E-4876-AB50-4BB432574271}" sibTransId="{7EDAD3A1-6623-42DD-90CE-B6A0943A8DA9}"/>
    <dgm:cxn modelId="{C07F6847-DDE2-42B2-9081-1DF13D963A30}" type="presOf" srcId="{0F32EA08-E490-48D2-B0F0-E5A34A2DA541}" destId="{6EF81A44-8DD7-4607-9DFD-0FAEC492C52D}" srcOrd="0" destOrd="0" presId="urn:microsoft.com/office/officeart/2018/2/layout/IconVerticalSolidList"/>
    <dgm:cxn modelId="{27C6844C-8F6B-48AF-BBC6-A7CA7542F619}" type="presOf" srcId="{1B7560B9-9CA6-47B8-9357-E44D1CEED220}" destId="{952E8298-4460-4AC3-916C-EAA02F1E49DE}" srcOrd="0" destOrd="0" presId="urn:microsoft.com/office/officeart/2018/2/layout/IconVerticalSolidList"/>
    <dgm:cxn modelId="{88D13A9C-D78A-4A61-97CA-13176DEC4C4C}" srcId="{1B7560B9-9CA6-47B8-9357-E44D1CEED220}" destId="{1D41AB7F-9815-4616-9E62-29160922B2CE}" srcOrd="1" destOrd="0" parTransId="{E9A5C997-0AD4-464E-B36A-7405A33D06EE}" sibTransId="{0E2527D9-78F6-4DC3-86F3-1B25B8F30071}"/>
    <dgm:cxn modelId="{03A6EF8B-80C6-4A32-BB84-F67004DBE257}" type="presParOf" srcId="{952E8298-4460-4AC3-916C-EAA02F1E49DE}" destId="{7064AFD8-25A3-4611-95CC-1A67B5411A0A}" srcOrd="0" destOrd="0" presId="urn:microsoft.com/office/officeart/2018/2/layout/IconVerticalSolidList"/>
    <dgm:cxn modelId="{C5B57023-AA2B-4A2C-A9D9-11CF00733784}" type="presParOf" srcId="{7064AFD8-25A3-4611-95CC-1A67B5411A0A}" destId="{1E8EB509-55C5-4B1C-B9E1-194E44638E5F}" srcOrd="0" destOrd="0" presId="urn:microsoft.com/office/officeart/2018/2/layout/IconVerticalSolidList"/>
    <dgm:cxn modelId="{D57E9D1B-39BE-4C9F-B85B-63EF5A53AD4E}" type="presParOf" srcId="{7064AFD8-25A3-4611-95CC-1A67B5411A0A}" destId="{EA231DF2-4506-41CF-88A7-879AAAA66321}" srcOrd="1" destOrd="0" presId="urn:microsoft.com/office/officeart/2018/2/layout/IconVerticalSolidList"/>
    <dgm:cxn modelId="{72437785-029A-4E5C-92BE-E77591DD0B19}" type="presParOf" srcId="{7064AFD8-25A3-4611-95CC-1A67B5411A0A}" destId="{4AC7B3C3-C43E-4A54-9C2C-E8D568BF5125}" srcOrd="2" destOrd="0" presId="urn:microsoft.com/office/officeart/2018/2/layout/IconVerticalSolidList"/>
    <dgm:cxn modelId="{D8EC4B07-0F0D-48D9-AB2C-E7C4DCDED3C5}" type="presParOf" srcId="{7064AFD8-25A3-4611-95CC-1A67B5411A0A}" destId="{6EF81A44-8DD7-4607-9DFD-0FAEC492C52D}" srcOrd="3" destOrd="0" presId="urn:microsoft.com/office/officeart/2018/2/layout/IconVerticalSolidList"/>
    <dgm:cxn modelId="{D53844A9-92D4-4C6B-AB4B-AA1DD9987D96}" type="presParOf" srcId="{952E8298-4460-4AC3-916C-EAA02F1E49DE}" destId="{E2AEF9BB-3669-4DCB-9715-6D3E9187C437}" srcOrd="1" destOrd="0" presId="urn:microsoft.com/office/officeart/2018/2/layout/IconVerticalSolidList"/>
    <dgm:cxn modelId="{432E9DF7-D9BE-4827-A962-6ED8E073BEFB}" type="presParOf" srcId="{952E8298-4460-4AC3-916C-EAA02F1E49DE}" destId="{FB4F5225-351C-49CA-A150-2C472C6FD53C}" srcOrd="2" destOrd="0" presId="urn:microsoft.com/office/officeart/2018/2/layout/IconVerticalSolidList"/>
    <dgm:cxn modelId="{6DB6837B-DB86-4F27-A592-D0C73FD61B15}" type="presParOf" srcId="{FB4F5225-351C-49CA-A150-2C472C6FD53C}" destId="{68BBF68A-35B9-46DC-B101-A8E7F69C92B9}" srcOrd="0" destOrd="0" presId="urn:microsoft.com/office/officeart/2018/2/layout/IconVerticalSolidList"/>
    <dgm:cxn modelId="{1C2F00FD-C0C5-4F42-A80E-D6BA8E80B338}" type="presParOf" srcId="{FB4F5225-351C-49CA-A150-2C472C6FD53C}" destId="{69386127-7921-4E61-ADD1-A6D013F03FF3}" srcOrd="1" destOrd="0" presId="urn:microsoft.com/office/officeart/2018/2/layout/IconVerticalSolidList"/>
    <dgm:cxn modelId="{DEB714D4-6F1D-4040-B066-2ABC2DA1EE31}" type="presParOf" srcId="{FB4F5225-351C-49CA-A150-2C472C6FD53C}" destId="{0D3416AC-06D5-4AA8-BCCE-B851A5997D2D}" srcOrd="2" destOrd="0" presId="urn:microsoft.com/office/officeart/2018/2/layout/IconVerticalSolidList"/>
    <dgm:cxn modelId="{59FBE239-9185-4889-BF9C-8F4ED4D89DAC}" type="presParOf" srcId="{FB4F5225-351C-49CA-A150-2C472C6FD53C}" destId="{FC2BFF7D-70F6-40EE-B483-26809F62C7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6B9AB9B-594E-410A-874E-CAC356BF749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4CA05B-535F-4377-AF6B-C74D3585D1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Notice your motivation:  ‘Why am I saying this?’ ‘Will it help client?’</a:t>
          </a:r>
          <a:endParaRPr lang="en-US"/>
        </a:p>
      </dgm:t>
    </dgm:pt>
    <dgm:pt modelId="{8AACF457-D910-4440-9E1D-19E0F8B49593}" type="parTrans" cxnId="{02C80F87-E167-4EF1-BDF7-1BEACAC6421B}">
      <dgm:prSet/>
      <dgm:spPr/>
      <dgm:t>
        <a:bodyPr/>
        <a:lstStyle/>
        <a:p>
          <a:endParaRPr lang="en-US"/>
        </a:p>
      </dgm:t>
    </dgm:pt>
    <dgm:pt modelId="{1861A8B9-F0D3-49CE-902F-1B256B659B37}" type="sibTrans" cxnId="{02C80F87-E167-4EF1-BDF7-1BEACAC6421B}">
      <dgm:prSet/>
      <dgm:spPr/>
      <dgm:t>
        <a:bodyPr/>
        <a:lstStyle/>
        <a:p>
          <a:endParaRPr lang="en-US"/>
        </a:p>
      </dgm:t>
    </dgm:pt>
    <dgm:pt modelId="{298DF897-A9A7-401C-9F2B-0CCB668480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aware of timing; relationship; possible impact</a:t>
          </a:r>
          <a:endParaRPr lang="en-US"/>
        </a:p>
      </dgm:t>
    </dgm:pt>
    <dgm:pt modelId="{F5A60C91-A3EA-45F7-A4CD-3A2B7BB5F33C}" type="parTrans" cxnId="{F51D040F-8864-4F88-999C-A94AC12F88EE}">
      <dgm:prSet/>
      <dgm:spPr/>
      <dgm:t>
        <a:bodyPr/>
        <a:lstStyle/>
        <a:p>
          <a:endParaRPr lang="en-US"/>
        </a:p>
      </dgm:t>
    </dgm:pt>
    <dgm:pt modelId="{06C3A7A6-2F2C-49D6-B09B-1EB5648304DC}" type="sibTrans" cxnId="{F51D040F-8864-4F88-999C-A94AC12F88EE}">
      <dgm:prSet/>
      <dgm:spPr/>
      <dgm:t>
        <a:bodyPr/>
        <a:lstStyle/>
        <a:p>
          <a:endParaRPr lang="en-US"/>
        </a:p>
      </dgm:t>
    </dgm:pt>
    <dgm:pt modelId="{FBE914C7-C912-47CB-8C3F-87E012DC1C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sensitivity with awareness of delicate areas for client</a:t>
          </a:r>
          <a:endParaRPr lang="en-US"/>
        </a:p>
      </dgm:t>
    </dgm:pt>
    <dgm:pt modelId="{E755E87E-D78F-47AE-A418-64AD3E887FC7}" type="parTrans" cxnId="{392EC662-3EA7-4EB4-BE8C-91B0D050AC4E}">
      <dgm:prSet/>
      <dgm:spPr/>
      <dgm:t>
        <a:bodyPr/>
        <a:lstStyle/>
        <a:p>
          <a:endParaRPr lang="en-US"/>
        </a:p>
      </dgm:t>
    </dgm:pt>
    <dgm:pt modelId="{18CAD274-771C-4B86-BB73-C67D197835EE}" type="sibTrans" cxnId="{392EC662-3EA7-4EB4-BE8C-91B0D050AC4E}">
      <dgm:prSet/>
      <dgm:spPr/>
      <dgm:t>
        <a:bodyPr/>
        <a:lstStyle/>
        <a:p>
          <a:endParaRPr lang="en-US"/>
        </a:p>
      </dgm:t>
    </dgm:pt>
    <dgm:pt modelId="{3D6263E4-8889-44E2-9EFB-DD8F87F77D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interested in the truth of the relationship</a:t>
          </a:r>
          <a:endParaRPr lang="en-US"/>
        </a:p>
      </dgm:t>
    </dgm:pt>
    <dgm:pt modelId="{31624D5E-6F4C-4FF6-B03A-405272BB5CA5}" type="parTrans" cxnId="{C40D36A1-8B1A-41B8-9F1E-53F1F584E9F6}">
      <dgm:prSet/>
      <dgm:spPr/>
      <dgm:t>
        <a:bodyPr/>
        <a:lstStyle/>
        <a:p>
          <a:endParaRPr lang="en-US"/>
        </a:p>
      </dgm:t>
    </dgm:pt>
    <dgm:pt modelId="{AD314EF8-535C-47F3-99B7-F93FA2C27553}" type="sibTrans" cxnId="{C40D36A1-8B1A-41B8-9F1E-53F1F584E9F6}">
      <dgm:prSet/>
      <dgm:spPr/>
      <dgm:t>
        <a:bodyPr/>
        <a:lstStyle/>
        <a:p>
          <a:endParaRPr lang="en-US"/>
        </a:p>
      </dgm:t>
    </dgm:pt>
    <dgm:pt modelId="{89D51E7F-056E-4908-8290-EBA943EEB073}" type="pres">
      <dgm:prSet presAssocID="{86B9AB9B-594E-410A-874E-CAC356BF7492}" presName="root" presStyleCnt="0">
        <dgm:presLayoutVars>
          <dgm:dir/>
          <dgm:resizeHandles val="exact"/>
        </dgm:presLayoutVars>
      </dgm:prSet>
      <dgm:spPr/>
    </dgm:pt>
    <dgm:pt modelId="{2C6709F0-F274-45E0-ACC1-21D0531DAA06}" type="pres">
      <dgm:prSet presAssocID="{E04CA05B-535F-4377-AF6B-C74D3585D1A6}" presName="compNode" presStyleCnt="0"/>
      <dgm:spPr/>
    </dgm:pt>
    <dgm:pt modelId="{FB0A07DE-327A-4A53-84CB-60963C363FA4}" type="pres">
      <dgm:prSet presAssocID="{E04CA05B-535F-4377-AF6B-C74D3585D1A6}" presName="bgRect" presStyleLbl="bgShp" presStyleIdx="0" presStyleCnt="4"/>
      <dgm:spPr/>
    </dgm:pt>
    <dgm:pt modelId="{38F6BA81-6C52-4623-A7E2-E08E605C286D}" type="pres">
      <dgm:prSet presAssocID="{E04CA05B-535F-4377-AF6B-C74D3585D1A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C7AC7FBF-7CE8-4275-8FEC-54E3B9058A7F}" type="pres">
      <dgm:prSet presAssocID="{E04CA05B-535F-4377-AF6B-C74D3585D1A6}" presName="spaceRect" presStyleCnt="0"/>
      <dgm:spPr/>
    </dgm:pt>
    <dgm:pt modelId="{4D6AA6E4-EB3C-4E6A-B6CC-7FE73771FB10}" type="pres">
      <dgm:prSet presAssocID="{E04CA05B-535F-4377-AF6B-C74D3585D1A6}" presName="parTx" presStyleLbl="revTx" presStyleIdx="0" presStyleCnt="4">
        <dgm:presLayoutVars>
          <dgm:chMax val="0"/>
          <dgm:chPref val="0"/>
        </dgm:presLayoutVars>
      </dgm:prSet>
      <dgm:spPr/>
    </dgm:pt>
    <dgm:pt modelId="{33DC9E02-11F3-44C3-A542-FD3B233D4FE8}" type="pres">
      <dgm:prSet presAssocID="{1861A8B9-F0D3-49CE-902F-1B256B659B37}" presName="sibTrans" presStyleCnt="0"/>
      <dgm:spPr/>
    </dgm:pt>
    <dgm:pt modelId="{90670035-37E9-483B-A381-639D6EFD3935}" type="pres">
      <dgm:prSet presAssocID="{298DF897-A9A7-401C-9F2B-0CCB668480E4}" presName="compNode" presStyleCnt="0"/>
      <dgm:spPr/>
    </dgm:pt>
    <dgm:pt modelId="{982030F8-0F0A-4E22-9C02-569268DD5083}" type="pres">
      <dgm:prSet presAssocID="{298DF897-A9A7-401C-9F2B-0CCB668480E4}" presName="bgRect" presStyleLbl="bgShp" presStyleIdx="1" presStyleCnt="4"/>
      <dgm:spPr/>
    </dgm:pt>
    <dgm:pt modelId="{216528CE-52EB-4648-A065-36FFFFD220F1}" type="pres">
      <dgm:prSet presAssocID="{298DF897-A9A7-401C-9F2B-0CCB668480E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F8C221C4-5E59-45B0-B4A3-455117133E86}" type="pres">
      <dgm:prSet presAssocID="{298DF897-A9A7-401C-9F2B-0CCB668480E4}" presName="spaceRect" presStyleCnt="0"/>
      <dgm:spPr/>
    </dgm:pt>
    <dgm:pt modelId="{A568ECC2-7BDA-4971-A8AB-6F1806D1549B}" type="pres">
      <dgm:prSet presAssocID="{298DF897-A9A7-401C-9F2B-0CCB668480E4}" presName="parTx" presStyleLbl="revTx" presStyleIdx="1" presStyleCnt="4">
        <dgm:presLayoutVars>
          <dgm:chMax val="0"/>
          <dgm:chPref val="0"/>
        </dgm:presLayoutVars>
      </dgm:prSet>
      <dgm:spPr/>
    </dgm:pt>
    <dgm:pt modelId="{E4470CBE-6B5D-439F-8708-783DE2135B95}" type="pres">
      <dgm:prSet presAssocID="{06C3A7A6-2F2C-49D6-B09B-1EB5648304DC}" presName="sibTrans" presStyleCnt="0"/>
      <dgm:spPr/>
    </dgm:pt>
    <dgm:pt modelId="{A779EC38-3E80-4C5F-8647-E2A426633EE4}" type="pres">
      <dgm:prSet presAssocID="{FBE914C7-C912-47CB-8C3F-87E012DC1CC9}" presName="compNode" presStyleCnt="0"/>
      <dgm:spPr/>
    </dgm:pt>
    <dgm:pt modelId="{7EAD6538-4BA1-40DE-B497-5E7972C2EFED}" type="pres">
      <dgm:prSet presAssocID="{FBE914C7-C912-47CB-8C3F-87E012DC1CC9}" presName="bgRect" presStyleLbl="bgShp" presStyleIdx="2" presStyleCnt="4"/>
      <dgm:spPr/>
    </dgm:pt>
    <dgm:pt modelId="{B9F3115A-EA40-47F1-88A3-6AC808DCF68C}" type="pres">
      <dgm:prSet presAssocID="{FBE914C7-C912-47CB-8C3F-87E012DC1CC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0922BE32-B30F-4895-A296-BC9ADC7FE4E9}" type="pres">
      <dgm:prSet presAssocID="{FBE914C7-C912-47CB-8C3F-87E012DC1CC9}" presName="spaceRect" presStyleCnt="0"/>
      <dgm:spPr/>
    </dgm:pt>
    <dgm:pt modelId="{D2E6D6C8-3E78-4D79-A69F-E75C58E2102E}" type="pres">
      <dgm:prSet presAssocID="{FBE914C7-C912-47CB-8C3F-87E012DC1CC9}" presName="parTx" presStyleLbl="revTx" presStyleIdx="2" presStyleCnt="4">
        <dgm:presLayoutVars>
          <dgm:chMax val="0"/>
          <dgm:chPref val="0"/>
        </dgm:presLayoutVars>
      </dgm:prSet>
      <dgm:spPr/>
    </dgm:pt>
    <dgm:pt modelId="{371E9286-2BCA-4F16-BE14-F9D8BFC07340}" type="pres">
      <dgm:prSet presAssocID="{18CAD274-771C-4B86-BB73-C67D197835EE}" presName="sibTrans" presStyleCnt="0"/>
      <dgm:spPr/>
    </dgm:pt>
    <dgm:pt modelId="{35C9A249-4C98-4684-BD43-6B2C796F35DE}" type="pres">
      <dgm:prSet presAssocID="{3D6263E4-8889-44E2-9EFB-DD8F87F77D1F}" presName="compNode" presStyleCnt="0"/>
      <dgm:spPr/>
    </dgm:pt>
    <dgm:pt modelId="{8DD649C5-2370-43AF-8D36-3679438E80E7}" type="pres">
      <dgm:prSet presAssocID="{3D6263E4-8889-44E2-9EFB-DD8F87F77D1F}" presName="bgRect" presStyleLbl="bgShp" presStyleIdx="3" presStyleCnt="4"/>
      <dgm:spPr/>
    </dgm:pt>
    <dgm:pt modelId="{C3AC9DD9-24B4-425F-9018-6A8BEC16AD78}" type="pres">
      <dgm:prSet presAssocID="{3D6263E4-8889-44E2-9EFB-DD8F87F77D1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D895779-2D82-4944-BC39-E1017095D1B1}" type="pres">
      <dgm:prSet presAssocID="{3D6263E4-8889-44E2-9EFB-DD8F87F77D1F}" presName="spaceRect" presStyleCnt="0"/>
      <dgm:spPr/>
    </dgm:pt>
    <dgm:pt modelId="{FE4BA3EB-5990-4BB5-8E6E-22AB56A1F0BA}" type="pres">
      <dgm:prSet presAssocID="{3D6263E4-8889-44E2-9EFB-DD8F87F77D1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51D040F-8864-4F88-999C-A94AC12F88EE}" srcId="{86B9AB9B-594E-410A-874E-CAC356BF7492}" destId="{298DF897-A9A7-401C-9F2B-0CCB668480E4}" srcOrd="1" destOrd="0" parTransId="{F5A60C91-A3EA-45F7-A4CD-3A2B7BB5F33C}" sibTransId="{06C3A7A6-2F2C-49D6-B09B-1EB5648304DC}"/>
    <dgm:cxn modelId="{398EE65F-3612-4D4E-9DFE-A9944DF82F7A}" type="presOf" srcId="{E04CA05B-535F-4377-AF6B-C74D3585D1A6}" destId="{4D6AA6E4-EB3C-4E6A-B6CC-7FE73771FB10}" srcOrd="0" destOrd="0" presId="urn:microsoft.com/office/officeart/2018/2/layout/IconVerticalSolidList"/>
    <dgm:cxn modelId="{392EC662-3EA7-4EB4-BE8C-91B0D050AC4E}" srcId="{86B9AB9B-594E-410A-874E-CAC356BF7492}" destId="{FBE914C7-C912-47CB-8C3F-87E012DC1CC9}" srcOrd="2" destOrd="0" parTransId="{E755E87E-D78F-47AE-A418-64AD3E887FC7}" sibTransId="{18CAD274-771C-4B86-BB73-C67D197835EE}"/>
    <dgm:cxn modelId="{00DDD143-4D01-46E9-BFF3-285135EC0B5C}" type="presOf" srcId="{86B9AB9B-594E-410A-874E-CAC356BF7492}" destId="{89D51E7F-056E-4908-8290-EBA943EEB073}" srcOrd="0" destOrd="0" presId="urn:microsoft.com/office/officeart/2018/2/layout/IconVerticalSolidList"/>
    <dgm:cxn modelId="{7A10507A-F899-4176-88BF-48C85841591F}" type="presOf" srcId="{FBE914C7-C912-47CB-8C3F-87E012DC1CC9}" destId="{D2E6D6C8-3E78-4D79-A69F-E75C58E2102E}" srcOrd="0" destOrd="0" presId="urn:microsoft.com/office/officeart/2018/2/layout/IconVerticalSolidList"/>
    <dgm:cxn modelId="{02C80F87-E167-4EF1-BDF7-1BEACAC6421B}" srcId="{86B9AB9B-594E-410A-874E-CAC356BF7492}" destId="{E04CA05B-535F-4377-AF6B-C74D3585D1A6}" srcOrd="0" destOrd="0" parTransId="{8AACF457-D910-4440-9E1D-19E0F8B49593}" sibTransId="{1861A8B9-F0D3-49CE-902F-1B256B659B37}"/>
    <dgm:cxn modelId="{7815148A-F8FC-4E4B-8BCF-F9D71FE8935F}" type="presOf" srcId="{3D6263E4-8889-44E2-9EFB-DD8F87F77D1F}" destId="{FE4BA3EB-5990-4BB5-8E6E-22AB56A1F0BA}" srcOrd="0" destOrd="0" presId="urn:microsoft.com/office/officeart/2018/2/layout/IconVerticalSolidList"/>
    <dgm:cxn modelId="{C40D36A1-8B1A-41B8-9F1E-53F1F584E9F6}" srcId="{86B9AB9B-594E-410A-874E-CAC356BF7492}" destId="{3D6263E4-8889-44E2-9EFB-DD8F87F77D1F}" srcOrd="3" destOrd="0" parTransId="{31624D5E-6F4C-4FF6-B03A-405272BB5CA5}" sibTransId="{AD314EF8-535C-47F3-99B7-F93FA2C27553}"/>
    <dgm:cxn modelId="{8EC4B2EE-484E-4437-BFF9-EA21D048CA3A}" type="presOf" srcId="{298DF897-A9A7-401C-9F2B-0CCB668480E4}" destId="{A568ECC2-7BDA-4971-A8AB-6F1806D1549B}" srcOrd="0" destOrd="0" presId="urn:microsoft.com/office/officeart/2018/2/layout/IconVerticalSolidList"/>
    <dgm:cxn modelId="{543038DB-BF25-4518-B919-0BDEAF06CA23}" type="presParOf" srcId="{89D51E7F-056E-4908-8290-EBA943EEB073}" destId="{2C6709F0-F274-45E0-ACC1-21D0531DAA06}" srcOrd="0" destOrd="0" presId="urn:microsoft.com/office/officeart/2018/2/layout/IconVerticalSolidList"/>
    <dgm:cxn modelId="{3F938E40-906F-4FDF-87BF-CAC33A6F0C7B}" type="presParOf" srcId="{2C6709F0-F274-45E0-ACC1-21D0531DAA06}" destId="{FB0A07DE-327A-4A53-84CB-60963C363FA4}" srcOrd="0" destOrd="0" presId="urn:microsoft.com/office/officeart/2018/2/layout/IconVerticalSolidList"/>
    <dgm:cxn modelId="{ACA7B749-938B-4BB5-A458-7893360B5B7F}" type="presParOf" srcId="{2C6709F0-F274-45E0-ACC1-21D0531DAA06}" destId="{38F6BA81-6C52-4623-A7E2-E08E605C286D}" srcOrd="1" destOrd="0" presId="urn:microsoft.com/office/officeart/2018/2/layout/IconVerticalSolidList"/>
    <dgm:cxn modelId="{A0ED9E29-0BE0-4255-A365-2C2A0F80AF29}" type="presParOf" srcId="{2C6709F0-F274-45E0-ACC1-21D0531DAA06}" destId="{C7AC7FBF-7CE8-4275-8FEC-54E3B9058A7F}" srcOrd="2" destOrd="0" presId="urn:microsoft.com/office/officeart/2018/2/layout/IconVerticalSolidList"/>
    <dgm:cxn modelId="{E8562E0B-14D9-485C-85D2-2FF8D427C1BD}" type="presParOf" srcId="{2C6709F0-F274-45E0-ACC1-21D0531DAA06}" destId="{4D6AA6E4-EB3C-4E6A-B6CC-7FE73771FB10}" srcOrd="3" destOrd="0" presId="urn:microsoft.com/office/officeart/2018/2/layout/IconVerticalSolidList"/>
    <dgm:cxn modelId="{186DB5EB-54B1-4BDB-83DE-B9B9E71F090F}" type="presParOf" srcId="{89D51E7F-056E-4908-8290-EBA943EEB073}" destId="{33DC9E02-11F3-44C3-A542-FD3B233D4FE8}" srcOrd="1" destOrd="0" presId="urn:microsoft.com/office/officeart/2018/2/layout/IconVerticalSolidList"/>
    <dgm:cxn modelId="{AA366EB8-3779-4E8F-9A1C-E8735321F637}" type="presParOf" srcId="{89D51E7F-056E-4908-8290-EBA943EEB073}" destId="{90670035-37E9-483B-A381-639D6EFD3935}" srcOrd="2" destOrd="0" presId="urn:microsoft.com/office/officeart/2018/2/layout/IconVerticalSolidList"/>
    <dgm:cxn modelId="{98CA522A-65A4-44DB-BCB1-90C010E02C3A}" type="presParOf" srcId="{90670035-37E9-483B-A381-639D6EFD3935}" destId="{982030F8-0F0A-4E22-9C02-569268DD5083}" srcOrd="0" destOrd="0" presId="urn:microsoft.com/office/officeart/2018/2/layout/IconVerticalSolidList"/>
    <dgm:cxn modelId="{E5A44964-0E42-4B16-A55E-31C558F8EAAF}" type="presParOf" srcId="{90670035-37E9-483B-A381-639D6EFD3935}" destId="{216528CE-52EB-4648-A065-36FFFFD220F1}" srcOrd="1" destOrd="0" presId="urn:microsoft.com/office/officeart/2018/2/layout/IconVerticalSolidList"/>
    <dgm:cxn modelId="{B95DDE4C-B9C2-4238-8459-0C4FE12A8084}" type="presParOf" srcId="{90670035-37E9-483B-A381-639D6EFD3935}" destId="{F8C221C4-5E59-45B0-B4A3-455117133E86}" srcOrd="2" destOrd="0" presId="urn:microsoft.com/office/officeart/2018/2/layout/IconVerticalSolidList"/>
    <dgm:cxn modelId="{1DC0E842-237C-4B8F-8E47-D3BE0953CD64}" type="presParOf" srcId="{90670035-37E9-483B-A381-639D6EFD3935}" destId="{A568ECC2-7BDA-4971-A8AB-6F1806D1549B}" srcOrd="3" destOrd="0" presId="urn:microsoft.com/office/officeart/2018/2/layout/IconVerticalSolidList"/>
    <dgm:cxn modelId="{27628B6C-370C-4A94-8A79-465B2BD8C7AC}" type="presParOf" srcId="{89D51E7F-056E-4908-8290-EBA943EEB073}" destId="{E4470CBE-6B5D-439F-8708-783DE2135B95}" srcOrd="3" destOrd="0" presId="urn:microsoft.com/office/officeart/2018/2/layout/IconVerticalSolidList"/>
    <dgm:cxn modelId="{A8058901-D2CD-4127-930F-3A651AF0F358}" type="presParOf" srcId="{89D51E7F-056E-4908-8290-EBA943EEB073}" destId="{A779EC38-3E80-4C5F-8647-E2A426633EE4}" srcOrd="4" destOrd="0" presId="urn:microsoft.com/office/officeart/2018/2/layout/IconVerticalSolidList"/>
    <dgm:cxn modelId="{2B0EBFB8-4355-472D-BDE2-87AC47183CC4}" type="presParOf" srcId="{A779EC38-3E80-4C5F-8647-E2A426633EE4}" destId="{7EAD6538-4BA1-40DE-B497-5E7972C2EFED}" srcOrd="0" destOrd="0" presId="urn:microsoft.com/office/officeart/2018/2/layout/IconVerticalSolidList"/>
    <dgm:cxn modelId="{603F3787-2F78-4C5A-B888-0FABEDFADCFE}" type="presParOf" srcId="{A779EC38-3E80-4C5F-8647-E2A426633EE4}" destId="{B9F3115A-EA40-47F1-88A3-6AC808DCF68C}" srcOrd="1" destOrd="0" presId="urn:microsoft.com/office/officeart/2018/2/layout/IconVerticalSolidList"/>
    <dgm:cxn modelId="{D92432FA-8D20-44B8-9F6B-FA10581F29D4}" type="presParOf" srcId="{A779EC38-3E80-4C5F-8647-E2A426633EE4}" destId="{0922BE32-B30F-4895-A296-BC9ADC7FE4E9}" srcOrd="2" destOrd="0" presId="urn:microsoft.com/office/officeart/2018/2/layout/IconVerticalSolidList"/>
    <dgm:cxn modelId="{7C8B4BF5-1698-4404-A1B6-6A1A38F5D8B9}" type="presParOf" srcId="{A779EC38-3E80-4C5F-8647-E2A426633EE4}" destId="{D2E6D6C8-3E78-4D79-A69F-E75C58E2102E}" srcOrd="3" destOrd="0" presId="urn:microsoft.com/office/officeart/2018/2/layout/IconVerticalSolidList"/>
    <dgm:cxn modelId="{787BA44B-6AA3-4158-8376-2BA9A966C9BB}" type="presParOf" srcId="{89D51E7F-056E-4908-8290-EBA943EEB073}" destId="{371E9286-2BCA-4F16-BE14-F9D8BFC07340}" srcOrd="5" destOrd="0" presId="urn:microsoft.com/office/officeart/2018/2/layout/IconVerticalSolidList"/>
    <dgm:cxn modelId="{CECD82C7-0E03-428A-A99E-51C86A52AF1B}" type="presParOf" srcId="{89D51E7F-056E-4908-8290-EBA943EEB073}" destId="{35C9A249-4C98-4684-BD43-6B2C796F35DE}" srcOrd="6" destOrd="0" presId="urn:microsoft.com/office/officeart/2018/2/layout/IconVerticalSolidList"/>
    <dgm:cxn modelId="{C690F76F-CFE9-4B5D-827F-3790A8D73953}" type="presParOf" srcId="{35C9A249-4C98-4684-BD43-6B2C796F35DE}" destId="{8DD649C5-2370-43AF-8D36-3679438E80E7}" srcOrd="0" destOrd="0" presId="urn:microsoft.com/office/officeart/2018/2/layout/IconVerticalSolidList"/>
    <dgm:cxn modelId="{516AD75B-9D62-4B3A-AB7C-C4F0455D7C4E}" type="presParOf" srcId="{35C9A249-4C98-4684-BD43-6B2C796F35DE}" destId="{C3AC9DD9-24B4-425F-9018-6A8BEC16AD78}" srcOrd="1" destOrd="0" presId="urn:microsoft.com/office/officeart/2018/2/layout/IconVerticalSolidList"/>
    <dgm:cxn modelId="{9BE1045C-EA9B-483F-B52D-0F119CA2C8D3}" type="presParOf" srcId="{35C9A249-4C98-4684-BD43-6B2C796F35DE}" destId="{6D895779-2D82-4944-BC39-E1017095D1B1}" srcOrd="2" destOrd="0" presId="urn:microsoft.com/office/officeart/2018/2/layout/IconVerticalSolidList"/>
    <dgm:cxn modelId="{B97FB10A-E684-45B2-BE98-C5F05FF72D20}" type="presParOf" srcId="{35C9A249-4C98-4684-BD43-6B2C796F35DE}" destId="{FE4BA3EB-5990-4BB5-8E6E-22AB56A1F0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54F7C4-4FEC-40AE-A4E5-D9211EFD8D42}">
      <dsp:nvSpPr>
        <dsp:cNvPr id="0" name=""/>
        <dsp:cNvSpPr/>
      </dsp:nvSpPr>
      <dsp:spPr>
        <a:xfrm>
          <a:off x="0" y="713231"/>
          <a:ext cx="8229600" cy="13167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C1B16-37B5-4F61-8F12-798A862E35C5}">
      <dsp:nvSpPr>
        <dsp:cNvPr id="0" name=""/>
        <dsp:cNvSpPr/>
      </dsp:nvSpPr>
      <dsp:spPr>
        <a:xfrm>
          <a:off x="398312" y="1009497"/>
          <a:ext cx="724204" cy="7242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0F28D4-25B2-452C-8E42-8CA6966E0DDF}">
      <dsp:nvSpPr>
        <dsp:cNvPr id="0" name=""/>
        <dsp:cNvSpPr/>
      </dsp:nvSpPr>
      <dsp:spPr>
        <a:xfrm>
          <a:off x="1520830" y="713231"/>
          <a:ext cx="6708769" cy="1316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355" tIns="139355" rIns="139355" bIns="13935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Immediacy is the noticing of what is happening in the here and now in the therapeutic relationship</a:t>
          </a:r>
          <a:endParaRPr lang="en-US" sz="2300" kern="1200"/>
        </a:p>
      </dsp:txBody>
      <dsp:txXfrm>
        <a:off x="1520830" y="713231"/>
        <a:ext cx="6708769" cy="1316736"/>
      </dsp:txXfrm>
    </dsp:sp>
    <dsp:sp modelId="{4FBFFA68-2B8F-4D5E-AC32-B0F9F7B7E5CA}">
      <dsp:nvSpPr>
        <dsp:cNvPr id="0" name=""/>
        <dsp:cNvSpPr/>
      </dsp:nvSpPr>
      <dsp:spPr>
        <a:xfrm>
          <a:off x="0" y="2359152"/>
          <a:ext cx="8229600" cy="13167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CE94C9-5D6B-4174-9D05-2C36E7AB83FD}">
      <dsp:nvSpPr>
        <dsp:cNvPr id="0" name=""/>
        <dsp:cNvSpPr/>
      </dsp:nvSpPr>
      <dsp:spPr>
        <a:xfrm>
          <a:off x="398312" y="2655417"/>
          <a:ext cx="724204" cy="7242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13949-5452-4EC4-A382-68E08BF31EE7}">
      <dsp:nvSpPr>
        <dsp:cNvPr id="0" name=""/>
        <dsp:cNvSpPr/>
      </dsp:nvSpPr>
      <dsp:spPr>
        <a:xfrm>
          <a:off x="1520830" y="2359152"/>
          <a:ext cx="6708769" cy="1316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355" tIns="139355" rIns="139355" bIns="13935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calls for awareness</a:t>
          </a:r>
          <a:endParaRPr lang="en-US" sz="2300" kern="1200"/>
        </a:p>
      </dsp:txBody>
      <dsp:txXfrm>
        <a:off x="1520830" y="2359152"/>
        <a:ext cx="6708769" cy="13167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F20144-9AFF-41DE-B378-316CB835A453}">
      <dsp:nvSpPr>
        <dsp:cNvPr id="0" name=""/>
        <dsp:cNvSpPr/>
      </dsp:nvSpPr>
      <dsp:spPr>
        <a:xfrm>
          <a:off x="0" y="748883"/>
          <a:ext cx="8229600" cy="13825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2D73B7-27B8-4674-8D72-984673A435CB}">
      <dsp:nvSpPr>
        <dsp:cNvPr id="0" name=""/>
        <dsp:cNvSpPr/>
      </dsp:nvSpPr>
      <dsp:spPr>
        <a:xfrm>
          <a:off x="418222" y="1059957"/>
          <a:ext cx="760404" cy="760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D1F67-B5E4-4825-BE9E-D588CCECBFAC}">
      <dsp:nvSpPr>
        <dsp:cNvPr id="0" name=""/>
        <dsp:cNvSpPr/>
      </dsp:nvSpPr>
      <dsp:spPr>
        <a:xfrm>
          <a:off x="1596849" y="748883"/>
          <a:ext cx="6632750" cy="1382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20" tIns="146320" rIns="146320" bIns="14632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Helper invites client to look at what is happening between them </a:t>
          </a:r>
          <a:r>
            <a:rPr lang="en-GB" sz="2500" b="1" kern="1200"/>
            <a:t>as it is happening</a:t>
          </a:r>
          <a:endParaRPr lang="en-US" sz="2500" kern="1200"/>
        </a:p>
      </dsp:txBody>
      <dsp:txXfrm>
        <a:off x="1596849" y="748883"/>
        <a:ext cx="6632750" cy="1382553"/>
      </dsp:txXfrm>
    </dsp:sp>
    <dsp:sp modelId="{33EC480B-70AE-4197-B24D-92D3D49A6E82}">
      <dsp:nvSpPr>
        <dsp:cNvPr id="0" name=""/>
        <dsp:cNvSpPr/>
      </dsp:nvSpPr>
      <dsp:spPr>
        <a:xfrm>
          <a:off x="0" y="2477075"/>
          <a:ext cx="8229600" cy="13825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64425-8343-4351-81FC-EDD22A4D3B13}">
      <dsp:nvSpPr>
        <dsp:cNvPr id="0" name=""/>
        <dsp:cNvSpPr/>
      </dsp:nvSpPr>
      <dsp:spPr>
        <a:xfrm>
          <a:off x="418222" y="2788149"/>
          <a:ext cx="760404" cy="760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8F380-0A92-4E8C-B895-C148B74D8CCE}">
      <dsp:nvSpPr>
        <dsp:cNvPr id="0" name=""/>
        <dsp:cNvSpPr/>
      </dsp:nvSpPr>
      <dsp:spPr>
        <a:xfrm>
          <a:off x="1596849" y="2477075"/>
          <a:ext cx="6632750" cy="1382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20" tIns="146320" rIns="146320" bIns="14632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Focuses on the here and now, in the moment, ‘you-me talk’</a:t>
          </a:r>
          <a:endParaRPr lang="en-US" sz="2500" kern="1200"/>
        </a:p>
      </dsp:txBody>
      <dsp:txXfrm>
        <a:off x="1596849" y="2477075"/>
        <a:ext cx="6632750" cy="13825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DFEEA5-5865-418B-9A75-11390C431E46}">
      <dsp:nvSpPr>
        <dsp:cNvPr id="0" name=""/>
        <dsp:cNvSpPr/>
      </dsp:nvSpPr>
      <dsp:spPr>
        <a:xfrm>
          <a:off x="0" y="535"/>
          <a:ext cx="8229600" cy="12537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949176-33E0-41AC-A731-246D60829E3C}">
      <dsp:nvSpPr>
        <dsp:cNvPr id="0" name=""/>
        <dsp:cNvSpPr/>
      </dsp:nvSpPr>
      <dsp:spPr>
        <a:xfrm>
          <a:off x="379252" y="282624"/>
          <a:ext cx="689550" cy="6895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DC5F7-A4D1-415A-92AF-041008C3959D}">
      <dsp:nvSpPr>
        <dsp:cNvPr id="0" name=""/>
        <dsp:cNvSpPr/>
      </dsp:nvSpPr>
      <dsp:spPr>
        <a:xfrm>
          <a:off x="1448055" y="535"/>
          <a:ext cx="6781544" cy="125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686" tIns="132686" rIns="132686" bIns="13268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Clarifies what is going on between helper and helpee, puts it into words</a:t>
          </a:r>
          <a:endParaRPr lang="en-US" sz="2100" kern="1200"/>
        </a:p>
      </dsp:txBody>
      <dsp:txXfrm>
        <a:off x="1448055" y="535"/>
        <a:ext cx="6781544" cy="1253728"/>
      </dsp:txXfrm>
    </dsp:sp>
    <dsp:sp modelId="{69C48590-F979-4CA6-BEC2-0E74393C1736}">
      <dsp:nvSpPr>
        <dsp:cNvPr id="0" name=""/>
        <dsp:cNvSpPr/>
      </dsp:nvSpPr>
      <dsp:spPr>
        <a:xfrm>
          <a:off x="0" y="1567695"/>
          <a:ext cx="8229600" cy="12537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C40AC9-191B-48F8-B94F-CAE8F9AE0F51}">
      <dsp:nvSpPr>
        <dsp:cNvPr id="0" name=""/>
        <dsp:cNvSpPr/>
      </dsp:nvSpPr>
      <dsp:spPr>
        <a:xfrm>
          <a:off x="379252" y="1849784"/>
          <a:ext cx="689550" cy="6895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3705CB-28B5-49E4-88A3-0B7CCEF215F2}">
      <dsp:nvSpPr>
        <dsp:cNvPr id="0" name=""/>
        <dsp:cNvSpPr/>
      </dsp:nvSpPr>
      <dsp:spPr>
        <a:xfrm>
          <a:off x="1448055" y="1567695"/>
          <a:ext cx="6781544" cy="125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686" tIns="132686" rIns="132686" bIns="13268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Helper relationship is used as a model for testing and discovering</a:t>
          </a:r>
          <a:endParaRPr lang="en-US" sz="2100" kern="1200"/>
        </a:p>
      </dsp:txBody>
      <dsp:txXfrm>
        <a:off x="1448055" y="1567695"/>
        <a:ext cx="6781544" cy="1253728"/>
      </dsp:txXfrm>
    </dsp:sp>
    <dsp:sp modelId="{0A98416B-B5F9-44F6-A18C-4F3B148E8175}">
      <dsp:nvSpPr>
        <dsp:cNvPr id="0" name=""/>
        <dsp:cNvSpPr/>
      </dsp:nvSpPr>
      <dsp:spPr>
        <a:xfrm>
          <a:off x="0" y="3134856"/>
          <a:ext cx="8229600" cy="12537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00BE04-57C6-4B19-AB6D-D2164CFF5D2D}">
      <dsp:nvSpPr>
        <dsp:cNvPr id="0" name=""/>
        <dsp:cNvSpPr/>
      </dsp:nvSpPr>
      <dsp:spPr>
        <a:xfrm>
          <a:off x="379252" y="3416944"/>
          <a:ext cx="689550" cy="6895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D2490F-A07C-4AE8-A474-ECA584D68B61}">
      <dsp:nvSpPr>
        <dsp:cNvPr id="0" name=""/>
        <dsp:cNvSpPr/>
      </dsp:nvSpPr>
      <dsp:spPr>
        <a:xfrm>
          <a:off x="1448055" y="3134856"/>
          <a:ext cx="6781544" cy="125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686" tIns="132686" rIns="132686" bIns="13268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Refers to feelings, possibly persistent ones, relevant to helpee (i.e. not </a:t>
          </a:r>
          <a:r>
            <a:rPr lang="en-GB" sz="2100" b="1" kern="1200"/>
            <a:t>all </a:t>
          </a:r>
          <a:r>
            <a:rPr lang="en-GB" sz="2100" kern="1200"/>
            <a:t>helper’s feelings and not feelings to do with helper’s own issues)</a:t>
          </a:r>
          <a:endParaRPr lang="en-US" sz="2100" kern="1200"/>
        </a:p>
      </dsp:txBody>
      <dsp:txXfrm>
        <a:off x="1448055" y="3134856"/>
        <a:ext cx="6781544" cy="12537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80EA98-C957-48E6-BCF6-895CAC4FAA16}">
      <dsp:nvSpPr>
        <dsp:cNvPr id="0" name=""/>
        <dsp:cNvSpPr/>
      </dsp:nvSpPr>
      <dsp:spPr>
        <a:xfrm>
          <a:off x="0" y="535"/>
          <a:ext cx="8229600" cy="12537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30AD28-CBD1-4F6F-A407-E26E827EA720}">
      <dsp:nvSpPr>
        <dsp:cNvPr id="0" name=""/>
        <dsp:cNvSpPr/>
      </dsp:nvSpPr>
      <dsp:spPr>
        <a:xfrm>
          <a:off x="379252" y="282624"/>
          <a:ext cx="689550" cy="6895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7BA595-0BBB-4FC2-AE60-FF81410D95EA}">
      <dsp:nvSpPr>
        <dsp:cNvPr id="0" name=""/>
        <dsp:cNvSpPr/>
      </dsp:nvSpPr>
      <dsp:spPr>
        <a:xfrm>
          <a:off x="1448055" y="535"/>
          <a:ext cx="6781544" cy="125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686" tIns="132686" rIns="132686" bIns="13268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Revealing your immediate feelings (in relation to the helpee)</a:t>
          </a:r>
          <a:endParaRPr lang="en-US" sz="2500" kern="1200"/>
        </a:p>
      </dsp:txBody>
      <dsp:txXfrm>
        <a:off x="1448055" y="535"/>
        <a:ext cx="6781544" cy="1253728"/>
      </dsp:txXfrm>
    </dsp:sp>
    <dsp:sp modelId="{5A967D2D-8EFA-43FF-A846-9B128894ED9A}">
      <dsp:nvSpPr>
        <dsp:cNvPr id="0" name=""/>
        <dsp:cNvSpPr/>
      </dsp:nvSpPr>
      <dsp:spPr>
        <a:xfrm>
          <a:off x="0" y="1567695"/>
          <a:ext cx="8229600" cy="12537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1062B0-CE0B-4903-AAC7-91A527525AC3}">
      <dsp:nvSpPr>
        <dsp:cNvPr id="0" name=""/>
        <dsp:cNvSpPr/>
      </dsp:nvSpPr>
      <dsp:spPr>
        <a:xfrm>
          <a:off x="379252" y="1849784"/>
          <a:ext cx="689550" cy="6895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619EEF-11FA-4EF2-BFB0-E30BF12EC1F9}">
      <dsp:nvSpPr>
        <dsp:cNvPr id="0" name=""/>
        <dsp:cNvSpPr/>
      </dsp:nvSpPr>
      <dsp:spPr>
        <a:xfrm>
          <a:off x="1448055" y="1567695"/>
          <a:ext cx="6781544" cy="125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686" tIns="132686" rIns="132686" bIns="13268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Sharing a hunch or a sense of what the client may be feeling</a:t>
          </a:r>
          <a:endParaRPr lang="en-US" sz="2500" kern="1200"/>
        </a:p>
      </dsp:txBody>
      <dsp:txXfrm>
        <a:off x="1448055" y="1567695"/>
        <a:ext cx="6781544" cy="1253728"/>
      </dsp:txXfrm>
    </dsp:sp>
    <dsp:sp modelId="{ADE4C8E6-0E37-4A6D-B64C-78DFDCF45E64}">
      <dsp:nvSpPr>
        <dsp:cNvPr id="0" name=""/>
        <dsp:cNvSpPr/>
      </dsp:nvSpPr>
      <dsp:spPr>
        <a:xfrm>
          <a:off x="0" y="3134856"/>
          <a:ext cx="8229600" cy="12537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7B338E-97F0-49BA-B2BE-BE0CD27BE026}">
      <dsp:nvSpPr>
        <dsp:cNvPr id="0" name=""/>
        <dsp:cNvSpPr/>
      </dsp:nvSpPr>
      <dsp:spPr>
        <a:xfrm>
          <a:off x="379252" y="3416944"/>
          <a:ext cx="689550" cy="6895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A3F6D-D530-4EAA-8FE8-BA936354119C}">
      <dsp:nvSpPr>
        <dsp:cNvPr id="0" name=""/>
        <dsp:cNvSpPr/>
      </dsp:nvSpPr>
      <dsp:spPr>
        <a:xfrm>
          <a:off x="1448055" y="3134856"/>
          <a:ext cx="6781544" cy="125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686" tIns="132686" rIns="132686" bIns="13268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Inviting the client to explore</a:t>
          </a:r>
          <a:endParaRPr lang="en-US" sz="2500" kern="1200"/>
        </a:p>
      </dsp:txBody>
      <dsp:txXfrm>
        <a:off x="1448055" y="3134856"/>
        <a:ext cx="6781544" cy="12537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F025E1-F4B3-4579-B5E3-0FBEFE834837}">
      <dsp:nvSpPr>
        <dsp:cNvPr id="0" name=""/>
        <dsp:cNvSpPr/>
      </dsp:nvSpPr>
      <dsp:spPr>
        <a:xfrm>
          <a:off x="0" y="755"/>
          <a:ext cx="8686800" cy="176890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3EA5ED-DA57-40C0-8FCF-43A1B75C4C44}">
      <dsp:nvSpPr>
        <dsp:cNvPr id="0" name=""/>
        <dsp:cNvSpPr/>
      </dsp:nvSpPr>
      <dsp:spPr>
        <a:xfrm>
          <a:off x="535094" y="398760"/>
          <a:ext cx="972899" cy="9728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5CBA0-FEDE-4F5F-871B-A84FF49CF762}">
      <dsp:nvSpPr>
        <dsp:cNvPr id="0" name=""/>
        <dsp:cNvSpPr/>
      </dsp:nvSpPr>
      <dsp:spPr>
        <a:xfrm>
          <a:off x="2043088" y="755"/>
          <a:ext cx="6643711" cy="176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09" tIns="187209" rIns="187209" bIns="18720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Taking CALCULATED risks (but be careful, check it out, don’t assume)</a:t>
          </a:r>
          <a:endParaRPr lang="en-US" sz="2200" kern="1200"/>
        </a:p>
      </dsp:txBody>
      <dsp:txXfrm>
        <a:off x="2043088" y="755"/>
        <a:ext cx="6643711" cy="1768907"/>
      </dsp:txXfrm>
    </dsp:sp>
    <dsp:sp modelId="{DF3CF1F5-259F-4592-93BE-7AB4290C012E}">
      <dsp:nvSpPr>
        <dsp:cNvPr id="0" name=""/>
        <dsp:cNvSpPr/>
      </dsp:nvSpPr>
      <dsp:spPr>
        <a:xfrm>
          <a:off x="0" y="2211890"/>
          <a:ext cx="8686800" cy="176890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03E5C5-040C-4E10-A837-7A2225585FFA}">
      <dsp:nvSpPr>
        <dsp:cNvPr id="0" name=""/>
        <dsp:cNvSpPr/>
      </dsp:nvSpPr>
      <dsp:spPr>
        <a:xfrm>
          <a:off x="535094" y="2609894"/>
          <a:ext cx="972899" cy="9728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834DFC-5F62-43C9-9B94-D959C23068A9}">
      <dsp:nvSpPr>
        <dsp:cNvPr id="0" name=""/>
        <dsp:cNvSpPr/>
      </dsp:nvSpPr>
      <dsp:spPr>
        <a:xfrm>
          <a:off x="2043088" y="2211890"/>
          <a:ext cx="6643711" cy="176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09" tIns="187209" rIns="187209" bIns="18720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Being vulnerable (you are bringing your ‘self’ very explicitly into the relationship)</a:t>
          </a:r>
          <a:endParaRPr lang="en-US" sz="2200" kern="1200"/>
        </a:p>
      </dsp:txBody>
      <dsp:txXfrm>
        <a:off x="2043088" y="2211890"/>
        <a:ext cx="6643711" cy="1768907"/>
      </dsp:txXfrm>
    </dsp:sp>
    <dsp:sp modelId="{4131C3A7-B2A0-4327-A069-79689618C5E0}">
      <dsp:nvSpPr>
        <dsp:cNvPr id="0" name=""/>
        <dsp:cNvSpPr/>
      </dsp:nvSpPr>
      <dsp:spPr>
        <a:xfrm>
          <a:off x="0" y="4423024"/>
          <a:ext cx="8686800" cy="176890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347440-DE5A-4DF2-9BFD-960334B5DCEC}">
      <dsp:nvSpPr>
        <dsp:cNvPr id="0" name=""/>
        <dsp:cNvSpPr/>
      </dsp:nvSpPr>
      <dsp:spPr>
        <a:xfrm>
          <a:off x="535094" y="4821028"/>
          <a:ext cx="972899" cy="9728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60A68-EAB8-438F-9F98-1A03868407F0}">
      <dsp:nvSpPr>
        <dsp:cNvPr id="0" name=""/>
        <dsp:cNvSpPr/>
      </dsp:nvSpPr>
      <dsp:spPr>
        <a:xfrm>
          <a:off x="2043088" y="4423024"/>
          <a:ext cx="6643711" cy="176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09" tIns="187209" rIns="187209" bIns="18720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Perhaps getting it wrong (offerings and reflections are made tentatively and sensitively, as invitations – which the client may choose to refuse)</a:t>
          </a:r>
          <a:endParaRPr lang="en-US" sz="2200" kern="1200" dirty="0"/>
        </a:p>
      </dsp:txBody>
      <dsp:txXfrm>
        <a:off x="2043088" y="4423024"/>
        <a:ext cx="6643711" cy="176890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939FEE-ECAE-479D-8F67-0D45C04FA463}">
      <dsp:nvSpPr>
        <dsp:cNvPr id="0" name=""/>
        <dsp:cNvSpPr/>
      </dsp:nvSpPr>
      <dsp:spPr>
        <a:xfrm>
          <a:off x="0" y="713231"/>
          <a:ext cx="8229600" cy="13167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BA5A8C-BE72-4147-BC52-FFFD22A32E3A}">
      <dsp:nvSpPr>
        <dsp:cNvPr id="0" name=""/>
        <dsp:cNvSpPr/>
      </dsp:nvSpPr>
      <dsp:spPr>
        <a:xfrm>
          <a:off x="398312" y="1009497"/>
          <a:ext cx="724204" cy="7242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CD5B4D-94D2-4F17-86DC-92650FA76C07}">
      <dsp:nvSpPr>
        <dsp:cNvPr id="0" name=""/>
        <dsp:cNvSpPr/>
      </dsp:nvSpPr>
      <dsp:spPr>
        <a:xfrm>
          <a:off x="1520830" y="713231"/>
          <a:ext cx="6708769" cy="1316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355" tIns="139355" rIns="139355" bIns="1393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often feels risky and unfamiliar. It implies the use of the present tense. </a:t>
          </a:r>
          <a:endParaRPr lang="en-US" sz="2500" kern="1200"/>
        </a:p>
      </dsp:txBody>
      <dsp:txXfrm>
        <a:off x="1520830" y="713231"/>
        <a:ext cx="6708769" cy="1316736"/>
      </dsp:txXfrm>
    </dsp:sp>
    <dsp:sp modelId="{1903D794-E053-4E6F-AC79-18EA0C1FDC74}">
      <dsp:nvSpPr>
        <dsp:cNvPr id="0" name=""/>
        <dsp:cNvSpPr/>
      </dsp:nvSpPr>
      <dsp:spPr>
        <a:xfrm>
          <a:off x="0" y="2359152"/>
          <a:ext cx="8229600" cy="13167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DA8B22-6626-4BE6-A32E-4F6D63E88F23}">
      <dsp:nvSpPr>
        <dsp:cNvPr id="0" name=""/>
        <dsp:cNvSpPr/>
      </dsp:nvSpPr>
      <dsp:spPr>
        <a:xfrm>
          <a:off x="398312" y="2655417"/>
          <a:ext cx="724204" cy="7242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BAE8B-2698-403D-95FE-AE8AB8BE0FDE}">
      <dsp:nvSpPr>
        <dsp:cNvPr id="0" name=""/>
        <dsp:cNvSpPr/>
      </dsp:nvSpPr>
      <dsp:spPr>
        <a:xfrm>
          <a:off x="1520830" y="2359152"/>
          <a:ext cx="6708769" cy="1316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355" tIns="139355" rIns="139355" bIns="1393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is one of the most powerful skills in counselling</a:t>
          </a:r>
          <a:endParaRPr lang="en-US" sz="2500" kern="1200"/>
        </a:p>
      </dsp:txBody>
      <dsp:txXfrm>
        <a:off x="1520830" y="2359152"/>
        <a:ext cx="6708769" cy="13167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8EB509-55C5-4B1C-B9E1-194E44638E5F}">
      <dsp:nvSpPr>
        <dsp:cNvPr id="0" name=""/>
        <dsp:cNvSpPr/>
      </dsp:nvSpPr>
      <dsp:spPr>
        <a:xfrm>
          <a:off x="0" y="713231"/>
          <a:ext cx="8229600" cy="13167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31DF2-4506-41CF-88A7-879AAAA66321}">
      <dsp:nvSpPr>
        <dsp:cNvPr id="0" name=""/>
        <dsp:cNvSpPr/>
      </dsp:nvSpPr>
      <dsp:spPr>
        <a:xfrm>
          <a:off x="398312" y="1009497"/>
          <a:ext cx="724204" cy="7242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81A44-8DD7-4607-9DFD-0FAEC492C52D}">
      <dsp:nvSpPr>
        <dsp:cNvPr id="0" name=""/>
        <dsp:cNvSpPr/>
      </dsp:nvSpPr>
      <dsp:spPr>
        <a:xfrm>
          <a:off x="1520830" y="713231"/>
          <a:ext cx="6708769" cy="1316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355" tIns="139355" rIns="139355" bIns="1393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 Be direct, clear and honest about your own internal response</a:t>
          </a:r>
          <a:endParaRPr lang="en-US" sz="2200" kern="1200"/>
        </a:p>
      </dsp:txBody>
      <dsp:txXfrm>
        <a:off x="1520830" y="713231"/>
        <a:ext cx="6708769" cy="1316736"/>
      </dsp:txXfrm>
    </dsp:sp>
    <dsp:sp modelId="{68BBF68A-35B9-46DC-B101-A8E7F69C92B9}">
      <dsp:nvSpPr>
        <dsp:cNvPr id="0" name=""/>
        <dsp:cNvSpPr/>
      </dsp:nvSpPr>
      <dsp:spPr>
        <a:xfrm>
          <a:off x="0" y="2359152"/>
          <a:ext cx="8229600" cy="13167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386127-7921-4E61-ADD1-A6D013F03FF3}">
      <dsp:nvSpPr>
        <dsp:cNvPr id="0" name=""/>
        <dsp:cNvSpPr/>
      </dsp:nvSpPr>
      <dsp:spPr>
        <a:xfrm>
          <a:off x="398312" y="2655417"/>
          <a:ext cx="724204" cy="7242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BFF7D-70F6-40EE-B483-26809F62C767}">
      <dsp:nvSpPr>
        <dsp:cNvPr id="0" name=""/>
        <dsp:cNvSpPr/>
      </dsp:nvSpPr>
      <dsp:spPr>
        <a:xfrm>
          <a:off x="1520830" y="2359152"/>
          <a:ext cx="6708769" cy="1316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355" tIns="139355" rIns="139355" bIns="1393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 Be sensitive to the client, being aware of what is difficult and choosing your words carefully.</a:t>
          </a:r>
          <a:br>
            <a:rPr lang="en-GB" sz="2200" kern="1200"/>
          </a:br>
          <a:endParaRPr lang="en-US" sz="2200" kern="1200"/>
        </a:p>
      </dsp:txBody>
      <dsp:txXfrm>
        <a:off x="1520830" y="2359152"/>
        <a:ext cx="6708769" cy="131673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0A07DE-327A-4A53-84CB-60963C363FA4}">
      <dsp:nvSpPr>
        <dsp:cNvPr id="0" name=""/>
        <dsp:cNvSpPr/>
      </dsp:nvSpPr>
      <dsp:spPr>
        <a:xfrm>
          <a:off x="0" y="1821"/>
          <a:ext cx="8229600" cy="9232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F6BA81-6C52-4623-A7E2-E08E605C286D}">
      <dsp:nvSpPr>
        <dsp:cNvPr id="0" name=""/>
        <dsp:cNvSpPr/>
      </dsp:nvSpPr>
      <dsp:spPr>
        <a:xfrm>
          <a:off x="279285" y="209554"/>
          <a:ext cx="507792" cy="5077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6AA6E4-EB3C-4E6A-B6CC-7FE73771FB10}">
      <dsp:nvSpPr>
        <dsp:cNvPr id="0" name=""/>
        <dsp:cNvSpPr/>
      </dsp:nvSpPr>
      <dsp:spPr>
        <a:xfrm>
          <a:off x="1066363" y="1821"/>
          <a:ext cx="7163236" cy="923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711" tIns="97711" rIns="97711" bIns="9771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Notice your motivation:  ‘Why am I saying this?’ ‘Will it help client?’</a:t>
          </a:r>
          <a:endParaRPr lang="en-US" sz="2200" kern="1200"/>
        </a:p>
      </dsp:txBody>
      <dsp:txXfrm>
        <a:off x="1066363" y="1821"/>
        <a:ext cx="7163236" cy="923258"/>
      </dsp:txXfrm>
    </dsp:sp>
    <dsp:sp modelId="{982030F8-0F0A-4E22-9C02-569268DD5083}">
      <dsp:nvSpPr>
        <dsp:cNvPr id="0" name=""/>
        <dsp:cNvSpPr/>
      </dsp:nvSpPr>
      <dsp:spPr>
        <a:xfrm>
          <a:off x="0" y="1155894"/>
          <a:ext cx="8229600" cy="9232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6528CE-52EB-4648-A065-36FFFFD220F1}">
      <dsp:nvSpPr>
        <dsp:cNvPr id="0" name=""/>
        <dsp:cNvSpPr/>
      </dsp:nvSpPr>
      <dsp:spPr>
        <a:xfrm>
          <a:off x="279285" y="1363627"/>
          <a:ext cx="507792" cy="5077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68ECC2-7BDA-4971-A8AB-6F1806D1549B}">
      <dsp:nvSpPr>
        <dsp:cNvPr id="0" name=""/>
        <dsp:cNvSpPr/>
      </dsp:nvSpPr>
      <dsp:spPr>
        <a:xfrm>
          <a:off x="1066363" y="1155894"/>
          <a:ext cx="7163236" cy="923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711" tIns="97711" rIns="97711" bIns="9771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 aware of timing; relationship; possible impact</a:t>
          </a:r>
          <a:endParaRPr lang="en-US" sz="2200" kern="1200"/>
        </a:p>
      </dsp:txBody>
      <dsp:txXfrm>
        <a:off x="1066363" y="1155894"/>
        <a:ext cx="7163236" cy="923258"/>
      </dsp:txXfrm>
    </dsp:sp>
    <dsp:sp modelId="{7EAD6538-4BA1-40DE-B497-5E7972C2EFED}">
      <dsp:nvSpPr>
        <dsp:cNvPr id="0" name=""/>
        <dsp:cNvSpPr/>
      </dsp:nvSpPr>
      <dsp:spPr>
        <a:xfrm>
          <a:off x="0" y="2309967"/>
          <a:ext cx="8229600" cy="9232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F3115A-EA40-47F1-88A3-6AC808DCF68C}">
      <dsp:nvSpPr>
        <dsp:cNvPr id="0" name=""/>
        <dsp:cNvSpPr/>
      </dsp:nvSpPr>
      <dsp:spPr>
        <a:xfrm>
          <a:off x="279285" y="2517700"/>
          <a:ext cx="507792" cy="5077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6D6C8-3E78-4D79-A69F-E75C58E2102E}">
      <dsp:nvSpPr>
        <dsp:cNvPr id="0" name=""/>
        <dsp:cNvSpPr/>
      </dsp:nvSpPr>
      <dsp:spPr>
        <a:xfrm>
          <a:off x="1066363" y="2309967"/>
          <a:ext cx="7163236" cy="923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711" tIns="97711" rIns="97711" bIns="9771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 sensitivity with awareness of delicate areas for client</a:t>
          </a:r>
          <a:endParaRPr lang="en-US" sz="2200" kern="1200"/>
        </a:p>
      </dsp:txBody>
      <dsp:txXfrm>
        <a:off x="1066363" y="2309967"/>
        <a:ext cx="7163236" cy="923258"/>
      </dsp:txXfrm>
    </dsp:sp>
    <dsp:sp modelId="{8DD649C5-2370-43AF-8D36-3679438E80E7}">
      <dsp:nvSpPr>
        <dsp:cNvPr id="0" name=""/>
        <dsp:cNvSpPr/>
      </dsp:nvSpPr>
      <dsp:spPr>
        <a:xfrm>
          <a:off x="0" y="3464040"/>
          <a:ext cx="8229600" cy="9232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AC9DD9-24B4-425F-9018-6A8BEC16AD78}">
      <dsp:nvSpPr>
        <dsp:cNvPr id="0" name=""/>
        <dsp:cNvSpPr/>
      </dsp:nvSpPr>
      <dsp:spPr>
        <a:xfrm>
          <a:off x="279285" y="3671773"/>
          <a:ext cx="507792" cy="5077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4BA3EB-5990-4BB5-8E6E-22AB56A1F0BA}">
      <dsp:nvSpPr>
        <dsp:cNvPr id="0" name=""/>
        <dsp:cNvSpPr/>
      </dsp:nvSpPr>
      <dsp:spPr>
        <a:xfrm>
          <a:off x="1066363" y="3464040"/>
          <a:ext cx="7163236" cy="923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711" tIns="97711" rIns="97711" bIns="9771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 interested in the truth of the relationship</a:t>
          </a:r>
          <a:endParaRPr lang="en-US" sz="2200" kern="1200"/>
        </a:p>
      </dsp:txBody>
      <dsp:txXfrm>
        <a:off x="1066363" y="3464040"/>
        <a:ext cx="7163236" cy="9232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9B6671-77E7-4792-8C50-881B4152A290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C707E-C6A9-4A0E-B502-3E0BD51F4D5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2D65F94-40C5-4052-87E9-0D8D4D4D8BE1}" type="slidenum">
              <a:rPr lang="en-GB" altLang="en-US"/>
              <a:pPr eaLnBrk="1" hangingPunct="1">
                <a:spcBef>
                  <a:spcPct val="0"/>
                </a:spcBef>
              </a:pPr>
              <a:t>3</a:t>
            </a:fld>
            <a:endParaRPr lang="en-GB" alt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8364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E15485C-86C6-4F51-9AFC-F99727A6B772}" type="slidenum">
              <a:rPr lang="en-GB" altLang="en-US"/>
              <a:pPr eaLnBrk="1" hangingPunct="1">
                <a:spcBef>
                  <a:spcPct val="0"/>
                </a:spcBef>
              </a:pPr>
              <a:t>6</a:t>
            </a:fld>
            <a:endParaRPr lang="en-GB" alt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258321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335970F-C4B5-4228-AB72-40D38755EDA8}" type="slidenum">
              <a:rPr lang="en-GB" altLang="en-US"/>
              <a:pPr eaLnBrk="1" hangingPunct="1">
                <a:spcBef>
                  <a:spcPct val="0"/>
                </a:spcBef>
              </a:pPr>
              <a:t>7</a:t>
            </a:fld>
            <a:endParaRPr lang="en-GB" alt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593204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61B8186-382C-400D-A683-B6C616E1D57B}" type="slidenum">
              <a:rPr lang="en-GB" altLang="en-US"/>
              <a:pPr eaLnBrk="1" hangingPunct="1">
                <a:spcBef>
                  <a:spcPct val="0"/>
                </a:spcBef>
              </a:pPr>
              <a:t>8</a:t>
            </a:fld>
            <a:endParaRPr lang="en-GB" alt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96451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1E0186D-8F0C-4ED8-979E-7FC48622C0DC}" type="slidenum">
              <a:rPr lang="en-GB" altLang="en-US"/>
              <a:pPr eaLnBrk="1" hangingPunct="1"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484800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9696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A2B6EC8-37BC-49F1-A8C8-4B11067692A7}" type="slidenum">
              <a:rPr lang="en-GB" altLang="en-US"/>
              <a:pPr eaLnBrk="1" hangingPunct="1">
                <a:spcBef>
                  <a:spcPct val="0"/>
                </a:spcBef>
              </a:pPr>
              <a:t>13</a:t>
            </a:fld>
            <a:endParaRPr lang="en-GB" alt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931199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4EC1BBA-5458-40CB-9629-92D69E26E009}" type="slidenum">
              <a:rPr lang="en-GB" altLang="en-US"/>
              <a:pPr eaLnBrk="1" hangingPunct="1">
                <a:spcBef>
                  <a:spcPct val="0"/>
                </a:spcBef>
              </a:pPr>
              <a:t>14</a:t>
            </a:fld>
            <a:endParaRPr lang="en-GB" alt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45918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B5D8B61-9567-4788-92EA-5B0645E327AD}" type="slidenum">
              <a:rPr lang="en-GB" altLang="en-US"/>
              <a:pPr eaLnBrk="1" hangingPunct="1">
                <a:spcBef>
                  <a:spcPct val="0"/>
                </a:spcBef>
              </a:pPr>
              <a:t>15</a:t>
            </a:fld>
            <a:endParaRPr lang="en-GB" alt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755218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C0B52D6-1E27-4056-AACE-7F1E272A5DB1}" type="slidenum">
              <a:rPr lang="en-GB" altLang="en-US"/>
              <a:pPr eaLnBrk="1" hangingPunct="1">
                <a:spcBef>
                  <a:spcPct val="0"/>
                </a:spcBef>
              </a:pPr>
              <a:t>16</a:t>
            </a:fld>
            <a:endParaRPr lang="en-GB" alt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22397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5659624-79E9-4DFD-89D6-F2D214E2EC7E}" type="slidenum">
              <a:rPr lang="en-GB" altLang="en-US"/>
              <a:pPr eaLnBrk="1" hangingPunct="1">
                <a:spcBef>
                  <a:spcPct val="0"/>
                </a:spcBef>
              </a:pPr>
              <a:t>17</a:t>
            </a:fld>
            <a:endParaRPr lang="en-GB" alt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144031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D28EA7A-70D3-4990-AB62-ED3BD8C07C2C}" type="slidenum">
              <a:rPr lang="en-GB" altLang="en-US"/>
              <a:pPr eaLnBrk="1" hangingPunct="1">
                <a:spcBef>
                  <a:spcPct val="0"/>
                </a:spcBef>
              </a:pPr>
              <a:t>18</a:t>
            </a:fld>
            <a:endParaRPr lang="en-GB" alt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184348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9466458-8D81-4C2E-890E-A04FEBEB3A2F}" type="slidenum">
              <a:rPr lang="en-GB" altLang="en-US"/>
              <a:pPr eaLnBrk="1" hangingPunct="1">
                <a:spcBef>
                  <a:spcPct val="0"/>
                </a:spcBef>
              </a:pPr>
              <a:t>19</a:t>
            </a:fld>
            <a:endParaRPr lang="en-GB" alt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5348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C0EA416-A353-4562-8792-6C57AC6F3626}" type="slidenum">
              <a:rPr lang="en-GB" altLang="en-US"/>
              <a:pPr eaLnBrk="1" hangingPunct="1">
                <a:spcBef>
                  <a:spcPct val="0"/>
                </a:spcBef>
              </a:pPr>
              <a:t>22</a:t>
            </a:fld>
            <a:endParaRPr lang="en-GB" alt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171920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56084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5988FDE-AF44-4881-90B0-78B82950622D}" type="slidenum">
              <a:rPr lang="en-GB" altLang="en-US"/>
              <a:pPr eaLnBrk="1" hangingPunct="1">
                <a:spcBef>
                  <a:spcPct val="0"/>
                </a:spcBef>
              </a:pPr>
              <a:t>24</a:t>
            </a:fld>
            <a:endParaRPr lang="en-GB" alt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8958324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D8CF936-B504-4221-8929-CBAD3139CC2C}" type="slidenum">
              <a:rPr lang="en-GB" altLang="en-US"/>
              <a:pPr eaLnBrk="1" hangingPunct="1">
                <a:spcBef>
                  <a:spcPct val="0"/>
                </a:spcBef>
              </a:pPr>
              <a:t>25</a:t>
            </a:fld>
            <a:endParaRPr lang="en-GB" alt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6678104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E8B3183-0D72-4DCE-8B77-6DC079C7A667}" type="slidenum">
              <a:rPr lang="en-GB" altLang="en-US"/>
              <a:pPr eaLnBrk="1" hangingPunct="1">
                <a:spcBef>
                  <a:spcPct val="0"/>
                </a:spcBef>
              </a:pPr>
              <a:t>27</a:t>
            </a:fld>
            <a:endParaRPr lang="en-GB" alt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5640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D4C82E4-BBFE-4B8B-B0D0-F158B5494ABE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83671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/>
              <a:t> Further Helping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3284984"/>
            <a:ext cx="6400800" cy="1752600"/>
          </a:xfrm>
        </p:spPr>
        <p:txBody>
          <a:bodyPr>
            <a:normAutofit lnSpcReduction="10000"/>
          </a:bodyPr>
          <a:lstStyle/>
          <a:p>
            <a:r>
              <a:rPr lang="en-GB" sz="5400" dirty="0"/>
              <a:t>Immediacy</a:t>
            </a:r>
          </a:p>
          <a:p>
            <a:r>
              <a:rPr lang="en-GB" sz="5400" dirty="0"/>
              <a:t>Dr Beverly C ole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helping skill of immediacy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000" dirty="0"/>
              <a:t>The power of now!</a:t>
            </a:r>
          </a:p>
        </p:txBody>
      </p:sp>
    </p:spTree>
    <p:extLst>
      <p:ext uri="{BB962C8B-B14F-4D97-AF65-F5344CB8AC3E}">
        <p14:creationId xmlns:p14="http://schemas.microsoft.com/office/powerpoint/2010/main" val="2373646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Immediacy</a:t>
            </a:r>
          </a:p>
        </p:txBody>
      </p:sp>
      <p:graphicFrame>
        <p:nvGraphicFramePr>
          <p:cNvPr id="8197" name="Rectangle 3">
            <a:extLst>
              <a:ext uri="{FF2B5EF4-FFF2-40B4-BE49-F238E27FC236}">
                <a16:creationId xmlns:a16="http://schemas.microsoft.com/office/drawing/2014/main" id="{E00C197A-20A4-2D0A-48F5-4F2D52E8C63C}"/>
              </a:ext>
            </a:extLst>
          </p:cNvPr>
          <p:cNvGraphicFramePr/>
          <p:nvPr/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20693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To recap…Immediacy is………. 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sz="4400" dirty="0"/>
              <a:t>Focusing on here and now - awareness of self and other</a:t>
            </a:r>
            <a:br>
              <a:rPr lang="en-GB" altLang="en-US" sz="4400" dirty="0"/>
            </a:br>
            <a:endParaRPr lang="en-GB" altLang="en-US" sz="4400" dirty="0"/>
          </a:p>
        </p:txBody>
      </p:sp>
    </p:spTree>
    <p:extLst>
      <p:ext uri="{BB962C8B-B14F-4D97-AF65-F5344CB8AC3E}">
        <p14:creationId xmlns:p14="http://schemas.microsoft.com/office/powerpoint/2010/main" val="3274399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/>
              <a:t>How does ‘immediacy’ assist the helping process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1577A4-510B-93B6-608B-48FB6029F49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7544" y="1916832"/>
          <a:ext cx="8229600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Immediacy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endParaRPr lang="en-GB" altLang="en-US" sz="3600" dirty="0"/>
          </a:p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r>
              <a:rPr lang="en-GB" altLang="en-US" sz="3600" dirty="0"/>
              <a:t>So, immediacy is about what’s happening in the room between us.</a:t>
            </a:r>
          </a:p>
        </p:txBody>
      </p:sp>
    </p:spTree>
    <p:extLst>
      <p:ext uri="{BB962C8B-B14F-4D97-AF65-F5344CB8AC3E}">
        <p14:creationId xmlns:p14="http://schemas.microsoft.com/office/powerpoint/2010/main" val="2199860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b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 of immediacy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br>
              <a:rPr lang="en-GB" altLang="en-US" sz="2800" dirty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Immediacy is the ability of the counsellor/helper to use the 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immediate situation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invite the client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to look at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what is going on between them in </a:t>
            </a: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the relationship</a:t>
            </a:r>
            <a:b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800" dirty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38127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Immediacy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lnSpc>
                <a:spcPct val="150000"/>
              </a:lnSpc>
              <a:buClr>
                <a:schemeClr val="tx1"/>
              </a:buClr>
              <a:buNone/>
            </a:pP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A client will often be describing  their past feelings in the here and now.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43037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Immediacy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endParaRPr lang="en-GB" altLang="en-US" dirty="0"/>
          </a:p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r>
              <a:rPr lang="en-GB" altLang="en-US" sz="4000" dirty="0"/>
              <a:t>Difficulties in life are often replicated in the therapeutic space, so working on this ‘in here’ can help the speaker ‘out there.’</a:t>
            </a:r>
          </a:p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r>
              <a:rPr lang="en-GB" altLang="en-US" sz="4000" dirty="0"/>
              <a:t>Immediacy is a difficult and demanding skill</a:t>
            </a:r>
          </a:p>
          <a:p>
            <a:pPr eaLnBrk="1" hangingPunct="1"/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9023455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How does ‘immediacy’ assist the helping process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27C5C5-D021-9BBE-2BBE-C77A0FE8280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the helper it involves: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911282-F608-AD8E-9F2C-5BD42E0349A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en-GB" dirty="0"/>
              <a:t>This means: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010004-CE75-D4C4-DE57-13D50113F31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1412776"/>
          <a:ext cx="8686800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7206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Immediacy</a:t>
            </a:r>
          </a:p>
        </p:txBody>
      </p:sp>
      <p:graphicFrame>
        <p:nvGraphicFramePr>
          <p:cNvPr id="13317" name="Rectangle 3">
            <a:extLst>
              <a:ext uri="{FF2B5EF4-FFF2-40B4-BE49-F238E27FC236}">
                <a16:creationId xmlns:a16="http://schemas.microsoft.com/office/drawing/2014/main" id="{0DC8EB1D-858F-E8D7-7D09-F9679C257E49}"/>
              </a:ext>
            </a:extLst>
          </p:cNvPr>
          <p:cNvGraphicFramePr/>
          <p:nvPr/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222835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088"/>
            <a:ext cx="86868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CROSSES ORIENTATION BOUNDARIES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Immediacy is a skill that can be used and linked to all theoretical approaches, especially when working with client’s patterns of relating (explicit and implicit).  </a:t>
            </a:r>
            <a:b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56056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5400" b="0">
                <a:latin typeface="Arial" panose="020B0604020202020204" pitchFamily="34" charset="0"/>
                <a:cs typeface="Arial" panose="020B0604020202020204" pitchFamily="34" charset="0"/>
              </a:rPr>
              <a:t>Immediacy involves:</a:t>
            </a:r>
            <a:br>
              <a:rPr lang="en-GB" altLang="en-US" sz="5400" b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5400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br>
              <a:rPr lang="en-GB" altLang="en-US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  <a:t>     Revealing how you are:</a:t>
            </a:r>
          </a:p>
          <a:p>
            <a:pPr eaLnBrk="1" hangingPunct="1">
              <a:buFontTx/>
              <a:buNone/>
            </a:pPr>
            <a: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  <a:t>        feeling/thinking/sensing;</a:t>
            </a:r>
            <a:b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6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5608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Immediacy to deal with difficulties, for example:</a:t>
            </a:r>
            <a:b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Lack of trust:</a:t>
            </a: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You told me when you first arrived that you have never trusted anyone in your life. I wonder whether this is affecting how you feel towards me because I am sensing that you are not finding it easy to trust me. [Is that how it feels to you?“]</a:t>
            </a:r>
            <a:b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28745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For example…..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endParaRPr lang="en-GB" altLang="en-US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 notice that you haven’t looked at me all session, which is leaving me feeling rather shut out. It feels as if you want to stop me getting too close … [How does this feel to you?“]</a:t>
            </a:r>
            <a:b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4000" dirty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4000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61827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For example…..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“I am aware that you have said that you never get angry, yet I am sensing that you are very angry with me at the moment, even though your voice is quiet."</a:t>
            </a:r>
            <a:b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95820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to use immediacy:</a:t>
            </a:r>
            <a:b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buFontTx/>
              <a:buNone/>
            </a:pPr>
            <a:br>
              <a:rPr lang="en-GB" altLang="en-US" dirty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  To address (in order to help the client understand it better/deal with it) any explicit or implicit </a:t>
            </a: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pattern of relating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(of the client’s) that may be being repeated in the helping relationship.</a:t>
            </a:r>
            <a:b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dirty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68723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immediacy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/>
          </a:bodyPr>
          <a:lstStyle/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sz="3200" dirty="0"/>
              <a:t>To look at a relationship pattern that might be repeated in the helping relationship  </a:t>
            </a:r>
            <a:r>
              <a:rPr lang="en-GB" sz="3200" i="1" dirty="0" err="1"/>
              <a:t>eg</a:t>
            </a:r>
            <a:r>
              <a:rPr lang="en-GB" sz="3200" i="1" dirty="0"/>
              <a:t> ‘I notice you laughing when you tell me about what happened to you even though I could sense how terrible you felt.  I wonder if this is because, as you have said, you expect that you won’t be taken seriously.’</a:t>
            </a:r>
          </a:p>
          <a:p>
            <a:pPr lvl="0"/>
            <a:endParaRPr lang="en-GB" sz="32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immediacy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An issue of difference  </a:t>
            </a:r>
            <a:r>
              <a:rPr lang="en-GB" sz="3600" i="1" dirty="0" err="1"/>
              <a:t>eg</a:t>
            </a:r>
            <a:r>
              <a:rPr lang="en-GB" sz="3600" i="1" dirty="0"/>
              <a:t> ‘I’m aware how angry you are about your experience of racial discrimination at work.  You are black and I am white, and I’m wondering how it feels to explore this here with me?  Is there anything for us to look at around our difference?</a:t>
            </a:r>
            <a:endParaRPr lang="en-GB" sz="36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Immediacy to deal with difficulties, for example:</a:t>
            </a:r>
            <a:b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Boundary issues:</a:t>
            </a:r>
            <a:b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"I am finding it difficult to concentrate on what you are saying because I have just realised that I know the person you are talking about … I am wondering whether you have noticed my reaction and this is somehow affecting your ability to talk freely."</a:t>
            </a:r>
            <a:b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12452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immediacy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4000" dirty="0"/>
              <a:t>To explore boundaries  </a:t>
            </a:r>
            <a:r>
              <a:rPr lang="en-GB" sz="4000" i="1" dirty="0" err="1"/>
              <a:t>eg</a:t>
            </a:r>
            <a:r>
              <a:rPr lang="en-GB" sz="4000" i="1" dirty="0"/>
              <a:t> ‘I realise, as you’re talking, that our children attend the same school.  I am feeling uneasy that this might be awkward for us and wondering if we might look at this now?</a:t>
            </a:r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7713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For example…..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3600" dirty="0">
                <a:latin typeface="+mj-lt"/>
                <a:cs typeface="Arial" panose="020B0604020202020204" pitchFamily="34" charset="0"/>
              </a:rPr>
              <a:t>"I notice that you are responding very defensively to what I am saying even though I feel very accepting of what you are telling me. I wonder whether this is because …… (link to client issue). "</a:t>
            </a:r>
            <a:r>
              <a:rPr lang="en-GB" altLang="en-US" sz="3600" dirty="0">
                <a:latin typeface="+mj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935308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Reminder: Guidelines for using immediacy</a:t>
            </a:r>
          </a:p>
        </p:txBody>
      </p:sp>
      <p:graphicFrame>
        <p:nvGraphicFramePr>
          <p:cNvPr id="25605" name="Rectangle 3">
            <a:extLst>
              <a:ext uri="{FF2B5EF4-FFF2-40B4-BE49-F238E27FC236}">
                <a16:creationId xmlns:a16="http://schemas.microsoft.com/office/drawing/2014/main" id="{1FE16F1E-0D89-5469-63CE-50B4F3098676}"/>
              </a:ext>
            </a:extLst>
          </p:cNvPr>
          <p:cNvGraphicFramePr/>
          <p:nvPr/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983953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Guidelines for using immediacy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6DDC1F-811D-DF9B-E3F0-0F4B85FEB0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Immediacy can be used to deal with difficulties, </a:t>
            </a: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So to recap….:</a:t>
            </a: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2800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Immediacy is a very powerful tool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It is uniquely therapeutic if the counsellor/helper is willing to explore and share their own reactions non-defensively and honestly - an opportunity that most everyday relationships do not provide.</a:t>
            </a:r>
            <a:b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26668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95</TotalTime>
  <Words>1088</Words>
  <Application>Microsoft Office PowerPoint</Application>
  <PresentationFormat>On-screen Show (4:3)</PresentationFormat>
  <Paragraphs>121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Constantia</vt:lpstr>
      <vt:lpstr>Wingdings 2</vt:lpstr>
      <vt:lpstr>Flow</vt:lpstr>
      <vt:lpstr> Further Helping Skills</vt:lpstr>
      <vt:lpstr>The helping skill of immediacy</vt:lpstr>
      <vt:lpstr>Immediacy</vt:lpstr>
      <vt:lpstr>To recap…Immediacy is………. </vt:lpstr>
      <vt:lpstr> How does ‘immediacy’ assist the helping process</vt:lpstr>
      <vt:lpstr>Immediacy</vt:lpstr>
      <vt:lpstr> Definition of immediacy</vt:lpstr>
      <vt:lpstr>Immediacy</vt:lpstr>
      <vt:lpstr>Immediacy</vt:lpstr>
      <vt:lpstr>How does ‘immediacy’ assist the helping process</vt:lpstr>
      <vt:lpstr>For the helper it involves:</vt:lpstr>
      <vt:lpstr>This means:</vt:lpstr>
      <vt:lpstr>Immediacy</vt:lpstr>
      <vt:lpstr>CROSSES ORIENTATION BOUNDARIES</vt:lpstr>
      <vt:lpstr>Immediacy involves: </vt:lpstr>
      <vt:lpstr>Immediacy to deal with difficulties, for example: </vt:lpstr>
      <vt:lpstr>For example…..</vt:lpstr>
      <vt:lpstr>For example…..</vt:lpstr>
      <vt:lpstr>When to use immediacy: </vt:lpstr>
      <vt:lpstr>Uses of immediacy</vt:lpstr>
      <vt:lpstr>Uses of immediacy</vt:lpstr>
      <vt:lpstr>Immediacy to deal with difficulties, for example: </vt:lpstr>
      <vt:lpstr>Uses of immediacy</vt:lpstr>
      <vt:lpstr>For example…..</vt:lpstr>
      <vt:lpstr>Reminder: Guidelines for using immediacy</vt:lpstr>
      <vt:lpstr>Guidelines for using immediacy</vt:lpstr>
      <vt:lpstr>  Immediacy can be used to deal with difficulties,   So to recap….: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Higher Education Certificate in Embedded Helping Skills</dc:title>
  <dc:creator>Cath</dc:creator>
  <cp:lastModifiedBy>Beverly Cole</cp:lastModifiedBy>
  <cp:revision>7</cp:revision>
  <dcterms:created xsi:type="dcterms:W3CDTF">2014-01-06T10:21:15Z</dcterms:created>
  <dcterms:modified xsi:type="dcterms:W3CDTF">2026-03-10T20:24:08Z</dcterms:modified>
</cp:coreProperties>
</file>