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7" r:id="rId2"/>
    <p:sldId id="256" r:id="rId3"/>
    <p:sldId id="268" r:id="rId4"/>
    <p:sldId id="267" r:id="rId5"/>
    <p:sldId id="272" r:id="rId6"/>
    <p:sldId id="274" r:id="rId7"/>
    <p:sldId id="266" r:id="rId8"/>
    <p:sldId id="258" r:id="rId9"/>
    <p:sldId id="263" r:id="rId10"/>
    <p:sldId id="259" r:id="rId11"/>
    <p:sldId id="265" r:id="rId12"/>
    <p:sldId id="270" r:id="rId13"/>
    <p:sldId id="269" r:id="rId14"/>
    <p:sldId id="275" r:id="rId15"/>
    <p:sldId id="260" r:id="rId16"/>
    <p:sldId id="261" r:id="rId17"/>
    <p:sldId id="262" r:id="rId18"/>
    <p:sldId id="273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BD3BAAB-78B9-114B-ADBF-53D9E0D3F713}" v="285" dt="2024-09-19T21:22:39.76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7"/>
    <p:restoredTop sz="94557"/>
  </p:normalViewPr>
  <p:slideViewPr>
    <p:cSldViewPr snapToGrid="0">
      <p:cViewPr varScale="1">
        <p:scale>
          <a:sx n="113" d="100"/>
          <a:sy n="113" d="100"/>
        </p:scale>
        <p:origin x="760" y="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Tom Clement (2106402)" userId="81f02ba3-90ab-4df1-acf4-da51508cae68" providerId="ADAL" clId="{6BD3BAAB-78B9-114B-ADBF-53D9E0D3F713}"/>
    <pc:docChg chg="undo redo custSel addSld delSld modSld sldOrd modMainMaster addSection delSection">
      <pc:chgData name="Tom Clement (2106402)" userId="81f02ba3-90ab-4df1-acf4-da51508cae68" providerId="ADAL" clId="{6BD3BAAB-78B9-114B-ADBF-53D9E0D3F713}" dt="2024-09-22T20:26:06.057" v="6466" actId="20577"/>
      <pc:docMkLst>
        <pc:docMk/>
      </pc:docMkLst>
      <pc:sldChg chg="addSp delSp modSp mod setBg setClrOvrMap delDesignElem">
        <pc:chgData name="Tom Clement (2106402)" userId="81f02ba3-90ab-4df1-acf4-da51508cae68" providerId="ADAL" clId="{6BD3BAAB-78B9-114B-ADBF-53D9E0D3F713}" dt="2024-09-19T19:59:09.264" v="6087"/>
        <pc:sldMkLst>
          <pc:docMk/>
          <pc:sldMk cId="3333871857" sldId="256"/>
        </pc:sldMkLst>
        <pc:spChg chg="mod ord">
          <ac:chgData name="Tom Clement (2106402)" userId="81f02ba3-90ab-4df1-acf4-da51508cae68" providerId="ADAL" clId="{6BD3BAAB-78B9-114B-ADBF-53D9E0D3F713}" dt="2024-09-19T19:59:00.400" v="6059" actId="20577"/>
          <ac:spMkLst>
            <pc:docMk/>
            <pc:sldMk cId="3333871857" sldId="256"/>
            <ac:spMk id="2" creationId="{81D3BBA7-434E-F974-C2E4-9427EA19E17A}"/>
          </ac:spMkLst>
        </pc:spChg>
        <pc:spChg chg="del mod">
          <ac:chgData name="Tom Clement (2106402)" userId="81f02ba3-90ab-4df1-acf4-da51508cae68" providerId="ADAL" clId="{6BD3BAAB-78B9-114B-ADBF-53D9E0D3F713}" dt="2024-09-18T15:58:56.340" v="1205" actId="478"/>
          <ac:spMkLst>
            <pc:docMk/>
            <pc:sldMk cId="3333871857" sldId="256"/>
            <ac:spMk id="3" creationId="{9A1C9A59-AD46-F382-7E7E-6D16C6A1B8D1}"/>
          </ac:spMkLst>
        </pc:spChg>
        <pc:spChg chg="add del mod">
          <ac:chgData name="Tom Clement (2106402)" userId="81f02ba3-90ab-4df1-acf4-da51508cae68" providerId="ADAL" clId="{6BD3BAAB-78B9-114B-ADBF-53D9E0D3F713}" dt="2024-09-18T15:58:57.885" v="1206" actId="478"/>
          <ac:spMkLst>
            <pc:docMk/>
            <pc:sldMk cId="3333871857" sldId="256"/>
            <ac:spMk id="5" creationId="{F935AD25-CBA6-94C8-9781-41B853155306}"/>
          </ac:spMkLst>
        </pc:spChg>
        <pc:spChg chg="add del mod">
          <ac:chgData name="Tom Clement (2106402)" userId="81f02ba3-90ab-4df1-acf4-da51508cae68" providerId="ADAL" clId="{6BD3BAAB-78B9-114B-ADBF-53D9E0D3F713}" dt="2024-09-19T19:59:09.264" v="6087"/>
          <ac:spMkLst>
            <pc:docMk/>
            <pc:sldMk cId="3333871857" sldId="256"/>
            <ac:spMk id="8" creationId="{AE806E8C-6ED2-6254-70A2-ACF461E117F7}"/>
          </ac:spMkLst>
        </pc:spChg>
        <pc:spChg chg="add del">
          <ac:chgData name="Tom Clement (2106402)" userId="81f02ba3-90ab-4df1-acf4-da51508cae68" providerId="ADAL" clId="{6BD3BAAB-78B9-114B-ADBF-53D9E0D3F713}" dt="2024-09-19T16:47:21.496" v="3194"/>
          <ac:spMkLst>
            <pc:docMk/>
            <pc:sldMk cId="3333871857" sldId="256"/>
            <ac:spMk id="12" creationId="{71B2258F-86CA-4D4D-8270-BC05FCDEBFB3}"/>
          </ac:spMkLst>
        </pc:spChg>
        <pc:picChg chg="add mod">
          <ac:chgData name="Tom Clement (2106402)" userId="81f02ba3-90ab-4df1-acf4-da51508cae68" providerId="ADAL" clId="{6BD3BAAB-78B9-114B-ADBF-53D9E0D3F713}" dt="2024-09-18T18:56:15.040" v="1390" actId="26606"/>
          <ac:picMkLst>
            <pc:docMk/>
            <pc:sldMk cId="3333871857" sldId="256"/>
            <ac:picMk id="7" creationId="{71D1CA28-9D0A-8507-9B71-D5CE395B0D63}"/>
          </ac:picMkLst>
        </pc:picChg>
      </pc:sldChg>
      <pc:sldChg chg="addSp delSp modSp mod setBg delDesignElem">
        <pc:chgData name="Tom Clement (2106402)" userId="81f02ba3-90ab-4df1-acf4-da51508cae68" providerId="ADAL" clId="{6BD3BAAB-78B9-114B-ADBF-53D9E0D3F713}" dt="2024-09-19T18:47:57.751" v="5820" actId="20577"/>
        <pc:sldMkLst>
          <pc:docMk/>
          <pc:sldMk cId="1889257229" sldId="257"/>
        </pc:sldMkLst>
        <pc:spChg chg="mod">
          <ac:chgData name="Tom Clement (2106402)" userId="81f02ba3-90ab-4df1-acf4-da51508cae68" providerId="ADAL" clId="{6BD3BAAB-78B9-114B-ADBF-53D9E0D3F713}" dt="2024-09-19T18:47:57.751" v="5820" actId="20577"/>
          <ac:spMkLst>
            <pc:docMk/>
            <pc:sldMk cId="1889257229" sldId="257"/>
            <ac:spMk id="2" creationId="{F7F9251E-9DCF-CF28-CFB0-2E51AFFD6467}"/>
          </ac:spMkLst>
        </pc:spChg>
        <pc:spChg chg="mod">
          <ac:chgData name="Tom Clement (2106402)" userId="81f02ba3-90ab-4df1-acf4-da51508cae68" providerId="ADAL" clId="{6BD3BAAB-78B9-114B-ADBF-53D9E0D3F713}" dt="2024-09-18T13:39:42.772" v="364" actId="26606"/>
          <ac:spMkLst>
            <pc:docMk/>
            <pc:sldMk cId="1889257229" sldId="257"/>
            <ac:spMk id="3" creationId="{7A4EAFE3-AF04-9EF8-AE14-71A0325658D3}"/>
          </ac:spMkLst>
        </pc:spChg>
        <pc:spChg chg="add del">
          <ac:chgData name="Tom Clement (2106402)" userId="81f02ba3-90ab-4df1-acf4-da51508cae68" providerId="ADAL" clId="{6BD3BAAB-78B9-114B-ADBF-53D9E0D3F713}" dt="2024-09-18T13:39:42.772" v="364" actId="26606"/>
          <ac:spMkLst>
            <pc:docMk/>
            <pc:sldMk cId="1889257229" sldId="257"/>
            <ac:spMk id="8" creationId="{699F2931-70EC-414E-8957-39CC893D909E}"/>
          </ac:spMkLst>
        </pc:spChg>
        <pc:spChg chg="add del">
          <ac:chgData name="Tom Clement (2106402)" userId="81f02ba3-90ab-4df1-acf4-da51508cae68" providerId="ADAL" clId="{6BD3BAAB-78B9-114B-ADBF-53D9E0D3F713}" dt="2024-09-18T13:39:42.772" v="364" actId="26606"/>
          <ac:spMkLst>
            <pc:docMk/>
            <pc:sldMk cId="1889257229" sldId="257"/>
            <ac:spMk id="10" creationId="{78FFBE11-4B3E-48D7-94D4-2EC8CC9FE827}"/>
          </ac:spMkLst>
        </pc:spChg>
        <pc:spChg chg="add del">
          <ac:chgData name="Tom Clement (2106402)" userId="81f02ba3-90ab-4df1-acf4-da51508cae68" providerId="ADAL" clId="{6BD3BAAB-78B9-114B-ADBF-53D9E0D3F713}" dt="2024-09-18T13:39:42.772" v="364" actId="26606"/>
          <ac:spMkLst>
            <pc:docMk/>
            <pc:sldMk cId="1889257229" sldId="257"/>
            <ac:spMk id="12" creationId="{AEFD2FD1-B3A5-4E1D-BCC8-7684A5440C4C}"/>
          </ac:spMkLst>
        </pc:spChg>
        <pc:spChg chg="add del">
          <ac:chgData name="Tom Clement (2106402)" userId="81f02ba3-90ab-4df1-acf4-da51508cae68" providerId="ADAL" clId="{6BD3BAAB-78B9-114B-ADBF-53D9E0D3F713}" dt="2024-09-19T16:47:21.496" v="3194"/>
          <ac:spMkLst>
            <pc:docMk/>
            <pc:sldMk cId="1889257229" sldId="257"/>
            <ac:spMk id="17" creationId="{3C54F4CE-85F0-46ED-80DA-9518C9251AD1}"/>
          </ac:spMkLst>
        </pc:spChg>
        <pc:spChg chg="add del">
          <ac:chgData name="Tom Clement (2106402)" userId="81f02ba3-90ab-4df1-acf4-da51508cae68" providerId="ADAL" clId="{6BD3BAAB-78B9-114B-ADBF-53D9E0D3F713}" dt="2024-09-19T16:47:21.496" v="3194"/>
          <ac:spMkLst>
            <pc:docMk/>
            <pc:sldMk cId="1889257229" sldId="257"/>
            <ac:spMk id="19" creationId="{DADD1FCA-8ACB-4958-81DD-4CDD6D3E1921}"/>
          </ac:spMkLst>
        </pc:spChg>
        <pc:picChg chg="add mod">
          <ac:chgData name="Tom Clement (2106402)" userId="81f02ba3-90ab-4df1-acf4-da51508cae68" providerId="ADAL" clId="{6BD3BAAB-78B9-114B-ADBF-53D9E0D3F713}" dt="2024-09-18T13:39:42.772" v="364" actId="26606"/>
          <ac:picMkLst>
            <pc:docMk/>
            <pc:sldMk cId="1889257229" sldId="257"/>
            <ac:picMk id="5" creationId="{2A0E3F2D-86B9-5DAA-2EBD-71023A45153B}"/>
          </ac:picMkLst>
        </pc:picChg>
      </pc:sldChg>
      <pc:sldChg chg="addSp delSp modSp mod setBg delDesignElem">
        <pc:chgData name="Tom Clement (2106402)" userId="81f02ba3-90ab-4df1-acf4-da51508cae68" providerId="ADAL" clId="{6BD3BAAB-78B9-114B-ADBF-53D9E0D3F713}" dt="2024-09-19T16:49:14.134" v="3341"/>
        <pc:sldMkLst>
          <pc:docMk/>
          <pc:sldMk cId="894851675" sldId="258"/>
        </pc:sldMkLst>
        <pc:spChg chg="mod ord">
          <ac:chgData name="Tom Clement (2106402)" userId="81f02ba3-90ab-4df1-acf4-da51508cae68" providerId="ADAL" clId="{6BD3BAAB-78B9-114B-ADBF-53D9E0D3F713}" dt="2024-09-18T15:42:39.848" v="1054" actId="26606"/>
          <ac:spMkLst>
            <pc:docMk/>
            <pc:sldMk cId="894851675" sldId="258"/>
            <ac:spMk id="2" creationId="{2A5AF0BF-0151-1A53-21B1-B0BE9652B278}"/>
          </ac:spMkLst>
        </pc:spChg>
        <pc:spChg chg="del">
          <ac:chgData name="Tom Clement (2106402)" userId="81f02ba3-90ab-4df1-acf4-da51508cae68" providerId="ADAL" clId="{6BD3BAAB-78B9-114B-ADBF-53D9E0D3F713}" dt="2024-09-18T13:14:03.673" v="0"/>
          <ac:spMkLst>
            <pc:docMk/>
            <pc:sldMk cId="894851675" sldId="258"/>
            <ac:spMk id="3" creationId="{6B251780-08C6-D6A3-849E-71C8FBC8C6A8}"/>
          </ac:spMkLst>
        </pc:spChg>
        <pc:spChg chg="add del">
          <ac:chgData name="Tom Clement (2106402)" userId="81f02ba3-90ab-4df1-acf4-da51508cae68" providerId="ADAL" clId="{6BD3BAAB-78B9-114B-ADBF-53D9E0D3F713}" dt="2024-09-18T15:39:11.727" v="1011" actId="478"/>
          <ac:spMkLst>
            <pc:docMk/>
            <pc:sldMk cId="894851675" sldId="258"/>
            <ac:spMk id="9" creationId="{021BAF49-5DA7-A2CF-FF82-18105D4E9205}"/>
          </ac:spMkLst>
        </pc:spChg>
        <pc:spChg chg="add del">
          <ac:chgData name="Tom Clement (2106402)" userId="81f02ba3-90ab-4df1-acf4-da51508cae68" providerId="ADAL" clId="{6BD3BAAB-78B9-114B-ADBF-53D9E0D3F713}" dt="2024-09-19T16:47:21.496" v="3194"/>
          <ac:spMkLst>
            <pc:docMk/>
            <pc:sldMk cId="894851675" sldId="258"/>
            <ac:spMk id="12" creationId="{23E547B5-89CF-4EC0-96DE-25771AED0799}"/>
          </ac:spMkLst>
        </pc:spChg>
        <pc:spChg chg="add del">
          <ac:chgData name="Tom Clement (2106402)" userId="81f02ba3-90ab-4df1-acf4-da51508cae68" providerId="ADAL" clId="{6BD3BAAB-78B9-114B-ADBF-53D9E0D3F713}" dt="2024-09-19T16:47:21.496" v="3194"/>
          <ac:spMkLst>
            <pc:docMk/>
            <pc:sldMk cId="894851675" sldId="258"/>
            <ac:spMk id="14" creationId="{3F0B8CEB-8279-4E5E-A0CE-1FC9F71736F2}"/>
          </ac:spMkLst>
        </pc:spChg>
        <pc:spChg chg="add del">
          <ac:chgData name="Tom Clement (2106402)" userId="81f02ba3-90ab-4df1-acf4-da51508cae68" providerId="ADAL" clId="{6BD3BAAB-78B9-114B-ADBF-53D9E0D3F713}" dt="2024-09-18T15:42:39.848" v="1054" actId="26606"/>
          <ac:spMkLst>
            <pc:docMk/>
            <pc:sldMk cId="894851675" sldId="258"/>
            <ac:spMk id="19" creationId="{8A95209C-5275-4E15-8EA7-7F42980ABF2D}"/>
          </ac:spMkLst>
        </pc:spChg>
        <pc:spChg chg="add del">
          <ac:chgData name="Tom Clement (2106402)" userId="81f02ba3-90ab-4df1-acf4-da51508cae68" providerId="ADAL" clId="{6BD3BAAB-78B9-114B-ADBF-53D9E0D3F713}" dt="2024-09-18T15:42:39.848" v="1054" actId="26606"/>
          <ac:spMkLst>
            <pc:docMk/>
            <pc:sldMk cId="894851675" sldId="258"/>
            <ac:spMk id="21" creationId="{DEF0EFD6-A3C2-4C94-A80A-BA9709D99013}"/>
          </ac:spMkLst>
        </pc:spChg>
        <pc:spChg chg="add del">
          <ac:chgData name="Tom Clement (2106402)" userId="81f02ba3-90ab-4df1-acf4-da51508cae68" providerId="ADAL" clId="{6BD3BAAB-78B9-114B-ADBF-53D9E0D3F713}" dt="2024-09-18T15:42:39.848" v="1054" actId="26606"/>
          <ac:spMkLst>
            <pc:docMk/>
            <pc:sldMk cId="894851675" sldId="258"/>
            <ac:spMk id="23" creationId="{4F2ED431-E304-4FF0-9F4E-032783C9D612}"/>
          </ac:spMkLst>
        </pc:spChg>
        <pc:picChg chg="add mod">
          <ac:chgData name="Tom Clement (2106402)" userId="81f02ba3-90ab-4df1-acf4-da51508cae68" providerId="ADAL" clId="{6BD3BAAB-78B9-114B-ADBF-53D9E0D3F713}" dt="2024-09-18T15:42:39.848" v="1054" actId="26606"/>
          <ac:picMkLst>
            <pc:docMk/>
            <pc:sldMk cId="894851675" sldId="258"/>
            <ac:picMk id="5" creationId="{89B829BD-34FD-0B2A-AF35-E747CD5913F0}"/>
          </ac:picMkLst>
        </pc:picChg>
      </pc:sldChg>
      <pc:sldChg chg="addSp delSp modSp mod setBg delDesignElem">
        <pc:chgData name="Tom Clement (2106402)" userId="81f02ba3-90ab-4df1-acf4-da51508cae68" providerId="ADAL" clId="{6BD3BAAB-78B9-114B-ADBF-53D9E0D3F713}" dt="2024-09-19T16:49:14.134" v="3341"/>
        <pc:sldMkLst>
          <pc:docMk/>
          <pc:sldMk cId="614545914" sldId="259"/>
        </pc:sldMkLst>
        <pc:spChg chg="mod ord">
          <ac:chgData name="Tom Clement (2106402)" userId="81f02ba3-90ab-4df1-acf4-da51508cae68" providerId="ADAL" clId="{6BD3BAAB-78B9-114B-ADBF-53D9E0D3F713}" dt="2024-09-18T15:41:16.957" v="1052" actId="26606"/>
          <ac:spMkLst>
            <pc:docMk/>
            <pc:sldMk cId="614545914" sldId="259"/>
            <ac:spMk id="2" creationId="{4D1AE14F-08B1-C854-D722-0C7665FC366F}"/>
          </ac:spMkLst>
        </pc:spChg>
        <pc:spChg chg="del">
          <ac:chgData name="Tom Clement (2106402)" userId="81f02ba3-90ab-4df1-acf4-da51508cae68" providerId="ADAL" clId="{6BD3BAAB-78B9-114B-ADBF-53D9E0D3F713}" dt="2024-09-18T13:15:31.851" v="21"/>
          <ac:spMkLst>
            <pc:docMk/>
            <pc:sldMk cId="614545914" sldId="259"/>
            <ac:spMk id="3" creationId="{74533D74-415A-C001-A8D0-9F4B34896F1C}"/>
          </ac:spMkLst>
        </pc:spChg>
        <pc:spChg chg="add del">
          <ac:chgData name="Tom Clement (2106402)" userId="81f02ba3-90ab-4df1-acf4-da51508cae68" providerId="ADAL" clId="{6BD3BAAB-78B9-114B-ADBF-53D9E0D3F713}" dt="2024-09-18T13:15:50.152" v="25" actId="26606"/>
          <ac:spMkLst>
            <pc:docMk/>
            <pc:sldMk cId="614545914" sldId="259"/>
            <ac:spMk id="9" creationId="{01A851B9-C91D-3FC7-BF0F-765346E09476}"/>
          </ac:spMkLst>
        </pc:spChg>
        <pc:spChg chg="add del">
          <ac:chgData name="Tom Clement (2106402)" userId="81f02ba3-90ab-4df1-acf4-da51508cae68" providerId="ADAL" clId="{6BD3BAAB-78B9-114B-ADBF-53D9E0D3F713}" dt="2024-09-18T13:15:50.152" v="25" actId="26606"/>
          <ac:spMkLst>
            <pc:docMk/>
            <pc:sldMk cId="614545914" sldId="259"/>
            <ac:spMk id="12" creationId="{23E547B5-89CF-4EC0-96DE-25771AED0799}"/>
          </ac:spMkLst>
        </pc:spChg>
        <pc:spChg chg="add del">
          <ac:chgData name="Tom Clement (2106402)" userId="81f02ba3-90ab-4df1-acf4-da51508cae68" providerId="ADAL" clId="{6BD3BAAB-78B9-114B-ADBF-53D9E0D3F713}" dt="2024-09-18T13:15:50.152" v="25" actId="26606"/>
          <ac:spMkLst>
            <pc:docMk/>
            <pc:sldMk cId="614545914" sldId="259"/>
            <ac:spMk id="14" creationId="{3F0B8CEB-8279-4E5E-A0CE-1FC9F71736F2}"/>
          </ac:spMkLst>
        </pc:spChg>
        <pc:spChg chg="add del">
          <ac:chgData name="Tom Clement (2106402)" userId="81f02ba3-90ab-4df1-acf4-da51508cae68" providerId="ADAL" clId="{6BD3BAAB-78B9-114B-ADBF-53D9E0D3F713}" dt="2024-09-18T15:41:16.957" v="1052" actId="26606"/>
          <ac:spMkLst>
            <pc:docMk/>
            <pc:sldMk cId="614545914" sldId="259"/>
            <ac:spMk id="16" creationId="{04812C46-200A-4DEB-A05E-3ED6C68C2387}"/>
          </ac:spMkLst>
        </pc:spChg>
        <pc:spChg chg="add del">
          <ac:chgData name="Tom Clement (2106402)" userId="81f02ba3-90ab-4df1-acf4-da51508cae68" providerId="ADAL" clId="{6BD3BAAB-78B9-114B-ADBF-53D9E0D3F713}" dt="2024-09-18T15:41:16.957" v="1052" actId="26606"/>
          <ac:spMkLst>
            <pc:docMk/>
            <pc:sldMk cId="614545914" sldId="259"/>
            <ac:spMk id="17" creationId="{D1EA859B-E555-4109-94F3-6700E046E008}"/>
          </ac:spMkLst>
        </pc:spChg>
        <pc:spChg chg="add del">
          <ac:chgData name="Tom Clement (2106402)" userId="81f02ba3-90ab-4df1-acf4-da51508cae68" providerId="ADAL" clId="{6BD3BAAB-78B9-114B-ADBF-53D9E0D3F713}" dt="2024-09-18T15:39:46.126" v="1048" actId="478"/>
          <ac:spMkLst>
            <pc:docMk/>
            <pc:sldMk cId="614545914" sldId="259"/>
            <ac:spMk id="18" creationId="{62261424-69DD-DF51-0DA3-F1AD3163F6A5}"/>
          </ac:spMkLst>
        </pc:spChg>
        <pc:spChg chg="add del">
          <ac:chgData name="Tom Clement (2106402)" userId="81f02ba3-90ab-4df1-acf4-da51508cae68" providerId="ADAL" clId="{6BD3BAAB-78B9-114B-ADBF-53D9E0D3F713}" dt="2024-09-19T16:47:21.496" v="3194"/>
          <ac:spMkLst>
            <pc:docMk/>
            <pc:sldMk cId="614545914" sldId="259"/>
            <ac:spMk id="22" creationId="{657F69E0-C4B0-4BEC-A689-4F8D877F05D4}"/>
          </ac:spMkLst>
        </pc:spChg>
        <pc:spChg chg="add del">
          <ac:chgData name="Tom Clement (2106402)" userId="81f02ba3-90ab-4df1-acf4-da51508cae68" providerId="ADAL" clId="{6BD3BAAB-78B9-114B-ADBF-53D9E0D3F713}" dt="2024-09-19T16:47:21.496" v="3194"/>
          <ac:spMkLst>
            <pc:docMk/>
            <pc:sldMk cId="614545914" sldId="259"/>
            <ac:spMk id="24" creationId="{9F6380B4-6A1C-481E-8408-B4E6C75B9B81}"/>
          </ac:spMkLst>
        </pc:spChg>
        <pc:picChg chg="add mod">
          <ac:chgData name="Tom Clement (2106402)" userId="81f02ba3-90ab-4df1-acf4-da51508cae68" providerId="ADAL" clId="{6BD3BAAB-78B9-114B-ADBF-53D9E0D3F713}" dt="2024-09-18T15:41:16.957" v="1052" actId="26606"/>
          <ac:picMkLst>
            <pc:docMk/>
            <pc:sldMk cId="614545914" sldId="259"/>
            <ac:picMk id="5" creationId="{B28BC8EA-9BE2-3D1F-2C50-920B2FFD0BB6}"/>
          </ac:picMkLst>
        </pc:picChg>
      </pc:sldChg>
      <pc:sldChg chg="addSp delSp modSp mod setBg setClrOvrMap delDesignElem">
        <pc:chgData name="Tom Clement (2106402)" userId="81f02ba3-90ab-4df1-acf4-da51508cae68" providerId="ADAL" clId="{6BD3BAAB-78B9-114B-ADBF-53D9E0D3F713}" dt="2024-09-19T21:39:43.148" v="6401" actId="20577"/>
        <pc:sldMkLst>
          <pc:docMk/>
          <pc:sldMk cId="1505859435" sldId="260"/>
        </pc:sldMkLst>
        <pc:spChg chg="mod">
          <ac:chgData name="Tom Clement (2106402)" userId="81f02ba3-90ab-4df1-acf4-da51508cae68" providerId="ADAL" clId="{6BD3BAAB-78B9-114B-ADBF-53D9E0D3F713}" dt="2024-09-18T18:40:18.090" v="1366" actId="26606"/>
          <ac:spMkLst>
            <pc:docMk/>
            <pc:sldMk cId="1505859435" sldId="260"/>
            <ac:spMk id="2" creationId="{F3F1630A-2220-D4D9-0C22-1678CEF7A556}"/>
          </ac:spMkLst>
        </pc:spChg>
        <pc:spChg chg="mod">
          <ac:chgData name="Tom Clement (2106402)" userId="81f02ba3-90ab-4df1-acf4-da51508cae68" providerId="ADAL" clId="{6BD3BAAB-78B9-114B-ADBF-53D9E0D3F713}" dt="2024-09-19T21:39:43.148" v="6401" actId="20577"/>
          <ac:spMkLst>
            <pc:docMk/>
            <pc:sldMk cId="1505859435" sldId="260"/>
            <ac:spMk id="3" creationId="{EFC4ADC7-FE80-79F5-93CF-7096836D3156}"/>
          </ac:spMkLst>
        </pc:spChg>
        <pc:spChg chg="add del">
          <ac:chgData name="Tom Clement (2106402)" userId="81f02ba3-90ab-4df1-acf4-da51508cae68" providerId="ADAL" clId="{6BD3BAAB-78B9-114B-ADBF-53D9E0D3F713}" dt="2024-09-19T16:47:21.496" v="3194"/>
          <ac:spMkLst>
            <pc:docMk/>
            <pc:sldMk cId="1505859435" sldId="260"/>
            <ac:spMk id="10" creationId="{71B2258F-86CA-4D4D-8270-BC05FCDEBFB3}"/>
          </ac:spMkLst>
        </pc:spChg>
        <pc:picChg chg="add mod ord">
          <ac:chgData name="Tom Clement (2106402)" userId="81f02ba3-90ab-4df1-acf4-da51508cae68" providerId="ADAL" clId="{6BD3BAAB-78B9-114B-ADBF-53D9E0D3F713}" dt="2024-09-18T18:40:18.090" v="1366" actId="26606"/>
          <ac:picMkLst>
            <pc:docMk/>
            <pc:sldMk cId="1505859435" sldId="260"/>
            <ac:picMk id="5" creationId="{0C6D00A8-2E3D-B5EB-A85C-D0795E65C9F3}"/>
          </ac:picMkLst>
        </pc:picChg>
      </pc:sldChg>
      <pc:sldChg chg="addSp delSp modSp mod setBg delDesignElem">
        <pc:chgData name="Tom Clement (2106402)" userId="81f02ba3-90ab-4df1-acf4-da51508cae68" providerId="ADAL" clId="{6BD3BAAB-78B9-114B-ADBF-53D9E0D3F713}" dt="2024-09-19T16:49:14.134" v="3341"/>
        <pc:sldMkLst>
          <pc:docMk/>
          <pc:sldMk cId="607185301" sldId="261"/>
        </pc:sldMkLst>
        <pc:spChg chg="mod">
          <ac:chgData name="Tom Clement (2106402)" userId="81f02ba3-90ab-4df1-acf4-da51508cae68" providerId="ADAL" clId="{6BD3BAAB-78B9-114B-ADBF-53D9E0D3F713}" dt="2024-09-18T14:00:33.866" v="759" actId="26606"/>
          <ac:spMkLst>
            <pc:docMk/>
            <pc:sldMk cId="607185301" sldId="261"/>
            <ac:spMk id="2" creationId="{064CA4AA-0683-D49A-2C51-CB118BA26C81}"/>
          </ac:spMkLst>
        </pc:spChg>
        <pc:spChg chg="del">
          <ac:chgData name="Tom Clement (2106402)" userId="81f02ba3-90ab-4df1-acf4-da51508cae68" providerId="ADAL" clId="{6BD3BAAB-78B9-114B-ADBF-53D9E0D3F713}" dt="2024-09-18T14:00:28.910" v="758"/>
          <ac:spMkLst>
            <pc:docMk/>
            <pc:sldMk cId="607185301" sldId="261"/>
            <ac:spMk id="3" creationId="{63A0E908-519D-27F7-B25A-349E79EE8EC2}"/>
          </ac:spMkLst>
        </pc:spChg>
        <pc:spChg chg="add del mod">
          <ac:chgData name="Tom Clement (2106402)" userId="81f02ba3-90ab-4df1-acf4-da51508cae68" providerId="ADAL" clId="{6BD3BAAB-78B9-114B-ADBF-53D9E0D3F713}" dt="2024-09-19T15:43:40.543" v="1824"/>
          <ac:spMkLst>
            <pc:docMk/>
            <pc:sldMk cId="607185301" sldId="261"/>
            <ac:spMk id="7" creationId="{599EC3BA-7EF4-52F3-F5A1-956C4EDD1933}"/>
          </ac:spMkLst>
        </pc:spChg>
        <pc:spChg chg="add del">
          <ac:chgData name="Tom Clement (2106402)" userId="81f02ba3-90ab-4df1-acf4-da51508cae68" providerId="ADAL" clId="{6BD3BAAB-78B9-114B-ADBF-53D9E0D3F713}" dt="2024-09-19T15:43:46.081" v="1827" actId="26606"/>
          <ac:spMkLst>
            <pc:docMk/>
            <pc:sldMk cId="607185301" sldId="261"/>
            <ac:spMk id="10" creationId="{F0DCC097-1DB8-4B6D-85D0-6FBA0E1CA4BA}"/>
          </ac:spMkLst>
        </pc:spChg>
        <pc:spChg chg="add del">
          <ac:chgData name="Tom Clement (2106402)" userId="81f02ba3-90ab-4df1-acf4-da51508cae68" providerId="ADAL" clId="{6BD3BAAB-78B9-114B-ADBF-53D9E0D3F713}" dt="2024-09-19T15:43:46.081" v="1827" actId="26606"/>
          <ac:spMkLst>
            <pc:docMk/>
            <pc:sldMk cId="607185301" sldId="261"/>
            <ac:spMk id="12" creationId="{E0B58608-23C8-4441-994D-C6823EEE1DB7}"/>
          </ac:spMkLst>
        </pc:spChg>
        <pc:spChg chg="add del">
          <ac:chgData name="Tom Clement (2106402)" userId="81f02ba3-90ab-4df1-acf4-da51508cae68" providerId="ADAL" clId="{6BD3BAAB-78B9-114B-ADBF-53D9E0D3F713}" dt="2024-09-19T16:47:21.496" v="3194"/>
          <ac:spMkLst>
            <pc:docMk/>
            <pc:sldMk cId="607185301" sldId="261"/>
            <ac:spMk id="17" creationId="{F0DCC097-1DB8-4B6D-85D0-6FBA0E1CA4BA}"/>
          </ac:spMkLst>
        </pc:spChg>
        <pc:spChg chg="add del">
          <ac:chgData name="Tom Clement (2106402)" userId="81f02ba3-90ab-4df1-acf4-da51508cae68" providerId="ADAL" clId="{6BD3BAAB-78B9-114B-ADBF-53D9E0D3F713}" dt="2024-09-19T16:47:21.496" v="3194"/>
          <ac:spMkLst>
            <pc:docMk/>
            <pc:sldMk cId="607185301" sldId="261"/>
            <ac:spMk id="19" creationId="{E0B58608-23C8-4441-994D-C6823EEE1DB7}"/>
          </ac:spMkLst>
        </pc:spChg>
        <pc:picChg chg="add del mod">
          <ac:chgData name="Tom Clement (2106402)" userId="81f02ba3-90ab-4df1-acf4-da51508cae68" providerId="ADAL" clId="{6BD3BAAB-78B9-114B-ADBF-53D9E0D3F713}" dt="2024-09-19T15:43:36.736" v="1823" actId="478"/>
          <ac:picMkLst>
            <pc:docMk/>
            <pc:sldMk cId="607185301" sldId="261"/>
            <ac:picMk id="5" creationId="{103946A9-109F-B85E-9A10-7BFF99A7478D}"/>
          </ac:picMkLst>
        </pc:picChg>
        <pc:picChg chg="add mod">
          <ac:chgData name="Tom Clement (2106402)" userId="81f02ba3-90ab-4df1-acf4-da51508cae68" providerId="ADAL" clId="{6BD3BAAB-78B9-114B-ADBF-53D9E0D3F713}" dt="2024-09-19T16:47:21.496" v="3194"/>
          <ac:picMkLst>
            <pc:docMk/>
            <pc:sldMk cId="607185301" sldId="261"/>
            <ac:picMk id="9" creationId="{81D98AA6-16B9-B97C-D6B5-707C3CA61C03}"/>
          </ac:picMkLst>
        </pc:picChg>
      </pc:sldChg>
      <pc:sldChg chg="addSp delSp modSp mod setBg addAnim delAnim setClrOvrMap delDesignElem">
        <pc:chgData name="Tom Clement (2106402)" userId="81f02ba3-90ab-4df1-acf4-da51508cae68" providerId="ADAL" clId="{6BD3BAAB-78B9-114B-ADBF-53D9E0D3F713}" dt="2024-09-19T21:30:35.023" v="6386" actId="1076"/>
        <pc:sldMkLst>
          <pc:docMk/>
          <pc:sldMk cId="2258798797" sldId="262"/>
        </pc:sldMkLst>
        <pc:spChg chg="mod ord">
          <ac:chgData name="Tom Clement (2106402)" userId="81f02ba3-90ab-4df1-acf4-da51508cae68" providerId="ADAL" clId="{6BD3BAAB-78B9-114B-ADBF-53D9E0D3F713}" dt="2024-09-19T21:30:35.023" v="6386" actId="1076"/>
          <ac:spMkLst>
            <pc:docMk/>
            <pc:sldMk cId="2258798797" sldId="262"/>
            <ac:spMk id="2" creationId="{24DAEF1E-1528-AAEE-709E-0100E966CE81}"/>
          </ac:spMkLst>
        </pc:spChg>
        <pc:spChg chg="add mod">
          <ac:chgData name="Tom Clement (2106402)" userId="81f02ba3-90ab-4df1-acf4-da51508cae68" providerId="ADAL" clId="{6BD3BAAB-78B9-114B-ADBF-53D9E0D3F713}" dt="2024-09-19T21:30:15.393" v="6383" actId="255"/>
          <ac:spMkLst>
            <pc:docMk/>
            <pc:sldMk cId="2258798797" sldId="262"/>
            <ac:spMk id="3" creationId="{952DD7C9-8D29-C260-1E86-7CC61106006E}"/>
          </ac:spMkLst>
        </pc:spChg>
        <pc:spChg chg="del">
          <ac:chgData name="Tom Clement (2106402)" userId="81f02ba3-90ab-4df1-acf4-da51508cae68" providerId="ADAL" clId="{6BD3BAAB-78B9-114B-ADBF-53D9E0D3F713}" dt="2024-09-18T18:48:00.630" v="1369"/>
          <ac:spMkLst>
            <pc:docMk/>
            <pc:sldMk cId="2258798797" sldId="262"/>
            <ac:spMk id="3" creationId="{D0F88BCD-3897-EA5B-00C0-F7B9826FD9FF}"/>
          </ac:spMkLst>
        </pc:spChg>
        <pc:spChg chg="add del">
          <ac:chgData name="Tom Clement (2106402)" userId="81f02ba3-90ab-4df1-acf4-da51508cae68" providerId="ADAL" clId="{6BD3BAAB-78B9-114B-ADBF-53D9E0D3F713}" dt="2024-09-18T18:48:43.802" v="1384" actId="478"/>
          <ac:spMkLst>
            <pc:docMk/>
            <pc:sldMk cId="2258798797" sldId="262"/>
            <ac:spMk id="9" creationId="{F943229B-5493-246A-DEDA-015B03C8EB22}"/>
          </ac:spMkLst>
        </pc:spChg>
        <pc:spChg chg="add del">
          <ac:chgData name="Tom Clement (2106402)" userId="81f02ba3-90ab-4df1-acf4-da51508cae68" providerId="ADAL" clId="{6BD3BAAB-78B9-114B-ADBF-53D9E0D3F713}" dt="2024-09-19T19:05:55.692" v="5985" actId="26606"/>
          <ac:spMkLst>
            <pc:docMk/>
            <pc:sldMk cId="2258798797" sldId="262"/>
            <ac:spMk id="10" creationId="{657F69E0-C4B0-4BEC-A689-4F8D877F05D4}"/>
          </ac:spMkLst>
        </pc:spChg>
        <pc:spChg chg="add del">
          <ac:chgData name="Tom Clement (2106402)" userId="81f02ba3-90ab-4df1-acf4-da51508cae68" providerId="ADAL" clId="{6BD3BAAB-78B9-114B-ADBF-53D9E0D3F713}" dt="2024-09-19T19:05:55.692" v="5985" actId="26606"/>
          <ac:spMkLst>
            <pc:docMk/>
            <pc:sldMk cId="2258798797" sldId="262"/>
            <ac:spMk id="12" creationId="{9F6380B4-6A1C-481E-8408-B4E6C75B9B81}"/>
          </ac:spMkLst>
        </pc:spChg>
        <pc:spChg chg="add del">
          <ac:chgData name="Tom Clement (2106402)" userId="81f02ba3-90ab-4df1-acf4-da51508cae68" providerId="ADAL" clId="{6BD3BAAB-78B9-114B-ADBF-53D9E0D3F713}" dt="2024-09-19T19:05:49.329" v="5979" actId="26606"/>
          <ac:spMkLst>
            <pc:docMk/>
            <pc:sldMk cId="2258798797" sldId="262"/>
            <ac:spMk id="17" creationId="{6F828D28-8E09-41CC-8229-3070B5467A96}"/>
          </ac:spMkLst>
        </pc:spChg>
        <pc:spChg chg="add del">
          <ac:chgData name="Tom Clement (2106402)" userId="81f02ba3-90ab-4df1-acf4-da51508cae68" providerId="ADAL" clId="{6BD3BAAB-78B9-114B-ADBF-53D9E0D3F713}" dt="2024-09-19T19:05:49.329" v="5979" actId="26606"/>
          <ac:spMkLst>
            <pc:docMk/>
            <pc:sldMk cId="2258798797" sldId="262"/>
            <ac:spMk id="19" creationId="{D5B012D8-7F27-4758-9AC6-C889B154BD73}"/>
          </ac:spMkLst>
        </pc:spChg>
        <pc:spChg chg="add del">
          <ac:chgData name="Tom Clement (2106402)" userId="81f02ba3-90ab-4df1-acf4-da51508cae68" providerId="ADAL" clId="{6BD3BAAB-78B9-114B-ADBF-53D9E0D3F713}" dt="2024-09-19T19:05:49.329" v="5979" actId="26606"/>
          <ac:spMkLst>
            <pc:docMk/>
            <pc:sldMk cId="2258798797" sldId="262"/>
            <ac:spMk id="21" creationId="{4063B759-00FC-46D1-9898-8E8625268FAF}"/>
          </ac:spMkLst>
        </pc:spChg>
        <pc:spChg chg="add del">
          <ac:chgData name="Tom Clement (2106402)" userId="81f02ba3-90ab-4df1-acf4-da51508cae68" providerId="ADAL" clId="{6BD3BAAB-78B9-114B-ADBF-53D9E0D3F713}" dt="2024-09-19T19:05:52.397" v="5982" actId="26606"/>
          <ac:spMkLst>
            <pc:docMk/>
            <pc:sldMk cId="2258798797" sldId="262"/>
            <ac:spMk id="23" creationId="{71B2258F-86CA-4D4D-8270-BC05FCDEBFB3}"/>
          </ac:spMkLst>
        </pc:spChg>
        <pc:spChg chg="add del">
          <ac:chgData name="Tom Clement (2106402)" userId="81f02ba3-90ab-4df1-acf4-da51508cae68" providerId="ADAL" clId="{6BD3BAAB-78B9-114B-ADBF-53D9E0D3F713}" dt="2024-09-19T19:05:55.681" v="5984" actId="26606"/>
          <ac:spMkLst>
            <pc:docMk/>
            <pc:sldMk cId="2258798797" sldId="262"/>
            <ac:spMk id="25" creationId="{8A95209C-5275-4E15-8EA7-7F42980ABF2D}"/>
          </ac:spMkLst>
        </pc:spChg>
        <pc:spChg chg="add del">
          <ac:chgData name="Tom Clement (2106402)" userId="81f02ba3-90ab-4df1-acf4-da51508cae68" providerId="ADAL" clId="{6BD3BAAB-78B9-114B-ADBF-53D9E0D3F713}" dt="2024-09-19T19:05:55.681" v="5984" actId="26606"/>
          <ac:spMkLst>
            <pc:docMk/>
            <pc:sldMk cId="2258798797" sldId="262"/>
            <ac:spMk id="26" creationId="{4F2ED431-E304-4FF0-9F4E-032783C9D612}"/>
          </ac:spMkLst>
        </pc:spChg>
        <pc:spChg chg="add del">
          <ac:chgData name="Tom Clement (2106402)" userId="81f02ba3-90ab-4df1-acf4-da51508cae68" providerId="ADAL" clId="{6BD3BAAB-78B9-114B-ADBF-53D9E0D3F713}" dt="2024-09-19T19:05:55.681" v="5984" actId="26606"/>
          <ac:spMkLst>
            <pc:docMk/>
            <pc:sldMk cId="2258798797" sldId="262"/>
            <ac:spMk id="27" creationId="{4E87FCFB-2CCE-460D-B3DD-557C8BD1B94A}"/>
          </ac:spMkLst>
        </pc:spChg>
        <pc:spChg chg="add del">
          <ac:chgData name="Tom Clement (2106402)" userId="81f02ba3-90ab-4df1-acf4-da51508cae68" providerId="ADAL" clId="{6BD3BAAB-78B9-114B-ADBF-53D9E0D3F713}" dt="2024-09-19T19:06:20.847" v="5988" actId="26606"/>
          <ac:spMkLst>
            <pc:docMk/>
            <pc:sldMk cId="2258798797" sldId="262"/>
            <ac:spMk id="29" creationId="{657F69E0-C4B0-4BEC-A689-4F8D877F05D4}"/>
          </ac:spMkLst>
        </pc:spChg>
        <pc:spChg chg="add del">
          <ac:chgData name="Tom Clement (2106402)" userId="81f02ba3-90ab-4df1-acf4-da51508cae68" providerId="ADAL" clId="{6BD3BAAB-78B9-114B-ADBF-53D9E0D3F713}" dt="2024-09-19T19:06:20.847" v="5988" actId="26606"/>
          <ac:spMkLst>
            <pc:docMk/>
            <pc:sldMk cId="2258798797" sldId="262"/>
            <ac:spMk id="30" creationId="{9F6380B4-6A1C-481E-8408-B4E6C75B9B81}"/>
          </ac:spMkLst>
        </pc:spChg>
        <pc:spChg chg="add del">
          <ac:chgData name="Tom Clement (2106402)" userId="81f02ba3-90ab-4df1-acf4-da51508cae68" providerId="ADAL" clId="{6BD3BAAB-78B9-114B-ADBF-53D9E0D3F713}" dt="2024-09-19T20:57:17.274" v="6132" actId="26606"/>
          <ac:spMkLst>
            <pc:docMk/>
            <pc:sldMk cId="2258798797" sldId="262"/>
            <ac:spMk id="35" creationId="{71B2258F-86CA-4D4D-8270-BC05FCDEBFB3}"/>
          </ac:spMkLst>
        </pc:spChg>
        <pc:spChg chg="add del">
          <ac:chgData name="Tom Clement (2106402)" userId="81f02ba3-90ab-4df1-acf4-da51508cae68" providerId="ADAL" clId="{6BD3BAAB-78B9-114B-ADBF-53D9E0D3F713}" dt="2024-09-19T20:57:01.458" v="6130" actId="26606"/>
          <ac:spMkLst>
            <pc:docMk/>
            <pc:sldMk cId="2258798797" sldId="262"/>
            <ac:spMk id="40" creationId="{96CF2A2B-0745-440C-9224-C5C6A0A4286F}"/>
          </ac:spMkLst>
        </pc:spChg>
        <pc:spChg chg="add del">
          <ac:chgData name="Tom Clement (2106402)" userId="81f02ba3-90ab-4df1-acf4-da51508cae68" providerId="ADAL" clId="{6BD3BAAB-78B9-114B-ADBF-53D9E0D3F713}" dt="2024-09-19T20:57:01.458" v="6130" actId="26606"/>
          <ac:spMkLst>
            <pc:docMk/>
            <pc:sldMk cId="2258798797" sldId="262"/>
            <ac:spMk id="42" creationId="{75BE6D6B-84C9-4D2B-97EB-773B7369EF82}"/>
          </ac:spMkLst>
        </pc:spChg>
        <pc:spChg chg="add del">
          <ac:chgData name="Tom Clement (2106402)" userId="81f02ba3-90ab-4df1-acf4-da51508cae68" providerId="ADAL" clId="{6BD3BAAB-78B9-114B-ADBF-53D9E0D3F713}" dt="2024-09-19T20:57:17.274" v="6132" actId="26606"/>
          <ac:spMkLst>
            <pc:docMk/>
            <pc:sldMk cId="2258798797" sldId="262"/>
            <ac:spMk id="44" creationId="{08C9B587-E65E-4B52-B37C-ABEBB6E87928}"/>
          </ac:spMkLst>
        </pc:spChg>
        <pc:spChg chg="add del">
          <ac:chgData name="Tom Clement (2106402)" userId="81f02ba3-90ab-4df1-acf4-da51508cae68" providerId="ADAL" clId="{6BD3BAAB-78B9-114B-ADBF-53D9E0D3F713}" dt="2024-09-19T20:57:17.274" v="6132" actId="26606"/>
          <ac:spMkLst>
            <pc:docMk/>
            <pc:sldMk cId="2258798797" sldId="262"/>
            <ac:spMk id="45" creationId="{7C432AFE-B3D2-4BFF-BF8F-96C27AFF1AC7}"/>
          </ac:spMkLst>
        </pc:spChg>
        <pc:spChg chg="add del">
          <ac:chgData name="Tom Clement (2106402)" userId="81f02ba3-90ab-4df1-acf4-da51508cae68" providerId="ADAL" clId="{6BD3BAAB-78B9-114B-ADBF-53D9E0D3F713}" dt="2024-09-19T20:57:17.274" v="6132" actId="26606"/>
          <ac:spMkLst>
            <pc:docMk/>
            <pc:sldMk cId="2258798797" sldId="262"/>
            <ac:spMk id="46" creationId="{AF2F604E-43BE-4DC3-B983-E071523364F8}"/>
          </ac:spMkLst>
        </pc:spChg>
        <pc:picChg chg="add del mod">
          <ac:chgData name="Tom Clement (2106402)" userId="81f02ba3-90ab-4df1-acf4-da51508cae68" providerId="ADAL" clId="{6BD3BAAB-78B9-114B-ADBF-53D9E0D3F713}" dt="2024-09-19T21:30:26.561" v="6385" actId="1076"/>
          <ac:picMkLst>
            <pc:docMk/>
            <pc:sldMk cId="2258798797" sldId="262"/>
            <ac:picMk id="5" creationId="{E2422693-A81F-89A6-CE46-7F38931CE115}"/>
          </ac:picMkLst>
        </pc:picChg>
        <pc:picChg chg="add mod ord">
          <ac:chgData name="Tom Clement (2106402)" userId="81f02ba3-90ab-4df1-acf4-da51508cae68" providerId="ADAL" clId="{6BD3BAAB-78B9-114B-ADBF-53D9E0D3F713}" dt="2024-09-19T20:57:17.565" v="6134"/>
          <ac:picMkLst>
            <pc:docMk/>
            <pc:sldMk cId="2258798797" sldId="262"/>
            <ac:picMk id="6" creationId="{B2C2446D-2438-A46A-9450-1C134A065C28}"/>
          </ac:picMkLst>
        </pc:picChg>
      </pc:sldChg>
      <pc:sldChg chg="addSp delSp modSp new mod">
        <pc:chgData name="Tom Clement (2106402)" userId="81f02ba3-90ab-4df1-acf4-da51508cae68" providerId="ADAL" clId="{6BD3BAAB-78B9-114B-ADBF-53D9E0D3F713}" dt="2024-09-19T19:47:14.346" v="6015" actId="20577"/>
        <pc:sldMkLst>
          <pc:docMk/>
          <pc:sldMk cId="3121865366" sldId="263"/>
        </pc:sldMkLst>
        <pc:spChg chg="mod">
          <ac:chgData name="Tom Clement (2106402)" userId="81f02ba3-90ab-4df1-acf4-da51508cae68" providerId="ADAL" clId="{6BD3BAAB-78B9-114B-ADBF-53D9E0D3F713}" dt="2024-09-19T19:00:29.564" v="5959" actId="20577"/>
          <ac:spMkLst>
            <pc:docMk/>
            <pc:sldMk cId="3121865366" sldId="263"/>
            <ac:spMk id="2" creationId="{055DD37C-5C6A-F625-25F8-D7F8D8D22DD9}"/>
          </ac:spMkLst>
        </pc:spChg>
        <pc:spChg chg="del">
          <ac:chgData name="Tom Clement (2106402)" userId="81f02ba3-90ab-4df1-acf4-da51508cae68" providerId="ADAL" clId="{6BD3BAAB-78B9-114B-ADBF-53D9E0D3F713}" dt="2024-09-18T13:18:18.280" v="34"/>
          <ac:spMkLst>
            <pc:docMk/>
            <pc:sldMk cId="3121865366" sldId="263"/>
            <ac:spMk id="3" creationId="{0EEBFA42-0EEF-B32F-A406-2C9C47B67758}"/>
          </ac:spMkLst>
        </pc:spChg>
        <pc:spChg chg="add mod">
          <ac:chgData name="Tom Clement (2106402)" userId="81f02ba3-90ab-4df1-acf4-da51508cae68" providerId="ADAL" clId="{6BD3BAAB-78B9-114B-ADBF-53D9E0D3F713}" dt="2024-09-19T17:48:00.810" v="5271" actId="33524"/>
          <ac:spMkLst>
            <pc:docMk/>
            <pc:sldMk cId="3121865366" sldId="263"/>
            <ac:spMk id="3" creationId="{140790D9-43D3-2C54-0C3C-B5607BFC2226}"/>
          </ac:spMkLst>
        </pc:spChg>
        <pc:spChg chg="add mod">
          <ac:chgData name="Tom Clement (2106402)" userId="81f02ba3-90ab-4df1-acf4-da51508cae68" providerId="ADAL" clId="{6BD3BAAB-78B9-114B-ADBF-53D9E0D3F713}" dt="2024-09-19T19:47:14.346" v="6015" actId="20577"/>
          <ac:spMkLst>
            <pc:docMk/>
            <pc:sldMk cId="3121865366" sldId="263"/>
            <ac:spMk id="7" creationId="{1E0048AA-8060-79CB-6EB1-A8DFA791101C}"/>
          </ac:spMkLst>
        </pc:spChg>
        <pc:picChg chg="add del mod">
          <ac:chgData name="Tom Clement (2106402)" userId="81f02ba3-90ab-4df1-acf4-da51508cae68" providerId="ADAL" clId="{6BD3BAAB-78B9-114B-ADBF-53D9E0D3F713}" dt="2024-09-18T13:18:54.614" v="37" actId="478"/>
          <ac:picMkLst>
            <pc:docMk/>
            <pc:sldMk cId="3121865366" sldId="263"/>
            <ac:picMk id="5" creationId="{A7CFE632-A91B-C13C-E0A9-809D278BC0EA}"/>
          </ac:picMkLst>
        </pc:picChg>
      </pc:sldChg>
      <pc:sldChg chg="modSp new del mod">
        <pc:chgData name="Tom Clement (2106402)" userId="81f02ba3-90ab-4df1-acf4-da51508cae68" providerId="ADAL" clId="{6BD3BAAB-78B9-114B-ADBF-53D9E0D3F713}" dt="2024-09-19T19:06:49.854" v="5995" actId="2696"/>
        <pc:sldMkLst>
          <pc:docMk/>
          <pc:sldMk cId="598468182" sldId="264"/>
        </pc:sldMkLst>
        <pc:spChg chg="mod">
          <ac:chgData name="Tom Clement (2106402)" userId="81f02ba3-90ab-4df1-acf4-da51508cae68" providerId="ADAL" clId="{6BD3BAAB-78B9-114B-ADBF-53D9E0D3F713}" dt="2024-09-19T17:44:51.499" v="5167" actId="122"/>
          <ac:spMkLst>
            <pc:docMk/>
            <pc:sldMk cId="598468182" sldId="264"/>
            <ac:spMk id="2" creationId="{1238B332-A556-471A-EF3A-E032BD493696}"/>
          </ac:spMkLst>
        </pc:spChg>
        <pc:spChg chg="mod">
          <ac:chgData name="Tom Clement (2106402)" userId="81f02ba3-90ab-4df1-acf4-da51508cae68" providerId="ADAL" clId="{6BD3BAAB-78B9-114B-ADBF-53D9E0D3F713}" dt="2024-09-19T19:06:44.252" v="5994" actId="21"/>
          <ac:spMkLst>
            <pc:docMk/>
            <pc:sldMk cId="598468182" sldId="264"/>
            <ac:spMk id="3" creationId="{39C0B1F4-C53E-7A51-65CE-C0E820A66ECF}"/>
          </ac:spMkLst>
        </pc:spChg>
      </pc:sldChg>
      <pc:sldChg chg="addSp delSp modSp new mod ord">
        <pc:chgData name="Tom Clement (2106402)" userId="81f02ba3-90ab-4df1-acf4-da51508cae68" providerId="ADAL" clId="{6BD3BAAB-78B9-114B-ADBF-53D9E0D3F713}" dt="2024-09-19T19:00:36.167" v="5967" actId="20577"/>
        <pc:sldMkLst>
          <pc:docMk/>
          <pc:sldMk cId="590867521" sldId="265"/>
        </pc:sldMkLst>
        <pc:spChg chg="mod">
          <ac:chgData name="Tom Clement (2106402)" userId="81f02ba3-90ab-4df1-acf4-da51508cae68" providerId="ADAL" clId="{6BD3BAAB-78B9-114B-ADBF-53D9E0D3F713}" dt="2024-09-19T19:00:36.167" v="5967" actId="20577"/>
          <ac:spMkLst>
            <pc:docMk/>
            <pc:sldMk cId="590867521" sldId="265"/>
            <ac:spMk id="2" creationId="{B0438F84-A642-8A61-6DC3-06CD4307A01D}"/>
          </ac:spMkLst>
        </pc:spChg>
        <pc:spChg chg="mod">
          <ac:chgData name="Tom Clement (2106402)" userId="81f02ba3-90ab-4df1-acf4-da51508cae68" providerId="ADAL" clId="{6BD3BAAB-78B9-114B-ADBF-53D9E0D3F713}" dt="2024-09-19T17:39:23.425" v="5021" actId="20577"/>
          <ac:spMkLst>
            <pc:docMk/>
            <pc:sldMk cId="590867521" sldId="265"/>
            <ac:spMk id="3" creationId="{E62D431F-06E4-8CD9-8CED-4D766FF69337}"/>
          </ac:spMkLst>
        </pc:spChg>
        <pc:spChg chg="add mod">
          <ac:chgData name="Tom Clement (2106402)" userId="81f02ba3-90ab-4df1-acf4-da51508cae68" providerId="ADAL" clId="{6BD3BAAB-78B9-114B-ADBF-53D9E0D3F713}" dt="2024-09-19T17:47:16.073" v="5234" actId="20577"/>
          <ac:spMkLst>
            <pc:docMk/>
            <pc:sldMk cId="590867521" sldId="265"/>
            <ac:spMk id="4" creationId="{D4B26BEA-E452-CA51-148D-12EB1E6E14AA}"/>
          </ac:spMkLst>
        </pc:spChg>
        <pc:spChg chg="add del mod">
          <ac:chgData name="Tom Clement (2106402)" userId="81f02ba3-90ab-4df1-acf4-da51508cae68" providerId="ADAL" clId="{6BD3BAAB-78B9-114B-ADBF-53D9E0D3F713}" dt="2024-09-18T18:33:13.137" v="1237" actId="478"/>
          <ac:spMkLst>
            <pc:docMk/>
            <pc:sldMk cId="590867521" sldId="265"/>
            <ac:spMk id="5" creationId="{622440E3-437C-C80B-BD51-2475A1EA9794}"/>
          </ac:spMkLst>
        </pc:spChg>
      </pc:sldChg>
      <pc:sldChg chg="addSp delSp modSp new mod">
        <pc:chgData name="Tom Clement (2106402)" userId="81f02ba3-90ab-4df1-acf4-da51508cae68" providerId="ADAL" clId="{6BD3BAAB-78B9-114B-ADBF-53D9E0D3F713}" dt="2024-09-19T17:17:59.856" v="4547" actId="20577"/>
        <pc:sldMkLst>
          <pc:docMk/>
          <pc:sldMk cId="464621840" sldId="266"/>
        </pc:sldMkLst>
        <pc:spChg chg="mod">
          <ac:chgData name="Tom Clement (2106402)" userId="81f02ba3-90ab-4df1-acf4-da51508cae68" providerId="ADAL" clId="{6BD3BAAB-78B9-114B-ADBF-53D9E0D3F713}" dt="2024-09-19T17:17:59.856" v="4547" actId="20577"/>
          <ac:spMkLst>
            <pc:docMk/>
            <pc:sldMk cId="464621840" sldId="266"/>
            <ac:spMk id="2" creationId="{3952304D-5384-902C-D63D-90A1321056E2}"/>
          </ac:spMkLst>
        </pc:spChg>
        <pc:spChg chg="del">
          <ac:chgData name="Tom Clement (2106402)" userId="81f02ba3-90ab-4df1-acf4-da51508cae68" providerId="ADAL" clId="{6BD3BAAB-78B9-114B-ADBF-53D9E0D3F713}" dt="2024-09-18T13:30:36.080" v="182"/>
          <ac:spMkLst>
            <pc:docMk/>
            <pc:sldMk cId="464621840" sldId="266"/>
            <ac:spMk id="3" creationId="{6FF06B3F-D6CE-02FA-381A-E782D436CD87}"/>
          </ac:spMkLst>
        </pc:spChg>
        <pc:picChg chg="add mod">
          <ac:chgData name="Tom Clement (2106402)" userId="81f02ba3-90ab-4df1-acf4-da51508cae68" providerId="ADAL" clId="{6BD3BAAB-78B9-114B-ADBF-53D9E0D3F713}" dt="2024-09-19T17:17:48.296" v="4546" actId="1076"/>
          <ac:picMkLst>
            <pc:docMk/>
            <pc:sldMk cId="464621840" sldId="266"/>
            <ac:picMk id="5" creationId="{2EDDC05B-37A2-2AD1-0666-9E2582E51F54}"/>
          </ac:picMkLst>
        </pc:picChg>
      </pc:sldChg>
      <pc:sldChg chg="addSp delSp modSp new mod setBg modAnim">
        <pc:chgData name="Tom Clement (2106402)" userId="81f02ba3-90ab-4df1-acf4-da51508cae68" providerId="ADAL" clId="{6BD3BAAB-78B9-114B-ADBF-53D9E0D3F713}" dt="2024-09-19T20:07:43.218" v="6125" actId="20577"/>
        <pc:sldMkLst>
          <pc:docMk/>
          <pc:sldMk cId="1928818126" sldId="267"/>
        </pc:sldMkLst>
        <pc:spChg chg="mod">
          <ac:chgData name="Tom Clement (2106402)" userId="81f02ba3-90ab-4df1-acf4-da51508cae68" providerId="ADAL" clId="{6BD3BAAB-78B9-114B-ADBF-53D9E0D3F713}" dt="2024-09-19T16:47:21.496" v="3194"/>
          <ac:spMkLst>
            <pc:docMk/>
            <pc:sldMk cId="1928818126" sldId="267"/>
            <ac:spMk id="2" creationId="{FAE5656B-2E9F-ACE9-1A38-0EC305AFAA5F}"/>
          </ac:spMkLst>
        </pc:spChg>
        <pc:spChg chg="mod">
          <ac:chgData name="Tom Clement (2106402)" userId="81f02ba3-90ab-4df1-acf4-da51508cae68" providerId="ADAL" clId="{6BD3BAAB-78B9-114B-ADBF-53D9E0D3F713}" dt="2024-09-19T18:52:58.407" v="5909" actId="20577"/>
          <ac:spMkLst>
            <pc:docMk/>
            <pc:sldMk cId="1928818126" sldId="267"/>
            <ac:spMk id="3" creationId="{76389679-9BB6-F639-127E-577208D08CE3}"/>
          </ac:spMkLst>
        </pc:spChg>
        <pc:spChg chg="add mod">
          <ac:chgData name="Tom Clement (2106402)" userId="81f02ba3-90ab-4df1-acf4-da51508cae68" providerId="ADAL" clId="{6BD3BAAB-78B9-114B-ADBF-53D9E0D3F713}" dt="2024-09-19T20:07:43.218" v="6125" actId="20577"/>
          <ac:spMkLst>
            <pc:docMk/>
            <pc:sldMk cId="1928818126" sldId="267"/>
            <ac:spMk id="4" creationId="{56EC91E7-E49F-00C5-790E-A7D2AA4ACEFE}"/>
          </ac:spMkLst>
        </pc:spChg>
        <pc:picChg chg="add del mod">
          <ac:chgData name="Tom Clement (2106402)" userId="81f02ba3-90ab-4df1-acf4-da51508cae68" providerId="ADAL" clId="{6BD3BAAB-78B9-114B-ADBF-53D9E0D3F713}" dt="2024-09-18T15:28:55.756" v="957" actId="478"/>
          <ac:picMkLst>
            <pc:docMk/>
            <pc:sldMk cId="1928818126" sldId="267"/>
            <ac:picMk id="6" creationId="{A4B0811A-EC4D-2D5D-55C8-E025310BC549}"/>
          </ac:picMkLst>
        </pc:picChg>
        <pc:picChg chg="add del mod">
          <ac:chgData name="Tom Clement (2106402)" userId="81f02ba3-90ab-4df1-acf4-da51508cae68" providerId="ADAL" clId="{6BD3BAAB-78B9-114B-ADBF-53D9E0D3F713}" dt="2024-09-18T15:28:53.475" v="956" actId="478"/>
          <ac:picMkLst>
            <pc:docMk/>
            <pc:sldMk cId="1928818126" sldId="267"/>
            <ac:picMk id="8" creationId="{57FFA124-0C1C-3FD8-8E9D-01AF45D714F9}"/>
          </ac:picMkLst>
        </pc:picChg>
        <pc:picChg chg="add del mod">
          <ac:chgData name="Tom Clement (2106402)" userId="81f02ba3-90ab-4df1-acf4-da51508cae68" providerId="ADAL" clId="{6BD3BAAB-78B9-114B-ADBF-53D9E0D3F713}" dt="2024-09-18T15:28:59.360" v="958" actId="478"/>
          <ac:picMkLst>
            <pc:docMk/>
            <pc:sldMk cId="1928818126" sldId="267"/>
            <ac:picMk id="10" creationId="{091935A9-28E6-59A3-EF1F-F387CB34737D}"/>
          </ac:picMkLst>
        </pc:picChg>
        <pc:picChg chg="add mod">
          <ac:chgData name="Tom Clement (2106402)" userId="81f02ba3-90ab-4df1-acf4-da51508cae68" providerId="ADAL" clId="{6BD3BAAB-78B9-114B-ADBF-53D9E0D3F713}" dt="2024-09-18T15:50:52.959" v="1150" actId="1076"/>
          <ac:picMkLst>
            <pc:docMk/>
            <pc:sldMk cId="1928818126" sldId="267"/>
            <ac:picMk id="12" creationId="{28B6F8AA-08BB-69A5-4277-47A4438BC745}"/>
          </ac:picMkLst>
        </pc:picChg>
      </pc:sldChg>
      <pc:sldChg chg="addSp delSp modSp new mod setBg delDesignElem">
        <pc:chgData name="Tom Clement (2106402)" userId="81f02ba3-90ab-4df1-acf4-da51508cae68" providerId="ADAL" clId="{6BD3BAAB-78B9-114B-ADBF-53D9E0D3F713}" dt="2024-09-22T20:26:06.057" v="6466" actId="20577"/>
        <pc:sldMkLst>
          <pc:docMk/>
          <pc:sldMk cId="2407318586" sldId="268"/>
        </pc:sldMkLst>
        <pc:spChg chg="mod">
          <ac:chgData name="Tom Clement (2106402)" userId="81f02ba3-90ab-4df1-acf4-da51508cae68" providerId="ADAL" clId="{6BD3BAAB-78B9-114B-ADBF-53D9E0D3F713}" dt="2024-09-19T18:46:36.734" v="5758" actId="20577"/>
          <ac:spMkLst>
            <pc:docMk/>
            <pc:sldMk cId="2407318586" sldId="268"/>
            <ac:spMk id="2" creationId="{DB272370-0B2D-BD72-A0D0-209BC5EDED83}"/>
          </ac:spMkLst>
        </pc:spChg>
        <pc:spChg chg="mod">
          <ac:chgData name="Tom Clement (2106402)" userId="81f02ba3-90ab-4df1-acf4-da51508cae68" providerId="ADAL" clId="{6BD3BAAB-78B9-114B-ADBF-53D9E0D3F713}" dt="2024-09-22T20:26:06.057" v="6466" actId="20577"/>
          <ac:spMkLst>
            <pc:docMk/>
            <pc:sldMk cId="2407318586" sldId="268"/>
            <ac:spMk id="3" creationId="{0639B9AD-FF6E-1A0C-4D45-E638C6042BFE}"/>
          </ac:spMkLst>
        </pc:spChg>
        <pc:spChg chg="add del">
          <ac:chgData name="Tom Clement (2106402)" userId="81f02ba3-90ab-4df1-acf4-da51508cae68" providerId="ADAL" clId="{6BD3BAAB-78B9-114B-ADBF-53D9E0D3F713}" dt="2024-09-19T15:32:50.918" v="1717" actId="26606"/>
          <ac:spMkLst>
            <pc:docMk/>
            <pc:sldMk cId="2407318586" sldId="268"/>
            <ac:spMk id="10" creationId="{04812C46-200A-4DEB-A05E-3ED6C68C2387}"/>
          </ac:spMkLst>
        </pc:spChg>
        <pc:spChg chg="add del">
          <ac:chgData name="Tom Clement (2106402)" userId="81f02ba3-90ab-4df1-acf4-da51508cae68" providerId="ADAL" clId="{6BD3BAAB-78B9-114B-ADBF-53D9E0D3F713}" dt="2024-09-19T15:32:50.918" v="1717" actId="26606"/>
          <ac:spMkLst>
            <pc:docMk/>
            <pc:sldMk cId="2407318586" sldId="268"/>
            <ac:spMk id="12" creationId="{D1EA859B-E555-4109-94F3-6700E046E008}"/>
          </ac:spMkLst>
        </pc:spChg>
        <pc:spChg chg="add del">
          <ac:chgData name="Tom Clement (2106402)" userId="81f02ba3-90ab-4df1-acf4-da51508cae68" providerId="ADAL" clId="{6BD3BAAB-78B9-114B-ADBF-53D9E0D3F713}" dt="2024-09-19T15:33:20.291" v="1719" actId="26606"/>
          <ac:spMkLst>
            <pc:docMk/>
            <pc:sldMk cId="2407318586" sldId="268"/>
            <ac:spMk id="14" creationId="{04812C46-200A-4DEB-A05E-3ED6C68C2387}"/>
          </ac:spMkLst>
        </pc:spChg>
        <pc:spChg chg="add del">
          <ac:chgData name="Tom Clement (2106402)" userId="81f02ba3-90ab-4df1-acf4-da51508cae68" providerId="ADAL" clId="{6BD3BAAB-78B9-114B-ADBF-53D9E0D3F713}" dt="2024-09-19T15:33:20.291" v="1719" actId="26606"/>
          <ac:spMkLst>
            <pc:docMk/>
            <pc:sldMk cId="2407318586" sldId="268"/>
            <ac:spMk id="15" creationId="{D1EA859B-E555-4109-94F3-6700E046E008}"/>
          </ac:spMkLst>
        </pc:spChg>
        <pc:spChg chg="add del">
          <ac:chgData name="Tom Clement (2106402)" userId="81f02ba3-90ab-4df1-acf4-da51508cae68" providerId="ADAL" clId="{6BD3BAAB-78B9-114B-ADBF-53D9E0D3F713}" dt="2024-09-19T16:47:21.496" v="3194"/>
          <ac:spMkLst>
            <pc:docMk/>
            <pc:sldMk cId="2407318586" sldId="268"/>
            <ac:spMk id="16" creationId="{829A1E2C-5AC8-40FC-99E9-832069D39792}"/>
          </ac:spMkLst>
        </pc:spChg>
        <pc:spChg chg="add del">
          <ac:chgData name="Tom Clement (2106402)" userId="81f02ba3-90ab-4df1-acf4-da51508cae68" providerId="ADAL" clId="{6BD3BAAB-78B9-114B-ADBF-53D9E0D3F713}" dt="2024-09-19T16:47:21.496" v="3194"/>
          <ac:spMkLst>
            <pc:docMk/>
            <pc:sldMk cId="2407318586" sldId="268"/>
            <ac:spMk id="17" creationId="{8181FC64-B306-4821-98E2-780662EFC486}"/>
          </ac:spMkLst>
        </pc:spChg>
        <pc:spChg chg="add del">
          <ac:chgData name="Tom Clement (2106402)" userId="81f02ba3-90ab-4df1-acf4-da51508cae68" providerId="ADAL" clId="{6BD3BAAB-78B9-114B-ADBF-53D9E0D3F713}" dt="2024-09-19T16:47:21.496" v="3194"/>
          <ac:spMkLst>
            <pc:docMk/>
            <pc:sldMk cId="2407318586" sldId="268"/>
            <ac:spMk id="18" creationId="{5871FC61-DD4E-47D4-81FD-8A7E7D12B371}"/>
          </ac:spMkLst>
        </pc:spChg>
        <pc:spChg chg="add del">
          <ac:chgData name="Tom Clement (2106402)" userId="81f02ba3-90ab-4df1-acf4-da51508cae68" providerId="ADAL" clId="{6BD3BAAB-78B9-114B-ADBF-53D9E0D3F713}" dt="2024-09-19T16:47:21.496" v="3194"/>
          <ac:spMkLst>
            <pc:docMk/>
            <pc:sldMk cId="2407318586" sldId="268"/>
            <ac:spMk id="19" creationId="{F9EC3F91-A75C-4F74-867E-E4C28C13546B}"/>
          </ac:spMkLst>
        </pc:spChg>
        <pc:picChg chg="add mod ord">
          <ac:chgData name="Tom Clement (2106402)" userId="81f02ba3-90ab-4df1-acf4-da51508cae68" providerId="ADAL" clId="{6BD3BAAB-78B9-114B-ADBF-53D9E0D3F713}" dt="2024-09-19T15:33:20.309" v="1720" actId="26606"/>
          <ac:picMkLst>
            <pc:docMk/>
            <pc:sldMk cId="2407318586" sldId="268"/>
            <ac:picMk id="5" creationId="{D0F5DEFB-B6CB-36AB-CA14-E6FAB63B314B}"/>
          </ac:picMkLst>
        </pc:picChg>
      </pc:sldChg>
      <pc:sldChg chg="addSp delSp modSp new mod ord">
        <pc:chgData name="Tom Clement (2106402)" userId="81f02ba3-90ab-4df1-acf4-da51508cae68" providerId="ADAL" clId="{6BD3BAAB-78B9-114B-ADBF-53D9E0D3F713}" dt="2024-09-19T19:47:35.288" v="6019" actId="5793"/>
        <pc:sldMkLst>
          <pc:docMk/>
          <pc:sldMk cId="3345226814" sldId="269"/>
        </pc:sldMkLst>
        <pc:spChg chg="mod">
          <ac:chgData name="Tom Clement (2106402)" userId="81f02ba3-90ab-4df1-acf4-da51508cae68" providerId="ADAL" clId="{6BD3BAAB-78B9-114B-ADBF-53D9E0D3F713}" dt="2024-09-19T16:47:21.496" v="3194"/>
          <ac:spMkLst>
            <pc:docMk/>
            <pc:sldMk cId="3345226814" sldId="269"/>
            <ac:spMk id="2" creationId="{894DA118-FB55-7E29-26E3-BAC70BE457C3}"/>
          </ac:spMkLst>
        </pc:spChg>
        <pc:spChg chg="del mod">
          <ac:chgData name="Tom Clement (2106402)" userId="81f02ba3-90ab-4df1-acf4-da51508cae68" providerId="ADAL" clId="{6BD3BAAB-78B9-114B-ADBF-53D9E0D3F713}" dt="2024-09-19T15:42:07.710" v="1822" actId="478"/>
          <ac:spMkLst>
            <pc:docMk/>
            <pc:sldMk cId="3345226814" sldId="269"/>
            <ac:spMk id="3" creationId="{F8F7B516-5239-731B-D65B-FC6C3087A484}"/>
          </ac:spMkLst>
        </pc:spChg>
        <pc:spChg chg="add mod">
          <ac:chgData name="Tom Clement (2106402)" userId="81f02ba3-90ab-4df1-acf4-da51508cae68" providerId="ADAL" clId="{6BD3BAAB-78B9-114B-ADBF-53D9E0D3F713}" dt="2024-09-19T19:47:35.288" v="6019" actId="5793"/>
          <ac:spMkLst>
            <pc:docMk/>
            <pc:sldMk cId="3345226814" sldId="269"/>
            <ac:spMk id="6" creationId="{BDF15094-A7C0-192A-0EEE-ED206A1197D8}"/>
          </ac:spMkLst>
        </pc:spChg>
        <pc:spChg chg="add mod">
          <ac:chgData name="Tom Clement (2106402)" userId="81f02ba3-90ab-4df1-acf4-da51508cae68" providerId="ADAL" clId="{6BD3BAAB-78B9-114B-ADBF-53D9E0D3F713}" dt="2024-09-19T19:46:58.821" v="6008"/>
          <ac:spMkLst>
            <pc:docMk/>
            <pc:sldMk cId="3345226814" sldId="269"/>
            <ac:spMk id="7" creationId="{4CD737B7-F9DB-F252-7061-D57D2A8FE8FA}"/>
          </ac:spMkLst>
        </pc:spChg>
        <pc:spChg chg="add del">
          <ac:chgData name="Tom Clement (2106402)" userId="81f02ba3-90ab-4df1-acf4-da51508cae68" providerId="ADAL" clId="{6BD3BAAB-78B9-114B-ADBF-53D9E0D3F713}" dt="2024-09-19T17:49:44.586" v="5273" actId="22"/>
          <ac:spMkLst>
            <pc:docMk/>
            <pc:sldMk cId="3345226814" sldId="269"/>
            <ac:spMk id="11" creationId="{0949A20B-ADE0-3E89-8FE3-5C3354DE9F98}"/>
          </ac:spMkLst>
        </pc:spChg>
        <pc:picChg chg="add del mod">
          <ac:chgData name="Tom Clement (2106402)" userId="81f02ba3-90ab-4df1-acf4-da51508cae68" providerId="ADAL" clId="{6BD3BAAB-78B9-114B-ADBF-53D9E0D3F713}" dt="2024-09-19T15:57:36.913" v="2462" actId="478"/>
          <ac:picMkLst>
            <pc:docMk/>
            <pc:sldMk cId="3345226814" sldId="269"/>
            <ac:picMk id="5" creationId="{18E2F98A-8362-D015-432D-E54396CF7F09}"/>
          </ac:picMkLst>
        </pc:picChg>
        <pc:picChg chg="add mod modCrop">
          <ac:chgData name="Tom Clement (2106402)" userId="81f02ba3-90ab-4df1-acf4-da51508cae68" providerId="ADAL" clId="{6BD3BAAB-78B9-114B-ADBF-53D9E0D3F713}" dt="2024-09-19T17:40:19.785" v="5046" actId="1076"/>
          <ac:picMkLst>
            <pc:docMk/>
            <pc:sldMk cId="3345226814" sldId="269"/>
            <ac:picMk id="9" creationId="{298C9434-3C5D-4E83-B9DE-365DD5F8ED69}"/>
          </ac:picMkLst>
        </pc:picChg>
      </pc:sldChg>
      <pc:sldChg chg="addSp delSp modSp new mod ord setBg">
        <pc:chgData name="Tom Clement (2106402)" userId="81f02ba3-90ab-4df1-acf4-da51508cae68" providerId="ADAL" clId="{6BD3BAAB-78B9-114B-ADBF-53D9E0D3F713}" dt="2024-09-19T16:49:14.134" v="3341"/>
        <pc:sldMkLst>
          <pc:docMk/>
          <pc:sldMk cId="3071341890" sldId="270"/>
        </pc:sldMkLst>
        <pc:spChg chg="del">
          <ac:chgData name="Tom Clement (2106402)" userId="81f02ba3-90ab-4df1-acf4-da51508cae68" providerId="ADAL" clId="{6BD3BAAB-78B9-114B-ADBF-53D9E0D3F713}" dt="2024-09-19T15:47:19.914" v="1840" actId="478"/>
          <ac:spMkLst>
            <pc:docMk/>
            <pc:sldMk cId="3071341890" sldId="270"/>
            <ac:spMk id="2" creationId="{5ECC46C8-6547-D4E8-FCDE-AD6524E4FC1B}"/>
          </ac:spMkLst>
        </pc:spChg>
        <pc:spChg chg="del mod">
          <ac:chgData name="Tom Clement (2106402)" userId="81f02ba3-90ab-4df1-acf4-da51508cae68" providerId="ADAL" clId="{6BD3BAAB-78B9-114B-ADBF-53D9E0D3F713}" dt="2024-09-19T15:47:17.923" v="1839" actId="478"/>
          <ac:spMkLst>
            <pc:docMk/>
            <pc:sldMk cId="3071341890" sldId="270"/>
            <ac:spMk id="3" creationId="{702307A0-70F1-68D2-70C7-C57C8530EEF1}"/>
          </ac:spMkLst>
        </pc:spChg>
        <pc:spChg chg="add del mod">
          <ac:chgData name="Tom Clement (2106402)" userId="81f02ba3-90ab-4df1-acf4-da51508cae68" providerId="ADAL" clId="{6BD3BAAB-78B9-114B-ADBF-53D9E0D3F713}" dt="2024-09-19T15:49:22.189" v="1860" actId="767"/>
          <ac:spMkLst>
            <pc:docMk/>
            <pc:sldMk cId="3071341890" sldId="270"/>
            <ac:spMk id="7" creationId="{2BAFC9D6-06F6-A4F8-4333-1D277BC28E6D}"/>
          </ac:spMkLst>
        </pc:spChg>
        <pc:spChg chg="add del">
          <ac:chgData name="Tom Clement (2106402)" userId="81f02ba3-90ab-4df1-acf4-da51508cae68" providerId="ADAL" clId="{6BD3BAAB-78B9-114B-ADBF-53D9E0D3F713}" dt="2024-09-19T15:48:28.629" v="1850" actId="26606"/>
          <ac:spMkLst>
            <pc:docMk/>
            <pc:sldMk cId="3071341890" sldId="270"/>
            <ac:spMk id="10" creationId="{42A4FC2C-047E-45A5-965D-8E1E3BF09BC6}"/>
          </ac:spMkLst>
        </pc:spChg>
        <pc:spChg chg="add del">
          <ac:chgData name="Tom Clement (2106402)" userId="81f02ba3-90ab-4df1-acf4-da51508cae68" providerId="ADAL" clId="{6BD3BAAB-78B9-114B-ADBF-53D9E0D3F713}" dt="2024-09-19T15:49:23.491" v="1862" actId="26606"/>
          <ac:spMkLst>
            <pc:docMk/>
            <pc:sldMk cId="3071341890" sldId="270"/>
            <ac:spMk id="11" creationId="{C4FDB4D6-A1EC-4954-AF0B-E3769A037385}"/>
          </ac:spMkLst>
        </pc:spChg>
        <pc:spChg chg="add del">
          <ac:chgData name="Tom Clement (2106402)" userId="81f02ba3-90ab-4df1-acf4-da51508cae68" providerId="ADAL" clId="{6BD3BAAB-78B9-114B-ADBF-53D9E0D3F713}" dt="2024-09-19T15:49:23.491" v="1862" actId="26606"/>
          <ac:spMkLst>
            <pc:docMk/>
            <pc:sldMk cId="3071341890" sldId="270"/>
            <ac:spMk id="13" creationId="{5C9F0EA0-386F-444B-80FE-60274499D6C1}"/>
          </ac:spMkLst>
        </pc:spChg>
        <pc:spChg chg="add del">
          <ac:chgData name="Tom Clement (2106402)" userId="81f02ba3-90ab-4df1-acf4-da51508cae68" providerId="ADAL" clId="{6BD3BAAB-78B9-114B-ADBF-53D9E0D3F713}" dt="2024-09-19T15:49:23.491" v="1862" actId="26606"/>
          <ac:spMkLst>
            <pc:docMk/>
            <pc:sldMk cId="3071341890" sldId="270"/>
            <ac:spMk id="15" creationId="{2CDF0879-5DDF-49A8-A4F6-95A1430B6923}"/>
          </ac:spMkLst>
        </pc:spChg>
        <pc:picChg chg="add del mod">
          <ac:chgData name="Tom Clement (2106402)" userId="81f02ba3-90ab-4df1-acf4-da51508cae68" providerId="ADAL" clId="{6BD3BAAB-78B9-114B-ADBF-53D9E0D3F713}" dt="2024-09-19T15:48:40.044" v="1852" actId="21"/>
          <ac:picMkLst>
            <pc:docMk/>
            <pc:sldMk cId="3071341890" sldId="270"/>
            <ac:picMk id="5" creationId="{9BA913E8-683C-D6E8-8315-979CB424666D}"/>
          </ac:picMkLst>
        </pc:picChg>
        <pc:picChg chg="add mod">
          <ac:chgData name="Tom Clement (2106402)" userId="81f02ba3-90ab-4df1-acf4-da51508cae68" providerId="ADAL" clId="{6BD3BAAB-78B9-114B-ADBF-53D9E0D3F713}" dt="2024-09-19T15:49:36.451" v="1866" actId="1076"/>
          <ac:picMkLst>
            <pc:docMk/>
            <pc:sldMk cId="3071341890" sldId="270"/>
            <ac:picMk id="6" creationId="{B2EC05BC-4025-607A-85C6-7D130F69C7B7}"/>
          </ac:picMkLst>
        </pc:picChg>
      </pc:sldChg>
      <pc:sldChg chg="modSp new del mod">
        <pc:chgData name="Tom Clement (2106402)" userId="81f02ba3-90ab-4df1-acf4-da51508cae68" providerId="ADAL" clId="{6BD3BAAB-78B9-114B-ADBF-53D9E0D3F713}" dt="2024-09-19T16:44:03.748" v="3065" actId="2696"/>
        <pc:sldMkLst>
          <pc:docMk/>
          <pc:sldMk cId="2231393806" sldId="271"/>
        </pc:sldMkLst>
        <pc:spChg chg="mod">
          <ac:chgData name="Tom Clement (2106402)" userId="81f02ba3-90ab-4df1-acf4-da51508cae68" providerId="ADAL" clId="{6BD3BAAB-78B9-114B-ADBF-53D9E0D3F713}" dt="2024-09-19T15:51:43.769" v="1958" actId="20577"/>
          <ac:spMkLst>
            <pc:docMk/>
            <pc:sldMk cId="2231393806" sldId="271"/>
            <ac:spMk id="2" creationId="{84C3D60A-5682-61B6-7AEA-24E0606CC1BE}"/>
          </ac:spMkLst>
        </pc:spChg>
        <pc:spChg chg="mod">
          <ac:chgData name="Tom Clement (2106402)" userId="81f02ba3-90ab-4df1-acf4-da51508cae68" providerId="ADAL" clId="{6BD3BAAB-78B9-114B-ADBF-53D9E0D3F713}" dt="2024-09-19T15:52:02.009" v="1995" actId="20577"/>
          <ac:spMkLst>
            <pc:docMk/>
            <pc:sldMk cId="2231393806" sldId="271"/>
            <ac:spMk id="3" creationId="{7BF2AB89-F76F-B347-6E97-4B7D5D19649C}"/>
          </ac:spMkLst>
        </pc:spChg>
      </pc:sldChg>
      <pc:sldChg chg="modSp new mod">
        <pc:chgData name="Tom Clement (2106402)" userId="81f02ba3-90ab-4df1-acf4-da51508cae68" providerId="ADAL" clId="{6BD3BAAB-78B9-114B-ADBF-53D9E0D3F713}" dt="2024-09-19T18:55:54.763" v="5951" actId="20577"/>
        <pc:sldMkLst>
          <pc:docMk/>
          <pc:sldMk cId="1347695416" sldId="272"/>
        </pc:sldMkLst>
        <pc:spChg chg="mod">
          <ac:chgData name="Tom Clement (2106402)" userId="81f02ba3-90ab-4df1-acf4-da51508cae68" providerId="ADAL" clId="{6BD3BAAB-78B9-114B-ADBF-53D9E0D3F713}" dt="2024-09-19T16:47:21.496" v="3194"/>
          <ac:spMkLst>
            <pc:docMk/>
            <pc:sldMk cId="1347695416" sldId="272"/>
            <ac:spMk id="2" creationId="{EE16275D-4EE5-2270-A3E9-7291104E74E5}"/>
          </ac:spMkLst>
        </pc:spChg>
        <pc:spChg chg="mod">
          <ac:chgData name="Tom Clement (2106402)" userId="81f02ba3-90ab-4df1-acf4-da51508cae68" providerId="ADAL" clId="{6BD3BAAB-78B9-114B-ADBF-53D9E0D3F713}" dt="2024-09-19T18:55:54.763" v="5951" actId="20577"/>
          <ac:spMkLst>
            <pc:docMk/>
            <pc:sldMk cId="1347695416" sldId="272"/>
            <ac:spMk id="3" creationId="{FCEA639B-4BE3-08B4-9309-8067890EC35E}"/>
          </ac:spMkLst>
        </pc:spChg>
      </pc:sldChg>
      <pc:sldChg chg="modSp new mod">
        <pc:chgData name="Tom Clement (2106402)" userId="81f02ba3-90ab-4df1-acf4-da51508cae68" providerId="ADAL" clId="{6BD3BAAB-78B9-114B-ADBF-53D9E0D3F713}" dt="2024-09-19T21:29:32.191" v="6379" actId="114"/>
        <pc:sldMkLst>
          <pc:docMk/>
          <pc:sldMk cId="1629464828" sldId="273"/>
        </pc:sldMkLst>
        <pc:spChg chg="mod">
          <ac:chgData name="Tom Clement (2106402)" userId="81f02ba3-90ab-4df1-acf4-da51508cae68" providerId="ADAL" clId="{6BD3BAAB-78B9-114B-ADBF-53D9E0D3F713}" dt="2024-09-19T21:28:49.479" v="6373" actId="113"/>
          <ac:spMkLst>
            <pc:docMk/>
            <pc:sldMk cId="1629464828" sldId="273"/>
            <ac:spMk id="2" creationId="{1602C49C-F7D6-AB10-3522-0768FF3AABAD}"/>
          </ac:spMkLst>
        </pc:spChg>
        <pc:spChg chg="mod">
          <ac:chgData name="Tom Clement (2106402)" userId="81f02ba3-90ab-4df1-acf4-da51508cae68" providerId="ADAL" clId="{6BD3BAAB-78B9-114B-ADBF-53D9E0D3F713}" dt="2024-09-19T21:29:32.191" v="6379" actId="114"/>
          <ac:spMkLst>
            <pc:docMk/>
            <pc:sldMk cId="1629464828" sldId="273"/>
            <ac:spMk id="3" creationId="{79FF5CC0-F88A-42DD-1BEB-26C1569510CC}"/>
          </ac:spMkLst>
        </pc:spChg>
      </pc:sldChg>
      <pc:sldChg chg="delSp modSp new mod">
        <pc:chgData name="Tom Clement (2106402)" userId="81f02ba3-90ab-4df1-acf4-da51508cae68" providerId="ADAL" clId="{6BD3BAAB-78B9-114B-ADBF-53D9E0D3F713}" dt="2024-09-19T20:58:59.673" v="6181" actId="20577"/>
        <pc:sldMkLst>
          <pc:docMk/>
          <pc:sldMk cId="1216417133" sldId="274"/>
        </pc:sldMkLst>
        <pc:spChg chg="del">
          <ac:chgData name="Tom Clement (2106402)" userId="81f02ba3-90ab-4df1-acf4-da51508cae68" providerId="ADAL" clId="{6BD3BAAB-78B9-114B-ADBF-53D9E0D3F713}" dt="2024-09-19T16:42:35.686" v="2996" actId="478"/>
          <ac:spMkLst>
            <pc:docMk/>
            <pc:sldMk cId="1216417133" sldId="274"/>
            <ac:spMk id="2" creationId="{9E426530-177C-A170-8340-1E1AFEC8C479}"/>
          </ac:spMkLst>
        </pc:spChg>
        <pc:spChg chg="mod">
          <ac:chgData name="Tom Clement (2106402)" userId="81f02ba3-90ab-4df1-acf4-da51508cae68" providerId="ADAL" clId="{6BD3BAAB-78B9-114B-ADBF-53D9E0D3F713}" dt="2024-09-19T20:58:59.673" v="6181" actId="20577"/>
          <ac:spMkLst>
            <pc:docMk/>
            <pc:sldMk cId="1216417133" sldId="274"/>
            <ac:spMk id="3" creationId="{087D9AA5-25DC-25E7-FB7E-019EE1695872}"/>
          </ac:spMkLst>
        </pc:spChg>
      </pc:sldChg>
      <pc:sldChg chg="modSp new del mod">
        <pc:chgData name="Tom Clement (2106402)" userId="81f02ba3-90ab-4df1-acf4-da51508cae68" providerId="ADAL" clId="{6BD3BAAB-78B9-114B-ADBF-53D9E0D3F713}" dt="2024-09-19T17:50:11.581" v="5316" actId="2696"/>
        <pc:sldMkLst>
          <pc:docMk/>
          <pc:sldMk cId="19756632" sldId="275"/>
        </pc:sldMkLst>
        <pc:spChg chg="mod">
          <ac:chgData name="Tom Clement (2106402)" userId="81f02ba3-90ab-4df1-acf4-da51508cae68" providerId="ADAL" clId="{6BD3BAAB-78B9-114B-ADBF-53D9E0D3F713}" dt="2024-09-19T17:50:05.032" v="5315" actId="20577"/>
          <ac:spMkLst>
            <pc:docMk/>
            <pc:sldMk cId="19756632" sldId="275"/>
            <ac:spMk id="2" creationId="{2593B990-198A-C3AD-D316-F4DD9B68AEA0}"/>
          </ac:spMkLst>
        </pc:spChg>
      </pc:sldChg>
      <pc:sldChg chg="addSp delSp modSp new mod">
        <pc:chgData name="Tom Clement (2106402)" userId="81f02ba3-90ab-4df1-acf4-da51508cae68" providerId="ADAL" clId="{6BD3BAAB-78B9-114B-ADBF-53D9E0D3F713}" dt="2024-09-19T17:55:02.041" v="5466" actId="1076"/>
        <pc:sldMkLst>
          <pc:docMk/>
          <pc:sldMk cId="3372891700" sldId="275"/>
        </pc:sldMkLst>
        <pc:spChg chg="mod">
          <ac:chgData name="Tom Clement (2106402)" userId="81f02ba3-90ab-4df1-acf4-da51508cae68" providerId="ADAL" clId="{6BD3BAAB-78B9-114B-ADBF-53D9E0D3F713}" dt="2024-09-19T17:54:43.391" v="5465" actId="20577"/>
          <ac:spMkLst>
            <pc:docMk/>
            <pc:sldMk cId="3372891700" sldId="275"/>
            <ac:spMk id="2" creationId="{1FB272FD-A66B-052B-5704-FC783DE9406B}"/>
          </ac:spMkLst>
        </pc:spChg>
        <pc:spChg chg="del">
          <ac:chgData name="Tom Clement (2106402)" userId="81f02ba3-90ab-4df1-acf4-da51508cae68" providerId="ADAL" clId="{6BD3BAAB-78B9-114B-ADBF-53D9E0D3F713}" dt="2024-09-19T17:52:53.554" v="5322"/>
          <ac:spMkLst>
            <pc:docMk/>
            <pc:sldMk cId="3372891700" sldId="275"/>
            <ac:spMk id="3" creationId="{17D892F9-BA97-3566-2A64-567286BD019A}"/>
          </ac:spMkLst>
        </pc:spChg>
        <pc:picChg chg="add mod modCrop">
          <ac:chgData name="Tom Clement (2106402)" userId="81f02ba3-90ab-4df1-acf4-da51508cae68" providerId="ADAL" clId="{6BD3BAAB-78B9-114B-ADBF-53D9E0D3F713}" dt="2024-09-19T17:53:35.054" v="5334" actId="1076"/>
          <ac:picMkLst>
            <pc:docMk/>
            <pc:sldMk cId="3372891700" sldId="275"/>
            <ac:picMk id="4" creationId="{5690A57D-80D7-EFE7-1FC9-79D5E62D7798}"/>
          </ac:picMkLst>
        </pc:picChg>
        <pc:picChg chg="add mod modCrop">
          <ac:chgData name="Tom Clement (2106402)" userId="81f02ba3-90ab-4df1-acf4-da51508cae68" providerId="ADAL" clId="{6BD3BAAB-78B9-114B-ADBF-53D9E0D3F713}" dt="2024-09-19T17:55:02.041" v="5466" actId="1076"/>
          <ac:picMkLst>
            <pc:docMk/>
            <pc:sldMk cId="3372891700" sldId="275"/>
            <ac:picMk id="6" creationId="{9804F18E-FA70-F0FD-3128-6E3A08468E9A}"/>
          </ac:picMkLst>
        </pc:picChg>
      </pc:sldChg>
      <pc:sldMasterChg chg="setBg modSldLayout">
        <pc:chgData name="Tom Clement (2106402)" userId="81f02ba3-90ab-4df1-acf4-da51508cae68" providerId="ADAL" clId="{6BD3BAAB-78B9-114B-ADBF-53D9E0D3F713}" dt="2024-09-19T16:49:14.134" v="3341"/>
        <pc:sldMasterMkLst>
          <pc:docMk/>
          <pc:sldMasterMk cId="1677129163" sldId="2147483648"/>
        </pc:sldMasterMkLst>
        <pc:sldLayoutChg chg="setBg">
          <pc:chgData name="Tom Clement (2106402)" userId="81f02ba3-90ab-4df1-acf4-da51508cae68" providerId="ADAL" clId="{6BD3BAAB-78B9-114B-ADBF-53D9E0D3F713}" dt="2024-09-19T16:49:14.134" v="3341"/>
          <pc:sldLayoutMkLst>
            <pc:docMk/>
            <pc:sldMasterMk cId="1677129163" sldId="2147483648"/>
            <pc:sldLayoutMk cId="1791019672" sldId="2147483649"/>
          </pc:sldLayoutMkLst>
        </pc:sldLayoutChg>
        <pc:sldLayoutChg chg="setBg">
          <pc:chgData name="Tom Clement (2106402)" userId="81f02ba3-90ab-4df1-acf4-da51508cae68" providerId="ADAL" clId="{6BD3BAAB-78B9-114B-ADBF-53D9E0D3F713}" dt="2024-09-19T16:49:14.134" v="3341"/>
          <pc:sldLayoutMkLst>
            <pc:docMk/>
            <pc:sldMasterMk cId="1677129163" sldId="2147483648"/>
            <pc:sldLayoutMk cId="3344596833" sldId="2147483650"/>
          </pc:sldLayoutMkLst>
        </pc:sldLayoutChg>
        <pc:sldLayoutChg chg="setBg">
          <pc:chgData name="Tom Clement (2106402)" userId="81f02ba3-90ab-4df1-acf4-da51508cae68" providerId="ADAL" clId="{6BD3BAAB-78B9-114B-ADBF-53D9E0D3F713}" dt="2024-09-19T16:49:14.134" v="3341"/>
          <pc:sldLayoutMkLst>
            <pc:docMk/>
            <pc:sldMasterMk cId="1677129163" sldId="2147483648"/>
            <pc:sldLayoutMk cId="1365245957" sldId="2147483651"/>
          </pc:sldLayoutMkLst>
        </pc:sldLayoutChg>
        <pc:sldLayoutChg chg="setBg">
          <pc:chgData name="Tom Clement (2106402)" userId="81f02ba3-90ab-4df1-acf4-da51508cae68" providerId="ADAL" clId="{6BD3BAAB-78B9-114B-ADBF-53D9E0D3F713}" dt="2024-09-19T16:49:14.134" v="3341"/>
          <pc:sldLayoutMkLst>
            <pc:docMk/>
            <pc:sldMasterMk cId="1677129163" sldId="2147483648"/>
            <pc:sldLayoutMk cId="2671463086" sldId="2147483652"/>
          </pc:sldLayoutMkLst>
        </pc:sldLayoutChg>
        <pc:sldLayoutChg chg="setBg">
          <pc:chgData name="Tom Clement (2106402)" userId="81f02ba3-90ab-4df1-acf4-da51508cae68" providerId="ADAL" clId="{6BD3BAAB-78B9-114B-ADBF-53D9E0D3F713}" dt="2024-09-19T16:49:14.134" v="3341"/>
          <pc:sldLayoutMkLst>
            <pc:docMk/>
            <pc:sldMasterMk cId="1677129163" sldId="2147483648"/>
            <pc:sldLayoutMk cId="3854945824" sldId="2147483653"/>
          </pc:sldLayoutMkLst>
        </pc:sldLayoutChg>
        <pc:sldLayoutChg chg="setBg">
          <pc:chgData name="Tom Clement (2106402)" userId="81f02ba3-90ab-4df1-acf4-da51508cae68" providerId="ADAL" clId="{6BD3BAAB-78B9-114B-ADBF-53D9E0D3F713}" dt="2024-09-19T16:49:14.134" v="3341"/>
          <pc:sldLayoutMkLst>
            <pc:docMk/>
            <pc:sldMasterMk cId="1677129163" sldId="2147483648"/>
            <pc:sldLayoutMk cId="2749302354" sldId="2147483654"/>
          </pc:sldLayoutMkLst>
        </pc:sldLayoutChg>
        <pc:sldLayoutChg chg="setBg">
          <pc:chgData name="Tom Clement (2106402)" userId="81f02ba3-90ab-4df1-acf4-da51508cae68" providerId="ADAL" clId="{6BD3BAAB-78B9-114B-ADBF-53D9E0D3F713}" dt="2024-09-19T16:49:14.134" v="3341"/>
          <pc:sldLayoutMkLst>
            <pc:docMk/>
            <pc:sldMasterMk cId="1677129163" sldId="2147483648"/>
            <pc:sldLayoutMk cId="1567098391" sldId="2147483655"/>
          </pc:sldLayoutMkLst>
        </pc:sldLayoutChg>
        <pc:sldLayoutChg chg="setBg">
          <pc:chgData name="Tom Clement (2106402)" userId="81f02ba3-90ab-4df1-acf4-da51508cae68" providerId="ADAL" clId="{6BD3BAAB-78B9-114B-ADBF-53D9E0D3F713}" dt="2024-09-19T16:49:14.134" v="3341"/>
          <pc:sldLayoutMkLst>
            <pc:docMk/>
            <pc:sldMasterMk cId="1677129163" sldId="2147483648"/>
            <pc:sldLayoutMk cId="2758327493" sldId="2147483656"/>
          </pc:sldLayoutMkLst>
        </pc:sldLayoutChg>
        <pc:sldLayoutChg chg="setBg">
          <pc:chgData name="Tom Clement (2106402)" userId="81f02ba3-90ab-4df1-acf4-da51508cae68" providerId="ADAL" clId="{6BD3BAAB-78B9-114B-ADBF-53D9E0D3F713}" dt="2024-09-19T16:49:14.134" v="3341"/>
          <pc:sldLayoutMkLst>
            <pc:docMk/>
            <pc:sldMasterMk cId="1677129163" sldId="2147483648"/>
            <pc:sldLayoutMk cId="2792721967" sldId="2147483657"/>
          </pc:sldLayoutMkLst>
        </pc:sldLayoutChg>
        <pc:sldLayoutChg chg="setBg">
          <pc:chgData name="Tom Clement (2106402)" userId="81f02ba3-90ab-4df1-acf4-da51508cae68" providerId="ADAL" clId="{6BD3BAAB-78B9-114B-ADBF-53D9E0D3F713}" dt="2024-09-19T16:49:14.134" v="3341"/>
          <pc:sldLayoutMkLst>
            <pc:docMk/>
            <pc:sldMasterMk cId="1677129163" sldId="2147483648"/>
            <pc:sldLayoutMk cId="657687760" sldId="2147483658"/>
          </pc:sldLayoutMkLst>
        </pc:sldLayoutChg>
        <pc:sldLayoutChg chg="setBg">
          <pc:chgData name="Tom Clement (2106402)" userId="81f02ba3-90ab-4df1-acf4-da51508cae68" providerId="ADAL" clId="{6BD3BAAB-78B9-114B-ADBF-53D9E0D3F713}" dt="2024-09-19T16:49:14.134" v="3341"/>
          <pc:sldLayoutMkLst>
            <pc:docMk/>
            <pc:sldMasterMk cId="1677129163" sldId="2147483648"/>
            <pc:sldLayoutMk cId="2439502218" sldId="2147483659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6D1EEC-0AED-F2A6-B043-8D7C9024B0A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E33736A-61BE-DB83-80F1-618A71E2BD6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802A1B-AEA1-C784-5F9B-4FEDC4C7F5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23737B-806A-4244-9030-164C65401915}" type="datetimeFigureOut">
              <a:rPr lang="en-US" smtClean="0"/>
              <a:t>9/22/24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C7957E-787E-F475-FB3A-31DD904A19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901A51-6BCD-1122-991D-950580D211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422A48-F79B-D849-8E8D-BB7170D5841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10196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3D14F5-A94B-7F5C-6DB2-95505F5783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7DA0DC-4F39-56D4-6EA9-22F5417799B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0CEF42-9378-3473-1F96-121767F1F9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23737B-806A-4244-9030-164C65401915}" type="datetimeFigureOut">
              <a:rPr lang="en-US" smtClean="0"/>
              <a:t>9/22/24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F5E7B6D-89D0-7A98-2F8F-AEBBD90D6B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D2814D4-8C80-3923-6C05-F2B900F8CF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422A48-F79B-D849-8E8D-BB7170D5841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45968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1C4CD7-B132-4024-6FEA-61DC1D470A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4A6FE06-1682-CBC8-F9F2-440D3A4937C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4661D4-A68D-BAEC-39C6-1D7F1DB537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23737B-806A-4244-9030-164C65401915}" type="datetimeFigureOut">
              <a:rPr lang="en-US" smtClean="0"/>
              <a:t>9/22/24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16D332-D725-21DD-2F05-80A3036B7B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E5A2C45-68EF-174E-0BC8-0937745C6A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422A48-F79B-D849-8E8D-BB7170D5841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524595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E4BFF9-ED1E-0DA9-AB0B-01A24DE129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506C37-3E23-4FC6-F2A3-2878C690B07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1664CE6-BEEA-606C-0A11-7A3C83FA2FD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673E258-A84F-FAAA-9683-D77BFA9742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23737B-806A-4244-9030-164C65401915}" type="datetimeFigureOut">
              <a:rPr lang="en-US" smtClean="0"/>
              <a:t>9/22/24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4B6314E-1F7E-DC6F-C9F0-87CBCAADA3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59D6187-3E72-031C-BFDD-1516890C77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422A48-F79B-D849-8E8D-BB7170D5841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14630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171FF7-3022-EE4D-987E-30BA5C4BC1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0FC8698-55DF-AFCC-ECA4-2BA20AE31F5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1991C8C-6701-7093-1B40-5D032A40E88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D2D6AAE-6BE4-9034-DBB2-26AB6264669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6690310-171E-D7B7-03F1-EAFCBB6CCAB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E143896-E954-362B-FFEA-A853C7AFE1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23737B-806A-4244-9030-164C65401915}" type="datetimeFigureOut">
              <a:rPr lang="en-US" smtClean="0"/>
              <a:t>9/22/24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347F504-865B-0127-043A-F386257EA7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6687CAE-3136-0996-0AEA-6FDC14E90D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422A48-F79B-D849-8E8D-BB7170D5841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49458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C16212-385D-9979-E65E-F2B4A48CF7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E5258AA-D8E2-BF26-1CBE-EE1AF38C17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23737B-806A-4244-9030-164C65401915}" type="datetimeFigureOut">
              <a:rPr lang="en-US" smtClean="0"/>
              <a:t>9/22/24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9A6E29E-169D-0FC0-B51A-9549D9439A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C565B10-427D-D9F3-DA1E-2AEBFA3974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422A48-F79B-D849-8E8D-BB7170D5841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93023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09F8625-EED6-A934-F5CF-49DC83B2A7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23737B-806A-4244-9030-164C65401915}" type="datetimeFigureOut">
              <a:rPr lang="en-US" smtClean="0"/>
              <a:t>9/22/24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B5C675F-2D0F-7397-1E36-28243EF93E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585CA7E-FB06-C38E-C979-1417399AC0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422A48-F79B-D849-8E8D-BB7170D5841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70983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B90DB7-3A0D-3DDB-BCA8-ADF0009DBC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9A0827-0858-C96B-4B3A-9B39CB94427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BAF7D99-A86B-D81C-B552-ADF86D29362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D884A22-0F82-E6CF-C5E3-B05D91DFC3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23737B-806A-4244-9030-164C65401915}" type="datetimeFigureOut">
              <a:rPr lang="en-US" smtClean="0"/>
              <a:t>9/22/24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DACABB1-9F3B-709B-5538-AC99C311BF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DC63BB1-642D-AE96-119D-339E5EFAC7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422A48-F79B-D849-8E8D-BB7170D5841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83274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AD9734-72A0-F474-5518-128E5BF631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EF57439-8165-3A0E-0BC9-B2AC0F439F8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EBBBC99-5450-DA42-98A4-CBDD415E764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B928DD5-06AD-3989-8C35-15B7D849AF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23737B-806A-4244-9030-164C65401915}" type="datetimeFigureOut">
              <a:rPr lang="en-US" smtClean="0"/>
              <a:t>9/22/24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F90653B-443D-16A5-BE29-43CAB8164C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0D54980-1AC3-C860-BF90-44474828AB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422A48-F79B-D849-8E8D-BB7170D5841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27219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D2644F-15A2-3498-095A-44C84C9363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7B3D4D4-64A7-F2CE-3DF1-E46CA3824E1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0AE6B34-BE03-5CA6-B218-346053E8C0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23737B-806A-4244-9030-164C65401915}" type="datetimeFigureOut">
              <a:rPr lang="en-US" smtClean="0"/>
              <a:t>9/22/24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B27483-85B1-DF92-58D0-665970FD6F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ED127BF-373F-6083-7333-91D94C6485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422A48-F79B-D849-8E8D-BB7170D5841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76877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5F44B8B-EB94-8237-70A3-0F176C6421E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0E34431-5D31-F0AE-8A0B-6EBCB00E967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0831EDB-9C63-DBE5-25DB-24E2828338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23737B-806A-4244-9030-164C65401915}" type="datetimeFigureOut">
              <a:rPr lang="en-US" smtClean="0"/>
              <a:t>9/22/24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FA1A11C-65B8-11E4-F83D-5312EF39F0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74F1261-53FF-DF5C-FBF3-8B86E2D152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422A48-F79B-D849-8E8D-BB7170D5841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95022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9F3B295-5680-32C9-9147-83B6C83B82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05999F8-CF40-66E2-26E7-9C1BBF0517C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AB4D03-A356-693C-950B-9B145EEE1B8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723737B-806A-4244-9030-164C65401915}" type="datetimeFigureOut">
              <a:rPr lang="en-US" smtClean="0"/>
              <a:t>9/22/24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7DE7A7-2B93-6D45-3C55-BE0F0FE2A5D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E075CE-2323-2E97-BE7F-99A22BF650F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3422A48-F79B-D849-8E8D-BB7170D5841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71291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intshop.jzmic.com/blogs/blog/microphone-impedance-how-does-it-matter?srsltid=AfmBOor1UaiNqcgmy2siCdij4ksRadL7y6E71KZChz7yWI1obiPamo2p" TargetMode="External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sweetwater.com/sweetcare/articles/what-difference-between-dynamic-condenser-microphones/" TargetMode="Externa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hure.com/en-US/docs/guide/SM57" TargetMode="External"/><Relationship Id="rId2" Type="http://schemas.openxmlformats.org/officeDocument/2006/relationships/hyperlink" Target="https://rode.com/en/about/news-info/what-are-a-microphones-polar-patterns#:~:text=In%20more%20specific%20terms%2C%20polar,angles%2C%20to%20its%20central%20axis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astonmics.com/EN/product/mics/spirit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3C54F4CE-85F0-46ED-80DA-9518C9251A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DADD1FCA-8ACB-4958-81DD-4CDD6D3E19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5802086" cy="6858000"/>
          </a:xfrm>
          <a:custGeom>
            <a:avLst/>
            <a:gdLst>
              <a:gd name="connsiteX0" fmla="*/ 5734864 w 5734864"/>
              <a:gd name="connsiteY0" fmla="*/ 0 h 6858000"/>
              <a:gd name="connsiteX1" fmla="*/ 771611 w 5734864"/>
              <a:gd name="connsiteY1" fmla="*/ 0 h 6858000"/>
              <a:gd name="connsiteX2" fmla="*/ 771679 w 5734864"/>
              <a:gd name="connsiteY2" fmla="*/ 49108 h 6858000"/>
              <a:gd name="connsiteX3" fmla="*/ 794248 w 5734864"/>
              <a:gd name="connsiteY3" fmla="*/ 200968 h 6858000"/>
              <a:gd name="connsiteX4" fmla="*/ 801749 w 5734864"/>
              <a:gd name="connsiteY4" fmla="*/ 414071 h 6858000"/>
              <a:gd name="connsiteX5" fmla="*/ 818548 w 5734864"/>
              <a:gd name="connsiteY5" fmla="*/ 585467 h 6858000"/>
              <a:gd name="connsiteX6" fmla="*/ 857476 w 5734864"/>
              <a:gd name="connsiteY6" fmla="*/ 800623 h 6858000"/>
              <a:gd name="connsiteX7" fmla="*/ 851083 w 5734864"/>
              <a:gd name="connsiteY7" fmla="*/ 878903 h 6858000"/>
              <a:gd name="connsiteX8" fmla="*/ 873564 w 5734864"/>
              <a:gd name="connsiteY8" fmla="*/ 943826 h 6858000"/>
              <a:gd name="connsiteX9" fmla="*/ 864705 w 5734864"/>
              <a:gd name="connsiteY9" fmla="*/ 973328 h 6858000"/>
              <a:gd name="connsiteX10" fmla="*/ 862869 w 5734864"/>
              <a:gd name="connsiteY10" fmla="*/ 978457 h 6858000"/>
              <a:gd name="connsiteX11" fmla="*/ 862233 w 5734864"/>
              <a:gd name="connsiteY11" fmla="*/ 998041 h 6858000"/>
              <a:gd name="connsiteX12" fmla="*/ 853665 w 5734864"/>
              <a:gd name="connsiteY12" fmla="*/ 1004750 h 6858000"/>
              <a:gd name="connsiteX13" fmla="*/ 846695 w 5734864"/>
              <a:gd name="connsiteY13" fmla="*/ 1035077 h 6858000"/>
              <a:gd name="connsiteX14" fmla="*/ 847865 w 5734864"/>
              <a:gd name="connsiteY14" fmla="*/ 1070795 h 6858000"/>
              <a:gd name="connsiteX15" fmla="*/ 862786 w 5734864"/>
              <a:gd name="connsiteY15" fmla="*/ 1238994 h 6858000"/>
              <a:gd name="connsiteX16" fmla="*/ 859345 w 5734864"/>
              <a:gd name="connsiteY16" fmla="*/ 1380427 h 6858000"/>
              <a:gd name="connsiteX17" fmla="*/ 855172 w 5734864"/>
              <a:gd name="connsiteY17" fmla="*/ 1435262 h 6858000"/>
              <a:gd name="connsiteX18" fmla="*/ 860494 w 5734864"/>
              <a:gd name="connsiteY18" fmla="*/ 1453861 h 6858000"/>
              <a:gd name="connsiteX19" fmla="*/ 853731 w 5734864"/>
              <a:gd name="connsiteY19" fmla="*/ 1467047 h 6858000"/>
              <a:gd name="connsiteX20" fmla="*/ 845847 w 5734864"/>
              <a:gd name="connsiteY20" fmla="*/ 1502307 h 6858000"/>
              <a:gd name="connsiteX21" fmla="*/ 817613 w 5734864"/>
              <a:gd name="connsiteY21" fmla="*/ 1565166 h 6858000"/>
              <a:gd name="connsiteX22" fmla="*/ 804223 w 5734864"/>
              <a:gd name="connsiteY22" fmla="*/ 1601941 h 6858000"/>
              <a:gd name="connsiteX23" fmla="*/ 791773 w 5734864"/>
              <a:gd name="connsiteY23" fmla="*/ 1627005 h 6858000"/>
              <a:gd name="connsiteX24" fmla="*/ 774645 w 5734864"/>
              <a:gd name="connsiteY24" fmla="*/ 1699922 h 6858000"/>
              <a:gd name="connsiteX25" fmla="*/ 752343 w 5734864"/>
              <a:gd name="connsiteY25" fmla="*/ 1824604 h 6858000"/>
              <a:gd name="connsiteX26" fmla="*/ 746254 w 5734864"/>
              <a:gd name="connsiteY26" fmla="*/ 1850222 h 6858000"/>
              <a:gd name="connsiteX27" fmla="*/ 728600 w 5734864"/>
              <a:gd name="connsiteY27" fmla="*/ 1869603 h 6858000"/>
              <a:gd name="connsiteX28" fmla="*/ 724396 w 5734864"/>
              <a:gd name="connsiteY28" fmla="*/ 1883104 h 6858000"/>
              <a:gd name="connsiteX29" fmla="*/ 722165 w 5734864"/>
              <a:gd name="connsiteY29" fmla="*/ 1885924 h 6858000"/>
              <a:gd name="connsiteX30" fmla="*/ 721338 w 5734864"/>
              <a:gd name="connsiteY30" fmla="*/ 1887123 h 6858000"/>
              <a:gd name="connsiteX31" fmla="*/ 714840 w 5734864"/>
              <a:gd name="connsiteY31" fmla="*/ 1902274 h 6858000"/>
              <a:gd name="connsiteX32" fmla="*/ 722847 w 5734864"/>
              <a:gd name="connsiteY32" fmla="*/ 1929891 h 6858000"/>
              <a:gd name="connsiteX33" fmla="*/ 719647 w 5734864"/>
              <a:gd name="connsiteY33" fmla="*/ 1936120 h 6858000"/>
              <a:gd name="connsiteX34" fmla="*/ 714660 w 5734864"/>
              <a:gd name="connsiteY34" fmla="*/ 1982709 h 6858000"/>
              <a:gd name="connsiteX35" fmla="*/ 710759 w 5734864"/>
              <a:gd name="connsiteY35" fmla="*/ 2013010 h 6858000"/>
              <a:gd name="connsiteX36" fmla="*/ 697927 w 5734864"/>
              <a:gd name="connsiteY36" fmla="*/ 2069833 h 6858000"/>
              <a:gd name="connsiteX37" fmla="*/ 693594 w 5734864"/>
              <a:gd name="connsiteY37" fmla="*/ 2103731 h 6858000"/>
              <a:gd name="connsiteX38" fmla="*/ 691109 w 5734864"/>
              <a:gd name="connsiteY38" fmla="*/ 2124027 h 6858000"/>
              <a:gd name="connsiteX39" fmla="*/ 676593 w 5734864"/>
              <a:gd name="connsiteY39" fmla="*/ 2176182 h 6858000"/>
              <a:gd name="connsiteX40" fmla="*/ 633227 w 5734864"/>
              <a:gd name="connsiteY40" fmla="*/ 2258036 h 6858000"/>
              <a:gd name="connsiteX41" fmla="*/ 625564 w 5734864"/>
              <a:gd name="connsiteY41" fmla="*/ 2284567 h 6858000"/>
              <a:gd name="connsiteX42" fmla="*/ 627074 w 5734864"/>
              <a:gd name="connsiteY42" fmla="*/ 2289605 h 6858000"/>
              <a:gd name="connsiteX43" fmla="*/ 614574 w 5734864"/>
              <a:gd name="connsiteY43" fmla="*/ 2308717 h 6858000"/>
              <a:gd name="connsiteX44" fmla="*/ 606890 w 5734864"/>
              <a:gd name="connsiteY44" fmla="*/ 2320662 h 6858000"/>
              <a:gd name="connsiteX45" fmla="*/ 605558 w 5734864"/>
              <a:gd name="connsiteY45" fmla="*/ 2327897 h 6858000"/>
              <a:gd name="connsiteX46" fmla="*/ 602202 w 5734864"/>
              <a:gd name="connsiteY46" fmla="*/ 2357749 h 6858000"/>
              <a:gd name="connsiteX47" fmla="*/ 600213 w 5734864"/>
              <a:gd name="connsiteY47" fmla="*/ 2364905 h 6858000"/>
              <a:gd name="connsiteX48" fmla="*/ 597160 w 5734864"/>
              <a:gd name="connsiteY48" fmla="*/ 2388351 h 6858000"/>
              <a:gd name="connsiteX49" fmla="*/ 597982 w 5734864"/>
              <a:gd name="connsiteY49" fmla="*/ 2402296 h 6858000"/>
              <a:gd name="connsiteX50" fmla="*/ 593150 w 5734864"/>
              <a:gd name="connsiteY50" fmla="*/ 2420015 h 6858000"/>
              <a:gd name="connsiteX51" fmla="*/ 592833 w 5734864"/>
              <a:gd name="connsiteY51" fmla="*/ 2422749 h 6858000"/>
              <a:gd name="connsiteX52" fmla="*/ 594479 w 5734864"/>
              <a:gd name="connsiteY52" fmla="*/ 2426002 h 6858000"/>
              <a:gd name="connsiteX53" fmla="*/ 591963 w 5734864"/>
              <a:gd name="connsiteY53" fmla="*/ 2431950 h 6858000"/>
              <a:gd name="connsiteX54" fmla="*/ 591544 w 5734864"/>
              <a:gd name="connsiteY54" fmla="*/ 2433897 h 6858000"/>
              <a:gd name="connsiteX55" fmla="*/ 589519 w 5734864"/>
              <a:gd name="connsiteY55" fmla="*/ 2451398 h 6858000"/>
              <a:gd name="connsiteX56" fmla="*/ 590037 w 5734864"/>
              <a:gd name="connsiteY56" fmla="*/ 2455536 h 6858000"/>
              <a:gd name="connsiteX57" fmla="*/ 588179 w 5734864"/>
              <a:gd name="connsiteY57" fmla="*/ 2462981 h 6858000"/>
              <a:gd name="connsiteX58" fmla="*/ 583434 w 5734864"/>
              <a:gd name="connsiteY58" fmla="*/ 2503991 h 6858000"/>
              <a:gd name="connsiteX59" fmla="*/ 567942 w 5734864"/>
              <a:gd name="connsiteY59" fmla="*/ 2652936 h 6858000"/>
              <a:gd name="connsiteX60" fmla="*/ 573869 w 5734864"/>
              <a:gd name="connsiteY60" fmla="*/ 2670188 h 6858000"/>
              <a:gd name="connsiteX61" fmla="*/ 575243 w 5734864"/>
              <a:gd name="connsiteY61" fmla="*/ 2688114 h 6858000"/>
              <a:gd name="connsiteX62" fmla="*/ 573824 w 5734864"/>
              <a:gd name="connsiteY62" fmla="*/ 2689856 h 6858000"/>
              <a:gd name="connsiteX63" fmla="*/ 570699 w 5734864"/>
              <a:gd name="connsiteY63" fmla="*/ 2709353 h 6858000"/>
              <a:gd name="connsiteX64" fmla="*/ 573192 w 5734864"/>
              <a:gd name="connsiteY64" fmla="*/ 2714527 h 6858000"/>
              <a:gd name="connsiteX65" fmla="*/ 572044 w 5734864"/>
              <a:gd name="connsiteY65" fmla="*/ 2728187 h 6858000"/>
              <a:gd name="connsiteX66" fmla="*/ 572465 w 5734864"/>
              <a:gd name="connsiteY66" fmla="*/ 2755863 h 6858000"/>
              <a:gd name="connsiteX67" fmla="*/ 570028 w 5734864"/>
              <a:gd name="connsiteY67" fmla="*/ 2760324 h 6858000"/>
              <a:gd name="connsiteX68" fmla="*/ 566748 w 5734864"/>
              <a:gd name="connsiteY68" fmla="*/ 2800948 h 6858000"/>
              <a:gd name="connsiteX69" fmla="*/ 565509 w 5734864"/>
              <a:gd name="connsiteY69" fmla="*/ 2801167 h 6858000"/>
              <a:gd name="connsiteX70" fmla="*/ 559367 w 5734864"/>
              <a:gd name="connsiteY70" fmla="*/ 2811129 h 6858000"/>
              <a:gd name="connsiteX71" fmla="*/ 550354 w 5734864"/>
              <a:gd name="connsiteY71" fmla="*/ 2830949 h 6858000"/>
              <a:gd name="connsiteX72" fmla="*/ 514795 w 5734864"/>
              <a:gd name="connsiteY72" fmla="*/ 2872433 h 6858000"/>
              <a:gd name="connsiteX73" fmla="*/ 509875 w 5734864"/>
              <a:gd name="connsiteY73" fmla="*/ 2923099 h 6858000"/>
              <a:gd name="connsiteX74" fmla="*/ 509577 w 5734864"/>
              <a:gd name="connsiteY74" fmla="*/ 2923197 h 6858000"/>
              <a:gd name="connsiteX75" fmla="*/ 507597 w 5734864"/>
              <a:gd name="connsiteY75" fmla="*/ 2931868 h 6858000"/>
              <a:gd name="connsiteX76" fmla="*/ 507379 w 5734864"/>
              <a:gd name="connsiteY76" fmla="*/ 2938322 h 6858000"/>
              <a:gd name="connsiteX77" fmla="*/ 504725 w 5734864"/>
              <a:gd name="connsiteY77" fmla="*/ 2954519 h 6858000"/>
              <a:gd name="connsiteX78" fmla="*/ 502018 w 5734864"/>
              <a:gd name="connsiteY78" fmla="*/ 2959643 h 6858000"/>
              <a:gd name="connsiteX79" fmla="*/ 498360 w 5734864"/>
              <a:gd name="connsiteY79" fmla="*/ 2961019 h 6858000"/>
              <a:gd name="connsiteX80" fmla="*/ 498483 w 5734864"/>
              <a:gd name="connsiteY80" fmla="*/ 2962590 h 6858000"/>
              <a:gd name="connsiteX81" fmla="*/ 484403 w 5734864"/>
              <a:gd name="connsiteY81" fmla="*/ 2990538 h 6858000"/>
              <a:gd name="connsiteX82" fmla="*/ 463075 w 5734864"/>
              <a:gd name="connsiteY82" fmla="*/ 3055956 h 6858000"/>
              <a:gd name="connsiteX83" fmla="*/ 455013 w 5734864"/>
              <a:gd name="connsiteY83" fmla="*/ 3094482 h 6858000"/>
              <a:gd name="connsiteX84" fmla="*/ 428391 w 5734864"/>
              <a:gd name="connsiteY84" fmla="*/ 3198850 h 6858000"/>
              <a:gd name="connsiteX85" fmla="*/ 401440 w 5734864"/>
              <a:gd name="connsiteY85" fmla="*/ 3307560 h 6858000"/>
              <a:gd name="connsiteX86" fmla="*/ 386076 w 5734864"/>
              <a:gd name="connsiteY86" fmla="*/ 3373943 h 6858000"/>
              <a:gd name="connsiteX87" fmla="*/ 374726 w 5734864"/>
              <a:gd name="connsiteY87" fmla="*/ 3381364 h 6858000"/>
              <a:gd name="connsiteX88" fmla="*/ 369145 w 5734864"/>
              <a:gd name="connsiteY88" fmla="*/ 3383729 h 6858000"/>
              <a:gd name="connsiteX89" fmla="*/ 364294 w 5734864"/>
              <a:gd name="connsiteY89" fmla="*/ 3414159 h 6858000"/>
              <a:gd name="connsiteX90" fmla="*/ 366450 w 5734864"/>
              <a:gd name="connsiteY90" fmla="*/ 3436925 h 6858000"/>
              <a:gd name="connsiteX91" fmla="*/ 351743 w 5734864"/>
              <a:gd name="connsiteY91" fmla="*/ 3521619 h 6858000"/>
              <a:gd name="connsiteX92" fmla="*/ 345784 w 5734864"/>
              <a:gd name="connsiteY92" fmla="*/ 3603757 h 6858000"/>
              <a:gd name="connsiteX93" fmla="*/ 344198 w 5734864"/>
              <a:gd name="connsiteY93" fmla="*/ 3652424 h 6858000"/>
              <a:gd name="connsiteX94" fmla="*/ 352450 w 5734864"/>
              <a:gd name="connsiteY94" fmla="*/ 3665222 h 6858000"/>
              <a:gd name="connsiteX95" fmla="*/ 342621 w 5734864"/>
              <a:gd name="connsiteY95" fmla="*/ 3700804 h 6858000"/>
              <a:gd name="connsiteX96" fmla="*/ 341514 w 5734864"/>
              <a:gd name="connsiteY96" fmla="*/ 3734774 h 6858000"/>
              <a:gd name="connsiteX97" fmla="*/ 340607 w 5734864"/>
              <a:gd name="connsiteY97" fmla="*/ 3785153 h 6858000"/>
              <a:gd name="connsiteX98" fmla="*/ 340707 w 5734864"/>
              <a:gd name="connsiteY98" fmla="*/ 3788177 h 6858000"/>
              <a:gd name="connsiteX99" fmla="*/ 340361 w 5734864"/>
              <a:gd name="connsiteY99" fmla="*/ 3798803 h 6858000"/>
              <a:gd name="connsiteX100" fmla="*/ 339642 w 5734864"/>
              <a:gd name="connsiteY100" fmla="*/ 3838750 h 6858000"/>
              <a:gd name="connsiteX101" fmla="*/ 360295 w 5734864"/>
              <a:gd name="connsiteY101" fmla="*/ 4015196 h 6858000"/>
              <a:gd name="connsiteX102" fmla="*/ 339043 w 5734864"/>
              <a:gd name="connsiteY102" fmla="*/ 4052778 h 6858000"/>
              <a:gd name="connsiteX103" fmla="*/ 339343 w 5734864"/>
              <a:gd name="connsiteY103" fmla="*/ 4096257 h 6858000"/>
              <a:gd name="connsiteX104" fmla="*/ 340786 w 5734864"/>
              <a:gd name="connsiteY104" fmla="*/ 4321136 h 6858000"/>
              <a:gd name="connsiteX105" fmla="*/ 343158 w 5734864"/>
              <a:gd name="connsiteY105" fmla="*/ 4429174 h 6858000"/>
              <a:gd name="connsiteX106" fmla="*/ 334599 w 5734864"/>
              <a:gd name="connsiteY106" fmla="*/ 4449938 h 6858000"/>
              <a:gd name="connsiteX107" fmla="*/ 332890 w 5734864"/>
              <a:gd name="connsiteY107" fmla="*/ 4453515 h 6858000"/>
              <a:gd name="connsiteX108" fmla="*/ 331105 w 5734864"/>
              <a:gd name="connsiteY108" fmla="*/ 4467941 h 6858000"/>
              <a:gd name="connsiteX109" fmla="*/ 324289 w 5734864"/>
              <a:gd name="connsiteY109" fmla="*/ 4471861 h 6858000"/>
              <a:gd name="connsiteX110" fmla="*/ 317079 w 5734864"/>
              <a:gd name="connsiteY110" fmla="*/ 4493468 h 6858000"/>
              <a:gd name="connsiteX111" fmla="*/ 315557 w 5734864"/>
              <a:gd name="connsiteY111" fmla="*/ 4520067 h 6858000"/>
              <a:gd name="connsiteX112" fmla="*/ 315240 w 5734864"/>
              <a:gd name="connsiteY112" fmla="*/ 4536872 h 6858000"/>
              <a:gd name="connsiteX113" fmla="*/ 316200 w 5734864"/>
              <a:gd name="connsiteY113" fmla="*/ 4538297 h 6858000"/>
              <a:gd name="connsiteX114" fmla="*/ 317507 w 5734864"/>
              <a:gd name="connsiteY114" fmla="*/ 4547582 h 6858000"/>
              <a:gd name="connsiteX115" fmla="*/ 323078 w 5734864"/>
              <a:gd name="connsiteY115" fmla="*/ 4592102 h 6858000"/>
              <a:gd name="connsiteX116" fmla="*/ 328722 w 5734864"/>
              <a:gd name="connsiteY116" fmla="*/ 4667914 h 6858000"/>
              <a:gd name="connsiteX117" fmla="*/ 335597 w 5734864"/>
              <a:gd name="connsiteY117" fmla="*/ 4695035 h 6858000"/>
              <a:gd name="connsiteX118" fmla="*/ 339485 w 5734864"/>
              <a:gd name="connsiteY118" fmla="*/ 4695979 h 6858000"/>
              <a:gd name="connsiteX119" fmla="*/ 341089 w 5734864"/>
              <a:gd name="connsiteY119" fmla="*/ 4704268 h 6858000"/>
              <a:gd name="connsiteX120" fmla="*/ 342177 w 5734864"/>
              <a:gd name="connsiteY120" fmla="*/ 4706060 h 6858000"/>
              <a:gd name="connsiteX121" fmla="*/ 347751 w 5734864"/>
              <a:gd name="connsiteY121" fmla="*/ 4716754 h 6858000"/>
              <a:gd name="connsiteX122" fmla="*/ 344125 w 5734864"/>
              <a:gd name="connsiteY122" fmla="*/ 4764669 h 6858000"/>
              <a:gd name="connsiteX123" fmla="*/ 340188 w 5734864"/>
              <a:gd name="connsiteY123" fmla="*/ 4779386 h 6858000"/>
              <a:gd name="connsiteX124" fmla="*/ 335146 w 5734864"/>
              <a:gd name="connsiteY124" fmla="*/ 4787491 h 6858000"/>
              <a:gd name="connsiteX125" fmla="*/ 319124 w 5734864"/>
              <a:gd name="connsiteY125" fmla="*/ 4843514 h 6858000"/>
              <a:gd name="connsiteX126" fmla="*/ 305956 w 5734864"/>
              <a:gd name="connsiteY126" fmla="*/ 4881505 h 6858000"/>
              <a:gd name="connsiteX127" fmla="*/ 301062 w 5734864"/>
              <a:gd name="connsiteY127" fmla="*/ 4889332 h 6858000"/>
              <a:gd name="connsiteX128" fmla="*/ 302141 w 5734864"/>
              <a:gd name="connsiteY128" fmla="*/ 4899400 h 6858000"/>
              <a:gd name="connsiteX129" fmla="*/ 304424 w 5734864"/>
              <a:gd name="connsiteY129" fmla="*/ 4902664 h 6858000"/>
              <a:gd name="connsiteX130" fmla="*/ 293123 w 5734864"/>
              <a:gd name="connsiteY130" fmla="*/ 4932769 h 6858000"/>
              <a:gd name="connsiteX131" fmla="*/ 292275 w 5734864"/>
              <a:gd name="connsiteY131" fmla="*/ 4936482 h 6858000"/>
              <a:gd name="connsiteX132" fmla="*/ 288304 w 5734864"/>
              <a:gd name="connsiteY132" fmla="*/ 4962325 h 6858000"/>
              <a:gd name="connsiteX133" fmla="*/ 287420 w 5734864"/>
              <a:gd name="connsiteY133" fmla="*/ 5042193 h 6858000"/>
              <a:gd name="connsiteX134" fmla="*/ 287020 w 5734864"/>
              <a:gd name="connsiteY134" fmla="*/ 5065655 h 6858000"/>
              <a:gd name="connsiteX135" fmla="*/ 288488 w 5734864"/>
              <a:gd name="connsiteY135" fmla="*/ 5082216 h 6858000"/>
              <a:gd name="connsiteX136" fmla="*/ 282763 w 5734864"/>
              <a:gd name="connsiteY136" fmla="*/ 5127114 h 6858000"/>
              <a:gd name="connsiteX137" fmla="*/ 269316 w 5734864"/>
              <a:gd name="connsiteY137" fmla="*/ 5202682 h 6858000"/>
              <a:gd name="connsiteX138" fmla="*/ 269174 w 5734864"/>
              <a:gd name="connsiteY138" fmla="*/ 5230835 h 6858000"/>
              <a:gd name="connsiteX139" fmla="*/ 272679 w 5734864"/>
              <a:gd name="connsiteY139" fmla="*/ 5232660 h 6858000"/>
              <a:gd name="connsiteX140" fmla="*/ 272160 w 5734864"/>
              <a:gd name="connsiteY140" fmla="*/ 5241150 h 6858000"/>
              <a:gd name="connsiteX141" fmla="*/ 272760 w 5734864"/>
              <a:gd name="connsiteY141" fmla="*/ 5243156 h 6858000"/>
              <a:gd name="connsiteX142" fmla="*/ 275462 w 5734864"/>
              <a:gd name="connsiteY142" fmla="*/ 5254919 h 6858000"/>
              <a:gd name="connsiteX143" fmla="*/ 262897 w 5734864"/>
              <a:gd name="connsiteY143" fmla="*/ 5286259 h 6858000"/>
              <a:gd name="connsiteX144" fmla="*/ 252761 w 5734864"/>
              <a:gd name="connsiteY144" fmla="*/ 5357801 h 6858000"/>
              <a:gd name="connsiteX145" fmla="*/ 242360 w 5734864"/>
              <a:gd name="connsiteY145" fmla="*/ 5460080 h 6858000"/>
              <a:gd name="connsiteX146" fmla="*/ 229880 w 5734864"/>
              <a:gd name="connsiteY146" fmla="*/ 5539714 h 6858000"/>
              <a:gd name="connsiteX147" fmla="*/ 204283 w 5734864"/>
              <a:gd name="connsiteY147" fmla="*/ 5639080 h 6858000"/>
              <a:gd name="connsiteX148" fmla="*/ 198948 w 5734864"/>
              <a:gd name="connsiteY148" fmla="*/ 5710958 h 6858000"/>
              <a:gd name="connsiteX149" fmla="*/ 192367 w 5734864"/>
              <a:gd name="connsiteY149" fmla="*/ 5719859 h 6858000"/>
              <a:gd name="connsiteX150" fmla="*/ 188035 w 5734864"/>
              <a:gd name="connsiteY150" fmla="*/ 5729935 h 6858000"/>
              <a:gd name="connsiteX151" fmla="*/ 188428 w 5734864"/>
              <a:gd name="connsiteY151" fmla="*/ 5731182 h 6858000"/>
              <a:gd name="connsiteX152" fmla="*/ 181635 w 5734864"/>
              <a:gd name="connsiteY152" fmla="*/ 5753538 h 6858000"/>
              <a:gd name="connsiteX153" fmla="*/ 169744 w 5734864"/>
              <a:gd name="connsiteY153" fmla="*/ 5796307 h 6858000"/>
              <a:gd name="connsiteX154" fmla="*/ 170351 w 5734864"/>
              <a:gd name="connsiteY154" fmla="*/ 5796644 h 6858000"/>
              <a:gd name="connsiteX155" fmla="*/ 171559 w 5734864"/>
              <a:gd name="connsiteY155" fmla="*/ 5803435 h 6858000"/>
              <a:gd name="connsiteX156" fmla="*/ 172284 w 5734864"/>
              <a:gd name="connsiteY156" fmla="*/ 5816391 h 6858000"/>
              <a:gd name="connsiteX157" fmla="*/ 182542 w 5734864"/>
              <a:gd name="connsiteY157" fmla="*/ 5846382 h 6858000"/>
              <a:gd name="connsiteX158" fmla="*/ 175877 w 5734864"/>
              <a:gd name="connsiteY158" fmla="*/ 5871336 h 6858000"/>
              <a:gd name="connsiteX159" fmla="*/ 174910 w 5734864"/>
              <a:gd name="connsiteY159" fmla="*/ 5876376 h 6858000"/>
              <a:gd name="connsiteX160" fmla="*/ 175047 w 5734864"/>
              <a:gd name="connsiteY160" fmla="*/ 5876483 h 6858000"/>
              <a:gd name="connsiteX161" fmla="*/ 174335 w 5734864"/>
              <a:gd name="connsiteY161" fmla="*/ 5881814 h 6858000"/>
              <a:gd name="connsiteX162" fmla="*/ 171273 w 5734864"/>
              <a:gd name="connsiteY162" fmla="*/ 5895339 h 6858000"/>
              <a:gd name="connsiteX163" fmla="*/ 171658 w 5734864"/>
              <a:gd name="connsiteY163" fmla="*/ 5898749 h 6858000"/>
              <a:gd name="connsiteX164" fmla="*/ 174658 w 5734864"/>
              <a:gd name="connsiteY164" fmla="*/ 5919558 h 6858000"/>
              <a:gd name="connsiteX165" fmla="*/ 169099 w 5734864"/>
              <a:gd name="connsiteY165" fmla="*/ 5984417 h 6858000"/>
              <a:gd name="connsiteX166" fmla="*/ 162007 w 5734864"/>
              <a:gd name="connsiteY166" fmla="*/ 6049043 h 6858000"/>
              <a:gd name="connsiteX167" fmla="*/ 156875 w 5734864"/>
              <a:gd name="connsiteY167" fmla="*/ 6114000 h 6858000"/>
              <a:gd name="connsiteX168" fmla="*/ 165441 w 5734864"/>
              <a:gd name="connsiteY168" fmla="*/ 6146938 h 6858000"/>
              <a:gd name="connsiteX169" fmla="*/ 165177 w 5734864"/>
              <a:gd name="connsiteY169" fmla="*/ 6150658 h 6858000"/>
              <a:gd name="connsiteX170" fmla="*/ 161772 w 5734864"/>
              <a:gd name="connsiteY170" fmla="*/ 6160011 h 6858000"/>
              <a:gd name="connsiteX171" fmla="*/ 160051 w 5734864"/>
              <a:gd name="connsiteY171" fmla="*/ 6163393 h 6858000"/>
              <a:gd name="connsiteX172" fmla="*/ 158473 w 5734864"/>
              <a:gd name="connsiteY172" fmla="*/ 6168628 h 6858000"/>
              <a:gd name="connsiteX173" fmla="*/ 158573 w 5734864"/>
              <a:gd name="connsiteY173" fmla="*/ 6168799 h 6858000"/>
              <a:gd name="connsiteX174" fmla="*/ 146463 w 5734864"/>
              <a:gd name="connsiteY174" fmla="*/ 6196671 h 6858000"/>
              <a:gd name="connsiteX175" fmla="*/ 150209 w 5734864"/>
              <a:gd name="connsiteY175" fmla="*/ 6232365 h 6858000"/>
              <a:gd name="connsiteX176" fmla="*/ 148544 w 5734864"/>
              <a:gd name="connsiteY176" fmla="*/ 6246162 h 6858000"/>
              <a:gd name="connsiteX177" fmla="*/ 148403 w 5734864"/>
              <a:gd name="connsiteY177" fmla="*/ 6253754 h 6858000"/>
              <a:gd name="connsiteX178" fmla="*/ 138880 w 5734864"/>
              <a:gd name="connsiteY178" fmla="*/ 6276449 h 6858000"/>
              <a:gd name="connsiteX179" fmla="*/ 138683 w 5734864"/>
              <a:gd name="connsiteY179" fmla="*/ 6279721 h 6858000"/>
              <a:gd name="connsiteX180" fmla="*/ 130721 w 5734864"/>
              <a:gd name="connsiteY180" fmla="*/ 6293675 h 6858000"/>
              <a:gd name="connsiteX181" fmla="*/ 120717 w 5734864"/>
              <a:gd name="connsiteY181" fmla="*/ 6313967 h 6858000"/>
              <a:gd name="connsiteX182" fmla="*/ 120841 w 5734864"/>
              <a:gd name="connsiteY182" fmla="*/ 6315437 h 6858000"/>
              <a:gd name="connsiteX183" fmla="*/ 115208 w 5734864"/>
              <a:gd name="connsiteY183" fmla="*/ 6324024 h 6858000"/>
              <a:gd name="connsiteX184" fmla="*/ 101217 w 5734864"/>
              <a:gd name="connsiteY184" fmla="*/ 6365923 h 6858000"/>
              <a:gd name="connsiteX185" fmla="*/ 74946 w 5734864"/>
              <a:gd name="connsiteY185" fmla="*/ 6556817 h 6858000"/>
              <a:gd name="connsiteX186" fmla="*/ 16001 w 5734864"/>
              <a:gd name="connsiteY186" fmla="*/ 6808678 h 6858000"/>
              <a:gd name="connsiteX187" fmla="*/ 0 w 5734864"/>
              <a:gd name="connsiteY187" fmla="*/ 6858000 h 6858000"/>
              <a:gd name="connsiteX188" fmla="*/ 5734864 w 5734864"/>
              <a:gd name="connsiteY188" fmla="*/ 6858000 h 6858000"/>
              <a:gd name="connsiteX0" fmla="*/ 5734864 w 5734864"/>
              <a:gd name="connsiteY0" fmla="*/ 0 h 6858000"/>
              <a:gd name="connsiteX1" fmla="*/ 771611 w 5734864"/>
              <a:gd name="connsiteY1" fmla="*/ 0 h 6858000"/>
              <a:gd name="connsiteX2" fmla="*/ 771679 w 5734864"/>
              <a:gd name="connsiteY2" fmla="*/ 49108 h 6858000"/>
              <a:gd name="connsiteX3" fmla="*/ 794248 w 5734864"/>
              <a:gd name="connsiteY3" fmla="*/ 200968 h 6858000"/>
              <a:gd name="connsiteX4" fmla="*/ 801749 w 5734864"/>
              <a:gd name="connsiteY4" fmla="*/ 414071 h 6858000"/>
              <a:gd name="connsiteX5" fmla="*/ 818548 w 5734864"/>
              <a:gd name="connsiteY5" fmla="*/ 585467 h 6858000"/>
              <a:gd name="connsiteX6" fmla="*/ 857476 w 5734864"/>
              <a:gd name="connsiteY6" fmla="*/ 800623 h 6858000"/>
              <a:gd name="connsiteX7" fmla="*/ 851083 w 5734864"/>
              <a:gd name="connsiteY7" fmla="*/ 878903 h 6858000"/>
              <a:gd name="connsiteX8" fmla="*/ 873564 w 5734864"/>
              <a:gd name="connsiteY8" fmla="*/ 943826 h 6858000"/>
              <a:gd name="connsiteX9" fmla="*/ 864705 w 5734864"/>
              <a:gd name="connsiteY9" fmla="*/ 973328 h 6858000"/>
              <a:gd name="connsiteX10" fmla="*/ 862869 w 5734864"/>
              <a:gd name="connsiteY10" fmla="*/ 978457 h 6858000"/>
              <a:gd name="connsiteX11" fmla="*/ 862233 w 5734864"/>
              <a:gd name="connsiteY11" fmla="*/ 998041 h 6858000"/>
              <a:gd name="connsiteX12" fmla="*/ 853665 w 5734864"/>
              <a:gd name="connsiteY12" fmla="*/ 1004750 h 6858000"/>
              <a:gd name="connsiteX13" fmla="*/ 846695 w 5734864"/>
              <a:gd name="connsiteY13" fmla="*/ 1035077 h 6858000"/>
              <a:gd name="connsiteX14" fmla="*/ 847865 w 5734864"/>
              <a:gd name="connsiteY14" fmla="*/ 1070795 h 6858000"/>
              <a:gd name="connsiteX15" fmla="*/ 862786 w 5734864"/>
              <a:gd name="connsiteY15" fmla="*/ 1238994 h 6858000"/>
              <a:gd name="connsiteX16" fmla="*/ 859345 w 5734864"/>
              <a:gd name="connsiteY16" fmla="*/ 1380427 h 6858000"/>
              <a:gd name="connsiteX17" fmla="*/ 855172 w 5734864"/>
              <a:gd name="connsiteY17" fmla="*/ 1435262 h 6858000"/>
              <a:gd name="connsiteX18" fmla="*/ 860494 w 5734864"/>
              <a:gd name="connsiteY18" fmla="*/ 1453861 h 6858000"/>
              <a:gd name="connsiteX19" fmla="*/ 853731 w 5734864"/>
              <a:gd name="connsiteY19" fmla="*/ 1467047 h 6858000"/>
              <a:gd name="connsiteX20" fmla="*/ 845847 w 5734864"/>
              <a:gd name="connsiteY20" fmla="*/ 1502307 h 6858000"/>
              <a:gd name="connsiteX21" fmla="*/ 817613 w 5734864"/>
              <a:gd name="connsiteY21" fmla="*/ 1565166 h 6858000"/>
              <a:gd name="connsiteX22" fmla="*/ 804223 w 5734864"/>
              <a:gd name="connsiteY22" fmla="*/ 1601941 h 6858000"/>
              <a:gd name="connsiteX23" fmla="*/ 791773 w 5734864"/>
              <a:gd name="connsiteY23" fmla="*/ 1627005 h 6858000"/>
              <a:gd name="connsiteX24" fmla="*/ 774645 w 5734864"/>
              <a:gd name="connsiteY24" fmla="*/ 1699922 h 6858000"/>
              <a:gd name="connsiteX25" fmla="*/ 752343 w 5734864"/>
              <a:gd name="connsiteY25" fmla="*/ 1824604 h 6858000"/>
              <a:gd name="connsiteX26" fmla="*/ 746254 w 5734864"/>
              <a:gd name="connsiteY26" fmla="*/ 1850222 h 6858000"/>
              <a:gd name="connsiteX27" fmla="*/ 728600 w 5734864"/>
              <a:gd name="connsiteY27" fmla="*/ 1869603 h 6858000"/>
              <a:gd name="connsiteX28" fmla="*/ 724396 w 5734864"/>
              <a:gd name="connsiteY28" fmla="*/ 1883104 h 6858000"/>
              <a:gd name="connsiteX29" fmla="*/ 722165 w 5734864"/>
              <a:gd name="connsiteY29" fmla="*/ 1885924 h 6858000"/>
              <a:gd name="connsiteX30" fmla="*/ 721338 w 5734864"/>
              <a:gd name="connsiteY30" fmla="*/ 1887123 h 6858000"/>
              <a:gd name="connsiteX31" fmla="*/ 714840 w 5734864"/>
              <a:gd name="connsiteY31" fmla="*/ 1902274 h 6858000"/>
              <a:gd name="connsiteX32" fmla="*/ 722847 w 5734864"/>
              <a:gd name="connsiteY32" fmla="*/ 1929891 h 6858000"/>
              <a:gd name="connsiteX33" fmla="*/ 714660 w 5734864"/>
              <a:gd name="connsiteY33" fmla="*/ 1982709 h 6858000"/>
              <a:gd name="connsiteX34" fmla="*/ 710759 w 5734864"/>
              <a:gd name="connsiteY34" fmla="*/ 2013010 h 6858000"/>
              <a:gd name="connsiteX35" fmla="*/ 697927 w 5734864"/>
              <a:gd name="connsiteY35" fmla="*/ 2069833 h 6858000"/>
              <a:gd name="connsiteX36" fmla="*/ 693594 w 5734864"/>
              <a:gd name="connsiteY36" fmla="*/ 2103731 h 6858000"/>
              <a:gd name="connsiteX37" fmla="*/ 691109 w 5734864"/>
              <a:gd name="connsiteY37" fmla="*/ 2124027 h 6858000"/>
              <a:gd name="connsiteX38" fmla="*/ 676593 w 5734864"/>
              <a:gd name="connsiteY38" fmla="*/ 2176182 h 6858000"/>
              <a:gd name="connsiteX39" fmla="*/ 633227 w 5734864"/>
              <a:gd name="connsiteY39" fmla="*/ 2258036 h 6858000"/>
              <a:gd name="connsiteX40" fmla="*/ 625564 w 5734864"/>
              <a:gd name="connsiteY40" fmla="*/ 2284567 h 6858000"/>
              <a:gd name="connsiteX41" fmla="*/ 627074 w 5734864"/>
              <a:gd name="connsiteY41" fmla="*/ 2289605 h 6858000"/>
              <a:gd name="connsiteX42" fmla="*/ 614574 w 5734864"/>
              <a:gd name="connsiteY42" fmla="*/ 2308717 h 6858000"/>
              <a:gd name="connsiteX43" fmla="*/ 606890 w 5734864"/>
              <a:gd name="connsiteY43" fmla="*/ 2320662 h 6858000"/>
              <a:gd name="connsiteX44" fmla="*/ 605558 w 5734864"/>
              <a:gd name="connsiteY44" fmla="*/ 2327897 h 6858000"/>
              <a:gd name="connsiteX45" fmla="*/ 602202 w 5734864"/>
              <a:gd name="connsiteY45" fmla="*/ 2357749 h 6858000"/>
              <a:gd name="connsiteX46" fmla="*/ 600213 w 5734864"/>
              <a:gd name="connsiteY46" fmla="*/ 2364905 h 6858000"/>
              <a:gd name="connsiteX47" fmla="*/ 597160 w 5734864"/>
              <a:gd name="connsiteY47" fmla="*/ 2388351 h 6858000"/>
              <a:gd name="connsiteX48" fmla="*/ 597982 w 5734864"/>
              <a:gd name="connsiteY48" fmla="*/ 2402296 h 6858000"/>
              <a:gd name="connsiteX49" fmla="*/ 593150 w 5734864"/>
              <a:gd name="connsiteY49" fmla="*/ 2420015 h 6858000"/>
              <a:gd name="connsiteX50" fmla="*/ 592833 w 5734864"/>
              <a:gd name="connsiteY50" fmla="*/ 2422749 h 6858000"/>
              <a:gd name="connsiteX51" fmla="*/ 594479 w 5734864"/>
              <a:gd name="connsiteY51" fmla="*/ 2426002 h 6858000"/>
              <a:gd name="connsiteX52" fmla="*/ 591963 w 5734864"/>
              <a:gd name="connsiteY52" fmla="*/ 2431950 h 6858000"/>
              <a:gd name="connsiteX53" fmla="*/ 591544 w 5734864"/>
              <a:gd name="connsiteY53" fmla="*/ 2433897 h 6858000"/>
              <a:gd name="connsiteX54" fmla="*/ 589519 w 5734864"/>
              <a:gd name="connsiteY54" fmla="*/ 2451398 h 6858000"/>
              <a:gd name="connsiteX55" fmla="*/ 590037 w 5734864"/>
              <a:gd name="connsiteY55" fmla="*/ 2455536 h 6858000"/>
              <a:gd name="connsiteX56" fmla="*/ 588179 w 5734864"/>
              <a:gd name="connsiteY56" fmla="*/ 2462981 h 6858000"/>
              <a:gd name="connsiteX57" fmla="*/ 583434 w 5734864"/>
              <a:gd name="connsiteY57" fmla="*/ 2503991 h 6858000"/>
              <a:gd name="connsiteX58" fmla="*/ 567942 w 5734864"/>
              <a:gd name="connsiteY58" fmla="*/ 2652936 h 6858000"/>
              <a:gd name="connsiteX59" fmla="*/ 573869 w 5734864"/>
              <a:gd name="connsiteY59" fmla="*/ 2670188 h 6858000"/>
              <a:gd name="connsiteX60" fmla="*/ 575243 w 5734864"/>
              <a:gd name="connsiteY60" fmla="*/ 2688114 h 6858000"/>
              <a:gd name="connsiteX61" fmla="*/ 573824 w 5734864"/>
              <a:gd name="connsiteY61" fmla="*/ 2689856 h 6858000"/>
              <a:gd name="connsiteX62" fmla="*/ 570699 w 5734864"/>
              <a:gd name="connsiteY62" fmla="*/ 2709353 h 6858000"/>
              <a:gd name="connsiteX63" fmla="*/ 573192 w 5734864"/>
              <a:gd name="connsiteY63" fmla="*/ 2714527 h 6858000"/>
              <a:gd name="connsiteX64" fmla="*/ 572044 w 5734864"/>
              <a:gd name="connsiteY64" fmla="*/ 2728187 h 6858000"/>
              <a:gd name="connsiteX65" fmla="*/ 572465 w 5734864"/>
              <a:gd name="connsiteY65" fmla="*/ 2755863 h 6858000"/>
              <a:gd name="connsiteX66" fmla="*/ 570028 w 5734864"/>
              <a:gd name="connsiteY66" fmla="*/ 2760324 h 6858000"/>
              <a:gd name="connsiteX67" fmla="*/ 566748 w 5734864"/>
              <a:gd name="connsiteY67" fmla="*/ 2800948 h 6858000"/>
              <a:gd name="connsiteX68" fmla="*/ 565509 w 5734864"/>
              <a:gd name="connsiteY68" fmla="*/ 2801167 h 6858000"/>
              <a:gd name="connsiteX69" fmla="*/ 559367 w 5734864"/>
              <a:gd name="connsiteY69" fmla="*/ 2811129 h 6858000"/>
              <a:gd name="connsiteX70" fmla="*/ 550354 w 5734864"/>
              <a:gd name="connsiteY70" fmla="*/ 2830949 h 6858000"/>
              <a:gd name="connsiteX71" fmla="*/ 514795 w 5734864"/>
              <a:gd name="connsiteY71" fmla="*/ 2872433 h 6858000"/>
              <a:gd name="connsiteX72" fmla="*/ 509875 w 5734864"/>
              <a:gd name="connsiteY72" fmla="*/ 2923099 h 6858000"/>
              <a:gd name="connsiteX73" fmla="*/ 509577 w 5734864"/>
              <a:gd name="connsiteY73" fmla="*/ 2923197 h 6858000"/>
              <a:gd name="connsiteX74" fmla="*/ 507597 w 5734864"/>
              <a:gd name="connsiteY74" fmla="*/ 2931868 h 6858000"/>
              <a:gd name="connsiteX75" fmla="*/ 507379 w 5734864"/>
              <a:gd name="connsiteY75" fmla="*/ 2938322 h 6858000"/>
              <a:gd name="connsiteX76" fmla="*/ 504725 w 5734864"/>
              <a:gd name="connsiteY76" fmla="*/ 2954519 h 6858000"/>
              <a:gd name="connsiteX77" fmla="*/ 502018 w 5734864"/>
              <a:gd name="connsiteY77" fmla="*/ 2959643 h 6858000"/>
              <a:gd name="connsiteX78" fmla="*/ 498360 w 5734864"/>
              <a:gd name="connsiteY78" fmla="*/ 2961019 h 6858000"/>
              <a:gd name="connsiteX79" fmla="*/ 498483 w 5734864"/>
              <a:gd name="connsiteY79" fmla="*/ 2962590 h 6858000"/>
              <a:gd name="connsiteX80" fmla="*/ 484403 w 5734864"/>
              <a:gd name="connsiteY80" fmla="*/ 2990538 h 6858000"/>
              <a:gd name="connsiteX81" fmla="*/ 463075 w 5734864"/>
              <a:gd name="connsiteY81" fmla="*/ 3055956 h 6858000"/>
              <a:gd name="connsiteX82" fmla="*/ 455013 w 5734864"/>
              <a:gd name="connsiteY82" fmla="*/ 3094482 h 6858000"/>
              <a:gd name="connsiteX83" fmla="*/ 428391 w 5734864"/>
              <a:gd name="connsiteY83" fmla="*/ 3198850 h 6858000"/>
              <a:gd name="connsiteX84" fmla="*/ 401440 w 5734864"/>
              <a:gd name="connsiteY84" fmla="*/ 3307560 h 6858000"/>
              <a:gd name="connsiteX85" fmla="*/ 386076 w 5734864"/>
              <a:gd name="connsiteY85" fmla="*/ 3373943 h 6858000"/>
              <a:gd name="connsiteX86" fmla="*/ 374726 w 5734864"/>
              <a:gd name="connsiteY86" fmla="*/ 3381364 h 6858000"/>
              <a:gd name="connsiteX87" fmla="*/ 369145 w 5734864"/>
              <a:gd name="connsiteY87" fmla="*/ 3383729 h 6858000"/>
              <a:gd name="connsiteX88" fmla="*/ 364294 w 5734864"/>
              <a:gd name="connsiteY88" fmla="*/ 3414159 h 6858000"/>
              <a:gd name="connsiteX89" fmla="*/ 366450 w 5734864"/>
              <a:gd name="connsiteY89" fmla="*/ 3436925 h 6858000"/>
              <a:gd name="connsiteX90" fmla="*/ 351743 w 5734864"/>
              <a:gd name="connsiteY90" fmla="*/ 3521619 h 6858000"/>
              <a:gd name="connsiteX91" fmla="*/ 345784 w 5734864"/>
              <a:gd name="connsiteY91" fmla="*/ 3603757 h 6858000"/>
              <a:gd name="connsiteX92" fmla="*/ 344198 w 5734864"/>
              <a:gd name="connsiteY92" fmla="*/ 3652424 h 6858000"/>
              <a:gd name="connsiteX93" fmla="*/ 352450 w 5734864"/>
              <a:gd name="connsiteY93" fmla="*/ 3665222 h 6858000"/>
              <a:gd name="connsiteX94" fmla="*/ 342621 w 5734864"/>
              <a:gd name="connsiteY94" fmla="*/ 3700804 h 6858000"/>
              <a:gd name="connsiteX95" fmla="*/ 341514 w 5734864"/>
              <a:gd name="connsiteY95" fmla="*/ 3734774 h 6858000"/>
              <a:gd name="connsiteX96" fmla="*/ 340607 w 5734864"/>
              <a:gd name="connsiteY96" fmla="*/ 3785153 h 6858000"/>
              <a:gd name="connsiteX97" fmla="*/ 340707 w 5734864"/>
              <a:gd name="connsiteY97" fmla="*/ 3788177 h 6858000"/>
              <a:gd name="connsiteX98" fmla="*/ 340361 w 5734864"/>
              <a:gd name="connsiteY98" fmla="*/ 3798803 h 6858000"/>
              <a:gd name="connsiteX99" fmla="*/ 339642 w 5734864"/>
              <a:gd name="connsiteY99" fmla="*/ 3838750 h 6858000"/>
              <a:gd name="connsiteX100" fmla="*/ 360295 w 5734864"/>
              <a:gd name="connsiteY100" fmla="*/ 4015196 h 6858000"/>
              <a:gd name="connsiteX101" fmla="*/ 339043 w 5734864"/>
              <a:gd name="connsiteY101" fmla="*/ 4052778 h 6858000"/>
              <a:gd name="connsiteX102" fmla="*/ 339343 w 5734864"/>
              <a:gd name="connsiteY102" fmla="*/ 4096257 h 6858000"/>
              <a:gd name="connsiteX103" fmla="*/ 340786 w 5734864"/>
              <a:gd name="connsiteY103" fmla="*/ 4321136 h 6858000"/>
              <a:gd name="connsiteX104" fmla="*/ 343158 w 5734864"/>
              <a:gd name="connsiteY104" fmla="*/ 4429174 h 6858000"/>
              <a:gd name="connsiteX105" fmla="*/ 334599 w 5734864"/>
              <a:gd name="connsiteY105" fmla="*/ 4449938 h 6858000"/>
              <a:gd name="connsiteX106" fmla="*/ 332890 w 5734864"/>
              <a:gd name="connsiteY106" fmla="*/ 4453515 h 6858000"/>
              <a:gd name="connsiteX107" fmla="*/ 331105 w 5734864"/>
              <a:gd name="connsiteY107" fmla="*/ 4467941 h 6858000"/>
              <a:gd name="connsiteX108" fmla="*/ 324289 w 5734864"/>
              <a:gd name="connsiteY108" fmla="*/ 4471861 h 6858000"/>
              <a:gd name="connsiteX109" fmla="*/ 317079 w 5734864"/>
              <a:gd name="connsiteY109" fmla="*/ 4493468 h 6858000"/>
              <a:gd name="connsiteX110" fmla="*/ 315557 w 5734864"/>
              <a:gd name="connsiteY110" fmla="*/ 4520067 h 6858000"/>
              <a:gd name="connsiteX111" fmla="*/ 315240 w 5734864"/>
              <a:gd name="connsiteY111" fmla="*/ 4536872 h 6858000"/>
              <a:gd name="connsiteX112" fmla="*/ 316200 w 5734864"/>
              <a:gd name="connsiteY112" fmla="*/ 4538297 h 6858000"/>
              <a:gd name="connsiteX113" fmla="*/ 317507 w 5734864"/>
              <a:gd name="connsiteY113" fmla="*/ 4547582 h 6858000"/>
              <a:gd name="connsiteX114" fmla="*/ 323078 w 5734864"/>
              <a:gd name="connsiteY114" fmla="*/ 4592102 h 6858000"/>
              <a:gd name="connsiteX115" fmla="*/ 328722 w 5734864"/>
              <a:gd name="connsiteY115" fmla="*/ 4667914 h 6858000"/>
              <a:gd name="connsiteX116" fmla="*/ 335597 w 5734864"/>
              <a:gd name="connsiteY116" fmla="*/ 4695035 h 6858000"/>
              <a:gd name="connsiteX117" fmla="*/ 339485 w 5734864"/>
              <a:gd name="connsiteY117" fmla="*/ 4695979 h 6858000"/>
              <a:gd name="connsiteX118" fmla="*/ 341089 w 5734864"/>
              <a:gd name="connsiteY118" fmla="*/ 4704268 h 6858000"/>
              <a:gd name="connsiteX119" fmla="*/ 342177 w 5734864"/>
              <a:gd name="connsiteY119" fmla="*/ 4706060 h 6858000"/>
              <a:gd name="connsiteX120" fmla="*/ 347751 w 5734864"/>
              <a:gd name="connsiteY120" fmla="*/ 4716754 h 6858000"/>
              <a:gd name="connsiteX121" fmla="*/ 344125 w 5734864"/>
              <a:gd name="connsiteY121" fmla="*/ 4764669 h 6858000"/>
              <a:gd name="connsiteX122" fmla="*/ 340188 w 5734864"/>
              <a:gd name="connsiteY122" fmla="*/ 4779386 h 6858000"/>
              <a:gd name="connsiteX123" fmla="*/ 335146 w 5734864"/>
              <a:gd name="connsiteY123" fmla="*/ 4787491 h 6858000"/>
              <a:gd name="connsiteX124" fmla="*/ 319124 w 5734864"/>
              <a:gd name="connsiteY124" fmla="*/ 4843514 h 6858000"/>
              <a:gd name="connsiteX125" fmla="*/ 305956 w 5734864"/>
              <a:gd name="connsiteY125" fmla="*/ 4881505 h 6858000"/>
              <a:gd name="connsiteX126" fmla="*/ 301062 w 5734864"/>
              <a:gd name="connsiteY126" fmla="*/ 4889332 h 6858000"/>
              <a:gd name="connsiteX127" fmla="*/ 302141 w 5734864"/>
              <a:gd name="connsiteY127" fmla="*/ 4899400 h 6858000"/>
              <a:gd name="connsiteX128" fmla="*/ 304424 w 5734864"/>
              <a:gd name="connsiteY128" fmla="*/ 4902664 h 6858000"/>
              <a:gd name="connsiteX129" fmla="*/ 293123 w 5734864"/>
              <a:gd name="connsiteY129" fmla="*/ 4932769 h 6858000"/>
              <a:gd name="connsiteX130" fmla="*/ 292275 w 5734864"/>
              <a:gd name="connsiteY130" fmla="*/ 4936482 h 6858000"/>
              <a:gd name="connsiteX131" fmla="*/ 288304 w 5734864"/>
              <a:gd name="connsiteY131" fmla="*/ 4962325 h 6858000"/>
              <a:gd name="connsiteX132" fmla="*/ 287420 w 5734864"/>
              <a:gd name="connsiteY132" fmla="*/ 5042193 h 6858000"/>
              <a:gd name="connsiteX133" fmla="*/ 287020 w 5734864"/>
              <a:gd name="connsiteY133" fmla="*/ 5065655 h 6858000"/>
              <a:gd name="connsiteX134" fmla="*/ 288488 w 5734864"/>
              <a:gd name="connsiteY134" fmla="*/ 5082216 h 6858000"/>
              <a:gd name="connsiteX135" fmla="*/ 282763 w 5734864"/>
              <a:gd name="connsiteY135" fmla="*/ 5127114 h 6858000"/>
              <a:gd name="connsiteX136" fmla="*/ 269316 w 5734864"/>
              <a:gd name="connsiteY136" fmla="*/ 5202682 h 6858000"/>
              <a:gd name="connsiteX137" fmla="*/ 269174 w 5734864"/>
              <a:gd name="connsiteY137" fmla="*/ 5230835 h 6858000"/>
              <a:gd name="connsiteX138" fmla="*/ 272679 w 5734864"/>
              <a:gd name="connsiteY138" fmla="*/ 5232660 h 6858000"/>
              <a:gd name="connsiteX139" fmla="*/ 272160 w 5734864"/>
              <a:gd name="connsiteY139" fmla="*/ 5241150 h 6858000"/>
              <a:gd name="connsiteX140" fmla="*/ 272760 w 5734864"/>
              <a:gd name="connsiteY140" fmla="*/ 5243156 h 6858000"/>
              <a:gd name="connsiteX141" fmla="*/ 275462 w 5734864"/>
              <a:gd name="connsiteY141" fmla="*/ 5254919 h 6858000"/>
              <a:gd name="connsiteX142" fmla="*/ 262897 w 5734864"/>
              <a:gd name="connsiteY142" fmla="*/ 5286259 h 6858000"/>
              <a:gd name="connsiteX143" fmla="*/ 252761 w 5734864"/>
              <a:gd name="connsiteY143" fmla="*/ 5357801 h 6858000"/>
              <a:gd name="connsiteX144" fmla="*/ 242360 w 5734864"/>
              <a:gd name="connsiteY144" fmla="*/ 5460080 h 6858000"/>
              <a:gd name="connsiteX145" fmla="*/ 229880 w 5734864"/>
              <a:gd name="connsiteY145" fmla="*/ 5539714 h 6858000"/>
              <a:gd name="connsiteX146" fmla="*/ 204283 w 5734864"/>
              <a:gd name="connsiteY146" fmla="*/ 5639080 h 6858000"/>
              <a:gd name="connsiteX147" fmla="*/ 198948 w 5734864"/>
              <a:gd name="connsiteY147" fmla="*/ 5710958 h 6858000"/>
              <a:gd name="connsiteX148" fmla="*/ 192367 w 5734864"/>
              <a:gd name="connsiteY148" fmla="*/ 5719859 h 6858000"/>
              <a:gd name="connsiteX149" fmla="*/ 188035 w 5734864"/>
              <a:gd name="connsiteY149" fmla="*/ 5729935 h 6858000"/>
              <a:gd name="connsiteX150" fmla="*/ 188428 w 5734864"/>
              <a:gd name="connsiteY150" fmla="*/ 5731182 h 6858000"/>
              <a:gd name="connsiteX151" fmla="*/ 181635 w 5734864"/>
              <a:gd name="connsiteY151" fmla="*/ 5753538 h 6858000"/>
              <a:gd name="connsiteX152" fmla="*/ 169744 w 5734864"/>
              <a:gd name="connsiteY152" fmla="*/ 5796307 h 6858000"/>
              <a:gd name="connsiteX153" fmla="*/ 170351 w 5734864"/>
              <a:gd name="connsiteY153" fmla="*/ 5796644 h 6858000"/>
              <a:gd name="connsiteX154" fmla="*/ 171559 w 5734864"/>
              <a:gd name="connsiteY154" fmla="*/ 5803435 h 6858000"/>
              <a:gd name="connsiteX155" fmla="*/ 172284 w 5734864"/>
              <a:gd name="connsiteY155" fmla="*/ 5816391 h 6858000"/>
              <a:gd name="connsiteX156" fmla="*/ 182542 w 5734864"/>
              <a:gd name="connsiteY156" fmla="*/ 5846382 h 6858000"/>
              <a:gd name="connsiteX157" fmla="*/ 175877 w 5734864"/>
              <a:gd name="connsiteY157" fmla="*/ 5871336 h 6858000"/>
              <a:gd name="connsiteX158" fmla="*/ 174910 w 5734864"/>
              <a:gd name="connsiteY158" fmla="*/ 5876376 h 6858000"/>
              <a:gd name="connsiteX159" fmla="*/ 175047 w 5734864"/>
              <a:gd name="connsiteY159" fmla="*/ 5876483 h 6858000"/>
              <a:gd name="connsiteX160" fmla="*/ 174335 w 5734864"/>
              <a:gd name="connsiteY160" fmla="*/ 5881814 h 6858000"/>
              <a:gd name="connsiteX161" fmla="*/ 171273 w 5734864"/>
              <a:gd name="connsiteY161" fmla="*/ 5895339 h 6858000"/>
              <a:gd name="connsiteX162" fmla="*/ 171658 w 5734864"/>
              <a:gd name="connsiteY162" fmla="*/ 5898749 h 6858000"/>
              <a:gd name="connsiteX163" fmla="*/ 174658 w 5734864"/>
              <a:gd name="connsiteY163" fmla="*/ 5919558 h 6858000"/>
              <a:gd name="connsiteX164" fmla="*/ 169099 w 5734864"/>
              <a:gd name="connsiteY164" fmla="*/ 5984417 h 6858000"/>
              <a:gd name="connsiteX165" fmla="*/ 162007 w 5734864"/>
              <a:gd name="connsiteY165" fmla="*/ 6049043 h 6858000"/>
              <a:gd name="connsiteX166" fmla="*/ 156875 w 5734864"/>
              <a:gd name="connsiteY166" fmla="*/ 6114000 h 6858000"/>
              <a:gd name="connsiteX167" fmla="*/ 165441 w 5734864"/>
              <a:gd name="connsiteY167" fmla="*/ 6146938 h 6858000"/>
              <a:gd name="connsiteX168" fmla="*/ 165177 w 5734864"/>
              <a:gd name="connsiteY168" fmla="*/ 6150658 h 6858000"/>
              <a:gd name="connsiteX169" fmla="*/ 161772 w 5734864"/>
              <a:gd name="connsiteY169" fmla="*/ 6160011 h 6858000"/>
              <a:gd name="connsiteX170" fmla="*/ 160051 w 5734864"/>
              <a:gd name="connsiteY170" fmla="*/ 6163393 h 6858000"/>
              <a:gd name="connsiteX171" fmla="*/ 158473 w 5734864"/>
              <a:gd name="connsiteY171" fmla="*/ 6168628 h 6858000"/>
              <a:gd name="connsiteX172" fmla="*/ 158573 w 5734864"/>
              <a:gd name="connsiteY172" fmla="*/ 6168799 h 6858000"/>
              <a:gd name="connsiteX173" fmla="*/ 146463 w 5734864"/>
              <a:gd name="connsiteY173" fmla="*/ 6196671 h 6858000"/>
              <a:gd name="connsiteX174" fmla="*/ 150209 w 5734864"/>
              <a:gd name="connsiteY174" fmla="*/ 6232365 h 6858000"/>
              <a:gd name="connsiteX175" fmla="*/ 148544 w 5734864"/>
              <a:gd name="connsiteY175" fmla="*/ 6246162 h 6858000"/>
              <a:gd name="connsiteX176" fmla="*/ 148403 w 5734864"/>
              <a:gd name="connsiteY176" fmla="*/ 6253754 h 6858000"/>
              <a:gd name="connsiteX177" fmla="*/ 138880 w 5734864"/>
              <a:gd name="connsiteY177" fmla="*/ 6276449 h 6858000"/>
              <a:gd name="connsiteX178" fmla="*/ 138683 w 5734864"/>
              <a:gd name="connsiteY178" fmla="*/ 6279721 h 6858000"/>
              <a:gd name="connsiteX179" fmla="*/ 130721 w 5734864"/>
              <a:gd name="connsiteY179" fmla="*/ 6293675 h 6858000"/>
              <a:gd name="connsiteX180" fmla="*/ 120717 w 5734864"/>
              <a:gd name="connsiteY180" fmla="*/ 6313967 h 6858000"/>
              <a:gd name="connsiteX181" fmla="*/ 120841 w 5734864"/>
              <a:gd name="connsiteY181" fmla="*/ 6315437 h 6858000"/>
              <a:gd name="connsiteX182" fmla="*/ 115208 w 5734864"/>
              <a:gd name="connsiteY182" fmla="*/ 6324024 h 6858000"/>
              <a:gd name="connsiteX183" fmla="*/ 101217 w 5734864"/>
              <a:gd name="connsiteY183" fmla="*/ 6365923 h 6858000"/>
              <a:gd name="connsiteX184" fmla="*/ 74946 w 5734864"/>
              <a:gd name="connsiteY184" fmla="*/ 6556817 h 6858000"/>
              <a:gd name="connsiteX185" fmla="*/ 16001 w 5734864"/>
              <a:gd name="connsiteY185" fmla="*/ 6808678 h 6858000"/>
              <a:gd name="connsiteX186" fmla="*/ 0 w 5734864"/>
              <a:gd name="connsiteY186" fmla="*/ 6858000 h 6858000"/>
              <a:gd name="connsiteX187" fmla="*/ 5734864 w 5734864"/>
              <a:gd name="connsiteY187" fmla="*/ 6858000 h 6858000"/>
              <a:gd name="connsiteX188" fmla="*/ 5734864 w 5734864"/>
              <a:gd name="connsiteY188" fmla="*/ 0 h 6858000"/>
              <a:gd name="connsiteX0" fmla="*/ 5734864 w 5734864"/>
              <a:gd name="connsiteY0" fmla="*/ 0 h 6858000"/>
              <a:gd name="connsiteX1" fmla="*/ 771611 w 5734864"/>
              <a:gd name="connsiteY1" fmla="*/ 0 h 6858000"/>
              <a:gd name="connsiteX2" fmla="*/ 771679 w 5734864"/>
              <a:gd name="connsiteY2" fmla="*/ 49108 h 6858000"/>
              <a:gd name="connsiteX3" fmla="*/ 794248 w 5734864"/>
              <a:gd name="connsiteY3" fmla="*/ 200968 h 6858000"/>
              <a:gd name="connsiteX4" fmla="*/ 801749 w 5734864"/>
              <a:gd name="connsiteY4" fmla="*/ 414071 h 6858000"/>
              <a:gd name="connsiteX5" fmla="*/ 818548 w 5734864"/>
              <a:gd name="connsiteY5" fmla="*/ 585467 h 6858000"/>
              <a:gd name="connsiteX6" fmla="*/ 857476 w 5734864"/>
              <a:gd name="connsiteY6" fmla="*/ 800623 h 6858000"/>
              <a:gd name="connsiteX7" fmla="*/ 851083 w 5734864"/>
              <a:gd name="connsiteY7" fmla="*/ 878903 h 6858000"/>
              <a:gd name="connsiteX8" fmla="*/ 873564 w 5734864"/>
              <a:gd name="connsiteY8" fmla="*/ 943826 h 6858000"/>
              <a:gd name="connsiteX9" fmla="*/ 864705 w 5734864"/>
              <a:gd name="connsiteY9" fmla="*/ 973328 h 6858000"/>
              <a:gd name="connsiteX10" fmla="*/ 862869 w 5734864"/>
              <a:gd name="connsiteY10" fmla="*/ 978457 h 6858000"/>
              <a:gd name="connsiteX11" fmla="*/ 862233 w 5734864"/>
              <a:gd name="connsiteY11" fmla="*/ 998041 h 6858000"/>
              <a:gd name="connsiteX12" fmla="*/ 853665 w 5734864"/>
              <a:gd name="connsiteY12" fmla="*/ 1004750 h 6858000"/>
              <a:gd name="connsiteX13" fmla="*/ 847865 w 5734864"/>
              <a:gd name="connsiteY13" fmla="*/ 1070795 h 6858000"/>
              <a:gd name="connsiteX14" fmla="*/ 862786 w 5734864"/>
              <a:gd name="connsiteY14" fmla="*/ 1238994 h 6858000"/>
              <a:gd name="connsiteX15" fmla="*/ 859345 w 5734864"/>
              <a:gd name="connsiteY15" fmla="*/ 1380427 h 6858000"/>
              <a:gd name="connsiteX16" fmla="*/ 855172 w 5734864"/>
              <a:gd name="connsiteY16" fmla="*/ 1435262 h 6858000"/>
              <a:gd name="connsiteX17" fmla="*/ 860494 w 5734864"/>
              <a:gd name="connsiteY17" fmla="*/ 1453861 h 6858000"/>
              <a:gd name="connsiteX18" fmla="*/ 853731 w 5734864"/>
              <a:gd name="connsiteY18" fmla="*/ 1467047 h 6858000"/>
              <a:gd name="connsiteX19" fmla="*/ 845847 w 5734864"/>
              <a:gd name="connsiteY19" fmla="*/ 1502307 h 6858000"/>
              <a:gd name="connsiteX20" fmla="*/ 817613 w 5734864"/>
              <a:gd name="connsiteY20" fmla="*/ 1565166 h 6858000"/>
              <a:gd name="connsiteX21" fmla="*/ 804223 w 5734864"/>
              <a:gd name="connsiteY21" fmla="*/ 1601941 h 6858000"/>
              <a:gd name="connsiteX22" fmla="*/ 791773 w 5734864"/>
              <a:gd name="connsiteY22" fmla="*/ 1627005 h 6858000"/>
              <a:gd name="connsiteX23" fmla="*/ 774645 w 5734864"/>
              <a:gd name="connsiteY23" fmla="*/ 1699922 h 6858000"/>
              <a:gd name="connsiteX24" fmla="*/ 752343 w 5734864"/>
              <a:gd name="connsiteY24" fmla="*/ 1824604 h 6858000"/>
              <a:gd name="connsiteX25" fmla="*/ 746254 w 5734864"/>
              <a:gd name="connsiteY25" fmla="*/ 1850222 h 6858000"/>
              <a:gd name="connsiteX26" fmla="*/ 728600 w 5734864"/>
              <a:gd name="connsiteY26" fmla="*/ 1869603 h 6858000"/>
              <a:gd name="connsiteX27" fmla="*/ 724396 w 5734864"/>
              <a:gd name="connsiteY27" fmla="*/ 1883104 h 6858000"/>
              <a:gd name="connsiteX28" fmla="*/ 722165 w 5734864"/>
              <a:gd name="connsiteY28" fmla="*/ 1885924 h 6858000"/>
              <a:gd name="connsiteX29" fmla="*/ 721338 w 5734864"/>
              <a:gd name="connsiteY29" fmla="*/ 1887123 h 6858000"/>
              <a:gd name="connsiteX30" fmla="*/ 714840 w 5734864"/>
              <a:gd name="connsiteY30" fmla="*/ 1902274 h 6858000"/>
              <a:gd name="connsiteX31" fmla="*/ 722847 w 5734864"/>
              <a:gd name="connsiteY31" fmla="*/ 1929891 h 6858000"/>
              <a:gd name="connsiteX32" fmla="*/ 714660 w 5734864"/>
              <a:gd name="connsiteY32" fmla="*/ 1982709 h 6858000"/>
              <a:gd name="connsiteX33" fmla="*/ 710759 w 5734864"/>
              <a:gd name="connsiteY33" fmla="*/ 2013010 h 6858000"/>
              <a:gd name="connsiteX34" fmla="*/ 697927 w 5734864"/>
              <a:gd name="connsiteY34" fmla="*/ 2069833 h 6858000"/>
              <a:gd name="connsiteX35" fmla="*/ 693594 w 5734864"/>
              <a:gd name="connsiteY35" fmla="*/ 2103731 h 6858000"/>
              <a:gd name="connsiteX36" fmla="*/ 691109 w 5734864"/>
              <a:gd name="connsiteY36" fmla="*/ 2124027 h 6858000"/>
              <a:gd name="connsiteX37" fmla="*/ 676593 w 5734864"/>
              <a:gd name="connsiteY37" fmla="*/ 2176182 h 6858000"/>
              <a:gd name="connsiteX38" fmla="*/ 633227 w 5734864"/>
              <a:gd name="connsiteY38" fmla="*/ 2258036 h 6858000"/>
              <a:gd name="connsiteX39" fmla="*/ 625564 w 5734864"/>
              <a:gd name="connsiteY39" fmla="*/ 2284567 h 6858000"/>
              <a:gd name="connsiteX40" fmla="*/ 627074 w 5734864"/>
              <a:gd name="connsiteY40" fmla="*/ 2289605 h 6858000"/>
              <a:gd name="connsiteX41" fmla="*/ 614574 w 5734864"/>
              <a:gd name="connsiteY41" fmla="*/ 2308717 h 6858000"/>
              <a:gd name="connsiteX42" fmla="*/ 606890 w 5734864"/>
              <a:gd name="connsiteY42" fmla="*/ 2320662 h 6858000"/>
              <a:gd name="connsiteX43" fmla="*/ 605558 w 5734864"/>
              <a:gd name="connsiteY43" fmla="*/ 2327897 h 6858000"/>
              <a:gd name="connsiteX44" fmla="*/ 602202 w 5734864"/>
              <a:gd name="connsiteY44" fmla="*/ 2357749 h 6858000"/>
              <a:gd name="connsiteX45" fmla="*/ 600213 w 5734864"/>
              <a:gd name="connsiteY45" fmla="*/ 2364905 h 6858000"/>
              <a:gd name="connsiteX46" fmla="*/ 597160 w 5734864"/>
              <a:gd name="connsiteY46" fmla="*/ 2388351 h 6858000"/>
              <a:gd name="connsiteX47" fmla="*/ 597982 w 5734864"/>
              <a:gd name="connsiteY47" fmla="*/ 2402296 h 6858000"/>
              <a:gd name="connsiteX48" fmla="*/ 593150 w 5734864"/>
              <a:gd name="connsiteY48" fmla="*/ 2420015 h 6858000"/>
              <a:gd name="connsiteX49" fmla="*/ 592833 w 5734864"/>
              <a:gd name="connsiteY49" fmla="*/ 2422749 h 6858000"/>
              <a:gd name="connsiteX50" fmla="*/ 594479 w 5734864"/>
              <a:gd name="connsiteY50" fmla="*/ 2426002 h 6858000"/>
              <a:gd name="connsiteX51" fmla="*/ 591963 w 5734864"/>
              <a:gd name="connsiteY51" fmla="*/ 2431950 h 6858000"/>
              <a:gd name="connsiteX52" fmla="*/ 591544 w 5734864"/>
              <a:gd name="connsiteY52" fmla="*/ 2433897 h 6858000"/>
              <a:gd name="connsiteX53" fmla="*/ 589519 w 5734864"/>
              <a:gd name="connsiteY53" fmla="*/ 2451398 h 6858000"/>
              <a:gd name="connsiteX54" fmla="*/ 590037 w 5734864"/>
              <a:gd name="connsiteY54" fmla="*/ 2455536 h 6858000"/>
              <a:gd name="connsiteX55" fmla="*/ 588179 w 5734864"/>
              <a:gd name="connsiteY55" fmla="*/ 2462981 h 6858000"/>
              <a:gd name="connsiteX56" fmla="*/ 583434 w 5734864"/>
              <a:gd name="connsiteY56" fmla="*/ 2503991 h 6858000"/>
              <a:gd name="connsiteX57" fmla="*/ 567942 w 5734864"/>
              <a:gd name="connsiteY57" fmla="*/ 2652936 h 6858000"/>
              <a:gd name="connsiteX58" fmla="*/ 573869 w 5734864"/>
              <a:gd name="connsiteY58" fmla="*/ 2670188 h 6858000"/>
              <a:gd name="connsiteX59" fmla="*/ 575243 w 5734864"/>
              <a:gd name="connsiteY59" fmla="*/ 2688114 h 6858000"/>
              <a:gd name="connsiteX60" fmla="*/ 573824 w 5734864"/>
              <a:gd name="connsiteY60" fmla="*/ 2689856 h 6858000"/>
              <a:gd name="connsiteX61" fmla="*/ 570699 w 5734864"/>
              <a:gd name="connsiteY61" fmla="*/ 2709353 h 6858000"/>
              <a:gd name="connsiteX62" fmla="*/ 573192 w 5734864"/>
              <a:gd name="connsiteY62" fmla="*/ 2714527 h 6858000"/>
              <a:gd name="connsiteX63" fmla="*/ 572044 w 5734864"/>
              <a:gd name="connsiteY63" fmla="*/ 2728187 h 6858000"/>
              <a:gd name="connsiteX64" fmla="*/ 572465 w 5734864"/>
              <a:gd name="connsiteY64" fmla="*/ 2755863 h 6858000"/>
              <a:gd name="connsiteX65" fmla="*/ 570028 w 5734864"/>
              <a:gd name="connsiteY65" fmla="*/ 2760324 h 6858000"/>
              <a:gd name="connsiteX66" fmla="*/ 566748 w 5734864"/>
              <a:gd name="connsiteY66" fmla="*/ 2800948 h 6858000"/>
              <a:gd name="connsiteX67" fmla="*/ 565509 w 5734864"/>
              <a:gd name="connsiteY67" fmla="*/ 2801167 h 6858000"/>
              <a:gd name="connsiteX68" fmla="*/ 559367 w 5734864"/>
              <a:gd name="connsiteY68" fmla="*/ 2811129 h 6858000"/>
              <a:gd name="connsiteX69" fmla="*/ 550354 w 5734864"/>
              <a:gd name="connsiteY69" fmla="*/ 2830949 h 6858000"/>
              <a:gd name="connsiteX70" fmla="*/ 514795 w 5734864"/>
              <a:gd name="connsiteY70" fmla="*/ 2872433 h 6858000"/>
              <a:gd name="connsiteX71" fmla="*/ 509875 w 5734864"/>
              <a:gd name="connsiteY71" fmla="*/ 2923099 h 6858000"/>
              <a:gd name="connsiteX72" fmla="*/ 509577 w 5734864"/>
              <a:gd name="connsiteY72" fmla="*/ 2923197 h 6858000"/>
              <a:gd name="connsiteX73" fmla="*/ 507597 w 5734864"/>
              <a:gd name="connsiteY73" fmla="*/ 2931868 h 6858000"/>
              <a:gd name="connsiteX74" fmla="*/ 507379 w 5734864"/>
              <a:gd name="connsiteY74" fmla="*/ 2938322 h 6858000"/>
              <a:gd name="connsiteX75" fmla="*/ 504725 w 5734864"/>
              <a:gd name="connsiteY75" fmla="*/ 2954519 h 6858000"/>
              <a:gd name="connsiteX76" fmla="*/ 502018 w 5734864"/>
              <a:gd name="connsiteY76" fmla="*/ 2959643 h 6858000"/>
              <a:gd name="connsiteX77" fmla="*/ 498360 w 5734864"/>
              <a:gd name="connsiteY77" fmla="*/ 2961019 h 6858000"/>
              <a:gd name="connsiteX78" fmla="*/ 498483 w 5734864"/>
              <a:gd name="connsiteY78" fmla="*/ 2962590 h 6858000"/>
              <a:gd name="connsiteX79" fmla="*/ 484403 w 5734864"/>
              <a:gd name="connsiteY79" fmla="*/ 2990538 h 6858000"/>
              <a:gd name="connsiteX80" fmla="*/ 463075 w 5734864"/>
              <a:gd name="connsiteY80" fmla="*/ 3055956 h 6858000"/>
              <a:gd name="connsiteX81" fmla="*/ 455013 w 5734864"/>
              <a:gd name="connsiteY81" fmla="*/ 3094482 h 6858000"/>
              <a:gd name="connsiteX82" fmla="*/ 428391 w 5734864"/>
              <a:gd name="connsiteY82" fmla="*/ 3198850 h 6858000"/>
              <a:gd name="connsiteX83" fmla="*/ 401440 w 5734864"/>
              <a:gd name="connsiteY83" fmla="*/ 3307560 h 6858000"/>
              <a:gd name="connsiteX84" fmla="*/ 386076 w 5734864"/>
              <a:gd name="connsiteY84" fmla="*/ 3373943 h 6858000"/>
              <a:gd name="connsiteX85" fmla="*/ 374726 w 5734864"/>
              <a:gd name="connsiteY85" fmla="*/ 3381364 h 6858000"/>
              <a:gd name="connsiteX86" fmla="*/ 369145 w 5734864"/>
              <a:gd name="connsiteY86" fmla="*/ 3383729 h 6858000"/>
              <a:gd name="connsiteX87" fmla="*/ 364294 w 5734864"/>
              <a:gd name="connsiteY87" fmla="*/ 3414159 h 6858000"/>
              <a:gd name="connsiteX88" fmla="*/ 366450 w 5734864"/>
              <a:gd name="connsiteY88" fmla="*/ 3436925 h 6858000"/>
              <a:gd name="connsiteX89" fmla="*/ 351743 w 5734864"/>
              <a:gd name="connsiteY89" fmla="*/ 3521619 h 6858000"/>
              <a:gd name="connsiteX90" fmla="*/ 345784 w 5734864"/>
              <a:gd name="connsiteY90" fmla="*/ 3603757 h 6858000"/>
              <a:gd name="connsiteX91" fmla="*/ 344198 w 5734864"/>
              <a:gd name="connsiteY91" fmla="*/ 3652424 h 6858000"/>
              <a:gd name="connsiteX92" fmla="*/ 352450 w 5734864"/>
              <a:gd name="connsiteY92" fmla="*/ 3665222 h 6858000"/>
              <a:gd name="connsiteX93" fmla="*/ 342621 w 5734864"/>
              <a:gd name="connsiteY93" fmla="*/ 3700804 h 6858000"/>
              <a:gd name="connsiteX94" fmla="*/ 341514 w 5734864"/>
              <a:gd name="connsiteY94" fmla="*/ 3734774 h 6858000"/>
              <a:gd name="connsiteX95" fmla="*/ 340607 w 5734864"/>
              <a:gd name="connsiteY95" fmla="*/ 3785153 h 6858000"/>
              <a:gd name="connsiteX96" fmla="*/ 340707 w 5734864"/>
              <a:gd name="connsiteY96" fmla="*/ 3788177 h 6858000"/>
              <a:gd name="connsiteX97" fmla="*/ 340361 w 5734864"/>
              <a:gd name="connsiteY97" fmla="*/ 3798803 h 6858000"/>
              <a:gd name="connsiteX98" fmla="*/ 339642 w 5734864"/>
              <a:gd name="connsiteY98" fmla="*/ 3838750 h 6858000"/>
              <a:gd name="connsiteX99" fmla="*/ 360295 w 5734864"/>
              <a:gd name="connsiteY99" fmla="*/ 4015196 h 6858000"/>
              <a:gd name="connsiteX100" fmla="*/ 339043 w 5734864"/>
              <a:gd name="connsiteY100" fmla="*/ 4052778 h 6858000"/>
              <a:gd name="connsiteX101" fmla="*/ 339343 w 5734864"/>
              <a:gd name="connsiteY101" fmla="*/ 4096257 h 6858000"/>
              <a:gd name="connsiteX102" fmla="*/ 340786 w 5734864"/>
              <a:gd name="connsiteY102" fmla="*/ 4321136 h 6858000"/>
              <a:gd name="connsiteX103" fmla="*/ 343158 w 5734864"/>
              <a:gd name="connsiteY103" fmla="*/ 4429174 h 6858000"/>
              <a:gd name="connsiteX104" fmla="*/ 334599 w 5734864"/>
              <a:gd name="connsiteY104" fmla="*/ 4449938 h 6858000"/>
              <a:gd name="connsiteX105" fmla="*/ 332890 w 5734864"/>
              <a:gd name="connsiteY105" fmla="*/ 4453515 h 6858000"/>
              <a:gd name="connsiteX106" fmla="*/ 331105 w 5734864"/>
              <a:gd name="connsiteY106" fmla="*/ 4467941 h 6858000"/>
              <a:gd name="connsiteX107" fmla="*/ 324289 w 5734864"/>
              <a:gd name="connsiteY107" fmla="*/ 4471861 h 6858000"/>
              <a:gd name="connsiteX108" fmla="*/ 317079 w 5734864"/>
              <a:gd name="connsiteY108" fmla="*/ 4493468 h 6858000"/>
              <a:gd name="connsiteX109" fmla="*/ 315557 w 5734864"/>
              <a:gd name="connsiteY109" fmla="*/ 4520067 h 6858000"/>
              <a:gd name="connsiteX110" fmla="*/ 315240 w 5734864"/>
              <a:gd name="connsiteY110" fmla="*/ 4536872 h 6858000"/>
              <a:gd name="connsiteX111" fmla="*/ 316200 w 5734864"/>
              <a:gd name="connsiteY111" fmla="*/ 4538297 h 6858000"/>
              <a:gd name="connsiteX112" fmla="*/ 317507 w 5734864"/>
              <a:gd name="connsiteY112" fmla="*/ 4547582 h 6858000"/>
              <a:gd name="connsiteX113" fmla="*/ 323078 w 5734864"/>
              <a:gd name="connsiteY113" fmla="*/ 4592102 h 6858000"/>
              <a:gd name="connsiteX114" fmla="*/ 328722 w 5734864"/>
              <a:gd name="connsiteY114" fmla="*/ 4667914 h 6858000"/>
              <a:gd name="connsiteX115" fmla="*/ 335597 w 5734864"/>
              <a:gd name="connsiteY115" fmla="*/ 4695035 h 6858000"/>
              <a:gd name="connsiteX116" fmla="*/ 339485 w 5734864"/>
              <a:gd name="connsiteY116" fmla="*/ 4695979 h 6858000"/>
              <a:gd name="connsiteX117" fmla="*/ 341089 w 5734864"/>
              <a:gd name="connsiteY117" fmla="*/ 4704268 h 6858000"/>
              <a:gd name="connsiteX118" fmla="*/ 342177 w 5734864"/>
              <a:gd name="connsiteY118" fmla="*/ 4706060 h 6858000"/>
              <a:gd name="connsiteX119" fmla="*/ 347751 w 5734864"/>
              <a:gd name="connsiteY119" fmla="*/ 4716754 h 6858000"/>
              <a:gd name="connsiteX120" fmla="*/ 344125 w 5734864"/>
              <a:gd name="connsiteY120" fmla="*/ 4764669 h 6858000"/>
              <a:gd name="connsiteX121" fmla="*/ 340188 w 5734864"/>
              <a:gd name="connsiteY121" fmla="*/ 4779386 h 6858000"/>
              <a:gd name="connsiteX122" fmla="*/ 335146 w 5734864"/>
              <a:gd name="connsiteY122" fmla="*/ 4787491 h 6858000"/>
              <a:gd name="connsiteX123" fmla="*/ 319124 w 5734864"/>
              <a:gd name="connsiteY123" fmla="*/ 4843514 h 6858000"/>
              <a:gd name="connsiteX124" fmla="*/ 305956 w 5734864"/>
              <a:gd name="connsiteY124" fmla="*/ 4881505 h 6858000"/>
              <a:gd name="connsiteX125" fmla="*/ 301062 w 5734864"/>
              <a:gd name="connsiteY125" fmla="*/ 4889332 h 6858000"/>
              <a:gd name="connsiteX126" fmla="*/ 302141 w 5734864"/>
              <a:gd name="connsiteY126" fmla="*/ 4899400 h 6858000"/>
              <a:gd name="connsiteX127" fmla="*/ 304424 w 5734864"/>
              <a:gd name="connsiteY127" fmla="*/ 4902664 h 6858000"/>
              <a:gd name="connsiteX128" fmla="*/ 293123 w 5734864"/>
              <a:gd name="connsiteY128" fmla="*/ 4932769 h 6858000"/>
              <a:gd name="connsiteX129" fmla="*/ 292275 w 5734864"/>
              <a:gd name="connsiteY129" fmla="*/ 4936482 h 6858000"/>
              <a:gd name="connsiteX130" fmla="*/ 288304 w 5734864"/>
              <a:gd name="connsiteY130" fmla="*/ 4962325 h 6858000"/>
              <a:gd name="connsiteX131" fmla="*/ 287420 w 5734864"/>
              <a:gd name="connsiteY131" fmla="*/ 5042193 h 6858000"/>
              <a:gd name="connsiteX132" fmla="*/ 287020 w 5734864"/>
              <a:gd name="connsiteY132" fmla="*/ 5065655 h 6858000"/>
              <a:gd name="connsiteX133" fmla="*/ 288488 w 5734864"/>
              <a:gd name="connsiteY133" fmla="*/ 5082216 h 6858000"/>
              <a:gd name="connsiteX134" fmla="*/ 282763 w 5734864"/>
              <a:gd name="connsiteY134" fmla="*/ 5127114 h 6858000"/>
              <a:gd name="connsiteX135" fmla="*/ 269316 w 5734864"/>
              <a:gd name="connsiteY135" fmla="*/ 5202682 h 6858000"/>
              <a:gd name="connsiteX136" fmla="*/ 269174 w 5734864"/>
              <a:gd name="connsiteY136" fmla="*/ 5230835 h 6858000"/>
              <a:gd name="connsiteX137" fmla="*/ 272679 w 5734864"/>
              <a:gd name="connsiteY137" fmla="*/ 5232660 h 6858000"/>
              <a:gd name="connsiteX138" fmla="*/ 272160 w 5734864"/>
              <a:gd name="connsiteY138" fmla="*/ 5241150 h 6858000"/>
              <a:gd name="connsiteX139" fmla="*/ 272760 w 5734864"/>
              <a:gd name="connsiteY139" fmla="*/ 5243156 h 6858000"/>
              <a:gd name="connsiteX140" fmla="*/ 275462 w 5734864"/>
              <a:gd name="connsiteY140" fmla="*/ 5254919 h 6858000"/>
              <a:gd name="connsiteX141" fmla="*/ 262897 w 5734864"/>
              <a:gd name="connsiteY141" fmla="*/ 5286259 h 6858000"/>
              <a:gd name="connsiteX142" fmla="*/ 252761 w 5734864"/>
              <a:gd name="connsiteY142" fmla="*/ 5357801 h 6858000"/>
              <a:gd name="connsiteX143" fmla="*/ 242360 w 5734864"/>
              <a:gd name="connsiteY143" fmla="*/ 5460080 h 6858000"/>
              <a:gd name="connsiteX144" fmla="*/ 229880 w 5734864"/>
              <a:gd name="connsiteY144" fmla="*/ 5539714 h 6858000"/>
              <a:gd name="connsiteX145" fmla="*/ 204283 w 5734864"/>
              <a:gd name="connsiteY145" fmla="*/ 5639080 h 6858000"/>
              <a:gd name="connsiteX146" fmla="*/ 198948 w 5734864"/>
              <a:gd name="connsiteY146" fmla="*/ 5710958 h 6858000"/>
              <a:gd name="connsiteX147" fmla="*/ 192367 w 5734864"/>
              <a:gd name="connsiteY147" fmla="*/ 5719859 h 6858000"/>
              <a:gd name="connsiteX148" fmla="*/ 188035 w 5734864"/>
              <a:gd name="connsiteY148" fmla="*/ 5729935 h 6858000"/>
              <a:gd name="connsiteX149" fmla="*/ 188428 w 5734864"/>
              <a:gd name="connsiteY149" fmla="*/ 5731182 h 6858000"/>
              <a:gd name="connsiteX150" fmla="*/ 181635 w 5734864"/>
              <a:gd name="connsiteY150" fmla="*/ 5753538 h 6858000"/>
              <a:gd name="connsiteX151" fmla="*/ 169744 w 5734864"/>
              <a:gd name="connsiteY151" fmla="*/ 5796307 h 6858000"/>
              <a:gd name="connsiteX152" fmla="*/ 170351 w 5734864"/>
              <a:gd name="connsiteY152" fmla="*/ 5796644 h 6858000"/>
              <a:gd name="connsiteX153" fmla="*/ 171559 w 5734864"/>
              <a:gd name="connsiteY153" fmla="*/ 5803435 h 6858000"/>
              <a:gd name="connsiteX154" fmla="*/ 172284 w 5734864"/>
              <a:gd name="connsiteY154" fmla="*/ 5816391 h 6858000"/>
              <a:gd name="connsiteX155" fmla="*/ 182542 w 5734864"/>
              <a:gd name="connsiteY155" fmla="*/ 5846382 h 6858000"/>
              <a:gd name="connsiteX156" fmla="*/ 175877 w 5734864"/>
              <a:gd name="connsiteY156" fmla="*/ 5871336 h 6858000"/>
              <a:gd name="connsiteX157" fmla="*/ 174910 w 5734864"/>
              <a:gd name="connsiteY157" fmla="*/ 5876376 h 6858000"/>
              <a:gd name="connsiteX158" fmla="*/ 175047 w 5734864"/>
              <a:gd name="connsiteY158" fmla="*/ 5876483 h 6858000"/>
              <a:gd name="connsiteX159" fmla="*/ 174335 w 5734864"/>
              <a:gd name="connsiteY159" fmla="*/ 5881814 h 6858000"/>
              <a:gd name="connsiteX160" fmla="*/ 171273 w 5734864"/>
              <a:gd name="connsiteY160" fmla="*/ 5895339 h 6858000"/>
              <a:gd name="connsiteX161" fmla="*/ 171658 w 5734864"/>
              <a:gd name="connsiteY161" fmla="*/ 5898749 h 6858000"/>
              <a:gd name="connsiteX162" fmla="*/ 174658 w 5734864"/>
              <a:gd name="connsiteY162" fmla="*/ 5919558 h 6858000"/>
              <a:gd name="connsiteX163" fmla="*/ 169099 w 5734864"/>
              <a:gd name="connsiteY163" fmla="*/ 5984417 h 6858000"/>
              <a:gd name="connsiteX164" fmla="*/ 162007 w 5734864"/>
              <a:gd name="connsiteY164" fmla="*/ 6049043 h 6858000"/>
              <a:gd name="connsiteX165" fmla="*/ 156875 w 5734864"/>
              <a:gd name="connsiteY165" fmla="*/ 6114000 h 6858000"/>
              <a:gd name="connsiteX166" fmla="*/ 165441 w 5734864"/>
              <a:gd name="connsiteY166" fmla="*/ 6146938 h 6858000"/>
              <a:gd name="connsiteX167" fmla="*/ 165177 w 5734864"/>
              <a:gd name="connsiteY167" fmla="*/ 6150658 h 6858000"/>
              <a:gd name="connsiteX168" fmla="*/ 161772 w 5734864"/>
              <a:gd name="connsiteY168" fmla="*/ 6160011 h 6858000"/>
              <a:gd name="connsiteX169" fmla="*/ 160051 w 5734864"/>
              <a:gd name="connsiteY169" fmla="*/ 6163393 h 6858000"/>
              <a:gd name="connsiteX170" fmla="*/ 158473 w 5734864"/>
              <a:gd name="connsiteY170" fmla="*/ 6168628 h 6858000"/>
              <a:gd name="connsiteX171" fmla="*/ 158573 w 5734864"/>
              <a:gd name="connsiteY171" fmla="*/ 6168799 h 6858000"/>
              <a:gd name="connsiteX172" fmla="*/ 146463 w 5734864"/>
              <a:gd name="connsiteY172" fmla="*/ 6196671 h 6858000"/>
              <a:gd name="connsiteX173" fmla="*/ 150209 w 5734864"/>
              <a:gd name="connsiteY173" fmla="*/ 6232365 h 6858000"/>
              <a:gd name="connsiteX174" fmla="*/ 148544 w 5734864"/>
              <a:gd name="connsiteY174" fmla="*/ 6246162 h 6858000"/>
              <a:gd name="connsiteX175" fmla="*/ 148403 w 5734864"/>
              <a:gd name="connsiteY175" fmla="*/ 6253754 h 6858000"/>
              <a:gd name="connsiteX176" fmla="*/ 138880 w 5734864"/>
              <a:gd name="connsiteY176" fmla="*/ 6276449 h 6858000"/>
              <a:gd name="connsiteX177" fmla="*/ 138683 w 5734864"/>
              <a:gd name="connsiteY177" fmla="*/ 6279721 h 6858000"/>
              <a:gd name="connsiteX178" fmla="*/ 130721 w 5734864"/>
              <a:gd name="connsiteY178" fmla="*/ 6293675 h 6858000"/>
              <a:gd name="connsiteX179" fmla="*/ 120717 w 5734864"/>
              <a:gd name="connsiteY179" fmla="*/ 6313967 h 6858000"/>
              <a:gd name="connsiteX180" fmla="*/ 120841 w 5734864"/>
              <a:gd name="connsiteY180" fmla="*/ 6315437 h 6858000"/>
              <a:gd name="connsiteX181" fmla="*/ 115208 w 5734864"/>
              <a:gd name="connsiteY181" fmla="*/ 6324024 h 6858000"/>
              <a:gd name="connsiteX182" fmla="*/ 101217 w 5734864"/>
              <a:gd name="connsiteY182" fmla="*/ 6365923 h 6858000"/>
              <a:gd name="connsiteX183" fmla="*/ 74946 w 5734864"/>
              <a:gd name="connsiteY183" fmla="*/ 6556817 h 6858000"/>
              <a:gd name="connsiteX184" fmla="*/ 16001 w 5734864"/>
              <a:gd name="connsiteY184" fmla="*/ 6808678 h 6858000"/>
              <a:gd name="connsiteX185" fmla="*/ 0 w 5734864"/>
              <a:gd name="connsiteY185" fmla="*/ 6858000 h 6858000"/>
              <a:gd name="connsiteX186" fmla="*/ 5734864 w 5734864"/>
              <a:gd name="connsiteY186" fmla="*/ 6858000 h 6858000"/>
              <a:gd name="connsiteX187" fmla="*/ 5734864 w 5734864"/>
              <a:gd name="connsiteY187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</a:cxnLst>
            <a:rect l="l" t="t" r="r" b="b"/>
            <a:pathLst>
              <a:path w="5734864" h="6858000">
                <a:moveTo>
                  <a:pt x="5734864" y="0"/>
                </a:moveTo>
                <a:lnTo>
                  <a:pt x="771611" y="0"/>
                </a:lnTo>
                <a:cubicBezTo>
                  <a:pt x="771634" y="16369"/>
                  <a:pt x="771656" y="32739"/>
                  <a:pt x="771679" y="49108"/>
                </a:cubicBezTo>
                <a:cubicBezTo>
                  <a:pt x="775201" y="55622"/>
                  <a:pt x="788724" y="196721"/>
                  <a:pt x="794248" y="200968"/>
                </a:cubicBezTo>
                <a:lnTo>
                  <a:pt x="801749" y="414071"/>
                </a:lnTo>
                <a:cubicBezTo>
                  <a:pt x="807329" y="440933"/>
                  <a:pt x="835107" y="598697"/>
                  <a:pt x="818548" y="585467"/>
                </a:cubicBezTo>
                <a:cubicBezTo>
                  <a:pt x="856197" y="664140"/>
                  <a:pt x="837895" y="708473"/>
                  <a:pt x="857476" y="800623"/>
                </a:cubicBezTo>
                <a:cubicBezTo>
                  <a:pt x="822401" y="857344"/>
                  <a:pt x="855723" y="824571"/>
                  <a:pt x="851083" y="878903"/>
                </a:cubicBezTo>
                <a:cubicBezTo>
                  <a:pt x="884811" y="859448"/>
                  <a:pt x="834648" y="946397"/>
                  <a:pt x="873564" y="943826"/>
                </a:cubicBezTo>
                <a:cubicBezTo>
                  <a:pt x="871487" y="953795"/>
                  <a:pt x="868248" y="963533"/>
                  <a:pt x="864705" y="973328"/>
                </a:cubicBezTo>
                <a:lnTo>
                  <a:pt x="862869" y="978457"/>
                </a:lnTo>
                <a:lnTo>
                  <a:pt x="862233" y="998041"/>
                </a:lnTo>
                <a:lnTo>
                  <a:pt x="853665" y="1004750"/>
                </a:lnTo>
                <a:lnTo>
                  <a:pt x="847865" y="1070795"/>
                </a:lnTo>
                <a:cubicBezTo>
                  <a:pt x="870234" y="1110486"/>
                  <a:pt x="833172" y="1190441"/>
                  <a:pt x="862786" y="1238994"/>
                </a:cubicBezTo>
                <a:cubicBezTo>
                  <a:pt x="864699" y="1290599"/>
                  <a:pt x="860615" y="1347716"/>
                  <a:pt x="859345" y="1380427"/>
                </a:cubicBezTo>
                <a:cubicBezTo>
                  <a:pt x="845703" y="1396391"/>
                  <a:pt x="873184" y="1435525"/>
                  <a:pt x="855172" y="1435262"/>
                </a:cubicBezTo>
                <a:lnTo>
                  <a:pt x="860494" y="1453861"/>
                </a:lnTo>
                <a:lnTo>
                  <a:pt x="853731" y="1467047"/>
                </a:lnTo>
                <a:cubicBezTo>
                  <a:pt x="846549" y="1480528"/>
                  <a:pt x="841728" y="1491093"/>
                  <a:pt x="845847" y="1502307"/>
                </a:cubicBezTo>
                <a:lnTo>
                  <a:pt x="817613" y="1565166"/>
                </a:lnTo>
                <a:cubicBezTo>
                  <a:pt x="805468" y="1557258"/>
                  <a:pt x="816534" y="1596564"/>
                  <a:pt x="804223" y="1601941"/>
                </a:cubicBezTo>
                <a:cubicBezTo>
                  <a:pt x="794287" y="1604654"/>
                  <a:pt x="795328" y="1617209"/>
                  <a:pt x="791773" y="1627005"/>
                </a:cubicBezTo>
                <a:cubicBezTo>
                  <a:pt x="781684" y="1634393"/>
                  <a:pt x="772978" y="1683187"/>
                  <a:pt x="774645" y="1699922"/>
                </a:cubicBezTo>
                <a:cubicBezTo>
                  <a:pt x="785341" y="1746767"/>
                  <a:pt x="744845" y="1787099"/>
                  <a:pt x="752343" y="1824604"/>
                </a:cubicBezTo>
                <a:cubicBezTo>
                  <a:pt x="751502" y="1834578"/>
                  <a:pt x="749297" y="1842929"/>
                  <a:pt x="746254" y="1850222"/>
                </a:cubicBezTo>
                <a:lnTo>
                  <a:pt x="728600" y="1869603"/>
                </a:lnTo>
                <a:lnTo>
                  <a:pt x="724396" y="1883104"/>
                </a:lnTo>
                <a:lnTo>
                  <a:pt x="722165" y="1885924"/>
                </a:lnTo>
                <a:lnTo>
                  <a:pt x="721338" y="1887123"/>
                </a:lnTo>
                <a:lnTo>
                  <a:pt x="714840" y="1902274"/>
                </a:lnTo>
                <a:lnTo>
                  <a:pt x="722847" y="1929891"/>
                </a:lnTo>
                <a:lnTo>
                  <a:pt x="714660" y="1982709"/>
                </a:lnTo>
                <a:cubicBezTo>
                  <a:pt x="727725" y="2006201"/>
                  <a:pt x="714739" y="1997091"/>
                  <a:pt x="710759" y="2013010"/>
                </a:cubicBezTo>
                <a:cubicBezTo>
                  <a:pt x="707970" y="2027531"/>
                  <a:pt x="700788" y="2054714"/>
                  <a:pt x="697927" y="2069833"/>
                </a:cubicBezTo>
                <a:cubicBezTo>
                  <a:pt x="685211" y="2080229"/>
                  <a:pt x="698762" y="2088241"/>
                  <a:pt x="693594" y="2103731"/>
                </a:cubicBezTo>
                <a:cubicBezTo>
                  <a:pt x="688481" y="2110649"/>
                  <a:pt x="687183" y="2115973"/>
                  <a:pt x="691109" y="2124027"/>
                </a:cubicBezTo>
                <a:cubicBezTo>
                  <a:pt x="666413" y="2155740"/>
                  <a:pt x="688031" y="2144874"/>
                  <a:pt x="676593" y="2176182"/>
                </a:cubicBezTo>
                <a:cubicBezTo>
                  <a:pt x="665190" y="2202944"/>
                  <a:pt x="656416" y="2233857"/>
                  <a:pt x="633227" y="2258036"/>
                </a:cubicBezTo>
                <a:cubicBezTo>
                  <a:pt x="626930" y="2262191"/>
                  <a:pt x="623498" y="2274069"/>
                  <a:pt x="625564" y="2284567"/>
                </a:cubicBezTo>
                <a:cubicBezTo>
                  <a:pt x="625918" y="2286374"/>
                  <a:pt x="626427" y="2288071"/>
                  <a:pt x="627074" y="2289605"/>
                </a:cubicBezTo>
                <a:cubicBezTo>
                  <a:pt x="619029" y="2296628"/>
                  <a:pt x="616453" y="2303188"/>
                  <a:pt x="614574" y="2308717"/>
                </a:cubicBezTo>
                <a:lnTo>
                  <a:pt x="606890" y="2320662"/>
                </a:lnTo>
                <a:lnTo>
                  <a:pt x="605558" y="2327897"/>
                </a:lnTo>
                <a:lnTo>
                  <a:pt x="602202" y="2357749"/>
                </a:lnTo>
                <a:lnTo>
                  <a:pt x="600213" y="2364905"/>
                </a:lnTo>
                <a:lnTo>
                  <a:pt x="597160" y="2388351"/>
                </a:lnTo>
                <a:lnTo>
                  <a:pt x="597982" y="2402296"/>
                </a:lnTo>
                <a:lnTo>
                  <a:pt x="593150" y="2420015"/>
                </a:lnTo>
                <a:cubicBezTo>
                  <a:pt x="593044" y="2420926"/>
                  <a:pt x="592939" y="2421838"/>
                  <a:pt x="592833" y="2422749"/>
                </a:cubicBezTo>
                <a:lnTo>
                  <a:pt x="594479" y="2426002"/>
                </a:lnTo>
                <a:cubicBezTo>
                  <a:pt x="594168" y="2427683"/>
                  <a:pt x="593118" y="2429721"/>
                  <a:pt x="591963" y="2431950"/>
                </a:cubicBezTo>
                <a:cubicBezTo>
                  <a:pt x="591823" y="2432599"/>
                  <a:pt x="591684" y="2433248"/>
                  <a:pt x="591544" y="2433897"/>
                </a:cubicBezTo>
                <a:lnTo>
                  <a:pt x="589519" y="2451398"/>
                </a:lnTo>
                <a:cubicBezTo>
                  <a:pt x="589692" y="2452777"/>
                  <a:pt x="589864" y="2454157"/>
                  <a:pt x="590037" y="2455536"/>
                </a:cubicBezTo>
                <a:lnTo>
                  <a:pt x="588179" y="2462981"/>
                </a:lnTo>
                <a:lnTo>
                  <a:pt x="583434" y="2503991"/>
                </a:lnTo>
                <a:cubicBezTo>
                  <a:pt x="576530" y="2566058"/>
                  <a:pt x="570433" y="2625224"/>
                  <a:pt x="567942" y="2652936"/>
                </a:cubicBezTo>
                <a:cubicBezTo>
                  <a:pt x="570864" y="2658290"/>
                  <a:pt x="572739" y="2664095"/>
                  <a:pt x="573869" y="2670188"/>
                </a:cubicBezTo>
                <a:lnTo>
                  <a:pt x="575243" y="2688114"/>
                </a:lnTo>
                <a:lnTo>
                  <a:pt x="573824" y="2689856"/>
                </a:lnTo>
                <a:cubicBezTo>
                  <a:pt x="569972" y="2698471"/>
                  <a:pt x="569572" y="2704494"/>
                  <a:pt x="570699" y="2709353"/>
                </a:cubicBezTo>
                <a:lnTo>
                  <a:pt x="573192" y="2714527"/>
                </a:lnTo>
                <a:cubicBezTo>
                  <a:pt x="572809" y="2719080"/>
                  <a:pt x="572427" y="2723634"/>
                  <a:pt x="572044" y="2728187"/>
                </a:cubicBezTo>
                <a:cubicBezTo>
                  <a:pt x="572184" y="2737412"/>
                  <a:pt x="572325" y="2746638"/>
                  <a:pt x="572465" y="2755863"/>
                </a:cubicBezTo>
                <a:lnTo>
                  <a:pt x="570028" y="2760324"/>
                </a:lnTo>
                <a:lnTo>
                  <a:pt x="566748" y="2800948"/>
                </a:lnTo>
                <a:lnTo>
                  <a:pt x="565509" y="2801167"/>
                </a:lnTo>
                <a:cubicBezTo>
                  <a:pt x="562655" y="2802587"/>
                  <a:pt x="560408" y="2805381"/>
                  <a:pt x="559367" y="2811129"/>
                </a:cubicBezTo>
                <a:cubicBezTo>
                  <a:pt x="543471" y="2797318"/>
                  <a:pt x="552020" y="2812773"/>
                  <a:pt x="550354" y="2830949"/>
                </a:cubicBezTo>
                <a:cubicBezTo>
                  <a:pt x="525292" y="2813553"/>
                  <a:pt x="531129" y="2868192"/>
                  <a:pt x="514795" y="2872433"/>
                </a:cubicBezTo>
                <a:lnTo>
                  <a:pt x="509875" y="2923099"/>
                </a:lnTo>
                <a:lnTo>
                  <a:pt x="509577" y="2923197"/>
                </a:lnTo>
                <a:cubicBezTo>
                  <a:pt x="508704" y="2924865"/>
                  <a:pt x="508038" y="2927556"/>
                  <a:pt x="507597" y="2931868"/>
                </a:cubicBezTo>
                <a:cubicBezTo>
                  <a:pt x="507524" y="2934019"/>
                  <a:pt x="507452" y="2936171"/>
                  <a:pt x="507379" y="2938322"/>
                </a:cubicBezTo>
                <a:lnTo>
                  <a:pt x="504725" y="2954519"/>
                </a:lnTo>
                <a:lnTo>
                  <a:pt x="502018" y="2959643"/>
                </a:lnTo>
                <a:lnTo>
                  <a:pt x="498360" y="2961019"/>
                </a:lnTo>
                <a:lnTo>
                  <a:pt x="498483" y="2962590"/>
                </a:lnTo>
                <a:cubicBezTo>
                  <a:pt x="502388" y="2975027"/>
                  <a:pt x="510202" y="2980016"/>
                  <a:pt x="484403" y="2990538"/>
                </a:cubicBezTo>
                <a:cubicBezTo>
                  <a:pt x="489425" y="3018352"/>
                  <a:pt x="474337" y="3021029"/>
                  <a:pt x="463075" y="3055956"/>
                </a:cubicBezTo>
                <a:cubicBezTo>
                  <a:pt x="469487" y="3072485"/>
                  <a:pt x="464165" y="3083955"/>
                  <a:pt x="455013" y="3094482"/>
                </a:cubicBezTo>
                <a:cubicBezTo>
                  <a:pt x="453131" y="3130054"/>
                  <a:pt x="437643" y="3160106"/>
                  <a:pt x="428391" y="3198850"/>
                </a:cubicBezTo>
                <a:lnTo>
                  <a:pt x="401440" y="3307560"/>
                </a:lnTo>
                <a:lnTo>
                  <a:pt x="386076" y="3373943"/>
                </a:lnTo>
                <a:cubicBezTo>
                  <a:pt x="386236" y="3376061"/>
                  <a:pt x="380537" y="3378856"/>
                  <a:pt x="374726" y="3381364"/>
                </a:cubicBezTo>
                <a:lnTo>
                  <a:pt x="369145" y="3383729"/>
                </a:lnTo>
                <a:lnTo>
                  <a:pt x="364294" y="3414159"/>
                </a:lnTo>
                <a:lnTo>
                  <a:pt x="366450" y="3436925"/>
                </a:lnTo>
                <a:lnTo>
                  <a:pt x="351743" y="3521619"/>
                </a:lnTo>
                <a:lnTo>
                  <a:pt x="345784" y="3603757"/>
                </a:lnTo>
                <a:cubicBezTo>
                  <a:pt x="345255" y="3619979"/>
                  <a:pt x="344727" y="3636202"/>
                  <a:pt x="344198" y="3652424"/>
                </a:cubicBezTo>
                <a:lnTo>
                  <a:pt x="352450" y="3665222"/>
                </a:lnTo>
                <a:lnTo>
                  <a:pt x="342621" y="3700804"/>
                </a:lnTo>
                <a:lnTo>
                  <a:pt x="341514" y="3734774"/>
                </a:lnTo>
                <a:cubicBezTo>
                  <a:pt x="341212" y="3751567"/>
                  <a:pt x="340909" y="3768360"/>
                  <a:pt x="340607" y="3785153"/>
                </a:cubicBezTo>
                <a:cubicBezTo>
                  <a:pt x="340640" y="3786161"/>
                  <a:pt x="340674" y="3787169"/>
                  <a:pt x="340707" y="3788177"/>
                </a:cubicBezTo>
                <a:cubicBezTo>
                  <a:pt x="340592" y="3791719"/>
                  <a:pt x="340476" y="3795261"/>
                  <a:pt x="340361" y="3798803"/>
                </a:cubicBezTo>
                <a:cubicBezTo>
                  <a:pt x="340121" y="3812119"/>
                  <a:pt x="339882" y="3825434"/>
                  <a:pt x="339642" y="3838750"/>
                </a:cubicBezTo>
                <a:cubicBezTo>
                  <a:pt x="337363" y="3949044"/>
                  <a:pt x="361794" y="3960437"/>
                  <a:pt x="360295" y="4015196"/>
                </a:cubicBezTo>
                <a:lnTo>
                  <a:pt x="339043" y="4052778"/>
                </a:lnTo>
                <a:lnTo>
                  <a:pt x="339343" y="4096257"/>
                </a:lnTo>
                <a:cubicBezTo>
                  <a:pt x="362058" y="4159145"/>
                  <a:pt x="332404" y="4250479"/>
                  <a:pt x="340786" y="4321136"/>
                </a:cubicBezTo>
                <a:cubicBezTo>
                  <a:pt x="341421" y="4376624"/>
                  <a:pt x="344189" y="4407708"/>
                  <a:pt x="343158" y="4429174"/>
                </a:cubicBezTo>
                <a:cubicBezTo>
                  <a:pt x="340948" y="4436304"/>
                  <a:pt x="337887" y="4443121"/>
                  <a:pt x="334599" y="4449938"/>
                </a:cubicBezTo>
                <a:lnTo>
                  <a:pt x="332890" y="4453515"/>
                </a:lnTo>
                <a:lnTo>
                  <a:pt x="331105" y="4467941"/>
                </a:lnTo>
                <a:lnTo>
                  <a:pt x="324289" y="4471861"/>
                </a:lnTo>
                <a:lnTo>
                  <a:pt x="317079" y="4493468"/>
                </a:lnTo>
                <a:cubicBezTo>
                  <a:pt x="315353" y="4501584"/>
                  <a:pt x="314639" y="4510343"/>
                  <a:pt x="315557" y="4520067"/>
                </a:cubicBezTo>
                <a:cubicBezTo>
                  <a:pt x="315451" y="4525669"/>
                  <a:pt x="315346" y="4531270"/>
                  <a:pt x="315240" y="4536872"/>
                </a:cubicBezTo>
                <a:lnTo>
                  <a:pt x="316200" y="4538297"/>
                </a:lnTo>
                <a:cubicBezTo>
                  <a:pt x="316738" y="4541182"/>
                  <a:pt x="316785" y="4544563"/>
                  <a:pt x="317507" y="4547582"/>
                </a:cubicBezTo>
                <a:cubicBezTo>
                  <a:pt x="322716" y="4552468"/>
                  <a:pt x="324912" y="4582137"/>
                  <a:pt x="323078" y="4592102"/>
                </a:cubicBezTo>
                <a:cubicBezTo>
                  <a:pt x="314597" y="4619728"/>
                  <a:pt x="334923" y="4645745"/>
                  <a:pt x="328722" y="4667914"/>
                </a:cubicBezTo>
                <a:cubicBezTo>
                  <a:pt x="330810" y="4685069"/>
                  <a:pt x="333803" y="4690356"/>
                  <a:pt x="335597" y="4695035"/>
                </a:cubicBezTo>
                <a:lnTo>
                  <a:pt x="339485" y="4695979"/>
                </a:lnTo>
                <a:lnTo>
                  <a:pt x="341089" y="4704268"/>
                </a:lnTo>
                <a:lnTo>
                  <a:pt x="342177" y="4706060"/>
                </a:lnTo>
                <a:cubicBezTo>
                  <a:pt x="344268" y="4709474"/>
                  <a:pt x="346234" y="4712931"/>
                  <a:pt x="347751" y="4716754"/>
                </a:cubicBezTo>
                <a:lnTo>
                  <a:pt x="344125" y="4764669"/>
                </a:lnTo>
                <a:lnTo>
                  <a:pt x="340188" y="4779386"/>
                </a:lnTo>
                <a:lnTo>
                  <a:pt x="335146" y="4787491"/>
                </a:lnTo>
                <a:lnTo>
                  <a:pt x="319124" y="4843514"/>
                </a:lnTo>
                <a:lnTo>
                  <a:pt x="305956" y="4881505"/>
                </a:lnTo>
                <a:lnTo>
                  <a:pt x="301062" y="4889332"/>
                </a:lnTo>
                <a:lnTo>
                  <a:pt x="302141" y="4899400"/>
                </a:lnTo>
                <a:cubicBezTo>
                  <a:pt x="302767" y="4900706"/>
                  <a:pt x="303536" y="4901803"/>
                  <a:pt x="304424" y="4902664"/>
                </a:cubicBezTo>
                <a:lnTo>
                  <a:pt x="293123" y="4932769"/>
                </a:lnTo>
                <a:lnTo>
                  <a:pt x="292275" y="4936482"/>
                </a:lnTo>
                <a:lnTo>
                  <a:pt x="288304" y="4962325"/>
                </a:lnTo>
                <a:cubicBezTo>
                  <a:pt x="288009" y="4988948"/>
                  <a:pt x="287715" y="5015570"/>
                  <a:pt x="287420" y="5042193"/>
                </a:cubicBezTo>
                <a:cubicBezTo>
                  <a:pt x="295373" y="5039737"/>
                  <a:pt x="281659" y="5060438"/>
                  <a:pt x="287020" y="5065655"/>
                </a:cubicBezTo>
                <a:cubicBezTo>
                  <a:pt x="291675" y="5068928"/>
                  <a:pt x="288601" y="5075970"/>
                  <a:pt x="288488" y="5082216"/>
                </a:cubicBezTo>
                <a:cubicBezTo>
                  <a:pt x="292282" y="5088207"/>
                  <a:pt x="287008" y="5117775"/>
                  <a:pt x="282763" y="5127114"/>
                </a:cubicBezTo>
                <a:cubicBezTo>
                  <a:pt x="267723" y="5152218"/>
                  <a:pt x="280799" y="5182399"/>
                  <a:pt x="269316" y="5202682"/>
                </a:cubicBezTo>
                <a:cubicBezTo>
                  <a:pt x="267050" y="5219969"/>
                  <a:pt x="268614" y="5225841"/>
                  <a:pt x="269174" y="5230835"/>
                </a:cubicBezTo>
                <a:lnTo>
                  <a:pt x="272679" y="5232660"/>
                </a:lnTo>
                <a:lnTo>
                  <a:pt x="272160" y="5241150"/>
                </a:lnTo>
                <a:lnTo>
                  <a:pt x="272760" y="5243156"/>
                </a:lnTo>
                <a:cubicBezTo>
                  <a:pt x="273922" y="5246984"/>
                  <a:pt x="274952" y="5250824"/>
                  <a:pt x="275462" y="5254919"/>
                </a:cubicBezTo>
                <a:cubicBezTo>
                  <a:pt x="258407" y="5258851"/>
                  <a:pt x="276976" y="5290392"/>
                  <a:pt x="262897" y="5286259"/>
                </a:cubicBezTo>
                <a:cubicBezTo>
                  <a:pt x="262724" y="5309439"/>
                  <a:pt x="239612" y="5337531"/>
                  <a:pt x="252761" y="5357801"/>
                </a:cubicBezTo>
                <a:cubicBezTo>
                  <a:pt x="248775" y="5392256"/>
                  <a:pt x="247799" y="5423412"/>
                  <a:pt x="242360" y="5460080"/>
                </a:cubicBezTo>
                <a:cubicBezTo>
                  <a:pt x="232632" y="5488478"/>
                  <a:pt x="242025" y="5519143"/>
                  <a:pt x="229880" y="5539714"/>
                </a:cubicBezTo>
                <a:cubicBezTo>
                  <a:pt x="230558" y="5572454"/>
                  <a:pt x="222150" y="5613340"/>
                  <a:pt x="204283" y="5639080"/>
                </a:cubicBezTo>
                <a:cubicBezTo>
                  <a:pt x="201596" y="5674226"/>
                  <a:pt x="191051" y="5680198"/>
                  <a:pt x="198948" y="5710958"/>
                </a:cubicBezTo>
                <a:cubicBezTo>
                  <a:pt x="196338" y="5713534"/>
                  <a:pt x="194185" y="5716550"/>
                  <a:pt x="192367" y="5719859"/>
                </a:cubicBezTo>
                <a:lnTo>
                  <a:pt x="188035" y="5729935"/>
                </a:lnTo>
                <a:lnTo>
                  <a:pt x="188428" y="5731182"/>
                </a:lnTo>
                <a:lnTo>
                  <a:pt x="181635" y="5753538"/>
                </a:lnTo>
                <a:lnTo>
                  <a:pt x="169744" y="5796307"/>
                </a:lnTo>
                <a:lnTo>
                  <a:pt x="170351" y="5796644"/>
                </a:lnTo>
                <a:cubicBezTo>
                  <a:pt x="171558" y="5797954"/>
                  <a:pt x="172173" y="5799948"/>
                  <a:pt x="171559" y="5803435"/>
                </a:cubicBezTo>
                <a:cubicBezTo>
                  <a:pt x="182664" y="5798231"/>
                  <a:pt x="175075" y="5805646"/>
                  <a:pt x="172284" y="5816391"/>
                </a:cubicBezTo>
                <a:cubicBezTo>
                  <a:pt x="188911" y="5810703"/>
                  <a:pt x="174844" y="5841128"/>
                  <a:pt x="182542" y="5846382"/>
                </a:cubicBezTo>
                <a:cubicBezTo>
                  <a:pt x="180118" y="5854404"/>
                  <a:pt x="177856" y="5862781"/>
                  <a:pt x="175877" y="5871336"/>
                </a:cubicBezTo>
                <a:lnTo>
                  <a:pt x="174910" y="5876376"/>
                </a:lnTo>
                <a:lnTo>
                  <a:pt x="175047" y="5876483"/>
                </a:lnTo>
                <a:cubicBezTo>
                  <a:pt x="175167" y="5877594"/>
                  <a:pt x="174973" y="5879257"/>
                  <a:pt x="174335" y="5881814"/>
                </a:cubicBezTo>
                <a:lnTo>
                  <a:pt x="171273" y="5895339"/>
                </a:lnTo>
                <a:cubicBezTo>
                  <a:pt x="171401" y="5896476"/>
                  <a:pt x="171530" y="5897612"/>
                  <a:pt x="171658" y="5898749"/>
                </a:cubicBezTo>
                <a:lnTo>
                  <a:pt x="174658" y="5919558"/>
                </a:lnTo>
                <a:cubicBezTo>
                  <a:pt x="173958" y="5933601"/>
                  <a:pt x="171208" y="5962838"/>
                  <a:pt x="169099" y="5984417"/>
                </a:cubicBezTo>
                <a:cubicBezTo>
                  <a:pt x="162916" y="6005205"/>
                  <a:pt x="164971" y="6025162"/>
                  <a:pt x="162007" y="6049043"/>
                </a:cubicBezTo>
                <a:cubicBezTo>
                  <a:pt x="150795" y="6073830"/>
                  <a:pt x="160091" y="6088483"/>
                  <a:pt x="156875" y="6114000"/>
                </a:cubicBezTo>
                <a:cubicBezTo>
                  <a:pt x="141597" y="6134477"/>
                  <a:pt x="163381" y="6133378"/>
                  <a:pt x="165441" y="6146938"/>
                </a:cubicBezTo>
                <a:lnTo>
                  <a:pt x="165177" y="6150658"/>
                </a:lnTo>
                <a:lnTo>
                  <a:pt x="161772" y="6160011"/>
                </a:lnTo>
                <a:lnTo>
                  <a:pt x="160051" y="6163393"/>
                </a:lnTo>
                <a:cubicBezTo>
                  <a:pt x="159032" y="6165775"/>
                  <a:pt x="158564" y="6167421"/>
                  <a:pt x="158473" y="6168628"/>
                </a:cubicBezTo>
                <a:cubicBezTo>
                  <a:pt x="158506" y="6168685"/>
                  <a:pt x="158540" y="6168742"/>
                  <a:pt x="158573" y="6168799"/>
                </a:cubicBezTo>
                <a:lnTo>
                  <a:pt x="146463" y="6196671"/>
                </a:lnTo>
                <a:cubicBezTo>
                  <a:pt x="152348" y="6205503"/>
                  <a:pt x="134460" y="6231012"/>
                  <a:pt x="150209" y="6232365"/>
                </a:cubicBezTo>
                <a:cubicBezTo>
                  <a:pt x="145821" y="6242321"/>
                  <a:pt x="137774" y="6246719"/>
                  <a:pt x="148544" y="6246162"/>
                </a:cubicBezTo>
                <a:cubicBezTo>
                  <a:pt x="147378" y="6249522"/>
                  <a:pt x="147566" y="6251866"/>
                  <a:pt x="148403" y="6253754"/>
                </a:cubicBezTo>
                <a:lnTo>
                  <a:pt x="138880" y="6276449"/>
                </a:lnTo>
                <a:cubicBezTo>
                  <a:pt x="138814" y="6277540"/>
                  <a:pt x="138749" y="6278630"/>
                  <a:pt x="138683" y="6279721"/>
                </a:cubicBezTo>
                <a:lnTo>
                  <a:pt x="130721" y="6293675"/>
                </a:lnTo>
                <a:lnTo>
                  <a:pt x="120717" y="6313967"/>
                </a:lnTo>
                <a:cubicBezTo>
                  <a:pt x="120758" y="6314457"/>
                  <a:pt x="120800" y="6314947"/>
                  <a:pt x="120841" y="6315437"/>
                </a:cubicBezTo>
                <a:lnTo>
                  <a:pt x="115208" y="6324024"/>
                </a:lnTo>
                <a:cubicBezTo>
                  <a:pt x="113007" y="6326672"/>
                  <a:pt x="103991" y="6364381"/>
                  <a:pt x="101217" y="6365923"/>
                </a:cubicBezTo>
                <a:lnTo>
                  <a:pt x="74946" y="6556817"/>
                </a:lnTo>
                <a:cubicBezTo>
                  <a:pt x="55357" y="6665926"/>
                  <a:pt x="35695" y="6744075"/>
                  <a:pt x="16001" y="6808678"/>
                </a:cubicBezTo>
                <a:lnTo>
                  <a:pt x="0" y="6858000"/>
                </a:lnTo>
                <a:lnTo>
                  <a:pt x="5734864" y="6858000"/>
                </a:lnTo>
                <a:lnTo>
                  <a:pt x="5734864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7F9251E-9DCF-CF28-CFB0-2E51AFFD646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73408" y="992094"/>
            <a:ext cx="3616913" cy="2795160"/>
          </a:xfrm>
        </p:spPr>
        <p:txBody>
          <a:bodyPr>
            <a:normAutofit/>
          </a:bodyPr>
          <a:lstStyle/>
          <a:p>
            <a:r>
              <a:rPr lang="en-US" sz="4100" dirty="0"/>
              <a:t>A brief look into Dynamic and Condenser Microphones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A4EAFE3-AF04-9EF8-AE14-71A0325658D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96287" y="4121253"/>
            <a:ext cx="3125337" cy="1136843"/>
          </a:xfrm>
        </p:spPr>
        <p:txBody>
          <a:bodyPr>
            <a:normAutofit/>
          </a:bodyPr>
          <a:lstStyle/>
          <a:p>
            <a:r>
              <a:rPr lang="en-US" sz="1800"/>
              <a:t>Tom Clement</a:t>
            </a:r>
          </a:p>
        </p:txBody>
      </p:sp>
      <p:pic>
        <p:nvPicPr>
          <p:cNvPr id="5" name="Picture 4" descr="A close-up of a microphone&#10;&#10;Description automatically generated">
            <a:extLst>
              <a:ext uri="{FF2B5EF4-FFF2-40B4-BE49-F238E27FC236}">
                <a16:creationId xmlns:a16="http://schemas.microsoft.com/office/drawing/2014/main" id="{2A0E3F2D-86B9-5DAA-2EBD-71023A45153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95751" y="1508751"/>
            <a:ext cx="5708649" cy="38105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92572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A row of microphones&#10;&#10;Description automatically generated">
            <a:extLst>
              <a:ext uri="{FF2B5EF4-FFF2-40B4-BE49-F238E27FC236}">
                <a16:creationId xmlns:a16="http://schemas.microsoft.com/office/drawing/2014/main" id="{71D1CA28-9D0A-8507-9B71-D5CE395B0D63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</a:blip>
          <a:srcRect l="10120" r="8991" b="-1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1D3BBA7-434E-F974-C2E4-9427EA19E17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2"/>
            <a:ext cx="9144000" cy="2900518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FFFFFF"/>
                </a:solidFill>
              </a:rPr>
              <a:t>Why these two mic types?</a:t>
            </a:r>
          </a:p>
        </p:txBody>
      </p:sp>
    </p:spTree>
    <p:extLst>
      <p:ext uri="{BB962C8B-B14F-4D97-AF65-F5344CB8AC3E}">
        <p14:creationId xmlns:p14="http://schemas.microsoft.com/office/powerpoint/2010/main" val="333387185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8181FC64-B306-4821-98E2-780662EFC4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5" name="Picture 4" descr="A close-up of a microphone&#10;&#10;Description automatically generated">
            <a:extLst>
              <a:ext uri="{FF2B5EF4-FFF2-40B4-BE49-F238E27FC236}">
                <a16:creationId xmlns:a16="http://schemas.microsoft.com/office/drawing/2014/main" id="{D0F5DEFB-B6CB-36AB-CA14-E6FAB63B314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8888" r="4363" b="-2"/>
          <a:stretch/>
        </p:blipFill>
        <p:spPr>
          <a:xfrm>
            <a:off x="20" y="10"/>
            <a:ext cx="9947062" cy="6857990"/>
          </a:xfrm>
          <a:prstGeom prst="rect">
            <a:avLst/>
          </a:prstGeom>
        </p:spPr>
      </p:pic>
      <p:sp>
        <p:nvSpPr>
          <p:cNvPr id="18" name="Freeform: Shape 11">
            <a:extLst>
              <a:ext uri="{FF2B5EF4-FFF2-40B4-BE49-F238E27FC236}">
                <a16:creationId xmlns:a16="http://schemas.microsoft.com/office/drawing/2014/main" id="{5871FC61-DD4E-47D4-81FD-8A7E7D12B3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986049" y="0"/>
            <a:ext cx="5205951" cy="6858000"/>
          </a:xfrm>
          <a:custGeom>
            <a:avLst/>
            <a:gdLst>
              <a:gd name="connsiteX0" fmla="*/ 0 w 5205951"/>
              <a:gd name="connsiteY0" fmla="*/ 0 h 6858000"/>
              <a:gd name="connsiteX1" fmla="*/ 1709529 w 5205951"/>
              <a:gd name="connsiteY1" fmla="*/ 0 h 6858000"/>
              <a:gd name="connsiteX2" fmla="*/ 2489695 w 5205951"/>
              <a:gd name="connsiteY2" fmla="*/ 0 h 6858000"/>
              <a:gd name="connsiteX3" fmla="*/ 3582928 w 5205951"/>
              <a:gd name="connsiteY3" fmla="*/ 0 h 6858000"/>
              <a:gd name="connsiteX4" fmla="*/ 3605052 w 5205951"/>
              <a:gd name="connsiteY4" fmla="*/ 14997 h 6858000"/>
              <a:gd name="connsiteX5" fmla="*/ 5205951 w 5205951"/>
              <a:gd name="connsiteY5" fmla="*/ 3621656 h 6858000"/>
              <a:gd name="connsiteX6" fmla="*/ 3331601 w 5205951"/>
              <a:gd name="connsiteY6" fmla="*/ 6374814 h 6858000"/>
              <a:gd name="connsiteX7" fmla="*/ 2814953 w 5205951"/>
              <a:gd name="connsiteY7" fmla="*/ 6780599 h 6858000"/>
              <a:gd name="connsiteX8" fmla="*/ 2703197 w 5205951"/>
              <a:gd name="connsiteY8" fmla="*/ 6858000 h 6858000"/>
              <a:gd name="connsiteX9" fmla="*/ 2489695 w 5205951"/>
              <a:gd name="connsiteY9" fmla="*/ 6858000 h 6858000"/>
              <a:gd name="connsiteX10" fmla="*/ 1709529 w 5205951"/>
              <a:gd name="connsiteY10" fmla="*/ 6858000 h 6858000"/>
              <a:gd name="connsiteX11" fmla="*/ 0 w 5205951"/>
              <a:gd name="connsiteY11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5205951" h="6858000">
                <a:moveTo>
                  <a:pt x="0" y="0"/>
                </a:moveTo>
                <a:lnTo>
                  <a:pt x="1709529" y="0"/>
                </a:lnTo>
                <a:lnTo>
                  <a:pt x="2489695" y="0"/>
                </a:lnTo>
                <a:lnTo>
                  <a:pt x="3582928" y="0"/>
                </a:lnTo>
                <a:lnTo>
                  <a:pt x="3605052" y="14997"/>
                </a:lnTo>
                <a:cubicBezTo>
                  <a:pt x="4632215" y="754641"/>
                  <a:pt x="5205951" y="2093192"/>
                  <a:pt x="5205951" y="3621656"/>
                </a:cubicBezTo>
                <a:cubicBezTo>
                  <a:pt x="5205951" y="4969131"/>
                  <a:pt x="4277226" y="5602839"/>
                  <a:pt x="3331601" y="6374814"/>
                </a:cubicBezTo>
                <a:cubicBezTo>
                  <a:pt x="3159398" y="6515397"/>
                  <a:pt x="2988771" y="6653108"/>
                  <a:pt x="2814953" y="6780599"/>
                </a:cubicBezTo>
                <a:lnTo>
                  <a:pt x="2703197" y="6858000"/>
                </a:lnTo>
                <a:lnTo>
                  <a:pt x="2489695" y="6858000"/>
                </a:lnTo>
                <a:lnTo>
                  <a:pt x="1709529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 useBgFill="1">
        <p:nvSpPr>
          <p:cNvPr id="19" name="Freeform: Shape 13">
            <a:extLst>
              <a:ext uri="{FF2B5EF4-FFF2-40B4-BE49-F238E27FC236}">
                <a16:creationId xmlns:a16="http://schemas.microsoft.com/office/drawing/2014/main" id="{F9EC3F91-A75C-4F74-867E-E4C28C1354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48226" y="0"/>
            <a:ext cx="5043774" cy="6858000"/>
          </a:xfrm>
          <a:custGeom>
            <a:avLst/>
            <a:gdLst>
              <a:gd name="connsiteX0" fmla="*/ 1648981 w 5043774"/>
              <a:gd name="connsiteY0" fmla="*/ 0 h 6858000"/>
              <a:gd name="connsiteX1" fmla="*/ 2759699 w 5043774"/>
              <a:gd name="connsiteY1" fmla="*/ 0 h 6858000"/>
              <a:gd name="connsiteX2" fmla="*/ 3379301 w 5043774"/>
              <a:gd name="connsiteY2" fmla="*/ 0 h 6858000"/>
              <a:gd name="connsiteX3" fmla="*/ 3552342 w 5043774"/>
              <a:gd name="connsiteY3" fmla="*/ 0 h 6858000"/>
              <a:gd name="connsiteX4" fmla="*/ 4617166 w 5043774"/>
              <a:gd name="connsiteY4" fmla="*/ 0 h 6858000"/>
              <a:gd name="connsiteX5" fmla="*/ 4786130 w 5043774"/>
              <a:gd name="connsiteY5" fmla="*/ 0 h 6858000"/>
              <a:gd name="connsiteX6" fmla="*/ 4980168 w 5043774"/>
              <a:gd name="connsiteY6" fmla="*/ 0 h 6858000"/>
              <a:gd name="connsiteX7" fmla="*/ 5043774 w 5043774"/>
              <a:gd name="connsiteY7" fmla="*/ 0 h 6858000"/>
              <a:gd name="connsiteX8" fmla="*/ 5043774 w 5043774"/>
              <a:gd name="connsiteY8" fmla="*/ 6858000 h 6858000"/>
              <a:gd name="connsiteX9" fmla="*/ 4980168 w 5043774"/>
              <a:gd name="connsiteY9" fmla="*/ 6858000 h 6858000"/>
              <a:gd name="connsiteX10" fmla="*/ 4786130 w 5043774"/>
              <a:gd name="connsiteY10" fmla="*/ 6858000 h 6858000"/>
              <a:gd name="connsiteX11" fmla="*/ 4617166 w 5043774"/>
              <a:gd name="connsiteY11" fmla="*/ 6858000 h 6858000"/>
              <a:gd name="connsiteX12" fmla="*/ 3552342 w 5043774"/>
              <a:gd name="connsiteY12" fmla="*/ 6858000 h 6858000"/>
              <a:gd name="connsiteX13" fmla="*/ 3379301 w 5043774"/>
              <a:gd name="connsiteY13" fmla="*/ 6858000 h 6858000"/>
              <a:gd name="connsiteX14" fmla="*/ 2759699 w 5043774"/>
              <a:gd name="connsiteY14" fmla="*/ 6858000 h 6858000"/>
              <a:gd name="connsiteX15" fmla="*/ 2542782 w 5043774"/>
              <a:gd name="connsiteY15" fmla="*/ 6858000 h 6858000"/>
              <a:gd name="connsiteX16" fmla="*/ 2429239 w 5043774"/>
              <a:gd name="connsiteY16" fmla="*/ 6780599 h 6858000"/>
              <a:gd name="connsiteX17" fmla="*/ 1904328 w 5043774"/>
              <a:gd name="connsiteY17" fmla="*/ 6374814 h 6858000"/>
              <a:gd name="connsiteX18" fmla="*/ 0 w 5043774"/>
              <a:gd name="connsiteY18" fmla="*/ 3621656 h 6858000"/>
              <a:gd name="connsiteX19" fmla="*/ 1626503 w 5043774"/>
              <a:gd name="connsiteY19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5043774" h="6858000">
                <a:moveTo>
                  <a:pt x="1648981" y="0"/>
                </a:moveTo>
                <a:lnTo>
                  <a:pt x="2759699" y="0"/>
                </a:lnTo>
                <a:lnTo>
                  <a:pt x="3379301" y="0"/>
                </a:lnTo>
                <a:lnTo>
                  <a:pt x="3552342" y="0"/>
                </a:lnTo>
                <a:lnTo>
                  <a:pt x="4617166" y="0"/>
                </a:lnTo>
                <a:lnTo>
                  <a:pt x="4786130" y="0"/>
                </a:lnTo>
                <a:lnTo>
                  <a:pt x="4980168" y="0"/>
                </a:lnTo>
                <a:lnTo>
                  <a:pt x="5043774" y="0"/>
                </a:lnTo>
                <a:lnTo>
                  <a:pt x="5043774" y="6858000"/>
                </a:lnTo>
                <a:lnTo>
                  <a:pt x="4980168" y="6858000"/>
                </a:lnTo>
                <a:lnTo>
                  <a:pt x="4786130" y="6858000"/>
                </a:lnTo>
                <a:lnTo>
                  <a:pt x="4617166" y="6858000"/>
                </a:lnTo>
                <a:lnTo>
                  <a:pt x="3552342" y="6858000"/>
                </a:lnTo>
                <a:lnTo>
                  <a:pt x="3379301" y="6858000"/>
                </a:lnTo>
                <a:lnTo>
                  <a:pt x="2759699" y="6858000"/>
                </a:lnTo>
                <a:lnTo>
                  <a:pt x="2542782" y="6858000"/>
                </a:lnTo>
                <a:lnTo>
                  <a:pt x="2429239" y="6780599"/>
                </a:lnTo>
                <a:cubicBezTo>
                  <a:pt x="2252641" y="6653108"/>
                  <a:pt x="2079285" y="6515397"/>
                  <a:pt x="1904328" y="6374814"/>
                </a:cubicBezTo>
                <a:cubicBezTo>
                  <a:pt x="943579" y="5602839"/>
                  <a:pt x="0" y="4969131"/>
                  <a:pt x="0" y="3621656"/>
                </a:cubicBezTo>
                <a:cubicBezTo>
                  <a:pt x="0" y="2093192"/>
                  <a:pt x="582912" y="754641"/>
                  <a:pt x="1626503" y="14997"/>
                </a:cubicBezTo>
                <a:close/>
              </a:path>
            </a:pathLst>
          </a:custGeom>
          <a:solidFill>
            <a:schemeClr val="bg2">
              <a:tint val="95000"/>
              <a:satMod val="1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prstClr val="white"/>
              </a:solidFill>
              <a:latin typeface="Meiryo"/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829A1E2C-5AC8-40FC-99E9-832069D397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697013" y="0"/>
            <a:ext cx="2529723" cy="6858000"/>
          </a:xfrm>
          <a:custGeom>
            <a:avLst/>
            <a:gdLst>
              <a:gd name="connsiteX0" fmla="*/ 1258269 w 2529723"/>
              <a:gd name="connsiteY0" fmla="*/ 0 h 6858000"/>
              <a:gd name="connsiteX1" fmla="*/ 1275627 w 2529723"/>
              <a:gd name="connsiteY1" fmla="*/ 0 h 6858000"/>
              <a:gd name="connsiteX2" fmla="*/ 1302560 w 2529723"/>
              <a:gd name="connsiteY2" fmla="*/ 24338 h 6858000"/>
              <a:gd name="connsiteX3" fmla="*/ 2522825 w 2529723"/>
              <a:gd name="connsiteY3" fmla="*/ 3678515 h 6858000"/>
              <a:gd name="connsiteX4" fmla="*/ 557500 w 2529723"/>
              <a:gd name="connsiteY4" fmla="*/ 6451411 h 6858000"/>
              <a:gd name="connsiteX5" fmla="*/ 32482 w 2529723"/>
              <a:gd name="connsiteY5" fmla="*/ 6849373 h 6858000"/>
              <a:gd name="connsiteX6" fmla="*/ 19531 w 2529723"/>
              <a:gd name="connsiteY6" fmla="*/ 6858000 h 6858000"/>
              <a:gd name="connsiteX7" fmla="*/ 0 w 2529723"/>
              <a:gd name="connsiteY7" fmla="*/ 6858000 h 6858000"/>
              <a:gd name="connsiteX8" fmla="*/ 14202 w 2529723"/>
              <a:gd name="connsiteY8" fmla="*/ 6848540 h 6858000"/>
              <a:gd name="connsiteX9" fmla="*/ 539221 w 2529723"/>
              <a:gd name="connsiteY9" fmla="*/ 6450578 h 6858000"/>
              <a:gd name="connsiteX10" fmla="*/ 2504546 w 2529723"/>
              <a:gd name="connsiteY10" fmla="*/ 3677682 h 6858000"/>
              <a:gd name="connsiteX11" fmla="*/ 1284280 w 2529723"/>
              <a:gd name="connsiteY11" fmla="*/ 2350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>
              <a:alpha val="7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B272370-0B2D-BD72-A0D0-209BC5EDED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0" y="1058849"/>
            <a:ext cx="3633746" cy="1588422"/>
          </a:xfrm>
        </p:spPr>
        <p:txBody>
          <a:bodyPr anchor="b">
            <a:normAutofit/>
          </a:bodyPr>
          <a:lstStyle/>
          <a:p>
            <a:r>
              <a:rPr lang="en-US" sz="3600" u="sng" dirty="0"/>
              <a:t>Aims and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39B9AD-FF6E-1A0C-4D45-E638C6042B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19" y="2722729"/>
            <a:ext cx="3633747" cy="2700062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US" sz="1700" dirty="0"/>
              <a:t>By the end of this session, you should be able to: </a:t>
            </a:r>
          </a:p>
          <a:p>
            <a:pPr>
              <a:buFontTx/>
              <a:buChar char="-"/>
            </a:pPr>
            <a:r>
              <a:rPr lang="en-US" sz="1700" dirty="0"/>
              <a:t>Remember the names types of </a:t>
            </a:r>
            <a:r>
              <a:rPr lang="en-US" sz="1700"/>
              <a:t>these microphones.</a:t>
            </a:r>
            <a:endParaRPr lang="en-US" sz="1700" dirty="0"/>
          </a:p>
          <a:p>
            <a:pPr>
              <a:buFontTx/>
              <a:buChar char="-"/>
            </a:pPr>
            <a:r>
              <a:rPr lang="en-US" sz="1700" dirty="0"/>
              <a:t>Define their uses</a:t>
            </a:r>
          </a:p>
          <a:p>
            <a:pPr>
              <a:buFontTx/>
              <a:buChar char="-"/>
            </a:pPr>
            <a:r>
              <a:rPr lang="en-US" sz="1700" dirty="0"/>
              <a:t>Identify the differences</a:t>
            </a:r>
          </a:p>
          <a:p>
            <a:pPr>
              <a:buFontTx/>
              <a:buChar char="-"/>
            </a:pPr>
            <a:r>
              <a:rPr lang="en-US" sz="1700" dirty="0"/>
              <a:t>Discuss their functions</a:t>
            </a:r>
          </a:p>
          <a:p>
            <a:pPr>
              <a:buFontTx/>
              <a:buChar char="-"/>
            </a:pPr>
            <a:r>
              <a:rPr lang="en-US" sz="1700" dirty="0"/>
              <a:t>Demonstrate how to set up a basic Audio Workstation</a:t>
            </a:r>
          </a:p>
          <a:p>
            <a:pPr>
              <a:buFontTx/>
              <a:buChar char="-"/>
            </a:pPr>
            <a:r>
              <a:rPr lang="en-US" sz="1700" dirty="0"/>
              <a:t>To identify which mic type is best suited for your individual needs.</a:t>
            </a:r>
          </a:p>
          <a:p>
            <a:pPr>
              <a:buFontTx/>
              <a:buChar char="-"/>
            </a:pPr>
            <a:endParaRPr lang="en-US" sz="1700" dirty="0"/>
          </a:p>
          <a:p>
            <a:pPr marL="0" indent="0">
              <a:buNone/>
            </a:pPr>
            <a:endParaRPr lang="en-US" sz="1700" dirty="0"/>
          </a:p>
        </p:txBody>
      </p:sp>
    </p:spTree>
    <p:extLst>
      <p:ext uri="{BB962C8B-B14F-4D97-AF65-F5344CB8AC3E}">
        <p14:creationId xmlns:p14="http://schemas.microsoft.com/office/powerpoint/2010/main" val="240731858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E5656B-2E9F-ACE9-1A38-0EC305AFAA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Where?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389679-9BB6-F639-127E-577208D08C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9" y="2301498"/>
            <a:ext cx="3889917" cy="3821006"/>
          </a:xfrm>
        </p:spPr>
        <p:txBody>
          <a:bodyPr>
            <a:normAutofit fontScale="85000" lnSpcReduction="20000"/>
          </a:bodyPr>
          <a:lstStyle/>
          <a:p>
            <a:r>
              <a:rPr lang="en-US" dirty="0"/>
              <a:t>Studio</a:t>
            </a:r>
          </a:p>
          <a:p>
            <a:r>
              <a:rPr lang="en-US" dirty="0"/>
              <a:t>Theater production</a:t>
            </a:r>
          </a:p>
          <a:p>
            <a:r>
              <a:rPr lang="en-US" dirty="0"/>
              <a:t>Lectures</a:t>
            </a:r>
          </a:p>
          <a:p>
            <a:r>
              <a:rPr lang="en-US" dirty="0"/>
              <a:t>Retail</a:t>
            </a:r>
          </a:p>
          <a:p>
            <a:r>
              <a:rPr lang="en-US" dirty="0"/>
              <a:t>Live speaking</a:t>
            </a:r>
          </a:p>
          <a:p>
            <a:r>
              <a:rPr lang="en-US" dirty="0"/>
              <a:t>Podcasts/Radio</a:t>
            </a:r>
          </a:p>
          <a:p>
            <a:r>
              <a:rPr lang="en-US" dirty="0"/>
              <a:t>Live Performance</a:t>
            </a:r>
          </a:p>
          <a:p>
            <a:r>
              <a:rPr lang="en-US" dirty="0"/>
              <a:t>Musical</a:t>
            </a:r>
          </a:p>
          <a:p>
            <a:r>
              <a:rPr lang="en-US" dirty="0"/>
              <a:t>Voice Over</a:t>
            </a:r>
          </a:p>
          <a:p>
            <a:r>
              <a:rPr lang="en-US" dirty="0"/>
              <a:t>TV/Film Production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6EC91E7-E49F-00C5-790E-A7D2AA4ACEFE}"/>
              </a:ext>
            </a:extLst>
          </p:cNvPr>
          <p:cNvSpPr txBox="1"/>
          <p:nvPr/>
        </p:nvSpPr>
        <p:spPr>
          <a:xfrm>
            <a:off x="838200" y="1506022"/>
            <a:ext cx="388991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Where might you find or use a Dynamic or Condenser microphone?</a:t>
            </a:r>
          </a:p>
        </p:txBody>
      </p:sp>
      <p:pic>
        <p:nvPicPr>
          <p:cNvPr id="12" name="Picture 11" descr="A person holding a microphone and smiling&#10;&#10;Description automatically generated">
            <a:extLst>
              <a:ext uri="{FF2B5EF4-FFF2-40B4-BE49-F238E27FC236}">
                <a16:creationId xmlns:a16="http://schemas.microsoft.com/office/drawing/2014/main" id="{28B6F8AA-08BB-69A5-4277-47A4438BC74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99447" y="1308617"/>
            <a:ext cx="5654353" cy="42407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88181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16275D-4EE5-2270-A3E9-7291104E74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Key Terms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EA639B-4BE3-08B4-9309-8067890EC35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sz="2900" b="1" dirty="0"/>
              <a:t>Phantom Power:</a:t>
            </a:r>
            <a:endParaRPr lang="en-US" dirty="0"/>
          </a:p>
          <a:p>
            <a:pPr marL="0" indent="0">
              <a:buNone/>
            </a:pPr>
            <a:r>
              <a:rPr lang="en-US" dirty="0"/>
              <a:t>Specific types microphones require an additional </a:t>
            </a:r>
            <a:r>
              <a:rPr lang="en-US" b="1" dirty="0"/>
              <a:t>+48V </a:t>
            </a:r>
            <a:r>
              <a:rPr lang="en-US" dirty="0"/>
              <a:t>of power, this additional power is commonly referred to as “Phantom Power”.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sz="2800" b="1" dirty="0"/>
              <a:t>Audio Interface:</a:t>
            </a:r>
          </a:p>
          <a:p>
            <a:pPr marL="0" indent="0">
              <a:buNone/>
            </a:pPr>
            <a:r>
              <a:rPr lang="en-US" dirty="0"/>
              <a:t>A piece of hardware that connects audio equipment such as microphones or electrical instruments to your computer. As well as being the power unit supplying +48V to specific microphones.</a:t>
            </a:r>
          </a:p>
        </p:txBody>
      </p:sp>
    </p:spTree>
    <p:extLst>
      <p:ext uri="{BB962C8B-B14F-4D97-AF65-F5344CB8AC3E}">
        <p14:creationId xmlns:p14="http://schemas.microsoft.com/office/powerpoint/2010/main" val="134769541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7D9AA5-25DC-25E7-FB7E-019EE16958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755374"/>
            <a:ext cx="10515600" cy="5421589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US" sz="2900" b="1" dirty="0"/>
              <a:t>XLR Cables:</a:t>
            </a:r>
          </a:p>
          <a:p>
            <a:pPr marL="0" indent="0">
              <a:buNone/>
            </a:pPr>
            <a:r>
              <a:rPr lang="en-US" dirty="0"/>
              <a:t>Simply a XLR cable is an audio cable that transfers signals to and from sources. i.e. Microphone to Interface. Interface to speakers.</a:t>
            </a:r>
          </a:p>
          <a:p>
            <a:pPr marL="0" indent="0">
              <a:buNone/>
            </a:pPr>
            <a:r>
              <a:rPr lang="en-US" dirty="0"/>
              <a:t>These cables are also capable of transferring +48 volts of power to specific microphones.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sz="2800" b="1" dirty="0"/>
              <a:t>Frequency Response:</a:t>
            </a:r>
          </a:p>
          <a:p>
            <a:pPr marL="0" indent="0">
              <a:buNone/>
            </a:pPr>
            <a:r>
              <a:rPr lang="en-US" dirty="0"/>
              <a:t>In short </a:t>
            </a:r>
            <a:r>
              <a:rPr lang="en-US"/>
              <a:t>Frequency Response is </a:t>
            </a:r>
            <a:r>
              <a:rPr lang="en-US" dirty="0"/>
              <a:t>t</a:t>
            </a:r>
            <a:r>
              <a:rPr lang="en-US"/>
              <a:t>he </a:t>
            </a:r>
            <a:r>
              <a:rPr lang="en-US" dirty="0"/>
              <a:t>range of frequency the device can record or emit.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sz="2900" b="1" dirty="0"/>
              <a:t>Polar Pattern:</a:t>
            </a:r>
          </a:p>
          <a:p>
            <a:pPr marL="0" indent="0">
              <a:buNone/>
            </a:pPr>
            <a:r>
              <a:rPr lang="en-US" dirty="0"/>
              <a:t>“Polar patterns refer to the sensitivity of any given microphone to sounds arriving from different angles, to its central axis.” - Rode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1641713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52304D-5384-902C-D63D-90A1321056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Polar Patterns/Frequency Responses</a:t>
            </a:r>
          </a:p>
        </p:txBody>
      </p:sp>
      <p:pic>
        <p:nvPicPr>
          <p:cNvPr id="5" name="Content Placeholder 4" descr="A screenshot of a computer screen&#10;&#10;Description automatically generated">
            <a:extLst>
              <a:ext uri="{FF2B5EF4-FFF2-40B4-BE49-F238E27FC236}">
                <a16:creationId xmlns:a16="http://schemas.microsoft.com/office/drawing/2014/main" id="{2EDDC05B-37A2-2AD1-0666-9E2582E51F5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88885" y="1690688"/>
            <a:ext cx="11214230" cy="4705972"/>
          </a:xfrm>
        </p:spPr>
      </p:pic>
    </p:spTree>
    <p:extLst>
      <p:ext uri="{BB962C8B-B14F-4D97-AF65-F5344CB8AC3E}">
        <p14:creationId xmlns:p14="http://schemas.microsoft.com/office/powerpoint/2010/main" val="46462184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23E547B5-89CF-4EC0-96DE-25771AED07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F0B8CEB-8279-4E5E-A0CE-1FC9F71736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782" y="0"/>
            <a:ext cx="7421217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A5AF0BF-0151-1A53-21B1-B0BE9652B2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76858" y="2763579"/>
            <a:ext cx="4140014" cy="1330839"/>
          </a:xfrm>
        </p:spPr>
        <p:txBody>
          <a:bodyPr>
            <a:normAutofit fontScale="90000"/>
          </a:bodyPr>
          <a:lstStyle/>
          <a:p>
            <a:r>
              <a:rPr lang="en-US"/>
              <a:t>Example 1: Shure SM57 Dynamic Microphone</a:t>
            </a:r>
            <a:endParaRPr lang="en-US" dirty="0"/>
          </a:p>
        </p:txBody>
      </p:sp>
      <p:pic>
        <p:nvPicPr>
          <p:cNvPr id="5" name="Content Placeholder 4" descr="Close-up of a microphone&#10;&#10;Description automatically generated">
            <a:extLst>
              <a:ext uri="{FF2B5EF4-FFF2-40B4-BE49-F238E27FC236}">
                <a16:creationId xmlns:a16="http://schemas.microsoft.com/office/drawing/2014/main" id="{89B829BD-34FD-0B2A-AF35-E747CD5913F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633" r="-2" b="-2"/>
          <a:stretch/>
        </p:blipFill>
        <p:spPr>
          <a:xfrm>
            <a:off x="20" y="10"/>
            <a:ext cx="6901711" cy="6857990"/>
          </a:xfrm>
          <a:custGeom>
            <a:avLst/>
            <a:gdLst/>
            <a:ahLst/>
            <a:cxnLst/>
            <a:rect l="l" t="t" r="r" b="b"/>
            <a:pathLst>
              <a:path w="6901731" h="6858000">
                <a:moveTo>
                  <a:pt x="0" y="0"/>
                </a:moveTo>
                <a:lnTo>
                  <a:pt x="6897896" y="5958"/>
                </a:lnTo>
                <a:lnTo>
                  <a:pt x="6866823" y="62592"/>
                </a:lnTo>
                <a:lnTo>
                  <a:pt x="6901731" y="89476"/>
                </a:lnTo>
                <a:lnTo>
                  <a:pt x="6901731" y="103833"/>
                </a:lnTo>
                <a:lnTo>
                  <a:pt x="6900034" y="110092"/>
                </a:lnTo>
                <a:lnTo>
                  <a:pt x="6901731" y="113679"/>
                </a:lnTo>
                <a:lnTo>
                  <a:pt x="6901731" y="405560"/>
                </a:lnTo>
                <a:lnTo>
                  <a:pt x="6900456" y="429509"/>
                </a:lnTo>
                <a:cubicBezTo>
                  <a:pt x="6892773" y="535647"/>
                  <a:pt x="6878314" y="537918"/>
                  <a:pt x="6886342" y="636808"/>
                </a:cubicBezTo>
                <a:cubicBezTo>
                  <a:pt x="6892506" y="756883"/>
                  <a:pt x="6864504" y="771443"/>
                  <a:pt x="6851784" y="839073"/>
                </a:cubicBezTo>
                <a:cubicBezTo>
                  <a:pt x="6838675" y="892655"/>
                  <a:pt x="6864124" y="961738"/>
                  <a:pt x="6845760" y="994930"/>
                </a:cubicBezTo>
                <a:cubicBezTo>
                  <a:pt x="6833572" y="1024166"/>
                  <a:pt x="6859282" y="1058905"/>
                  <a:pt x="6845601" y="1112932"/>
                </a:cubicBezTo>
                <a:cubicBezTo>
                  <a:pt x="6838700" y="1149910"/>
                  <a:pt x="6829138" y="1151035"/>
                  <a:pt x="6820235" y="1187433"/>
                </a:cubicBezTo>
                <a:cubicBezTo>
                  <a:pt x="6815504" y="1196464"/>
                  <a:pt x="6777707" y="1338549"/>
                  <a:pt x="6759643" y="1337010"/>
                </a:cubicBezTo>
                <a:cubicBezTo>
                  <a:pt x="6737660" y="1337296"/>
                  <a:pt x="6760650" y="1396341"/>
                  <a:pt x="6736375" y="1382272"/>
                </a:cubicBezTo>
                <a:cubicBezTo>
                  <a:pt x="6755741" y="1415836"/>
                  <a:pt x="6714675" y="1414567"/>
                  <a:pt x="6701292" y="1432111"/>
                </a:cubicBezTo>
                <a:cubicBezTo>
                  <a:pt x="6721110" y="1460185"/>
                  <a:pt x="6692106" y="1490815"/>
                  <a:pt x="6686578" y="1518624"/>
                </a:cubicBezTo>
                <a:cubicBezTo>
                  <a:pt x="6682512" y="1567002"/>
                  <a:pt x="6679579" y="1571443"/>
                  <a:pt x="6670824" y="1607743"/>
                </a:cubicBezTo>
                <a:cubicBezTo>
                  <a:pt x="6671133" y="1629590"/>
                  <a:pt x="6663161" y="1656870"/>
                  <a:pt x="6664392" y="1696405"/>
                </a:cubicBezTo>
                <a:cubicBezTo>
                  <a:pt x="6655686" y="1770486"/>
                  <a:pt x="6641938" y="1757082"/>
                  <a:pt x="6642880" y="1812372"/>
                </a:cubicBezTo>
                <a:cubicBezTo>
                  <a:pt x="6638579" y="1872475"/>
                  <a:pt x="6619231" y="1825476"/>
                  <a:pt x="6612547" y="1876437"/>
                </a:cubicBezTo>
                <a:cubicBezTo>
                  <a:pt x="6600695" y="1913834"/>
                  <a:pt x="6591061" y="1923231"/>
                  <a:pt x="6571760" y="1953331"/>
                </a:cubicBezTo>
                <a:cubicBezTo>
                  <a:pt x="6561039" y="1989021"/>
                  <a:pt x="6544090" y="2087896"/>
                  <a:pt x="6520213" y="2096455"/>
                </a:cubicBezTo>
                <a:lnTo>
                  <a:pt x="6492461" y="2188148"/>
                </a:lnTo>
                <a:cubicBezTo>
                  <a:pt x="6504372" y="2211333"/>
                  <a:pt x="6489131" y="2253220"/>
                  <a:pt x="6471854" y="2259117"/>
                </a:cubicBezTo>
                <a:cubicBezTo>
                  <a:pt x="6466151" y="2287829"/>
                  <a:pt x="6440452" y="2301346"/>
                  <a:pt x="6439832" y="2328334"/>
                </a:cubicBezTo>
                <a:cubicBezTo>
                  <a:pt x="6431013" y="2351201"/>
                  <a:pt x="6444250" y="2396409"/>
                  <a:pt x="6425162" y="2408211"/>
                </a:cubicBezTo>
                <a:lnTo>
                  <a:pt x="6417221" y="2427382"/>
                </a:lnTo>
                <a:lnTo>
                  <a:pt x="6425030" y="2464387"/>
                </a:lnTo>
                <a:lnTo>
                  <a:pt x="6406293" y="2472223"/>
                </a:lnTo>
                <a:cubicBezTo>
                  <a:pt x="6406862" y="2477277"/>
                  <a:pt x="6406486" y="2491723"/>
                  <a:pt x="6405400" y="2493547"/>
                </a:cubicBezTo>
                <a:lnTo>
                  <a:pt x="6374829" y="2532070"/>
                </a:lnTo>
                <a:cubicBezTo>
                  <a:pt x="6374597" y="2545374"/>
                  <a:pt x="6360976" y="2563797"/>
                  <a:pt x="6350864" y="2577422"/>
                </a:cubicBezTo>
                <a:cubicBezTo>
                  <a:pt x="6327056" y="2632768"/>
                  <a:pt x="6341262" y="2616275"/>
                  <a:pt x="6329174" y="2663854"/>
                </a:cubicBezTo>
                <a:cubicBezTo>
                  <a:pt x="6326303" y="2703642"/>
                  <a:pt x="6332854" y="2709643"/>
                  <a:pt x="6315095" y="2741507"/>
                </a:cubicBezTo>
                <a:cubicBezTo>
                  <a:pt x="6319921" y="2740191"/>
                  <a:pt x="6321925" y="2742004"/>
                  <a:pt x="6322463" y="2745641"/>
                </a:cubicBezTo>
                <a:cubicBezTo>
                  <a:pt x="6322245" y="2747982"/>
                  <a:pt x="6322027" y="2750323"/>
                  <a:pt x="6321808" y="2752663"/>
                </a:cubicBezTo>
                <a:lnTo>
                  <a:pt x="6314569" y="2756718"/>
                </a:lnTo>
                <a:cubicBezTo>
                  <a:pt x="6289324" y="2773686"/>
                  <a:pt x="6317551" y="2780051"/>
                  <a:pt x="6315211" y="2811618"/>
                </a:cubicBezTo>
                <a:cubicBezTo>
                  <a:pt x="6315620" y="2826627"/>
                  <a:pt x="6296047" y="2885298"/>
                  <a:pt x="6302211" y="2882314"/>
                </a:cubicBezTo>
                <a:lnTo>
                  <a:pt x="6286167" y="2949597"/>
                </a:lnTo>
                <a:cubicBezTo>
                  <a:pt x="6286401" y="2994618"/>
                  <a:pt x="6286615" y="2971464"/>
                  <a:pt x="6287037" y="3008578"/>
                </a:cubicBezTo>
                <a:cubicBezTo>
                  <a:pt x="6293795" y="3029535"/>
                  <a:pt x="6274405" y="3114154"/>
                  <a:pt x="6259150" y="3123139"/>
                </a:cubicBezTo>
                <a:cubicBezTo>
                  <a:pt x="6250085" y="3189063"/>
                  <a:pt x="6269067" y="3151280"/>
                  <a:pt x="6272249" y="3227854"/>
                </a:cubicBezTo>
                <a:cubicBezTo>
                  <a:pt x="6278775" y="3295842"/>
                  <a:pt x="6289216" y="3303765"/>
                  <a:pt x="6292288" y="3378383"/>
                </a:cubicBezTo>
                <a:cubicBezTo>
                  <a:pt x="6303894" y="3395995"/>
                  <a:pt x="6287498" y="3432581"/>
                  <a:pt x="6288328" y="3459618"/>
                </a:cubicBezTo>
                <a:cubicBezTo>
                  <a:pt x="6289158" y="3486653"/>
                  <a:pt x="6299937" y="3538735"/>
                  <a:pt x="6297272" y="3540603"/>
                </a:cubicBezTo>
                <a:cubicBezTo>
                  <a:pt x="6296849" y="3577379"/>
                  <a:pt x="6294184" y="3587943"/>
                  <a:pt x="6291001" y="3638374"/>
                </a:cubicBezTo>
                <a:cubicBezTo>
                  <a:pt x="6283026" y="3666794"/>
                  <a:pt x="6265833" y="3731744"/>
                  <a:pt x="6283592" y="3763609"/>
                </a:cubicBezTo>
                <a:cubicBezTo>
                  <a:pt x="6264286" y="3758340"/>
                  <a:pt x="6290177" y="3803150"/>
                  <a:pt x="6274068" y="3814506"/>
                </a:cubicBezTo>
                <a:cubicBezTo>
                  <a:pt x="6260645" y="3821643"/>
                  <a:pt x="6265372" y="3836902"/>
                  <a:pt x="6262850" y="3850454"/>
                </a:cubicBezTo>
                <a:cubicBezTo>
                  <a:pt x="6250418" y="3863479"/>
                  <a:pt x="6250660" y="3955243"/>
                  <a:pt x="6257357" y="3975474"/>
                </a:cubicBezTo>
                <a:cubicBezTo>
                  <a:pt x="6245091" y="4036737"/>
                  <a:pt x="6237535" y="4029237"/>
                  <a:pt x="6257889" y="4073155"/>
                </a:cubicBezTo>
                <a:cubicBezTo>
                  <a:pt x="6259272" y="4085906"/>
                  <a:pt x="6239882" y="4116397"/>
                  <a:pt x="6237441" y="4126638"/>
                </a:cubicBezTo>
                <a:lnTo>
                  <a:pt x="6245587" y="4172738"/>
                </a:lnTo>
                <a:lnTo>
                  <a:pt x="6235772" y="4176721"/>
                </a:lnTo>
                <a:lnTo>
                  <a:pt x="6233287" y="4195136"/>
                </a:lnTo>
                <a:lnTo>
                  <a:pt x="6234619" y="4280850"/>
                </a:lnTo>
                <a:cubicBezTo>
                  <a:pt x="6239453" y="4320763"/>
                  <a:pt x="6223309" y="4337596"/>
                  <a:pt x="6219318" y="4402526"/>
                </a:cubicBezTo>
                <a:cubicBezTo>
                  <a:pt x="6205466" y="4516209"/>
                  <a:pt x="6216183" y="4588729"/>
                  <a:pt x="6216810" y="4651172"/>
                </a:cubicBezTo>
                <a:cubicBezTo>
                  <a:pt x="6217673" y="4756959"/>
                  <a:pt x="6228654" y="4824005"/>
                  <a:pt x="6225945" y="4916779"/>
                </a:cubicBezTo>
                <a:cubicBezTo>
                  <a:pt x="6217032" y="4993010"/>
                  <a:pt x="6264271" y="4984591"/>
                  <a:pt x="6230174" y="5051379"/>
                </a:cubicBezTo>
                <a:cubicBezTo>
                  <a:pt x="6235713" y="5056951"/>
                  <a:pt x="6239420" y="5163714"/>
                  <a:pt x="6242600" y="5170879"/>
                </a:cubicBezTo>
                <a:lnTo>
                  <a:pt x="6235996" y="5216428"/>
                </a:lnTo>
                <a:lnTo>
                  <a:pt x="6214638" y="5285298"/>
                </a:lnTo>
                <a:cubicBezTo>
                  <a:pt x="6211392" y="5297492"/>
                  <a:pt x="6225576" y="5312063"/>
                  <a:pt x="6228432" y="5317696"/>
                </a:cubicBezTo>
                <a:lnTo>
                  <a:pt x="6246496" y="5398787"/>
                </a:lnTo>
                <a:lnTo>
                  <a:pt x="6244793" y="5399530"/>
                </a:lnTo>
                <a:lnTo>
                  <a:pt x="6241695" y="5406948"/>
                </a:lnTo>
                <a:lnTo>
                  <a:pt x="6267461" y="5499413"/>
                </a:lnTo>
                <a:cubicBezTo>
                  <a:pt x="6285387" y="5533848"/>
                  <a:pt x="6284888" y="5550029"/>
                  <a:pt x="6295987" y="5582659"/>
                </a:cubicBezTo>
                <a:cubicBezTo>
                  <a:pt x="6311253" y="5681724"/>
                  <a:pt x="6295439" y="5695558"/>
                  <a:pt x="6364803" y="5784263"/>
                </a:cubicBezTo>
                <a:cubicBezTo>
                  <a:pt x="6379348" y="5818651"/>
                  <a:pt x="6412475" y="5906802"/>
                  <a:pt x="6423050" y="5922637"/>
                </a:cubicBezTo>
                <a:cubicBezTo>
                  <a:pt x="6445210" y="5973612"/>
                  <a:pt x="6468179" y="6023873"/>
                  <a:pt x="6497767" y="6090108"/>
                </a:cubicBezTo>
                <a:cubicBezTo>
                  <a:pt x="6571895" y="6150548"/>
                  <a:pt x="6572491" y="6236583"/>
                  <a:pt x="6606710" y="6281543"/>
                </a:cubicBezTo>
                <a:cubicBezTo>
                  <a:pt x="6633675" y="6335892"/>
                  <a:pt x="6654357" y="6388782"/>
                  <a:pt x="6667540" y="6443715"/>
                </a:cubicBezTo>
                <a:cubicBezTo>
                  <a:pt x="6685192" y="6466826"/>
                  <a:pt x="6650500" y="6508701"/>
                  <a:pt x="6659722" y="6550105"/>
                </a:cubicBezTo>
                <a:cubicBezTo>
                  <a:pt x="6665926" y="6645044"/>
                  <a:pt x="6669126" y="6627536"/>
                  <a:pt x="6671805" y="6687397"/>
                </a:cubicBezTo>
                <a:cubicBezTo>
                  <a:pt x="6682671" y="6733683"/>
                  <a:pt x="6665210" y="6772117"/>
                  <a:pt x="6669658" y="6806602"/>
                </a:cubicBezTo>
                <a:cubicBezTo>
                  <a:pt x="6661174" y="6812658"/>
                  <a:pt x="6667097" y="6831470"/>
                  <a:pt x="6675783" y="6850325"/>
                </a:cubicBezTo>
                <a:lnTo>
                  <a:pt x="6679704" y="6858000"/>
                </a:lnTo>
                <a:lnTo>
                  <a:pt x="4532241" y="6858000"/>
                </a:lnTo>
                <a:lnTo>
                  <a:pt x="1208596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89485167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5DD37C-5C6A-F625-25F8-D7F8D8D22D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Dynamic Microphones: Specifications and uses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E0048AA-8060-79CB-6EB1-A8DFA79110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257800" cy="4351338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dirty="0"/>
              <a:t>SM57 Specs:</a:t>
            </a:r>
          </a:p>
          <a:p>
            <a:pPr>
              <a:buFontTx/>
              <a:buChar char="-"/>
            </a:pPr>
            <a:r>
              <a:rPr lang="en-US" dirty="0"/>
              <a:t>Polar Pattern: Cardioid</a:t>
            </a:r>
          </a:p>
          <a:p>
            <a:pPr>
              <a:buFontTx/>
              <a:buChar char="-"/>
            </a:pPr>
            <a:r>
              <a:rPr lang="en-US" dirty="0"/>
              <a:t>Directional</a:t>
            </a:r>
          </a:p>
          <a:p>
            <a:pPr>
              <a:buFontTx/>
              <a:buChar char="-"/>
            </a:pPr>
            <a:r>
              <a:rPr lang="en-GB" b="0" i="0" dirty="0">
                <a:solidFill>
                  <a:srgbClr val="000000"/>
                </a:solidFill>
                <a:effectLst/>
                <a:latin typeface="din-2014"/>
              </a:rPr>
              <a:t>40Hz to 15,000 Hz Frequency Response</a:t>
            </a:r>
            <a:endParaRPr lang="en-US" dirty="0"/>
          </a:p>
          <a:p>
            <a:pPr>
              <a:buFontTx/>
              <a:buChar char="-"/>
            </a:pPr>
            <a:r>
              <a:rPr lang="en-US" dirty="0"/>
              <a:t>Output Impedance of </a:t>
            </a:r>
            <a:r>
              <a:rPr lang="el-GR" b="0" i="0" dirty="0">
                <a:solidFill>
                  <a:srgbClr val="000000"/>
                </a:solidFill>
                <a:effectLst/>
                <a:latin typeface="din-2014"/>
              </a:rPr>
              <a:t>310 Ω</a:t>
            </a:r>
            <a:endParaRPr lang="en-US" b="0" i="0" dirty="0">
              <a:solidFill>
                <a:srgbClr val="000000"/>
              </a:solidFill>
              <a:effectLst/>
              <a:latin typeface="din-2014"/>
            </a:endParaRPr>
          </a:p>
          <a:p>
            <a:pPr>
              <a:buFontTx/>
              <a:buChar char="-"/>
            </a:pPr>
            <a:r>
              <a:rPr lang="en-GB" b="0" i="0" dirty="0">
                <a:solidFill>
                  <a:srgbClr val="000000"/>
                </a:solidFill>
                <a:effectLst/>
                <a:latin typeface="din-2014"/>
              </a:rPr>
              <a:t>Weight of 284g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0000"/>
                </a:solidFill>
                <a:latin typeface="din-2014"/>
              </a:rPr>
              <a:t>3 pin XLR Connector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0000"/>
                </a:solidFill>
                <a:latin typeface="din-2014"/>
              </a:rPr>
              <a:t>Phantom Power not required</a:t>
            </a:r>
            <a:endParaRPr lang="en-US" dirty="0"/>
          </a:p>
        </p:txBody>
      </p:sp>
      <p:sp>
        <p:nvSpPr>
          <p:cNvPr id="3" name="Content Placeholder 6">
            <a:extLst>
              <a:ext uri="{FF2B5EF4-FFF2-40B4-BE49-F238E27FC236}">
                <a16:creationId xmlns:a16="http://schemas.microsoft.com/office/drawing/2014/main" id="{140790D9-43D3-2C54-0C3C-B5607BFC2226}"/>
              </a:ext>
            </a:extLst>
          </p:cNvPr>
          <p:cNvSpPr txBox="1">
            <a:spLocks/>
          </p:cNvSpPr>
          <p:nvPr/>
        </p:nvSpPr>
        <p:spPr>
          <a:xfrm>
            <a:off x="6096000" y="1825625"/>
            <a:ext cx="52578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US" dirty="0"/>
              <a:t>Common uses:</a:t>
            </a:r>
          </a:p>
          <a:p>
            <a:pPr>
              <a:buFontTx/>
              <a:buChar char="-"/>
            </a:pPr>
            <a:r>
              <a:rPr lang="en-US" dirty="0"/>
              <a:t>Studios</a:t>
            </a:r>
          </a:p>
          <a:p>
            <a:pPr>
              <a:buFontTx/>
              <a:buChar char="-"/>
            </a:pPr>
            <a:r>
              <a:rPr lang="en-US" dirty="0"/>
              <a:t>Workplace environments</a:t>
            </a:r>
          </a:p>
          <a:p>
            <a:pPr>
              <a:buFontTx/>
              <a:buChar char="-"/>
            </a:pPr>
            <a:r>
              <a:rPr lang="en-US" dirty="0"/>
              <a:t>Live sound</a:t>
            </a:r>
          </a:p>
          <a:p>
            <a:pPr>
              <a:buFontTx/>
              <a:buChar char="-"/>
            </a:pPr>
            <a:r>
              <a:rPr lang="en-US" dirty="0"/>
              <a:t>Dialogue: Broadcast/Podcast</a:t>
            </a:r>
          </a:p>
          <a:p>
            <a:pPr>
              <a:buFontTx/>
              <a:buChar char="-"/>
            </a:pPr>
            <a:r>
              <a:rPr lang="en-US" dirty="0"/>
              <a:t>Instruments</a:t>
            </a:r>
          </a:p>
        </p:txBody>
      </p:sp>
    </p:spTree>
    <p:extLst>
      <p:ext uri="{BB962C8B-B14F-4D97-AF65-F5344CB8AC3E}">
        <p14:creationId xmlns:p14="http://schemas.microsoft.com/office/powerpoint/2010/main" val="312186536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>
            <a:extLst>
              <a:ext uri="{FF2B5EF4-FFF2-40B4-BE49-F238E27FC236}">
                <a16:creationId xmlns:a16="http://schemas.microsoft.com/office/drawing/2014/main" id="{657F69E0-C4B0-4BEC-A689-4F8D877F05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close-up of a microphone&#10;&#10;Description automatically generated">
            <a:extLst>
              <a:ext uri="{FF2B5EF4-FFF2-40B4-BE49-F238E27FC236}">
                <a16:creationId xmlns:a16="http://schemas.microsoft.com/office/drawing/2014/main" id="{B28BC8EA-9BE2-3D1F-2C50-920B2FFD0BB6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</a:blip>
          <a:srcRect l="25"/>
          <a:stretch/>
        </p:blipFill>
        <p:spPr>
          <a:xfrm>
            <a:off x="20" y="10"/>
            <a:ext cx="1218893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D1AE14F-08B1-C854-D722-0C7665FC36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1122363"/>
            <a:ext cx="9144000" cy="306324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600">
                <a:solidFill>
                  <a:schemeClr val="bg1"/>
                </a:solidFill>
              </a:rPr>
              <a:t>Example 2: Aston Spirit Condenser Microphone</a:t>
            </a:r>
          </a:p>
        </p:txBody>
      </p:sp>
      <p:sp>
        <p:nvSpPr>
          <p:cNvPr id="24" name="sketchy line">
            <a:extLst>
              <a:ext uri="{FF2B5EF4-FFF2-40B4-BE49-F238E27FC236}">
                <a16:creationId xmlns:a16="http://schemas.microsoft.com/office/drawing/2014/main" id="{9F6380B4-6A1C-481E-8408-B4E6C75B9B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74206" y="4368623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478919 w 4243589"/>
              <a:gd name="connsiteY1" fmla="*/ 0 h 18288"/>
              <a:gd name="connsiteX2" fmla="*/ 957839 w 4243589"/>
              <a:gd name="connsiteY2" fmla="*/ 0 h 18288"/>
              <a:gd name="connsiteX3" fmla="*/ 1521630 w 4243589"/>
              <a:gd name="connsiteY3" fmla="*/ 0 h 18288"/>
              <a:gd name="connsiteX4" fmla="*/ 2212729 w 4243589"/>
              <a:gd name="connsiteY4" fmla="*/ 0 h 18288"/>
              <a:gd name="connsiteX5" fmla="*/ 2734084 w 4243589"/>
              <a:gd name="connsiteY5" fmla="*/ 0 h 18288"/>
              <a:gd name="connsiteX6" fmla="*/ 3255439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594926 w 4243589"/>
              <a:gd name="connsiteY9" fmla="*/ 18288 h 18288"/>
              <a:gd name="connsiteX10" fmla="*/ 3073571 w 4243589"/>
              <a:gd name="connsiteY10" fmla="*/ 18288 h 18288"/>
              <a:gd name="connsiteX11" fmla="*/ 2552216 w 4243589"/>
              <a:gd name="connsiteY11" fmla="*/ 18288 h 18288"/>
              <a:gd name="connsiteX12" fmla="*/ 1903553 w 4243589"/>
              <a:gd name="connsiteY12" fmla="*/ 18288 h 18288"/>
              <a:gd name="connsiteX13" fmla="*/ 1212454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rgbClr val="FFFFFF">
              <a:alpha val="75000"/>
            </a:srgbClr>
          </a:solidFill>
          <a:ln w="44450" cap="rnd">
            <a:solidFill>
              <a:schemeClr val="bg1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454591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438F84-A642-8A61-6DC3-06CD4307A0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Condenser Microphones: Specification and uses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2D431F-06E4-8CD9-8CED-4D766FF693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257800" cy="4351338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US" b="1" u="sng" dirty="0"/>
              <a:t>Aston Spirit Specs</a:t>
            </a:r>
          </a:p>
          <a:p>
            <a:pPr marL="0" indent="0">
              <a:buNone/>
            </a:pPr>
            <a:r>
              <a:rPr lang="en-US" dirty="0"/>
              <a:t>- Polar Pattern: Cardioid, Figure of Eight, Omnidirectional.</a:t>
            </a:r>
          </a:p>
          <a:p>
            <a:pPr>
              <a:buFontTx/>
              <a:buChar char="-"/>
            </a:pPr>
            <a:r>
              <a:rPr lang="en-US" dirty="0"/>
              <a:t>Directional/Omni</a:t>
            </a:r>
          </a:p>
          <a:p>
            <a:pPr>
              <a:buFontTx/>
              <a:buChar char="-"/>
            </a:pPr>
            <a:r>
              <a:rPr lang="en-GB" b="0" i="0" dirty="0">
                <a:solidFill>
                  <a:srgbClr val="000000"/>
                </a:solidFill>
                <a:effectLst/>
                <a:latin typeface="din-2014"/>
              </a:rPr>
              <a:t>20Hz to 20,000Hz Frequency Response</a:t>
            </a:r>
            <a:endParaRPr lang="en-US" dirty="0"/>
          </a:p>
          <a:p>
            <a:pPr>
              <a:buFontTx/>
              <a:buChar char="-"/>
            </a:pPr>
            <a:r>
              <a:rPr lang="en-US" dirty="0"/>
              <a:t>Output Impedance of </a:t>
            </a:r>
            <a:r>
              <a:rPr lang="en-US" b="0" i="0" dirty="0">
                <a:solidFill>
                  <a:srgbClr val="000000"/>
                </a:solidFill>
                <a:effectLst/>
                <a:latin typeface="din-2014"/>
              </a:rPr>
              <a:t>1000</a:t>
            </a:r>
            <a:r>
              <a:rPr lang="el-GR" b="0" i="0" dirty="0">
                <a:solidFill>
                  <a:srgbClr val="000000"/>
                </a:solidFill>
                <a:effectLst/>
                <a:latin typeface="din-2014"/>
              </a:rPr>
              <a:t> Ω</a:t>
            </a:r>
            <a:endParaRPr lang="en-US" b="0" i="0" dirty="0">
              <a:solidFill>
                <a:srgbClr val="000000"/>
              </a:solidFill>
              <a:effectLst/>
              <a:latin typeface="din-2014"/>
            </a:endParaRPr>
          </a:p>
          <a:p>
            <a:pPr>
              <a:buFontTx/>
              <a:buChar char="-"/>
            </a:pPr>
            <a:r>
              <a:rPr lang="en-GB" b="0" i="0" dirty="0">
                <a:solidFill>
                  <a:srgbClr val="000000"/>
                </a:solidFill>
                <a:effectLst/>
                <a:latin typeface="din-2014"/>
              </a:rPr>
              <a:t>Weight of 625 g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0000"/>
                </a:solidFill>
                <a:latin typeface="din-2014"/>
              </a:rPr>
              <a:t>3 pin XLR Connector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0000"/>
                </a:solidFill>
                <a:latin typeface="din-2014"/>
              </a:rPr>
              <a:t>Phantom Power</a:t>
            </a:r>
            <a:r>
              <a:rPr lang="en-US" dirty="0">
                <a:solidFill>
                  <a:srgbClr val="000000"/>
                </a:solidFill>
                <a:latin typeface="din-2014"/>
              </a:rPr>
              <a:t> required</a:t>
            </a: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  <p:sp>
        <p:nvSpPr>
          <p:cNvPr id="4" name="Content Placeholder 6">
            <a:extLst>
              <a:ext uri="{FF2B5EF4-FFF2-40B4-BE49-F238E27FC236}">
                <a16:creationId xmlns:a16="http://schemas.microsoft.com/office/drawing/2014/main" id="{D4B26BEA-E452-CA51-148D-12EB1E6E14AA}"/>
              </a:ext>
            </a:extLst>
          </p:cNvPr>
          <p:cNvSpPr txBox="1">
            <a:spLocks/>
          </p:cNvSpPr>
          <p:nvPr/>
        </p:nvSpPr>
        <p:spPr>
          <a:xfrm>
            <a:off x="6096000" y="1825625"/>
            <a:ext cx="52578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US" b="1" u="sng" dirty="0"/>
              <a:t>Common uses</a:t>
            </a:r>
          </a:p>
          <a:p>
            <a:pPr>
              <a:buFontTx/>
              <a:buChar char="-"/>
            </a:pPr>
            <a:r>
              <a:rPr lang="en-US" dirty="0"/>
              <a:t>Studios</a:t>
            </a:r>
          </a:p>
          <a:p>
            <a:pPr>
              <a:buFontTx/>
              <a:buChar char="-"/>
            </a:pPr>
            <a:r>
              <a:rPr lang="en-US" dirty="0"/>
              <a:t>Dialogue</a:t>
            </a:r>
          </a:p>
          <a:p>
            <a:pPr>
              <a:buFontTx/>
              <a:buChar char="-"/>
            </a:pPr>
            <a:r>
              <a:rPr lang="en-US" dirty="0"/>
              <a:t>Vocals</a:t>
            </a:r>
          </a:p>
          <a:p>
            <a:pPr>
              <a:buFontTx/>
              <a:buChar char="-"/>
            </a:pPr>
            <a:r>
              <a:rPr lang="en-US" dirty="0"/>
              <a:t>Instruments</a:t>
            </a:r>
          </a:p>
        </p:txBody>
      </p:sp>
    </p:spTree>
    <p:extLst>
      <p:ext uri="{BB962C8B-B14F-4D97-AF65-F5344CB8AC3E}">
        <p14:creationId xmlns:p14="http://schemas.microsoft.com/office/powerpoint/2010/main" val="59086752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close up of a microphone&#10;&#10;Description automatically generated">
            <a:extLst>
              <a:ext uri="{FF2B5EF4-FFF2-40B4-BE49-F238E27FC236}">
                <a16:creationId xmlns:a16="http://schemas.microsoft.com/office/drawing/2014/main" id="{B2EC05BC-4025-607A-85C6-7D130F69C7B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967223"/>
            <a:ext cx="12191999" cy="49235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134189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4DA118-FB55-7E29-26E3-BAC70BE457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u="sng" dirty="0"/>
              <a:t>Dynamic vs Condenser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DF15094-A7C0-192A-0EEE-ED206A1197D8}"/>
              </a:ext>
            </a:extLst>
          </p:cNvPr>
          <p:cNvSpPr txBox="1"/>
          <p:nvPr/>
        </p:nvSpPr>
        <p:spPr>
          <a:xfrm>
            <a:off x="1461054" y="1971952"/>
            <a:ext cx="2690191" cy="45089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300" b="1" dirty="0"/>
              <a:t>Dynamic:</a:t>
            </a:r>
          </a:p>
          <a:p>
            <a:endParaRPr lang="en-US" sz="2200" dirty="0"/>
          </a:p>
          <a:p>
            <a:pPr marL="285750" indent="-285750">
              <a:buFontTx/>
              <a:buChar char="-"/>
            </a:pPr>
            <a:r>
              <a:rPr lang="en-US" sz="2200" dirty="0"/>
              <a:t>No phantom power is required</a:t>
            </a:r>
          </a:p>
          <a:p>
            <a:pPr marL="285750" indent="-285750">
              <a:buFontTx/>
              <a:buChar char="-"/>
            </a:pPr>
            <a:r>
              <a:rPr lang="en-US" sz="2200" dirty="0"/>
              <a:t>Lower frequency response</a:t>
            </a:r>
          </a:p>
          <a:p>
            <a:pPr marL="285750" indent="-285750">
              <a:buFontTx/>
              <a:buChar char="-"/>
            </a:pPr>
            <a:r>
              <a:rPr lang="en-US" sz="2200" dirty="0"/>
              <a:t>Cheaper to buy</a:t>
            </a:r>
          </a:p>
          <a:p>
            <a:pPr marL="285750" indent="-285750">
              <a:buFontTx/>
              <a:buChar char="-"/>
            </a:pPr>
            <a:r>
              <a:rPr lang="en-US" sz="2200" dirty="0"/>
              <a:t>Better suited for live performance</a:t>
            </a:r>
          </a:p>
          <a:p>
            <a:pPr marL="285750" indent="-285750">
              <a:buFontTx/>
              <a:buChar char="-"/>
            </a:pPr>
            <a:r>
              <a:rPr lang="en-US" sz="2200" dirty="0"/>
              <a:t>Rugged</a:t>
            </a:r>
          </a:p>
          <a:p>
            <a:pPr marL="285750" indent="-285750">
              <a:buFontTx/>
              <a:buChar char="-"/>
            </a:pPr>
            <a:r>
              <a:rPr lang="en-US" sz="2200" dirty="0"/>
              <a:t>Less sensitive</a:t>
            </a:r>
          </a:p>
          <a:p>
            <a:pPr marL="285750" indent="-285750">
              <a:buFontTx/>
              <a:buChar char="-"/>
            </a:pPr>
            <a:r>
              <a:rPr lang="en-US" sz="2200" dirty="0"/>
              <a:t>Lighter 284g</a:t>
            </a:r>
          </a:p>
          <a:p>
            <a:endParaRPr lang="en-US" sz="22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CD737B7-F9DB-F252-7061-D57D2A8FE8FA}"/>
              </a:ext>
            </a:extLst>
          </p:cNvPr>
          <p:cNvSpPr txBox="1"/>
          <p:nvPr/>
        </p:nvSpPr>
        <p:spPr>
          <a:xfrm>
            <a:off x="7417902" y="1971952"/>
            <a:ext cx="3313044" cy="45089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300" b="1" dirty="0"/>
              <a:t>Condenser:</a:t>
            </a:r>
          </a:p>
          <a:p>
            <a:endParaRPr lang="en-US" sz="2200" dirty="0"/>
          </a:p>
          <a:p>
            <a:pPr marL="285750" indent="-285750">
              <a:buFontTx/>
              <a:buChar char="-"/>
            </a:pPr>
            <a:r>
              <a:rPr lang="en-US" sz="2200" dirty="0"/>
              <a:t>Requires +48V Phantom Power</a:t>
            </a:r>
          </a:p>
          <a:p>
            <a:pPr marL="285750" indent="-285750">
              <a:buFontTx/>
              <a:buChar char="-"/>
            </a:pPr>
            <a:r>
              <a:rPr lang="en-US" sz="2200" dirty="0"/>
              <a:t>Wider frequency response</a:t>
            </a:r>
          </a:p>
          <a:p>
            <a:pPr marL="285750" indent="-285750">
              <a:buFontTx/>
              <a:buChar char="-"/>
            </a:pPr>
            <a:r>
              <a:rPr lang="en-US" sz="2200" dirty="0"/>
              <a:t>More expensive to buy</a:t>
            </a:r>
          </a:p>
          <a:p>
            <a:pPr marL="285750" indent="-285750">
              <a:buFontTx/>
              <a:buChar char="-"/>
            </a:pPr>
            <a:r>
              <a:rPr lang="en-US" sz="2200" dirty="0"/>
              <a:t>Better suited for detailed recordings</a:t>
            </a:r>
          </a:p>
          <a:p>
            <a:pPr marL="285750" indent="-285750">
              <a:buFontTx/>
              <a:buChar char="-"/>
            </a:pPr>
            <a:r>
              <a:rPr lang="en-US" sz="2200" dirty="0"/>
              <a:t>More fragile</a:t>
            </a:r>
          </a:p>
          <a:p>
            <a:pPr marL="285750" indent="-285750">
              <a:buFontTx/>
              <a:buChar char="-"/>
            </a:pPr>
            <a:r>
              <a:rPr lang="en-US" sz="2200" dirty="0"/>
              <a:t>More sensitive</a:t>
            </a:r>
          </a:p>
          <a:p>
            <a:pPr marL="285750" indent="-285750">
              <a:buFontTx/>
              <a:buChar char="-"/>
            </a:pPr>
            <a:r>
              <a:rPr lang="en-US" sz="2200" dirty="0"/>
              <a:t>Heavier 625 g</a:t>
            </a:r>
          </a:p>
          <a:p>
            <a:pPr marL="285750" indent="-285750">
              <a:buFontTx/>
              <a:buChar char="-"/>
            </a:pPr>
            <a:endParaRPr lang="en-US" sz="2200" dirty="0"/>
          </a:p>
        </p:txBody>
      </p:sp>
      <p:pic>
        <p:nvPicPr>
          <p:cNvPr id="9" name="Picture 8" descr="A pair of microphones on a white background&#10;&#10;Description automatically generated">
            <a:extLst>
              <a:ext uri="{FF2B5EF4-FFF2-40B4-BE49-F238E27FC236}">
                <a16:creationId xmlns:a16="http://schemas.microsoft.com/office/drawing/2014/main" id="{298C9434-3C5D-4E83-B9DE-365DD5F8ED6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9309" r="32207"/>
          <a:stretch/>
        </p:blipFill>
        <p:spPr>
          <a:xfrm flipH="1">
            <a:off x="4183544" y="2292666"/>
            <a:ext cx="3202059" cy="3175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522681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B272FD-A66B-052B-5704-FC783DE940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Frequency Responses / Polar Pattern comparison: Aston Spirit (L), Shure SM57 (R)</a:t>
            </a:r>
          </a:p>
        </p:txBody>
      </p:sp>
      <p:pic>
        <p:nvPicPr>
          <p:cNvPr id="6" name="Content Placeholder 5" descr="A screenshot of a computer&#10;&#10;Description automatically generated">
            <a:extLst>
              <a:ext uri="{FF2B5EF4-FFF2-40B4-BE49-F238E27FC236}">
                <a16:creationId xmlns:a16="http://schemas.microsoft.com/office/drawing/2014/main" id="{9804F18E-FA70-F0FD-3128-6E3A08468E9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l="30968" t="21696" r="28681" b="4601"/>
          <a:stretch/>
        </p:blipFill>
        <p:spPr>
          <a:xfrm>
            <a:off x="6868906" y="1690688"/>
            <a:ext cx="3944866" cy="4679695"/>
          </a:xfrm>
        </p:spPr>
      </p:pic>
      <p:pic>
        <p:nvPicPr>
          <p:cNvPr id="4" name="Content Placeholder 4" descr="A screenshot of a computer screen&#10;&#10;Description automatically generated">
            <a:extLst>
              <a:ext uri="{FF2B5EF4-FFF2-40B4-BE49-F238E27FC236}">
                <a16:creationId xmlns:a16="http://schemas.microsoft.com/office/drawing/2014/main" id="{5690A57D-80D7-EFE7-1FC9-79D5E62D7798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66663"/>
          <a:stretch/>
        </p:blipFill>
        <p:spPr>
          <a:xfrm>
            <a:off x="1378228" y="1825624"/>
            <a:ext cx="3738558" cy="47059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289170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microphone and a box with buttons&#10;&#10;Description automatically generated with medium confidence">
            <a:extLst>
              <a:ext uri="{FF2B5EF4-FFF2-40B4-BE49-F238E27FC236}">
                <a16:creationId xmlns:a16="http://schemas.microsoft.com/office/drawing/2014/main" id="{0C6D00A8-2E3D-B5EB-A85C-D0795E65C9F3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</a:blip>
          <a:srcRect r="7110" b="-1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3F1630A-2220-D4D9-0C22-1678CEF7A5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1122362"/>
            <a:ext cx="9144000" cy="290051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000">
                <a:solidFill>
                  <a:srgbClr val="FFFFFF"/>
                </a:solidFill>
              </a:rPr>
              <a:t>Practical Demonstration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C4ADC7-FE80-79F5-93CF-7096836D31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24000" y="4159404"/>
            <a:ext cx="9144000" cy="1098395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 algn="ctr">
              <a:buNone/>
            </a:pPr>
            <a:r>
              <a:rPr lang="en-US" sz="2400" dirty="0">
                <a:solidFill>
                  <a:srgbClr val="FFFFFF"/>
                </a:solidFill>
              </a:rPr>
              <a:t>Basic microphone workstation setup:</a:t>
            </a:r>
          </a:p>
          <a:p>
            <a:pPr marL="0" indent="0" algn="ctr">
              <a:buNone/>
            </a:pPr>
            <a:r>
              <a:rPr lang="en-US" sz="2400" dirty="0">
                <a:solidFill>
                  <a:srgbClr val="FFFFFF"/>
                </a:solidFill>
              </a:rPr>
              <a:t>PC – USB Audio Interface – XLR Lead – Mic Stand - Microphone</a:t>
            </a:r>
          </a:p>
        </p:txBody>
      </p:sp>
    </p:spTree>
    <p:extLst>
      <p:ext uri="{BB962C8B-B14F-4D97-AF65-F5344CB8AC3E}">
        <p14:creationId xmlns:p14="http://schemas.microsoft.com/office/powerpoint/2010/main" val="150585943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F0DCC097-1DB8-4B6D-85D0-6FBA0E1CA4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E0B58608-23C8-4441-994D-C6823EEE1D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9" cy="2083506"/>
          </a:xfrm>
          <a:custGeom>
            <a:avLst/>
            <a:gdLst>
              <a:gd name="connsiteX0" fmla="*/ 0 w 12191999"/>
              <a:gd name="connsiteY0" fmla="*/ 0 h 2083506"/>
              <a:gd name="connsiteX1" fmla="*/ 9429748 w 12191999"/>
              <a:gd name="connsiteY1" fmla="*/ 0 h 2083506"/>
              <a:gd name="connsiteX2" fmla="*/ 9429748 w 12191999"/>
              <a:gd name="connsiteY2" fmla="*/ 1 h 2083506"/>
              <a:gd name="connsiteX3" fmla="*/ 12191999 w 12191999"/>
              <a:gd name="connsiteY3" fmla="*/ 1 h 2083506"/>
              <a:gd name="connsiteX4" fmla="*/ 12191999 w 12191999"/>
              <a:gd name="connsiteY4" fmla="*/ 1164372 h 2083506"/>
              <a:gd name="connsiteX5" fmla="*/ 12147852 w 12191999"/>
              <a:gd name="connsiteY5" fmla="*/ 1163783 h 2083506"/>
              <a:gd name="connsiteX6" fmla="*/ 11993604 w 12191999"/>
              <a:gd name="connsiteY6" fmla="*/ 1153496 h 2083506"/>
              <a:gd name="connsiteX7" fmla="*/ 11865319 w 12191999"/>
              <a:gd name="connsiteY7" fmla="*/ 1176624 h 2083506"/>
              <a:gd name="connsiteX8" fmla="*/ 11718353 w 12191999"/>
              <a:gd name="connsiteY8" fmla="*/ 1209136 h 2083506"/>
              <a:gd name="connsiteX9" fmla="*/ 11609067 w 12191999"/>
              <a:gd name="connsiteY9" fmla="*/ 1218512 h 2083506"/>
              <a:gd name="connsiteX10" fmla="*/ 11545958 w 12191999"/>
              <a:gd name="connsiteY10" fmla="*/ 1240430 h 2083506"/>
              <a:gd name="connsiteX11" fmla="*/ 11445770 w 12191999"/>
              <a:gd name="connsiteY11" fmla="*/ 1225780 h 2083506"/>
              <a:gd name="connsiteX12" fmla="*/ 11398842 w 12191999"/>
              <a:gd name="connsiteY12" fmla="*/ 1227250 h 2083506"/>
              <a:gd name="connsiteX13" fmla="*/ 11240093 w 12191999"/>
              <a:gd name="connsiteY13" fmla="*/ 1266797 h 2083506"/>
              <a:gd name="connsiteX14" fmla="*/ 11141364 w 12191999"/>
              <a:gd name="connsiteY14" fmla="*/ 1288059 h 2083506"/>
              <a:gd name="connsiteX15" fmla="*/ 11015396 w 12191999"/>
              <a:gd name="connsiteY15" fmla="*/ 1353104 h 2083506"/>
              <a:gd name="connsiteX16" fmla="*/ 10973905 w 12191999"/>
              <a:gd name="connsiteY16" fmla="*/ 1365109 h 2083506"/>
              <a:gd name="connsiteX17" fmla="*/ 10904858 w 12191999"/>
              <a:gd name="connsiteY17" fmla="*/ 1371966 h 2083506"/>
              <a:gd name="connsiteX18" fmla="*/ 10827883 w 12191999"/>
              <a:gd name="connsiteY18" fmla="*/ 1410270 h 2083506"/>
              <a:gd name="connsiteX19" fmla="*/ 10690996 w 12191999"/>
              <a:gd name="connsiteY19" fmla="*/ 1426394 h 2083506"/>
              <a:gd name="connsiteX20" fmla="*/ 10624461 w 12191999"/>
              <a:gd name="connsiteY20" fmla="*/ 1444283 h 2083506"/>
              <a:gd name="connsiteX21" fmla="*/ 10517208 w 12191999"/>
              <a:gd name="connsiteY21" fmla="*/ 1478947 h 2083506"/>
              <a:gd name="connsiteX22" fmla="*/ 10497937 w 12191999"/>
              <a:gd name="connsiteY22" fmla="*/ 1469831 h 2083506"/>
              <a:gd name="connsiteX23" fmla="*/ 10471201 w 12191999"/>
              <a:gd name="connsiteY23" fmla="*/ 1486037 h 2083506"/>
              <a:gd name="connsiteX24" fmla="*/ 10448263 w 12191999"/>
              <a:gd name="connsiteY24" fmla="*/ 1478223 h 2083506"/>
              <a:gd name="connsiteX25" fmla="*/ 10388089 w 12191999"/>
              <a:gd name="connsiteY25" fmla="*/ 1507175 h 2083506"/>
              <a:gd name="connsiteX26" fmla="*/ 10333720 w 12191999"/>
              <a:gd name="connsiteY26" fmla="*/ 1515848 h 2083506"/>
              <a:gd name="connsiteX27" fmla="*/ 10104338 w 12191999"/>
              <a:gd name="connsiteY27" fmla="*/ 1569424 h 2083506"/>
              <a:gd name="connsiteX28" fmla="*/ 9910445 w 12191999"/>
              <a:gd name="connsiteY28" fmla="*/ 1632275 h 2083506"/>
              <a:gd name="connsiteX29" fmla="*/ 9770872 w 12191999"/>
              <a:gd name="connsiteY29" fmla="*/ 1688088 h 2083506"/>
              <a:gd name="connsiteX30" fmla="*/ 9733849 w 12191999"/>
              <a:gd name="connsiteY30" fmla="*/ 1700034 h 2083506"/>
              <a:gd name="connsiteX31" fmla="*/ 9703714 w 12191999"/>
              <a:gd name="connsiteY31" fmla="*/ 1730093 h 2083506"/>
              <a:gd name="connsiteX32" fmla="*/ 9698351 w 12191999"/>
              <a:gd name="connsiteY32" fmla="*/ 1730377 h 2083506"/>
              <a:gd name="connsiteX33" fmla="*/ 9632895 w 12191999"/>
              <a:gd name="connsiteY33" fmla="*/ 1736363 h 2083506"/>
              <a:gd name="connsiteX34" fmla="*/ 9569107 w 12191999"/>
              <a:gd name="connsiteY34" fmla="*/ 1741010 h 2083506"/>
              <a:gd name="connsiteX35" fmla="*/ 9536451 w 12191999"/>
              <a:gd name="connsiteY35" fmla="*/ 1755120 h 2083506"/>
              <a:gd name="connsiteX36" fmla="*/ 9529385 w 12191999"/>
              <a:gd name="connsiteY36" fmla="*/ 1757515 h 2083506"/>
              <a:gd name="connsiteX37" fmla="*/ 9498527 w 12191999"/>
              <a:gd name="connsiteY37" fmla="*/ 1753117 h 2083506"/>
              <a:gd name="connsiteX38" fmla="*/ 9436642 w 12191999"/>
              <a:gd name="connsiteY38" fmla="*/ 1755478 h 2083506"/>
              <a:gd name="connsiteX39" fmla="*/ 9429748 w 12191999"/>
              <a:gd name="connsiteY39" fmla="*/ 1756317 h 2083506"/>
              <a:gd name="connsiteX40" fmla="*/ 9429748 w 12191999"/>
              <a:gd name="connsiteY40" fmla="*/ 1768745 h 2083506"/>
              <a:gd name="connsiteX41" fmla="*/ 9425802 w 12191999"/>
              <a:gd name="connsiteY41" fmla="*/ 1769273 h 2083506"/>
              <a:gd name="connsiteX42" fmla="*/ 9349763 w 12191999"/>
              <a:gd name="connsiteY42" fmla="*/ 1776107 h 2083506"/>
              <a:gd name="connsiteX43" fmla="*/ 9256503 w 12191999"/>
              <a:gd name="connsiteY43" fmla="*/ 1800699 h 2083506"/>
              <a:gd name="connsiteX44" fmla="*/ 9222873 w 12191999"/>
              <a:gd name="connsiteY44" fmla="*/ 1803003 h 2083506"/>
              <a:gd name="connsiteX45" fmla="*/ 9224095 w 12191999"/>
              <a:gd name="connsiteY45" fmla="*/ 1807355 h 2083506"/>
              <a:gd name="connsiteX46" fmla="*/ 9211603 w 12191999"/>
              <a:gd name="connsiteY46" fmla="*/ 1807675 h 2083506"/>
              <a:gd name="connsiteX47" fmla="*/ 9183719 w 12191999"/>
              <a:gd name="connsiteY47" fmla="*/ 1807781 h 2083506"/>
              <a:gd name="connsiteX48" fmla="*/ 9100221 w 12191999"/>
              <a:gd name="connsiteY48" fmla="*/ 1808989 h 2083506"/>
              <a:gd name="connsiteX49" fmla="*/ 9077439 w 12191999"/>
              <a:gd name="connsiteY49" fmla="*/ 1817333 h 2083506"/>
              <a:gd name="connsiteX50" fmla="*/ 9055889 w 12191999"/>
              <a:gd name="connsiteY50" fmla="*/ 1817464 h 2083506"/>
              <a:gd name="connsiteX51" fmla="*/ 8930912 w 12191999"/>
              <a:gd name="connsiteY51" fmla="*/ 1828648 h 2083506"/>
              <a:gd name="connsiteX52" fmla="*/ 8913729 w 12191999"/>
              <a:gd name="connsiteY52" fmla="*/ 1829483 h 2083506"/>
              <a:gd name="connsiteX53" fmla="*/ 8904423 w 12191999"/>
              <a:gd name="connsiteY53" fmla="*/ 1833234 h 2083506"/>
              <a:gd name="connsiteX54" fmla="*/ 8871099 w 12191999"/>
              <a:gd name="connsiteY54" fmla="*/ 1833979 h 2083506"/>
              <a:gd name="connsiteX55" fmla="*/ 8869557 w 12191999"/>
              <a:gd name="connsiteY55" fmla="*/ 1836113 h 2083506"/>
              <a:gd name="connsiteX56" fmla="*/ 8760021 w 12191999"/>
              <a:gd name="connsiteY56" fmla="*/ 1854442 h 2083506"/>
              <a:gd name="connsiteX57" fmla="*/ 8741254 w 12191999"/>
              <a:gd name="connsiteY57" fmla="*/ 1857469 h 2083506"/>
              <a:gd name="connsiteX58" fmla="*/ 8725039 w 12191999"/>
              <a:gd name="connsiteY58" fmla="*/ 1856552 h 2083506"/>
              <a:gd name="connsiteX59" fmla="*/ 8635265 w 12191999"/>
              <a:gd name="connsiteY59" fmla="*/ 1859168 h 2083506"/>
              <a:gd name="connsiteX60" fmla="*/ 8613911 w 12191999"/>
              <a:gd name="connsiteY60" fmla="*/ 1857561 h 2083506"/>
              <a:gd name="connsiteX61" fmla="*/ 8604931 w 12191999"/>
              <a:gd name="connsiteY61" fmla="*/ 1854170 h 2083506"/>
              <a:gd name="connsiteX62" fmla="*/ 8570171 w 12191999"/>
              <a:gd name="connsiteY62" fmla="*/ 1860579 h 2083506"/>
              <a:gd name="connsiteX63" fmla="*/ 8516537 w 12191999"/>
              <a:gd name="connsiteY63" fmla="*/ 1864971 h 2083506"/>
              <a:gd name="connsiteX64" fmla="*/ 8491046 w 12191999"/>
              <a:gd name="connsiteY64" fmla="*/ 1868141 h 2083506"/>
              <a:gd name="connsiteX65" fmla="*/ 8470478 w 12191999"/>
              <a:gd name="connsiteY65" fmla="*/ 1866216 h 2083506"/>
              <a:gd name="connsiteX66" fmla="*/ 8353433 w 12191999"/>
              <a:gd name="connsiteY66" fmla="*/ 1865729 h 2083506"/>
              <a:gd name="connsiteX67" fmla="*/ 8347675 w 12191999"/>
              <a:gd name="connsiteY67" fmla="*/ 1865075 h 2083506"/>
              <a:gd name="connsiteX68" fmla="*/ 8343939 w 12191999"/>
              <a:gd name="connsiteY68" fmla="*/ 1865677 h 2083506"/>
              <a:gd name="connsiteX69" fmla="*/ 8221566 w 12191999"/>
              <a:gd name="connsiteY69" fmla="*/ 1881148 h 2083506"/>
              <a:gd name="connsiteX70" fmla="*/ 8066095 w 12191999"/>
              <a:gd name="connsiteY70" fmla="*/ 1919902 h 2083506"/>
              <a:gd name="connsiteX71" fmla="*/ 8044849 w 12191999"/>
              <a:gd name="connsiteY71" fmla="*/ 1916308 h 2083506"/>
              <a:gd name="connsiteX72" fmla="*/ 8041142 w 12191999"/>
              <a:gd name="connsiteY72" fmla="*/ 1915506 h 2083506"/>
              <a:gd name="connsiteX73" fmla="*/ 8022159 w 12191999"/>
              <a:gd name="connsiteY73" fmla="*/ 1911521 h 2083506"/>
              <a:gd name="connsiteX74" fmla="*/ 7944932 w 12191999"/>
              <a:gd name="connsiteY74" fmla="*/ 1917265 h 2083506"/>
              <a:gd name="connsiteX75" fmla="*/ 7879011 w 12191999"/>
              <a:gd name="connsiteY75" fmla="*/ 1928570 h 2083506"/>
              <a:gd name="connsiteX76" fmla="*/ 7865529 w 12191999"/>
              <a:gd name="connsiteY76" fmla="*/ 1934399 h 2083506"/>
              <a:gd name="connsiteX77" fmla="*/ 7774801 w 12191999"/>
              <a:gd name="connsiteY77" fmla="*/ 1947969 h 2083506"/>
              <a:gd name="connsiteX78" fmla="*/ 7748398 w 12191999"/>
              <a:gd name="connsiteY78" fmla="*/ 1955982 h 2083506"/>
              <a:gd name="connsiteX79" fmla="*/ 7740684 w 12191999"/>
              <a:gd name="connsiteY79" fmla="*/ 1955717 h 2083506"/>
              <a:gd name="connsiteX80" fmla="*/ 7712976 w 12191999"/>
              <a:gd name="connsiteY80" fmla="*/ 1960442 h 2083506"/>
              <a:gd name="connsiteX81" fmla="*/ 7699956 w 12191999"/>
              <a:gd name="connsiteY81" fmla="*/ 1966104 h 2083506"/>
              <a:gd name="connsiteX82" fmla="*/ 7684158 w 12191999"/>
              <a:gd name="connsiteY82" fmla="*/ 1962927 h 2083506"/>
              <a:gd name="connsiteX83" fmla="*/ 7643109 w 12191999"/>
              <a:gd name="connsiteY83" fmla="*/ 1964400 h 2083506"/>
              <a:gd name="connsiteX84" fmla="*/ 7630180 w 12191999"/>
              <a:gd name="connsiteY84" fmla="*/ 1970266 h 2083506"/>
              <a:gd name="connsiteX85" fmla="*/ 7609131 w 12191999"/>
              <a:gd name="connsiteY85" fmla="*/ 1971774 h 2083506"/>
              <a:gd name="connsiteX86" fmla="*/ 7555555 w 12191999"/>
              <a:gd name="connsiteY86" fmla="*/ 1969491 h 2083506"/>
              <a:gd name="connsiteX87" fmla="*/ 7520919 w 12191999"/>
              <a:gd name="connsiteY87" fmla="*/ 1970177 h 2083506"/>
              <a:gd name="connsiteX88" fmla="*/ 7456258 w 12191999"/>
              <a:gd name="connsiteY88" fmla="*/ 1960468 h 2083506"/>
              <a:gd name="connsiteX89" fmla="*/ 7393047 w 12191999"/>
              <a:gd name="connsiteY89" fmla="*/ 1952408 h 2083506"/>
              <a:gd name="connsiteX90" fmla="*/ 7199912 w 12191999"/>
              <a:gd name="connsiteY90" fmla="*/ 1959913 h 2083506"/>
              <a:gd name="connsiteX91" fmla="*/ 7146774 w 12191999"/>
              <a:gd name="connsiteY91" fmla="*/ 1956641 h 2083506"/>
              <a:gd name="connsiteX92" fmla="*/ 7122244 w 12191999"/>
              <a:gd name="connsiteY92" fmla="*/ 1953891 h 2083506"/>
              <a:gd name="connsiteX93" fmla="*/ 7032241 w 12191999"/>
              <a:gd name="connsiteY93" fmla="*/ 1962723 h 2083506"/>
              <a:gd name="connsiteX94" fmla="*/ 6941492 w 12191999"/>
              <a:gd name="connsiteY94" fmla="*/ 1976868 h 2083506"/>
              <a:gd name="connsiteX95" fmla="*/ 6906514 w 12191999"/>
              <a:gd name="connsiteY95" fmla="*/ 1968589 h 2083506"/>
              <a:gd name="connsiteX96" fmla="*/ 6826395 w 12191999"/>
              <a:gd name="connsiteY96" fmla="*/ 1974141 h 2083506"/>
              <a:gd name="connsiteX97" fmla="*/ 6716431 w 12191999"/>
              <a:gd name="connsiteY97" fmla="*/ 2004297 h 2083506"/>
              <a:gd name="connsiteX98" fmla="*/ 6569607 w 12191999"/>
              <a:gd name="connsiteY98" fmla="*/ 2015496 h 2083506"/>
              <a:gd name="connsiteX99" fmla="*/ 6561430 w 12191999"/>
              <a:gd name="connsiteY99" fmla="*/ 2020996 h 2083506"/>
              <a:gd name="connsiteX100" fmla="*/ 6549371 w 12191999"/>
              <a:gd name="connsiteY100" fmla="*/ 2024747 h 2083506"/>
              <a:gd name="connsiteX101" fmla="*/ 6547040 w 12191999"/>
              <a:gd name="connsiteY101" fmla="*/ 2024474 h 2083506"/>
              <a:gd name="connsiteX102" fmla="*/ 6530482 w 12191999"/>
              <a:gd name="connsiteY102" fmla="*/ 2026659 h 2083506"/>
              <a:gd name="connsiteX103" fmla="*/ 6528565 w 12191999"/>
              <a:gd name="connsiteY103" fmla="*/ 2028600 h 2083506"/>
              <a:gd name="connsiteX104" fmla="*/ 6517741 w 12191999"/>
              <a:gd name="connsiteY104" fmla="*/ 2030558 h 2083506"/>
              <a:gd name="connsiteX105" fmla="*/ 6497855 w 12191999"/>
              <a:gd name="connsiteY105" fmla="*/ 2035650 h 2083506"/>
              <a:gd name="connsiteX106" fmla="*/ 6492785 w 12191999"/>
              <a:gd name="connsiteY106" fmla="*/ 2035444 h 2083506"/>
              <a:gd name="connsiteX107" fmla="*/ 6460692 w 12191999"/>
              <a:gd name="connsiteY107" fmla="*/ 2041321 h 2083506"/>
              <a:gd name="connsiteX108" fmla="*/ 6459609 w 12191999"/>
              <a:gd name="connsiteY108" fmla="*/ 2040851 h 2083506"/>
              <a:gd name="connsiteX109" fmla="*/ 6447765 w 12191999"/>
              <a:gd name="connsiteY109" fmla="*/ 2040102 h 2083506"/>
              <a:gd name="connsiteX110" fmla="*/ 6426590 w 12191999"/>
              <a:gd name="connsiteY110" fmla="*/ 2039928 h 2083506"/>
              <a:gd name="connsiteX111" fmla="*/ 6401693 w 12191999"/>
              <a:gd name="connsiteY111" fmla="*/ 2033537 h 2083506"/>
              <a:gd name="connsiteX112" fmla="*/ 6387141 w 12191999"/>
              <a:gd name="connsiteY112" fmla="*/ 2033161 h 2083506"/>
              <a:gd name="connsiteX113" fmla="*/ 6357846 w 12191999"/>
              <a:gd name="connsiteY113" fmla="*/ 2036782 h 2083506"/>
              <a:gd name="connsiteX114" fmla="*/ 6342914 w 12191999"/>
              <a:gd name="connsiteY114" fmla="*/ 2037585 h 2083506"/>
              <a:gd name="connsiteX115" fmla="*/ 6336300 w 12191999"/>
              <a:gd name="connsiteY115" fmla="*/ 2038781 h 2083506"/>
              <a:gd name="connsiteX116" fmla="*/ 6317178 w 12191999"/>
              <a:gd name="connsiteY116" fmla="*/ 2038968 h 2083506"/>
              <a:gd name="connsiteX117" fmla="*/ 6161427 w 12191999"/>
              <a:gd name="connsiteY117" fmla="*/ 2047338 h 2083506"/>
              <a:gd name="connsiteX118" fmla="*/ 6097339 w 12191999"/>
              <a:gd name="connsiteY118" fmla="*/ 2082438 h 2083506"/>
              <a:gd name="connsiteX119" fmla="*/ 6079059 w 12191999"/>
              <a:gd name="connsiteY119" fmla="*/ 2081299 h 2083506"/>
              <a:gd name="connsiteX120" fmla="*/ 5998439 w 12191999"/>
              <a:gd name="connsiteY120" fmla="*/ 2070958 h 2083506"/>
              <a:gd name="connsiteX121" fmla="*/ 5904290 w 12191999"/>
              <a:gd name="connsiteY121" fmla="*/ 2070255 h 2083506"/>
              <a:gd name="connsiteX122" fmla="*/ 5814867 w 12191999"/>
              <a:gd name="connsiteY122" fmla="*/ 2079032 h 2083506"/>
              <a:gd name="connsiteX123" fmla="*/ 5725743 w 12191999"/>
              <a:gd name="connsiteY123" fmla="*/ 2070558 h 2083506"/>
              <a:gd name="connsiteX124" fmla="*/ 5650546 w 12191999"/>
              <a:gd name="connsiteY124" fmla="*/ 2052412 h 2083506"/>
              <a:gd name="connsiteX125" fmla="*/ 5581284 w 12191999"/>
              <a:gd name="connsiteY125" fmla="*/ 2023175 h 2083506"/>
              <a:gd name="connsiteX126" fmla="*/ 5572593 w 12191999"/>
              <a:gd name="connsiteY126" fmla="*/ 2018391 h 2083506"/>
              <a:gd name="connsiteX127" fmla="*/ 5548580 w 12191999"/>
              <a:gd name="connsiteY127" fmla="*/ 2016951 h 2083506"/>
              <a:gd name="connsiteX128" fmla="*/ 5471173 w 12191999"/>
              <a:gd name="connsiteY128" fmla="*/ 2018786 h 2083506"/>
              <a:gd name="connsiteX129" fmla="*/ 5340320 w 12191999"/>
              <a:gd name="connsiteY129" fmla="*/ 2037611 h 2083506"/>
              <a:gd name="connsiteX130" fmla="*/ 5254376 w 12191999"/>
              <a:gd name="connsiteY130" fmla="*/ 2042928 h 2083506"/>
              <a:gd name="connsiteX131" fmla="*/ 5258035 w 12191999"/>
              <a:gd name="connsiteY131" fmla="*/ 2035649 h 2083506"/>
              <a:gd name="connsiteX132" fmla="*/ 5230622 w 12191999"/>
              <a:gd name="connsiteY132" fmla="*/ 2024576 h 2083506"/>
              <a:gd name="connsiteX133" fmla="*/ 5026203 w 12191999"/>
              <a:gd name="connsiteY133" fmla="*/ 2030162 h 2083506"/>
              <a:gd name="connsiteX134" fmla="*/ 4973988 w 12191999"/>
              <a:gd name="connsiteY134" fmla="*/ 2026668 h 2083506"/>
              <a:gd name="connsiteX135" fmla="*/ 4928030 w 12191999"/>
              <a:gd name="connsiteY135" fmla="*/ 2033642 h 2083506"/>
              <a:gd name="connsiteX136" fmla="*/ 4908970 w 12191999"/>
              <a:gd name="connsiteY136" fmla="*/ 2030033 h 2083506"/>
              <a:gd name="connsiteX137" fmla="*/ 4905679 w 12191999"/>
              <a:gd name="connsiteY137" fmla="*/ 2029300 h 2083506"/>
              <a:gd name="connsiteX138" fmla="*/ 4892525 w 12191999"/>
              <a:gd name="connsiteY138" fmla="*/ 2028768 h 2083506"/>
              <a:gd name="connsiteX139" fmla="*/ 4888818 w 12191999"/>
              <a:gd name="connsiteY139" fmla="*/ 2025619 h 2083506"/>
              <a:gd name="connsiteX140" fmla="*/ 4869018 w 12191999"/>
              <a:gd name="connsiteY140" fmla="*/ 2022668 h 2083506"/>
              <a:gd name="connsiteX141" fmla="*/ 4844804 w 12191999"/>
              <a:gd name="connsiteY141" fmla="*/ 2022527 h 2083506"/>
              <a:gd name="connsiteX142" fmla="*/ 4758778 w 12191999"/>
              <a:gd name="connsiteY142" fmla="*/ 2021694 h 2083506"/>
              <a:gd name="connsiteX143" fmla="*/ 4744748 w 12191999"/>
              <a:gd name="connsiteY143" fmla="*/ 2023396 h 2083506"/>
              <a:gd name="connsiteX144" fmla="*/ 4698956 w 12191999"/>
              <a:gd name="connsiteY144" fmla="*/ 2020558 h 2083506"/>
              <a:gd name="connsiteX145" fmla="*/ 4658147 w 12191999"/>
              <a:gd name="connsiteY145" fmla="*/ 2019920 h 2083506"/>
              <a:gd name="connsiteX146" fmla="*/ 4631706 w 12191999"/>
              <a:gd name="connsiteY146" fmla="*/ 2021274 h 2083506"/>
              <a:gd name="connsiteX147" fmla="*/ 4624776 w 12191999"/>
              <a:gd name="connsiteY147" fmla="*/ 2020152 h 2083506"/>
              <a:gd name="connsiteX148" fmla="*/ 4598150 w 12191999"/>
              <a:gd name="connsiteY148" fmla="*/ 2019429 h 2083506"/>
              <a:gd name="connsiteX149" fmla="*/ 4584588 w 12191999"/>
              <a:gd name="connsiteY149" fmla="*/ 2021092 h 2083506"/>
              <a:gd name="connsiteX150" fmla="*/ 4571203 w 12191999"/>
              <a:gd name="connsiteY150" fmla="*/ 2017263 h 2083506"/>
              <a:gd name="connsiteX151" fmla="*/ 4567930 w 12191999"/>
              <a:gd name="connsiteY151" fmla="*/ 2014458 h 2083506"/>
              <a:gd name="connsiteX152" fmla="*/ 4548984 w 12191999"/>
              <a:gd name="connsiteY152" fmla="*/ 2015717 h 2083506"/>
              <a:gd name="connsiteX153" fmla="*/ 4533451 w 12191999"/>
              <a:gd name="connsiteY153" fmla="*/ 2012976 h 2083506"/>
              <a:gd name="connsiteX154" fmla="*/ 4519910 w 12191999"/>
              <a:gd name="connsiteY154" fmla="*/ 2014768 h 2083506"/>
              <a:gd name="connsiteX155" fmla="*/ 4514290 w 12191999"/>
              <a:gd name="connsiteY155" fmla="*/ 2014364 h 2083506"/>
              <a:gd name="connsiteX156" fmla="*/ 4500320 w 12191999"/>
              <a:gd name="connsiteY156" fmla="*/ 2013007 h 2083506"/>
              <a:gd name="connsiteX157" fmla="*/ 4476219 w 12191999"/>
              <a:gd name="connsiteY157" fmla="*/ 2009993 h 2083506"/>
              <a:gd name="connsiteX158" fmla="*/ 4468701 w 12191999"/>
              <a:gd name="connsiteY158" fmla="*/ 2009574 h 2083506"/>
              <a:gd name="connsiteX159" fmla="*/ 4452333 w 12191999"/>
              <a:gd name="connsiteY159" fmla="*/ 2004964 h 2083506"/>
              <a:gd name="connsiteX160" fmla="*/ 4420644 w 12191999"/>
              <a:gd name="connsiteY160" fmla="*/ 2001021 h 2083506"/>
              <a:gd name="connsiteX161" fmla="*/ 4364856 w 12191999"/>
              <a:gd name="connsiteY161" fmla="*/ 1987267 h 2083506"/>
              <a:gd name="connsiteX162" fmla="*/ 4332062 w 12191999"/>
              <a:gd name="connsiteY162" fmla="*/ 1980703 h 2083506"/>
              <a:gd name="connsiteX163" fmla="*/ 4309876 w 12191999"/>
              <a:gd name="connsiteY163" fmla="*/ 1974653 h 2083506"/>
              <a:gd name="connsiteX164" fmla="*/ 4244391 w 12191999"/>
              <a:gd name="connsiteY164" fmla="*/ 1966109 h 2083506"/>
              <a:gd name="connsiteX165" fmla="*/ 4132071 w 12191999"/>
              <a:gd name="connsiteY165" fmla="*/ 1954813 h 2083506"/>
              <a:gd name="connsiteX166" fmla="*/ 4109069 w 12191999"/>
              <a:gd name="connsiteY166" fmla="*/ 1951778 h 2083506"/>
              <a:gd name="connsiteX167" fmla="*/ 4092908 w 12191999"/>
              <a:gd name="connsiteY167" fmla="*/ 1946662 h 2083506"/>
              <a:gd name="connsiteX168" fmla="*/ 4092306 w 12191999"/>
              <a:gd name="connsiteY168" fmla="*/ 1943291 h 2083506"/>
              <a:gd name="connsiteX169" fmla="*/ 4080234 w 12191999"/>
              <a:gd name="connsiteY169" fmla="*/ 1941219 h 2083506"/>
              <a:gd name="connsiteX170" fmla="*/ 4077778 w 12191999"/>
              <a:gd name="connsiteY170" fmla="*/ 1940145 h 2083506"/>
              <a:gd name="connsiteX171" fmla="*/ 4062936 w 12191999"/>
              <a:gd name="connsiteY171" fmla="*/ 1934506 h 2083506"/>
              <a:gd name="connsiteX172" fmla="*/ 4012506 w 12191999"/>
              <a:gd name="connsiteY172" fmla="*/ 1935475 h 2083506"/>
              <a:gd name="connsiteX173" fmla="*/ 3965880 w 12191999"/>
              <a:gd name="connsiteY173" fmla="*/ 1925968 h 2083506"/>
              <a:gd name="connsiteX174" fmla="*/ 3765338 w 12191999"/>
              <a:gd name="connsiteY174" fmla="*/ 1906649 h 2083506"/>
              <a:gd name="connsiteX175" fmla="*/ 3749493 w 12191999"/>
              <a:gd name="connsiteY175" fmla="*/ 1893071 h 2083506"/>
              <a:gd name="connsiteX176" fmla="*/ 3672704 w 12191999"/>
              <a:gd name="connsiteY176" fmla="*/ 1881383 h 2083506"/>
              <a:gd name="connsiteX177" fmla="*/ 3530082 w 12191999"/>
              <a:gd name="connsiteY177" fmla="*/ 1883187 h 2083506"/>
              <a:gd name="connsiteX178" fmla="*/ 3387664 w 12191999"/>
              <a:gd name="connsiteY178" fmla="*/ 1862579 h 2083506"/>
              <a:gd name="connsiteX179" fmla="*/ 3371681 w 12191999"/>
              <a:gd name="connsiteY179" fmla="*/ 1865293 h 2083506"/>
              <a:gd name="connsiteX180" fmla="*/ 3355305 w 12191999"/>
              <a:gd name="connsiteY180" fmla="*/ 1865842 h 2083506"/>
              <a:gd name="connsiteX181" fmla="*/ 3353790 w 12191999"/>
              <a:gd name="connsiteY181" fmla="*/ 1865158 h 2083506"/>
              <a:gd name="connsiteX182" fmla="*/ 3336210 w 12191999"/>
              <a:gd name="connsiteY182" fmla="*/ 1863564 h 2083506"/>
              <a:gd name="connsiteX183" fmla="*/ 3331381 w 12191999"/>
              <a:gd name="connsiteY183" fmla="*/ 1864716 h 2083506"/>
              <a:gd name="connsiteX184" fmla="*/ 3319012 w 12191999"/>
              <a:gd name="connsiteY184" fmla="*/ 1864093 h 2083506"/>
              <a:gd name="connsiteX185" fmla="*/ 3293818 w 12191999"/>
              <a:gd name="connsiteY185" fmla="*/ 1864135 h 2083506"/>
              <a:gd name="connsiteX186" fmla="*/ 3289881 w 12191999"/>
              <a:gd name="connsiteY186" fmla="*/ 1862954 h 2083506"/>
              <a:gd name="connsiteX187" fmla="*/ 3253090 w 12191999"/>
              <a:gd name="connsiteY187" fmla="*/ 1861164 h 2083506"/>
              <a:gd name="connsiteX188" fmla="*/ 3252949 w 12191999"/>
              <a:gd name="connsiteY188" fmla="*/ 1860574 h 2083506"/>
              <a:gd name="connsiteX189" fmla="*/ 3244187 w 12191999"/>
              <a:gd name="connsiteY189" fmla="*/ 1857604 h 2083506"/>
              <a:gd name="connsiteX190" fmla="*/ 3246570 w 12191999"/>
              <a:gd name="connsiteY190" fmla="*/ 1852946 h 2083506"/>
              <a:gd name="connsiteX191" fmla="*/ 3237810 w 12191999"/>
              <a:gd name="connsiteY191" fmla="*/ 1853064 h 2083506"/>
              <a:gd name="connsiteX192" fmla="*/ 3230822 w 12191999"/>
              <a:gd name="connsiteY192" fmla="*/ 1855474 h 2083506"/>
              <a:gd name="connsiteX193" fmla="*/ 3136549 w 12191999"/>
              <a:gd name="connsiteY193" fmla="*/ 1874037 h 2083506"/>
              <a:gd name="connsiteX194" fmla="*/ 2845754 w 12191999"/>
              <a:gd name="connsiteY194" fmla="*/ 1910932 h 2083506"/>
              <a:gd name="connsiteX195" fmla="*/ 2786878 w 12191999"/>
              <a:gd name="connsiteY195" fmla="*/ 1917162 h 2083506"/>
              <a:gd name="connsiteX196" fmla="*/ 2725298 w 12191999"/>
              <a:gd name="connsiteY196" fmla="*/ 1912340 h 2083506"/>
              <a:gd name="connsiteX197" fmla="*/ 2697754 w 12191999"/>
              <a:gd name="connsiteY197" fmla="*/ 1914863 h 2083506"/>
              <a:gd name="connsiteX198" fmla="*/ 2568063 w 12191999"/>
              <a:gd name="connsiteY198" fmla="*/ 1936283 h 2083506"/>
              <a:gd name="connsiteX199" fmla="*/ 2489784 w 12191999"/>
              <a:gd name="connsiteY199" fmla="*/ 1943720 h 2083506"/>
              <a:gd name="connsiteX200" fmla="*/ 2458978 w 12191999"/>
              <a:gd name="connsiteY200" fmla="*/ 1938095 h 2083506"/>
              <a:gd name="connsiteX201" fmla="*/ 2318712 w 12191999"/>
              <a:gd name="connsiteY201" fmla="*/ 1934474 h 2083506"/>
              <a:gd name="connsiteX202" fmla="*/ 2268709 w 12191999"/>
              <a:gd name="connsiteY202" fmla="*/ 1940521 h 2083506"/>
              <a:gd name="connsiteX203" fmla="*/ 2264080 w 12191999"/>
              <a:gd name="connsiteY203" fmla="*/ 1941232 h 2083506"/>
              <a:gd name="connsiteX204" fmla="*/ 2254684 w 12191999"/>
              <a:gd name="connsiteY204" fmla="*/ 1943524 h 2083506"/>
              <a:gd name="connsiteX205" fmla="*/ 2252523 w 12191999"/>
              <a:gd name="connsiteY205" fmla="*/ 1943004 h 2083506"/>
              <a:gd name="connsiteX206" fmla="*/ 2173350 w 12191999"/>
              <a:gd name="connsiteY206" fmla="*/ 1929202 h 2083506"/>
              <a:gd name="connsiteX207" fmla="*/ 2155266 w 12191999"/>
              <a:gd name="connsiteY207" fmla="*/ 1920267 h 2083506"/>
              <a:gd name="connsiteX208" fmla="*/ 2091013 w 12191999"/>
              <a:gd name="connsiteY208" fmla="*/ 1914631 h 2083506"/>
              <a:gd name="connsiteX209" fmla="*/ 2030712 w 12191999"/>
              <a:gd name="connsiteY209" fmla="*/ 1897690 h 2083506"/>
              <a:gd name="connsiteX210" fmla="*/ 1908838 w 12191999"/>
              <a:gd name="connsiteY210" fmla="*/ 1892222 h 2083506"/>
              <a:gd name="connsiteX211" fmla="*/ 1877796 w 12191999"/>
              <a:gd name="connsiteY211" fmla="*/ 1883887 h 2083506"/>
              <a:gd name="connsiteX212" fmla="*/ 1875824 w 12191999"/>
              <a:gd name="connsiteY212" fmla="*/ 1879265 h 2083506"/>
              <a:gd name="connsiteX213" fmla="*/ 1823048 w 12191999"/>
              <a:gd name="connsiteY213" fmla="*/ 1881064 h 2083506"/>
              <a:gd name="connsiteX214" fmla="*/ 1765736 w 12191999"/>
              <a:gd name="connsiteY214" fmla="*/ 1856578 h 2083506"/>
              <a:gd name="connsiteX215" fmla="*/ 1725669 w 12191999"/>
              <a:gd name="connsiteY215" fmla="*/ 1833744 h 2083506"/>
              <a:gd name="connsiteX216" fmla="*/ 1725216 w 12191999"/>
              <a:gd name="connsiteY216" fmla="*/ 1829447 h 2083506"/>
              <a:gd name="connsiteX217" fmla="*/ 1721485 w 12191999"/>
              <a:gd name="connsiteY217" fmla="*/ 1828960 h 2083506"/>
              <a:gd name="connsiteX218" fmla="*/ 1717786 w 12191999"/>
              <a:gd name="connsiteY218" fmla="*/ 1832224 h 2083506"/>
              <a:gd name="connsiteX219" fmla="*/ 1689907 w 12191999"/>
              <a:gd name="connsiteY219" fmla="*/ 1825425 h 2083506"/>
              <a:gd name="connsiteX220" fmla="*/ 1688093 w 12191999"/>
              <a:gd name="connsiteY220" fmla="*/ 1817391 h 2083506"/>
              <a:gd name="connsiteX221" fmla="*/ 1496789 w 12191999"/>
              <a:gd name="connsiteY221" fmla="*/ 1805297 h 2083506"/>
              <a:gd name="connsiteX222" fmla="*/ 1392839 w 12191999"/>
              <a:gd name="connsiteY222" fmla="*/ 1758649 h 2083506"/>
              <a:gd name="connsiteX223" fmla="*/ 1360872 w 12191999"/>
              <a:gd name="connsiteY223" fmla="*/ 1752441 h 2083506"/>
              <a:gd name="connsiteX224" fmla="*/ 1313885 w 12191999"/>
              <a:gd name="connsiteY224" fmla="*/ 1731785 h 2083506"/>
              <a:gd name="connsiteX225" fmla="*/ 1247665 w 12191999"/>
              <a:gd name="connsiteY225" fmla="*/ 1727765 h 2083506"/>
              <a:gd name="connsiteX226" fmla="*/ 1196850 w 12191999"/>
              <a:gd name="connsiteY226" fmla="*/ 1729622 h 2083506"/>
              <a:gd name="connsiteX227" fmla="*/ 1168728 w 12191999"/>
              <a:gd name="connsiteY227" fmla="*/ 1728550 h 2083506"/>
              <a:gd name="connsiteX228" fmla="*/ 1096918 w 12191999"/>
              <a:gd name="connsiteY228" fmla="*/ 1721485 h 2083506"/>
              <a:gd name="connsiteX229" fmla="*/ 1094082 w 12191999"/>
              <a:gd name="connsiteY229" fmla="*/ 1720113 h 2083506"/>
              <a:gd name="connsiteX230" fmla="*/ 1040782 w 12191999"/>
              <a:gd name="connsiteY230" fmla="*/ 1721762 h 2083506"/>
              <a:gd name="connsiteX231" fmla="*/ 955980 w 12191999"/>
              <a:gd name="connsiteY231" fmla="*/ 1719289 h 2083506"/>
              <a:gd name="connsiteX232" fmla="*/ 926108 w 12191999"/>
              <a:gd name="connsiteY232" fmla="*/ 1715917 h 2083506"/>
              <a:gd name="connsiteX233" fmla="*/ 876049 w 12191999"/>
              <a:gd name="connsiteY233" fmla="*/ 1710422 h 2083506"/>
              <a:gd name="connsiteX234" fmla="*/ 839194 w 12191999"/>
              <a:gd name="connsiteY234" fmla="*/ 1700176 h 2083506"/>
              <a:gd name="connsiteX235" fmla="*/ 797112 w 12191999"/>
              <a:gd name="connsiteY235" fmla="*/ 1698014 h 2083506"/>
              <a:gd name="connsiteX236" fmla="*/ 786610 w 12191999"/>
              <a:gd name="connsiteY236" fmla="*/ 1705455 h 2083506"/>
              <a:gd name="connsiteX237" fmla="*/ 741833 w 12191999"/>
              <a:gd name="connsiteY237" fmla="*/ 1700566 h 2083506"/>
              <a:gd name="connsiteX238" fmla="*/ 673985 w 12191999"/>
              <a:gd name="connsiteY238" fmla="*/ 1692278 h 2083506"/>
              <a:gd name="connsiteX239" fmla="*/ 634665 w 12191999"/>
              <a:gd name="connsiteY239" fmla="*/ 1689550 h 2083506"/>
              <a:gd name="connsiteX240" fmla="*/ 527471 w 12191999"/>
              <a:gd name="connsiteY240" fmla="*/ 1679869 h 2083506"/>
              <a:gd name="connsiteX241" fmla="*/ 420260 w 12191999"/>
              <a:gd name="connsiteY241" fmla="*/ 1668475 h 2083506"/>
              <a:gd name="connsiteX242" fmla="*/ 357630 w 12191999"/>
              <a:gd name="connsiteY242" fmla="*/ 1652142 h 2083506"/>
              <a:gd name="connsiteX243" fmla="*/ 269407 w 12191999"/>
              <a:gd name="connsiteY243" fmla="*/ 1643812 h 2083506"/>
              <a:gd name="connsiteX244" fmla="*/ 254769 w 12191999"/>
              <a:gd name="connsiteY244" fmla="*/ 1641013 h 2083506"/>
              <a:gd name="connsiteX245" fmla="*/ 150763 w 12191999"/>
              <a:gd name="connsiteY245" fmla="*/ 1628143 h 2083506"/>
              <a:gd name="connsiteX246" fmla="*/ 29133 w 12191999"/>
              <a:gd name="connsiteY246" fmla="*/ 1626172 h 2083506"/>
              <a:gd name="connsiteX247" fmla="*/ 0 w 12191999"/>
              <a:gd name="connsiteY247" fmla="*/ 1619589 h 208350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</a:cxnLst>
            <a:rect l="l" t="t" r="r" b="b"/>
            <a:pathLst>
              <a:path w="12191999" h="2083506">
                <a:moveTo>
                  <a:pt x="0" y="0"/>
                </a:moveTo>
                <a:lnTo>
                  <a:pt x="9429748" y="0"/>
                </a:lnTo>
                <a:lnTo>
                  <a:pt x="9429748" y="1"/>
                </a:lnTo>
                <a:lnTo>
                  <a:pt x="12191999" y="1"/>
                </a:lnTo>
                <a:lnTo>
                  <a:pt x="12191999" y="1164372"/>
                </a:lnTo>
                <a:lnTo>
                  <a:pt x="12147852" y="1163783"/>
                </a:lnTo>
                <a:cubicBezTo>
                  <a:pt x="12063101" y="1189107"/>
                  <a:pt x="12045020" y="1156925"/>
                  <a:pt x="11993604" y="1153496"/>
                </a:cubicBezTo>
                <a:cubicBezTo>
                  <a:pt x="11954216" y="1165241"/>
                  <a:pt x="11911195" y="1167350"/>
                  <a:pt x="11865319" y="1176624"/>
                </a:cubicBezTo>
                <a:cubicBezTo>
                  <a:pt x="11822513" y="1184682"/>
                  <a:pt x="11766915" y="1201558"/>
                  <a:pt x="11718353" y="1209136"/>
                </a:cubicBezTo>
                <a:cubicBezTo>
                  <a:pt x="11675379" y="1217463"/>
                  <a:pt x="11638007" y="1216639"/>
                  <a:pt x="11609067" y="1218512"/>
                </a:cubicBezTo>
                <a:cubicBezTo>
                  <a:pt x="11597582" y="1221322"/>
                  <a:pt x="11554280" y="1243577"/>
                  <a:pt x="11545958" y="1240430"/>
                </a:cubicBezTo>
                <a:lnTo>
                  <a:pt x="11445770" y="1225780"/>
                </a:lnTo>
                <a:cubicBezTo>
                  <a:pt x="11425543" y="1230782"/>
                  <a:pt x="11413740" y="1222096"/>
                  <a:pt x="11398842" y="1227250"/>
                </a:cubicBezTo>
                <a:cubicBezTo>
                  <a:pt x="11367060" y="1233093"/>
                  <a:pt x="11269285" y="1263712"/>
                  <a:pt x="11240093" y="1266797"/>
                </a:cubicBezTo>
                <a:cubicBezTo>
                  <a:pt x="11197297" y="1273685"/>
                  <a:pt x="11181311" y="1272682"/>
                  <a:pt x="11141364" y="1288059"/>
                </a:cubicBezTo>
                <a:cubicBezTo>
                  <a:pt x="11099891" y="1305386"/>
                  <a:pt x="11051533" y="1319157"/>
                  <a:pt x="11015396" y="1353104"/>
                </a:cubicBezTo>
                <a:cubicBezTo>
                  <a:pt x="11009424" y="1362217"/>
                  <a:pt x="10992328" y="1361966"/>
                  <a:pt x="10973905" y="1365109"/>
                </a:cubicBezTo>
                <a:cubicBezTo>
                  <a:pt x="10955482" y="1368254"/>
                  <a:pt x="10907369" y="1372817"/>
                  <a:pt x="10904858" y="1371966"/>
                </a:cubicBezTo>
                <a:cubicBezTo>
                  <a:pt x="10880521" y="1379494"/>
                  <a:pt x="10873670" y="1399734"/>
                  <a:pt x="10827883" y="1410270"/>
                </a:cubicBezTo>
                <a:cubicBezTo>
                  <a:pt x="10790248" y="1415655"/>
                  <a:pt x="10724899" y="1420726"/>
                  <a:pt x="10690996" y="1426394"/>
                </a:cubicBezTo>
                <a:cubicBezTo>
                  <a:pt x="10676463" y="1423331"/>
                  <a:pt x="10634514" y="1436908"/>
                  <a:pt x="10624461" y="1444283"/>
                </a:cubicBezTo>
                <a:cubicBezTo>
                  <a:pt x="10601952" y="1468442"/>
                  <a:pt x="10536224" y="1460228"/>
                  <a:pt x="10517208" y="1478947"/>
                </a:cubicBezTo>
                <a:cubicBezTo>
                  <a:pt x="10509508" y="1482271"/>
                  <a:pt x="10505833" y="1468818"/>
                  <a:pt x="10497937" y="1469831"/>
                </a:cubicBezTo>
                <a:lnTo>
                  <a:pt x="10471201" y="1486037"/>
                </a:lnTo>
                <a:lnTo>
                  <a:pt x="10448263" y="1478223"/>
                </a:lnTo>
                <a:lnTo>
                  <a:pt x="10388089" y="1507175"/>
                </a:lnTo>
                <a:cubicBezTo>
                  <a:pt x="10350285" y="1513081"/>
                  <a:pt x="10383281" y="1526586"/>
                  <a:pt x="10333720" y="1515848"/>
                </a:cubicBezTo>
                <a:cubicBezTo>
                  <a:pt x="10286428" y="1526223"/>
                  <a:pt x="10174884" y="1550019"/>
                  <a:pt x="10104338" y="1569424"/>
                </a:cubicBezTo>
                <a:cubicBezTo>
                  <a:pt x="10066963" y="1581564"/>
                  <a:pt x="9967395" y="1605712"/>
                  <a:pt x="9910445" y="1632275"/>
                </a:cubicBezTo>
                <a:cubicBezTo>
                  <a:pt x="9856131" y="1644130"/>
                  <a:pt x="9831118" y="1689967"/>
                  <a:pt x="9770872" y="1688088"/>
                </a:cubicBezTo>
                <a:cubicBezTo>
                  <a:pt x="9769882" y="1691843"/>
                  <a:pt x="9737016" y="1697044"/>
                  <a:pt x="9733849" y="1700034"/>
                </a:cubicBezTo>
                <a:lnTo>
                  <a:pt x="9703714" y="1730093"/>
                </a:lnTo>
                <a:lnTo>
                  <a:pt x="9698351" y="1730377"/>
                </a:lnTo>
                <a:lnTo>
                  <a:pt x="9632895" y="1736363"/>
                </a:lnTo>
                <a:lnTo>
                  <a:pt x="9569107" y="1741010"/>
                </a:lnTo>
                <a:cubicBezTo>
                  <a:pt x="9558961" y="1745882"/>
                  <a:pt x="9548028" y="1750646"/>
                  <a:pt x="9536451" y="1755120"/>
                </a:cubicBezTo>
                <a:lnTo>
                  <a:pt x="9529385" y="1757515"/>
                </a:lnTo>
                <a:lnTo>
                  <a:pt x="9498527" y="1753117"/>
                </a:lnTo>
                <a:lnTo>
                  <a:pt x="9436642" y="1755478"/>
                </a:lnTo>
                <a:lnTo>
                  <a:pt x="9429748" y="1756317"/>
                </a:lnTo>
                <a:lnTo>
                  <a:pt x="9429748" y="1768745"/>
                </a:lnTo>
                <a:lnTo>
                  <a:pt x="9425802" y="1769273"/>
                </a:lnTo>
                <a:cubicBezTo>
                  <a:pt x="9390751" y="1773262"/>
                  <a:pt x="9371406" y="1773457"/>
                  <a:pt x="9349763" y="1776107"/>
                </a:cubicBezTo>
                <a:cubicBezTo>
                  <a:pt x="9314721" y="1782260"/>
                  <a:pt x="9277650" y="1796217"/>
                  <a:pt x="9256503" y="1800699"/>
                </a:cubicBezTo>
                <a:lnTo>
                  <a:pt x="9222873" y="1803003"/>
                </a:lnTo>
                <a:lnTo>
                  <a:pt x="9224095" y="1807355"/>
                </a:lnTo>
                <a:lnTo>
                  <a:pt x="9211603" y="1807675"/>
                </a:lnTo>
                <a:lnTo>
                  <a:pt x="9183719" y="1807781"/>
                </a:lnTo>
                <a:cubicBezTo>
                  <a:pt x="9166319" y="1808439"/>
                  <a:pt x="9117935" y="1807396"/>
                  <a:pt x="9100221" y="1808989"/>
                </a:cubicBezTo>
                <a:cubicBezTo>
                  <a:pt x="9095111" y="1813630"/>
                  <a:pt x="9087224" y="1816160"/>
                  <a:pt x="9077439" y="1817333"/>
                </a:cubicBezTo>
                <a:lnTo>
                  <a:pt x="9055889" y="1817464"/>
                </a:lnTo>
                <a:lnTo>
                  <a:pt x="8930912" y="1828648"/>
                </a:lnTo>
                <a:lnTo>
                  <a:pt x="8913729" y="1829483"/>
                </a:lnTo>
                <a:lnTo>
                  <a:pt x="8904423" y="1833234"/>
                </a:lnTo>
                <a:cubicBezTo>
                  <a:pt x="8897319" y="1833982"/>
                  <a:pt x="8876911" y="1833498"/>
                  <a:pt x="8871099" y="1833979"/>
                </a:cubicBezTo>
                <a:lnTo>
                  <a:pt x="8869557" y="1836113"/>
                </a:lnTo>
                <a:cubicBezTo>
                  <a:pt x="8851043" y="1839524"/>
                  <a:pt x="8781405" y="1850882"/>
                  <a:pt x="8760021" y="1854442"/>
                </a:cubicBezTo>
                <a:cubicBezTo>
                  <a:pt x="8755749" y="1851161"/>
                  <a:pt x="8746183" y="1856343"/>
                  <a:pt x="8741254" y="1857469"/>
                </a:cubicBezTo>
                <a:cubicBezTo>
                  <a:pt x="8740491" y="1855259"/>
                  <a:pt x="8728559" y="1854585"/>
                  <a:pt x="8725039" y="1856552"/>
                </a:cubicBezTo>
                <a:cubicBezTo>
                  <a:pt x="8641157" y="1867333"/>
                  <a:pt x="8683145" y="1845054"/>
                  <a:pt x="8635265" y="1859168"/>
                </a:cubicBezTo>
                <a:cubicBezTo>
                  <a:pt x="8626795" y="1860103"/>
                  <a:pt x="8619931" y="1859212"/>
                  <a:pt x="8613911" y="1857561"/>
                </a:cubicBezTo>
                <a:lnTo>
                  <a:pt x="8604931" y="1854170"/>
                </a:lnTo>
                <a:lnTo>
                  <a:pt x="8570171" y="1860579"/>
                </a:lnTo>
                <a:cubicBezTo>
                  <a:pt x="8553049" y="1862813"/>
                  <a:pt x="8535028" y="1864294"/>
                  <a:pt x="8516537" y="1864971"/>
                </a:cubicBezTo>
                <a:cubicBezTo>
                  <a:pt x="8512388" y="1860455"/>
                  <a:pt x="8497874" y="1866870"/>
                  <a:pt x="8491046" y="1868141"/>
                </a:cubicBezTo>
                <a:cubicBezTo>
                  <a:pt x="8490975" y="1865191"/>
                  <a:pt x="8475847" y="1863778"/>
                  <a:pt x="8470478" y="1866216"/>
                </a:cubicBezTo>
                <a:cubicBezTo>
                  <a:pt x="8357654" y="1876758"/>
                  <a:pt x="8421139" y="1849210"/>
                  <a:pt x="8353433" y="1865729"/>
                </a:cubicBezTo>
                <a:lnTo>
                  <a:pt x="8347675" y="1865075"/>
                </a:lnTo>
                <a:lnTo>
                  <a:pt x="8343939" y="1865677"/>
                </a:lnTo>
                <a:cubicBezTo>
                  <a:pt x="8309852" y="1870841"/>
                  <a:pt x="8272587" y="1875809"/>
                  <a:pt x="8221566" y="1881148"/>
                </a:cubicBezTo>
                <a:cubicBezTo>
                  <a:pt x="8158043" y="1892960"/>
                  <a:pt x="8095547" y="1914042"/>
                  <a:pt x="8066095" y="1919902"/>
                </a:cubicBezTo>
                <a:cubicBezTo>
                  <a:pt x="8058949" y="1919234"/>
                  <a:pt x="8051921" y="1917862"/>
                  <a:pt x="8044849" y="1916308"/>
                </a:cubicBezTo>
                <a:lnTo>
                  <a:pt x="8041142" y="1915506"/>
                </a:lnTo>
                <a:lnTo>
                  <a:pt x="8022159" y="1911521"/>
                </a:lnTo>
                <a:lnTo>
                  <a:pt x="7944932" y="1917265"/>
                </a:lnTo>
                <a:lnTo>
                  <a:pt x="7879011" y="1928570"/>
                </a:lnTo>
                <a:lnTo>
                  <a:pt x="7865529" y="1934399"/>
                </a:lnTo>
                <a:lnTo>
                  <a:pt x="7774801" y="1947969"/>
                </a:lnTo>
                <a:lnTo>
                  <a:pt x="7748398" y="1955982"/>
                </a:lnTo>
                <a:lnTo>
                  <a:pt x="7740684" y="1955717"/>
                </a:lnTo>
                <a:cubicBezTo>
                  <a:pt x="7728362" y="1958584"/>
                  <a:pt x="7714099" y="1968442"/>
                  <a:pt x="7712976" y="1960442"/>
                </a:cubicBezTo>
                <a:lnTo>
                  <a:pt x="7699956" y="1966104"/>
                </a:lnTo>
                <a:lnTo>
                  <a:pt x="7684158" y="1962927"/>
                </a:lnTo>
                <a:cubicBezTo>
                  <a:pt x="7674684" y="1962643"/>
                  <a:pt x="7652105" y="1963177"/>
                  <a:pt x="7643109" y="1964400"/>
                </a:cubicBezTo>
                <a:lnTo>
                  <a:pt x="7630180" y="1970266"/>
                </a:lnTo>
                <a:lnTo>
                  <a:pt x="7609131" y="1971774"/>
                </a:lnTo>
                <a:cubicBezTo>
                  <a:pt x="7596694" y="1971644"/>
                  <a:pt x="7570258" y="1969757"/>
                  <a:pt x="7555555" y="1969491"/>
                </a:cubicBezTo>
                <a:cubicBezTo>
                  <a:pt x="7541460" y="1966540"/>
                  <a:pt x="7530571" y="1964848"/>
                  <a:pt x="7520919" y="1970177"/>
                </a:cubicBezTo>
                <a:cubicBezTo>
                  <a:pt x="7500295" y="1966884"/>
                  <a:pt x="7480780" y="1949401"/>
                  <a:pt x="7456258" y="1960468"/>
                </a:cubicBezTo>
                <a:cubicBezTo>
                  <a:pt x="7434946" y="1957506"/>
                  <a:pt x="7435772" y="1952500"/>
                  <a:pt x="7393047" y="1952408"/>
                </a:cubicBezTo>
                <a:cubicBezTo>
                  <a:pt x="7356520" y="1952860"/>
                  <a:pt x="7236307" y="1958626"/>
                  <a:pt x="7199912" y="1959913"/>
                </a:cubicBezTo>
                <a:cubicBezTo>
                  <a:pt x="7176501" y="1959942"/>
                  <a:pt x="7160098" y="1958343"/>
                  <a:pt x="7146774" y="1956641"/>
                </a:cubicBezTo>
                <a:lnTo>
                  <a:pt x="7122244" y="1953891"/>
                </a:lnTo>
                <a:lnTo>
                  <a:pt x="7032241" y="1962723"/>
                </a:lnTo>
                <a:cubicBezTo>
                  <a:pt x="6997214" y="1965198"/>
                  <a:pt x="6963725" y="1968396"/>
                  <a:pt x="6941492" y="1976868"/>
                </a:cubicBezTo>
                <a:cubicBezTo>
                  <a:pt x="6947015" y="1970398"/>
                  <a:pt x="6923088" y="1965379"/>
                  <a:pt x="6906514" y="1968589"/>
                </a:cubicBezTo>
                <a:cubicBezTo>
                  <a:pt x="6925890" y="1943204"/>
                  <a:pt x="6840983" y="1991464"/>
                  <a:pt x="6826395" y="1974141"/>
                </a:cubicBezTo>
                <a:cubicBezTo>
                  <a:pt x="6825676" y="1990223"/>
                  <a:pt x="6751393" y="2017492"/>
                  <a:pt x="6716431" y="2004297"/>
                </a:cubicBezTo>
                <a:cubicBezTo>
                  <a:pt x="6663167" y="2007518"/>
                  <a:pt x="6625450" y="2020811"/>
                  <a:pt x="6569607" y="2015496"/>
                </a:cubicBezTo>
                <a:cubicBezTo>
                  <a:pt x="6567874" y="2017648"/>
                  <a:pt x="6565034" y="2019449"/>
                  <a:pt x="6561430" y="2020996"/>
                </a:cubicBezTo>
                <a:lnTo>
                  <a:pt x="6549371" y="2024747"/>
                </a:lnTo>
                <a:lnTo>
                  <a:pt x="6547040" y="2024474"/>
                </a:lnTo>
                <a:cubicBezTo>
                  <a:pt x="6537882" y="2024425"/>
                  <a:pt x="6533193" y="2025332"/>
                  <a:pt x="6530482" y="2026659"/>
                </a:cubicBezTo>
                <a:lnTo>
                  <a:pt x="6528565" y="2028600"/>
                </a:lnTo>
                <a:lnTo>
                  <a:pt x="6517741" y="2030558"/>
                </a:lnTo>
                <a:lnTo>
                  <a:pt x="6497855" y="2035650"/>
                </a:lnTo>
                <a:lnTo>
                  <a:pt x="6492785" y="2035444"/>
                </a:lnTo>
                <a:lnTo>
                  <a:pt x="6460692" y="2041321"/>
                </a:lnTo>
                <a:lnTo>
                  <a:pt x="6459609" y="2040851"/>
                </a:lnTo>
                <a:cubicBezTo>
                  <a:pt x="6456451" y="2039933"/>
                  <a:pt x="6452734" y="2039508"/>
                  <a:pt x="6447765" y="2040102"/>
                </a:cubicBezTo>
                <a:cubicBezTo>
                  <a:pt x="6446007" y="2031126"/>
                  <a:pt x="6441093" y="2037380"/>
                  <a:pt x="6426590" y="2039928"/>
                </a:cubicBezTo>
                <a:cubicBezTo>
                  <a:pt x="6423606" y="2033241"/>
                  <a:pt x="6413230" y="2032925"/>
                  <a:pt x="6401693" y="2033537"/>
                </a:cubicBezTo>
                <a:lnTo>
                  <a:pt x="6387141" y="2033161"/>
                </a:lnTo>
                <a:lnTo>
                  <a:pt x="6357846" y="2036782"/>
                </a:lnTo>
                <a:lnTo>
                  <a:pt x="6342914" y="2037585"/>
                </a:lnTo>
                <a:lnTo>
                  <a:pt x="6336300" y="2038781"/>
                </a:lnTo>
                <a:lnTo>
                  <a:pt x="6317178" y="2038968"/>
                </a:lnTo>
                <a:lnTo>
                  <a:pt x="6161427" y="2047338"/>
                </a:lnTo>
                <a:cubicBezTo>
                  <a:pt x="6147824" y="2057658"/>
                  <a:pt x="6118908" y="2077615"/>
                  <a:pt x="6097339" y="2082438"/>
                </a:cubicBezTo>
                <a:cubicBezTo>
                  <a:pt x="6090149" y="2084046"/>
                  <a:pt x="6083776" y="2083972"/>
                  <a:pt x="6079059" y="2081299"/>
                </a:cubicBezTo>
                <a:cubicBezTo>
                  <a:pt x="6063900" y="2082334"/>
                  <a:pt x="6011621" y="2084537"/>
                  <a:pt x="5998439" y="2070958"/>
                </a:cubicBezTo>
                <a:cubicBezTo>
                  <a:pt x="5976443" y="2071759"/>
                  <a:pt x="5925514" y="2069780"/>
                  <a:pt x="5904290" y="2070255"/>
                </a:cubicBezTo>
                <a:cubicBezTo>
                  <a:pt x="5871515" y="2066244"/>
                  <a:pt x="5843986" y="2088249"/>
                  <a:pt x="5814867" y="2079032"/>
                </a:cubicBezTo>
                <a:cubicBezTo>
                  <a:pt x="5792003" y="2070559"/>
                  <a:pt x="5750009" y="2076273"/>
                  <a:pt x="5725743" y="2070558"/>
                </a:cubicBezTo>
                <a:cubicBezTo>
                  <a:pt x="5716432" y="2058355"/>
                  <a:pt x="5667424" y="2047322"/>
                  <a:pt x="5650546" y="2052412"/>
                </a:cubicBezTo>
                <a:cubicBezTo>
                  <a:pt x="5614627" y="2046084"/>
                  <a:pt x="5608108" y="2028306"/>
                  <a:pt x="5581284" y="2023175"/>
                </a:cubicBezTo>
                <a:lnTo>
                  <a:pt x="5572593" y="2018391"/>
                </a:lnTo>
                <a:lnTo>
                  <a:pt x="5548580" y="2016951"/>
                </a:lnTo>
                <a:cubicBezTo>
                  <a:pt x="5523726" y="2017783"/>
                  <a:pt x="5498337" y="2019663"/>
                  <a:pt x="5471173" y="2018786"/>
                </a:cubicBezTo>
                <a:cubicBezTo>
                  <a:pt x="5447687" y="2003020"/>
                  <a:pt x="5353807" y="2022324"/>
                  <a:pt x="5340320" y="2037611"/>
                </a:cubicBezTo>
                <a:cubicBezTo>
                  <a:pt x="5340015" y="2024215"/>
                  <a:pt x="5271937" y="2042455"/>
                  <a:pt x="5254376" y="2042928"/>
                </a:cubicBezTo>
                <a:cubicBezTo>
                  <a:pt x="5248522" y="2043086"/>
                  <a:pt x="5248281" y="2041270"/>
                  <a:pt x="5258035" y="2035649"/>
                </a:cubicBezTo>
                <a:cubicBezTo>
                  <a:pt x="5239374" y="2037214"/>
                  <a:pt x="5220112" y="2030252"/>
                  <a:pt x="5230622" y="2024576"/>
                </a:cubicBezTo>
                <a:cubicBezTo>
                  <a:pt x="5173932" y="2036724"/>
                  <a:pt x="5090262" y="2024645"/>
                  <a:pt x="5026203" y="2030162"/>
                </a:cubicBezTo>
                <a:cubicBezTo>
                  <a:pt x="4991280" y="2016814"/>
                  <a:pt x="5010212" y="2029164"/>
                  <a:pt x="4973988" y="2026668"/>
                </a:cubicBezTo>
                <a:cubicBezTo>
                  <a:pt x="4983896" y="2038955"/>
                  <a:pt x="4930012" y="2019774"/>
                  <a:pt x="4928030" y="2033642"/>
                </a:cubicBezTo>
                <a:cubicBezTo>
                  <a:pt x="4921501" y="2032748"/>
                  <a:pt x="4915238" y="2031445"/>
                  <a:pt x="4908970" y="2030033"/>
                </a:cubicBezTo>
                <a:lnTo>
                  <a:pt x="4905679" y="2029300"/>
                </a:lnTo>
                <a:lnTo>
                  <a:pt x="4892525" y="2028768"/>
                </a:lnTo>
                <a:lnTo>
                  <a:pt x="4888818" y="2025619"/>
                </a:lnTo>
                <a:lnTo>
                  <a:pt x="4869018" y="2022668"/>
                </a:lnTo>
                <a:cubicBezTo>
                  <a:pt x="4861602" y="2022028"/>
                  <a:pt x="4853622" y="2021880"/>
                  <a:pt x="4844804" y="2022527"/>
                </a:cubicBezTo>
                <a:cubicBezTo>
                  <a:pt x="4823110" y="2028022"/>
                  <a:pt x="4789330" y="2021287"/>
                  <a:pt x="4758778" y="2021694"/>
                </a:cubicBezTo>
                <a:lnTo>
                  <a:pt x="4744748" y="2023396"/>
                </a:lnTo>
                <a:lnTo>
                  <a:pt x="4698956" y="2020558"/>
                </a:lnTo>
                <a:cubicBezTo>
                  <a:pt x="4685921" y="2020008"/>
                  <a:pt x="4672392" y="2019718"/>
                  <a:pt x="4658147" y="2019920"/>
                </a:cubicBezTo>
                <a:lnTo>
                  <a:pt x="4631706" y="2021274"/>
                </a:lnTo>
                <a:lnTo>
                  <a:pt x="4624776" y="2020152"/>
                </a:lnTo>
                <a:cubicBezTo>
                  <a:pt x="4612703" y="2020277"/>
                  <a:pt x="4596727" y="2024226"/>
                  <a:pt x="4598150" y="2019429"/>
                </a:cubicBezTo>
                <a:lnTo>
                  <a:pt x="4584588" y="2021092"/>
                </a:lnTo>
                <a:lnTo>
                  <a:pt x="4571203" y="2017263"/>
                </a:lnTo>
                <a:cubicBezTo>
                  <a:pt x="4569736" y="2016374"/>
                  <a:pt x="4568633" y="2015427"/>
                  <a:pt x="4567930" y="2014458"/>
                </a:cubicBezTo>
                <a:lnTo>
                  <a:pt x="4548984" y="2015717"/>
                </a:lnTo>
                <a:lnTo>
                  <a:pt x="4533451" y="2012976"/>
                </a:lnTo>
                <a:lnTo>
                  <a:pt x="4519910" y="2014768"/>
                </a:lnTo>
                <a:lnTo>
                  <a:pt x="4514290" y="2014364"/>
                </a:lnTo>
                <a:lnTo>
                  <a:pt x="4500320" y="2013007"/>
                </a:lnTo>
                <a:cubicBezTo>
                  <a:pt x="4493159" y="2012056"/>
                  <a:pt x="4485144" y="2010910"/>
                  <a:pt x="4476219" y="2009993"/>
                </a:cubicBezTo>
                <a:lnTo>
                  <a:pt x="4468701" y="2009574"/>
                </a:lnTo>
                <a:lnTo>
                  <a:pt x="4452333" y="2004964"/>
                </a:lnTo>
                <a:cubicBezTo>
                  <a:pt x="4440422" y="2001479"/>
                  <a:pt x="4431048" y="1999130"/>
                  <a:pt x="4420644" y="2001021"/>
                </a:cubicBezTo>
                <a:cubicBezTo>
                  <a:pt x="4402911" y="1996519"/>
                  <a:pt x="4390524" y="1983900"/>
                  <a:pt x="4364856" y="1987267"/>
                </a:cubicBezTo>
                <a:cubicBezTo>
                  <a:pt x="4372645" y="1981550"/>
                  <a:pt x="4336350" y="1986575"/>
                  <a:pt x="4332062" y="1980703"/>
                </a:cubicBezTo>
                <a:cubicBezTo>
                  <a:pt x="4330083" y="1975974"/>
                  <a:pt x="4318612" y="1976397"/>
                  <a:pt x="4309876" y="1974653"/>
                </a:cubicBezTo>
                <a:cubicBezTo>
                  <a:pt x="4303650" y="1969824"/>
                  <a:pt x="4259693" y="1965414"/>
                  <a:pt x="4244391" y="1966109"/>
                </a:cubicBezTo>
                <a:cubicBezTo>
                  <a:pt x="4201255" y="1970914"/>
                  <a:pt x="4166558" y="1951471"/>
                  <a:pt x="4132071" y="1954813"/>
                </a:cubicBezTo>
                <a:cubicBezTo>
                  <a:pt x="4123041" y="1954358"/>
                  <a:pt x="4115554" y="1953263"/>
                  <a:pt x="4109069" y="1951778"/>
                </a:cubicBezTo>
                <a:lnTo>
                  <a:pt x="4092908" y="1946662"/>
                </a:lnTo>
                <a:cubicBezTo>
                  <a:pt x="4092707" y="1945539"/>
                  <a:pt x="4092506" y="1944415"/>
                  <a:pt x="4092306" y="1943291"/>
                </a:cubicBezTo>
                <a:lnTo>
                  <a:pt x="4080234" y="1941219"/>
                </a:lnTo>
                <a:lnTo>
                  <a:pt x="4077778" y="1940145"/>
                </a:lnTo>
                <a:cubicBezTo>
                  <a:pt x="4073105" y="1938081"/>
                  <a:pt x="4068339" y="1936119"/>
                  <a:pt x="4062936" y="1934506"/>
                </a:cubicBezTo>
                <a:cubicBezTo>
                  <a:pt x="4048082" y="1947155"/>
                  <a:pt x="4014523" y="1922869"/>
                  <a:pt x="4012506" y="1935475"/>
                </a:cubicBezTo>
                <a:cubicBezTo>
                  <a:pt x="3980228" y="1928812"/>
                  <a:pt x="3986775" y="1942559"/>
                  <a:pt x="3965880" y="1925968"/>
                </a:cubicBezTo>
                <a:cubicBezTo>
                  <a:pt x="3899515" y="1923414"/>
                  <a:pt x="3830855" y="1902158"/>
                  <a:pt x="3765338" y="1906649"/>
                </a:cubicBezTo>
                <a:cubicBezTo>
                  <a:pt x="3780686" y="1902635"/>
                  <a:pt x="3768784" y="1893856"/>
                  <a:pt x="3749493" y="1893071"/>
                </a:cubicBezTo>
                <a:cubicBezTo>
                  <a:pt x="3807776" y="1876857"/>
                  <a:pt x="3656400" y="1898030"/>
                  <a:pt x="3672704" y="1881383"/>
                </a:cubicBezTo>
                <a:cubicBezTo>
                  <a:pt x="3645532" y="1893973"/>
                  <a:pt x="3537791" y="1900656"/>
                  <a:pt x="3530082" y="1883187"/>
                </a:cubicBezTo>
                <a:cubicBezTo>
                  <a:pt x="3479808" y="1875044"/>
                  <a:pt x="3426017" y="1877998"/>
                  <a:pt x="3387664" y="1862579"/>
                </a:cubicBezTo>
                <a:cubicBezTo>
                  <a:pt x="3382649" y="1863935"/>
                  <a:pt x="3377277" y="1864791"/>
                  <a:pt x="3371681" y="1865293"/>
                </a:cubicBezTo>
                <a:lnTo>
                  <a:pt x="3355305" y="1865842"/>
                </a:lnTo>
                <a:lnTo>
                  <a:pt x="3353790" y="1865158"/>
                </a:lnTo>
                <a:cubicBezTo>
                  <a:pt x="3346144" y="1863282"/>
                  <a:pt x="3340687" y="1863057"/>
                  <a:pt x="3336210" y="1863564"/>
                </a:cubicBezTo>
                <a:lnTo>
                  <a:pt x="3331381" y="1864716"/>
                </a:lnTo>
                <a:lnTo>
                  <a:pt x="3319012" y="1864093"/>
                </a:lnTo>
                <a:lnTo>
                  <a:pt x="3293818" y="1864135"/>
                </a:lnTo>
                <a:lnTo>
                  <a:pt x="3289881" y="1862954"/>
                </a:lnTo>
                <a:lnTo>
                  <a:pt x="3253090" y="1861164"/>
                </a:lnTo>
                <a:cubicBezTo>
                  <a:pt x="3253042" y="1860968"/>
                  <a:pt x="3252996" y="1860771"/>
                  <a:pt x="3252949" y="1860574"/>
                </a:cubicBezTo>
                <a:cubicBezTo>
                  <a:pt x="3251799" y="1859213"/>
                  <a:pt x="3249368" y="1858131"/>
                  <a:pt x="3244187" y="1857604"/>
                </a:cubicBezTo>
                <a:cubicBezTo>
                  <a:pt x="3250860" y="1853873"/>
                  <a:pt x="3250577" y="1852999"/>
                  <a:pt x="3246570" y="1852946"/>
                </a:cubicBezTo>
                <a:lnTo>
                  <a:pt x="3237810" y="1853064"/>
                </a:lnTo>
                <a:lnTo>
                  <a:pt x="3230822" y="1855474"/>
                </a:lnTo>
                <a:cubicBezTo>
                  <a:pt x="3206812" y="1862286"/>
                  <a:pt x="3176733" y="1868865"/>
                  <a:pt x="3136549" y="1874037"/>
                </a:cubicBezTo>
                <a:cubicBezTo>
                  <a:pt x="3081163" y="1880168"/>
                  <a:pt x="2902557" y="1900580"/>
                  <a:pt x="2845754" y="1910932"/>
                </a:cubicBezTo>
                <a:cubicBezTo>
                  <a:pt x="2860822" y="1944376"/>
                  <a:pt x="2813389" y="1905358"/>
                  <a:pt x="2786878" y="1917162"/>
                </a:cubicBezTo>
                <a:cubicBezTo>
                  <a:pt x="2766803" y="1917398"/>
                  <a:pt x="2741628" y="1915886"/>
                  <a:pt x="2725298" y="1912340"/>
                </a:cubicBezTo>
                <a:cubicBezTo>
                  <a:pt x="2716680" y="1911427"/>
                  <a:pt x="2707572" y="1911972"/>
                  <a:pt x="2697754" y="1914863"/>
                </a:cubicBezTo>
                <a:cubicBezTo>
                  <a:pt x="2667185" y="1939014"/>
                  <a:pt x="2622149" y="1926211"/>
                  <a:pt x="2568063" y="1936283"/>
                </a:cubicBezTo>
                <a:cubicBezTo>
                  <a:pt x="2552625" y="1932001"/>
                  <a:pt x="2502682" y="1953378"/>
                  <a:pt x="2489784" y="1943720"/>
                </a:cubicBezTo>
                <a:cubicBezTo>
                  <a:pt x="2478524" y="1943155"/>
                  <a:pt x="2467418" y="1949411"/>
                  <a:pt x="2458978" y="1938095"/>
                </a:cubicBezTo>
                <a:cubicBezTo>
                  <a:pt x="2417552" y="1934639"/>
                  <a:pt x="2366376" y="1931293"/>
                  <a:pt x="2318712" y="1934474"/>
                </a:cubicBezTo>
                <a:cubicBezTo>
                  <a:pt x="2296029" y="1936526"/>
                  <a:pt x="2282069" y="1938434"/>
                  <a:pt x="2268709" y="1940521"/>
                </a:cubicBezTo>
                <a:lnTo>
                  <a:pt x="2264080" y="1941232"/>
                </a:lnTo>
                <a:lnTo>
                  <a:pt x="2254684" y="1943524"/>
                </a:lnTo>
                <a:lnTo>
                  <a:pt x="2252523" y="1943004"/>
                </a:lnTo>
                <a:lnTo>
                  <a:pt x="2173350" y="1929202"/>
                </a:lnTo>
                <a:lnTo>
                  <a:pt x="2155266" y="1920267"/>
                </a:lnTo>
                <a:lnTo>
                  <a:pt x="2091013" y="1914631"/>
                </a:lnTo>
                <a:cubicBezTo>
                  <a:pt x="2033357" y="1920614"/>
                  <a:pt x="2070513" y="1905065"/>
                  <a:pt x="2030712" y="1897690"/>
                </a:cubicBezTo>
                <a:cubicBezTo>
                  <a:pt x="1994539" y="1893055"/>
                  <a:pt x="1958569" y="1883188"/>
                  <a:pt x="1908838" y="1892222"/>
                </a:cubicBezTo>
                <a:cubicBezTo>
                  <a:pt x="1897236" y="1896147"/>
                  <a:pt x="1883338" y="1892415"/>
                  <a:pt x="1877796" y="1883887"/>
                </a:cubicBezTo>
                <a:cubicBezTo>
                  <a:pt x="1876842" y="1882419"/>
                  <a:pt x="1876177" y="1880863"/>
                  <a:pt x="1875824" y="1879265"/>
                </a:cubicBezTo>
                <a:cubicBezTo>
                  <a:pt x="1843474" y="1887199"/>
                  <a:pt x="1841511" y="1873818"/>
                  <a:pt x="1823048" y="1881064"/>
                </a:cubicBezTo>
                <a:cubicBezTo>
                  <a:pt x="1792640" y="1872164"/>
                  <a:pt x="1782358" y="1850450"/>
                  <a:pt x="1765736" y="1856578"/>
                </a:cubicBezTo>
                <a:cubicBezTo>
                  <a:pt x="1753024" y="1849107"/>
                  <a:pt x="1745932" y="1828316"/>
                  <a:pt x="1725669" y="1833744"/>
                </a:cubicBezTo>
                <a:cubicBezTo>
                  <a:pt x="1727428" y="1831405"/>
                  <a:pt x="1726953" y="1830157"/>
                  <a:pt x="1725216" y="1829447"/>
                </a:cubicBezTo>
                <a:lnTo>
                  <a:pt x="1721485" y="1828960"/>
                </a:lnTo>
                <a:lnTo>
                  <a:pt x="1717786" y="1832224"/>
                </a:lnTo>
                <a:cubicBezTo>
                  <a:pt x="1703445" y="1843277"/>
                  <a:pt x="1706547" y="1827935"/>
                  <a:pt x="1689907" y="1825425"/>
                </a:cubicBezTo>
                <a:cubicBezTo>
                  <a:pt x="1682338" y="1823445"/>
                  <a:pt x="1685181" y="1820226"/>
                  <a:pt x="1688093" y="1817391"/>
                </a:cubicBezTo>
                <a:lnTo>
                  <a:pt x="1496789" y="1805297"/>
                </a:lnTo>
                <a:cubicBezTo>
                  <a:pt x="1463551" y="1793913"/>
                  <a:pt x="1426345" y="1786892"/>
                  <a:pt x="1392839" y="1758649"/>
                </a:cubicBezTo>
                <a:cubicBezTo>
                  <a:pt x="1386461" y="1750573"/>
                  <a:pt x="1374031" y="1756918"/>
                  <a:pt x="1360872" y="1752441"/>
                </a:cubicBezTo>
                <a:cubicBezTo>
                  <a:pt x="1347711" y="1747963"/>
                  <a:pt x="1332751" y="1735898"/>
                  <a:pt x="1313885" y="1731785"/>
                </a:cubicBezTo>
                <a:cubicBezTo>
                  <a:pt x="1281989" y="1726305"/>
                  <a:pt x="1256405" y="1739744"/>
                  <a:pt x="1247665" y="1727765"/>
                </a:cubicBezTo>
                <a:cubicBezTo>
                  <a:pt x="1231363" y="1728538"/>
                  <a:pt x="1209120" y="1742556"/>
                  <a:pt x="1196850" y="1729622"/>
                </a:cubicBezTo>
                <a:cubicBezTo>
                  <a:pt x="1195195" y="1740224"/>
                  <a:pt x="1178147" y="1721561"/>
                  <a:pt x="1168728" y="1728550"/>
                </a:cubicBezTo>
                <a:cubicBezTo>
                  <a:pt x="1152073" y="1727193"/>
                  <a:pt x="1122804" y="1725926"/>
                  <a:pt x="1096918" y="1721485"/>
                </a:cubicBezTo>
                <a:lnTo>
                  <a:pt x="1094082" y="1720113"/>
                </a:lnTo>
                <a:lnTo>
                  <a:pt x="1040782" y="1721762"/>
                </a:lnTo>
                <a:cubicBezTo>
                  <a:pt x="987172" y="1722352"/>
                  <a:pt x="1023272" y="1708707"/>
                  <a:pt x="955980" y="1719289"/>
                </a:cubicBezTo>
                <a:cubicBezTo>
                  <a:pt x="948995" y="1714208"/>
                  <a:pt x="940521" y="1713816"/>
                  <a:pt x="926108" y="1715917"/>
                </a:cubicBezTo>
                <a:cubicBezTo>
                  <a:pt x="900077" y="1715834"/>
                  <a:pt x="902688" y="1703436"/>
                  <a:pt x="876049" y="1710422"/>
                </a:cubicBezTo>
                <a:cubicBezTo>
                  <a:pt x="881084" y="1703830"/>
                  <a:pt x="826830" y="1706893"/>
                  <a:pt x="839194" y="1700176"/>
                </a:cubicBezTo>
                <a:cubicBezTo>
                  <a:pt x="822548" y="1693764"/>
                  <a:pt x="813674" y="1703628"/>
                  <a:pt x="797112" y="1698014"/>
                </a:cubicBezTo>
                <a:cubicBezTo>
                  <a:pt x="778195" y="1696418"/>
                  <a:pt x="807647" y="1705364"/>
                  <a:pt x="786610" y="1705455"/>
                </a:cubicBezTo>
                <a:cubicBezTo>
                  <a:pt x="761170" y="1704357"/>
                  <a:pt x="760599" y="1716610"/>
                  <a:pt x="741833" y="1700566"/>
                </a:cubicBezTo>
                <a:lnTo>
                  <a:pt x="673985" y="1692278"/>
                </a:lnTo>
                <a:cubicBezTo>
                  <a:pt x="658515" y="1695829"/>
                  <a:pt x="646395" y="1693620"/>
                  <a:pt x="634665" y="1689550"/>
                </a:cubicBezTo>
                <a:cubicBezTo>
                  <a:pt x="599149" y="1689690"/>
                  <a:pt x="567176" y="1683160"/>
                  <a:pt x="527471" y="1679869"/>
                </a:cubicBezTo>
                <a:cubicBezTo>
                  <a:pt x="484099" y="1683240"/>
                  <a:pt x="462693" y="1671949"/>
                  <a:pt x="420260" y="1668475"/>
                </a:cubicBezTo>
                <a:cubicBezTo>
                  <a:pt x="377482" y="1677390"/>
                  <a:pt x="393500" y="1652730"/>
                  <a:pt x="357630" y="1652142"/>
                </a:cubicBezTo>
                <a:cubicBezTo>
                  <a:pt x="298692" y="1659518"/>
                  <a:pt x="359631" y="1643849"/>
                  <a:pt x="269407" y="1643812"/>
                </a:cubicBezTo>
                <a:cubicBezTo>
                  <a:pt x="264204" y="1645215"/>
                  <a:pt x="253436" y="1643159"/>
                  <a:pt x="254769" y="1641013"/>
                </a:cubicBezTo>
                <a:cubicBezTo>
                  <a:pt x="234996" y="1641090"/>
                  <a:pt x="179093" y="1626583"/>
                  <a:pt x="150763" y="1628143"/>
                </a:cubicBezTo>
                <a:cubicBezTo>
                  <a:pt x="96232" y="1619954"/>
                  <a:pt x="68845" y="1629422"/>
                  <a:pt x="29133" y="1626172"/>
                </a:cubicBezTo>
                <a:lnTo>
                  <a:pt x="0" y="1619589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64CA4AA-0683-D49A-2C51-CB118BA26C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8675" y="494414"/>
            <a:ext cx="10534650" cy="817403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3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Questions</a:t>
            </a:r>
          </a:p>
        </p:txBody>
      </p:sp>
      <p:pic>
        <p:nvPicPr>
          <p:cNvPr id="9" name="Content Placeholder 8" descr="A diagram of a diagram of a diagram&#10;&#10;Description automatically generated">
            <a:extLst>
              <a:ext uri="{FF2B5EF4-FFF2-40B4-BE49-F238E27FC236}">
                <a16:creationId xmlns:a16="http://schemas.microsoft.com/office/drawing/2014/main" id="{81D98AA6-16B9-B97C-D6B5-707C3CA61C0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557971" y="2354239"/>
            <a:ext cx="9076057" cy="3948085"/>
          </a:xfrm>
          <a:prstGeom prst="rect">
            <a:avLst/>
          </a:prstGeom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60718530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Rectangle 34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close-up of a microphone&#10;&#10;Description automatically generated">
            <a:extLst>
              <a:ext uri="{FF2B5EF4-FFF2-40B4-BE49-F238E27FC236}">
                <a16:creationId xmlns:a16="http://schemas.microsoft.com/office/drawing/2014/main" id="{E2422693-A81F-89A6-CE46-7F38931CE115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</a:blip>
          <a:srcRect l="7619" r="16380" b="-1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4DAEF1E-1528-AAEE-709E-0100E966CE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3609" y="464131"/>
            <a:ext cx="2703443" cy="127968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000" u="sng" dirty="0" err="1">
                <a:solidFill>
                  <a:srgbClr val="FFFFFF"/>
                </a:solidFill>
              </a:rPr>
              <a:t>Diolch</a:t>
            </a:r>
            <a:r>
              <a:rPr lang="en-US" sz="6000" u="sng" dirty="0">
                <a:solidFill>
                  <a:srgbClr val="FFFFFF"/>
                </a:solidFill>
              </a:rPr>
              <a:t>!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52DD7C9-8D29-C260-1E86-7CC61106006E}"/>
              </a:ext>
            </a:extLst>
          </p:cNvPr>
          <p:cNvSpPr txBox="1"/>
          <p:nvPr/>
        </p:nvSpPr>
        <p:spPr>
          <a:xfrm>
            <a:off x="1003609" y="2207941"/>
            <a:ext cx="9679259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indent="0">
              <a:buNone/>
            </a:pPr>
            <a:r>
              <a:rPr lang="en-US" sz="2600" dirty="0"/>
              <a:t>Further reading links:</a:t>
            </a:r>
          </a:p>
          <a:p>
            <a:pPr marL="0" indent="0">
              <a:buNone/>
            </a:pPr>
            <a:r>
              <a:rPr lang="en-US" sz="2400" b="1" dirty="0"/>
              <a:t>Microphone Impedance (Ohms) -</a:t>
            </a:r>
            <a:r>
              <a:rPr lang="en-US" sz="2400" dirty="0"/>
              <a:t> </a:t>
            </a:r>
            <a:r>
              <a:rPr lang="en-US" sz="2400" dirty="0">
                <a:solidFill>
                  <a:schemeClr val="bg2">
                    <a:lumMod val="25000"/>
                    <a:lumOff val="75000"/>
                  </a:schemeClr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https://intshop.jzmic.com/blogs/blog/microphone-impedance-how-does-it-matter?srsltid=AfmBOor1UaiNqcgmy2siCdij4ksRadL7y6E71KZChz7yWI1obiPamo2p</a:t>
            </a:r>
            <a:r>
              <a:rPr lang="en-US" sz="2400" dirty="0">
                <a:solidFill>
                  <a:schemeClr val="bg2">
                    <a:lumMod val="25000"/>
                    <a:lumOff val="75000"/>
                  </a:schemeClr>
                </a:solidFill>
              </a:rPr>
              <a:t> </a:t>
            </a:r>
          </a:p>
          <a:p>
            <a:pPr marL="0" indent="0">
              <a:buNone/>
            </a:pPr>
            <a:r>
              <a:rPr lang="en-US" sz="2400" b="1" dirty="0"/>
              <a:t>What is the Difference Between Dynamic and Condenser Microphones? </a:t>
            </a:r>
            <a:r>
              <a:rPr lang="en-US" sz="2400" dirty="0"/>
              <a:t>-  </a:t>
            </a:r>
            <a:r>
              <a:rPr lang="en-US" sz="2400" dirty="0">
                <a:solidFill>
                  <a:schemeClr val="bg2">
                    <a:lumMod val="25000"/>
                    <a:lumOff val="75000"/>
                  </a:schemeClr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https://www.sweetwater.com/sweetcare/articles/what-difference-between-dynamic-condenser-microphones/</a:t>
            </a:r>
            <a:r>
              <a:rPr lang="en-US" sz="2400" dirty="0">
                <a:solidFill>
                  <a:schemeClr val="bg2">
                    <a:lumMod val="25000"/>
                    <a:lumOff val="75000"/>
                  </a:schemeClr>
                </a:solidFill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25879879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02C49C-F7D6-AB10-3522-0768FF3AAB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u="sng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FF5CC0-F88A-42DD-1BEB-26C1569510C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b="1" dirty="0"/>
              <a:t>Rode (2022) </a:t>
            </a:r>
            <a:r>
              <a:rPr lang="en-US" b="1" i="1" dirty="0"/>
              <a:t>“What Are A Microphone's Polar Patterns?” </a:t>
            </a:r>
            <a:r>
              <a:rPr lang="en-US" b="1" dirty="0"/>
              <a:t>Available at: </a:t>
            </a:r>
            <a:r>
              <a:rPr lang="en-US" dirty="0">
                <a:hlinkClick r:id="rId2"/>
              </a:rPr>
              <a:t>https://rode.com/en/about/news-info/what-are-a-microphones-polar-patterns#:~:text=In%20more%20specific%20terms%2C%20polar,angles%2C%20to%20its%20central%20axis</a:t>
            </a:r>
            <a:r>
              <a:rPr lang="en-US" dirty="0"/>
              <a:t>.</a:t>
            </a:r>
          </a:p>
          <a:p>
            <a:pPr marL="0" indent="0">
              <a:buNone/>
            </a:pPr>
            <a:r>
              <a:rPr lang="en-US" b="1" dirty="0"/>
              <a:t>Shure (No Publish Date Shown) </a:t>
            </a:r>
            <a:r>
              <a:rPr lang="en-US" b="1" i="1" dirty="0"/>
              <a:t>“SM57 Specs Sheet” </a:t>
            </a:r>
            <a:r>
              <a:rPr lang="en-US" b="1" dirty="0"/>
              <a:t>Available at: </a:t>
            </a:r>
            <a:r>
              <a:rPr lang="en-US" dirty="0">
                <a:hlinkClick r:id="rId3"/>
              </a:rPr>
              <a:t>https://www.shure.com/en-US/docs/guide/SM57</a:t>
            </a:r>
            <a:endParaRPr lang="en-US" dirty="0"/>
          </a:p>
          <a:p>
            <a:pPr marL="0" indent="0">
              <a:buNone/>
            </a:pPr>
            <a:r>
              <a:rPr lang="en-US" b="1" dirty="0"/>
              <a:t>Aston Mics (No Publish Date Shown) </a:t>
            </a:r>
            <a:r>
              <a:rPr lang="en-US" b="1" i="1" dirty="0"/>
              <a:t>“Spirit Specs” </a:t>
            </a:r>
            <a:r>
              <a:rPr lang="en-US" b="1" dirty="0"/>
              <a:t>Available at: </a:t>
            </a:r>
            <a:r>
              <a:rPr lang="en-US" dirty="0">
                <a:hlinkClick r:id="rId4"/>
              </a:rPr>
              <a:t>https://www.astonmics.com/EN/product/mics/spirit</a:t>
            </a:r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62946482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Madison</Template>
  <TotalTime>4446</TotalTime>
  <Words>642</Words>
  <Application>Microsoft Macintosh PowerPoint</Application>
  <PresentationFormat>Widescreen</PresentationFormat>
  <Paragraphs>102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4" baseType="lpstr">
      <vt:lpstr>Meiryo</vt:lpstr>
      <vt:lpstr>Aptos</vt:lpstr>
      <vt:lpstr>Aptos Display</vt:lpstr>
      <vt:lpstr>Arial</vt:lpstr>
      <vt:lpstr>din-2014</vt:lpstr>
      <vt:lpstr>Office Theme</vt:lpstr>
      <vt:lpstr>A brief look into Dynamic and Condenser Microphones</vt:lpstr>
      <vt:lpstr>Why these two mic types?</vt:lpstr>
      <vt:lpstr>Aims and Objectives</vt:lpstr>
      <vt:lpstr>Where?</vt:lpstr>
      <vt:lpstr>Key Terms</vt:lpstr>
      <vt:lpstr>PowerPoint Presentation</vt:lpstr>
      <vt:lpstr>Polar Patterns/Frequency Responses</vt:lpstr>
      <vt:lpstr>Example 1: Shure SM57 Dynamic Microphone</vt:lpstr>
      <vt:lpstr>Dynamic Microphones: Specifications and uses</vt:lpstr>
      <vt:lpstr>Example 2: Aston Spirit Condenser Microphone</vt:lpstr>
      <vt:lpstr>Condenser Microphones: Specification and uses</vt:lpstr>
      <vt:lpstr>PowerPoint Presentation</vt:lpstr>
      <vt:lpstr>Dynamic vs Condenser</vt:lpstr>
      <vt:lpstr>Frequency Responses / Polar Pattern comparison: Aston Spirit (L), Shure SM57 (R)</vt:lpstr>
      <vt:lpstr>Practical Demonstration</vt:lpstr>
      <vt:lpstr>Questions</vt:lpstr>
      <vt:lpstr>Diolch!</vt:lpstr>
      <vt:lpstr>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Tom Clement (2106402)</dc:creator>
  <cp:lastModifiedBy>Tom Clement (2106402)</cp:lastModifiedBy>
  <cp:revision>1</cp:revision>
  <dcterms:created xsi:type="dcterms:W3CDTF">2024-09-16T18:40:29Z</dcterms:created>
  <dcterms:modified xsi:type="dcterms:W3CDTF">2024-09-22T20:26:12Z</dcterms:modified>
</cp:coreProperties>
</file>