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47"/>
  </p:notesMasterIdLst>
  <p:sldIdLst>
    <p:sldId id="411" r:id="rId5"/>
    <p:sldId id="412" r:id="rId6"/>
    <p:sldId id="413" r:id="rId7"/>
    <p:sldId id="414" r:id="rId8"/>
    <p:sldId id="415" r:id="rId9"/>
    <p:sldId id="416" r:id="rId10"/>
    <p:sldId id="417" r:id="rId11"/>
    <p:sldId id="418" r:id="rId12"/>
    <p:sldId id="282" r:id="rId13"/>
    <p:sldId id="419" r:id="rId14"/>
    <p:sldId id="420" r:id="rId15"/>
    <p:sldId id="300" r:id="rId16"/>
    <p:sldId id="370" r:id="rId17"/>
    <p:sldId id="306" r:id="rId18"/>
    <p:sldId id="440" r:id="rId19"/>
    <p:sldId id="421" r:id="rId20"/>
    <p:sldId id="422" r:id="rId21"/>
    <p:sldId id="423" r:id="rId22"/>
    <p:sldId id="376" r:id="rId23"/>
    <p:sldId id="424" r:id="rId24"/>
    <p:sldId id="431" r:id="rId25"/>
    <p:sldId id="432" r:id="rId26"/>
    <p:sldId id="433" r:id="rId27"/>
    <p:sldId id="439" r:id="rId28"/>
    <p:sldId id="425" r:id="rId29"/>
    <p:sldId id="429" r:id="rId30"/>
    <p:sldId id="430" r:id="rId31"/>
    <p:sldId id="441" r:id="rId32"/>
    <p:sldId id="426" r:id="rId33"/>
    <p:sldId id="434" r:id="rId34"/>
    <p:sldId id="427" r:id="rId35"/>
    <p:sldId id="437" r:id="rId36"/>
    <p:sldId id="438" r:id="rId37"/>
    <p:sldId id="435" r:id="rId38"/>
    <p:sldId id="287" r:id="rId39"/>
    <p:sldId id="288" r:id="rId40"/>
    <p:sldId id="428" r:id="rId41"/>
    <p:sldId id="289" r:id="rId42"/>
    <p:sldId id="290" r:id="rId43"/>
    <p:sldId id="302" r:id="rId44"/>
    <p:sldId id="304" r:id="rId45"/>
    <p:sldId id="305" r:id="rId4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0B5627-FD25-4199-8155-8CC569A521D0}" v="1" dt="2025-01-15T12:16:32.7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p:scale>
          <a:sx n="83" d="100"/>
          <a:sy n="83" d="100"/>
        </p:scale>
        <p:origin x="45" y="49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erys Davies" userId="61e71dc1-9594-4277-b52b-4420989f68ee" providerId="ADAL" clId="{B747DF70-1E49-4627-B195-E65B011C4D3F}"/>
    <pc:docChg chg="custSel addSld delSld modSld sldOrd">
      <pc:chgData name="Cerys Davies" userId="61e71dc1-9594-4277-b52b-4420989f68ee" providerId="ADAL" clId="{B747DF70-1E49-4627-B195-E65B011C4D3F}" dt="2025-01-03T17:56:28.554" v="333"/>
      <pc:docMkLst>
        <pc:docMk/>
      </pc:docMkLst>
      <pc:sldChg chg="del">
        <pc:chgData name="Cerys Davies" userId="61e71dc1-9594-4277-b52b-4420989f68ee" providerId="ADAL" clId="{B747DF70-1E49-4627-B195-E65B011C4D3F}" dt="2025-01-03T17:02:04.907" v="12" actId="47"/>
        <pc:sldMkLst>
          <pc:docMk/>
          <pc:sldMk cId="1665280526" sldId="256"/>
        </pc:sldMkLst>
      </pc:sldChg>
      <pc:sldChg chg="del">
        <pc:chgData name="Cerys Davies" userId="61e71dc1-9594-4277-b52b-4420989f68ee" providerId="ADAL" clId="{B747DF70-1E49-4627-B195-E65B011C4D3F}" dt="2025-01-03T17:54:15.902" v="325" actId="47"/>
        <pc:sldMkLst>
          <pc:docMk/>
          <pc:sldMk cId="3650340329" sldId="264"/>
        </pc:sldMkLst>
      </pc:sldChg>
      <pc:sldChg chg="del">
        <pc:chgData name="Cerys Davies" userId="61e71dc1-9594-4277-b52b-4420989f68ee" providerId="ADAL" clId="{B747DF70-1E49-4627-B195-E65B011C4D3F}" dt="2025-01-03T17:53:43.188" v="323" actId="47"/>
        <pc:sldMkLst>
          <pc:docMk/>
          <pc:sldMk cId="711182959" sldId="276"/>
        </pc:sldMkLst>
      </pc:sldChg>
      <pc:sldChg chg="add">
        <pc:chgData name="Cerys Davies" userId="61e71dc1-9594-4277-b52b-4420989f68ee" providerId="ADAL" clId="{B747DF70-1E49-4627-B195-E65B011C4D3F}" dt="2025-01-03T17:01:46.432" v="0"/>
        <pc:sldMkLst>
          <pc:docMk/>
          <pc:sldMk cId="2346419942" sldId="282"/>
        </pc:sldMkLst>
      </pc:sldChg>
      <pc:sldChg chg="add">
        <pc:chgData name="Cerys Davies" userId="61e71dc1-9594-4277-b52b-4420989f68ee" providerId="ADAL" clId="{B747DF70-1E49-4627-B195-E65B011C4D3F}" dt="2025-01-03T17:01:46.432" v="0"/>
        <pc:sldMkLst>
          <pc:docMk/>
          <pc:sldMk cId="492060289" sldId="287"/>
        </pc:sldMkLst>
      </pc:sldChg>
      <pc:sldChg chg="modSp add mod">
        <pc:chgData name="Cerys Davies" userId="61e71dc1-9594-4277-b52b-4420989f68ee" providerId="ADAL" clId="{B747DF70-1E49-4627-B195-E65B011C4D3F}" dt="2025-01-03T17:01:46.741" v="8" actId="27636"/>
        <pc:sldMkLst>
          <pc:docMk/>
          <pc:sldMk cId="2523049628" sldId="288"/>
        </pc:sldMkLst>
        <pc:spChg chg="mod">
          <ac:chgData name="Cerys Davies" userId="61e71dc1-9594-4277-b52b-4420989f68ee" providerId="ADAL" clId="{B747DF70-1E49-4627-B195-E65B011C4D3F}" dt="2025-01-03T17:01:46.741" v="8" actId="27636"/>
          <ac:spMkLst>
            <pc:docMk/>
            <pc:sldMk cId="2523049628" sldId="288"/>
            <ac:spMk id="3" creationId="{C1AA801F-34B2-47CB-9555-CF2B02C362C7}"/>
          </ac:spMkLst>
        </pc:spChg>
      </pc:sldChg>
      <pc:sldChg chg="add">
        <pc:chgData name="Cerys Davies" userId="61e71dc1-9594-4277-b52b-4420989f68ee" providerId="ADAL" clId="{B747DF70-1E49-4627-B195-E65B011C4D3F}" dt="2025-01-03T17:01:46.432" v="0"/>
        <pc:sldMkLst>
          <pc:docMk/>
          <pc:sldMk cId="4285563216" sldId="289"/>
        </pc:sldMkLst>
      </pc:sldChg>
      <pc:sldChg chg="modSp add mod">
        <pc:chgData name="Cerys Davies" userId="61e71dc1-9594-4277-b52b-4420989f68ee" providerId="ADAL" clId="{B747DF70-1E49-4627-B195-E65B011C4D3F}" dt="2025-01-03T17:01:46.757" v="9" actId="27636"/>
        <pc:sldMkLst>
          <pc:docMk/>
          <pc:sldMk cId="3310700592" sldId="290"/>
        </pc:sldMkLst>
        <pc:spChg chg="mod">
          <ac:chgData name="Cerys Davies" userId="61e71dc1-9594-4277-b52b-4420989f68ee" providerId="ADAL" clId="{B747DF70-1E49-4627-B195-E65B011C4D3F}" dt="2025-01-03T17:01:46.757" v="9" actId="27636"/>
          <ac:spMkLst>
            <pc:docMk/>
            <pc:sldMk cId="3310700592" sldId="290"/>
            <ac:spMk id="3" creationId="{EE2D3561-058E-465C-948E-5EDF0B324C44}"/>
          </ac:spMkLst>
        </pc:spChg>
      </pc:sldChg>
      <pc:sldChg chg="modSp add mod">
        <pc:chgData name="Cerys Davies" userId="61e71dc1-9594-4277-b52b-4420989f68ee" providerId="ADAL" clId="{B747DF70-1E49-4627-B195-E65B011C4D3F}" dt="2025-01-03T17:01:46.777" v="10" actId="27636"/>
        <pc:sldMkLst>
          <pc:docMk/>
          <pc:sldMk cId="2427997185" sldId="291"/>
        </pc:sldMkLst>
        <pc:spChg chg="mod">
          <ac:chgData name="Cerys Davies" userId="61e71dc1-9594-4277-b52b-4420989f68ee" providerId="ADAL" clId="{B747DF70-1E49-4627-B195-E65B011C4D3F}" dt="2025-01-03T17:01:46.777" v="10" actId="27636"/>
          <ac:spMkLst>
            <pc:docMk/>
            <pc:sldMk cId="2427997185" sldId="291"/>
            <ac:spMk id="3" creationId="{FEBCAE9B-9871-4167-AFD5-9666E63C18EA}"/>
          </ac:spMkLst>
        </pc:spChg>
      </pc:sldChg>
      <pc:sldChg chg="modSp add mod ord">
        <pc:chgData name="Cerys Davies" userId="61e71dc1-9594-4277-b52b-4420989f68ee" providerId="ADAL" clId="{B747DF70-1E49-4627-B195-E65B011C4D3F}" dt="2025-01-03T17:52:26.467" v="296"/>
        <pc:sldMkLst>
          <pc:docMk/>
          <pc:sldMk cId="3233194899" sldId="300"/>
        </pc:sldMkLst>
        <pc:spChg chg="mod">
          <ac:chgData name="Cerys Davies" userId="61e71dc1-9594-4277-b52b-4420989f68ee" providerId="ADAL" clId="{B747DF70-1E49-4627-B195-E65B011C4D3F}" dt="2025-01-03T17:01:46.590" v="2" actId="27636"/>
          <ac:spMkLst>
            <pc:docMk/>
            <pc:sldMk cId="3233194899" sldId="300"/>
            <ac:spMk id="3" creationId="{8F6BBD9E-A61F-1203-D76D-ABC7F1CD1746}"/>
          </ac:spMkLst>
        </pc:spChg>
      </pc:sldChg>
      <pc:sldChg chg="modSp add mod">
        <pc:chgData name="Cerys Davies" userId="61e71dc1-9594-4277-b52b-4420989f68ee" providerId="ADAL" clId="{B747DF70-1E49-4627-B195-E65B011C4D3F}" dt="2025-01-03T17:01:46.828" v="11" actId="27636"/>
        <pc:sldMkLst>
          <pc:docMk/>
          <pc:sldMk cId="2083887944" sldId="302"/>
        </pc:sldMkLst>
        <pc:spChg chg="mod">
          <ac:chgData name="Cerys Davies" userId="61e71dc1-9594-4277-b52b-4420989f68ee" providerId="ADAL" clId="{B747DF70-1E49-4627-B195-E65B011C4D3F}" dt="2025-01-03T17:01:46.828" v="11" actId="27636"/>
          <ac:spMkLst>
            <pc:docMk/>
            <pc:sldMk cId="2083887944" sldId="302"/>
            <ac:spMk id="3" creationId="{28AD4BFE-60A6-59D4-DD9B-5E28D52FDC0D}"/>
          </ac:spMkLst>
        </pc:spChg>
      </pc:sldChg>
      <pc:sldChg chg="add">
        <pc:chgData name="Cerys Davies" userId="61e71dc1-9594-4277-b52b-4420989f68ee" providerId="ADAL" clId="{B747DF70-1E49-4627-B195-E65B011C4D3F}" dt="2025-01-03T17:01:46.432" v="0"/>
        <pc:sldMkLst>
          <pc:docMk/>
          <pc:sldMk cId="1893450647" sldId="304"/>
        </pc:sldMkLst>
      </pc:sldChg>
      <pc:sldChg chg="add">
        <pc:chgData name="Cerys Davies" userId="61e71dc1-9594-4277-b52b-4420989f68ee" providerId="ADAL" clId="{B747DF70-1E49-4627-B195-E65B011C4D3F}" dt="2025-01-03T17:01:46.432" v="0"/>
        <pc:sldMkLst>
          <pc:docMk/>
          <pc:sldMk cId="1728910700" sldId="305"/>
        </pc:sldMkLst>
      </pc:sldChg>
      <pc:sldChg chg="add modTransition">
        <pc:chgData name="Cerys Davies" userId="61e71dc1-9594-4277-b52b-4420989f68ee" providerId="ADAL" clId="{B747DF70-1E49-4627-B195-E65B011C4D3F}" dt="2025-01-03T17:01:46.432" v="0"/>
        <pc:sldMkLst>
          <pc:docMk/>
          <pc:sldMk cId="137909603" sldId="306"/>
        </pc:sldMkLst>
      </pc:sldChg>
      <pc:sldChg chg="add modTransition">
        <pc:chgData name="Cerys Davies" userId="61e71dc1-9594-4277-b52b-4420989f68ee" providerId="ADAL" clId="{B747DF70-1E49-4627-B195-E65B011C4D3F}" dt="2025-01-03T17:01:46.432" v="0"/>
        <pc:sldMkLst>
          <pc:docMk/>
          <pc:sldMk cId="1812307870" sldId="307"/>
        </pc:sldMkLst>
      </pc:sldChg>
      <pc:sldChg chg="del">
        <pc:chgData name="Cerys Davies" userId="61e71dc1-9594-4277-b52b-4420989f68ee" providerId="ADAL" clId="{B747DF70-1E49-4627-B195-E65B011C4D3F}" dt="2025-01-03T17:53:50.366" v="324" actId="47"/>
        <pc:sldMkLst>
          <pc:docMk/>
          <pc:sldMk cId="3262011793" sldId="369"/>
        </pc:sldMkLst>
      </pc:sldChg>
      <pc:sldChg chg="del">
        <pc:chgData name="Cerys Davies" userId="61e71dc1-9594-4277-b52b-4420989f68ee" providerId="ADAL" clId="{B747DF70-1E49-4627-B195-E65B011C4D3F}" dt="2025-01-03T17:54:20.286" v="326" actId="47"/>
        <pc:sldMkLst>
          <pc:docMk/>
          <pc:sldMk cId="2122470256" sldId="371"/>
        </pc:sldMkLst>
      </pc:sldChg>
      <pc:sldChg chg="del">
        <pc:chgData name="Cerys Davies" userId="61e71dc1-9594-4277-b52b-4420989f68ee" providerId="ADAL" clId="{B747DF70-1E49-4627-B195-E65B011C4D3F}" dt="2025-01-03T17:54:24.654" v="327" actId="47"/>
        <pc:sldMkLst>
          <pc:docMk/>
          <pc:sldMk cId="2407178075" sldId="372"/>
        </pc:sldMkLst>
      </pc:sldChg>
      <pc:sldChg chg="del">
        <pc:chgData name="Cerys Davies" userId="61e71dc1-9594-4277-b52b-4420989f68ee" providerId="ADAL" clId="{B747DF70-1E49-4627-B195-E65B011C4D3F}" dt="2025-01-03T17:54:29.577" v="328" actId="47"/>
        <pc:sldMkLst>
          <pc:docMk/>
          <pc:sldMk cId="1453314967" sldId="373"/>
        </pc:sldMkLst>
      </pc:sldChg>
      <pc:sldChg chg="del">
        <pc:chgData name="Cerys Davies" userId="61e71dc1-9594-4277-b52b-4420989f68ee" providerId="ADAL" clId="{B747DF70-1E49-4627-B195-E65B011C4D3F}" dt="2025-01-03T17:54:30.633" v="329" actId="47"/>
        <pc:sldMkLst>
          <pc:docMk/>
          <pc:sldMk cId="1681690029" sldId="374"/>
        </pc:sldMkLst>
      </pc:sldChg>
      <pc:sldChg chg="del">
        <pc:chgData name="Cerys Davies" userId="61e71dc1-9594-4277-b52b-4420989f68ee" providerId="ADAL" clId="{B747DF70-1E49-4627-B195-E65B011C4D3F}" dt="2025-01-03T17:54:33.004" v="330" actId="47"/>
        <pc:sldMkLst>
          <pc:docMk/>
          <pc:sldMk cId="124309162" sldId="375"/>
        </pc:sldMkLst>
      </pc:sldChg>
      <pc:sldChg chg="modSp add mod modTransition">
        <pc:chgData name="Cerys Davies" userId="61e71dc1-9594-4277-b52b-4420989f68ee" providerId="ADAL" clId="{B747DF70-1E49-4627-B195-E65B011C4D3F}" dt="2025-01-03T17:02:20.247" v="18" actId="20577"/>
        <pc:sldMkLst>
          <pc:docMk/>
          <pc:sldMk cId="2926672788" sldId="376"/>
        </pc:sldMkLst>
        <pc:spChg chg="mod">
          <ac:chgData name="Cerys Davies" userId="61e71dc1-9594-4277-b52b-4420989f68ee" providerId="ADAL" clId="{B747DF70-1E49-4627-B195-E65B011C4D3F}" dt="2025-01-03T17:02:20.247" v="18" actId="20577"/>
          <ac:spMkLst>
            <pc:docMk/>
            <pc:sldMk cId="2926672788" sldId="376"/>
            <ac:spMk id="3" creationId="{AE675700-CA5C-9D66-C1C8-ABDD1946EAF8}"/>
          </ac:spMkLst>
        </pc:spChg>
      </pc:sldChg>
      <pc:sldChg chg="del">
        <pc:chgData name="Cerys Davies" userId="61e71dc1-9594-4277-b52b-4420989f68ee" providerId="ADAL" clId="{B747DF70-1E49-4627-B195-E65B011C4D3F}" dt="2025-01-03T17:55:48.915" v="332" actId="47"/>
        <pc:sldMkLst>
          <pc:docMk/>
          <pc:sldMk cId="327894052" sldId="379"/>
        </pc:sldMkLst>
      </pc:sldChg>
      <pc:sldChg chg="add">
        <pc:chgData name="Cerys Davies" userId="61e71dc1-9594-4277-b52b-4420989f68ee" providerId="ADAL" clId="{B747DF70-1E49-4627-B195-E65B011C4D3F}" dt="2025-01-03T17:01:46.432" v="0"/>
        <pc:sldMkLst>
          <pc:docMk/>
          <pc:sldMk cId="1824490088" sldId="411"/>
        </pc:sldMkLst>
      </pc:sldChg>
      <pc:sldChg chg="add">
        <pc:chgData name="Cerys Davies" userId="61e71dc1-9594-4277-b52b-4420989f68ee" providerId="ADAL" clId="{B747DF70-1E49-4627-B195-E65B011C4D3F}" dt="2025-01-03T17:01:46.432" v="0"/>
        <pc:sldMkLst>
          <pc:docMk/>
          <pc:sldMk cId="4275768381" sldId="412"/>
        </pc:sldMkLst>
      </pc:sldChg>
      <pc:sldChg chg="add">
        <pc:chgData name="Cerys Davies" userId="61e71dc1-9594-4277-b52b-4420989f68ee" providerId="ADAL" clId="{B747DF70-1E49-4627-B195-E65B011C4D3F}" dt="2025-01-03T17:01:46.432" v="0"/>
        <pc:sldMkLst>
          <pc:docMk/>
          <pc:sldMk cId="653437324" sldId="413"/>
        </pc:sldMkLst>
      </pc:sldChg>
      <pc:sldChg chg="add">
        <pc:chgData name="Cerys Davies" userId="61e71dc1-9594-4277-b52b-4420989f68ee" providerId="ADAL" clId="{B747DF70-1E49-4627-B195-E65B011C4D3F}" dt="2025-01-03T17:01:46.432" v="0"/>
        <pc:sldMkLst>
          <pc:docMk/>
          <pc:sldMk cId="3495533137" sldId="414"/>
        </pc:sldMkLst>
      </pc:sldChg>
      <pc:sldChg chg="add">
        <pc:chgData name="Cerys Davies" userId="61e71dc1-9594-4277-b52b-4420989f68ee" providerId="ADAL" clId="{B747DF70-1E49-4627-B195-E65B011C4D3F}" dt="2025-01-03T17:01:46.432" v="0"/>
        <pc:sldMkLst>
          <pc:docMk/>
          <pc:sldMk cId="3606895238" sldId="415"/>
        </pc:sldMkLst>
      </pc:sldChg>
      <pc:sldChg chg="add">
        <pc:chgData name="Cerys Davies" userId="61e71dc1-9594-4277-b52b-4420989f68ee" providerId="ADAL" clId="{B747DF70-1E49-4627-B195-E65B011C4D3F}" dt="2025-01-03T17:01:46.432" v="0"/>
        <pc:sldMkLst>
          <pc:docMk/>
          <pc:sldMk cId="2965468311" sldId="416"/>
        </pc:sldMkLst>
      </pc:sldChg>
      <pc:sldChg chg="modSp add mod">
        <pc:chgData name="Cerys Davies" userId="61e71dc1-9594-4277-b52b-4420989f68ee" providerId="ADAL" clId="{B747DF70-1E49-4627-B195-E65B011C4D3F}" dt="2025-01-03T17:01:46.558" v="1" actId="27636"/>
        <pc:sldMkLst>
          <pc:docMk/>
          <pc:sldMk cId="3182764963" sldId="417"/>
        </pc:sldMkLst>
        <pc:spChg chg="mod">
          <ac:chgData name="Cerys Davies" userId="61e71dc1-9594-4277-b52b-4420989f68ee" providerId="ADAL" clId="{B747DF70-1E49-4627-B195-E65B011C4D3F}" dt="2025-01-03T17:01:46.558" v="1" actId="27636"/>
          <ac:spMkLst>
            <pc:docMk/>
            <pc:sldMk cId="3182764963" sldId="417"/>
            <ac:spMk id="3" creationId="{45DFD87C-C099-D706-9564-233D119C22BB}"/>
          </ac:spMkLst>
        </pc:spChg>
      </pc:sldChg>
      <pc:sldChg chg="add">
        <pc:chgData name="Cerys Davies" userId="61e71dc1-9594-4277-b52b-4420989f68ee" providerId="ADAL" clId="{B747DF70-1E49-4627-B195-E65B011C4D3F}" dt="2025-01-03T17:01:46.432" v="0"/>
        <pc:sldMkLst>
          <pc:docMk/>
          <pc:sldMk cId="1273743645" sldId="418"/>
        </pc:sldMkLst>
      </pc:sldChg>
      <pc:sldChg chg="modSp add mod">
        <pc:chgData name="Cerys Davies" userId="61e71dc1-9594-4277-b52b-4420989f68ee" providerId="ADAL" clId="{B747DF70-1E49-4627-B195-E65B011C4D3F}" dt="2025-01-03T17:01:46.628" v="3" actId="27636"/>
        <pc:sldMkLst>
          <pc:docMk/>
          <pc:sldMk cId="245620545" sldId="419"/>
        </pc:sldMkLst>
        <pc:spChg chg="mod">
          <ac:chgData name="Cerys Davies" userId="61e71dc1-9594-4277-b52b-4420989f68ee" providerId="ADAL" clId="{B747DF70-1E49-4627-B195-E65B011C4D3F}" dt="2025-01-03T17:01:46.628" v="3" actId="27636"/>
          <ac:spMkLst>
            <pc:docMk/>
            <pc:sldMk cId="245620545" sldId="419"/>
            <ac:spMk id="3" creationId="{8CE34F2D-C685-4529-BB58-85247F28D468}"/>
          </ac:spMkLst>
        </pc:spChg>
      </pc:sldChg>
      <pc:sldChg chg="add">
        <pc:chgData name="Cerys Davies" userId="61e71dc1-9594-4277-b52b-4420989f68ee" providerId="ADAL" clId="{B747DF70-1E49-4627-B195-E65B011C4D3F}" dt="2025-01-03T17:01:46.432" v="0"/>
        <pc:sldMkLst>
          <pc:docMk/>
          <pc:sldMk cId="2284924706" sldId="420"/>
        </pc:sldMkLst>
      </pc:sldChg>
      <pc:sldChg chg="modSp add mod modTransition">
        <pc:chgData name="Cerys Davies" userId="61e71dc1-9594-4277-b52b-4420989f68ee" providerId="ADAL" clId="{B747DF70-1E49-4627-B195-E65B011C4D3F}" dt="2025-01-03T17:01:46.686" v="4" actId="27636"/>
        <pc:sldMkLst>
          <pc:docMk/>
          <pc:sldMk cId="1749536345" sldId="421"/>
        </pc:sldMkLst>
        <pc:spChg chg="mod">
          <ac:chgData name="Cerys Davies" userId="61e71dc1-9594-4277-b52b-4420989f68ee" providerId="ADAL" clId="{B747DF70-1E49-4627-B195-E65B011C4D3F}" dt="2025-01-03T17:01:46.686" v="4" actId="27636"/>
          <ac:spMkLst>
            <pc:docMk/>
            <pc:sldMk cId="1749536345" sldId="421"/>
            <ac:spMk id="3" creationId="{A6C9CC89-B868-675B-22DA-0E53F52DCC98}"/>
          </ac:spMkLst>
        </pc:spChg>
      </pc:sldChg>
      <pc:sldChg chg="modSp add mod modTransition">
        <pc:chgData name="Cerys Davies" userId="61e71dc1-9594-4277-b52b-4420989f68ee" providerId="ADAL" clId="{B747DF70-1E49-4627-B195-E65B011C4D3F}" dt="2025-01-03T17:01:46.698" v="5" actId="27636"/>
        <pc:sldMkLst>
          <pc:docMk/>
          <pc:sldMk cId="2441812864" sldId="422"/>
        </pc:sldMkLst>
        <pc:spChg chg="mod">
          <ac:chgData name="Cerys Davies" userId="61e71dc1-9594-4277-b52b-4420989f68ee" providerId="ADAL" clId="{B747DF70-1E49-4627-B195-E65B011C4D3F}" dt="2025-01-03T17:01:46.698" v="5" actId="27636"/>
          <ac:spMkLst>
            <pc:docMk/>
            <pc:sldMk cId="2441812864" sldId="422"/>
            <ac:spMk id="3" creationId="{A6C9CC89-B868-675B-22DA-0E53F52DCC98}"/>
          </ac:spMkLst>
        </pc:spChg>
      </pc:sldChg>
      <pc:sldChg chg="modSp add mod modTransition">
        <pc:chgData name="Cerys Davies" userId="61e71dc1-9594-4277-b52b-4420989f68ee" providerId="ADAL" clId="{B747DF70-1E49-4627-B195-E65B011C4D3F}" dt="2025-01-03T17:01:46.709" v="6" actId="27636"/>
        <pc:sldMkLst>
          <pc:docMk/>
          <pc:sldMk cId="3227865663" sldId="423"/>
        </pc:sldMkLst>
        <pc:spChg chg="mod">
          <ac:chgData name="Cerys Davies" userId="61e71dc1-9594-4277-b52b-4420989f68ee" providerId="ADAL" clId="{B747DF70-1E49-4627-B195-E65B011C4D3F}" dt="2025-01-03T17:01:46.709" v="6" actId="27636"/>
          <ac:spMkLst>
            <pc:docMk/>
            <pc:sldMk cId="3227865663" sldId="423"/>
            <ac:spMk id="3" creationId="{A6C9CC89-B868-675B-22DA-0E53F52DCC98}"/>
          </ac:spMkLst>
        </pc:spChg>
      </pc:sldChg>
      <pc:sldChg chg="modSp add mod">
        <pc:chgData name="Cerys Davies" userId="61e71dc1-9594-4277-b52b-4420989f68ee" providerId="ADAL" clId="{B747DF70-1E49-4627-B195-E65B011C4D3F}" dt="2025-01-03T17:03:02.514" v="23" actId="255"/>
        <pc:sldMkLst>
          <pc:docMk/>
          <pc:sldMk cId="1374456971" sldId="424"/>
        </pc:sldMkLst>
        <pc:spChg chg="mod">
          <ac:chgData name="Cerys Davies" userId="61e71dc1-9594-4277-b52b-4420989f68ee" providerId="ADAL" clId="{B747DF70-1E49-4627-B195-E65B011C4D3F}" dt="2025-01-03T17:03:02.514" v="23" actId="255"/>
          <ac:spMkLst>
            <pc:docMk/>
            <pc:sldMk cId="1374456971" sldId="424"/>
            <ac:spMk id="3" creationId="{636B5F2E-A870-46BB-ADB0-9F7736C84026}"/>
          </ac:spMkLst>
        </pc:spChg>
      </pc:sldChg>
      <pc:sldChg chg="modSp add mod">
        <pc:chgData name="Cerys Davies" userId="61e71dc1-9594-4277-b52b-4420989f68ee" providerId="ADAL" clId="{B747DF70-1E49-4627-B195-E65B011C4D3F}" dt="2025-01-03T17:28:23.918" v="265" actId="20577"/>
        <pc:sldMkLst>
          <pc:docMk/>
          <pc:sldMk cId="3785542763" sldId="425"/>
        </pc:sldMkLst>
        <pc:spChg chg="mod">
          <ac:chgData name="Cerys Davies" userId="61e71dc1-9594-4277-b52b-4420989f68ee" providerId="ADAL" clId="{B747DF70-1E49-4627-B195-E65B011C4D3F}" dt="2025-01-03T17:28:23.918" v="265" actId="20577"/>
          <ac:spMkLst>
            <pc:docMk/>
            <pc:sldMk cId="3785542763" sldId="425"/>
            <ac:spMk id="3" creationId="{DFF61165-EDDE-4136-A4C2-91D4DEDE89AE}"/>
          </ac:spMkLst>
        </pc:spChg>
      </pc:sldChg>
      <pc:sldChg chg="add">
        <pc:chgData name="Cerys Davies" userId="61e71dc1-9594-4277-b52b-4420989f68ee" providerId="ADAL" clId="{B747DF70-1E49-4627-B195-E65B011C4D3F}" dt="2025-01-03T17:01:46.432" v="0"/>
        <pc:sldMkLst>
          <pc:docMk/>
          <pc:sldMk cId="2455656691" sldId="426"/>
        </pc:sldMkLst>
      </pc:sldChg>
      <pc:sldChg chg="modSp add mod">
        <pc:chgData name="Cerys Davies" userId="61e71dc1-9594-4277-b52b-4420989f68ee" providerId="ADAL" clId="{B747DF70-1E49-4627-B195-E65B011C4D3F}" dt="2025-01-03T17:01:46.727" v="7" actId="27636"/>
        <pc:sldMkLst>
          <pc:docMk/>
          <pc:sldMk cId="2814223954" sldId="427"/>
        </pc:sldMkLst>
        <pc:spChg chg="mod">
          <ac:chgData name="Cerys Davies" userId="61e71dc1-9594-4277-b52b-4420989f68ee" providerId="ADAL" clId="{B747DF70-1E49-4627-B195-E65B011C4D3F}" dt="2025-01-03T17:01:46.727" v="7" actId="27636"/>
          <ac:spMkLst>
            <pc:docMk/>
            <pc:sldMk cId="2814223954" sldId="427"/>
            <ac:spMk id="3" creationId="{EB423BEB-0E75-487A-80D8-A0514EAAA400}"/>
          </ac:spMkLst>
        </pc:spChg>
      </pc:sldChg>
      <pc:sldChg chg="add">
        <pc:chgData name="Cerys Davies" userId="61e71dc1-9594-4277-b52b-4420989f68ee" providerId="ADAL" clId="{B747DF70-1E49-4627-B195-E65B011C4D3F}" dt="2025-01-03T17:01:46.432" v="0"/>
        <pc:sldMkLst>
          <pc:docMk/>
          <pc:sldMk cId="646670408" sldId="428"/>
        </pc:sldMkLst>
      </pc:sldChg>
      <pc:sldChg chg="addSp delSp modSp new mod">
        <pc:chgData name="Cerys Davies" userId="61e71dc1-9594-4277-b52b-4420989f68ee" providerId="ADAL" clId="{B747DF70-1E49-4627-B195-E65B011C4D3F}" dt="2025-01-03T17:08:13.209" v="70" actId="1076"/>
        <pc:sldMkLst>
          <pc:docMk/>
          <pc:sldMk cId="1147156278" sldId="429"/>
        </pc:sldMkLst>
        <pc:spChg chg="mod">
          <ac:chgData name="Cerys Davies" userId="61e71dc1-9594-4277-b52b-4420989f68ee" providerId="ADAL" clId="{B747DF70-1E49-4627-B195-E65B011C4D3F}" dt="2025-01-03T17:07:05.853" v="64" actId="20577"/>
          <ac:spMkLst>
            <pc:docMk/>
            <pc:sldMk cId="1147156278" sldId="429"/>
            <ac:spMk id="2" creationId="{43B97DF9-315A-DBDF-6F3F-954D86BD272E}"/>
          </ac:spMkLst>
        </pc:spChg>
        <pc:spChg chg="del">
          <ac:chgData name="Cerys Davies" userId="61e71dc1-9594-4277-b52b-4420989f68ee" providerId="ADAL" clId="{B747DF70-1E49-4627-B195-E65B011C4D3F}" dt="2025-01-03T17:07:22.590" v="66" actId="478"/>
          <ac:spMkLst>
            <pc:docMk/>
            <pc:sldMk cId="1147156278" sldId="429"/>
            <ac:spMk id="3" creationId="{414850FE-DD78-AAB7-4746-C65FFDC0DD11}"/>
          </ac:spMkLst>
        </pc:spChg>
        <pc:spChg chg="add del">
          <ac:chgData name="Cerys Davies" userId="61e71dc1-9594-4277-b52b-4420989f68ee" providerId="ADAL" clId="{B747DF70-1E49-4627-B195-E65B011C4D3F}" dt="2025-01-03T17:07:22.590" v="66" actId="478"/>
          <ac:spMkLst>
            <pc:docMk/>
            <pc:sldMk cId="1147156278" sldId="429"/>
            <ac:spMk id="4" creationId="{A0ABFC25-02F3-920C-67B6-B880478A3127}"/>
          </ac:spMkLst>
        </pc:spChg>
        <pc:spChg chg="add">
          <ac:chgData name="Cerys Davies" userId="61e71dc1-9594-4277-b52b-4420989f68ee" providerId="ADAL" clId="{B747DF70-1E49-4627-B195-E65B011C4D3F}" dt="2025-01-03T17:07:28.812" v="67"/>
          <ac:spMkLst>
            <pc:docMk/>
            <pc:sldMk cId="1147156278" sldId="429"/>
            <ac:spMk id="5" creationId="{2F0518FA-377E-D2B8-1C36-90932FE548E9}"/>
          </ac:spMkLst>
        </pc:spChg>
        <pc:spChg chg="add mod">
          <ac:chgData name="Cerys Davies" userId="61e71dc1-9594-4277-b52b-4420989f68ee" providerId="ADAL" clId="{B747DF70-1E49-4627-B195-E65B011C4D3F}" dt="2025-01-03T17:08:13.209" v="70" actId="1076"/>
          <ac:spMkLst>
            <pc:docMk/>
            <pc:sldMk cId="1147156278" sldId="429"/>
            <ac:spMk id="7" creationId="{2BB871AD-230F-780E-B97A-9529EAECFB1C}"/>
          </ac:spMkLst>
        </pc:spChg>
        <pc:picChg chg="add del">
          <ac:chgData name="Cerys Davies" userId="61e71dc1-9594-4277-b52b-4420989f68ee" providerId="ADAL" clId="{B747DF70-1E49-4627-B195-E65B011C4D3F}" dt="2025-01-03T17:07:22.590" v="66" actId="478"/>
          <ac:picMkLst>
            <pc:docMk/>
            <pc:sldMk cId="1147156278" sldId="429"/>
            <ac:picMk id="1026" creationId="{E39DF6A1-AE7D-719A-7A6B-7FD30E993756}"/>
          </ac:picMkLst>
        </pc:picChg>
        <pc:picChg chg="add">
          <ac:chgData name="Cerys Davies" userId="61e71dc1-9594-4277-b52b-4420989f68ee" providerId="ADAL" clId="{B747DF70-1E49-4627-B195-E65B011C4D3F}" dt="2025-01-03T17:07:28.812" v="67"/>
          <ac:picMkLst>
            <pc:docMk/>
            <pc:sldMk cId="1147156278" sldId="429"/>
            <ac:picMk id="1028" creationId="{20DA4B42-780F-075C-312E-605C071E5514}"/>
          </ac:picMkLst>
        </pc:picChg>
      </pc:sldChg>
      <pc:sldChg chg="addSp delSp modSp add mod">
        <pc:chgData name="Cerys Davies" userId="61e71dc1-9594-4277-b52b-4420989f68ee" providerId="ADAL" clId="{B747DF70-1E49-4627-B195-E65B011C4D3F}" dt="2025-01-03T17:09:13.315" v="76" actId="1076"/>
        <pc:sldMkLst>
          <pc:docMk/>
          <pc:sldMk cId="2820779065" sldId="430"/>
        </pc:sldMkLst>
        <pc:spChg chg="add mod">
          <ac:chgData name="Cerys Davies" userId="61e71dc1-9594-4277-b52b-4420989f68ee" providerId="ADAL" clId="{B747DF70-1E49-4627-B195-E65B011C4D3F}" dt="2025-01-03T17:09:13.315" v="76" actId="1076"/>
          <ac:spMkLst>
            <pc:docMk/>
            <pc:sldMk cId="2820779065" sldId="430"/>
            <ac:spMk id="4" creationId="{C6361A34-DB84-FA6A-E34E-45A6B01507A8}"/>
          </ac:spMkLst>
        </pc:spChg>
        <pc:spChg chg="del mod">
          <ac:chgData name="Cerys Davies" userId="61e71dc1-9594-4277-b52b-4420989f68ee" providerId="ADAL" clId="{B747DF70-1E49-4627-B195-E65B011C4D3F}" dt="2025-01-03T17:08:30.579" v="73" actId="478"/>
          <ac:spMkLst>
            <pc:docMk/>
            <pc:sldMk cId="2820779065" sldId="430"/>
            <ac:spMk id="7" creationId="{A6C4AD61-744D-87BE-0678-68E43463AE55}"/>
          </ac:spMkLst>
        </pc:spChg>
      </pc:sldChg>
      <pc:sldChg chg="modSp new mod">
        <pc:chgData name="Cerys Davies" userId="61e71dc1-9594-4277-b52b-4420989f68ee" providerId="ADAL" clId="{B747DF70-1E49-4627-B195-E65B011C4D3F}" dt="2025-01-03T17:21:21.061" v="227" actId="20577"/>
        <pc:sldMkLst>
          <pc:docMk/>
          <pc:sldMk cId="854383765" sldId="431"/>
        </pc:sldMkLst>
        <pc:spChg chg="mod">
          <ac:chgData name="Cerys Davies" userId="61e71dc1-9594-4277-b52b-4420989f68ee" providerId="ADAL" clId="{B747DF70-1E49-4627-B195-E65B011C4D3F}" dt="2025-01-03T17:21:06.339" v="218" actId="14100"/>
          <ac:spMkLst>
            <pc:docMk/>
            <pc:sldMk cId="854383765" sldId="431"/>
            <ac:spMk id="2" creationId="{074700D6-1452-42CC-D41A-235314B9CB8C}"/>
          </ac:spMkLst>
        </pc:spChg>
        <pc:spChg chg="mod">
          <ac:chgData name="Cerys Davies" userId="61e71dc1-9594-4277-b52b-4420989f68ee" providerId="ADAL" clId="{B747DF70-1E49-4627-B195-E65B011C4D3F}" dt="2025-01-03T17:21:21.061" v="227" actId="20577"/>
          <ac:spMkLst>
            <pc:docMk/>
            <pc:sldMk cId="854383765" sldId="431"/>
            <ac:spMk id="3" creationId="{A2086AB0-F4F9-F129-E46B-1BFE98C04559}"/>
          </ac:spMkLst>
        </pc:spChg>
      </pc:sldChg>
      <pc:sldChg chg="modSp new mod">
        <pc:chgData name="Cerys Davies" userId="61e71dc1-9594-4277-b52b-4420989f68ee" providerId="ADAL" clId="{B747DF70-1E49-4627-B195-E65B011C4D3F}" dt="2025-01-03T17:22:34.108" v="245" actId="27636"/>
        <pc:sldMkLst>
          <pc:docMk/>
          <pc:sldMk cId="3576554122" sldId="432"/>
        </pc:sldMkLst>
        <pc:spChg chg="mod">
          <ac:chgData name="Cerys Davies" userId="61e71dc1-9594-4277-b52b-4420989f68ee" providerId="ADAL" clId="{B747DF70-1E49-4627-B195-E65B011C4D3F}" dt="2025-01-03T17:22:18.340" v="241" actId="14100"/>
          <ac:spMkLst>
            <pc:docMk/>
            <pc:sldMk cId="3576554122" sldId="432"/>
            <ac:spMk id="2" creationId="{E559BDE6-C447-14A9-E8BF-F99ECADC8593}"/>
          </ac:spMkLst>
        </pc:spChg>
        <pc:spChg chg="mod">
          <ac:chgData name="Cerys Davies" userId="61e71dc1-9594-4277-b52b-4420989f68ee" providerId="ADAL" clId="{B747DF70-1E49-4627-B195-E65B011C4D3F}" dt="2025-01-03T17:22:34.108" v="245" actId="27636"/>
          <ac:spMkLst>
            <pc:docMk/>
            <pc:sldMk cId="3576554122" sldId="432"/>
            <ac:spMk id="3" creationId="{5C9F1961-F402-2599-6473-4ACF0C19C6C8}"/>
          </ac:spMkLst>
        </pc:spChg>
      </pc:sldChg>
      <pc:sldChg chg="modSp new mod">
        <pc:chgData name="Cerys Davies" userId="61e71dc1-9594-4277-b52b-4420989f68ee" providerId="ADAL" clId="{B747DF70-1E49-4627-B195-E65B011C4D3F}" dt="2025-01-03T17:17:34.188" v="159" actId="14100"/>
        <pc:sldMkLst>
          <pc:docMk/>
          <pc:sldMk cId="2094971110" sldId="433"/>
        </pc:sldMkLst>
        <pc:spChg chg="mod">
          <ac:chgData name="Cerys Davies" userId="61e71dc1-9594-4277-b52b-4420989f68ee" providerId="ADAL" clId="{B747DF70-1E49-4627-B195-E65B011C4D3F}" dt="2025-01-03T17:16:53.065" v="153" actId="20577"/>
          <ac:spMkLst>
            <pc:docMk/>
            <pc:sldMk cId="2094971110" sldId="433"/>
            <ac:spMk id="2" creationId="{1BD6B2E8-AD29-DC02-B1C7-1F2F641BF0D0}"/>
          </ac:spMkLst>
        </pc:spChg>
        <pc:spChg chg="mod">
          <ac:chgData name="Cerys Davies" userId="61e71dc1-9594-4277-b52b-4420989f68ee" providerId="ADAL" clId="{B747DF70-1E49-4627-B195-E65B011C4D3F}" dt="2025-01-03T17:17:34.188" v="159" actId="14100"/>
          <ac:spMkLst>
            <pc:docMk/>
            <pc:sldMk cId="2094971110" sldId="433"/>
            <ac:spMk id="3" creationId="{C567EE68-A64F-6A3B-02C9-DB771D9B1435}"/>
          </ac:spMkLst>
        </pc:spChg>
      </pc:sldChg>
      <pc:sldChg chg="modSp new mod">
        <pc:chgData name="Cerys Davies" userId="61e71dc1-9594-4277-b52b-4420989f68ee" providerId="ADAL" clId="{B747DF70-1E49-4627-B195-E65B011C4D3F}" dt="2025-01-03T17:34:19.738" v="284" actId="20577"/>
        <pc:sldMkLst>
          <pc:docMk/>
          <pc:sldMk cId="1134693079" sldId="434"/>
        </pc:sldMkLst>
        <pc:spChg chg="mod">
          <ac:chgData name="Cerys Davies" userId="61e71dc1-9594-4277-b52b-4420989f68ee" providerId="ADAL" clId="{B747DF70-1E49-4627-B195-E65B011C4D3F}" dt="2025-01-03T17:34:19.738" v="284" actId="20577"/>
          <ac:spMkLst>
            <pc:docMk/>
            <pc:sldMk cId="1134693079" sldId="434"/>
            <ac:spMk id="2" creationId="{B6093BCE-9C84-FACC-2B25-EDFE232918BD}"/>
          </ac:spMkLst>
        </pc:spChg>
      </pc:sldChg>
      <pc:sldChg chg="modSp new mod">
        <pc:chgData name="Cerys Davies" userId="61e71dc1-9594-4277-b52b-4420989f68ee" providerId="ADAL" clId="{B747DF70-1E49-4627-B195-E65B011C4D3F}" dt="2025-01-03T17:34:36.322" v="294" actId="20577"/>
        <pc:sldMkLst>
          <pc:docMk/>
          <pc:sldMk cId="2524319464" sldId="435"/>
        </pc:sldMkLst>
        <pc:spChg chg="mod">
          <ac:chgData name="Cerys Davies" userId="61e71dc1-9594-4277-b52b-4420989f68ee" providerId="ADAL" clId="{B747DF70-1E49-4627-B195-E65B011C4D3F}" dt="2025-01-03T17:34:36.322" v="294" actId="20577"/>
          <ac:spMkLst>
            <pc:docMk/>
            <pc:sldMk cId="2524319464" sldId="435"/>
            <ac:spMk id="2" creationId="{6E8CF9F3-CE32-0B40-CF1D-0280EDB47B31}"/>
          </ac:spMkLst>
        </pc:spChg>
      </pc:sldChg>
      <pc:sldChg chg="modSp new mod">
        <pc:chgData name="Cerys Davies" userId="61e71dc1-9594-4277-b52b-4420989f68ee" providerId="ADAL" clId="{B747DF70-1E49-4627-B195-E65B011C4D3F}" dt="2025-01-03T17:53:18.502" v="322" actId="20577"/>
        <pc:sldMkLst>
          <pc:docMk/>
          <pc:sldMk cId="1814356029" sldId="436"/>
        </pc:sldMkLst>
        <pc:spChg chg="mod">
          <ac:chgData name="Cerys Davies" userId="61e71dc1-9594-4277-b52b-4420989f68ee" providerId="ADAL" clId="{B747DF70-1E49-4627-B195-E65B011C4D3F}" dt="2025-01-03T17:53:18.502" v="322" actId="20577"/>
          <ac:spMkLst>
            <pc:docMk/>
            <pc:sldMk cId="1814356029" sldId="436"/>
            <ac:spMk id="2" creationId="{28E26C94-3D7F-653C-6F4D-460F928E4450}"/>
          </ac:spMkLst>
        </pc:spChg>
      </pc:sldChg>
      <pc:sldChg chg="add">
        <pc:chgData name="Cerys Davies" userId="61e71dc1-9594-4277-b52b-4420989f68ee" providerId="ADAL" clId="{B747DF70-1E49-4627-B195-E65B011C4D3F}" dt="2025-01-03T17:55:11.867" v="331"/>
        <pc:sldMkLst>
          <pc:docMk/>
          <pc:sldMk cId="1846537515" sldId="437"/>
        </pc:sldMkLst>
      </pc:sldChg>
      <pc:sldChg chg="add">
        <pc:chgData name="Cerys Davies" userId="61e71dc1-9594-4277-b52b-4420989f68ee" providerId="ADAL" clId="{B747DF70-1E49-4627-B195-E65B011C4D3F}" dt="2025-01-03T17:55:11.867" v="331"/>
        <pc:sldMkLst>
          <pc:docMk/>
          <pc:sldMk cId="2128251173" sldId="438"/>
        </pc:sldMkLst>
      </pc:sldChg>
      <pc:sldChg chg="add">
        <pc:chgData name="Cerys Davies" userId="61e71dc1-9594-4277-b52b-4420989f68ee" providerId="ADAL" clId="{B747DF70-1E49-4627-B195-E65B011C4D3F}" dt="2025-01-03T17:56:28.554" v="333"/>
        <pc:sldMkLst>
          <pc:docMk/>
          <pc:sldMk cId="994812734" sldId="439"/>
        </pc:sldMkLst>
      </pc:sldChg>
    </pc:docChg>
  </pc:docChgLst>
  <pc:docChgLst>
    <pc:chgData name="Cerys Davies" userId="61e71dc1-9594-4277-b52b-4420989f68ee" providerId="ADAL" clId="{CC0B5627-FD25-4199-8155-8CC569A521D0}"/>
    <pc:docChg chg="custSel addSld delSld modSld">
      <pc:chgData name="Cerys Davies" userId="61e71dc1-9594-4277-b52b-4420989f68ee" providerId="ADAL" clId="{CC0B5627-FD25-4199-8155-8CC569A521D0}" dt="2025-01-15T12:16:41.546" v="640" actId="47"/>
      <pc:docMkLst>
        <pc:docMk/>
      </pc:docMkLst>
      <pc:sldChg chg="modSp mod">
        <pc:chgData name="Cerys Davies" userId="61e71dc1-9594-4277-b52b-4420989f68ee" providerId="ADAL" clId="{CC0B5627-FD25-4199-8155-8CC569A521D0}" dt="2025-01-15T10:42:17.338" v="89" actId="14100"/>
        <pc:sldMkLst>
          <pc:docMk/>
          <pc:sldMk cId="2346419942" sldId="282"/>
        </pc:sldMkLst>
        <pc:spChg chg="mod">
          <ac:chgData name="Cerys Davies" userId="61e71dc1-9594-4277-b52b-4420989f68ee" providerId="ADAL" clId="{CC0B5627-FD25-4199-8155-8CC569A521D0}" dt="2025-01-15T10:41:49.216" v="79" actId="1076"/>
          <ac:spMkLst>
            <pc:docMk/>
            <pc:sldMk cId="2346419942" sldId="282"/>
            <ac:spMk id="2" creationId="{91F5E2EB-3195-4707-8076-CEBA2E044DF2}"/>
          </ac:spMkLst>
        </pc:spChg>
        <pc:spChg chg="mod">
          <ac:chgData name="Cerys Davies" userId="61e71dc1-9594-4277-b52b-4420989f68ee" providerId="ADAL" clId="{CC0B5627-FD25-4199-8155-8CC569A521D0}" dt="2025-01-15T10:42:17.338" v="89" actId="14100"/>
          <ac:spMkLst>
            <pc:docMk/>
            <pc:sldMk cId="2346419942" sldId="282"/>
            <ac:spMk id="3" creationId="{D6E4DD59-1565-472B-AA3E-F149A8A65556}"/>
          </ac:spMkLst>
        </pc:spChg>
        <pc:picChg chg="mod">
          <ac:chgData name="Cerys Davies" userId="61e71dc1-9594-4277-b52b-4420989f68ee" providerId="ADAL" clId="{CC0B5627-FD25-4199-8155-8CC569A521D0}" dt="2025-01-15T10:41:55.920" v="82" actId="1076"/>
          <ac:picMkLst>
            <pc:docMk/>
            <pc:sldMk cId="2346419942" sldId="282"/>
            <ac:picMk id="5" creationId="{97F8D744-9BB5-426D-08C8-CC9ABD330C75}"/>
          </ac:picMkLst>
        </pc:picChg>
      </pc:sldChg>
      <pc:sldChg chg="del">
        <pc:chgData name="Cerys Davies" userId="61e71dc1-9594-4277-b52b-4420989f68ee" providerId="ADAL" clId="{CC0B5627-FD25-4199-8155-8CC569A521D0}" dt="2025-01-15T11:52:51.398" v="539" actId="47"/>
        <pc:sldMkLst>
          <pc:docMk/>
          <pc:sldMk cId="1951902548" sldId="283"/>
        </pc:sldMkLst>
      </pc:sldChg>
      <pc:sldChg chg="del">
        <pc:chgData name="Cerys Davies" userId="61e71dc1-9594-4277-b52b-4420989f68ee" providerId="ADAL" clId="{CC0B5627-FD25-4199-8155-8CC569A521D0}" dt="2025-01-15T11:52:51.398" v="539" actId="47"/>
        <pc:sldMkLst>
          <pc:docMk/>
          <pc:sldMk cId="4119166609" sldId="284"/>
        </pc:sldMkLst>
      </pc:sldChg>
      <pc:sldChg chg="del">
        <pc:chgData name="Cerys Davies" userId="61e71dc1-9594-4277-b52b-4420989f68ee" providerId="ADAL" clId="{CC0B5627-FD25-4199-8155-8CC569A521D0}" dt="2025-01-15T11:52:51.398" v="539" actId="47"/>
        <pc:sldMkLst>
          <pc:docMk/>
          <pc:sldMk cId="1149507832" sldId="285"/>
        </pc:sldMkLst>
      </pc:sldChg>
      <pc:sldChg chg="del">
        <pc:chgData name="Cerys Davies" userId="61e71dc1-9594-4277-b52b-4420989f68ee" providerId="ADAL" clId="{CC0B5627-FD25-4199-8155-8CC569A521D0}" dt="2025-01-15T11:52:51.398" v="539" actId="47"/>
        <pc:sldMkLst>
          <pc:docMk/>
          <pc:sldMk cId="1496547751" sldId="286"/>
        </pc:sldMkLst>
      </pc:sldChg>
      <pc:sldChg chg="modSp mod">
        <pc:chgData name="Cerys Davies" userId="61e71dc1-9594-4277-b52b-4420989f68ee" providerId="ADAL" clId="{CC0B5627-FD25-4199-8155-8CC569A521D0}" dt="2025-01-15T11:54:15.335" v="551" actId="255"/>
        <pc:sldMkLst>
          <pc:docMk/>
          <pc:sldMk cId="2523049628" sldId="288"/>
        </pc:sldMkLst>
        <pc:spChg chg="mod">
          <ac:chgData name="Cerys Davies" userId="61e71dc1-9594-4277-b52b-4420989f68ee" providerId="ADAL" clId="{CC0B5627-FD25-4199-8155-8CC569A521D0}" dt="2025-01-15T11:54:15.335" v="551" actId="255"/>
          <ac:spMkLst>
            <pc:docMk/>
            <pc:sldMk cId="2523049628" sldId="288"/>
            <ac:spMk id="3" creationId="{C1AA801F-34B2-47CB-9555-CF2B02C362C7}"/>
          </ac:spMkLst>
        </pc:spChg>
      </pc:sldChg>
      <pc:sldChg chg="del">
        <pc:chgData name="Cerys Davies" userId="61e71dc1-9594-4277-b52b-4420989f68ee" providerId="ADAL" clId="{CC0B5627-FD25-4199-8155-8CC569A521D0}" dt="2025-01-15T12:10:34.385" v="582" actId="47"/>
        <pc:sldMkLst>
          <pc:docMk/>
          <pc:sldMk cId="2427997185" sldId="291"/>
        </pc:sldMkLst>
      </pc:sldChg>
      <pc:sldChg chg="del">
        <pc:chgData name="Cerys Davies" userId="61e71dc1-9594-4277-b52b-4420989f68ee" providerId="ADAL" clId="{CC0B5627-FD25-4199-8155-8CC569A521D0}" dt="2025-01-15T11:52:51.398" v="539" actId="47"/>
        <pc:sldMkLst>
          <pc:docMk/>
          <pc:sldMk cId="1965723463" sldId="292"/>
        </pc:sldMkLst>
      </pc:sldChg>
      <pc:sldChg chg="del">
        <pc:chgData name="Cerys Davies" userId="61e71dc1-9594-4277-b52b-4420989f68ee" providerId="ADAL" clId="{CC0B5627-FD25-4199-8155-8CC569A521D0}" dt="2025-01-15T11:52:51.398" v="539" actId="47"/>
        <pc:sldMkLst>
          <pc:docMk/>
          <pc:sldMk cId="3595585004" sldId="293"/>
        </pc:sldMkLst>
      </pc:sldChg>
      <pc:sldChg chg="del">
        <pc:chgData name="Cerys Davies" userId="61e71dc1-9594-4277-b52b-4420989f68ee" providerId="ADAL" clId="{CC0B5627-FD25-4199-8155-8CC569A521D0}" dt="2025-01-15T11:52:51.398" v="539" actId="47"/>
        <pc:sldMkLst>
          <pc:docMk/>
          <pc:sldMk cId="125551815" sldId="294"/>
        </pc:sldMkLst>
      </pc:sldChg>
      <pc:sldChg chg="del">
        <pc:chgData name="Cerys Davies" userId="61e71dc1-9594-4277-b52b-4420989f68ee" providerId="ADAL" clId="{CC0B5627-FD25-4199-8155-8CC569A521D0}" dt="2025-01-15T11:52:51.398" v="539" actId="47"/>
        <pc:sldMkLst>
          <pc:docMk/>
          <pc:sldMk cId="2429685384" sldId="295"/>
        </pc:sldMkLst>
      </pc:sldChg>
      <pc:sldChg chg="del">
        <pc:chgData name="Cerys Davies" userId="61e71dc1-9594-4277-b52b-4420989f68ee" providerId="ADAL" clId="{CC0B5627-FD25-4199-8155-8CC569A521D0}" dt="2025-01-15T11:52:51.398" v="539" actId="47"/>
        <pc:sldMkLst>
          <pc:docMk/>
          <pc:sldMk cId="1783102130" sldId="296"/>
        </pc:sldMkLst>
      </pc:sldChg>
      <pc:sldChg chg="del">
        <pc:chgData name="Cerys Davies" userId="61e71dc1-9594-4277-b52b-4420989f68ee" providerId="ADAL" clId="{CC0B5627-FD25-4199-8155-8CC569A521D0}" dt="2025-01-15T11:52:51.398" v="539" actId="47"/>
        <pc:sldMkLst>
          <pc:docMk/>
          <pc:sldMk cId="1434745463" sldId="297"/>
        </pc:sldMkLst>
      </pc:sldChg>
      <pc:sldChg chg="del">
        <pc:chgData name="Cerys Davies" userId="61e71dc1-9594-4277-b52b-4420989f68ee" providerId="ADAL" clId="{CC0B5627-FD25-4199-8155-8CC569A521D0}" dt="2025-01-15T11:52:51.398" v="539" actId="47"/>
        <pc:sldMkLst>
          <pc:docMk/>
          <pc:sldMk cId="2274713403" sldId="298"/>
        </pc:sldMkLst>
      </pc:sldChg>
      <pc:sldChg chg="del">
        <pc:chgData name="Cerys Davies" userId="61e71dc1-9594-4277-b52b-4420989f68ee" providerId="ADAL" clId="{CC0B5627-FD25-4199-8155-8CC569A521D0}" dt="2025-01-15T11:52:51.398" v="539" actId="47"/>
        <pc:sldMkLst>
          <pc:docMk/>
          <pc:sldMk cId="2803635862" sldId="299"/>
        </pc:sldMkLst>
      </pc:sldChg>
      <pc:sldChg chg="modSp mod">
        <pc:chgData name="Cerys Davies" userId="61e71dc1-9594-4277-b52b-4420989f68ee" providerId="ADAL" clId="{CC0B5627-FD25-4199-8155-8CC569A521D0}" dt="2025-01-15T10:44:57.556" v="185" actId="14100"/>
        <pc:sldMkLst>
          <pc:docMk/>
          <pc:sldMk cId="3233194899" sldId="300"/>
        </pc:sldMkLst>
        <pc:spChg chg="mod">
          <ac:chgData name="Cerys Davies" userId="61e71dc1-9594-4277-b52b-4420989f68ee" providerId="ADAL" clId="{CC0B5627-FD25-4199-8155-8CC569A521D0}" dt="2025-01-15T10:44:22.337" v="178" actId="14100"/>
          <ac:spMkLst>
            <pc:docMk/>
            <pc:sldMk cId="3233194899" sldId="300"/>
            <ac:spMk id="2" creationId="{C89D7D15-EFC0-2742-3233-650649DC24F3}"/>
          </ac:spMkLst>
        </pc:spChg>
        <pc:spChg chg="mod">
          <ac:chgData name="Cerys Davies" userId="61e71dc1-9594-4277-b52b-4420989f68ee" providerId="ADAL" clId="{CC0B5627-FD25-4199-8155-8CC569A521D0}" dt="2025-01-15T10:44:57.556" v="185" actId="14100"/>
          <ac:spMkLst>
            <pc:docMk/>
            <pc:sldMk cId="3233194899" sldId="300"/>
            <ac:spMk id="3" creationId="{8F6BBD9E-A61F-1203-D76D-ABC7F1CD1746}"/>
          </ac:spMkLst>
        </pc:spChg>
      </pc:sldChg>
      <pc:sldChg chg="del">
        <pc:chgData name="Cerys Davies" userId="61e71dc1-9594-4277-b52b-4420989f68ee" providerId="ADAL" clId="{CC0B5627-FD25-4199-8155-8CC569A521D0}" dt="2025-01-15T11:52:51.398" v="539" actId="47"/>
        <pc:sldMkLst>
          <pc:docMk/>
          <pc:sldMk cId="994265928" sldId="301"/>
        </pc:sldMkLst>
      </pc:sldChg>
      <pc:sldChg chg="modSp mod">
        <pc:chgData name="Cerys Davies" userId="61e71dc1-9594-4277-b52b-4420989f68ee" providerId="ADAL" clId="{CC0B5627-FD25-4199-8155-8CC569A521D0}" dt="2025-01-15T11:59:50.101" v="581" actId="1076"/>
        <pc:sldMkLst>
          <pc:docMk/>
          <pc:sldMk cId="2083887944" sldId="302"/>
        </pc:sldMkLst>
        <pc:spChg chg="mod">
          <ac:chgData name="Cerys Davies" userId="61e71dc1-9594-4277-b52b-4420989f68ee" providerId="ADAL" clId="{CC0B5627-FD25-4199-8155-8CC569A521D0}" dt="2025-01-15T11:59:50.101" v="581" actId="1076"/>
          <ac:spMkLst>
            <pc:docMk/>
            <pc:sldMk cId="2083887944" sldId="302"/>
            <ac:spMk id="2" creationId="{6753ADA2-DFE0-6FA4-86BA-EA88A97DA57A}"/>
          </ac:spMkLst>
        </pc:spChg>
        <pc:spChg chg="mod">
          <ac:chgData name="Cerys Davies" userId="61e71dc1-9594-4277-b52b-4420989f68ee" providerId="ADAL" clId="{CC0B5627-FD25-4199-8155-8CC569A521D0}" dt="2025-01-15T11:53:17.582" v="540" actId="1076"/>
          <ac:spMkLst>
            <pc:docMk/>
            <pc:sldMk cId="2083887944" sldId="302"/>
            <ac:spMk id="3" creationId="{28AD4BFE-60A6-59D4-DD9B-5E28D52FDC0D}"/>
          </ac:spMkLst>
        </pc:spChg>
      </pc:sldChg>
      <pc:sldChg chg="modSp mod">
        <pc:chgData name="Cerys Davies" userId="61e71dc1-9594-4277-b52b-4420989f68ee" providerId="ADAL" clId="{CC0B5627-FD25-4199-8155-8CC569A521D0}" dt="2025-01-15T12:10:53.948" v="584" actId="20577"/>
        <pc:sldMkLst>
          <pc:docMk/>
          <pc:sldMk cId="1728910700" sldId="305"/>
        </pc:sldMkLst>
        <pc:spChg chg="mod">
          <ac:chgData name="Cerys Davies" userId="61e71dc1-9594-4277-b52b-4420989f68ee" providerId="ADAL" clId="{CC0B5627-FD25-4199-8155-8CC569A521D0}" dt="2025-01-15T12:10:53.948" v="584" actId="20577"/>
          <ac:spMkLst>
            <pc:docMk/>
            <pc:sldMk cId="1728910700" sldId="305"/>
            <ac:spMk id="3" creationId="{BB99217D-4617-DDA8-517F-9407F44F919A}"/>
          </ac:spMkLst>
        </pc:spChg>
      </pc:sldChg>
      <pc:sldChg chg="modSp mod">
        <pc:chgData name="Cerys Davies" userId="61e71dc1-9594-4277-b52b-4420989f68ee" providerId="ADAL" clId="{CC0B5627-FD25-4199-8155-8CC569A521D0}" dt="2025-01-15T10:45:50.594" v="189" actId="255"/>
        <pc:sldMkLst>
          <pc:docMk/>
          <pc:sldMk cId="137909603" sldId="306"/>
        </pc:sldMkLst>
        <pc:spChg chg="mod">
          <ac:chgData name="Cerys Davies" userId="61e71dc1-9594-4277-b52b-4420989f68ee" providerId="ADAL" clId="{CC0B5627-FD25-4199-8155-8CC569A521D0}" dt="2025-01-15T10:45:39.454" v="187" actId="1076"/>
          <ac:spMkLst>
            <pc:docMk/>
            <pc:sldMk cId="137909603" sldId="306"/>
            <ac:spMk id="2" creationId="{68751772-6038-62B6-A18F-2E493CF2B664}"/>
          </ac:spMkLst>
        </pc:spChg>
        <pc:spChg chg="mod">
          <ac:chgData name="Cerys Davies" userId="61e71dc1-9594-4277-b52b-4420989f68ee" providerId="ADAL" clId="{CC0B5627-FD25-4199-8155-8CC569A521D0}" dt="2025-01-15T10:45:50.594" v="189" actId="255"/>
          <ac:spMkLst>
            <pc:docMk/>
            <pc:sldMk cId="137909603" sldId="306"/>
            <ac:spMk id="3" creationId="{50591333-CDF3-D64E-DE0F-7BDBAA83D9E6}"/>
          </ac:spMkLst>
        </pc:spChg>
      </pc:sldChg>
      <pc:sldChg chg="del">
        <pc:chgData name="Cerys Davies" userId="61e71dc1-9594-4277-b52b-4420989f68ee" providerId="ADAL" clId="{CC0B5627-FD25-4199-8155-8CC569A521D0}" dt="2025-01-15T11:56:46.141" v="580" actId="47"/>
        <pc:sldMkLst>
          <pc:docMk/>
          <pc:sldMk cId="1812307870" sldId="307"/>
        </pc:sldMkLst>
      </pc:sldChg>
      <pc:sldChg chg="del">
        <pc:chgData name="Cerys Davies" userId="61e71dc1-9594-4277-b52b-4420989f68ee" providerId="ADAL" clId="{CC0B5627-FD25-4199-8155-8CC569A521D0}" dt="2025-01-15T11:52:51.398" v="539" actId="47"/>
        <pc:sldMkLst>
          <pc:docMk/>
          <pc:sldMk cId="247578027" sldId="327"/>
        </pc:sldMkLst>
      </pc:sldChg>
      <pc:sldChg chg="del">
        <pc:chgData name="Cerys Davies" userId="61e71dc1-9594-4277-b52b-4420989f68ee" providerId="ADAL" clId="{CC0B5627-FD25-4199-8155-8CC569A521D0}" dt="2025-01-15T11:52:51.398" v="539" actId="47"/>
        <pc:sldMkLst>
          <pc:docMk/>
          <pc:sldMk cId="455711443" sldId="350"/>
        </pc:sldMkLst>
      </pc:sldChg>
      <pc:sldChg chg="del">
        <pc:chgData name="Cerys Davies" userId="61e71dc1-9594-4277-b52b-4420989f68ee" providerId="ADAL" clId="{CC0B5627-FD25-4199-8155-8CC569A521D0}" dt="2025-01-15T11:52:51.398" v="539" actId="47"/>
        <pc:sldMkLst>
          <pc:docMk/>
          <pc:sldMk cId="60931042" sldId="351"/>
        </pc:sldMkLst>
      </pc:sldChg>
      <pc:sldChg chg="del">
        <pc:chgData name="Cerys Davies" userId="61e71dc1-9594-4277-b52b-4420989f68ee" providerId="ADAL" clId="{CC0B5627-FD25-4199-8155-8CC569A521D0}" dt="2025-01-15T11:52:51.398" v="539" actId="47"/>
        <pc:sldMkLst>
          <pc:docMk/>
          <pc:sldMk cId="2823669660" sldId="352"/>
        </pc:sldMkLst>
      </pc:sldChg>
      <pc:sldChg chg="del">
        <pc:chgData name="Cerys Davies" userId="61e71dc1-9594-4277-b52b-4420989f68ee" providerId="ADAL" clId="{CC0B5627-FD25-4199-8155-8CC569A521D0}" dt="2025-01-15T11:52:51.398" v="539" actId="47"/>
        <pc:sldMkLst>
          <pc:docMk/>
          <pc:sldMk cId="1186329091" sldId="353"/>
        </pc:sldMkLst>
      </pc:sldChg>
      <pc:sldChg chg="del">
        <pc:chgData name="Cerys Davies" userId="61e71dc1-9594-4277-b52b-4420989f68ee" providerId="ADAL" clId="{CC0B5627-FD25-4199-8155-8CC569A521D0}" dt="2025-01-15T11:52:51.398" v="539" actId="47"/>
        <pc:sldMkLst>
          <pc:docMk/>
          <pc:sldMk cId="449505956" sldId="354"/>
        </pc:sldMkLst>
      </pc:sldChg>
      <pc:sldChg chg="del">
        <pc:chgData name="Cerys Davies" userId="61e71dc1-9594-4277-b52b-4420989f68ee" providerId="ADAL" clId="{CC0B5627-FD25-4199-8155-8CC569A521D0}" dt="2025-01-15T11:52:51.398" v="539" actId="47"/>
        <pc:sldMkLst>
          <pc:docMk/>
          <pc:sldMk cId="3491509143" sldId="356"/>
        </pc:sldMkLst>
      </pc:sldChg>
      <pc:sldChg chg="del">
        <pc:chgData name="Cerys Davies" userId="61e71dc1-9594-4277-b52b-4420989f68ee" providerId="ADAL" clId="{CC0B5627-FD25-4199-8155-8CC569A521D0}" dt="2025-01-15T11:52:51.398" v="539" actId="47"/>
        <pc:sldMkLst>
          <pc:docMk/>
          <pc:sldMk cId="2024918724" sldId="357"/>
        </pc:sldMkLst>
      </pc:sldChg>
      <pc:sldChg chg="del">
        <pc:chgData name="Cerys Davies" userId="61e71dc1-9594-4277-b52b-4420989f68ee" providerId="ADAL" clId="{CC0B5627-FD25-4199-8155-8CC569A521D0}" dt="2025-01-15T11:52:51.398" v="539" actId="47"/>
        <pc:sldMkLst>
          <pc:docMk/>
          <pc:sldMk cId="2237248149" sldId="358"/>
        </pc:sldMkLst>
      </pc:sldChg>
      <pc:sldChg chg="add del">
        <pc:chgData name="Cerys Davies" userId="61e71dc1-9594-4277-b52b-4420989f68ee" providerId="ADAL" clId="{CC0B5627-FD25-4199-8155-8CC569A521D0}" dt="2025-01-15T12:16:41.546" v="640" actId="47"/>
        <pc:sldMkLst>
          <pc:docMk/>
          <pc:sldMk cId="3262011793" sldId="369"/>
        </pc:sldMkLst>
      </pc:sldChg>
      <pc:sldChg chg="add del">
        <pc:chgData name="Cerys Davies" userId="61e71dc1-9594-4277-b52b-4420989f68ee" providerId="ADAL" clId="{CC0B5627-FD25-4199-8155-8CC569A521D0}" dt="2025-01-15T12:16:32.715" v="639"/>
        <pc:sldMkLst>
          <pc:docMk/>
          <pc:sldMk cId="3498891029" sldId="370"/>
        </pc:sldMkLst>
      </pc:sldChg>
      <pc:sldChg chg="addSp delSp modSp mod setBg">
        <pc:chgData name="Cerys Davies" userId="61e71dc1-9594-4277-b52b-4420989f68ee" providerId="ADAL" clId="{CC0B5627-FD25-4199-8155-8CC569A521D0}" dt="2025-01-15T10:50:52.128" v="216" actId="962"/>
        <pc:sldMkLst>
          <pc:docMk/>
          <pc:sldMk cId="2926672788" sldId="376"/>
        </pc:sldMkLst>
        <pc:spChg chg="mod ord">
          <ac:chgData name="Cerys Davies" userId="61e71dc1-9594-4277-b52b-4420989f68ee" providerId="ADAL" clId="{CC0B5627-FD25-4199-8155-8CC569A521D0}" dt="2025-01-15T10:50:47.687" v="214" actId="26606"/>
          <ac:spMkLst>
            <pc:docMk/>
            <pc:sldMk cId="2926672788" sldId="376"/>
            <ac:spMk id="2" creationId="{053EF6E1-9E6B-7AC4-70CA-442012784F35}"/>
          </ac:spMkLst>
        </pc:spChg>
        <pc:spChg chg="del">
          <ac:chgData name="Cerys Davies" userId="61e71dc1-9594-4277-b52b-4420989f68ee" providerId="ADAL" clId="{CC0B5627-FD25-4199-8155-8CC569A521D0}" dt="2025-01-15T10:49:53.499" v="211" actId="478"/>
          <ac:spMkLst>
            <pc:docMk/>
            <pc:sldMk cId="2926672788" sldId="376"/>
            <ac:spMk id="3" creationId="{AE675700-CA5C-9D66-C1C8-ABDD1946EAF8}"/>
          </ac:spMkLst>
        </pc:spChg>
        <pc:spChg chg="add">
          <ac:chgData name="Cerys Davies" userId="61e71dc1-9594-4277-b52b-4420989f68ee" providerId="ADAL" clId="{CC0B5627-FD25-4199-8155-8CC569A521D0}" dt="2025-01-15T10:50:47.687" v="214" actId="26606"/>
          <ac:spMkLst>
            <pc:docMk/>
            <pc:sldMk cId="2926672788" sldId="376"/>
            <ac:spMk id="26" creationId="{66D61E08-70C3-48D8-BEA0-787111DC30DA}"/>
          </ac:spMkLst>
        </pc:spChg>
        <pc:spChg chg="add">
          <ac:chgData name="Cerys Davies" userId="61e71dc1-9594-4277-b52b-4420989f68ee" providerId="ADAL" clId="{CC0B5627-FD25-4199-8155-8CC569A521D0}" dt="2025-01-15T10:50:47.687" v="214" actId="26606"/>
          <ac:spMkLst>
            <pc:docMk/>
            <pc:sldMk cId="2926672788" sldId="376"/>
            <ac:spMk id="28" creationId="{FC55298F-0AE5-478E-AD2B-03C2614C5833}"/>
          </ac:spMkLst>
        </pc:spChg>
        <pc:spChg chg="add">
          <ac:chgData name="Cerys Davies" userId="61e71dc1-9594-4277-b52b-4420989f68ee" providerId="ADAL" clId="{CC0B5627-FD25-4199-8155-8CC569A521D0}" dt="2025-01-15T10:50:47.687" v="214" actId="26606"/>
          <ac:spMkLst>
            <pc:docMk/>
            <pc:sldMk cId="2926672788" sldId="376"/>
            <ac:spMk id="30" creationId="{C180E4EA-0B63-4779-A895-7E90E71088F3}"/>
          </ac:spMkLst>
        </pc:spChg>
        <pc:spChg chg="add">
          <ac:chgData name="Cerys Davies" userId="61e71dc1-9594-4277-b52b-4420989f68ee" providerId="ADAL" clId="{CC0B5627-FD25-4199-8155-8CC569A521D0}" dt="2025-01-15T10:50:47.687" v="214" actId="26606"/>
          <ac:spMkLst>
            <pc:docMk/>
            <pc:sldMk cId="2926672788" sldId="376"/>
            <ac:spMk id="32" creationId="{CEE01D9D-3DE8-4EED-B0D3-8F3C79CC7673}"/>
          </ac:spMkLst>
        </pc:spChg>
        <pc:spChg chg="add">
          <ac:chgData name="Cerys Davies" userId="61e71dc1-9594-4277-b52b-4420989f68ee" providerId="ADAL" clId="{CC0B5627-FD25-4199-8155-8CC569A521D0}" dt="2025-01-15T10:50:47.687" v="214" actId="26606"/>
          <ac:spMkLst>
            <pc:docMk/>
            <pc:sldMk cId="2926672788" sldId="376"/>
            <ac:spMk id="34" creationId="{89AF5CE9-607F-43F4-8983-DCD6DA4051FD}"/>
          </ac:spMkLst>
        </pc:spChg>
        <pc:spChg chg="add">
          <ac:chgData name="Cerys Davies" userId="61e71dc1-9594-4277-b52b-4420989f68ee" providerId="ADAL" clId="{CC0B5627-FD25-4199-8155-8CC569A521D0}" dt="2025-01-15T10:50:47.687" v="214" actId="26606"/>
          <ac:spMkLst>
            <pc:docMk/>
            <pc:sldMk cId="2926672788" sldId="376"/>
            <ac:spMk id="36" creationId="{6EEA2DBD-9E1E-4521-8C01-F32AD18A89E3}"/>
          </ac:spMkLst>
        </pc:spChg>
        <pc:spChg chg="add">
          <ac:chgData name="Cerys Davies" userId="61e71dc1-9594-4277-b52b-4420989f68ee" providerId="ADAL" clId="{CC0B5627-FD25-4199-8155-8CC569A521D0}" dt="2025-01-15T10:50:47.687" v="214" actId="26606"/>
          <ac:spMkLst>
            <pc:docMk/>
            <pc:sldMk cId="2926672788" sldId="376"/>
            <ac:spMk id="38" creationId="{15BBD2C1-BA9B-46A9-A27A-33498B169272}"/>
          </ac:spMkLst>
        </pc:spChg>
        <pc:grpChg chg="add">
          <ac:chgData name="Cerys Davies" userId="61e71dc1-9594-4277-b52b-4420989f68ee" providerId="ADAL" clId="{CC0B5627-FD25-4199-8155-8CC569A521D0}" dt="2025-01-15T10:50:47.687" v="214" actId="26606"/>
          <ac:grpSpMkLst>
            <pc:docMk/>
            <pc:sldMk cId="2926672788" sldId="376"/>
            <ac:grpSpMk id="10" creationId="{A5AFB369-4673-4727-A7CD-D86AFE0AE069}"/>
          </ac:grpSpMkLst>
        </pc:grpChg>
        <pc:picChg chg="add mod">
          <ac:chgData name="Cerys Davies" userId="61e71dc1-9594-4277-b52b-4420989f68ee" providerId="ADAL" clId="{CC0B5627-FD25-4199-8155-8CC569A521D0}" dt="2025-01-15T10:50:52.128" v="216" actId="962"/>
          <ac:picMkLst>
            <pc:docMk/>
            <pc:sldMk cId="2926672788" sldId="376"/>
            <ac:picMk id="5" creationId="{0A8418B2-BA75-DAE3-8A3F-BB3F4EA804F6}"/>
          </ac:picMkLst>
        </pc:picChg>
        <pc:cxnChg chg="add">
          <ac:chgData name="Cerys Davies" userId="61e71dc1-9594-4277-b52b-4420989f68ee" providerId="ADAL" clId="{CC0B5627-FD25-4199-8155-8CC569A521D0}" dt="2025-01-15T10:50:47.687" v="214" actId="26606"/>
          <ac:cxnSpMkLst>
            <pc:docMk/>
            <pc:sldMk cId="2926672788" sldId="376"/>
            <ac:cxnSpMk id="22" creationId="{A57C1A16-B8AB-4D99-A195-A38F556A6486}"/>
          </ac:cxnSpMkLst>
        </pc:cxnChg>
        <pc:cxnChg chg="add">
          <ac:chgData name="Cerys Davies" userId="61e71dc1-9594-4277-b52b-4420989f68ee" providerId="ADAL" clId="{CC0B5627-FD25-4199-8155-8CC569A521D0}" dt="2025-01-15T10:50:47.687" v="214" actId="26606"/>
          <ac:cxnSpMkLst>
            <pc:docMk/>
            <pc:sldMk cId="2926672788" sldId="376"/>
            <ac:cxnSpMk id="24" creationId="{F8A9B20B-D1DD-4573-B5EC-558029519236}"/>
          </ac:cxnSpMkLst>
        </pc:cxnChg>
      </pc:sldChg>
      <pc:sldChg chg="del">
        <pc:chgData name="Cerys Davies" userId="61e71dc1-9594-4277-b52b-4420989f68ee" providerId="ADAL" clId="{CC0B5627-FD25-4199-8155-8CC569A521D0}" dt="2025-01-15T11:52:51.398" v="539" actId="47"/>
        <pc:sldMkLst>
          <pc:docMk/>
          <pc:sldMk cId="3853619129" sldId="377"/>
        </pc:sldMkLst>
      </pc:sldChg>
      <pc:sldChg chg="del">
        <pc:chgData name="Cerys Davies" userId="61e71dc1-9594-4277-b52b-4420989f68ee" providerId="ADAL" clId="{CC0B5627-FD25-4199-8155-8CC569A521D0}" dt="2025-01-15T11:52:51.398" v="539" actId="47"/>
        <pc:sldMkLst>
          <pc:docMk/>
          <pc:sldMk cId="2597475212" sldId="378"/>
        </pc:sldMkLst>
      </pc:sldChg>
      <pc:sldChg chg="del">
        <pc:chgData name="Cerys Davies" userId="61e71dc1-9594-4277-b52b-4420989f68ee" providerId="ADAL" clId="{CC0B5627-FD25-4199-8155-8CC569A521D0}" dt="2025-01-15T11:52:51.398" v="539" actId="47"/>
        <pc:sldMkLst>
          <pc:docMk/>
          <pc:sldMk cId="3319543930" sldId="382"/>
        </pc:sldMkLst>
      </pc:sldChg>
      <pc:sldChg chg="del">
        <pc:chgData name="Cerys Davies" userId="61e71dc1-9594-4277-b52b-4420989f68ee" providerId="ADAL" clId="{CC0B5627-FD25-4199-8155-8CC569A521D0}" dt="2025-01-15T11:52:51.398" v="539" actId="47"/>
        <pc:sldMkLst>
          <pc:docMk/>
          <pc:sldMk cId="1312493810" sldId="383"/>
        </pc:sldMkLst>
      </pc:sldChg>
      <pc:sldChg chg="del">
        <pc:chgData name="Cerys Davies" userId="61e71dc1-9594-4277-b52b-4420989f68ee" providerId="ADAL" clId="{CC0B5627-FD25-4199-8155-8CC569A521D0}" dt="2025-01-15T11:52:51.398" v="539" actId="47"/>
        <pc:sldMkLst>
          <pc:docMk/>
          <pc:sldMk cId="9905417" sldId="384"/>
        </pc:sldMkLst>
      </pc:sldChg>
      <pc:sldChg chg="del">
        <pc:chgData name="Cerys Davies" userId="61e71dc1-9594-4277-b52b-4420989f68ee" providerId="ADAL" clId="{CC0B5627-FD25-4199-8155-8CC569A521D0}" dt="2025-01-15T11:52:51.398" v="539" actId="47"/>
        <pc:sldMkLst>
          <pc:docMk/>
          <pc:sldMk cId="4017136240" sldId="385"/>
        </pc:sldMkLst>
      </pc:sldChg>
      <pc:sldChg chg="del">
        <pc:chgData name="Cerys Davies" userId="61e71dc1-9594-4277-b52b-4420989f68ee" providerId="ADAL" clId="{CC0B5627-FD25-4199-8155-8CC569A521D0}" dt="2025-01-15T11:52:51.398" v="539" actId="47"/>
        <pc:sldMkLst>
          <pc:docMk/>
          <pc:sldMk cId="4182437156" sldId="386"/>
        </pc:sldMkLst>
      </pc:sldChg>
      <pc:sldChg chg="del">
        <pc:chgData name="Cerys Davies" userId="61e71dc1-9594-4277-b52b-4420989f68ee" providerId="ADAL" clId="{CC0B5627-FD25-4199-8155-8CC569A521D0}" dt="2025-01-15T11:52:51.398" v="539" actId="47"/>
        <pc:sldMkLst>
          <pc:docMk/>
          <pc:sldMk cId="3420540301" sldId="387"/>
        </pc:sldMkLst>
      </pc:sldChg>
      <pc:sldChg chg="del">
        <pc:chgData name="Cerys Davies" userId="61e71dc1-9594-4277-b52b-4420989f68ee" providerId="ADAL" clId="{CC0B5627-FD25-4199-8155-8CC569A521D0}" dt="2025-01-15T11:52:51.398" v="539" actId="47"/>
        <pc:sldMkLst>
          <pc:docMk/>
          <pc:sldMk cId="867992737" sldId="388"/>
        </pc:sldMkLst>
      </pc:sldChg>
      <pc:sldChg chg="del">
        <pc:chgData name="Cerys Davies" userId="61e71dc1-9594-4277-b52b-4420989f68ee" providerId="ADAL" clId="{CC0B5627-FD25-4199-8155-8CC569A521D0}" dt="2025-01-15T11:52:51.398" v="539" actId="47"/>
        <pc:sldMkLst>
          <pc:docMk/>
          <pc:sldMk cId="2184496044" sldId="389"/>
        </pc:sldMkLst>
      </pc:sldChg>
      <pc:sldChg chg="del">
        <pc:chgData name="Cerys Davies" userId="61e71dc1-9594-4277-b52b-4420989f68ee" providerId="ADAL" clId="{CC0B5627-FD25-4199-8155-8CC569A521D0}" dt="2025-01-15T11:52:51.398" v="539" actId="47"/>
        <pc:sldMkLst>
          <pc:docMk/>
          <pc:sldMk cId="1659756269" sldId="390"/>
        </pc:sldMkLst>
      </pc:sldChg>
      <pc:sldChg chg="del">
        <pc:chgData name="Cerys Davies" userId="61e71dc1-9594-4277-b52b-4420989f68ee" providerId="ADAL" clId="{CC0B5627-FD25-4199-8155-8CC569A521D0}" dt="2025-01-15T11:52:51.398" v="539" actId="47"/>
        <pc:sldMkLst>
          <pc:docMk/>
          <pc:sldMk cId="3030921762" sldId="391"/>
        </pc:sldMkLst>
      </pc:sldChg>
      <pc:sldChg chg="del">
        <pc:chgData name="Cerys Davies" userId="61e71dc1-9594-4277-b52b-4420989f68ee" providerId="ADAL" clId="{CC0B5627-FD25-4199-8155-8CC569A521D0}" dt="2025-01-15T11:52:51.398" v="539" actId="47"/>
        <pc:sldMkLst>
          <pc:docMk/>
          <pc:sldMk cId="1817592396" sldId="392"/>
        </pc:sldMkLst>
      </pc:sldChg>
      <pc:sldChg chg="del">
        <pc:chgData name="Cerys Davies" userId="61e71dc1-9594-4277-b52b-4420989f68ee" providerId="ADAL" clId="{CC0B5627-FD25-4199-8155-8CC569A521D0}" dt="2025-01-15T11:52:51.398" v="539" actId="47"/>
        <pc:sldMkLst>
          <pc:docMk/>
          <pc:sldMk cId="522411121" sldId="393"/>
        </pc:sldMkLst>
      </pc:sldChg>
      <pc:sldChg chg="del">
        <pc:chgData name="Cerys Davies" userId="61e71dc1-9594-4277-b52b-4420989f68ee" providerId="ADAL" clId="{CC0B5627-FD25-4199-8155-8CC569A521D0}" dt="2025-01-15T11:52:51.398" v="539" actId="47"/>
        <pc:sldMkLst>
          <pc:docMk/>
          <pc:sldMk cId="3384530580" sldId="394"/>
        </pc:sldMkLst>
      </pc:sldChg>
      <pc:sldChg chg="del">
        <pc:chgData name="Cerys Davies" userId="61e71dc1-9594-4277-b52b-4420989f68ee" providerId="ADAL" clId="{CC0B5627-FD25-4199-8155-8CC569A521D0}" dt="2025-01-15T11:52:51.398" v="539" actId="47"/>
        <pc:sldMkLst>
          <pc:docMk/>
          <pc:sldMk cId="620371691" sldId="395"/>
        </pc:sldMkLst>
      </pc:sldChg>
      <pc:sldChg chg="del">
        <pc:chgData name="Cerys Davies" userId="61e71dc1-9594-4277-b52b-4420989f68ee" providerId="ADAL" clId="{CC0B5627-FD25-4199-8155-8CC569A521D0}" dt="2025-01-15T11:52:51.398" v="539" actId="47"/>
        <pc:sldMkLst>
          <pc:docMk/>
          <pc:sldMk cId="3017624546" sldId="396"/>
        </pc:sldMkLst>
      </pc:sldChg>
      <pc:sldChg chg="del">
        <pc:chgData name="Cerys Davies" userId="61e71dc1-9594-4277-b52b-4420989f68ee" providerId="ADAL" clId="{CC0B5627-FD25-4199-8155-8CC569A521D0}" dt="2025-01-15T11:52:51.398" v="539" actId="47"/>
        <pc:sldMkLst>
          <pc:docMk/>
          <pc:sldMk cId="1533816589" sldId="397"/>
        </pc:sldMkLst>
      </pc:sldChg>
      <pc:sldChg chg="del">
        <pc:chgData name="Cerys Davies" userId="61e71dc1-9594-4277-b52b-4420989f68ee" providerId="ADAL" clId="{CC0B5627-FD25-4199-8155-8CC569A521D0}" dt="2025-01-15T11:52:51.398" v="539" actId="47"/>
        <pc:sldMkLst>
          <pc:docMk/>
          <pc:sldMk cId="3097715697" sldId="398"/>
        </pc:sldMkLst>
      </pc:sldChg>
      <pc:sldChg chg="del">
        <pc:chgData name="Cerys Davies" userId="61e71dc1-9594-4277-b52b-4420989f68ee" providerId="ADAL" clId="{CC0B5627-FD25-4199-8155-8CC569A521D0}" dt="2025-01-15T11:52:51.398" v="539" actId="47"/>
        <pc:sldMkLst>
          <pc:docMk/>
          <pc:sldMk cId="3412336988" sldId="399"/>
        </pc:sldMkLst>
      </pc:sldChg>
      <pc:sldChg chg="del">
        <pc:chgData name="Cerys Davies" userId="61e71dc1-9594-4277-b52b-4420989f68ee" providerId="ADAL" clId="{CC0B5627-FD25-4199-8155-8CC569A521D0}" dt="2025-01-15T11:52:51.398" v="539" actId="47"/>
        <pc:sldMkLst>
          <pc:docMk/>
          <pc:sldMk cId="726399670" sldId="400"/>
        </pc:sldMkLst>
      </pc:sldChg>
      <pc:sldChg chg="del">
        <pc:chgData name="Cerys Davies" userId="61e71dc1-9594-4277-b52b-4420989f68ee" providerId="ADAL" clId="{CC0B5627-FD25-4199-8155-8CC569A521D0}" dt="2025-01-15T11:52:51.398" v="539" actId="47"/>
        <pc:sldMkLst>
          <pc:docMk/>
          <pc:sldMk cId="2532643288" sldId="401"/>
        </pc:sldMkLst>
      </pc:sldChg>
      <pc:sldChg chg="del">
        <pc:chgData name="Cerys Davies" userId="61e71dc1-9594-4277-b52b-4420989f68ee" providerId="ADAL" clId="{CC0B5627-FD25-4199-8155-8CC569A521D0}" dt="2025-01-15T11:52:51.398" v="539" actId="47"/>
        <pc:sldMkLst>
          <pc:docMk/>
          <pc:sldMk cId="1733099540" sldId="402"/>
        </pc:sldMkLst>
      </pc:sldChg>
      <pc:sldChg chg="del">
        <pc:chgData name="Cerys Davies" userId="61e71dc1-9594-4277-b52b-4420989f68ee" providerId="ADAL" clId="{CC0B5627-FD25-4199-8155-8CC569A521D0}" dt="2025-01-15T11:52:51.398" v="539" actId="47"/>
        <pc:sldMkLst>
          <pc:docMk/>
          <pc:sldMk cId="3367096948" sldId="403"/>
        </pc:sldMkLst>
      </pc:sldChg>
      <pc:sldChg chg="del">
        <pc:chgData name="Cerys Davies" userId="61e71dc1-9594-4277-b52b-4420989f68ee" providerId="ADAL" clId="{CC0B5627-FD25-4199-8155-8CC569A521D0}" dt="2025-01-15T11:52:51.398" v="539" actId="47"/>
        <pc:sldMkLst>
          <pc:docMk/>
          <pc:sldMk cId="3668777858" sldId="404"/>
        </pc:sldMkLst>
      </pc:sldChg>
      <pc:sldChg chg="del">
        <pc:chgData name="Cerys Davies" userId="61e71dc1-9594-4277-b52b-4420989f68ee" providerId="ADAL" clId="{CC0B5627-FD25-4199-8155-8CC569A521D0}" dt="2025-01-15T11:52:51.398" v="539" actId="47"/>
        <pc:sldMkLst>
          <pc:docMk/>
          <pc:sldMk cId="3851285385" sldId="405"/>
        </pc:sldMkLst>
      </pc:sldChg>
      <pc:sldChg chg="del">
        <pc:chgData name="Cerys Davies" userId="61e71dc1-9594-4277-b52b-4420989f68ee" providerId="ADAL" clId="{CC0B5627-FD25-4199-8155-8CC569A521D0}" dt="2025-01-15T11:52:51.398" v="539" actId="47"/>
        <pc:sldMkLst>
          <pc:docMk/>
          <pc:sldMk cId="4085030579" sldId="406"/>
        </pc:sldMkLst>
      </pc:sldChg>
      <pc:sldChg chg="del">
        <pc:chgData name="Cerys Davies" userId="61e71dc1-9594-4277-b52b-4420989f68ee" providerId="ADAL" clId="{CC0B5627-FD25-4199-8155-8CC569A521D0}" dt="2025-01-15T11:52:51.398" v="539" actId="47"/>
        <pc:sldMkLst>
          <pc:docMk/>
          <pc:sldMk cId="2726579228" sldId="407"/>
        </pc:sldMkLst>
      </pc:sldChg>
      <pc:sldChg chg="del">
        <pc:chgData name="Cerys Davies" userId="61e71dc1-9594-4277-b52b-4420989f68ee" providerId="ADAL" clId="{CC0B5627-FD25-4199-8155-8CC569A521D0}" dt="2025-01-15T11:52:51.398" v="539" actId="47"/>
        <pc:sldMkLst>
          <pc:docMk/>
          <pc:sldMk cId="576552415" sldId="408"/>
        </pc:sldMkLst>
      </pc:sldChg>
      <pc:sldChg chg="del">
        <pc:chgData name="Cerys Davies" userId="61e71dc1-9594-4277-b52b-4420989f68ee" providerId="ADAL" clId="{CC0B5627-FD25-4199-8155-8CC569A521D0}" dt="2025-01-15T11:53:30.949" v="550" actId="47"/>
        <pc:sldMkLst>
          <pc:docMk/>
          <pc:sldMk cId="2946598240" sldId="409"/>
        </pc:sldMkLst>
      </pc:sldChg>
      <pc:sldChg chg="del">
        <pc:chgData name="Cerys Davies" userId="61e71dc1-9594-4277-b52b-4420989f68ee" providerId="ADAL" clId="{CC0B5627-FD25-4199-8155-8CC569A521D0}" dt="2025-01-15T11:52:51.398" v="539" actId="47"/>
        <pc:sldMkLst>
          <pc:docMk/>
          <pc:sldMk cId="2766068145" sldId="410"/>
        </pc:sldMkLst>
      </pc:sldChg>
      <pc:sldChg chg="delSp modSp mod">
        <pc:chgData name="Cerys Davies" userId="61e71dc1-9594-4277-b52b-4420989f68ee" providerId="ADAL" clId="{CC0B5627-FD25-4199-8155-8CC569A521D0}" dt="2025-01-15T12:12:15.185" v="638" actId="1076"/>
        <pc:sldMkLst>
          <pc:docMk/>
          <pc:sldMk cId="1824490088" sldId="411"/>
        </pc:sldMkLst>
        <pc:spChg chg="mod">
          <ac:chgData name="Cerys Davies" userId="61e71dc1-9594-4277-b52b-4420989f68ee" providerId="ADAL" clId="{CC0B5627-FD25-4199-8155-8CC569A521D0}" dt="2025-01-15T12:12:15.185" v="638" actId="1076"/>
          <ac:spMkLst>
            <pc:docMk/>
            <pc:sldMk cId="1824490088" sldId="411"/>
            <ac:spMk id="2" creationId="{00000000-0000-0000-0000-000000000000}"/>
          </ac:spMkLst>
        </pc:spChg>
        <pc:picChg chg="mod">
          <ac:chgData name="Cerys Davies" userId="61e71dc1-9594-4277-b52b-4420989f68ee" providerId="ADAL" clId="{CC0B5627-FD25-4199-8155-8CC569A521D0}" dt="2025-01-15T12:12:11.256" v="637" actId="1076"/>
          <ac:picMkLst>
            <pc:docMk/>
            <pc:sldMk cId="1824490088" sldId="411"/>
            <ac:picMk id="5" creationId="{09235458-E4F6-3C0E-9F51-35C634A620CB}"/>
          </ac:picMkLst>
        </pc:picChg>
        <pc:picChg chg="mod">
          <ac:chgData name="Cerys Davies" userId="61e71dc1-9594-4277-b52b-4420989f68ee" providerId="ADAL" clId="{CC0B5627-FD25-4199-8155-8CC569A521D0}" dt="2025-01-15T12:12:09.006" v="636" actId="1076"/>
          <ac:picMkLst>
            <pc:docMk/>
            <pc:sldMk cId="1824490088" sldId="411"/>
            <ac:picMk id="6" creationId="{91951C61-6CC0-5280-2110-1D6C1E662721}"/>
          </ac:picMkLst>
        </pc:picChg>
        <pc:picChg chg="del">
          <ac:chgData name="Cerys Davies" userId="61e71dc1-9594-4277-b52b-4420989f68ee" providerId="ADAL" clId="{CC0B5627-FD25-4199-8155-8CC569A521D0}" dt="2025-01-15T12:12:05.956" v="635" actId="478"/>
          <ac:picMkLst>
            <pc:docMk/>
            <pc:sldMk cId="1824490088" sldId="411"/>
            <ac:picMk id="7" creationId="{7489541A-6587-6B98-62E4-2E353AA4D0AC}"/>
          </ac:picMkLst>
        </pc:picChg>
      </pc:sldChg>
      <pc:sldChg chg="modSp mod">
        <pc:chgData name="Cerys Davies" userId="61e71dc1-9594-4277-b52b-4420989f68ee" providerId="ADAL" clId="{CC0B5627-FD25-4199-8155-8CC569A521D0}" dt="2025-01-15T11:56:01.131" v="579" actId="255"/>
        <pc:sldMkLst>
          <pc:docMk/>
          <pc:sldMk cId="4275768381" sldId="412"/>
        </pc:sldMkLst>
        <pc:spChg chg="mod">
          <ac:chgData name="Cerys Davies" userId="61e71dc1-9594-4277-b52b-4420989f68ee" providerId="ADAL" clId="{CC0B5627-FD25-4199-8155-8CC569A521D0}" dt="2025-01-15T11:56:01.131" v="579" actId="255"/>
          <ac:spMkLst>
            <pc:docMk/>
            <pc:sldMk cId="4275768381" sldId="412"/>
            <ac:spMk id="14" creationId="{00000000-0000-0000-0000-000000000000}"/>
          </ac:spMkLst>
        </pc:spChg>
      </pc:sldChg>
      <pc:sldChg chg="modSp mod">
        <pc:chgData name="Cerys Davies" userId="61e71dc1-9594-4277-b52b-4420989f68ee" providerId="ADAL" clId="{CC0B5627-FD25-4199-8155-8CC569A521D0}" dt="2025-01-15T10:31:48.616" v="10" actId="14100"/>
        <pc:sldMkLst>
          <pc:docMk/>
          <pc:sldMk cId="653437324" sldId="413"/>
        </pc:sldMkLst>
        <pc:spChg chg="mod">
          <ac:chgData name="Cerys Davies" userId="61e71dc1-9594-4277-b52b-4420989f68ee" providerId="ADAL" clId="{CC0B5627-FD25-4199-8155-8CC569A521D0}" dt="2025-01-15T10:31:13.946" v="1" actId="14100"/>
          <ac:spMkLst>
            <pc:docMk/>
            <pc:sldMk cId="653437324" sldId="413"/>
            <ac:spMk id="2" creationId="{CBC1919A-42D4-717C-5A05-0FC5C0F2ABCD}"/>
          </ac:spMkLst>
        </pc:spChg>
        <pc:spChg chg="mod">
          <ac:chgData name="Cerys Davies" userId="61e71dc1-9594-4277-b52b-4420989f68ee" providerId="ADAL" clId="{CC0B5627-FD25-4199-8155-8CC569A521D0}" dt="2025-01-15T10:31:48.616" v="10" actId="14100"/>
          <ac:spMkLst>
            <pc:docMk/>
            <pc:sldMk cId="653437324" sldId="413"/>
            <ac:spMk id="3" creationId="{DD9157CC-9BA0-E63A-27BF-58ECF52E307C}"/>
          </ac:spMkLst>
        </pc:spChg>
        <pc:picChg chg="mod">
          <ac:chgData name="Cerys Davies" userId="61e71dc1-9594-4277-b52b-4420989f68ee" providerId="ADAL" clId="{CC0B5627-FD25-4199-8155-8CC569A521D0}" dt="2025-01-15T10:31:34.272" v="8" actId="1076"/>
          <ac:picMkLst>
            <pc:docMk/>
            <pc:sldMk cId="653437324" sldId="413"/>
            <ac:picMk id="4" creationId="{EE353DEA-B28E-C7C1-7A68-4C3460B8C7A4}"/>
          </ac:picMkLst>
        </pc:picChg>
      </pc:sldChg>
      <pc:sldChg chg="modSp mod">
        <pc:chgData name="Cerys Davies" userId="61e71dc1-9594-4277-b52b-4420989f68ee" providerId="ADAL" clId="{CC0B5627-FD25-4199-8155-8CC569A521D0}" dt="2025-01-15T10:32:19.527" v="27" actId="14100"/>
        <pc:sldMkLst>
          <pc:docMk/>
          <pc:sldMk cId="3495533137" sldId="414"/>
        </pc:sldMkLst>
        <pc:spChg chg="mod">
          <ac:chgData name="Cerys Davies" userId="61e71dc1-9594-4277-b52b-4420989f68ee" providerId="ADAL" clId="{CC0B5627-FD25-4199-8155-8CC569A521D0}" dt="2025-01-15T10:32:04.325" v="24" actId="5793"/>
          <ac:spMkLst>
            <pc:docMk/>
            <pc:sldMk cId="3495533137" sldId="414"/>
            <ac:spMk id="2" creationId="{5B48F952-3EFC-3253-3E8D-5D4C76CED5BC}"/>
          </ac:spMkLst>
        </pc:spChg>
        <pc:spChg chg="mod">
          <ac:chgData name="Cerys Davies" userId="61e71dc1-9594-4277-b52b-4420989f68ee" providerId="ADAL" clId="{CC0B5627-FD25-4199-8155-8CC569A521D0}" dt="2025-01-15T10:32:19.527" v="27" actId="14100"/>
          <ac:spMkLst>
            <pc:docMk/>
            <pc:sldMk cId="3495533137" sldId="414"/>
            <ac:spMk id="3" creationId="{9F3A87D2-09B8-9BBA-C86C-DDF2A8004987}"/>
          </ac:spMkLst>
        </pc:spChg>
      </pc:sldChg>
      <pc:sldChg chg="addSp modSp mod">
        <pc:chgData name="Cerys Davies" userId="61e71dc1-9594-4277-b52b-4420989f68ee" providerId="ADAL" clId="{CC0B5627-FD25-4199-8155-8CC569A521D0}" dt="2025-01-15T10:39:47.562" v="59" actId="27636"/>
        <pc:sldMkLst>
          <pc:docMk/>
          <pc:sldMk cId="3606895238" sldId="415"/>
        </pc:sldMkLst>
        <pc:spChg chg="mod">
          <ac:chgData name="Cerys Davies" userId="61e71dc1-9594-4277-b52b-4420989f68ee" providerId="ADAL" clId="{CC0B5627-FD25-4199-8155-8CC569A521D0}" dt="2025-01-15T10:32:53.171" v="37" actId="27636"/>
          <ac:spMkLst>
            <pc:docMk/>
            <pc:sldMk cId="3606895238" sldId="415"/>
            <ac:spMk id="2" creationId="{29B5D107-DC64-75C1-B30E-477A2BC3EA6B}"/>
          </ac:spMkLst>
        </pc:spChg>
        <pc:spChg chg="mod">
          <ac:chgData name="Cerys Davies" userId="61e71dc1-9594-4277-b52b-4420989f68ee" providerId="ADAL" clId="{CC0B5627-FD25-4199-8155-8CC569A521D0}" dt="2025-01-15T10:39:47.562" v="59" actId="27636"/>
          <ac:spMkLst>
            <pc:docMk/>
            <pc:sldMk cId="3606895238" sldId="415"/>
            <ac:spMk id="3" creationId="{8060F182-8437-4A59-43E8-E4B8294EBE43}"/>
          </ac:spMkLst>
        </pc:spChg>
        <pc:picChg chg="mod">
          <ac:chgData name="Cerys Davies" userId="61e71dc1-9594-4277-b52b-4420989f68ee" providerId="ADAL" clId="{CC0B5627-FD25-4199-8155-8CC569A521D0}" dt="2025-01-15T10:39:40.590" v="57" actId="1076"/>
          <ac:picMkLst>
            <pc:docMk/>
            <pc:sldMk cId="3606895238" sldId="415"/>
            <ac:picMk id="4" creationId="{661DEA2E-111F-F2E6-63E0-8858470F2396}"/>
          </ac:picMkLst>
        </pc:picChg>
        <pc:picChg chg="add mod">
          <ac:chgData name="Cerys Davies" userId="61e71dc1-9594-4277-b52b-4420989f68ee" providerId="ADAL" clId="{CC0B5627-FD25-4199-8155-8CC569A521D0}" dt="2025-01-15T10:38:47.812" v="49" actId="1076"/>
          <ac:picMkLst>
            <pc:docMk/>
            <pc:sldMk cId="3606895238" sldId="415"/>
            <ac:picMk id="6" creationId="{8EB0C31D-8786-F017-DE55-A4AD4AD29217}"/>
          </ac:picMkLst>
        </pc:picChg>
        <pc:picChg chg="add mod">
          <ac:chgData name="Cerys Davies" userId="61e71dc1-9594-4277-b52b-4420989f68ee" providerId="ADAL" clId="{CC0B5627-FD25-4199-8155-8CC569A521D0}" dt="2025-01-15T10:38:53.326" v="51" actId="1076"/>
          <ac:picMkLst>
            <pc:docMk/>
            <pc:sldMk cId="3606895238" sldId="415"/>
            <ac:picMk id="8" creationId="{FF4006AA-E164-1741-2217-73AF3FEEAB2B}"/>
          </ac:picMkLst>
        </pc:picChg>
        <pc:picChg chg="add mod">
          <ac:chgData name="Cerys Davies" userId="61e71dc1-9594-4277-b52b-4420989f68ee" providerId="ADAL" clId="{CC0B5627-FD25-4199-8155-8CC569A521D0}" dt="2025-01-15T10:39:38.525" v="56" actId="1076"/>
          <ac:picMkLst>
            <pc:docMk/>
            <pc:sldMk cId="3606895238" sldId="415"/>
            <ac:picMk id="10" creationId="{B3DDB97F-DA74-E0BD-016D-05233CC985CA}"/>
          </ac:picMkLst>
        </pc:picChg>
      </pc:sldChg>
      <pc:sldChg chg="modSp mod">
        <pc:chgData name="Cerys Davies" userId="61e71dc1-9594-4277-b52b-4420989f68ee" providerId="ADAL" clId="{CC0B5627-FD25-4199-8155-8CC569A521D0}" dt="2025-01-15T10:40:23.413" v="62" actId="1076"/>
        <pc:sldMkLst>
          <pc:docMk/>
          <pc:sldMk cId="2965468311" sldId="416"/>
        </pc:sldMkLst>
        <pc:spChg chg="mod">
          <ac:chgData name="Cerys Davies" userId="61e71dc1-9594-4277-b52b-4420989f68ee" providerId="ADAL" clId="{CC0B5627-FD25-4199-8155-8CC569A521D0}" dt="2025-01-15T10:40:23.413" v="62" actId="1076"/>
          <ac:spMkLst>
            <pc:docMk/>
            <pc:sldMk cId="2965468311" sldId="416"/>
            <ac:spMk id="3" creationId="{F27C7AD2-11F3-9E03-A30A-51987431084D}"/>
          </ac:spMkLst>
        </pc:spChg>
      </pc:sldChg>
      <pc:sldChg chg="modSp mod">
        <pc:chgData name="Cerys Davies" userId="61e71dc1-9594-4277-b52b-4420989f68ee" providerId="ADAL" clId="{CC0B5627-FD25-4199-8155-8CC569A521D0}" dt="2025-01-15T10:41:07.278" v="70" actId="1076"/>
        <pc:sldMkLst>
          <pc:docMk/>
          <pc:sldMk cId="3182764963" sldId="417"/>
        </pc:sldMkLst>
        <pc:spChg chg="mod">
          <ac:chgData name="Cerys Davies" userId="61e71dc1-9594-4277-b52b-4420989f68ee" providerId="ADAL" clId="{CC0B5627-FD25-4199-8155-8CC569A521D0}" dt="2025-01-15T10:41:07.278" v="70" actId="1076"/>
          <ac:spMkLst>
            <pc:docMk/>
            <pc:sldMk cId="3182764963" sldId="417"/>
            <ac:spMk id="2" creationId="{57E2A83A-DAD1-063F-21BE-5E818386F1D1}"/>
          </ac:spMkLst>
        </pc:spChg>
        <pc:spChg chg="mod">
          <ac:chgData name="Cerys Davies" userId="61e71dc1-9594-4277-b52b-4420989f68ee" providerId="ADAL" clId="{CC0B5627-FD25-4199-8155-8CC569A521D0}" dt="2025-01-15T10:41:01.423" v="69" actId="14100"/>
          <ac:spMkLst>
            <pc:docMk/>
            <pc:sldMk cId="3182764963" sldId="417"/>
            <ac:spMk id="3" creationId="{45DFD87C-C099-D706-9564-233D119C22BB}"/>
          </ac:spMkLst>
        </pc:spChg>
      </pc:sldChg>
      <pc:sldChg chg="modSp mod">
        <pc:chgData name="Cerys Davies" userId="61e71dc1-9594-4277-b52b-4420989f68ee" providerId="ADAL" clId="{CC0B5627-FD25-4199-8155-8CC569A521D0}" dt="2025-01-15T10:41:38.974" v="77" actId="255"/>
        <pc:sldMkLst>
          <pc:docMk/>
          <pc:sldMk cId="1273743645" sldId="418"/>
        </pc:sldMkLst>
        <pc:spChg chg="mod">
          <ac:chgData name="Cerys Davies" userId="61e71dc1-9594-4277-b52b-4420989f68ee" providerId="ADAL" clId="{CC0B5627-FD25-4199-8155-8CC569A521D0}" dt="2025-01-15T10:41:21.306" v="72" actId="1076"/>
          <ac:spMkLst>
            <pc:docMk/>
            <pc:sldMk cId="1273743645" sldId="418"/>
            <ac:spMk id="2" creationId="{E3CBB119-B695-6F58-F44F-ECFCFEA0E11B}"/>
          </ac:spMkLst>
        </pc:spChg>
        <pc:spChg chg="mod">
          <ac:chgData name="Cerys Davies" userId="61e71dc1-9594-4277-b52b-4420989f68ee" providerId="ADAL" clId="{CC0B5627-FD25-4199-8155-8CC569A521D0}" dt="2025-01-15T10:41:38.974" v="77" actId="255"/>
          <ac:spMkLst>
            <pc:docMk/>
            <pc:sldMk cId="1273743645" sldId="418"/>
            <ac:spMk id="3" creationId="{00341D36-91A1-BF9C-248C-72587497C50E}"/>
          </ac:spMkLst>
        </pc:spChg>
        <pc:picChg chg="mod">
          <ac:chgData name="Cerys Davies" userId="61e71dc1-9594-4277-b52b-4420989f68ee" providerId="ADAL" clId="{CC0B5627-FD25-4199-8155-8CC569A521D0}" dt="2025-01-15T10:41:26.116" v="74" actId="1076"/>
          <ac:picMkLst>
            <pc:docMk/>
            <pc:sldMk cId="1273743645" sldId="418"/>
            <ac:picMk id="4" creationId="{BD2A07B2-42BC-C0C9-49DD-90D7774A8BAB}"/>
          </ac:picMkLst>
        </pc:picChg>
      </pc:sldChg>
      <pc:sldChg chg="modSp mod">
        <pc:chgData name="Cerys Davies" userId="61e71dc1-9594-4277-b52b-4420989f68ee" providerId="ADAL" clId="{CC0B5627-FD25-4199-8155-8CC569A521D0}" dt="2025-01-15T10:42:38.598" v="93" actId="14100"/>
        <pc:sldMkLst>
          <pc:docMk/>
          <pc:sldMk cId="245620545" sldId="419"/>
        </pc:sldMkLst>
        <pc:spChg chg="mod">
          <ac:chgData name="Cerys Davies" userId="61e71dc1-9594-4277-b52b-4420989f68ee" providerId="ADAL" clId="{CC0B5627-FD25-4199-8155-8CC569A521D0}" dt="2025-01-15T10:42:38.598" v="93" actId="14100"/>
          <ac:spMkLst>
            <pc:docMk/>
            <pc:sldMk cId="245620545" sldId="419"/>
            <ac:spMk id="3" creationId="{8CE34F2D-C685-4529-BB58-85247F28D468}"/>
          </ac:spMkLst>
        </pc:spChg>
      </pc:sldChg>
      <pc:sldChg chg="modSp mod">
        <pc:chgData name="Cerys Davies" userId="61e71dc1-9594-4277-b52b-4420989f68ee" providerId="ADAL" clId="{CC0B5627-FD25-4199-8155-8CC569A521D0}" dt="2025-01-15T10:44:12.928" v="177" actId="20577"/>
        <pc:sldMkLst>
          <pc:docMk/>
          <pc:sldMk cId="2284924706" sldId="420"/>
        </pc:sldMkLst>
        <pc:spChg chg="mod">
          <ac:chgData name="Cerys Davies" userId="61e71dc1-9594-4277-b52b-4420989f68ee" providerId="ADAL" clId="{CC0B5627-FD25-4199-8155-8CC569A521D0}" dt="2025-01-15T10:43:01.559" v="99" actId="1076"/>
          <ac:spMkLst>
            <pc:docMk/>
            <pc:sldMk cId="2284924706" sldId="420"/>
            <ac:spMk id="2" creationId="{3087FF42-232F-43C5-B180-1757E39907D0}"/>
          </ac:spMkLst>
        </pc:spChg>
        <pc:spChg chg="mod">
          <ac:chgData name="Cerys Davies" userId="61e71dc1-9594-4277-b52b-4420989f68ee" providerId="ADAL" clId="{CC0B5627-FD25-4199-8155-8CC569A521D0}" dt="2025-01-15T10:44:12.928" v="177" actId="20577"/>
          <ac:spMkLst>
            <pc:docMk/>
            <pc:sldMk cId="2284924706" sldId="420"/>
            <ac:spMk id="3" creationId="{254FACEC-92F2-4FB2-AB61-EDBCBBF705B4}"/>
          </ac:spMkLst>
        </pc:spChg>
        <pc:picChg chg="mod">
          <ac:chgData name="Cerys Davies" userId="61e71dc1-9594-4277-b52b-4420989f68ee" providerId="ADAL" clId="{CC0B5627-FD25-4199-8155-8CC569A521D0}" dt="2025-01-15T10:43:03.790" v="100" actId="1076"/>
          <ac:picMkLst>
            <pc:docMk/>
            <pc:sldMk cId="2284924706" sldId="420"/>
            <ac:picMk id="5" creationId="{F01AC408-A0B8-6882-AAAE-312A1B90B0C6}"/>
          </ac:picMkLst>
        </pc:picChg>
      </pc:sldChg>
      <pc:sldChg chg="modSp mod">
        <pc:chgData name="Cerys Davies" userId="61e71dc1-9594-4277-b52b-4420989f68ee" providerId="ADAL" clId="{CC0B5627-FD25-4199-8155-8CC569A521D0}" dt="2025-01-15T10:48:16.859" v="208" actId="27636"/>
        <pc:sldMkLst>
          <pc:docMk/>
          <pc:sldMk cId="1749536345" sldId="421"/>
        </pc:sldMkLst>
        <pc:spChg chg="mod">
          <ac:chgData name="Cerys Davies" userId="61e71dc1-9594-4277-b52b-4420989f68ee" providerId="ADAL" clId="{CC0B5627-FD25-4199-8155-8CC569A521D0}" dt="2025-01-15T10:47:45.872" v="198" actId="14100"/>
          <ac:spMkLst>
            <pc:docMk/>
            <pc:sldMk cId="1749536345" sldId="421"/>
            <ac:spMk id="2" creationId="{FDBF901D-72CC-C0D2-6EE9-98640A2CD9DA}"/>
          </ac:spMkLst>
        </pc:spChg>
        <pc:spChg chg="mod">
          <ac:chgData name="Cerys Davies" userId="61e71dc1-9594-4277-b52b-4420989f68ee" providerId="ADAL" clId="{CC0B5627-FD25-4199-8155-8CC569A521D0}" dt="2025-01-15T10:48:16.859" v="208" actId="27636"/>
          <ac:spMkLst>
            <pc:docMk/>
            <pc:sldMk cId="1749536345" sldId="421"/>
            <ac:spMk id="3" creationId="{A6C9CC89-B868-675B-22DA-0E53F52DCC98}"/>
          </ac:spMkLst>
        </pc:spChg>
      </pc:sldChg>
      <pc:sldChg chg="modSp mod">
        <pc:chgData name="Cerys Davies" userId="61e71dc1-9594-4277-b52b-4420989f68ee" providerId="ADAL" clId="{CC0B5627-FD25-4199-8155-8CC569A521D0}" dt="2025-01-15T10:48:54.398" v="209" actId="1076"/>
        <pc:sldMkLst>
          <pc:docMk/>
          <pc:sldMk cId="2441812864" sldId="422"/>
        </pc:sldMkLst>
        <pc:spChg chg="mod">
          <ac:chgData name="Cerys Davies" userId="61e71dc1-9594-4277-b52b-4420989f68ee" providerId="ADAL" clId="{CC0B5627-FD25-4199-8155-8CC569A521D0}" dt="2025-01-15T10:48:54.398" v="209" actId="1076"/>
          <ac:spMkLst>
            <pc:docMk/>
            <pc:sldMk cId="2441812864" sldId="422"/>
            <ac:spMk id="3" creationId="{A6C9CC89-B868-675B-22DA-0E53F52DCC98}"/>
          </ac:spMkLst>
        </pc:spChg>
      </pc:sldChg>
      <pc:sldChg chg="modSp mod">
        <pc:chgData name="Cerys Davies" userId="61e71dc1-9594-4277-b52b-4420989f68ee" providerId="ADAL" clId="{CC0B5627-FD25-4199-8155-8CC569A521D0}" dt="2025-01-15T11:02:38.861" v="517" actId="13926"/>
        <pc:sldMkLst>
          <pc:docMk/>
          <pc:sldMk cId="2455656691" sldId="426"/>
        </pc:sldMkLst>
        <pc:spChg chg="mod">
          <ac:chgData name="Cerys Davies" userId="61e71dc1-9594-4277-b52b-4420989f68ee" providerId="ADAL" clId="{CC0B5627-FD25-4199-8155-8CC569A521D0}" dt="2025-01-15T11:02:38.861" v="517" actId="13926"/>
          <ac:spMkLst>
            <pc:docMk/>
            <pc:sldMk cId="2455656691" sldId="426"/>
            <ac:spMk id="2" creationId="{F902F974-1713-5797-56EF-E24FAF1948D0}"/>
          </ac:spMkLst>
        </pc:spChg>
      </pc:sldChg>
      <pc:sldChg chg="modSp mod">
        <pc:chgData name="Cerys Davies" userId="61e71dc1-9594-4277-b52b-4420989f68ee" providerId="ADAL" clId="{CC0B5627-FD25-4199-8155-8CC569A521D0}" dt="2025-01-15T11:04:08.760" v="524" actId="27636"/>
        <pc:sldMkLst>
          <pc:docMk/>
          <pc:sldMk cId="2814223954" sldId="427"/>
        </pc:sldMkLst>
        <pc:spChg chg="mod">
          <ac:chgData name="Cerys Davies" userId="61e71dc1-9594-4277-b52b-4420989f68ee" providerId="ADAL" clId="{CC0B5627-FD25-4199-8155-8CC569A521D0}" dt="2025-01-15T11:04:08.760" v="524" actId="27636"/>
          <ac:spMkLst>
            <pc:docMk/>
            <pc:sldMk cId="2814223954" sldId="427"/>
            <ac:spMk id="3" creationId="{EB423BEB-0E75-487A-80D8-A0514EAAA400}"/>
          </ac:spMkLst>
        </pc:spChg>
      </pc:sldChg>
      <pc:sldChg chg="modSp mod">
        <pc:chgData name="Cerys Davies" userId="61e71dc1-9594-4277-b52b-4420989f68ee" providerId="ADAL" clId="{CC0B5627-FD25-4199-8155-8CC569A521D0}" dt="2025-01-15T11:00:09.349" v="431" actId="1076"/>
        <pc:sldMkLst>
          <pc:docMk/>
          <pc:sldMk cId="1147156278" sldId="429"/>
        </pc:sldMkLst>
        <pc:spChg chg="mod">
          <ac:chgData name="Cerys Davies" userId="61e71dc1-9594-4277-b52b-4420989f68ee" providerId="ADAL" clId="{CC0B5627-FD25-4199-8155-8CC569A521D0}" dt="2025-01-15T11:00:03.697" v="430" actId="1076"/>
          <ac:spMkLst>
            <pc:docMk/>
            <pc:sldMk cId="1147156278" sldId="429"/>
            <ac:spMk id="2" creationId="{43B97DF9-315A-DBDF-6F3F-954D86BD272E}"/>
          </ac:spMkLst>
        </pc:spChg>
        <pc:spChg chg="mod">
          <ac:chgData name="Cerys Davies" userId="61e71dc1-9594-4277-b52b-4420989f68ee" providerId="ADAL" clId="{CC0B5627-FD25-4199-8155-8CC569A521D0}" dt="2025-01-15T11:00:09.349" v="431" actId="1076"/>
          <ac:spMkLst>
            <pc:docMk/>
            <pc:sldMk cId="1147156278" sldId="429"/>
            <ac:spMk id="7" creationId="{2BB871AD-230F-780E-B97A-9529EAECFB1C}"/>
          </ac:spMkLst>
        </pc:spChg>
      </pc:sldChg>
      <pc:sldChg chg="modSp mod">
        <pc:chgData name="Cerys Davies" userId="61e71dc1-9594-4277-b52b-4420989f68ee" providerId="ADAL" clId="{CC0B5627-FD25-4199-8155-8CC569A521D0}" dt="2025-01-15T11:01:28.868" v="445" actId="5793"/>
        <pc:sldMkLst>
          <pc:docMk/>
          <pc:sldMk cId="2820779065" sldId="430"/>
        </pc:sldMkLst>
        <pc:spChg chg="mod">
          <ac:chgData name="Cerys Davies" userId="61e71dc1-9594-4277-b52b-4420989f68ee" providerId="ADAL" clId="{CC0B5627-FD25-4199-8155-8CC569A521D0}" dt="2025-01-15T11:00:21.511" v="432" actId="1076"/>
          <ac:spMkLst>
            <pc:docMk/>
            <pc:sldMk cId="2820779065" sldId="430"/>
            <ac:spMk id="2" creationId="{45E9741B-B706-95EA-CAF1-DC718C5BCBED}"/>
          </ac:spMkLst>
        </pc:spChg>
        <pc:spChg chg="mod">
          <ac:chgData name="Cerys Davies" userId="61e71dc1-9594-4277-b52b-4420989f68ee" providerId="ADAL" clId="{CC0B5627-FD25-4199-8155-8CC569A521D0}" dt="2025-01-15T11:01:28.868" v="445" actId="5793"/>
          <ac:spMkLst>
            <pc:docMk/>
            <pc:sldMk cId="2820779065" sldId="430"/>
            <ac:spMk id="4" creationId="{C6361A34-DB84-FA6A-E34E-45A6B01507A8}"/>
          </ac:spMkLst>
        </pc:spChg>
      </pc:sldChg>
      <pc:sldChg chg="modSp mod">
        <pc:chgData name="Cerys Davies" userId="61e71dc1-9594-4277-b52b-4420989f68ee" providerId="ADAL" clId="{CC0B5627-FD25-4199-8155-8CC569A521D0}" dt="2025-01-15T10:51:55.657" v="236" actId="20577"/>
        <pc:sldMkLst>
          <pc:docMk/>
          <pc:sldMk cId="854383765" sldId="431"/>
        </pc:sldMkLst>
        <pc:spChg chg="mod">
          <ac:chgData name="Cerys Davies" userId="61e71dc1-9594-4277-b52b-4420989f68ee" providerId="ADAL" clId="{CC0B5627-FD25-4199-8155-8CC569A521D0}" dt="2025-01-15T10:51:55.657" v="236" actId="20577"/>
          <ac:spMkLst>
            <pc:docMk/>
            <pc:sldMk cId="854383765" sldId="431"/>
            <ac:spMk id="2" creationId="{074700D6-1452-42CC-D41A-235314B9CB8C}"/>
          </ac:spMkLst>
        </pc:spChg>
      </pc:sldChg>
      <pc:sldChg chg="modSp mod">
        <pc:chgData name="Cerys Davies" userId="61e71dc1-9594-4277-b52b-4420989f68ee" providerId="ADAL" clId="{CC0B5627-FD25-4199-8155-8CC569A521D0}" dt="2025-01-15T10:56:36.960" v="355" actId="1076"/>
        <pc:sldMkLst>
          <pc:docMk/>
          <pc:sldMk cId="3576554122" sldId="432"/>
        </pc:sldMkLst>
        <pc:spChg chg="mod">
          <ac:chgData name="Cerys Davies" userId="61e71dc1-9594-4277-b52b-4420989f68ee" providerId="ADAL" clId="{CC0B5627-FD25-4199-8155-8CC569A521D0}" dt="2025-01-15T10:52:50.558" v="271" actId="20577"/>
          <ac:spMkLst>
            <pc:docMk/>
            <pc:sldMk cId="3576554122" sldId="432"/>
            <ac:spMk id="2" creationId="{E559BDE6-C447-14A9-E8BF-F99ECADC8593}"/>
          </ac:spMkLst>
        </pc:spChg>
        <pc:spChg chg="mod">
          <ac:chgData name="Cerys Davies" userId="61e71dc1-9594-4277-b52b-4420989f68ee" providerId="ADAL" clId="{CC0B5627-FD25-4199-8155-8CC569A521D0}" dt="2025-01-15T10:56:36.960" v="355" actId="1076"/>
          <ac:spMkLst>
            <pc:docMk/>
            <pc:sldMk cId="3576554122" sldId="432"/>
            <ac:spMk id="3" creationId="{5C9F1961-F402-2599-6473-4ACF0C19C6C8}"/>
          </ac:spMkLst>
        </pc:spChg>
      </pc:sldChg>
      <pc:sldChg chg="modSp mod">
        <pc:chgData name="Cerys Davies" userId="61e71dc1-9594-4277-b52b-4420989f68ee" providerId="ADAL" clId="{CC0B5627-FD25-4199-8155-8CC569A521D0}" dt="2025-01-15T10:55:52.088" v="337" actId="14100"/>
        <pc:sldMkLst>
          <pc:docMk/>
          <pc:sldMk cId="2094971110" sldId="433"/>
        </pc:sldMkLst>
        <pc:spChg chg="mod">
          <ac:chgData name="Cerys Davies" userId="61e71dc1-9594-4277-b52b-4420989f68ee" providerId="ADAL" clId="{CC0B5627-FD25-4199-8155-8CC569A521D0}" dt="2025-01-15T10:53:05.149" v="295" actId="20577"/>
          <ac:spMkLst>
            <pc:docMk/>
            <pc:sldMk cId="2094971110" sldId="433"/>
            <ac:spMk id="2" creationId="{1BD6B2E8-AD29-DC02-B1C7-1F2F641BF0D0}"/>
          </ac:spMkLst>
        </pc:spChg>
        <pc:spChg chg="mod">
          <ac:chgData name="Cerys Davies" userId="61e71dc1-9594-4277-b52b-4420989f68ee" providerId="ADAL" clId="{CC0B5627-FD25-4199-8155-8CC569A521D0}" dt="2025-01-15T10:55:52.088" v="337" actId="14100"/>
          <ac:spMkLst>
            <pc:docMk/>
            <pc:sldMk cId="2094971110" sldId="433"/>
            <ac:spMk id="3" creationId="{C567EE68-A64F-6A3B-02C9-DB771D9B1435}"/>
          </ac:spMkLst>
        </pc:spChg>
      </pc:sldChg>
      <pc:sldChg chg="addSp delSp modSp mod setBg">
        <pc:chgData name="Cerys Davies" userId="61e71dc1-9594-4277-b52b-4420989f68ee" providerId="ADAL" clId="{CC0B5627-FD25-4199-8155-8CC569A521D0}" dt="2025-01-15T11:03:53.925" v="521" actId="26606"/>
        <pc:sldMkLst>
          <pc:docMk/>
          <pc:sldMk cId="1134693079" sldId="434"/>
        </pc:sldMkLst>
        <pc:spChg chg="mod ord">
          <ac:chgData name="Cerys Davies" userId="61e71dc1-9594-4277-b52b-4420989f68ee" providerId="ADAL" clId="{CC0B5627-FD25-4199-8155-8CC569A521D0}" dt="2025-01-15T11:03:53.925" v="521" actId="26606"/>
          <ac:spMkLst>
            <pc:docMk/>
            <pc:sldMk cId="1134693079" sldId="434"/>
            <ac:spMk id="2" creationId="{B6093BCE-9C84-FACC-2B25-EDFE232918BD}"/>
          </ac:spMkLst>
        </pc:spChg>
        <pc:spChg chg="del">
          <ac:chgData name="Cerys Davies" userId="61e71dc1-9594-4277-b52b-4420989f68ee" providerId="ADAL" clId="{CC0B5627-FD25-4199-8155-8CC569A521D0}" dt="2025-01-15T11:02:57.349" v="519" actId="478"/>
          <ac:spMkLst>
            <pc:docMk/>
            <pc:sldMk cId="1134693079" sldId="434"/>
            <ac:spMk id="3" creationId="{2823282A-C713-EEA9-BBC5-F1608BC23092}"/>
          </ac:spMkLst>
        </pc:spChg>
        <pc:spChg chg="add">
          <ac:chgData name="Cerys Davies" userId="61e71dc1-9594-4277-b52b-4420989f68ee" providerId="ADAL" clId="{CC0B5627-FD25-4199-8155-8CC569A521D0}" dt="2025-01-15T11:03:53.925" v="521" actId="26606"/>
          <ac:spMkLst>
            <pc:docMk/>
            <pc:sldMk cId="1134693079" sldId="434"/>
            <ac:spMk id="26" creationId="{66D61E08-70C3-48D8-BEA0-787111DC30DA}"/>
          </ac:spMkLst>
        </pc:spChg>
        <pc:spChg chg="add">
          <ac:chgData name="Cerys Davies" userId="61e71dc1-9594-4277-b52b-4420989f68ee" providerId="ADAL" clId="{CC0B5627-FD25-4199-8155-8CC569A521D0}" dt="2025-01-15T11:03:53.925" v="521" actId="26606"/>
          <ac:spMkLst>
            <pc:docMk/>
            <pc:sldMk cId="1134693079" sldId="434"/>
            <ac:spMk id="28" creationId="{FC55298F-0AE5-478E-AD2B-03C2614C5833}"/>
          </ac:spMkLst>
        </pc:spChg>
        <pc:spChg chg="add">
          <ac:chgData name="Cerys Davies" userId="61e71dc1-9594-4277-b52b-4420989f68ee" providerId="ADAL" clId="{CC0B5627-FD25-4199-8155-8CC569A521D0}" dt="2025-01-15T11:03:53.925" v="521" actId="26606"/>
          <ac:spMkLst>
            <pc:docMk/>
            <pc:sldMk cId="1134693079" sldId="434"/>
            <ac:spMk id="30" creationId="{C180E4EA-0B63-4779-A895-7E90E71088F3}"/>
          </ac:spMkLst>
        </pc:spChg>
        <pc:spChg chg="add">
          <ac:chgData name="Cerys Davies" userId="61e71dc1-9594-4277-b52b-4420989f68ee" providerId="ADAL" clId="{CC0B5627-FD25-4199-8155-8CC569A521D0}" dt="2025-01-15T11:03:53.925" v="521" actId="26606"/>
          <ac:spMkLst>
            <pc:docMk/>
            <pc:sldMk cId="1134693079" sldId="434"/>
            <ac:spMk id="32" creationId="{CEE01D9D-3DE8-4EED-B0D3-8F3C79CC7673}"/>
          </ac:spMkLst>
        </pc:spChg>
        <pc:spChg chg="add">
          <ac:chgData name="Cerys Davies" userId="61e71dc1-9594-4277-b52b-4420989f68ee" providerId="ADAL" clId="{CC0B5627-FD25-4199-8155-8CC569A521D0}" dt="2025-01-15T11:03:53.925" v="521" actId="26606"/>
          <ac:spMkLst>
            <pc:docMk/>
            <pc:sldMk cId="1134693079" sldId="434"/>
            <ac:spMk id="34" creationId="{89AF5CE9-607F-43F4-8983-DCD6DA4051FD}"/>
          </ac:spMkLst>
        </pc:spChg>
        <pc:spChg chg="add">
          <ac:chgData name="Cerys Davies" userId="61e71dc1-9594-4277-b52b-4420989f68ee" providerId="ADAL" clId="{CC0B5627-FD25-4199-8155-8CC569A521D0}" dt="2025-01-15T11:03:53.925" v="521" actId="26606"/>
          <ac:spMkLst>
            <pc:docMk/>
            <pc:sldMk cId="1134693079" sldId="434"/>
            <ac:spMk id="36" creationId="{6EEA2DBD-9E1E-4521-8C01-F32AD18A89E3}"/>
          </ac:spMkLst>
        </pc:spChg>
        <pc:spChg chg="add">
          <ac:chgData name="Cerys Davies" userId="61e71dc1-9594-4277-b52b-4420989f68ee" providerId="ADAL" clId="{CC0B5627-FD25-4199-8155-8CC569A521D0}" dt="2025-01-15T11:03:53.925" v="521" actId="26606"/>
          <ac:spMkLst>
            <pc:docMk/>
            <pc:sldMk cId="1134693079" sldId="434"/>
            <ac:spMk id="38" creationId="{15BBD2C1-BA9B-46A9-A27A-33498B169272}"/>
          </ac:spMkLst>
        </pc:spChg>
        <pc:grpChg chg="add">
          <ac:chgData name="Cerys Davies" userId="61e71dc1-9594-4277-b52b-4420989f68ee" providerId="ADAL" clId="{CC0B5627-FD25-4199-8155-8CC569A521D0}" dt="2025-01-15T11:03:53.925" v="521" actId="26606"/>
          <ac:grpSpMkLst>
            <pc:docMk/>
            <pc:sldMk cId="1134693079" sldId="434"/>
            <ac:grpSpMk id="10" creationId="{A5AFB369-4673-4727-A7CD-D86AFE0AE069}"/>
          </ac:grpSpMkLst>
        </pc:grpChg>
        <pc:picChg chg="add mod">
          <ac:chgData name="Cerys Davies" userId="61e71dc1-9594-4277-b52b-4420989f68ee" providerId="ADAL" clId="{CC0B5627-FD25-4199-8155-8CC569A521D0}" dt="2025-01-15T11:03:53.925" v="521" actId="26606"/>
          <ac:picMkLst>
            <pc:docMk/>
            <pc:sldMk cId="1134693079" sldId="434"/>
            <ac:picMk id="5" creationId="{D0EA0C40-1D8F-3CD0-D5E7-B98876DA3F6F}"/>
          </ac:picMkLst>
        </pc:picChg>
        <pc:cxnChg chg="add">
          <ac:chgData name="Cerys Davies" userId="61e71dc1-9594-4277-b52b-4420989f68ee" providerId="ADAL" clId="{CC0B5627-FD25-4199-8155-8CC569A521D0}" dt="2025-01-15T11:03:53.925" v="521" actId="26606"/>
          <ac:cxnSpMkLst>
            <pc:docMk/>
            <pc:sldMk cId="1134693079" sldId="434"/>
            <ac:cxnSpMk id="22" creationId="{A57C1A16-B8AB-4D99-A195-A38F556A6486}"/>
          </ac:cxnSpMkLst>
        </pc:cxnChg>
        <pc:cxnChg chg="add">
          <ac:chgData name="Cerys Davies" userId="61e71dc1-9594-4277-b52b-4420989f68ee" providerId="ADAL" clId="{CC0B5627-FD25-4199-8155-8CC569A521D0}" dt="2025-01-15T11:03:53.925" v="521" actId="26606"/>
          <ac:cxnSpMkLst>
            <pc:docMk/>
            <pc:sldMk cId="1134693079" sldId="434"/>
            <ac:cxnSpMk id="24" creationId="{F8A9B20B-D1DD-4573-B5EC-558029519236}"/>
          </ac:cxnSpMkLst>
        </pc:cxnChg>
      </pc:sldChg>
      <pc:sldChg chg="addSp delSp modSp mod setBg">
        <pc:chgData name="Cerys Davies" userId="61e71dc1-9594-4277-b52b-4420989f68ee" providerId="ADAL" clId="{CC0B5627-FD25-4199-8155-8CC569A521D0}" dt="2025-01-15T11:06:09.505" v="532" actId="962"/>
        <pc:sldMkLst>
          <pc:docMk/>
          <pc:sldMk cId="2524319464" sldId="435"/>
        </pc:sldMkLst>
        <pc:spChg chg="mod ord">
          <ac:chgData name="Cerys Davies" userId="61e71dc1-9594-4277-b52b-4420989f68ee" providerId="ADAL" clId="{CC0B5627-FD25-4199-8155-8CC569A521D0}" dt="2025-01-15T11:06:05.777" v="530" actId="26606"/>
          <ac:spMkLst>
            <pc:docMk/>
            <pc:sldMk cId="2524319464" sldId="435"/>
            <ac:spMk id="2" creationId="{6E8CF9F3-CE32-0B40-CF1D-0280EDB47B31}"/>
          </ac:spMkLst>
        </pc:spChg>
        <pc:spChg chg="del">
          <ac:chgData name="Cerys Davies" userId="61e71dc1-9594-4277-b52b-4420989f68ee" providerId="ADAL" clId="{CC0B5627-FD25-4199-8155-8CC569A521D0}" dt="2025-01-15T11:04:34.886" v="528" actId="478"/>
          <ac:spMkLst>
            <pc:docMk/>
            <pc:sldMk cId="2524319464" sldId="435"/>
            <ac:spMk id="3" creationId="{DDCFAF64-2BF3-D989-1F13-01881E821BDA}"/>
          </ac:spMkLst>
        </pc:spChg>
        <pc:spChg chg="add">
          <ac:chgData name="Cerys Davies" userId="61e71dc1-9594-4277-b52b-4420989f68ee" providerId="ADAL" clId="{CC0B5627-FD25-4199-8155-8CC569A521D0}" dt="2025-01-15T11:06:05.777" v="530" actId="26606"/>
          <ac:spMkLst>
            <pc:docMk/>
            <pc:sldMk cId="2524319464" sldId="435"/>
            <ac:spMk id="26" creationId="{66D61E08-70C3-48D8-BEA0-787111DC30DA}"/>
          </ac:spMkLst>
        </pc:spChg>
        <pc:spChg chg="add">
          <ac:chgData name="Cerys Davies" userId="61e71dc1-9594-4277-b52b-4420989f68ee" providerId="ADAL" clId="{CC0B5627-FD25-4199-8155-8CC569A521D0}" dt="2025-01-15T11:06:05.777" v="530" actId="26606"/>
          <ac:spMkLst>
            <pc:docMk/>
            <pc:sldMk cId="2524319464" sldId="435"/>
            <ac:spMk id="28" creationId="{FC55298F-0AE5-478E-AD2B-03C2614C5833}"/>
          </ac:spMkLst>
        </pc:spChg>
        <pc:spChg chg="add">
          <ac:chgData name="Cerys Davies" userId="61e71dc1-9594-4277-b52b-4420989f68ee" providerId="ADAL" clId="{CC0B5627-FD25-4199-8155-8CC569A521D0}" dt="2025-01-15T11:06:05.777" v="530" actId="26606"/>
          <ac:spMkLst>
            <pc:docMk/>
            <pc:sldMk cId="2524319464" sldId="435"/>
            <ac:spMk id="30" creationId="{C180E4EA-0B63-4779-A895-7E90E71088F3}"/>
          </ac:spMkLst>
        </pc:spChg>
        <pc:spChg chg="add">
          <ac:chgData name="Cerys Davies" userId="61e71dc1-9594-4277-b52b-4420989f68ee" providerId="ADAL" clId="{CC0B5627-FD25-4199-8155-8CC569A521D0}" dt="2025-01-15T11:06:05.777" v="530" actId="26606"/>
          <ac:spMkLst>
            <pc:docMk/>
            <pc:sldMk cId="2524319464" sldId="435"/>
            <ac:spMk id="32" creationId="{CEE01D9D-3DE8-4EED-B0D3-8F3C79CC7673}"/>
          </ac:spMkLst>
        </pc:spChg>
        <pc:spChg chg="add">
          <ac:chgData name="Cerys Davies" userId="61e71dc1-9594-4277-b52b-4420989f68ee" providerId="ADAL" clId="{CC0B5627-FD25-4199-8155-8CC569A521D0}" dt="2025-01-15T11:06:05.777" v="530" actId="26606"/>
          <ac:spMkLst>
            <pc:docMk/>
            <pc:sldMk cId="2524319464" sldId="435"/>
            <ac:spMk id="34" creationId="{89AF5CE9-607F-43F4-8983-DCD6DA4051FD}"/>
          </ac:spMkLst>
        </pc:spChg>
        <pc:spChg chg="add">
          <ac:chgData name="Cerys Davies" userId="61e71dc1-9594-4277-b52b-4420989f68ee" providerId="ADAL" clId="{CC0B5627-FD25-4199-8155-8CC569A521D0}" dt="2025-01-15T11:06:05.777" v="530" actId="26606"/>
          <ac:spMkLst>
            <pc:docMk/>
            <pc:sldMk cId="2524319464" sldId="435"/>
            <ac:spMk id="36" creationId="{6EEA2DBD-9E1E-4521-8C01-F32AD18A89E3}"/>
          </ac:spMkLst>
        </pc:spChg>
        <pc:spChg chg="add">
          <ac:chgData name="Cerys Davies" userId="61e71dc1-9594-4277-b52b-4420989f68ee" providerId="ADAL" clId="{CC0B5627-FD25-4199-8155-8CC569A521D0}" dt="2025-01-15T11:06:05.777" v="530" actId="26606"/>
          <ac:spMkLst>
            <pc:docMk/>
            <pc:sldMk cId="2524319464" sldId="435"/>
            <ac:spMk id="38" creationId="{15BBD2C1-BA9B-46A9-A27A-33498B169272}"/>
          </ac:spMkLst>
        </pc:spChg>
        <pc:grpChg chg="add">
          <ac:chgData name="Cerys Davies" userId="61e71dc1-9594-4277-b52b-4420989f68ee" providerId="ADAL" clId="{CC0B5627-FD25-4199-8155-8CC569A521D0}" dt="2025-01-15T11:06:05.777" v="530" actId="26606"/>
          <ac:grpSpMkLst>
            <pc:docMk/>
            <pc:sldMk cId="2524319464" sldId="435"/>
            <ac:grpSpMk id="10" creationId="{A5AFB369-4673-4727-A7CD-D86AFE0AE069}"/>
          </ac:grpSpMkLst>
        </pc:grpChg>
        <pc:picChg chg="add mod">
          <ac:chgData name="Cerys Davies" userId="61e71dc1-9594-4277-b52b-4420989f68ee" providerId="ADAL" clId="{CC0B5627-FD25-4199-8155-8CC569A521D0}" dt="2025-01-15T11:06:09.505" v="532" actId="962"/>
          <ac:picMkLst>
            <pc:docMk/>
            <pc:sldMk cId="2524319464" sldId="435"/>
            <ac:picMk id="5" creationId="{1CFAD464-942E-878B-98AB-4873AE6002E4}"/>
          </ac:picMkLst>
        </pc:picChg>
        <pc:cxnChg chg="add">
          <ac:chgData name="Cerys Davies" userId="61e71dc1-9594-4277-b52b-4420989f68ee" providerId="ADAL" clId="{CC0B5627-FD25-4199-8155-8CC569A521D0}" dt="2025-01-15T11:06:05.777" v="530" actId="26606"/>
          <ac:cxnSpMkLst>
            <pc:docMk/>
            <pc:sldMk cId="2524319464" sldId="435"/>
            <ac:cxnSpMk id="22" creationId="{A57C1A16-B8AB-4D99-A195-A38F556A6486}"/>
          </ac:cxnSpMkLst>
        </pc:cxnChg>
        <pc:cxnChg chg="add">
          <ac:chgData name="Cerys Davies" userId="61e71dc1-9594-4277-b52b-4420989f68ee" providerId="ADAL" clId="{CC0B5627-FD25-4199-8155-8CC569A521D0}" dt="2025-01-15T11:06:05.777" v="530" actId="26606"/>
          <ac:cxnSpMkLst>
            <pc:docMk/>
            <pc:sldMk cId="2524319464" sldId="435"/>
            <ac:cxnSpMk id="24" creationId="{F8A9B20B-D1DD-4573-B5EC-558029519236}"/>
          </ac:cxnSpMkLst>
        </pc:cxnChg>
      </pc:sldChg>
      <pc:sldChg chg="addSp delSp modSp del mod setBg">
        <pc:chgData name="Cerys Davies" userId="61e71dc1-9594-4277-b52b-4420989f68ee" providerId="ADAL" clId="{CC0B5627-FD25-4199-8155-8CC569A521D0}" dt="2025-01-15T12:10:40.170" v="583" actId="47"/>
        <pc:sldMkLst>
          <pc:docMk/>
          <pc:sldMk cId="1814356029" sldId="436"/>
        </pc:sldMkLst>
        <pc:spChg chg="mod ord">
          <ac:chgData name="Cerys Davies" userId="61e71dc1-9594-4277-b52b-4420989f68ee" providerId="ADAL" clId="{CC0B5627-FD25-4199-8155-8CC569A521D0}" dt="2025-01-15T11:07:36.789" v="536" actId="26606"/>
          <ac:spMkLst>
            <pc:docMk/>
            <pc:sldMk cId="1814356029" sldId="436"/>
            <ac:spMk id="2" creationId="{28E26C94-3D7F-653C-6F4D-460F928E4450}"/>
          </ac:spMkLst>
        </pc:spChg>
        <pc:spChg chg="del">
          <ac:chgData name="Cerys Davies" userId="61e71dc1-9594-4277-b52b-4420989f68ee" providerId="ADAL" clId="{CC0B5627-FD25-4199-8155-8CC569A521D0}" dt="2025-01-15T11:06:36.054" v="533" actId="478"/>
          <ac:spMkLst>
            <pc:docMk/>
            <pc:sldMk cId="1814356029" sldId="436"/>
            <ac:spMk id="3" creationId="{26E242D8-DEB8-767E-5EBA-F7A4E7032C00}"/>
          </ac:spMkLst>
        </pc:spChg>
        <pc:spChg chg="add">
          <ac:chgData name="Cerys Davies" userId="61e71dc1-9594-4277-b52b-4420989f68ee" providerId="ADAL" clId="{CC0B5627-FD25-4199-8155-8CC569A521D0}" dt="2025-01-15T11:07:36.789" v="536" actId="26606"/>
          <ac:spMkLst>
            <pc:docMk/>
            <pc:sldMk cId="1814356029" sldId="436"/>
            <ac:spMk id="26" creationId="{66D61E08-70C3-48D8-BEA0-787111DC30DA}"/>
          </ac:spMkLst>
        </pc:spChg>
        <pc:spChg chg="add">
          <ac:chgData name="Cerys Davies" userId="61e71dc1-9594-4277-b52b-4420989f68ee" providerId="ADAL" clId="{CC0B5627-FD25-4199-8155-8CC569A521D0}" dt="2025-01-15T11:07:36.789" v="536" actId="26606"/>
          <ac:spMkLst>
            <pc:docMk/>
            <pc:sldMk cId="1814356029" sldId="436"/>
            <ac:spMk id="28" creationId="{FC55298F-0AE5-478E-AD2B-03C2614C5833}"/>
          </ac:spMkLst>
        </pc:spChg>
        <pc:spChg chg="add">
          <ac:chgData name="Cerys Davies" userId="61e71dc1-9594-4277-b52b-4420989f68ee" providerId="ADAL" clId="{CC0B5627-FD25-4199-8155-8CC569A521D0}" dt="2025-01-15T11:07:36.789" v="536" actId="26606"/>
          <ac:spMkLst>
            <pc:docMk/>
            <pc:sldMk cId="1814356029" sldId="436"/>
            <ac:spMk id="30" creationId="{C180E4EA-0B63-4779-A895-7E90E71088F3}"/>
          </ac:spMkLst>
        </pc:spChg>
        <pc:spChg chg="add">
          <ac:chgData name="Cerys Davies" userId="61e71dc1-9594-4277-b52b-4420989f68ee" providerId="ADAL" clId="{CC0B5627-FD25-4199-8155-8CC569A521D0}" dt="2025-01-15T11:07:36.789" v="536" actId="26606"/>
          <ac:spMkLst>
            <pc:docMk/>
            <pc:sldMk cId="1814356029" sldId="436"/>
            <ac:spMk id="32" creationId="{CEE01D9D-3DE8-4EED-B0D3-8F3C79CC7673}"/>
          </ac:spMkLst>
        </pc:spChg>
        <pc:spChg chg="add">
          <ac:chgData name="Cerys Davies" userId="61e71dc1-9594-4277-b52b-4420989f68ee" providerId="ADAL" clId="{CC0B5627-FD25-4199-8155-8CC569A521D0}" dt="2025-01-15T11:07:36.789" v="536" actId="26606"/>
          <ac:spMkLst>
            <pc:docMk/>
            <pc:sldMk cId="1814356029" sldId="436"/>
            <ac:spMk id="34" creationId="{89AF5CE9-607F-43F4-8983-DCD6DA4051FD}"/>
          </ac:spMkLst>
        </pc:spChg>
        <pc:spChg chg="add">
          <ac:chgData name="Cerys Davies" userId="61e71dc1-9594-4277-b52b-4420989f68ee" providerId="ADAL" clId="{CC0B5627-FD25-4199-8155-8CC569A521D0}" dt="2025-01-15T11:07:36.789" v="536" actId="26606"/>
          <ac:spMkLst>
            <pc:docMk/>
            <pc:sldMk cId="1814356029" sldId="436"/>
            <ac:spMk id="36" creationId="{6EEA2DBD-9E1E-4521-8C01-F32AD18A89E3}"/>
          </ac:spMkLst>
        </pc:spChg>
        <pc:spChg chg="add">
          <ac:chgData name="Cerys Davies" userId="61e71dc1-9594-4277-b52b-4420989f68ee" providerId="ADAL" clId="{CC0B5627-FD25-4199-8155-8CC569A521D0}" dt="2025-01-15T11:07:36.789" v="536" actId="26606"/>
          <ac:spMkLst>
            <pc:docMk/>
            <pc:sldMk cId="1814356029" sldId="436"/>
            <ac:spMk id="38" creationId="{15BBD2C1-BA9B-46A9-A27A-33498B169272}"/>
          </ac:spMkLst>
        </pc:spChg>
        <pc:grpChg chg="add">
          <ac:chgData name="Cerys Davies" userId="61e71dc1-9594-4277-b52b-4420989f68ee" providerId="ADAL" clId="{CC0B5627-FD25-4199-8155-8CC569A521D0}" dt="2025-01-15T11:07:36.789" v="536" actId="26606"/>
          <ac:grpSpMkLst>
            <pc:docMk/>
            <pc:sldMk cId="1814356029" sldId="436"/>
            <ac:grpSpMk id="10" creationId="{A5AFB369-4673-4727-A7CD-D86AFE0AE069}"/>
          </ac:grpSpMkLst>
        </pc:grpChg>
        <pc:picChg chg="add mod">
          <ac:chgData name="Cerys Davies" userId="61e71dc1-9594-4277-b52b-4420989f68ee" providerId="ADAL" clId="{CC0B5627-FD25-4199-8155-8CC569A521D0}" dt="2025-01-15T11:07:39.736" v="538" actId="962"/>
          <ac:picMkLst>
            <pc:docMk/>
            <pc:sldMk cId="1814356029" sldId="436"/>
            <ac:picMk id="5" creationId="{70A4E111-8360-F4CF-8485-CAB5525C82D6}"/>
          </ac:picMkLst>
        </pc:picChg>
        <pc:cxnChg chg="add">
          <ac:chgData name="Cerys Davies" userId="61e71dc1-9594-4277-b52b-4420989f68ee" providerId="ADAL" clId="{CC0B5627-FD25-4199-8155-8CC569A521D0}" dt="2025-01-15T11:07:36.789" v="536" actId="26606"/>
          <ac:cxnSpMkLst>
            <pc:docMk/>
            <pc:sldMk cId="1814356029" sldId="436"/>
            <ac:cxnSpMk id="22" creationId="{A57C1A16-B8AB-4D99-A195-A38F556A6486}"/>
          </ac:cxnSpMkLst>
        </pc:cxnChg>
        <pc:cxnChg chg="add">
          <ac:chgData name="Cerys Davies" userId="61e71dc1-9594-4277-b52b-4420989f68ee" providerId="ADAL" clId="{CC0B5627-FD25-4199-8155-8CC569A521D0}" dt="2025-01-15T11:07:36.789" v="536" actId="26606"/>
          <ac:cxnSpMkLst>
            <pc:docMk/>
            <pc:sldMk cId="1814356029" sldId="436"/>
            <ac:cxnSpMk id="24" creationId="{F8A9B20B-D1DD-4573-B5EC-558029519236}"/>
          </ac:cxnSpMkLst>
        </pc:cxnChg>
      </pc:sldChg>
      <pc:sldChg chg="modSp mod">
        <pc:chgData name="Cerys Davies" userId="61e71dc1-9594-4277-b52b-4420989f68ee" providerId="ADAL" clId="{CC0B5627-FD25-4199-8155-8CC569A521D0}" dt="2025-01-15T11:04:15.587" v="526" actId="27636"/>
        <pc:sldMkLst>
          <pc:docMk/>
          <pc:sldMk cId="1846537515" sldId="437"/>
        </pc:sldMkLst>
        <pc:spChg chg="mod">
          <ac:chgData name="Cerys Davies" userId="61e71dc1-9594-4277-b52b-4420989f68ee" providerId="ADAL" clId="{CC0B5627-FD25-4199-8155-8CC569A521D0}" dt="2025-01-15T11:04:15.587" v="526" actId="27636"/>
          <ac:spMkLst>
            <pc:docMk/>
            <pc:sldMk cId="1846537515" sldId="437"/>
            <ac:spMk id="3" creationId="{47881F3E-9707-077C-44FC-4C1D5C2E0F8D}"/>
          </ac:spMkLst>
        </pc:spChg>
      </pc:sldChg>
      <pc:sldChg chg="modSp mod">
        <pc:chgData name="Cerys Davies" userId="61e71dc1-9594-4277-b52b-4420989f68ee" providerId="ADAL" clId="{CC0B5627-FD25-4199-8155-8CC569A521D0}" dt="2025-01-15T10:56:47.808" v="359" actId="20577"/>
        <pc:sldMkLst>
          <pc:docMk/>
          <pc:sldMk cId="994812734" sldId="439"/>
        </pc:sldMkLst>
        <pc:spChg chg="mod">
          <ac:chgData name="Cerys Davies" userId="61e71dc1-9594-4277-b52b-4420989f68ee" providerId="ADAL" clId="{CC0B5627-FD25-4199-8155-8CC569A521D0}" dt="2025-01-15T10:56:47.808" v="359" actId="20577"/>
          <ac:spMkLst>
            <pc:docMk/>
            <pc:sldMk cId="994812734" sldId="439"/>
            <ac:spMk id="3" creationId="{8F5D3A6E-A029-8F78-7BD9-368028E26B04}"/>
          </ac:spMkLst>
        </pc:spChg>
      </pc:sldChg>
      <pc:sldChg chg="addSp delSp modSp new mod">
        <pc:chgData name="Cerys Davies" userId="61e71dc1-9594-4277-b52b-4420989f68ee" providerId="ADAL" clId="{CC0B5627-FD25-4199-8155-8CC569A521D0}" dt="2025-01-15T10:47:13.618" v="196" actId="1076"/>
        <pc:sldMkLst>
          <pc:docMk/>
          <pc:sldMk cId="4286529356" sldId="440"/>
        </pc:sldMkLst>
        <pc:spChg chg="mod">
          <ac:chgData name="Cerys Davies" userId="61e71dc1-9594-4277-b52b-4420989f68ee" providerId="ADAL" clId="{CC0B5627-FD25-4199-8155-8CC569A521D0}" dt="2025-01-15T10:46:26.955" v="193" actId="255"/>
          <ac:spMkLst>
            <pc:docMk/>
            <pc:sldMk cId="4286529356" sldId="440"/>
            <ac:spMk id="2" creationId="{8261F48B-FEAF-EFB0-4A1C-4B22407F3F0B}"/>
          </ac:spMkLst>
        </pc:spChg>
        <pc:spChg chg="del">
          <ac:chgData name="Cerys Davies" userId="61e71dc1-9594-4277-b52b-4420989f68ee" providerId="ADAL" clId="{CC0B5627-FD25-4199-8155-8CC569A521D0}" dt="2025-01-15T10:46:32.395" v="194" actId="478"/>
          <ac:spMkLst>
            <pc:docMk/>
            <pc:sldMk cId="4286529356" sldId="440"/>
            <ac:spMk id="3" creationId="{48FC6147-32E5-5F0A-BD7F-97F256F5090E}"/>
          </ac:spMkLst>
        </pc:spChg>
        <pc:picChg chg="add mod">
          <ac:chgData name="Cerys Davies" userId="61e71dc1-9594-4277-b52b-4420989f68ee" providerId="ADAL" clId="{CC0B5627-FD25-4199-8155-8CC569A521D0}" dt="2025-01-15T10:47:13.618" v="196" actId="1076"/>
          <ac:picMkLst>
            <pc:docMk/>
            <pc:sldMk cId="4286529356" sldId="440"/>
            <ac:picMk id="5" creationId="{5E758804-B6F1-0AC6-2852-62698B8212AE}"/>
          </ac:picMkLst>
        </pc:picChg>
      </pc:sldChg>
      <pc:sldChg chg="delSp modSp new mod">
        <pc:chgData name="Cerys Davies" userId="61e71dc1-9594-4277-b52b-4420989f68ee" providerId="ADAL" clId="{CC0B5627-FD25-4199-8155-8CC569A521D0}" dt="2025-01-15T11:02:24.569" v="516" actId="478"/>
        <pc:sldMkLst>
          <pc:docMk/>
          <pc:sldMk cId="2141157711" sldId="441"/>
        </pc:sldMkLst>
        <pc:spChg chg="mod">
          <ac:chgData name="Cerys Davies" userId="61e71dc1-9594-4277-b52b-4420989f68ee" providerId="ADAL" clId="{CC0B5627-FD25-4199-8155-8CC569A521D0}" dt="2025-01-15T11:02:18.708" v="515" actId="20577"/>
          <ac:spMkLst>
            <pc:docMk/>
            <pc:sldMk cId="2141157711" sldId="441"/>
            <ac:spMk id="2" creationId="{1123A307-B544-027C-0AA2-A1FC070C9269}"/>
          </ac:spMkLst>
        </pc:spChg>
        <pc:spChg chg="del">
          <ac:chgData name="Cerys Davies" userId="61e71dc1-9594-4277-b52b-4420989f68ee" providerId="ADAL" clId="{CC0B5627-FD25-4199-8155-8CC569A521D0}" dt="2025-01-15T11:02:24.569" v="516" actId="478"/>
          <ac:spMkLst>
            <pc:docMk/>
            <pc:sldMk cId="2141157711" sldId="441"/>
            <ac:spMk id="3" creationId="{C8DD8D12-EC92-1919-570F-2DF2FE2BB98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E2D72F-3E32-482C-A1D2-1F8B3711A31F}" type="datetimeFigureOut">
              <a:rPr lang="en-GB" smtClean="0"/>
              <a:t>15/01/2025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559652-8C12-4FE2-AB1D-324B33413F2C}" type="slidenum">
              <a:rPr lang="en-GB" smtClean="0"/>
              <a:t>‹#›</a:t>
            </a:fld>
            <a:endParaRPr lang="en-GB"/>
          </a:p>
        </p:txBody>
      </p:sp>
    </p:spTree>
    <p:extLst>
      <p:ext uri="{BB962C8B-B14F-4D97-AF65-F5344CB8AC3E}">
        <p14:creationId xmlns:p14="http://schemas.microsoft.com/office/powerpoint/2010/main" val="4152868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331120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3636225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4417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6BC5B4-7257-4A10-944F-CE34FB77A518}" type="datetimeFigureOut">
              <a:rPr lang="en-GB" smtClean="0"/>
              <a:t>15/01/2025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969917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6BC5B4-7257-4A10-944F-CE34FB77A518}" type="datetimeFigureOut">
              <a:rPr lang="en-GB" smtClean="0"/>
              <a:t>15/01/2025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96825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6BC5B4-7257-4A10-944F-CE34FB77A518}" type="datetimeFigureOut">
              <a:rPr lang="en-GB" smtClean="0"/>
              <a:t>15/01/2025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55762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6BC5B4-7257-4A10-944F-CE34FB77A518}" type="datetimeFigureOut">
              <a:rPr lang="en-GB" smtClean="0"/>
              <a:t>15/01/2025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601716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6BC5B4-7257-4A10-944F-CE34FB77A518}" type="datetimeFigureOut">
              <a:rPr lang="en-GB" smtClean="0"/>
              <a:t>15/01/2025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007174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
        <p:nvSpPr>
          <p:cNvPr id="5" name="Date Placeholder 4"/>
          <p:cNvSpPr>
            <a:spLocks noGrp="1"/>
          </p:cNvSpPr>
          <p:nvPr>
            <p:ph type="dt" sz="half" idx="10"/>
          </p:nvPr>
        </p:nvSpPr>
        <p:spPr/>
        <p:txBody>
          <a:bodyPr/>
          <a:lstStyle/>
          <a:p>
            <a:fld id="{536BC5B4-7257-4A10-944F-CE34FB77A518}" type="datetimeFigureOut">
              <a:rPr lang="en-GB" smtClean="0"/>
              <a:t>15/01/2025</a:t>
            </a:fld>
            <a:endParaRPr lang="en-GB"/>
          </a:p>
        </p:txBody>
      </p:sp>
    </p:spTree>
    <p:extLst>
      <p:ext uri="{BB962C8B-B14F-4D97-AF65-F5344CB8AC3E}">
        <p14:creationId xmlns:p14="http://schemas.microsoft.com/office/powerpoint/2010/main" val="3024647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83874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8494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989549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50941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184697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12071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15/01/2025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796587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6BC5B4-7257-4A10-944F-CE34FB77A518}" type="datetimeFigureOut">
              <a:rPr lang="en-GB" smtClean="0"/>
              <a:t>15/01/2025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9EE4F4D-5756-4309-9E3A-CB2EC4973375}" type="slidenum">
              <a:rPr lang="en-GB" smtClean="0"/>
              <a:t>‹#›</a:t>
            </a:fld>
            <a:endParaRPr lang="en-GB"/>
          </a:p>
        </p:txBody>
      </p:sp>
    </p:spTree>
    <p:extLst>
      <p:ext uri="{BB962C8B-B14F-4D97-AF65-F5344CB8AC3E}">
        <p14:creationId xmlns:p14="http://schemas.microsoft.com/office/powerpoint/2010/main" val="263716866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www.legislation.gov.uk/ukpga/1984/60/section/24" TargetMode="External"/><Relationship Id="rId2" Type="http://schemas.openxmlformats.org/officeDocument/2006/relationships/hyperlink" Target="https://www.legislation.gov.uk/ukpga/1980/43/section/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legislation.gov.uk/ukpga/1984/60/content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lexisnexis.co.uk/legal/commentary/halsburys-laws-of-england/police-investigatory-powers"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hyperlink" Target="https://www.legislation.gov.uk/ukpga/1984/60/section/32" TargetMode="External"/><Relationship Id="rId2" Type="http://schemas.openxmlformats.org/officeDocument/2006/relationships/hyperlink" Target="https://www.legislation.gov.uk/ukpga/1984/60/section/54" TargetMode="External"/><Relationship Id="rId1" Type="http://schemas.openxmlformats.org/officeDocument/2006/relationships/slideLayout" Target="../slideLayouts/slideLayout2.xml"/><Relationship Id="rId4" Type="http://schemas.openxmlformats.org/officeDocument/2006/relationships/hyperlink" Target="https://www.legislation.gov.uk/ukpga/1984/60/section/18"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www.legislation.gov.uk/ukpga/1984/60/section/30" TargetMode="External"/><Relationship Id="rId2" Type="http://schemas.openxmlformats.org/officeDocument/2006/relationships/hyperlink" Target="https://assets.publishing.service.gov.uk/government/uploads/system/uploads/attachment_data/file/729842/pace-code-c-2018.pdf" TargetMode="External"/><Relationship Id="rId1" Type="http://schemas.openxmlformats.org/officeDocument/2006/relationships/slideLayout" Target="../slideLayouts/slideLayout2.xml"/><Relationship Id="rId4" Type="http://schemas.openxmlformats.org/officeDocument/2006/relationships/hyperlink" Target="https://www.legislation.gov.uk/ukpga/1984/60/section/37"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www.legislation.gov.uk/ukpga/1984/60/section/42" TargetMode="External"/><Relationship Id="rId2" Type="http://schemas.openxmlformats.org/officeDocument/2006/relationships/hyperlink" Target="https://www.legislation.gov.uk/ukpga/1984/60/section/41" TargetMode="External"/><Relationship Id="rId1" Type="http://schemas.openxmlformats.org/officeDocument/2006/relationships/slideLayout" Target="../slideLayouts/slideLayout2.xml"/><Relationship Id="rId6" Type="http://schemas.openxmlformats.org/officeDocument/2006/relationships/hyperlink" Target="https://www.legislation.gov.uk/ukpga/2006/11/part/2/crossheading/detention-of-terrorist-suspects" TargetMode="External"/><Relationship Id="rId5" Type="http://schemas.openxmlformats.org/officeDocument/2006/relationships/hyperlink" Target="https://www.legislation.gov.uk/ukpga/1984/60/section/44" TargetMode="External"/><Relationship Id="rId4" Type="http://schemas.openxmlformats.org/officeDocument/2006/relationships/hyperlink" Target="https://www.legislation.gov.uk/ukpga/1984/60/section/43"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www.legislation.gov.uk/ukpga/1984/60/section/62" TargetMode="External"/><Relationship Id="rId2" Type="http://schemas.openxmlformats.org/officeDocument/2006/relationships/hyperlink" Target="https://www.legislation.gov.uk/ukpga/1984/60/section/61" TargetMode="External"/><Relationship Id="rId1" Type="http://schemas.openxmlformats.org/officeDocument/2006/relationships/slideLayout" Target="../slideLayouts/slideLayout2.xml"/><Relationship Id="rId4" Type="http://schemas.openxmlformats.org/officeDocument/2006/relationships/hyperlink" Target="https://www.legislation.gov.uk/ukpga/1984/60/section/63" TargetMode="External"/></Relationships>
</file>

<file path=ppt/slides/_rels/slide39.xml.rels><?xml version="1.0" encoding="UTF-8" standalone="yes"?>
<Relationships xmlns="http://schemas.openxmlformats.org/package/2006/relationships"><Relationship Id="rId2" Type="http://schemas.openxmlformats.org/officeDocument/2006/relationships/hyperlink" Target="http://police.homeoffice.gov.uk/publications/operational-policing/2008_PACE_Code_D_(final).html"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2652" y="2339840"/>
            <a:ext cx="10157354" cy="1397000"/>
          </a:xfrm>
        </p:spPr>
        <p:txBody>
          <a:bodyPr anchor="b">
            <a:normAutofit fontScale="90000"/>
          </a:bodyPr>
          <a:lstStyle/>
          <a:p>
            <a:r>
              <a:rPr lang="en-US" sz="5300" b="1" dirty="0"/>
              <a:t>Criminal Litigation – Week 2</a:t>
            </a:r>
            <a:br>
              <a:rPr lang="en-US" sz="5300" b="1" dirty="0"/>
            </a:br>
            <a:br>
              <a:rPr lang="en-US" dirty="0"/>
            </a:br>
            <a:r>
              <a:rPr lang="en-US" b="1" dirty="0"/>
              <a:t>Police Powers – PACE 1984</a:t>
            </a:r>
            <a:br>
              <a:rPr lang="en-US" b="1" dirty="0"/>
            </a:br>
            <a:r>
              <a:rPr lang="en-US" b="1" dirty="0"/>
              <a:t>Part one: Stop Search, Arrest, Detention</a:t>
            </a:r>
            <a:br>
              <a:rPr lang="en-US" dirty="0"/>
            </a:br>
            <a:endParaRPr lang="en-US" dirty="0"/>
          </a:p>
        </p:txBody>
      </p:sp>
      <p:pic>
        <p:nvPicPr>
          <p:cNvPr id="5" name="Picture 4">
            <a:extLst>
              <a:ext uri="{FF2B5EF4-FFF2-40B4-BE49-F238E27FC236}">
                <a16:creationId xmlns:a16="http://schemas.microsoft.com/office/drawing/2014/main" id="{09235458-E4F6-3C0E-9F51-35C634A620CB}"/>
              </a:ext>
            </a:extLst>
          </p:cNvPr>
          <p:cNvPicPr>
            <a:picLocks noChangeAspect="1"/>
          </p:cNvPicPr>
          <p:nvPr/>
        </p:nvPicPr>
        <p:blipFill>
          <a:blip r:embed="rId2"/>
          <a:stretch>
            <a:fillRect/>
          </a:stretch>
        </p:blipFill>
        <p:spPr>
          <a:xfrm>
            <a:off x="1739772" y="4396659"/>
            <a:ext cx="3387885" cy="1897215"/>
          </a:xfrm>
          <a:prstGeom prst="rect">
            <a:avLst/>
          </a:prstGeom>
          <a:noFill/>
        </p:spPr>
      </p:pic>
      <p:pic>
        <p:nvPicPr>
          <p:cNvPr id="6" name="Picture 5">
            <a:extLst>
              <a:ext uri="{FF2B5EF4-FFF2-40B4-BE49-F238E27FC236}">
                <a16:creationId xmlns:a16="http://schemas.microsoft.com/office/drawing/2014/main" id="{91951C61-6CC0-5280-2110-1D6C1E662721}"/>
              </a:ext>
            </a:extLst>
          </p:cNvPr>
          <p:cNvPicPr>
            <a:picLocks noChangeAspect="1"/>
          </p:cNvPicPr>
          <p:nvPr/>
        </p:nvPicPr>
        <p:blipFill>
          <a:blip r:embed="rId3"/>
          <a:stretch>
            <a:fillRect/>
          </a:stretch>
        </p:blipFill>
        <p:spPr>
          <a:xfrm>
            <a:off x="6926205" y="4307926"/>
            <a:ext cx="2621507" cy="1743607"/>
          </a:xfrm>
          <a:prstGeom prst="rect">
            <a:avLst/>
          </a:prstGeom>
        </p:spPr>
      </p:pic>
    </p:spTree>
    <p:extLst>
      <p:ext uri="{BB962C8B-B14F-4D97-AF65-F5344CB8AC3E}">
        <p14:creationId xmlns:p14="http://schemas.microsoft.com/office/powerpoint/2010/main" val="1824490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118897" y="76200"/>
            <a:ext cx="10157354" cy="1397000"/>
          </a:xfrm>
        </p:spPr>
        <p:txBody>
          <a:bodyPr anchor="b">
            <a:normAutofit/>
          </a:bodyPr>
          <a:lstStyle/>
          <a:p>
            <a:r>
              <a:rPr lang="en-US" dirty="0"/>
              <a:t>Aims</a:t>
            </a:r>
          </a:p>
        </p:txBody>
      </p:sp>
      <p:sp>
        <p:nvSpPr>
          <p:cNvPr id="14" name="Content Placeholder 13"/>
          <p:cNvSpPr>
            <a:spLocks noGrp="1"/>
          </p:cNvSpPr>
          <p:nvPr>
            <p:ph sz="half" idx="1"/>
          </p:nvPr>
        </p:nvSpPr>
        <p:spPr>
          <a:xfrm>
            <a:off x="1118897" y="1701800"/>
            <a:ext cx="4977104" cy="4470400"/>
          </a:xfrm>
        </p:spPr>
        <p:txBody>
          <a:bodyPr>
            <a:normAutofit/>
          </a:bodyPr>
          <a:lstStyle/>
          <a:p>
            <a:r>
              <a:rPr lang="en-US" sz="3200" dirty="0"/>
              <a:t>Understand the role and function of the police</a:t>
            </a:r>
          </a:p>
          <a:p>
            <a:r>
              <a:rPr lang="en-US" sz="3200" dirty="0"/>
              <a:t>Understand the powers of police to stop and search, arrest and detain a person to investigate a crime/criminal offence</a:t>
            </a:r>
          </a:p>
          <a:p>
            <a:endParaRPr lang="en-US" dirty="0"/>
          </a:p>
          <a:p>
            <a:endParaRPr lang="en-US" dirty="0"/>
          </a:p>
          <a:p>
            <a:endParaRPr lang="en-US" dirty="0"/>
          </a:p>
          <a:p>
            <a:endParaRPr lang="en-US" dirty="0"/>
          </a:p>
        </p:txBody>
      </p:sp>
      <p:pic>
        <p:nvPicPr>
          <p:cNvPr id="3" name="Picture 2">
            <a:extLst>
              <a:ext uri="{FF2B5EF4-FFF2-40B4-BE49-F238E27FC236}">
                <a16:creationId xmlns:a16="http://schemas.microsoft.com/office/drawing/2014/main" id="{A977E56F-D92C-E864-AF04-0149FA9AD486}"/>
              </a:ext>
            </a:extLst>
          </p:cNvPr>
          <p:cNvPicPr>
            <a:picLocks noChangeAspect="1"/>
          </p:cNvPicPr>
          <p:nvPr/>
        </p:nvPicPr>
        <p:blipFill>
          <a:blip r:embed="rId2"/>
          <a:stretch>
            <a:fillRect/>
          </a:stretch>
        </p:blipFill>
        <p:spPr>
          <a:xfrm>
            <a:off x="6552499" y="1701800"/>
            <a:ext cx="4470400" cy="4470400"/>
          </a:xfrm>
          <a:prstGeom prst="rect">
            <a:avLst/>
          </a:prstGeom>
          <a:noFill/>
        </p:spPr>
      </p:pic>
    </p:spTree>
    <p:extLst>
      <p:ext uri="{BB962C8B-B14F-4D97-AF65-F5344CB8AC3E}">
        <p14:creationId xmlns:p14="http://schemas.microsoft.com/office/powerpoint/2010/main" val="4275768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1919A-42D4-717C-5A05-0FC5C0F2ABCD}"/>
              </a:ext>
            </a:extLst>
          </p:cNvPr>
          <p:cNvSpPr>
            <a:spLocks noGrp="1"/>
          </p:cNvSpPr>
          <p:nvPr>
            <p:ph type="title"/>
          </p:nvPr>
        </p:nvSpPr>
        <p:spPr>
          <a:xfrm>
            <a:off x="555304" y="0"/>
            <a:ext cx="10157354" cy="856891"/>
          </a:xfrm>
        </p:spPr>
        <p:txBody>
          <a:bodyPr anchor="b">
            <a:normAutofit/>
          </a:bodyPr>
          <a:lstStyle/>
          <a:p>
            <a:r>
              <a:rPr lang="en-GB" dirty="0"/>
              <a:t>We will be looking at…</a:t>
            </a:r>
          </a:p>
        </p:txBody>
      </p:sp>
      <p:pic>
        <p:nvPicPr>
          <p:cNvPr id="4" name="Picture 3">
            <a:extLst>
              <a:ext uri="{FF2B5EF4-FFF2-40B4-BE49-F238E27FC236}">
                <a16:creationId xmlns:a16="http://schemas.microsoft.com/office/drawing/2014/main" id="{EE353DEA-B28E-C7C1-7A68-4C3460B8C7A4}"/>
              </a:ext>
            </a:extLst>
          </p:cNvPr>
          <p:cNvPicPr>
            <a:picLocks noChangeAspect="1"/>
          </p:cNvPicPr>
          <p:nvPr/>
        </p:nvPicPr>
        <p:blipFill>
          <a:blip r:embed="rId2"/>
          <a:stretch>
            <a:fillRect/>
          </a:stretch>
        </p:blipFill>
        <p:spPr>
          <a:xfrm>
            <a:off x="8287109" y="428445"/>
            <a:ext cx="2542344" cy="2742436"/>
          </a:xfrm>
          <a:prstGeom prst="rect">
            <a:avLst/>
          </a:prstGeom>
          <a:noFill/>
        </p:spPr>
      </p:pic>
      <p:sp>
        <p:nvSpPr>
          <p:cNvPr id="3" name="Content Placeholder 2">
            <a:extLst>
              <a:ext uri="{FF2B5EF4-FFF2-40B4-BE49-F238E27FC236}">
                <a16:creationId xmlns:a16="http://schemas.microsoft.com/office/drawing/2014/main" id="{DD9157CC-9BA0-E63A-27BF-58ECF52E307C}"/>
              </a:ext>
            </a:extLst>
          </p:cNvPr>
          <p:cNvSpPr>
            <a:spLocks noGrp="1"/>
          </p:cNvSpPr>
          <p:nvPr>
            <p:ph sz="half" idx="2"/>
          </p:nvPr>
        </p:nvSpPr>
        <p:spPr>
          <a:xfrm>
            <a:off x="555303" y="1143958"/>
            <a:ext cx="6840410" cy="4470400"/>
          </a:xfrm>
        </p:spPr>
        <p:txBody>
          <a:bodyPr>
            <a:noAutofit/>
          </a:bodyPr>
          <a:lstStyle/>
          <a:p>
            <a:r>
              <a:rPr lang="en-GB" sz="2800" dirty="0"/>
              <a:t>the powers the police may exercise when a suspect has been arrested and detained at the police station; and</a:t>
            </a:r>
          </a:p>
          <a:p>
            <a:r>
              <a:rPr lang="en-GB" sz="2800" dirty="0"/>
              <a:t>what rights a suspect has whilst so detained; and </a:t>
            </a:r>
          </a:p>
          <a:p>
            <a:r>
              <a:rPr lang="en-GB" sz="2800" dirty="0"/>
              <a:t>what advice a solicitor (or accredited police station representative) would be expected to give such a client. </a:t>
            </a:r>
          </a:p>
        </p:txBody>
      </p:sp>
    </p:spTree>
    <p:extLst>
      <p:ext uri="{BB962C8B-B14F-4D97-AF65-F5344CB8AC3E}">
        <p14:creationId xmlns:p14="http://schemas.microsoft.com/office/powerpoint/2010/main" val="6534373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8F952-3EFC-3253-3E8D-5D4C76CED5BC}"/>
              </a:ext>
            </a:extLst>
          </p:cNvPr>
          <p:cNvSpPr>
            <a:spLocks noGrp="1"/>
          </p:cNvSpPr>
          <p:nvPr>
            <p:ph type="title"/>
          </p:nvPr>
        </p:nvSpPr>
        <p:spPr/>
        <p:txBody>
          <a:bodyPr/>
          <a:lstStyle/>
          <a:p>
            <a:r>
              <a:rPr lang="en-GB" dirty="0"/>
              <a:t>Importance…</a:t>
            </a:r>
          </a:p>
        </p:txBody>
      </p:sp>
      <p:sp>
        <p:nvSpPr>
          <p:cNvPr id="3" name="Content Placeholder 2">
            <a:extLst>
              <a:ext uri="{FF2B5EF4-FFF2-40B4-BE49-F238E27FC236}">
                <a16:creationId xmlns:a16="http://schemas.microsoft.com/office/drawing/2014/main" id="{9F3A87D2-09B8-9BBA-C86C-DDF2A8004987}"/>
              </a:ext>
            </a:extLst>
          </p:cNvPr>
          <p:cNvSpPr>
            <a:spLocks noGrp="1"/>
          </p:cNvSpPr>
          <p:nvPr>
            <p:ph idx="1"/>
          </p:nvPr>
        </p:nvSpPr>
        <p:spPr>
          <a:xfrm>
            <a:off x="550813" y="1488613"/>
            <a:ext cx="8596668" cy="4337093"/>
          </a:xfrm>
        </p:spPr>
        <p:txBody>
          <a:bodyPr/>
          <a:lstStyle/>
          <a:p>
            <a:r>
              <a:rPr lang="en-GB" sz="2400" dirty="0"/>
              <a:t>What occurs at the police station is likely to represent a critical stage of the investigation and influence the decision whether or not to charge the suspect with any offences. </a:t>
            </a:r>
          </a:p>
          <a:p>
            <a:r>
              <a:rPr lang="en-GB" sz="2400" dirty="0"/>
              <a:t>This may also be of great significance when a case gets to trial, particularly if the defendant’s solicitor attempts to argue that prosecution evidence obtained whilst their client was detained at the police station is inadmissible because the police behaved improperly or unlawfully</a:t>
            </a:r>
          </a:p>
          <a:p>
            <a:endParaRPr lang="en-GB" dirty="0"/>
          </a:p>
        </p:txBody>
      </p:sp>
    </p:spTree>
    <p:extLst>
      <p:ext uri="{BB962C8B-B14F-4D97-AF65-F5344CB8AC3E}">
        <p14:creationId xmlns:p14="http://schemas.microsoft.com/office/powerpoint/2010/main" val="3495533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5D107-DC64-75C1-B30E-477A2BC3EA6B}"/>
              </a:ext>
            </a:extLst>
          </p:cNvPr>
          <p:cNvSpPr>
            <a:spLocks noGrp="1"/>
          </p:cNvSpPr>
          <p:nvPr>
            <p:ph type="title"/>
          </p:nvPr>
        </p:nvSpPr>
        <p:spPr>
          <a:xfrm>
            <a:off x="224287" y="293298"/>
            <a:ext cx="3732363" cy="615351"/>
          </a:xfrm>
        </p:spPr>
        <p:txBody>
          <a:bodyPr anchor="b">
            <a:normAutofit fontScale="90000"/>
          </a:bodyPr>
          <a:lstStyle/>
          <a:p>
            <a:r>
              <a:rPr lang="en-GB" dirty="0"/>
              <a:t>The Police (1) </a:t>
            </a:r>
          </a:p>
        </p:txBody>
      </p:sp>
      <p:sp>
        <p:nvSpPr>
          <p:cNvPr id="3" name="Content Placeholder 2">
            <a:extLst>
              <a:ext uri="{FF2B5EF4-FFF2-40B4-BE49-F238E27FC236}">
                <a16:creationId xmlns:a16="http://schemas.microsoft.com/office/drawing/2014/main" id="{8060F182-8437-4A59-43E8-E4B8294EBE43}"/>
              </a:ext>
            </a:extLst>
          </p:cNvPr>
          <p:cNvSpPr>
            <a:spLocks noGrp="1"/>
          </p:cNvSpPr>
          <p:nvPr>
            <p:ph sz="half" idx="1"/>
          </p:nvPr>
        </p:nvSpPr>
        <p:spPr>
          <a:xfrm>
            <a:off x="561056" y="1086449"/>
            <a:ext cx="7386748" cy="4470400"/>
          </a:xfrm>
        </p:spPr>
        <p:txBody>
          <a:bodyPr>
            <a:normAutofit/>
          </a:bodyPr>
          <a:lstStyle/>
          <a:p>
            <a:r>
              <a:rPr lang="en-GB" sz="2400" dirty="0"/>
              <a:t>43 geographically-based police forces in England and Wales, together with others, such as the British Transport Police and Civil Nuclear Constabulary, covering specific institutions. </a:t>
            </a:r>
          </a:p>
          <a:p>
            <a:r>
              <a:rPr lang="en-GB" sz="2400" dirty="0"/>
              <a:t>Each police force is led by a Chief Constable or a Commissioner (Chief Officers of Police). </a:t>
            </a:r>
          </a:p>
          <a:p>
            <a:r>
              <a:rPr lang="en-GB" sz="2400" dirty="0"/>
              <a:t>Chief Officers of Police have, to a great extent, operational independence, although police forces are subject to inspection by HM Inspectorate of Constabulary and Fire &amp; Rescue Services</a:t>
            </a:r>
            <a:r>
              <a:rPr lang="en-GB" sz="2000" dirty="0"/>
              <a:t>. </a:t>
            </a:r>
          </a:p>
        </p:txBody>
      </p:sp>
      <p:pic>
        <p:nvPicPr>
          <p:cNvPr id="4" name="Picture 3">
            <a:extLst>
              <a:ext uri="{FF2B5EF4-FFF2-40B4-BE49-F238E27FC236}">
                <a16:creationId xmlns:a16="http://schemas.microsoft.com/office/drawing/2014/main" id="{661DEA2E-111F-F2E6-63E0-8858470F2396}"/>
              </a:ext>
            </a:extLst>
          </p:cNvPr>
          <p:cNvPicPr>
            <a:picLocks noChangeAspect="1"/>
          </p:cNvPicPr>
          <p:nvPr/>
        </p:nvPicPr>
        <p:blipFill>
          <a:blip r:embed="rId2"/>
          <a:stretch>
            <a:fillRect/>
          </a:stretch>
        </p:blipFill>
        <p:spPr>
          <a:xfrm>
            <a:off x="8521438" y="279297"/>
            <a:ext cx="2334325" cy="1258704"/>
          </a:xfrm>
          <a:prstGeom prst="rect">
            <a:avLst/>
          </a:prstGeom>
          <a:noFill/>
        </p:spPr>
      </p:pic>
      <p:pic>
        <p:nvPicPr>
          <p:cNvPr id="6" name="Picture 5">
            <a:extLst>
              <a:ext uri="{FF2B5EF4-FFF2-40B4-BE49-F238E27FC236}">
                <a16:creationId xmlns:a16="http://schemas.microsoft.com/office/drawing/2014/main" id="{8EB0C31D-8786-F017-DE55-A4AD4AD29217}"/>
              </a:ext>
            </a:extLst>
          </p:cNvPr>
          <p:cNvPicPr>
            <a:picLocks noChangeAspect="1"/>
          </p:cNvPicPr>
          <p:nvPr/>
        </p:nvPicPr>
        <p:blipFill>
          <a:blip r:embed="rId3"/>
          <a:stretch>
            <a:fillRect/>
          </a:stretch>
        </p:blipFill>
        <p:spPr>
          <a:xfrm>
            <a:off x="9270734" y="1855454"/>
            <a:ext cx="2761035" cy="1110107"/>
          </a:xfrm>
          <a:prstGeom prst="rect">
            <a:avLst/>
          </a:prstGeom>
        </p:spPr>
      </p:pic>
      <p:pic>
        <p:nvPicPr>
          <p:cNvPr id="8" name="Picture 7">
            <a:extLst>
              <a:ext uri="{FF2B5EF4-FFF2-40B4-BE49-F238E27FC236}">
                <a16:creationId xmlns:a16="http://schemas.microsoft.com/office/drawing/2014/main" id="{FF4006AA-E164-1741-2217-73AF3FEEAB2B}"/>
              </a:ext>
            </a:extLst>
          </p:cNvPr>
          <p:cNvPicPr>
            <a:picLocks noChangeAspect="1"/>
          </p:cNvPicPr>
          <p:nvPr/>
        </p:nvPicPr>
        <p:blipFill>
          <a:blip r:embed="rId4"/>
          <a:stretch>
            <a:fillRect/>
          </a:stretch>
        </p:blipFill>
        <p:spPr>
          <a:xfrm>
            <a:off x="8444753" y="3259452"/>
            <a:ext cx="2125029" cy="1265975"/>
          </a:xfrm>
          <a:prstGeom prst="rect">
            <a:avLst/>
          </a:prstGeom>
        </p:spPr>
      </p:pic>
      <p:pic>
        <p:nvPicPr>
          <p:cNvPr id="10" name="Picture 9">
            <a:extLst>
              <a:ext uri="{FF2B5EF4-FFF2-40B4-BE49-F238E27FC236}">
                <a16:creationId xmlns:a16="http://schemas.microsoft.com/office/drawing/2014/main" id="{B3DDB97F-DA74-E0BD-016D-05233CC985CA}"/>
              </a:ext>
            </a:extLst>
          </p:cNvPr>
          <p:cNvPicPr>
            <a:picLocks noChangeAspect="1"/>
          </p:cNvPicPr>
          <p:nvPr/>
        </p:nvPicPr>
        <p:blipFill>
          <a:blip r:embed="rId5"/>
          <a:stretch>
            <a:fillRect/>
          </a:stretch>
        </p:blipFill>
        <p:spPr>
          <a:xfrm>
            <a:off x="9270734" y="4819318"/>
            <a:ext cx="2336140" cy="1541945"/>
          </a:xfrm>
          <a:prstGeom prst="rect">
            <a:avLst/>
          </a:prstGeom>
        </p:spPr>
      </p:pic>
    </p:spTree>
    <p:extLst>
      <p:ext uri="{BB962C8B-B14F-4D97-AF65-F5344CB8AC3E}">
        <p14:creationId xmlns:p14="http://schemas.microsoft.com/office/powerpoint/2010/main" val="3606895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DA593-A815-9B48-5E8A-63C7AA8EFF02}"/>
              </a:ext>
            </a:extLst>
          </p:cNvPr>
          <p:cNvSpPr>
            <a:spLocks noGrp="1"/>
          </p:cNvSpPr>
          <p:nvPr>
            <p:ph type="title"/>
          </p:nvPr>
        </p:nvSpPr>
        <p:spPr/>
        <p:txBody>
          <a:bodyPr/>
          <a:lstStyle/>
          <a:p>
            <a:r>
              <a:rPr lang="en-GB" dirty="0"/>
              <a:t>The Police (2)</a:t>
            </a:r>
          </a:p>
        </p:txBody>
      </p:sp>
      <p:sp>
        <p:nvSpPr>
          <p:cNvPr id="3" name="Content Placeholder 2">
            <a:extLst>
              <a:ext uri="{FF2B5EF4-FFF2-40B4-BE49-F238E27FC236}">
                <a16:creationId xmlns:a16="http://schemas.microsoft.com/office/drawing/2014/main" id="{F27C7AD2-11F3-9E03-A30A-51987431084D}"/>
              </a:ext>
            </a:extLst>
          </p:cNvPr>
          <p:cNvSpPr>
            <a:spLocks noGrp="1"/>
          </p:cNvSpPr>
          <p:nvPr>
            <p:ph idx="1"/>
          </p:nvPr>
        </p:nvSpPr>
        <p:spPr>
          <a:xfrm>
            <a:off x="752096" y="1568242"/>
            <a:ext cx="8596668" cy="3880773"/>
          </a:xfrm>
        </p:spPr>
        <p:txBody>
          <a:bodyPr>
            <a:normAutofit/>
          </a:bodyPr>
          <a:lstStyle/>
          <a:p>
            <a:r>
              <a:rPr lang="en-GB" sz="2800" b="0" i="0" dirty="0">
                <a:solidFill>
                  <a:srgbClr val="000000"/>
                </a:solidFill>
                <a:effectLst/>
              </a:rPr>
              <a:t>Police forces are also answerable to local Police and Crime Commissioners (PCCs), who are elected officials charged with the delivery of effective and efficient policing in each police area (except for London, which has its own arrangements). </a:t>
            </a:r>
          </a:p>
          <a:p>
            <a:r>
              <a:rPr lang="en-GB" sz="2800" b="0" i="0" dirty="0">
                <a:solidFill>
                  <a:srgbClr val="000000"/>
                </a:solidFill>
                <a:effectLst/>
              </a:rPr>
              <a:t>They are elected for a term of four years. </a:t>
            </a:r>
          </a:p>
          <a:p>
            <a:r>
              <a:rPr lang="en-GB" sz="2800" b="0" i="0" dirty="0">
                <a:solidFill>
                  <a:srgbClr val="000000"/>
                </a:solidFill>
                <a:effectLst/>
              </a:rPr>
              <a:t>The role of the PCC is to be the voice of the people and hold the police to account.</a:t>
            </a:r>
            <a:endParaRPr lang="en-GB" sz="2800" dirty="0"/>
          </a:p>
        </p:txBody>
      </p:sp>
    </p:spTree>
    <p:extLst>
      <p:ext uri="{BB962C8B-B14F-4D97-AF65-F5344CB8AC3E}">
        <p14:creationId xmlns:p14="http://schemas.microsoft.com/office/powerpoint/2010/main" val="2965468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2A83A-DAD1-063F-21BE-5E818386F1D1}"/>
              </a:ext>
            </a:extLst>
          </p:cNvPr>
          <p:cNvSpPr>
            <a:spLocks noGrp="1"/>
          </p:cNvSpPr>
          <p:nvPr>
            <p:ph type="title"/>
          </p:nvPr>
        </p:nvSpPr>
        <p:spPr>
          <a:xfrm>
            <a:off x="579566" y="287547"/>
            <a:ext cx="8596668" cy="1320800"/>
          </a:xfrm>
        </p:spPr>
        <p:txBody>
          <a:bodyPr/>
          <a:lstStyle/>
          <a:p>
            <a:r>
              <a:rPr lang="en-GB" dirty="0"/>
              <a:t>The Police (3)</a:t>
            </a:r>
          </a:p>
        </p:txBody>
      </p:sp>
      <p:sp>
        <p:nvSpPr>
          <p:cNvPr id="3" name="Content Placeholder 2">
            <a:extLst>
              <a:ext uri="{FF2B5EF4-FFF2-40B4-BE49-F238E27FC236}">
                <a16:creationId xmlns:a16="http://schemas.microsoft.com/office/drawing/2014/main" id="{45DFD87C-C099-D706-9564-233D119C22BB}"/>
              </a:ext>
            </a:extLst>
          </p:cNvPr>
          <p:cNvSpPr>
            <a:spLocks noGrp="1"/>
          </p:cNvSpPr>
          <p:nvPr>
            <p:ph idx="1"/>
          </p:nvPr>
        </p:nvSpPr>
        <p:spPr>
          <a:xfrm>
            <a:off x="579566" y="1401464"/>
            <a:ext cx="8966999" cy="5033842"/>
          </a:xfrm>
        </p:spPr>
        <p:txBody>
          <a:bodyPr>
            <a:normAutofit/>
          </a:bodyPr>
          <a:lstStyle/>
          <a:p>
            <a:pPr algn="just"/>
            <a:r>
              <a:rPr lang="en-GB" sz="2000" b="0" i="0" dirty="0">
                <a:solidFill>
                  <a:srgbClr val="000000"/>
                </a:solidFill>
                <a:effectLst/>
              </a:rPr>
              <a:t>Under the </a:t>
            </a:r>
            <a:r>
              <a:rPr lang="en-GB" sz="2000" b="1" i="0" dirty="0">
                <a:solidFill>
                  <a:srgbClr val="000000"/>
                </a:solidFill>
                <a:effectLst/>
              </a:rPr>
              <a:t>Police Reform and Social Responsibility Act 2011</a:t>
            </a:r>
            <a:r>
              <a:rPr lang="en-GB" sz="2000" b="0" i="0" dirty="0">
                <a:solidFill>
                  <a:srgbClr val="000000"/>
                </a:solidFill>
                <a:effectLst/>
              </a:rPr>
              <a:t>, PCCs must:</a:t>
            </a:r>
          </a:p>
          <a:p>
            <a:pPr algn="just">
              <a:buFont typeface="Arial" panose="020B0604020202020204" pitchFamily="34" charset="0"/>
              <a:buChar char="•"/>
            </a:pPr>
            <a:r>
              <a:rPr lang="en-GB" sz="2000" b="0" i="0" dirty="0">
                <a:solidFill>
                  <a:srgbClr val="000000"/>
                </a:solidFill>
                <a:effectLst/>
              </a:rPr>
              <a:t>secure an efficient and effective police for their area;</a:t>
            </a:r>
          </a:p>
          <a:p>
            <a:pPr algn="just">
              <a:buFont typeface="Arial" panose="020B0604020202020204" pitchFamily="34" charset="0"/>
              <a:buChar char="•"/>
            </a:pPr>
            <a:r>
              <a:rPr lang="en-GB" sz="2000" b="0" i="0" dirty="0">
                <a:solidFill>
                  <a:srgbClr val="000000"/>
                </a:solidFill>
                <a:effectLst/>
              </a:rPr>
              <a:t>appoint the Chief Constable, hold them to account for running the force, and if necessary dismiss them;</a:t>
            </a:r>
          </a:p>
          <a:p>
            <a:pPr algn="just">
              <a:buFont typeface="Arial" panose="020B0604020202020204" pitchFamily="34" charset="0"/>
              <a:buChar char="•"/>
            </a:pPr>
            <a:r>
              <a:rPr lang="en-GB" sz="2000" b="0" i="0" dirty="0">
                <a:solidFill>
                  <a:srgbClr val="000000"/>
                </a:solidFill>
                <a:effectLst/>
              </a:rPr>
              <a:t>set the police and crime objectives for their area through a police and crime plan;</a:t>
            </a:r>
          </a:p>
          <a:p>
            <a:pPr algn="just">
              <a:buFont typeface="Arial" panose="020B0604020202020204" pitchFamily="34" charset="0"/>
              <a:buChar char="•"/>
            </a:pPr>
            <a:r>
              <a:rPr lang="en-GB" sz="2000" b="0" i="0" dirty="0">
                <a:solidFill>
                  <a:srgbClr val="000000"/>
                </a:solidFill>
                <a:effectLst/>
              </a:rPr>
              <a:t>set the force budget and determine the part of the council tax bill set aside for policing;</a:t>
            </a:r>
          </a:p>
          <a:p>
            <a:pPr algn="just">
              <a:buFont typeface="Arial" panose="020B0604020202020204" pitchFamily="34" charset="0"/>
              <a:buChar char="•"/>
            </a:pPr>
            <a:r>
              <a:rPr lang="en-GB" sz="2000" b="0" i="0" dirty="0">
                <a:solidFill>
                  <a:srgbClr val="000000"/>
                </a:solidFill>
                <a:effectLst/>
              </a:rPr>
              <a:t>contribute to the national and international policing capabilities; and</a:t>
            </a:r>
          </a:p>
          <a:p>
            <a:pPr algn="just">
              <a:buFont typeface="Arial" panose="020B0604020202020204" pitchFamily="34" charset="0"/>
              <a:buChar char="•"/>
            </a:pPr>
            <a:r>
              <a:rPr lang="en-GB" sz="2000" b="0" i="0" dirty="0">
                <a:solidFill>
                  <a:srgbClr val="000000"/>
                </a:solidFill>
                <a:effectLst/>
              </a:rPr>
              <a:t>bring together community safety and criminal justice partners, to make sure local priorities are joined up.</a:t>
            </a:r>
          </a:p>
          <a:p>
            <a:endParaRPr lang="en-GB" dirty="0"/>
          </a:p>
        </p:txBody>
      </p:sp>
    </p:spTree>
    <p:extLst>
      <p:ext uri="{BB962C8B-B14F-4D97-AF65-F5344CB8AC3E}">
        <p14:creationId xmlns:p14="http://schemas.microsoft.com/office/powerpoint/2010/main" val="3182764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BB119-B695-6F58-F44F-ECFCFEA0E11B}"/>
              </a:ext>
            </a:extLst>
          </p:cNvPr>
          <p:cNvSpPr>
            <a:spLocks noGrp="1"/>
          </p:cNvSpPr>
          <p:nvPr>
            <p:ph type="title"/>
          </p:nvPr>
        </p:nvSpPr>
        <p:spPr>
          <a:xfrm>
            <a:off x="595561" y="-280358"/>
            <a:ext cx="3792409" cy="1397000"/>
          </a:xfrm>
        </p:spPr>
        <p:txBody>
          <a:bodyPr anchor="b">
            <a:normAutofit/>
          </a:bodyPr>
          <a:lstStyle/>
          <a:p>
            <a:r>
              <a:rPr lang="en-GB" dirty="0"/>
              <a:t>Investigation</a:t>
            </a:r>
          </a:p>
        </p:txBody>
      </p:sp>
      <p:sp>
        <p:nvSpPr>
          <p:cNvPr id="3" name="Content Placeholder 2">
            <a:extLst>
              <a:ext uri="{FF2B5EF4-FFF2-40B4-BE49-F238E27FC236}">
                <a16:creationId xmlns:a16="http://schemas.microsoft.com/office/drawing/2014/main" id="{00341D36-91A1-BF9C-248C-72587497C50E}"/>
              </a:ext>
            </a:extLst>
          </p:cNvPr>
          <p:cNvSpPr>
            <a:spLocks noGrp="1"/>
          </p:cNvSpPr>
          <p:nvPr>
            <p:ph sz="half" idx="1"/>
          </p:nvPr>
        </p:nvSpPr>
        <p:spPr>
          <a:xfrm>
            <a:off x="503546" y="1339490"/>
            <a:ext cx="5960514" cy="4470400"/>
          </a:xfrm>
        </p:spPr>
        <p:txBody>
          <a:bodyPr>
            <a:noAutofit/>
          </a:bodyPr>
          <a:lstStyle/>
          <a:p>
            <a:r>
              <a:rPr lang="en-GB" sz="2400" dirty="0"/>
              <a:t>Wide range of statutory powers: -</a:t>
            </a:r>
          </a:p>
          <a:p>
            <a:r>
              <a:rPr lang="en-GB" sz="2400" dirty="0"/>
              <a:t>to stop and search people and vehicles, </a:t>
            </a:r>
          </a:p>
          <a:p>
            <a:r>
              <a:rPr lang="en-GB" sz="2400" dirty="0"/>
              <a:t>to search property and premises, </a:t>
            </a:r>
          </a:p>
          <a:p>
            <a:r>
              <a:rPr lang="en-GB" sz="2400" dirty="0"/>
              <a:t>to arrest and detain those suspected of having committed the crime, and </a:t>
            </a:r>
          </a:p>
          <a:p>
            <a:r>
              <a:rPr lang="en-GB" sz="2400" dirty="0"/>
              <a:t>to gather evidence to assist in constructing a case where there is sufficient evidence to charge a person with a suspected criminal offence. </a:t>
            </a:r>
          </a:p>
        </p:txBody>
      </p:sp>
      <p:pic>
        <p:nvPicPr>
          <p:cNvPr id="4" name="Picture 3">
            <a:extLst>
              <a:ext uri="{FF2B5EF4-FFF2-40B4-BE49-F238E27FC236}">
                <a16:creationId xmlns:a16="http://schemas.microsoft.com/office/drawing/2014/main" id="{BD2A07B2-42BC-C0C9-49DD-90D7774A8BAB}"/>
              </a:ext>
            </a:extLst>
          </p:cNvPr>
          <p:cNvPicPr>
            <a:picLocks noChangeAspect="1"/>
          </p:cNvPicPr>
          <p:nvPr/>
        </p:nvPicPr>
        <p:blipFill>
          <a:blip r:embed="rId2"/>
          <a:stretch>
            <a:fillRect/>
          </a:stretch>
        </p:blipFill>
        <p:spPr>
          <a:xfrm>
            <a:off x="7786777" y="1116642"/>
            <a:ext cx="3454968" cy="1934782"/>
          </a:xfrm>
          <a:prstGeom prst="rect">
            <a:avLst/>
          </a:prstGeom>
          <a:noFill/>
        </p:spPr>
      </p:pic>
    </p:spTree>
    <p:extLst>
      <p:ext uri="{BB962C8B-B14F-4D97-AF65-F5344CB8AC3E}">
        <p14:creationId xmlns:p14="http://schemas.microsoft.com/office/powerpoint/2010/main" val="1273743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5E2EB-3195-4707-8076-CEBA2E044DF2}"/>
              </a:ext>
            </a:extLst>
          </p:cNvPr>
          <p:cNvSpPr>
            <a:spLocks noGrp="1"/>
          </p:cNvSpPr>
          <p:nvPr>
            <p:ph type="title"/>
          </p:nvPr>
        </p:nvSpPr>
        <p:spPr>
          <a:xfrm>
            <a:off x="405780" y="184030"/>
            <a:ext cx="10157354" cy="725577"/>
          </a:xfrm>
        </p:spPr>
        <p:txBody>
          <a:bodyPr anchor="b">
            <a:normAutofit/>
          </a:bodyPr>
          <a:lstStyle/>
          <a:p>
            <a:r>
              <a:rPr lang="en-GB" dirty="0"/>
              <a:t>Police and Criminal Evidence Act 1984 (PACE)</a:t>
            </a:r>
          </a:p>
        </p:txBody>
      </p:sp>
      <p:sp>
        <p:nvSpPr>
          <p:cNvPr id="3" name="Content Placeholder 2">
            <a:extLst>
              <a:ext uri="{FF2B5EF4-FFF2-40B4-BE49-F238E27FC236}">
                <a16:creationId xmlns:a16="http://schemas.microsoft.com/office/drawing/2014/main" id="{D6E4DD59-1565-472B-AA3E-F149A8A65556}"/>
              </a:ext>
            </a:extLst>
          </p:cNvPr>
          <p:cNvSpPr>
            <a:spLocks noGrp="1"/>
          </p:cNvSpPr>
          <p:nvPr>
            <p:ph sz="half" idx="1"/>
          </p:nvPr>
        </p:nvSpPr>
        <p:spPr>
          <a:xfrm>
            <a:off x="507353" y="1103701"/>
            <a:ext cx="6865356" cy="5159076"/>
          </a:xfrm>
        </p:spPr>
        <p:txBody>
          <a:bodyPr>
            <a:normAutofit/>
          </a:bodyPr>
          <a:lstStyle/>
          <a:p>
            <a:r>
              <a:rPr lang="en-GB" sz="2400" dirty="0"/>
              <a:t>Introduced with the aim of striking a balance between the powers of the police and the rights of the individual.</a:t>
            </a:r>
          </a:p>
          <a:p>
            <a:r>
              <a:rPr lang="en-GB" sz="2400" dirty="0"/>
              <a:t>Gives the police statutory authority to search, arrest and detain a suspect.</a:t>
            </a:r>
          </a:p>
          <a:p>
            <a:r>
              <a:rPr lang="en-GB" sz="2400" dirty="0"/>
              <a:t>PACE is supplemented by the PACE Codes of Practice – detailed provisions about how the police must exercise their powers under PACE. </a:t>
            </a:r>
          </a:p>
          <a:p>
            <a:r>
              <a:rPr lang="en-GB" sz="2400" dirty="0"/>
              <a:t>There are </a:t>
            </a:r>
            <a:r>
              <a:rPr lang="en-GB" sz="2400" b="1" dirty="0"/>
              <a:t>8 codes of practice – Codes A-H</a:t>
            </a:r>
            <a:r>
              <a:rPr lang="en-GB" sz="2400" dirty="0"/>
              <a:t>.</a:t>
            </a:r>
          </a:p>
        </p:txBody>
      </p:sp>
      <p:pic>
        <p:nvPicPr>
          <p:cNvPr id="5" name="Picture 4">
            <a:extLst>
              <a:ext uri="{FF2B5EF4-FFF2-40B4-BE49-F238E27FC236}">
                <a16:creationId xmlns:a16="http://schemas.microsoft.com/office/drawing/2014/main" id="{97F8D744-9BB5-426D-08C8-CC9ABD330C75}"/>
              </a:ext>
            </a:extLst>
          </p:cNvPr>
          <p:cNvPicPr>
            <a:picLocks noChangeAspect="1"/>
          </p:cNvPicPr>
          <p:nvPr/>
        </p:nvPicPr>
        <p:blipFill>
          <a:blip r:embed="rId2"/>
          <a:stretch>
            <a:fillRect/>
          </a:stretch>
        </p:blipFill>
        <p:spPr>
          <a:xfrm>
            <a:off x="7746521" y="1248485"/>
            <a:ext cx="4225594" cy="2180515"/>
          </a:xfrm>
          <a:prstGeom prst="rect">
            <a:avLst/>
          </a:prstGeom>
          <a:noFill/>
        </p:spPr>
      </p:pic>
    </p:spTree>
    <p:extLst>
      <p:ext uri="{BB962C8B-B14F-4D97-AF65-F5344CB8AC3E}">
        <p14:creationId xmlns:p14="http://schemas.microsoft.com/office/powerpoint/2010/main" val="2346419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E5D3B-2B69-40DD-A144-CE140C4579A4}"/>
              </a:ext>
            </a:extLst>
          </p:cNvPr>
          <p:cNvSpPr>
            <a:spLocks noGrp="1"/>
          </p:cNvSpPr>
          <p:nvPr>
            <p:ph type="title"/>
          </p:nvPr>
        </p:nvSpPr>
        <p:spPr/>
        <p:txBody>
          <a:bodyPr/>
          <a:lstStyle/>
          <a:p>
            <a:r>
              <a:rPr lang="en-GB" dirty="0"/>
              <a:t>PACE Codes </a:t>
            </a:r>
            <a:r>
              <a:rPr lang="en-GB"/>
              <a:t>of Practice – 8 Codes</a:t>
            </a:r>
            <a:endParaRPr lang="en-GB" dirty="0"/>
          </a:p>
        </p:txBody>
      </p:sp>
      <p:sp>
        <p:nvSpPr>
          <p:cNvPr id="3" name="Content Placeholder 2">
            <a:extLst>
              <a:ext uri="{FF2B5EF4-FFF2-40B4-BE49-F238E27FC236}">
                <a16:creationId xmlns:a16="http://schemas.microsoft.com/office/drawing/2014/main" id="{8CE34F2D-C685-4529-BB58-85247F28D468}"/>
              </a:ext>
            </a:extLst>
          </p:cNvPr>
          <p:cNvSpPr>
            <a:spLocks noGrp="1"/>
          </p:cNvSpPr>
          <p:nvPr>
            <p:ph idx="1"/>
          </p:nvPr>
        </p:nvSpPr>
        <p:spPr>
          <a:xfrm>
            <a:off x="326527" y="1270000"/>
            <a:ext cx="9128024" cy="5119298"/>
          </a:xfrm>
        </p:spPr>
        <p:txBody>
          <a:bodyPr>
            <a:noAutofit/>
          </a:bodyPr>
          <a:lstStyle/>
          <a:p>
            <a:r>
              <a:rPr lang="en-GB" sz="2000" dirty="0"/>
              <a:t>Code A – stop and search</a:t>
            </a:r>
          </a:p>
          <a:p>
            <a:r>
              <a:rPr lang="en-GB" sz="2000" dirty="0"/>
              <a:t>Code B – searches of premises by police officers and seizures of property found on persons or premises</a:t>
            </a:r>
          </a:p>
          <a:p>
            <a:r>
              <a:rPr lang="en-GB" sz="2000" dirty="0"/>
              <a:t>Code C – detention, treatment and questioning of persons by police officers</a:t>
            </a:r>
          </a:p>
          <a:p>
            <a:r>
              <a:rPr lang="en-GB" sz="2000" dirty="0"/>
              <a:t>Code D – identification of persons by police officers</a:t>
            </a:r>
          </a:p>
          <a:p>
            <a:r>
              <a:rPr lang="en-GB" sz="2000" dirty="0"/>
              <a:t>Code E – the audio recording of interview with suspects the police station</a:t>
            </a:r>
          </a:p>
          <a:p>
            <a:r>
              <a:rPr lang="en-GB" sz="2000" dirty="0"/>
              <a:t>Code F – the visual recording of interviews with suspects at the police station</a:t>
            </a:r>
          </a:p>
          <a:p>
            <a:r>
              <a:rPr lang="en-GB" sz="2000" dirty="0"/>
              <a:t>Code G – the statutory power of arrest</a:t>
            </a:r>
          </a:p>
          <a:p>
            <a:r>
              <a:rPr lang="en-GB" sz="2000" dirty="0"/>
              <a:t>Code H – the detention, treatment and questioning of persons under s41 Terrorism Act 2000</a:t>
            </a:r>
          </a:p>
        </p:txBody>
      </p:sp>
    </p:spTree>
    <p:extLst>
      <p:ext uri="{BB962C8B-B14F-4D97-AF65-F5344CB8AC3E}">
        <p14:creationId xmlns:p14="http://schemas.microsoft.com/office/powerpoint/2010/main" val="245620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87FF42-232F-43C5-B180-1757E39907D0}"/>
              </a:ext>
            </a:extLst>
          </p:cNvPr>
          <p:cNvSpPr>
            <a:spLocks noGrp="1"/>
          </p:cNvSpPr>
          <p:nvPr>
            <p:ph type="title"/>
          </p:nvPr>
        </p:nvSpPr>
        <p:spPr>
          <a:xfrm>
            <a:off x="595561" y="179718"/>
            <a:ext cx="10157354" cy="804652"/>
          </a:xfrm>
        </p:spPr>
        <p:txBody>
          <a:bodyPr anchor="b">
            <a:normAutofit/>
          </a:bodyPr>
          <a:lstStyle/>
          <a:p>
            <a:r>
              <a:rPr lang="en-GB" dirty="0"/>
              <a:t>Safeguards for the Suspect</a:t>
            </a:r>
          </a:p>
        </p:txBody>
      </p:sp>
      <p:pic>
        <p:nvPicPr>
          <p:cNvPr id="5" name="Picture 4">
            <a:extLst>
              <a:ext uri="{FF2B5EF4-FFF2-40B4-BE49-F238E27FC236}">
                <a16:creationId xmlns:a16="http://schemas.microsoft.com/office/drawing/2014/main" id="{F01AC408-A0B8-6882-AAAE-312A1B90B0C6}"/>
              </a:ext>
            </a:extLst>
          </p:cNvPr>
          <p:cNvPicPr>
            <a:picLocks noChangeAspect="1"/>
          </p:cNvPicPr>
          <p:nvPr/>
        </p:nvPicPr>
        <p:blipFill>
          <a:blip r:embed="rId2"/>
          <a:stretch>
            <a:fillRect/>
          </a:stretch>
        </p:blipFill>
        <p:spPr>
          <a:xfrm>
            <a:off x="9000225" y="2312358"/>
            <a:ext cx="2679941" cy="2233284"/>
          </a:xfrm>
          <a:prstGeom prst="rect">
            <a:avLst/>
          </a:prstGeom>
          <a:noFill/>
        </p:spPr>
      </p:pic>
      <p:sp>
        <p:nvSpPr>
          <p:cNvPr id="3" name="Content Placeholder 2">
            <a:extLst>
              <a:ext uri="{FF2B5EF4-FFF2-40B4-BE49-F238E27FC236}">
                <a16:creationId xmlns:a16="http://schemas.microsoft.com/office/drawing/2014/main" id="{254FACEC-92F2-4FB2-AB61-EDBCBBF705B4}"/>
              </a:ext>
            </a:extLst>
          </p:cNvPr>
          <p:cNvSpPr>
            <a:spLocks noGrp="1"/>
          </p:cNvSpPr>
          <p:nvPr>
            <p:ph sz="half" idx="2"/>
          </p:nvPr>
        </p:nvSpPr>
        <p:spPr>
          <a:xfrm>
            <a:off x="438680" y="1193800"/>
            <a:ext cx="7376851" cy="4470400"/>
          </a:xfrm>
        </p:spPr>
        <p:txBody>
          <a:bodyPr>
            <a:normAutofit/>
          </a:bodyPr>
          <a:lstStyle/>
          <a:p>
            <a:r>
              <a:rPr lang="en-GB" sz="2400" dirty="0"/>
              <a:t>If the police obtain evidence in breach of PACE and the Codes, the admissibility of the evidence will likely be challenged by the defendant.</a:t>
            </a:r>
          </a:p>
          <a:p>
            <a:r>
              <a:rPr lang="en-GB" sz="2400" dirty="0"/>
              <a:t>Court will need to make a ruling on whether the evidence can be admitted.</a:t>
            </a:r>
          </a:p>
          <a:p>
            <a:r>
              <a:rPr lang="en-GB" sz="2400" dirty="0"/>
              <a:t>Bear in mind the Human Rights Act 1998.</a:t>
            </a:r>
          </a:p>
          <a:p>
            <a:r>
              <a:rPr lang="en-GB" sz="2400" dirty="0"/>
              <a:t>Think of articles 5 (Right to Liberty and Security)  and 6 (Right to a Fair Trial) of the ECHR.</a:t>
            </a:r>
          </a:p>
        </p:txBody>
      </p:sp>
    </p:spTree>
    <p:extLst>
      <p:ext uri="{BB962C8B-B14F-4D97-AF65-F5344CB8AC3E}">
        <p14:creationId xmlns:p14="http://schemas.microsoft.com/office/powerpoint/2010/main" val="2284924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D7D15-EFC0-2742-3233-650649DC24F3}"/>
              </a:ext>
            </a:extLst>
          </p:cNvPr>
          <p:cNvSpPr>
            <a:spLocks noGrp="1"/>
          </p:cNvSpPr>
          <p:nvPr>
            <p:ph type="title"/>
          </p:nvPr>
        </p:nvSpPr>
        <p:spPr>
          <a:xfrm>
            <a:off x="677334" y="609600"/>
            <a:ext cx="8596668" cy="885645"/>
          </a:xfrm>
        </p:spPr>
        <p:txBody>
          <a:bodyPr/>
          <a:lstStyle/>
          <a:p>
            <a:r>
              <a:rPr lang="en-GB" dirty="0"/>
              <a:t>Role of the Legal Adviser </a:t>
            </a:r>
          </a:p>
        </p:txBody>
      </p:sp>
      <p:sp>
        <p:nvSpPr>
          <p:cNvPr id="3" name="Content Placeholder 2">
            <a:extLst>
              <a:ext uri="{FF2B5EF4-FFF2-40B4-BE49-F238E27FC236}">
                <a16:creationId xmlns:a16="http://schemas.microsoft.com/office/drawing/2014/main" id="{8F6BBD9E-A61F-1203-D76D-ABC7F1CD1746}"/>
              </a:ext>
            </a:extLst>
          </p:cNvPr>
          <p:cNvSpPr>
            <a:spLocks noGrp="1"/>
          </p:cNvSpPr>
          <p:nvPr>
            <p:ph idx="1"/>
          </p:nvPr>
        </p:nvSpPr>
        <p:spPr>
          <a:xfrm>
            <a:off x="734843" y="1401464"/>
            <a:ext cx="8771466" cy="5125857"/>
          </a:xfrm>
        </p:spPr>
        <p:txBody>
          <a:bodyPr>
            <a:normAutofit/>
          </a:bodyPr>
          <a:lstStyle/>
          <a:p>
            <a:pPr algn="just"/>
            <a:r>
              <a:rPr lang="en-GB" sz="2000" b="0" i="0" dirty="0">
                <a:solidFill>
                  <a:srgbClr val="000000"/>
                </a:solidFill>
                <a:effectLst/>
              </a:rPr>
              <a:t>A legal adviser’s role in the police station is to protect and advance the legal rights of their client. This means that a legal adviser is required to:</a:t>
            </a:r>
          </a:p>
          <a:p>
            <a:pPr algn="just">
              <a:buFont typeface="Arial" panose="020B0604020202020204" pitchFamily="34" charset="0"/>
              <a:buChar char="•"/>
            </a:pPr>
            <a:r>
              <a:rPr lang="en-GB" sz="2000" b="0" i="0" dirty="0">
                <a:solidFill>
                  <a:srgbClr val="000000"/>
                </a:solidFill>
                <a:effectLst/>
              </a:rPr>
              <a:t>ensure that the police act fairly at all times and comply with the substantive provisions of the </a:t>
            </a:r>
            <a:r>
              <a:rPr lang="en-GB" sz="2000" b="1" i="0" dirty="0">
                <a:solidFill>
                  <a:srgbClr val="000000"/>
                </a:solidFill>
                <a:effectLst/>
              </a:rPr>
              <a:t>Police and Criminal Evidence Act 1984 (PACE 1984)</a:t>
            </a:r>
            <a:r>
              <a:rPr lang="en-GB" sz="2000" b="0" i="0" dirty="0">
                <a:solidFill>
                  <a:srgbClr val="000000"/>
                </a:solidFill>
                <a:effectLst/>
              </a:rPr>
              <a:t> and the </a:t>
            </a:r>
            <a:r>
              <a:rPr lang="en-GB" sz="2000" b="1" i="0" dirty="0">
                <a:solidFill>
                  <a:srgbClr val="000000"/>
                </a:solidFill>
                <a:effectLst/>
              </a:rPr>
              <a:t>Codes of Practice</a:t>
            </a:r>
            <a:r>
              <a:rPr lang="en-GB" sz="2000" b="0" i="0" dirty="0">
                <a:solidFill>
                  <a:srgbClr val="000000"/>
                </a:solidFill>
                <a:effectLst/>
              </a:rPr>
              <a:t>;</a:t>
            </a:r>
          </a:p>
          <a:p>
            <a:pPr algn="just">
              <a:buFont typeface="Arial" panose="020B0604020202020204" pitchFamily="34" charset="0"/>
              <a:buChar char="•"/>
            </a:pPr>
            <a:r>
              <a:rPr lang="en-GB" sz="2000" b="0" i="0" dirty="0">
                <a:solidFill>
                  <a:srgbClr val="000000"/>
                </a:solidFill>
                <a:effectLst/>
              </a:rPr>
              <a:t>protect the suspect from unnecessary pressure and distress through intervention or clarification if necessary (most significantly, this ensures that the client does not make a false confession);</a:t>
            </a:r>
          </a:p>
          <a:p>
            <a:pPr algn="just">
              <a:buFont typeface="Arial" panose="020B0604020202020204" pitchFamily="34" charset="0"/>
              <a:buChar char="•"/>
            </a:pPr>
            <a:r>
              <a:rPr lang="en-GB" sz="2000" b="0" i="0" dirty="0">
                <a:solidFill>
                  <a:srgbClr val="000000"/>
                </a:solidFill>
                <a:effectLst/>
              </a:rPr>
              <a:t>ensure that the suspect fully understands the choices available to them in terms of what they should do in interview;</a:t>
            </a:r>
          </a:p>
          <a:p>
            <a:pPr algn="just">
              <a:buFont typeface="Arial" panose="020B0604020202020204" pitchFamily="34" charset="0"/>
              <a:buChar char="•"/>
            </a:pPr>
            <a:r>
              <a:rPr lang="en-GB" sz="2000" b="0" i="0" dirty="0">
                <a:solidFill>
                  <a:srgbClr val="000000"/>
                </a:solidFill>
                <a:effectLst/>
              </a:rPr>
              <a:t>ensure that an accurate record is kept of the interview; and</a:t>
            </a:r>
          </a:p>
          <a:p>
            <a:pPr algn="just">
              <a:buFont typeface="Arial" panose="020B0604020202020204" pitchFamily="34" charset="0"/>
              <a:buChar char="•"/>
            </a:pPr>
            <a:r>
              <a:rPr lang="en-GB" sz="2000" b="0" i="0" dirty="0">
                <a:solidFill>
                  <a:srgbClr val="000000"/>
                </a:solidFill>
                <a:effectLst/>
              </a:rPr>
              <a:t>protect a vulnerable suspect.</a:t>
            </a:r>
          </a:p>
          <a:p>
            <a:endParaRPr lang="en-GB" dirty="0"/>
          </a:p>
        </p:txBody>
      </p:sp>
    </p:spTree>
    <p:extLst>
      <p:ext uri="{BB962C8B-B14F-4D97-AF65-F5344CB8AC3E}">
        <p14:creationId xmlns:p14="http://schemas.microsoft.com/office/powerpoint/2010/main" val="3233194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4E6F6-2D20-CC00-6880-8018F40DD314}"/>
              </a:ext>
            </a:extLst>
          </p:cNvPr>
          <p:cNvSpPr>
            <a:spLocks noGrp="1"/>
          </p:cNvSpPr>
          <p:nvPr>
            <p:ph type="title"/>
          </p:nvPr>
        </p:nvSpPr>
        <p:spPr>
          <a:xfrm>
            <a:off x="473486" y="264543"/>
            <a:ext cx="8596668" cy="1320800"/>
          </a:xfrm>
        </p:spPr>
        <p:txBody>
          <a:bodyPr/>
          <a:lstStyle/>
          <a:p>
            <a:r>
              <a:rPr lang="en-GB" dirty="0"/>
              <a:t>Police Station Accreditation Scheme…</a:t>
            </a:r>
          </a:p>
        </p:txBody>
      </p:sp>
      <p:sp>
        <p:nvSpPr>
          <p:cNvPr id="3" name="Content Placeholder 2">
            <a:extLst>
              <a:ext uri="{FF2B5EF4-FFF2-40B4-BE49-F238E27FC236}">
                <a16:creationId xmlns:a16="http://schemas.microsoft.com/office/drawing/2014/main" id="{1F7134D3-C5E3-F13B-0F0D-D04E7CFD2B0E}"/>
              </a:ext>
            </a:extLst>
          </p:cNvPr>
          <p:cNvSpPr>
            <a:spLocks noGrp="1"/>
          </p:cNvSpPr>
          <p:nvPr>
            <p:ph idx="1"/>
          </p:nvPr>
        </p:nvSpPr>
        <p:spPr>
          <a:xfrm>
            <a:off x="473486" y="1040473"/>
            <a:ext cx="9124801" cy="5049776"/>
          </a:xfrm>
        </p:spPr>
        <p:txBody>
          <a:bodyPr>
            <a:normAutofit fontScale="92500" lnSpcReduction="10000"/>
          </a:bodyPr>
          <a:lstStyle/>
          <a:p>
            <a:r>
              <a:rPr lang="en-GB" sz="2000" dirty="0">
                <a:effectLst/>
                <a:ea typeface="DengXian" panose="02010600030101010101" pitchFamily="2" charset="-122"/>
                <a:cs typeface="Arial" panose="020B0604020202020204" pitchFamily="34" charset="0"/>
              </a:rPr>
              <a:t>Solicitors can attend the police station, but may also delegate attendance to an accredited representative, for example, a legal executive</a:t>
            </a:r>
          </a:p>
          <a:p>
            <a:pPr>
              <a:lnSpc>
                <a:spcPct val="115000"/>
              </a:lnSpc>
              <a:spcAft>
                <a:spcPts val="800"/>
              </a:spcAft>
            </a:pPr>
            <a:r>
              <a:rPr lang="en-GB" sz="2000" kern="100" dirty="0">
                <a:effectLst/>
                <a:ea typeface="DengXian" panose="02010600030101010101" pitchFamily="2" charset="-122"/>
                <a:cs typeface="Arial" panose="020B0604020202020204" pitchFamily="34" charset="0"/>
              </a:rPr>
              <a:t>The accreditation scheme ensures that such representatives are competent. </a:t>
            </a:r>
          </a:p>
          <a:p>
            <a:pPr>
              <a:lnSpc>
                <a:spcPct val="115000"/>
              </a:lnSpc>
              <a:spcAft>
                <a:spcPts val="800"/>
              </a:spcAft>
            </a:pPr>
            <a:r>
              <a:rPr lang="en-GB" sz="2000" kern="100" dirty="0">
                <a:ea typeface="DengXian" panose="02010600030101010101" pitchFamily="2" charset="-122"/>
                <a:cs typeface="Arial" panose="020B0604020202020204" pitchFamily="34" charset="0"/>
              </a:rPr>
              <a:t>R</a:t>
            </a:r>
            <a:r>
              <a:rPr lang="en-GB" sz="2000" kern="100" dirty="0">
                <a:effectLst/>
                <a:ea typeface="DengXian" panose="02010600030101010101" pitchFamily="2" charset="-122"/>
                <a:cs typeface="Arial" panose="020B0604020202020204" pitchFamily="34" charset="0"/>
              </a:rPr>
              <a:t>epresentatives must pass a test, consisting of:</a:t>
            </a:r>
          </a:p>
          <a:p>
            <a:pPr>
              <a:lnSpc>
                <a:spcPct val="115000"/>
              </a:lnSpc>
              <a:spcAft>
                <a:spcPts val="800"/>
              </a:spcAft>
            </a:pPr>
            <a:r>
              <a:rPr lang="en-GB" sz="2000" kern="100" dirty="0">
                <a:effectLst/>
                <a:ea typeface="DengXian" panose="02010600030101010101" pitchFamily="2" charset="-122"/>
                <a:cs typeface="Arial" panose="020B0604020202020204" pitchFamily="34" charset="0"/>
              </a:rPr>
              <a:t>a portfolio stage, covering visits to police stations;</a:t>
            </a:r>
          </a:p>
          <a:p>
            <a:pPr>
              <a:lnSpc>
                <a:spcPct val="115000"/>
              </a:lnSpc>
              <a:spcAft>
                <a:spcPts val="800"/>
              </a:spcAft>
            </a:pPr>
            <a:r>
              <a:rPr lang="en-GB" sz="2000" kern="100" dirty="0">
                <a:effectLst/>
                <a:ea typeface="DengXian" panose="02010600030101010101" pitchFamily="2" charset="-122"/>
                <a:cs typeface="Arial" panose="020B0604020202020204" pitchFamily="34" charset="0"/>
              </a:rPr>
              <a:t>a written examination; and</a:t>
            </a:r>
          </a:p>
          <a:p>
            <a:pPr>
              <a:lnSpc>
                <a:spcPct val="115000"/>
              </a:lnSpc>
              <a:spcAft>
                <a:spcPts val="800"/>
              </a:spcAft>
            </a:pPr>
            <a:r>
              <a:rPr lang="en-GB" sz="2000" kern="100" dirty="0">
                <a:effectLst/>
                <a:ea typeface="DengXian" panose="02010600030101010101" pitchFamily="2" charset="-122"/>
                <a:cs typeface="Arial" panose="020B0604020202020204" pitchFamily="34" charset="0"/>
              </a:rPr>
              <a:t>a taped critical incidents test covering certain matters which might arise during a police station visit.</a:t>
            </a:r>
          </a:p>
          <a:p>
            <a:pPr>
              <a:lnSpc>
                <a:spcPct val="115000"/>
              </a:lnSpc>
              <a:spcAft>
                <a:spcPts val="800"/>
              </a:spcAft>
            </a:pPr>
            <a:r>
              <a:rPr lang="en-GB" sz="2000" kern="100" dirty="0">
                <a:effectLst/>
                <a:ea typeface="DengXian" panose="02010600030101010101" pitchFamily="2" charset="-122"/>
                <a:cs typeface="Arial" panose="020B0604020202020204" pitchFamily="34" charset="0"/>
              </a:rPr>
              <a:t>Barristers, anyone who has successfully completed the Legal Practice Course and fellows or members of CILEX who have passed the criminal law and litigation papers are exempt from the written examination. The Legal Aid Agency maintains a register of accredited police station representatives.</a:t>
            </a:r>
          </a:p>
          <a:p>
            <a:endParaRPr lang="en-GB" sz="1800" dirty="0">
              <a:effectLst/>
              <a:latin typeface="Aptos" panose="020B000402020202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34988910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51772-6038-62B6-A18F-2E493CF2B664}"/>
              </a:ext>
            </a:extLst>
          </p:cNvPr>
          <p:cNvSpPr>
            <a:spLocks noGrp="1"/>
          </p:cNvSpPr>
          <p:nvPr>
            <p:ph type="title"/>
          </p:nvPr>
        </p:nvSpPr>
        <p:spPr>
          <a:xfrm>
            <a:off x="313765" y="275389"/>
            <a:ext cx="7812318" cy="996528"/>
          </a:xfrm>
        </p:spPr>
        <p:txBody>
          <a:bodyPr/>
          <a:lstStyle/>
          <a:p>
            <a:r>
              <a:rPr lang="en-GB" dirty="0"/>
              <a:t>Police Powers covered in this module</a:t>
            </a:r>
          </a:p>
        </p:txBody>
      </p:sp>
      <p:sp>
        <p:nvSpPr>
          <p:cNvPr id="3" name="Content Placeholder 2">
            <a:extLst>
              <a:ext uri="{FF2B5EF4-FFF2-40B4-BE49-F238E27FC236}">
                <a16:creationId xmlns:a16="http://schemas.microsoft.com/office/drawing/2014/main" id="{50591333-CDF3-D64E-DE0F-7BDBAA83D9E6}"/>
              </a:ext>
            </a:extLst>
          </p:cNvPr>
          <p:cNvSpPr>
            <a:spLocks noGrp="1"/>
          </p:cNvSpPr>
          <p:nvPr>
            <p:ph idx="1"/>
          </p:nvPr>
        </p:nvSpPr>
        <p:spPr>
          <a:xfrm>
            <a:off x="573817" y="1435970"/>
            <a:ext cx="8596668" cy="3880773"/>
          </a:xfrm>
        </p:spPr>
        <p:txBody>
          <a:bodyPr>
            <a:noAutofit/>
          </a:bodyPr>
          <a:lstStyle/>
          <a:p>
            <a:r>
              <a:rPr lang="en-GB" sz="3200" dirty="0"/>
              <a:t>Stop and Search</a:t>
            </a:r>
          </a:p>
          <a:p>
            <a:r>
              <a:rPr lang="en-GB" sz="3200" dirty="0"/>
              <a:t>Arrest</a:t>
            </a:r>
          </a:p>
          <a:p>
            <a:r>
              <a:rPr lang="en-GB" sz="3200" dirty="0"/>
              <a:t>Search of premises</a:t>
            </a:r>
          </a:p>
          <a:p>
            <a:r>
              <a:rPr lang="en-GB" sz="3200" dirty="0"/>
              <a:t>Detention</a:t>
            </a:r>
          </a:p>
          <a:p>
            <a:r>
              <a:rPr lang="en-GB" sz="3200" dirty="0"/>
              <a:t>Interview</a:t>
            </a:r>
          </a:p>
          <a:p>
            <a:r>
              <a:rPr lang="en-GB" sz="3200" dirty="0"/>
              <a:t>Obtaining Evidence</a:t>
            </a:r>
          </a:p>
          <a:p>
            <a:r>
              <a:rPr lang="en-GB" sz="3200" dirty="0"/>
              <a:t>Charge</a:t>
            </a:r>
          </a:p>
        </p:txBody>
      </p:sp>
    </p:spTree>
    <p:extLst>
      <p:ext uri="{BB962C8B-B14F-4D97-AF65-F5344CB8AC3E}">
        <p14:creationId xmlns:p14="http://schemas.microsoft.com/office/powerpoint/2010/main" val="1379096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61F48B-FEAF-EFB0-4A1C-4B22407F3F0B}"/>
              </a:ext>
            </a:extLst>
          </p:cNvPr>
          <p:cNvSpPr>
            <a:spLocks noGrp="1"/>
          </p:cNvSpPr>
          <p:nvPr>
            <p:ph type="title"/>
          </p:nvPr>
        </p:nvSpPr>
        <p:spPr/>
        <p:txBody>
          <a:bodyPr>
            <a:normAutofit/>
          </a:bodyPr>
          <a:lstStyle/>
          <a:p>
            <a:r>
              <a:rPr lang="en-GB" sz="6000" b="1" dirty="0"/>
              <a:t>Stop and Search</a:t>
            </a:r>
          </a:p>
        </p:txBody>
      </p:sp>
      <p:pic>
        <p:nvPicPr>
          <p:cNvPr id="5" name="Picture 4">
            <a:extLst>
              <a:ext uri="{FF2B5EF4-FFF2-40B4-BE49-F238E27FC236}">
                <a16:creationId xmlns:a16="http://schemas.microsoft.com/office/drawing/2014/main" id="{5E758804-B6F1-0AC6-2852-62698B8212AE}"/>
              </a:ext>
            </a:extLst>
          </p:cNvPr>
          <p:cNvPicPr>
            <a:picLocks noChangeAspect="1"/>
          </p:cNvPicPr>
          <p:nvPr/>
        </p:nvPicPr>
        <p:blipFill>
          <a:blip r:embed="rId2"/>
          <a:stretch>
            <a:fillRect/>
          </a:stretch>
        </p:blipFill>
        <p:spPr>
          <a:xfrm>
            <a:off x="6594583" y="323417"/>
            <a:ext cx="5134692" cy="3105583"/>
          </a:xfrm>
          <a:prstGeom prst="rect">
            <a:avLst/>
          </a:prstGeom>
        </p:spPr>
      </p:pic>
    </p:spTree>
    <p:extLst>
      <p:ext uri="{BB962C8B-B14F-4D97-AF65-F5344CB8AC3E}">
        <p14:creationId xmlns:p14="http://schemas.microsoft.com/office/powerpoint/2010/main" val="42865293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F901D-72CC-C0D2-6EE9-98640A2CD9DA}"/>
              </a:ext>
            </a:extLst>
          </p:cNvPr>
          <p:cNvSpPr>
            <a:spLocks noGrp="1"/>
          </p:cNvSpPr>
          <p:nvPr>
            <p:ph type="title"/>
          </p:nvPr>
        </p:nvSpPr>
        <p:spPr>
          <a:xfrm>
            <a:off x="412791" y="271648"/>
            <a:ext cx="8596668" cy="677258"/>
          </a:xfrm>
        </p:spPr>
        <p:txBody>
          <a:bodyPr/>
          <a:lstStyle/>
          <a:p>
            <a:r>
              <a:rPr lang="en-GB" dirty="0"/>
              <a:t>Stop and Search</a:t>
            </a:r>
          </a:p>
        </p:txBody>
      </p:sp>
      <p:sp>
        <p:nvSpPr>
          <p:cNvPr id="3" name="Content Placeholder 2">
            <a:extLst>
              <a:ext uri="{FF2B5EF4-FFF2-40B4-BE49-F238E27FC236}">
                <a16:creationId xmlns:a16="http://schemas.microsoft.com/office/drawing/2014/main" id="{A6C9CC89-B868-675B-22DA-0E53F52DCC98}"/>
              </a:ext>
            </a:extLst>
          </p:cNvPr>
          <p:cNvSpPr>
            <a:spLocks noGrp="1"/>
          </p:cNvSpPr>
          <p:nvPr>
            <p:ph idx="1"/>
          </p:nvPr>
        </p:nvSpPr>
        <p:spPr>
          <a:xfrm>
            <a:off x="412790" y="1029416"/>
            <a:ext cx="9743376" cy="5601421"/>
          </a:xfrm>
        </p:spPr>
        <p:txBody>
          <a:bodyPr>
            <a:normAutofit fontScale="85000" lnSpcReduction="10000"/>
          </a:bodyPr>
          <a:lstStyle/>
          <a:p>
            <a:pPr marL="0" indent="0">
              <a:buNone/>
            </a:pPr>
            <a:r>
              <a:rPr lang="en-GB" sz="1799" b="1" kern="100" dirty="0">
                <a:ea typeface="DengXian" panose="02010600030101010101" pitchFamily="2" charset="-122"/>
                <a:cs typeface="Arial" panose="020B0604020202020204" pitchFamily="34" charset="0"/>
              </a:rPr>
              <a:t>Code A</a:t>
            </a:r>
            <a:r>
              <a:rPr lang="en-GB" sz="1799" kern="100" dirty="0">
                <a:ea typeface="DengXian" panose="02010600030101010101" pitchFamily="2" charset="-122"/>
                <a:cs typeface="Arial" panose="020B0604020202020204" pitchFamily="34" charset="0"/>
              </a:rPr>
              <a:t> requires that stop and search powers must be used </a:t>
            </a:r>
            <a:r>
              <a:rPr lang="en-GB" sz="1799" i="1" kern="100" dirty="0">
                <a:ea typeface="DengXian" panose="02010600030101010101" pitchFamily="2" charset="-122"/>
                <a:cs typeface="Arial" panose="020B0604020202020204" pitchFamily="34" charset="0"/>
              </a:rPr>
              <a:t>fairly, responsibly, with respect for people being searched and without unlawful discrimination</a:t>
            </a:r>
            <a:r>
              <a:rPr lang="en-GB" sz="1799" kern="100" dirty="0">
                <a:ea typeface="DengXian" panose="02010600030101010101" pitchFamily="2" charset="-122"/>
                <a:cs typeface="Arial" panose="020B0604020202020204" pitchFamily="34" charset="0"/>
              </a:rPr>
              <a:t>.</a:t>
            </a:r>
          </a:p>
          <a:p>
            <a:pPr>
              <a:lnSpc>
                <a:spcPct val="115000"/>
              </a:lnSpc>
              <a:spcAft>
                <a:spcPts val="800"/>
              </a:spcAft>
            </a:pPr>
            <a:r>
              <a:rPr lang="en-GB" sz="1799" b="1" kern="100" dirty="0">
                <a:ea typeface="DengXian" panose="02010600030101010101" pitchFamily="2" charset="-122"/>
                <a:cs typeface="Arial" panose="020B0604020202020204" pitchFamily="34" charset="0"/>
              </a:rPr>
              <a:t>s1 PACE 1984</a:t>
            </a:r>
            <a:r>
              <a:rPr lang="en-GB" sz="1799" kern="100" dirty="0">
                <a:ea typeface="DengXian" panose="02010600030101010101" pitchFamily="2" charset="-122"/>
                <a:cs typeface="Arial" panose="020B0604020202020204" pitchFamily="34" charset="0"/>
              </a:rPr>
              <a:t> gives a constable (a term covering an officer of any rank) the power to stop and search any person or vehicle in a public place where they have reasonable grounds to suspect that the person is in possession of stolen or prohibited articles or articles to which </a:t>
            </a:r>
            <a:r>
              <a:rPr lang="en-GB" sz="1799" b="1" kern="100" dirty="0">
                <a:ea typeface="DengXian" panose="02010600030101010101" pitchFamily="2" charset="-122"/>
                <a:cs typeface="Arial" panose="020B0604020202020204" pitchFamily="34" charset="0"/>
              </a:rPr>
              <a:t>s1(7)–(8A)</a:t>
            </a:r>
            <a:r>
              <a:rPr lang="en-GB" sz="1799" kern="100" dirty="0">
                <a:ea typeface="DengXian" panose="02010600030101010101" pitchFamily="2" charset="-122"/>
                <a:cs typeface="Arial" panose="020B0604020202020204" pitchFamily="34" charset="0"/>
              </a:rPr>
              <a:t> applies.  viz:</a:t>
            </a:r>
          </a:p>
          <a:p>
            <a:pPr>
              <a:lnSpc>
                <a:spcPct val="115000"/>
              </a:lnSpc>
              <a:spcAft>
                <a:spcPts val="800"/>
              </a:spcAft>
            </a:pPr>
            <a:r>
              <a:rPr lang="en-GB" sz="1799" kern="100" dirty="0">
                <a:ea typeface="DengXian" panose="02010600030101010101" pitchFamily="2" charset="-122"/>
                <a:cs typeface="Arial" panose="020B0604020202020204" pitchFamily="34" charset="0"/>
              </a:rPr>
              <a:t>stolen articles (</a:t>
            </a:r>
            <a:r>
              <a:rPr lang="en-GB" sz="1799" b="1" kern="100" dirty="0">
                <a:ea typeface="DengXian" panose="02010600030101010101" pitchFamily="2" charset="-122"/>
                <a:cs typeface="Arial" panose="020B0604020202020204" pitchFamily="34" charset="0"/>
              </a:rPr>
              <a:t>s1(2)(a)</a:t>
            </a:r>
            <a:r>
              <a:rPr lang="en-GB" sz="1799" kern="100" dirty="0">
                <a:ea typeface="DengXian" panose="02010600030101010101" pitchFamily="2" charset="-122"/>
                <a:cs typeface="Arial" panose="020B0604020202020204" pitchFamily="34" charset="0"/>
              </a:rPr>
              <a:t>);</a:t>
            </a:r>
          </a:p>
          <a:p>
            <a:pPr>
              <a:lnSpc>
                <a:spcPct val="115000"/>
              </a:lnSpc>
              <a:spcAft>
                <a:spcPts val="800"/>
              </a:spcAft>
            </a:pPr>
            <a:r>
              <a:rPr lang="en-GB" sz="1799" kern="100" dirty="0">
                <a:ea typeface="DengXian" panose="02010600030101010101" pitchFamily="2" charset="-122"/>
                <a:cs typeface="Arial" panose="020B0604020202020204" pitchFamily="34" charset="0"/>
              </a:rPr>
              <a:t>offensive weapons (</a:t>
            </a:r>
            <a:r>
              <a:rPr lang="en-GB" sz="1799" b="1" kern="100" dirty="0">
                <a:ea typeface="DengXian" panose="02010600030101010101" pitchFamily="2" charset="-122"/>
                <a:cs typeface="Arial" panose="020B0604020202020204" pitchFamily="34" charset="0"/>
              </a:rPr>
              <a:t>s1(7)(a)</a:t>
            </a:r>
            <a:r>
              <a:rPr lang="en-GB" sz="1799" kern="100" dirty="0">
                <a:ea typeface="DengXian" panose="02010600030101010101" pitchFamily="2" charset="-122"/>
                <a:cs typeface="Arial" panose="020B0604020202020204" pitchFamily="34" charset="0"/>
              </a:rPr>
              <a:t>);</a:t>
            </a:r>
          </a:p>
          <a:p>
            <a:pPr>
              <a:lnSpc>
                <a:spcPct val="115000"/>
              </a:lnSpc>
              <a:spcAft>
                <a:spcPts val="800"/>
              </a:spcAft>
            </a:pPr>
            <a:r>
              <a:rPr lang="en-GB" sz="1799" kern="100" dirty="0">
                <a:ea typeface="DengXian" panose="02010600030101010101" pitchFamily="2" charset="-122"/>
                <a:cs typeface="Arial" panose="020B0604020202020204" pitchFamily="34" charset="0"/>
              </a:rPr>
              <a:t>articles made or adapted for use in or intended for use in burglary, theft, offences of taking a motor vehicle under s12 </a:t>
            </a:r>
            <a:r>
              <a:rPr lang="en-GB" sz="1799" b="1" kern="100" dirty="0">
                <a:ea typeface="DengXian" panose="02010600030101010101" pitchFamily="2" charset="-122"/>
                <a:cs typeface="Arial" panose="020B0604020202020204" pitchFamily="34" charset="0"/>
              </a:rPr>
              <a:t>Theft Act 1968 (TA 1968) </a:t>
            </a:r>
            <a:r>
              <a:rPr lang="en-GB" sz="1799" kern="100" dirty="0">
                <a:ea typeface="DengXian" panose="02010600030101010101" pitchFamily="2" charset="-122"/>
                <a:cs typeface="Arial" panose="020B0604020202020204" pitchFamily="34" charset="0"/>
              </a:rPr>
              <a:t>or fraud as defined by </a:t>
            </a:r>
            <a:r>
              <a:rPr lang="en-GB" sz="1799" b="1" kern="100" dirty="0">
                <a:ea typeface="DengXian" panose="02010600030101010101" pitchFamily="2" charset="-122"/>
                <a:cs typeface="Arial" panose="020B0604020202020204" pitchFamily="34" charset="0"/>
              </a:rPr>
              <a:t>s1 Fraud Act 2006 (FA 2006)</a:t>
            </a:r>
            <a:r>
              <a:rPr lang="en-GB" sz="1799" kern="100" dirty="0">
                <a:ea typeface="DengXian" panose="02010600030101010101" pitchFamily="2" charset="-122"/>
                <a:cs typeface="Arial" panose="020B0604020202020204" pitchFamily="34" charset="0"/>
              </a:rPr>
              <a:t>;</a:t>
            </a:r>
          </a:p>
          <a:p>
            <a:pPr>
              <a:lnSpc>
                <a:spcPct val="115000"/>
              </a:lnSpc>
              <a:spcAft>
                <a:spcPts val="800"/>
              </a:spcAft>
            </a:pPr>
            <a:r>
              <a:rPr lang="en-GB" sz="1799" kern="100" dirty="0">
                <a:ea typeface="DengXian" panose="02010600030101010101" pitchFamily="2" charset="-122"/>
                <a:cs typeface="Arial" panose="020B0604020202020204" pitchFamily="34" charset="0"/>
              </a:rPr>
              <a:t>an article made or adapted for use or intended by the person having it with them or by some other person in connection with an offence under the </a:t>
            </a:r>
            <a:r>
              <a:rPr lang="en-GB" sz="1799" b="1" kern="100" dirty="0">
                <a:ea typeface="DengXian" panose="02010600030101010101" pitchFamily="2" charset="-122"/>
                <a:cs typeface="Arial" panose="020B0604020202020204" pitchFamily="34" charset="0"/>
              </a:rPr>
              <a:t>Criminal Damage Act 1971</a:t>
            </a:r>
            <a:r>
              <a:rPr lang="en-GB" sz="1799" kern="100" dirty="0">
                <a:ea typeface="DengXian" panose="02010600030101010101" pitchFamily="2" charset="-122"/>
                <a:cs typeface="Arial" panose="020B0604020202020204" pitchFamily="34" charset="0"/>
              </a:rPr>
              <a:t> (destroying or damaging property);</a:t>
            </a:r>
          </a:p>
          <a:p>
            <a:pPr>
              <a:lnSpc>
                <a:spcPct val="115000"/>
              </a:lnSpc>
              <a:spcAft>
                <a:spcPts val="800"/>
              </a:spcAft>
            </a:pPr>
            <a:r>
              <a:rPr lang="en-GB" sz="1799" kern="100" dirty="0">
                <a:ea typeface="DengXian" panose="02010600030101010101" pitchFamily="2" charset="-122"/>
                <a:cs typeface="Arial" panose="020B0604020202020204" pitchFamily="34" charset="0"/>
              </a:rPr>
              <a:t>articles which have a blade, or are sharply pointed, including pocket knives where the cutting edge of the blade exceeds three inches (</a:t>
            </a:r>
            <a:r>
              <a:rPr lang="en-GB" sz="1799" b="1" kern="100" dirty="0">
                <a:ea typeface="DengXian" panose="02010600030101010101" pitchFamily="2" charset="-122"/>
                <a:cs typeface="Arial" panose="020B0604020202020204" pitchFamily="34" charset="0"/>
              </a:rPr>
              <a:t>s1(8A)</a:t>
            </a:r>
            <a:r>
              <a:rPr lang="en-GB" sz="1799" kern="100" dirty="0">
                <a:ea typeface="DengXian" panose="02010600030101010101" pitchFamily="2" charset="-122"/>
                <a:cs typeface="Arial" panose="020B0604020202020204" pitchFamily="34" charset="0"/>
              </a:rPr>
              <a:t>); and</a:t>
            </a:r>
          </a:p>
          <a:p>
            <a:pPr>
              <a:lnSpc>
                <a:spcPct val="115000"/>
              </a:lnSpc>
              <a:spcAft>
                <a:spcPts val="800"/>
              </a:spcAft>
            </a:pPr>
            <a:r>
              <a:rPr lang="en-GB" sz="1799" kern="100" dirty="0">
                <a:ea typeface="DengXian" panose="02010600030101010101" pitchFamily="2" charset="-122"/>
                <a:cs typeface="Arial" panose="020B0604020202020204" pitchFamily="34" charset="0"/>
              </a:rPr>
              <a:t>‘prohibited fireworks’, which includes where a person is under the age of 18 years and found in possession of adult fireworks in a public place or an adult is found in possession of display fireworks in a public place.</a:t>
            </a:r>
          </a:p>
          <a:p>
            <a:endParaRPr lang="en-GB" dirty="0"/>
          </a:p>
        </p:txBody>
      </p:sp>
    </p:spTree>
    <p:extLst>
      <p:ext uri="{BB962C8B-B14F-4D97-AF65-F5344CB8AC3E}">
        <p14:creationId xmlns:p14="http://schemas.microsoft.com/office/powerpoint/2010/main" val="17495363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F901D-72CC-C0D2-6EE9-98640A2CD9DA}"/>
              </a:ext>
            </a:extLst>
          </p:cNvPr>
          <p:cNvSpPr>
            <a:spLocks noGrp="1"/>
          </p:cNvSpPr>
          <p:nvPr>
            <p:ph type="title"/>
          </p:nvPr>
        </p:nvSpPr>
        <p:spPr>
          <a:xfrm>
            <a:off x="428369" y="185281"/>
            <a:ext cx="9687226" cy="805471"/>
          </a:xfrm>
        </p:spPr>
        <p:txBody>
          <a:bodyPr>
            <a:normAutofit/>
          </a:bodyPr>
          <a:lstStyle/>
          <a:p>
            <a:r>
              <a:rPr lang="en-GB" sz="3199" dirty="0"/>
              <a:t>S 1 PACE 1984…</a:t>
            </a:r>
          </a:p>
        </p:txBody>
      </p:sp>
      <p:sp>
        <p:nvSpPr>
          <p:cNvPr id="3" name="Content Placeholder 2">
            <a:extLst>
              <a:ext uri="{FF2B5EF4-FFF2-40B4-BE49-F238E27FC236}">
                <a16:creationId xmlns:a16="http://schemas.microsoft.com/office/drawing/2014/main" id="{A6C9CC89-B868-675B-22DA-0E53F52DCC98}"/>
              </a:ext>
            </a:extLst>
          </p:cNvPr>
          <p:cNvSpPr>
            <a:spLocks noGrp="1"/>
          </p:cNvSpPr>
          <p:nvPr>
            <p:ph idx="1"/>
          </p:nvPr>
        </p:nvSpPr>
        <p:spPr>
          <a:xfrm>
            <a:off x="428369" y="853661"/>
            <a:ext cx="9547482" cy="5706233"/>
          </a:xfrm>
        </p:spPr>
        <p:txBody>
          <a:bodyPr>
            <a:normAutofit fontScale="77500" lnSpcReduction="20000"/>
          </a:bodyPr>
          <a:lstStyle/>
          <a:p>
            <a:pPr>
              <a:lnSpc>
                <a:spcPct val="115000"/>
              </a:lnSpc>
              <a:spcAft>
                <a:spcPts val="800"/>
              </a:spcAft>
            </a:pPr>
            <a:r>
              <a:rPr lang="en-GB" sz="2199" kern="100" dirty="0">
                <a:ea typeface="DengXian" panose="02010600030101010101" pitchFamily="2" charset="-122"/>
                <a:cs typeface="Arial" panose="020B0604020202020204" pitchFamily="34" charset="0"/>
              </a:rPr>
              <a:t>must be reasonable grounds to suspect that a person is in possession of a stolen or prohibited article. T</a:t>
            </a:r>
          </a:p>
          <a:p>
            <a:pPr>
              <a:lnSpc>
                <a:spcPct val="115000"/>
              </a:lnSpc>
              <a:spcAft>
                <a:spcPts val="800"/>
              </a:spcAft>
            </a:pPr>
            <a:r>
              <a:rPr lang="en-GB" sz="2199" kern="100" dirty="0">
                <a:ea typeface="DengXian" panose="02010600030101010101" pitchFamily="2" charset="-122"/>
                <a:cs typeface="Arial" panose="020B0604020202020204" pitchFamily="34" charset="0"/>
              </a:rPr>
              <a:t>2 stage test (supplemented by provisions in </a:t>
            </a:r>
            <a:r>
              <a:rPr lang="en-GB" sz="2199" b="1" kern="100" dirty="0">
                <a:ea typeface="DengXian" panose="02010600030101010101" pitchFamily="2" charset="-122"/>
                <a:cs typeface="Arial" panose="020B0604020202020204" pitchFamily="34" charset="0"/>
              </a:rPr>
              <a:t>Code A), viz</a:t>
            </a:r>
            <a:r>
              <a:rPr lang="en-GB" sz="2199" kern="100" dirty="0">
                <a:ea typeface="DengXian" panose="02010600030101010101" pitchFamily="2" charset="-122"/>
                <a:cs typeface="Arial" panose="020B0604020202020204" pitchFamily="34" charset="0"/>
              </a:rPr>
              <a:t>. </a:t>
            </a:r>
          </a:p>
          <a:p>
            <a:pPr lvl="1">
              <a:lnSpc>
                <a:spcPct val="115000"/>
              </a:lnSpc>
              <a:spcAft>
                <a:spcPts val="800"/>
              </a:spcAft>
            </a:pPr>
            <a:r>
              <a:rPr lang="en-GB" sz="2199" kern="100" dirty="0">
                <a:ea typeface="DengXian" panose="02010600030101010101" pitchFamily="2" charset="-122"/>
                <a:cs typeface="Arial" panose="020B0604020202020204" pitchFamily="34" charset="0"/>
              </a:rPr>
              <a:t>the officer must have formed a genuine suspicion that he or she will find the object for which the search power being exercised authorises the search; and</a:t>
            </a:r>
          </a:p>
          <a:p>
            <a:pPr lvl="1">
              <a:lnSpc>
                <a:spcPct val="115000"/>
              </a:lnSpc>
              <a:spcAft>
                <a:spcPts val="800"/>
              </a:spcAft>
            </a:pPr>
            <a:r>
              <a:rPr lang="en-GB" sz="2199" kern="100" dirty="0">
                <a:ea typeface="DengXian" panose="02010600030101010101" pitchFamily="2" charset="-122"/>
                <a:cs typeface="Arial" panose="020B0604020202020204" pitchFamily="34" charset="0"/>
              </a:rPr>
              <a:t>the suspicion must be reasonable.</a:t>
            </a:r>
          </a:p>
          <a:p>
            <a:pPr>
              <a:lnSpc>
                <a:spcPct val="115000"/>
              </a:lnSpc>
              <a:spcAft>
                <a:spcPts val="800"/>
              </a:spcAft>
            </a:pPr>
            <a:r>
              <a:rPr lang="en-GB" sz="2199" kern="100" dirty="0">
                <a:ea typeface="DengXian" panose="02010600030101010101" pitchFamily="2" charset="-122"/>
                <a:cs typeface="Arial" panose="020B0604020202020204" pitchFamily="34" charset="0"/>
              </a:rPr>
              <a:t>Stop and search procedures can be carried out in places to which the public, or any section of it, have access, or</a:t>
            </a:r>
          </a:p>
          <a:p>
            <a:pPr>
              <a:lnSpc>
                <a:spcPct val="115000"/>
              </a:lnSpc>
              <a:spcAft>
                <a:spcPts val="800"/>
              </a:spcAft>
            </a:pPr>
            <a:r>
              <a:rPr lang="en-GB" sz="2199" kern="100" dirty="0">
                <a:ea typeface="DengXian" panose="02010600030101010101" pitchFamily="2" charset="-122"/>
                <a:cs typeface="Arial" panose="020B0604020202020204" pitchFamily="34" charset="0"/>
              </a:rPr>
              <a:t>S 1 (4):If the suspect is in the garden or yard of a dwelling or other land so occupied, and the officer has reasonable grounds to believe:</a:t>
            </a:r>
          </a:p>
          <a:p>
            <a:pPr>
              <a:lnSpc>
                <a:spcPct val="115000"/>
              </a:lnSpc>
              <a:spcAft>
                <a:spcPts val="800"/>
              </a:spcAft>
            </a:pPr>
            <a:r>
              <a:rPr lang="en-GB" sz="2199" kern="100" dirty="0">
                <a:ea typeface="DengXian" panose="02010600030101010101" pitchFamily="2" charset="-122"/>
                <a:cs typeface="Arial" panose="020B0604020202020204" pitchFamily="34" charset="0"/>
              </a:rPr>
              <a:t>that they do not reside in the dwelling; and</a:t>
            </a:r>
          </a:p>
          <a:p>
            <a:pPr>
              <a:lnSpc>
                <a:spcPct val="115000"/>
              </a:lnSpc>
              <a:spcAft>
                <a:spcPts val="800"/>
              </a:spcAft>
            </a:pPr>
            <a:r>
              <a:rPr lang="en-GB" sz="2199" kern="100" dirty="0">
                <a:ea typeface="DengXian" panose="02010600030101010101" pitchFamily="2" charset="-122"/>
                <a:cs typeface="Arial" panose="020B0604020202020204" pitchFamily="34" charset="0"/>
              </a:rPr>
              <a:t>that they are not where they are with the express or implied permission of a person who resides in the dwelling,</a:t>
            </a:r>
          </a:p>
          <a:p>
            <a:pPr>
              <a:lnSpc>
                <a:spcPct val="115000"/>
              </a:lnSpc>
              <a:spcAft>
                <a:spcPts val="800"/>
              </a:spcAft>
            </a:pPr>
            <a:r>
              <a:rPr lang="en-GB" sz="2199" kern="100" dirty="0">
                <a:ea typeface="DengXian" panose="02010600030101010101" pitchFamily="2" charset="-122"/>
                <a:cs typeface="Arial" panose="020B0604020202020204" pitchFamily="34" charset="0"/>
              </a:rPr>
              <a:t>This is clearly intended for the apprehension of burglars.</a:t>
            </a:r>
          </a:p>
          <a:p>
            <a:endParaRPr lang="en-GB" sz="2199" kern="100" dirty="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24418128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BF901D-72CC-C0D2-6EE9-98640A2CD9DA}"/>
              </a:ext>
            </a:extLst>
          </p:cNvPr>
          <p:cNvSpPr>
            <a:spLocks noGrp="1"/>
          </p:cNvSpPr>
          <p:nvPr>
            <p:ph type="title"/>
          </p:nvPr>
        </p:nvSpPr>
        <p:spPr>
          <a:xfrm>
            <a:off x="428369" y="185281"/>
            <a:ext cx="9687226" cy="805471"/>
          </a:xfrm>
        </p:spPr>
        <p:txBody>
          <a:bodyPr>
            <a:normAutofit/>
          </a:bodyPr>
          <a:lstStyle/>
          <a:p>
            <a:r>
              <a:rPr lang="en-GB" sz="3199" dirty="0"/>
              <a:t>S 1 PACE 1984…</a:t>
            </a:r>
          </a:p>
        </p:txBody>
      </p:sp>
      <p:sp>
        <p:nvSpPr>
          <p:cNvPr id="3" name="Content Placeholder 2">
            <a:extLst>
              <a:ext uri="{FF2B5EF4-FFF2-40B4-BE49-F238E27FC236}">
                <a16:creationId xmlns:a16="http://schemas.microsoft.com/office/drawing/2014/main" id="{A6C9CC89-B868-675B-22DA-0E53F52DCC98}"/>
              </a:ext>
            </a:extLst>
          </p:cNvPr>
          <p:cNvSpPr>
            <a:spLocks noGrp="1"/>
          </p:cNvSpPr>
          <p:nvPr>
            <p:ph idx="1"/>
          </p:nvPr>
        </p:nvSpPr>
        <p:spPr>
          <a:xfrm>
            <a:off x="288623" y="821893"/>
            <a:ext cx="9547482" cy="5706233"/>
          </a:xfrm>
        </p:spPr>
        <p:txBody>
          <a:bodyPr>
            <a:normAutofit/>
          </a:bodyPr>
          <a:lstStyle/>
          <a:p>
            <a:pPr>
              <a:lnSpc>
                <a:spcPct val="115000"/>
              </a:lnSpc>
              <a:spcAft>
                <a:spcPts val="800"/>
              </a:spcAft>
            </a:pPr>
            <a:r>
              <a:rPr lang="en-GB" sz="1999" b="1" kern="100" dirty="0">
                <a:ea typeface="DengXian" panose="02010600030101010101" pitchFamily="2" charset="-122"/>
                <a:cs typeface="Arial" panose="020B0604020202020204" pitchFamily="34" charset="0"/>
              </a:rPr>
              <a:t>ss2(2)</a:t>
            </a:r>
            <a:r>
              <a:rPr lang="en-GB" sz="1999" kern="100" dirty="0">
                <a:ea typeface="DengXian" panose="02010600030101010101" pitchFamily="2" charset="-122"/>
                <a:cs typeface="Arial" panose="020B0604020202020204" pitchFamily="34" charset="0"/>
              </a:rPr>
              <a:t> and </a:t>
            </a:r>
            <a:r>
              <a:rPr lang="en-GB" sz="1999" b="1" kern="100" dirty="0">
                <a:ea typeface="DengXian" panose="02010600030101010101" pitchFamily="2" charset="-122"/>
                <a:cs typeface="Arial" panose="020B0604020202020204" pitchFamily="34" charset="0"/>
              </a:rPr>
              <a:t>2(3) PACE 1984</a:t>
            </a:r>
            <a:r>
              <a:rPr lang="en-GB" sz="1999" kern="100" dirty="0">
                <a:ea typeface="DengXian" panose="02010600030101010101" pitchFamily="2" charset="-122"/>
                <a:cs typeface="Arial" panose="020B0604020202020204" pitchFamily="34" charset="0"/>
              </a:rPr>
              <a:t> require that if the officer is not in uniform they should provide documentary evidence to prove that they are a police officer and should</a:t>
            </a:r>
          </a:p>
          <a:p>
            <a:pPr lvl="1">
              <a:lnSpc>
                <a:spcPct val="115000"/>
              </a:lnSpc>
              <a:spcAft>
                <a:spcPts val="800"/>
              </a:spcAft>
            </a:pPr>
            <a:r>
              <a:rPr lang="en-GB" sz="1999" kern="100" dirty="0">
                <a:ea typeface="DengXian" panose="02010600030101010101" pitchFamily="2" charset="-122"/>
                <a:cs typeface="Arial" panose="020B0604020202020204" pitchFamily="34" charset="0"/>
              </a:rPr>
              <a:t>inform the suspect of their name and their designated police station, as well as the object and the grounds of the search; and</a:t>
            </a:r>
          </a:p>
          <a:p>
            <a:pPr lvl="1">
              <a:lnSpc>
                <a:spcPct val="115000"/>
              </a:lnSpc>
              <a:spcAft>
                <a:spcPts val="800"/>
              </a:spcAft>
            </a:pPr>
            <a:r>
              <a:rPr lang="en-GB" sz="1999" kern="100" dirty="0">
                <a:ea typeface="DengXian" panose="02010600030101010101" pitchFamily="2" charset="-122"/>
                <a:cs typeface="Arial" panose="020B0604020202020204" pitchFamily="34" charset="0"/>
              </a:rPr>
              <a:t>The officer should make a record of the search unless there are </a:t>
            </a:r>
            <a:r>
              <a:rPr lang="en-GB" sz="1999" i="1" kern="100" dirty="0">
                <a:ea typeface="DengXian" panose="02010600030101010101" pitchFamily="2" charset="-122"/>
                <a:cs typeface="Arial" panose="020B0604020202020204" pitchFamily="34" charset="0"/>
              </a:rPr>
              <a:t>exceptional circumstances that make this wholly impracticable</a:t>
            </a:r>
            <a:r>
              <a:rPr lang="en-GB" sz="1999" kern="100" dirty="0">
                <a:ea typeface="DengXian" panose="02010600030101010101" pitchFamily="2" charset="-122"/>
                <a:cs typeface="Arial" panose="020B0604020202020204" pitchFamily="34" charset="0"/>
              </a:rPr>
              <a:t> (</a:t>
            </a:r>
            <a:r>
              <a:rPr lang="en-GB" sz="1999" b="1" kern="100" dirty="0">
                <a:ea typeface="DengXian" panose="02010600030101010101" pitchFamily="2" charset="-122"/>
                <a:cs typeface="Arial" panose="020B0604020202020204" pitchFamily="34" charset="0"/>
              </a:rPr>
              <a:t>para 4.1 Code A</a:t>
            </a:r>
            <a:r>
              <a:rPr lang="en-GB" sz="1999" kern="100" dirty="0">
                <a:ea typeface="DengXian" panose="02010600030101010101" pitchFamily="2" charset="-122"/>
                <a:cs typeface="Arial" panose="020B0604020202020204" pitchFamily="34" charset="0"/>
              </a:rPr>
              <a:t>). A copy of the search record will be made available to the suspect on request.</a:t>
            </a:r>
          </a:p>
          <a:p>
            <a:endParaRPr lang="en-GB" sz="1999" kern="100" dirty="0">
              <a:ea typeface="DengXian" panose="02010600030101010101" pitchFamily="2" charset="-122"/>
              <a:cs typeface="Arial" panose="020B0604020202020204" pitchFamily="34" charset="0"/>
            </a:endParaRPr>
          </a:p>
          <a:p>
            <a:r>
              <a:rPr lang="en-GB" sz="1999" dirty="0"/>
              <a:t>Para 3 Code A :co-operation of person to be searched must be sought in every case although reasonable force can be used if necessary as a last resort</a:t>
            </a:r>
          </a:p>
          <a:p>
            <a:r>
              <a:rPr lang="en-GB" sz="1999" dirty="0"/>
              <a:t>PC should only require suspect to remove outer clothing: jacket, gloves, coat</a:t>
            </a:r>
          </a:p>
        </p:txBody>
      </p:sp>
    </p:spTree>
    <p:extLst>
      <p:ext uri="{BB962C8B-B14F-4D97-AF65-F5344CB8AC3E}">
        <p14:creationId xmlns:p14="http://schemas.microsoft.com/office/powerpoint/2010/main" val="32278656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5AFB369-4673-4727-A7CD-D86AFE0AE0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11" name="Freeform 14">
              <a:extLst>
                <a:ext uri="{FF2B5EF4-FFF2-40B4-BE49-F238E27FC236}">
                  <a16:creationId xmlns:a16="http://schemas.microsoft.com/office/drawing/2014/main" id="{50709826-4D6B-4A97-8DB3-5DA166626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2" name="Straight Connector 11">
              <a:extLst>
                <a:ext uri="{FF2B5EF4-FFF2-40B4-BE49-F238E27FC236}">
                  <a16:creationId xmlns:a16="http://schemas.microsoft.com/office/drawing/2014/main" id="{47263F58-6EE6-45B3-9BF2-C0BD5D30A5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5197CE03-EB81-4718-BEA1-C2D488961E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A3451629-72D6-4E33-A99A-40FAF744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E04F0FD4-BCD5-4435-A6B5-A2E69303B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DE110F09-1C81-4E73-B5E9-D857CD879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273A9C01-06BD-4E8E-8BBF-2E2A9ECF49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B206C9B2-27BE-4B6F-A4D0-485FBBEB5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2E7D673E-0C5C-4F2B-B46E-3E9286B9E8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F0F78B34-9B26-4CA9-B8F0-B9638730F9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5" name="Picture 4" descr="A police officers pulling a person&#10;&#10;Description automatically generated">
            <a:extLst>
              <a:ext uri="{FF2B5EF4-FFF2-40B4-BE49-F238E27FC236}">
                <a16:creationId xmlns:a16="http://schemas.microsoft.com/office/drawing/2014/main" id="{0A8418B2-BA75-DAE3-8A3F-BB3F4EA804F6}"/>
              </a:ext>
            </a:extLst>
          </p:cNvPr>
          <p:cNvPicPr>
            <a:picLocks noChangeAspect="1"/>
          </p:cNvPicPr>
          <p:nvPr/>
        </p:nvPicPr>
        <p:blipFill>
          <a:blip r:embed="rId2"/>
          <a:srcRect l="6038" r="8931"/>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053EF6E1-9E6B-7AC4-70CA-442012784F35}"/>
              </a:ext>
            </a:extLst>
          </p:cNvPr>
          <p:cNvSpPr>
            <a:spLocks noGrp="1"/>
          </p:cNvSpPr>
          <p:nvPr>
            <p:ph type="title"/>
          </p:nvPr>
        </p:nvSpPr>
        <p:spPr>
          <a:xfrm>
            <a:off x="668867" y="1678666"/>
            <a:ext cx="4088190" cy="2369093"/>
          </a:xfrm>
        </p:spPr>
        <p:txBody>
          <a:bodyPr vert="horz" lIns="91440" tIns="45720" rIns="91440" bIns="45720" rtlCol="0" anchor="b">
            <a:normAutofit/>
          </a:bodyPr>
          <a:lstStyle/>
          <a:p>
            <a:pPr algn="r"/>
            <a:r>
              <a:rPr lang="en-US" sz="4800"/>
              <a:t>Arrest</a:t>
            </a:r>
          </a:p>
        </p:txBody>
      </p:sp>
      <p:cxnSp>
        <p:nvCxnSpPr>
          <p:cNvPr id="22" name="Straight Connector 21">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9266727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42204-BCD1-4430-8AE4-0B9792A26769}"/>
              </a:ext>
            </a:extLst>
          </p:cNvPr>
          <p:cNvSpPr>
            <a:spLocks noGrp="1"/>
          </p:cNvSpPr>
          <p:nvPr>
            <p:ph type="title"/>
          </p:nvPr>
        </p:nvSpPr>
        <p:spPr/>
        <p:txBody>
          <a:bodyPr/>
          <a:lstStyle/>
          <a:p>
            <a:r>
              <a:rPr lang="en-GB" dirty="0"/>
              <a:t>Powers of Arrest</a:t>
            </a:r>
          </a:p>
        </p:txBody>
      </p:sp>
      <p:sp>
        <p:nvSpPr>
          <p:cNvPr id="3" name="Content Placeholder 2">
            <a:extLst>
              <a:ext uri="{FF2B5EF4-FFF2-40B4-BE49-F238E27FC236}">
                <a16:creationId xmlns:a16="http://schemas.microsoft.com/office/drawing/2014/main" id="{636B5F2E-A870-46BB-ADB0-9F7736C84026}"/>
              </a:ext>
            </a:extLst>
          </p:cNvPr>
          <p:cNvSpPr>
            <a:spLocks noGrp="1"/>
          </p:cNvSpPr>
          <p:nvPr>
            <p:ph idx="1"/>
          </p:nvPr>
        </p:nvSpPr>
        <p:spPr>
          <a:xfrm>
            <a:off x="593572" y="1413713"/>
            <a:ext cx="9304284" cy="4917285"/>
          </a:xfrm>
        </p:spPr>
        <p:txBody>
          <a:bodyPr/>
          <a:lstStyle/>
          <a:p>
            <a:pPr>
              <a:defRPr/>
            </a:pPr>
            <a:r>
              <a:rPr lang="en-GB" altLang="en-US" sz="2400" dirty="0"/>
              <a:t>The arrest must be carried out in accordance with specific legal authority. If police do not, the arrest will be unlawful.</a:t>
            </a:r>
          </a:p>
          <a:p>
            <a:pPr>
              <a:defRPr/>
            </a:pPr>
            <a:r>
              <a:rPr lang="en-GB" altLang="en-US" sz="2400" dirty="0"/>
              <a:t>Common law – for suspected breach of the peace</a:t>
            </a:r>
          </a:p>
          <a:p>
            <a:pPr>
              <a:defRPr/>
            </a:pPr>
            <a:r>
              <a:rPr lang="en-GB" altLang="en-US" sz="2400" dirty="0"/>
              <a:t>With a warrant – </a:t>
            </a:r>
            <a:r>
              <a:rPr lang="en-GB" altLang="en-US" sz="2400" u="sng" dirty="0">
                <a:hlinkClick r:id="rId2"/>
              </a:rPr>
              <a:t>s1 MCA 1980</a:t>
            </a:r>
            <a:r>
              <a:rPr lang="en-GB" altLang="en-US" sz="2400" dirty="0">
                <a:hlinkClick r:id="rId2"/>
              </a:rPr>
              <a:t> </a:t>
            </a:r>
            <a:endParaRPr lang="en-GB" altLang="en-US" sz="2400" dirty="0"/>
          </a:p>
          <a:p>
            <a:pPr>
              <a:defRPr/>
            </a:pPr>
            <a:r>
              <a:rPr lang="en-GB" altLang="en-US" sz="2400" dirty="0"/>
              <a:t>Without a warrant - </a:t>
            </a:r>
            <a:r>
              <a:rPr lang="en-GB" altLang="en-US" sz="2400" u="sng" dirty="0">
                <a:hlinkClick r:id="rId3"/>
              </a:rPr>
              <a:t>s24 PACE  </a:t>
            </a:r>
            <a:r>
              <a:rPr lang="en-GB" altLang="en-US" sz="2400" dirty="0"/>
              <a:t>– where officer has reasonable grounds to believe;</a:t>
            </a:r>
          </a:p>
          <a:p>
            <a:pPr lvl="1">
              <a:defRPr/>
            </a:pPr>
            <a:r>
              <a:rPr lang="en-GB" altLang="en-US" sz="2400" dirty="0"/>
              <a:t> offence has been committed/is being/about to be committed AND</a:t>
            </a:r>
          </a:p>
          <a:p>
            <a:pPr lvl="1">
              <a:defRPr/>
            </a:pPr>
            <a:r>
              <a:rPr lang="en-GB" altLang="en-US" sz="2400" dirty="0"/>
              <a:t> an arrest is </a:t>
            </a:r>
            <a:r>
              <a:rPr lang="en-GB" altLang="en-US" sz="2400" u="sng" dirty="0"/>
              <a:t>necessary</a:t>
            </a:r>
            <a:r>
              <a:rPr lang="en-GB" altLang="en-US" sz="2400" dirty="0"/>
              <a:t> for any of the reasons in </a:t>
            </a:r>
            <a:r>
              <a:rPr lang="en-GB" altLang="en-US" sz="2400" u="sng" dirty="0"/>
              <a:t>s24(5) (known as the necessity test)</a:t>
            </a:r>
          </a:p>
          <a:p>
            <a:pPr marL="0" indent="0">
              <a:buNone/>
            </a:pPr>
            <a:endParaRPr lang="en-GB" dirty="0"/>
          </a:p>
        </p:txBody>
      </p:sp>
    </p:spTree>
    <p:extLst>
      <p:ext uri="{BB962C8B-B14F-4D97-AF65-F5344CB8AC3E}">
        <p14:creationId xmlns:p14="http://schemas.microsoft.com/office/powerpoint/2010/main" val="1374456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700D6-1452-42CC-D41A-235314B9CB8C}"/>
              </a:ext>
            </a:extLst>
          </p:cNvPr>
          <p:cNvSpPr>
            <a:spLocks noGrp="1"/>
          </p:cNvSpPr>
          <p:nvPr>
            <p:ph type="title"/>
          </p:nvPr>
        </p:nvSpPr>
        <p:spPr>
          <a:xfrm>
            <a:off x="446989" y="204751"/>
            <a:ext cx="8596668" cy="953954"/>
          </a:xfrm>
        </p:spPr>
        <p:txBody>
          <a:bodyPr/>
          <a:lstStyle/>
          <a:p>
            <a:r>
              <a:rPr lang="en-GB" dirty="0"/>
              <a:t>Arrest with a warrant (s 1 MCA 1980)</a:t>
            </a:r>
          </a:p>
        </p:txBody>
      </p:sp>
      <p:sp>
        <p:nvSpPr>
          <p:cNvPr id="3" name="Content Placeholder 2">
            <a:extLst>
              <a:ext uri="{FF2B5EF4-FFF2-40B4-BE49-F238E27FC236}">
                <a16:creationId xmlns:a16="http://schemas.microsoft.com/office/drawing/2014/main" id="{A2086AB0-F4F9-F129-E46B-1BFE98C04559}"/>
              </a:ext>
            </a:extLst>
          </p:cNvPr>
          <p:cNvSpPr>
            <a:spLocks noGrp="1"/>
          </p:cNvSpPr>
          <p:nvPr>
            <p:ph idx="1"/>
          </p:nvPr>
        </p:nvSpPr>
        <p:spPr>
          <a:xfrm>
            <a:off x="495850" y="991297"/>
            <a:ext cx="9192602" cy="5458364"/>
          </a:xfrm>
        </p:spPr>
        <p:txBody>
          <a:bodyPr>
            <a:normAutofit/>
          </a:bodyPr>
          <a:lstStyle/>
          <a:p>
            <a:pPr marL="0" indent="0" algn="l">
              <a:buNone/>
            </a:pPr>
            <a:r>
              <a:rPr lang="en-US" b="1" i="0" dirty="0">
                <a:solidFill>
                  <a:srgbClr val="000000"/>
                </a:solidFill>
                <a:effectLst/>
                <a:latin typeface="arial" panose="020B0604020202020204" pitchFamily="34" charset="0"/>
              </a:rPr>
              <a:t>1  Issue of summons to accused or warrant for his arrest.</a:t>
            </a:r>
          </a:p>
          <a:p>
            <a:pPr marL="0" indent="0" algn="l">
              <a:buNone/>
            </a:pPr>
            <a:r>
              <a:rPr lang="en-US" b="0" i="0" dirty="0">
                <a:solidFill>
                  <a:srgbClr val="1E1E1E"/>
                </a:solidFill>
                <a:effectLst/>
                <a:latin typeface="arial" panose="020B0604020202020204" pitchFamily="34" charset="0"/>
              </a:rPr>
              <a:t>(1) On an information being laid before a justice of the peace that a person has, or is suspected of having, committed an offence, the justice may issue—</a:t>
            </a:r>
          </a:p>
          <a:p>
            <a:pPr marL="0" indent="0" algn="l">
              <a:buNone/>
            </a:pPr>
            <a:r>
              <a:rPr lang="en-US" b="0" i="0" dirty="0">
                <a:solidFill>
                  <a:srgbClr val="1E1E1E"/>
                </a:solidFill>
                <a:effectLst/>
                <a:latin typeface="arial" panose="020B0604020202020204" pitchFamily="34" charset="0"/>
              </a:rPr>
              <a:t>(a)a summons directed to that person requiring him to appear before a magistrates' court to answer the information, or</a:t>
            </a:r>
          </a:p>
          <a:p>
            <a:pPr marL="0" indent="0" algn="l">
              <a:buNone/>
            </a:pPr>
            <a:r>
              <a:rPr lang="en-US" b="0" i="0" dirty="0">
                <a:solidFill>
                  <a:srgbClr val="1E1E1E"/>
                </a:solidFill>
                <a:effectLst/>
                <a:latin typeface="arial" panose="020B0604020202020204" pitchFamily="34" charset="0"/>
              </a:rPr>
              <a:t>(b)a warrant to arrest that person and bring him before a magistrates' court.</a:t>
            </a:r>
          </a:p>
          <a:p>
            <a:pPr marL="0" indent="0" algn="l">
              <a:buNone/>
            </a:pPr>
            <a:r>
              <a:rPr lang="en-US" b="0" i="0" dirty="0">
                <a:solidFill>
                  <a:srgbClr val="1E1E1E"/>
                </a:solidFill>
                <a:effectLst/>
                <a:latin typeface="arial" panose="020B0604020202020204" pitchFamily="34" charset="0"/>
              </a:rPr>
              <a:t>(2) . . . . . . . . . . . . . . . . . . .</a:t>
            </a:r>
          </a:p>
          <a:p>
            <a:pPr marL="0" indent="0" algn="l">
              <a:buNone/>
            </a:pPr>
            <a:r>
              <a:rPr lang="en-US" b="0" i="0" dirty="0">
                <a:solidFill>
                  <a:srgbClr val="1E1E1E"/>
                </a:solidFill>
                <a:effectLst/>
                <a:latin typeface="arial" panose="020B0604020202020204" pitchFamily="34" charset="0"/>
              </a:rPr>
              <a:t>(3)No warrant shall be issued under this section unless the information is in writing. . .</a:t>
            </a:r>
          </a:p>
          <a:p>
            <a:pPr marL="0" indent="0" algn="l">
              <a:buNone/>
            </a:pPr>
            <a:r>
              <a:rPr lang="en-US" b="0" i="0" dirty="0">
                <a:solidFill>
                  <a:srgbClr val="1E1E1E"/>
                </a:solidFill>
                <a:effectLst/>
                <a:latin typeface="arial" panose="020B0604020202020204" pitchFamily="34" charset="0"/>
              </a:rPr>
              <a:t>(4)No warrant shall be issued under this section for the arrest of any person who has attained the age of 18 years unless—</a:t>
            </a:r>
          </a:p>
          <a:p>
            <a:pPr marL="0" indent="0" algn="l">
              <a:buNone/>
            </a:pPr>
            <a:r>
              <a:rPr lang="en-US" b="0" i="0" dirty="0">
                <a:solidFill>
                  <a:srgbClr val="1E1E1E"/>
                </a:solidFill>
                <a:effectLst/>
                <a:latin typeface="arial" panose="020B0604020202020204" pitchFamily="34" charset="0"/>
              </a:rPr>
              <a:t>(a)the offence to which the warrant relates is an indictable offence or is punishable with imprisonment, or</a:t>
            </a:r>
          </a:p>
          <a:p>
            <a:pPr marL="0" indent="0" algn="l">
              <a:buNone/>
            </a:pPr>
            <a:r>
              <a:rPr lang="en-US" b="0" i="0" dirty="0">
                <a:solidFill>
                  <a:srgbClr val="1E1E1E"/>
                </a:solidFill>
                <a:effectLst/>
                <a:latin typeface="arial" panose="020B0604020202020204" pitchFamily="34" charset="0"/>
              </a:rPr>
              <a:t>(b)the person’s address is not sufficiently established for a summons to be served on him.</a:t>
            </a:r>
          </a:p>
          <a:p>
            <a:endParaRPr lang="en-GB" dirty="0"/>
          </a:p>
        </p:txBody>
      </p:sp>
    </p:spTree>
    <p:extLst>
      <p:ext uri="{BB962C8B-B14F-4D97-AF65-F5344CB8AC3E}">
        <p14:creationId xmlns:p14="http://schemas.microsoft.com/office/powerpoint/2010/main" val="8543837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59BDE6-C447-14A9-E8BF-F99ECADC8593}"/>
              </a:ext>
            </a:extLst>
          </p:cNvPr>
          <p:cNvSpPr>
            <a:spLocks noGrp="1"/>
          </p:cNvSpPr>
          <p:nvPr>
            <p:ph type="title"/>
          </p:nvPr>
        </p:nvSpPr>
        <p:spPr>
          <a:xfrm>
            <a:off x="558672" y="246632"/>
            <a:ext cx="8596668" cy="730589"/>
          </a:xfrm>
        </p:spPr>
        <p:txBody>
          <a:bodyPr>
            <a:normAutofit fontScale="90000"/>
          </a:bodyPr>
          <a:lstStyle/>
          <a:p>
            <a:r>
              <a:rPr lang="en-GB" dirty="0"/>
              <a:t>Arrest without a warrant  (s 24 PACE 1984)</a:t>
            </a:r>
          </a:p>
        </p:txBody>
      </p:sp>
      <p:sp>
        <p:nvSpPr>
          <p:cNvPr id="3" name="Content Placeholder 2">
            <a:extLst>
              <a:ext uri="{FF2B5EF4-FFF2-40B4-BE49-F238E27FC236}">
                <a16:creationId xmlns:a16="http://schemas.microsoft.com/office/drawing/2014/main" id="{5C9F1961-F402-2599-6473-4ACF0C19C6C8}"/>
              </a:ext>
            </a:extLst>
          </p:cNvPr>
          <p:cNvSpPr>
            <a:spLocks noGrp="1"/>
          </p:cNvSpPr>
          <p:nvPr>
            <p:ph idx="1"/>
          </p:nvPr>
        </p:nvSpPr>
        <p:spPr>
          <a:xfrm>
            <a:off x="330346" y="977221"/>
            <a:ext cx="8927355" cy="5449659"/>
          </a:xfrm>
        </p:spPr>
        <p:txBody>
          <a:bodyPr>
            <a:normAutofit lnSpcReduction="10000"/>
          </a:bodyPr>
          <a:lstStyle/>
          <a:p>
            <a:pPr marL="0" indent="0" algn="l">
              <a:buNone/>
            </a:pPr>
            <a:r>
              <a:rPr lang="en-US" b="0" i="0" dirty="0">
                <a:solidFill>
                  <a:srgbClr val="1E1E1E"/>
                </a:solidFill>
                <a:effectLst/>
                <a:latin typeface="arial" panose="020B0604020202020204" pitchFamily="34" charset="0"/>
              </a:rPr>
              <a:t>(1)  A constable may arrest without a warrant—</a:t>
            </a:r>
          </a:p>
          <a:p>
            <a:pPr marL="0" indent="0" algn="l">
              <a:buNone/>
            </a:pPr>
            <a:r>
              <a:rPr lang="en-US" b="0" i="0" dirty="0">
                <a:solidFill>
                  <a:srgbClr val="1E1E1E"/>
                </a:solidFill>
                <a:effectLst/>
                <a:latin typeface="arial" panose="020B0604020202020204" pitchFamily="34" charset="0"/>
              </a:rPr>
              <a:t>(a) anyone who is about to commit an offence;</a:t>
            </a:r>
          </a:p>
          <a:p>
            <a:pPr marL="0" indent="0" algn="l">
              <a:buNone/>
            </a:pPr>
            <a:r>
              <a:rPr lang="en-US" b="0" i="0" dirty="0">
                <a:solidFill>
                  <a:srgbClr val="1E1E1E"/>
                </a:solidFill>
                <a:effectLst/>
                <a:latin typeface="arial" panose="020B0604020202020204" pitchFamily="34" charset="0"/>
              </a:rPr>
              <a:t>(b)  anyone who is in the act of committing an offence;</a:t>
            </a:r>
          </a:p>
          <a:p>
            <a:pPr marL="0" indent="0" algn="l">
              <a:buNone/>
            </a:pPr>
            <a:r>
              <a:rPr lang="en-US" b="0" i="0" dirty="0">
                <a:solidFill>
                  <a:srgbClr val="1E1E1E"/>
                </a:solidFill>
                <a:effectLst/>
                <a:latin typeface="arial" panose="020B0604020202020204" pitchFamily="34" charset="0"/>
              </a:rPr>
              <a:t>(c)  anyone whom he has reasonable grounds for suspecting to be about to commit an offence;</a:t>
            </a:r>
          </a:p>
          <a:p>
            <a:pPr marL="0" indent="0" algn="l">
              <a:buNone/>
            </a:pPr>
            <a:r>
              <a:rPr lang="en-US" b="0" i="0" dirty="0">
                <a:solidFill>
                  <a:srgbClr val="1E1E1E"/>
                </a:solidFill>
                <a:effectLst/>
                <a:latin typeface="arial" panose="020B0604020202020204" pitchFamily="34" charset="0"/>
              </a:rPr>
              <a:t>(d)  anyone whom he has reasonable grounds for suspecting to be committing an offence.</a:t>
            </a:r>
          </a:p>
          <a:p>
            <a:pPr marL="0" indent="0" algn="l">
              <a:buNone/>
            </a:pPr>
            <a:r>
              <a:rPr lang="en-US" b="0" i="0" dirty="0">
                <a:solidFill>
                  <a:srgbClr val="1E1E1E"/>
                </a:solidFill>
                <a:effectLst/>
                <a:latin typeface="arial" panose="020B0604020202020204" pitchFamily="34" charset="0"/>
              </a:rPr>
              <a:t>(2) If a constable has reasonable grounds for suspecting that an offence has been committed, he may arrest without a warrant anyone whom he has reasonable grounds to suspect of being guilty of it.</a:t>
            </a:r>
          </a:p>
          <a:p>
            <a:pPr marL="0" indent="0" algn="l">
              <a:buNone/>
            </a:pPr>
            <a:r>
              <a:rPr lang="en-US" b="0" i="0" dirty="0">
                <a:solidFill>
                  <a:srgbClr val="1E1E1E"/>
                </a:solidFill>
                <a:effectLst/>
                <a:latin typeface="arial" panose="020B0604020202020204" pitchFamily="34" charset="0"/>
              </a:rPr>
              <a:t>(3) If an offence has been committed, a constable may arrest without a warrant—</a:t>
            </a:r>
          </a:p>
          <a:p>
            <a:pPr marL="0" indent="0" algn="l">
              <a:buNone/>
            </a:pPr>
            <a:r>
              <a:rPr lang="en-US" b="0" i="0" dirty="0">
                <a:solidFill>
                  <a:srgbClr val="1E1E1E"/>
                </a:solidFill>
                <a:effectLst/>
                <a:latin typeface="arial" panose="020B0604020202020204" pitchFamily="34" charset="0"/>
              </a:rPr>
              <a:t>(a)  anyone who is guilty of the offence;</a:t>
            </a:r>
          </a:p>
          <a:p>
            <a:pPr marL="0" indent="0" algn="l">
              <a:buNone/>
            </a:pPr>
            <a:r>
              <a:rPr lang="en-US" b="0" i="0" dirty="0">
                <a:solidFill>
                  <a:srgbClr val="1E1E1E"/>
                </a:solidFill>
                <a:effectLst/>
                <a:latin typeface="arial" panose="020B0604020202020204" pitchFamily="34" charset="0"/>
              </a:rPr>
              <a:t>(b) anyone whom he has reasonable grounds for suspecting to be guilty of it.</a:t>
            </a:r>
          </a:p>
          <a:p>
            <a:pPr marL="0" indent="0" algn="l">
              <a:buNone/>
            </a:pPr>
            <a:r>
              <a:rPr lang="en-US" b="0" i="0" dirty="0">
                <a:solidFill>
                  <a:srgbClr val="1E1E1E"/>
                </a:solidFill>
                <a:effectLst/>
                <a:latin typeface="arial" panose="020B0604020202020204" pitchFamily="34" charset="0"/>
              </a:rPr>
              <a:t>(4)  But the power of summary arrest conferred by subsection (1), (2) or (3) is exercisable only if the constable has reasonable grounds for believing that for any of the reasons mentioned in subsection (5) it is necessary to arrest the person in question.</a:t>
            </a:r>
          </a:p>
          <a:p>
            <a:endParaRPr lang="en-GB" dirty="0"/>
          </a:p>
        </p:txBody>
      </p:sp>
    </p:spTree>
    <p:extLst>
      <p:ext uri="{BB962C8B-B14F-4D97-AF65-F5344CB8AC3E}">
        <p14:creationId xmlns:p14="http://schemas.microsoft.com/office/powerpoint/2010/main" val="35765541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6B2E8-AD29-DC02-B1C7-1F2F641BF0D0}"/>
              </a:ext>
            </a:extLst>
          </p:cNvPr>
          <p:cNvSpPr>
            <a:spLocks noGrp="1"/>
          </p:cNvSpPr>
          <p:nvPr>
            <p:ph type="title"/>
          </p:nvPr>
        </p:nvSpPr>
        <p:spPr>
          <a:xfrm>
            <a:off x="550813" y="253042"/>
            <a:ext cx="8596668" cy="1320800"/>
          </a:xfrm>
        </p:spPr>
        <p:txBody>
          <a:bodyPr/>
          <a:lstStyle/>
          <a:p>
            <a:r>
              <a:rPr lang="en-GB" dirty="0"/>
              <a:t>Arrest without a warrant…. continued</a:t>
            </a:r>
          </a:p>
        </p:txBody>
      </p:sp>
      <p:sp>
        <p:nvSpPr>
          <p:cNvPr id="3" name="Content Placeholder 2">
            <a:extLst>
              <a:ext uri="{FF2B5EF4-FFF2-40B4-BE49-F238E27FC236}">
                <a16:creationId xmlns:a16="http://schemas.microsoft.com/office/drawing/2014/main" id="{C567EE68-A64F-6A3B-02C9-DB771D9B1435}"/>
              </a:ext>
            </a:extLst>
          </p:cNvPr>
          <p:cNvSpPr>
            <a:spLocks noGrp="1"/>
          </p:cNvSpPr>
          <p:nvPr>
            <p:ph idx="1"/>
          </p:nvPr>
        </p:nvSpPr>
        <p:spPr>
          <a:xfrm>
            <a:off x="509019" y="1012420"/>
            <a:ext cx="9269383" cy="5592538"/>
          </a:xfrm>
        </p:spPr>
        <p:txBody>
          <a:bodyPr>
            <a:normAutofit fontScale="92500" lnSpcReduction="10000"/>
          </a:bodyPr>
          <a:lstStyle/>
          <a:p>
            <a:pPr marL="0" indent="0" algn="l">
              <a:buNone/>
            </a:pPr>
            <a:r>
              <a:rPr lang="en-US" sz="2200" b="1" i="0" dirty="0">
                <a:solidFill>
                  <a:srgbClr val="1E1E1E"/>
                </a:solidFill>
                <a:effectLst/>
                <a:latin typeface="arial" panose="020B0604020202020204" pitchFamily="34" charset="0"/>
              </a:rPr>
              <a:t>(5) The reasons are—</a:t>
            </a:r>
          </a:p>
          <a:p>
            <a:pPr marL="0" indent="0" algn="l">
              <a:buNone/>
            </a:pPr>
            <a:r>
              <a:rPr lang="en-US" b="0" i="0" dirty="0">
                <a:solidFill>
                  <a:srgbClr val="1E1E1E"/>
                </a:solidFill>
                <a:effectLst/>
                <a:latin typeface="arial" panose="020B0604020202020204" pitchFamily="34" charset="0"/>
              </a:rPr>
              <a:t>(a)  to enable the name of the person in question to be ascertained (in the case where the constable does not know, and cannot readily ascertain, the person's name, or has reasonable grounds for doubting whether a name given by the person as his name is his real name);</a:t>
            </a:r>
          </a:p>
          <a:p>
            <a:pPr marL="0" indent="0" algn="l">
              <a:buNone/>
            </a:pPr>
            <a:r>
              <a:rPr lang="en-US" b="0" i="0" dirty="0">
                <a:solidFill>
                  <a:srgbClr val="1E1E1E"/>
                </a:solidFill>
                <a:effectLst/>
                <a:latin typeface="arial" panose="020B0604020202020204" pitchFamily="34" charset="0"/>
              </a:rPr>
              <a:t>(b)   correspondingly as regards the person's address;</a:t>
            </a:r>
          </a:p>
          <a:p>
            <a:pPr marL="0" indent="0" algn="l">
              <a:buNone/>
            </a:pPr>
            <a:r>
              <a:rPr lang="en-US" b="0" i="0" dirty="0">
                <a:solidFill>
                  <a:srgbClr val="1E1E1E"/>
                </a:solidFill>
                <a:effectLst/>
                <a:latin typeface="arial" panose="020B0604020202020204" pitchFamily="34" charset="0"/>
              </a:rPr>
              <a:t>(c)   to prevent the person in question—</a:t>
            </a:r>
          </a:p>
          <a:p>
            <a:pPr marL="0" indent="0" algn="l">
              <a:buNone/>
            </a:pPr>
            <a:r>
              <a:rPr lang="en-US" b="0" i="0" dirty="0">
                <a:solidFill>
                  <a:srgbClr val="1E1E1E"/>
                </a:solidFill>
                <a:effectLst/>
                <a:latin typeface="arial" panose="020B0604020202020204" pitchFamily="34" charset="0"/>
              </a:rPr>
              <a:t>(</a:t>
            </a:r>
            <a:r>
              <a:rPr lang="en-US" b="0" i="0" dirty="0" err="1">
                <a:solidFill>
                  <a:srgbClr val="1E1E1E"/>
                </a:solidFill>
                <a:effectLst/>
                <a:latin typeface="arial" panose="020B0604020202020204" pitchFamily="34" charset="0"/>
              </a:rPr>
              <a:t>i</a:t>
            </a:r>
            <a:r>
              <a:rPr lang="en-US" b="0" i="0" dirty="0">
                <a:solidFill>
                  <a:srgbClr val="1E1E1E"/>
                </a:solidFill>
                <a:effectLst/>
                <a:latin typeface="arial" panose="020B0604020202020204" pitchFamily="34" charset="0"/>
              </a:rPr>
              <a:t>) causing physical injury to himself or any other person;</a:t>
            </a:r>
          </a:p>
          <a:p>
            <a:pPr marL="0" indent="0" algn="l">
              <a:buNone/>
            </a:pPr>
            <a:r>
              <a:rPr lang="en-US" b="0" i="0" dirty="0">
                <a:solidFill>
                  <a:srgbClr val="1E1E1E"/>
                </a:solidFill>
                <a:effectLst/>
                <a:latin typeface="arial" panose="020B0604020202020204" pitchFamily="34" charset="0"/>
              </a:rPr>
              <a:t>(ii)  suffering physical injury;</a:t>
            </a:r>
          </a:p>
          <a:p>
            <a:pPr marL="0" indent="0" algn="l">
              <a:buNone/>
            </a:pPr>
            <a:r>
              <a:rPr lang="en-US" b="0" i="0" dirty="0">
                <a:solidFill>
                  <a:srgbClr val="1E1E1E"/>
                </a:solidFill>
                <a:effectLst/>
                <a:latin typeface="arial" panose="020B0604020202020204" pitchFamily="34" charset="0"/>
              </a:rPr>
              <a:t>(iii) causing loss of or damage to property;</a:t>
            </a:r>
          </a:p>
          <a:p>
            <a:pPr marL="0" indent="0" algn="l">
              <a:buNone/>
            </a:pPr>
            <a:r>
              <a:rPr lang="en-US" b="0" i="0" dirty="0">
                <a:solidFill>
                  <a:srgbClr val="1E1E1E"/>
                </a:solidFill>
                <a:effectLst/>
                <a:latin typeface="arial" panose="020B0604020202020204" pitchFamily="34" charset="0"/>
              </a:rPr>
              <a:t>(iv)  committing an offence against public decency (subject to subsection (6)); or</a:t>
            </a:r>
          </a:p>
          <a:p>
            <a:pPr marL="0" indent="0" algn="l">
              <a:buNone/>
            </a:pPr>
            <a:r>
              <a:rPr lang="en-US" b="0" i="0" dirty="0">
                <a:solidFill>
                  <a:srgbClr val="1E1E1E"/>
                </a:solidFill>
                <a:effectLst/>
                <a:latin typeface="arial" panose="020B0604020202020204" pitchFamily="34" charset="0"/>
              </a:rPr>
              <a:t>(v)  causing an unlawful obstruction of the highway;</a:t>
            </a:r>
          </a:p>
          <a:p>
            <a:pPr marL="0" indent="0" algn="l">
              <a:buNone/>
            </a:pPr>
            <a:r>
              <a:rPr lang="en-US" b="0" i="0" dirty="0">
                <a:solidFill>
                  <a:srgbClr val="1E1E1E"/>
                </a:solidFill>
                <a:effectLst/>
                <a:latin typeface="arial" panose="020B0604020202020204" pitchFamily="34" charset="0"/>
              </a:rPr>
              <a:t>(d)  to protect a child or other vulnerable person from the person in question;</a:t>
            </a:r>
          </a:p>
          <a:p>
            <a:pPr marL="0" indent="0" algn="l">
              <a:buNone/>
            </a:pPr>
            <a:r>
              <a:rPr lang="en-US" b="0" i="0" dirty="0">
                <a:solidFill>
                  <a:srgbClr val="1E1E1E"/>
                </a:solidFill>
                <a:effectLst/>
                <a:latin typeface="arial" panose="020B0604020202020204" pitchFamily="34" charset="0"/>
              </a:rPr>
              <a:t>(e)  to allow the prompt and effective investigation of the offence or of the conduct of the person in question;</a:t>
            </a:r>
          </a:p>
          <a:p>
            <a:pPr marL="0" indent="0" algn="l">
              <a:buNone/>
            </a:pPr>
            <a:r>
              <a:rPr lang="en-US" b="0" i="0" dirty="0">
                <a:solidFill>
                  <a:srgbClr val="1E1E1E"/>
                </a:solidFill>
                <a:effectLst/>
                <a:latin typeface="arial" panose="020B0604020202020204" pitchFamily="34" charset="0"/>
              </a:rPr>
              <a:t>(f)  to prevent any prosecution for the offence from being hindered by the disappearance of the person in question.</a:t>
            </a:r>
          </a:p>
          <a:p>
            <a:endParaRPr lang="en-GB" dirty="0"/>
          </a:p>
        </p:txBody>
      </p:sp>
    </p:spTree>
    <p:extLst>
      <p:ext uri="{BB962C8B-B14F-4D97-AF65-F5344CB8AC3E}">
        <p14:creationId xmlns:p14="http://schemas.microsoft.com/office/powerpoint/2010/main" val="20949711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AE042-5735-D92F-02F6-A7B82A22C3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EC8667-1670-F3C4-A283-A1F9E730542C}"/>
              </a:ext>
            </a:extLst>
          </p:cNvPr>
          <p:cNvSpPr>
            <a:spLocks noGrp="1"/>
          </p:cNvSpPr>
          <p:nvPr>
            <p:ph type="title"/>
          </p:nvPr>
        </p:nvSpPr>
        <p:spPr>
          <a:xfrm>
            <a:off x="467663" y="196082"/>
            <a:ext cx="8596668" cy="828978"/>
          </a:xfrm>
        </p:spPr>
        <p:txBody>
          <a:bodyPr/>
          <a:lstStyle/>
          <a:p>
            <a:r>
              <a:rPr lang="en-GB" dirty="0"/>
              <a:t>Arrest under s 24… the necessity test </a:t>
            </a:r>
          </a:p>
        </p:txBody>
      </p:sp>
      <p:sp>
        <p:nvSpPr>
          <p:cNvPr id="3" name="Content Placeholder 2">
            <a:extLst>
              <a:ext uri="{FF2B5EF4-FFF2-40B4-BE49-F238E27FC236}">
                <a16:creationId xmlns:a16="http://schemas.microsoft.com/office/drawing/2014/main" id="{8F5D3A6E-A029-8F78-7BD9-368028E26B04}"/>
              </a:ext>
            </a:extLst>
          </p:cNvPr>
          <p:cNvSpPr>
            <a:spLocks noGrp="1"/>
          </p:cNvSpPr>
          <p:nvPr>
            <p:ph idx="1"/>
          </p:nvPr>
        </p:nvSpPr>
        <p:spPr>
          <a:xfrm>
            <a:off x="426892" y="1025060"/>
            <a:ext cx="9054912" cy="5556290"/>
          </a:xfrm>
        </p:spPr>
        <p:txBody>
          <a:bodyPr>
            <a:normAutofit lnSpcReduction="10000"/>
          </a:bodyPr>
          <a:lstStyle/>
          <a:p>
            <a:pPr marL="0" indent="0">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Arial" panose="020B0604020202020204" pitchFamily="34" charset="0"/>
              </a:rPr>
              <a:t>S24  (5) </a:t>
            </a:r>
            <a:r>
              <a:rPr lang="en-GB" sz="1800" kern="100" dirty="0">
                <a:effectLst/>
                <a:latin typeface="Aptos" panose="020B0004020202020204" pitchFamily="34" charset="0"/>
                <a:ea typeface="DengXian" panose="02010600030101010101" pitchFamily="2" charset="-122"/>
                <a:cs typeface="Arial" panose="020B0604020202020204" pitchFamily="34" charset="0"/>
              </a:rPr>
              <a:t>sets out six criteria for determining whether the arrest is necessary, all of which are further defined in </a:t>
            </a:r>
            <a:r>
              <a:rPr lang="en-GB" sz="1800" b="1" kern="100" dirty="0">
                <a:effectLst/>
                <a:latin typeface="Aptos" panose="020B0004020202020204" pitchFamily="34" charset="0"/>
                <a:ea typeface="DengXian" panose="02010600030101010101" pitchFamily="2" charset="-122"/>
                <a:cs typeface="Arial" panose="020B0604020202020204" pitchFamily="34" charset="0"/>
              </a:rPr>
              <a:t>Code G</a:t>
            </a:r>
            <a:r>
              <a:rPr lang="en-GB" sz="1800" kern="100" dirty="0">
                <a:effectLst/>
                <a:latin typeface="Aptos" panose="020B0004020202020204" pitchFamily="34" charset="0"/>
                <a:ea typeface="DengXian" panose="02010600030101010101" pitchFamily="2" charset="-122"/>
                <a:cs typeface="Arial" panose="020B0604020202020204" pitchFamily="34" charset="0"/>
              </a:rPr>
              <a:t>:</a:t>
            </a:r>
          </a:p>
          <a:p>
            <a:pPr marL="0" indent="0">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Arial" panose="020B0604020202020204" pitchFamily="34" charset="0"/>
              </a:rPr>
              <a:t>(1)   To enable the name of the person in question to be ascertained.</a:t>
            </a:r>
          </a:p>
          <a:p>
            <a:pPr marL="0" indent="0">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Arial" panose="020B0604020202020204" pitchFamily="34" charset="0"/>
              </a:rPr>
              <a:t>(2)   To enable an officer to ascertain a person’s address in circumstances identical to those referred to in (a) above.</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p>
            <a:pPr marL="0" indent="0">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Arial" panose="020B0604020202020204" pitchFamily="34" charset="0"/>
              </a:rPr>
              <a:t>(3)   To prevent the person concerned: causing of suffering physical injury, causing property damage, committing offences of public decency or obstruction of the highway</a:t>
            </a:r>
          </a:p>
          <a:p>
            <a:pPr marL="0" indent="0">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Arial" panose="020B0604020202020204" pitchFamily="34" charset="0"/>
              </a:rPr>
              <a:t>(4)   To protect a child or other vulnerable person from the person in question.</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p>
            <a:pPr marL="0" indent="0">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Arial" panose="020B0604020202020204" pitchFamily="34" charset="0"/>
              </a:rPr>
              <a:t>(5)   To allow the prompt and effective investigation of the offence or of the conduct of the person in question.</a:t>
            </a:r>
          </a:p>
          <a:p>
            <a:pPr marL="0" indent="0">
              <a:lnSpc>
                <a:spcPct val="115000"/>
              </a:lnSpc>
              <a:spcAft>
                <a:spcPts val="800"/>
              </a:spcAft>
              <a:buNone/>
            </a:pPr>
            <a:r>
              <a:rPr lang="en-GB" sz="1800" b="1" kern="100" dirty="0">
                <a:effectLst/>
                <a:latin typeface="Aptos" panose="020B0004020202020204" pitchFamily="34" charset="0"/>
                <a:ea typeface="DengXian" panose="02010600030101010101" pitchFamily="2" charset="-122"/>
                <a:cs typeface="Arial" panose="020B0604020202020204" pitchFamily="34" charset="0"/>
              </a:rPr>
              <a:t>(6)   To prevent any prosecution for the offence being hindered by the disappearance of the person in question.</a:t>
            </a: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p>
            <a:pPr>
              <a:lnSpc>
                <a:spcPct val="115000"/>
              </a:lnSpc>
              <a:spcAft>
                <a:spcPts val="800"/>
              </a:spcAft>
            </a:pP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p>
            <a:pPr>
              <a:lnSpc>
                <a:spcPct val="115000"/>
              </a:lnSpc>
              <a:spcAft>
                <a:spcPts val="800"/>
              </a:spcAft>
            </a:pP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p>
            <a:pPr>
              <a:lnSpc>
                <a:spcPct val="115000"/>
              </a:lnSpc>
              <a:spcAft>
                <a:spcPts val="800"/>
              </a:spcAft>
            </a:pPr>
            <a:endParaRPr lang="en-GB" sz="1800" kern="100" dirty="0">
              <a:effectLst/>
              <a:latin typeface="Aptos" panose="020B000402020202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994812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E7FE6-38D8-4A97-8572-7C05B26A631C}"/>
              </a:ext>
            </a:extLst>
          </p:cNvPr>
          <p:cNvSpPr>
            <a:spLocks noGrp="1"/>
          </p:cNvSpPr>
          <p:nvPr>
            <p:ph type="title"/>
          </p:nvPr>
        </p:nvSpPr>
        <p:spPr/>
        <p:txBody>
          <a:bodyPr/>
          <a:lstStyle/>
          <a:p>
            <a:r>
              <a:rPr lang="en-GB" dirty="0"/>
              <a:t>To arrest with or without a warrant?</a:t>
            </a:r>
          </a:p>
        </p:txBody>
      </p:sp>
      <p:sp>
        <p:nvSpPr>
          <p:cNvPr id="3" name="Content Placeholder 2">
            <a:extLst>
              <a:ext uri="{FF2B5EF4-FFF2-40B4-BE49-F238E27FC236}">
                <a16:creationId xmlns:a16="http://schemas.microsoft.com/office/drawing/2014/main" id="{DFF61165-EDDE-4136-A4C2-91D4DEDE89AE}"/>
              </a:ext>
            </a:extLst>
          </p:cNvPr>
          <p:cNvSpPr>
            <a:spLocks noGrp="1"/>
          </p:cNvSpPr>
          <p:nvPr>
            <p:ph idx="1"/>
          </p:nvPr>
        </p:nvSpPr>
        <p:spPr>
          <a:xfrm>
            <a:off x="677334" y="1574257"/>
            <a:ext cx="8596668" cy="3880773"/>
          </a:xfrm>
        </p:spPr>
        <p:txBody>
          <a:bodyPr>
            <a:normAutofit/>
          </a:bodyPr>
          <a:lstStyle/>
          <a:p>
            <a:r>
              <a:rPr lang="en-GB" sz="2400" dirty="0"/>
              <a:t>Warrants are issued upon application by the police to a magistrate.</a:t>
            </a:r>
          </a:p>
          <a:p>
            <a:r>
              <a:rPr lang="en-GB" sz="2400" dirty="0"/>
              <a:t>It is a formal document authorising the police to take the person into custody and to bring them before the court.</a:t>
            </a:r>
          </a:p>
          <a:p>
            <a:r>
              <a:rPr lang="en-GB" sz="2400" dirty="0"/>
              <a:t>Only used at the start of an investigation to compel attendance at the police station.</a:t>
            </a:r>
          </a:p>
          <a:p>
            <a:r>
              <a:rPr lang="en-GB" sz="2400" dirty="0"/>
              <a:t>Police have  powers of arrest without warrant under s24 PACE supplemented by Code G. </a:t>
            </a:r>
          </a:p>
        </p:txBody>
      </p:sp>
    </p:spTree>
    <p:extLst>
      <p:ext uri="{BB962C8B-B14F-4D97-AF65-F5344CB8AC3E}">
        <p14:creationId xmlns:p14="http://schemas.microsoft.com/office/powerpoint/2010/main" val="3785542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B97DF9-315A-DBDF-6F3F-954D86BD272E}"/>
              </a:ext>
            </a:extLst>
          </p:cNvPr>
          <p:cNvSpPr>
            <a:spLocks noGrp="1"/>
          </p:cNvSpPr>
          <p:nvPr>
            <p:ph type="title"/>
          </p:nvPr>
        </p:nvSpPr>
        <p:spPr>
          <a:xfrm>
            <a:off x="275435" y="69011"/>
            <a:ext cx="8596668" cy="862641"/>
          </a:xfrm>
        </p:spPr>
        <p:txBody>
          <a:bodyPr>
            <a:normAutofit fontScale="90000"/>
          </a:bodyPr>
          <a:lstStyle/>
          <a:p>
            <a:r>
              <a:rPr lang="en-GB" dirty="0"/>
              <a:t>Arrest by someone other than police? ( Citizen’s arrest)</a:t>
            </a:r>
          </a:p>
        </p:txBody>
      </p:sp>
      <p:sp>
        <p:nvSpPr>
          <p:cNvPr id="7" name="TextBox 6">
            <a:extLst>
              <a:ext uri="{FF2B5EF4-FFF2-40B4-BE49-F238E27FC236}">
                <a16:creationId xmlns:a16="http://schemas.microsoft.com/office/drawing/2014/main" id="{2BB871AD-230F-780E-B97A-9529EAECFB1C}"/>
              </a:ext>
            </a:extLst>
          </p:cNvPr>
          <p:cNvSpPr txBox="1"/>
          <p:nvPr/>
        </p:nvSpPr>
        <p:spPr>
          <a:xfrm>
            <a:off x="275435" y="1178944"/>
            <a:ext cx="8979167" cy="5016758"/>
          </a:xfrm>
          <a:prstGeom prst="rect">
            <a:avLst/>
          </a:prstGeom>
          <a:noFill/>
        </p:spPr>
        <p:txBody>
          <a:bodyPr wrap="square">
            <a:spAutoFit/>
          </a:bodyPr>
          <a:lstStyle/>
          <a:p>
            <a:pPr marL="342900" indent="-342900" algn="l">
              <a:buFont typeface="Arial" panose="020B0604020202020204" pitchFamily="34" charset="0"/>
              <a:buChar char="•"/>
            </a:pPr>
            <a:r>
              <a:rPr lang="en-US" sz="2000" b="0" i="0" dirty="0">
                <a:solidFill>
                  <a:srgbClr val="212529"/>
                </a:solidFill>
                <a:effectLst/>
              </a:rPr>
              <a:t>Section 24A of the </a:t>
            </a:r>
            <a:r>
              <a:rPr lang="en-US" sz="2000" b="0" i="0" u="sng" dirty="0">
                <a:solidFill>
                  <a:srgbClr val="212529"/>
                </a:solidFill>
                <a:effectLst/>
                <a:hlinkClick r:id="rId2"/>
              </a:rPr>
              <a:t>Police and Criminal Evidence Act 1984 (PACE)</a:t>
            </a:r>
            <a:r>
              <a:rPr lang="en-US" sz="2000" b="0" i="0" dirty="0">
                <a:solidFill>
                  <a:srgbClr val="212529"/>
                </a:solidFill>
                <a:effectLst/>
              </a:rPr>
              <a:t> states that </a:t>
            </a:r>
            <a:r>
              <a:rPr lang="en-US" sz="2000" b="1" i="0" dirty="0">
                <a:solidFill>
                  <a:srgbClr val="212529"/>
                </a:solidFill>
                <a:effectLst/>
              </a:rPr>
              <a:t>an individual </a:t>
            </a:r>
            <a:r>
              <a:rPr lang="en-US" sz="2000" b="0" i="0" dirty="0">
                <a:solidFill>
                  <a:srgbClr val="212529"/>
                </a:solidFill>
                <a:effectLst/>
              </a:rPr>
              <a:t>can perform an arrest on somebody </a:t>
            </a:r>
            <a:r>
              <a:rPr lang="en-US" sz="2000" b="1" i="0" dirty="0">
                <a:solidFill>
                  <a:srgbClr val="212529"/>
                </a:solidFill>
                <a:effectLst/>
              </a:rPr>
              <a:t>they suspect of committing an indictable offence. </a:t>
            </a:r>
          </a:p>
          <a:p>
            <a:pPr marL="342900" indent="-342900" algn="l">
              <a:buFont typeface="Arial" panose="020B0604020202020204" pitchFamily="34" charset="0"/>
              <a:buChar char="•"/>
            </a:pPr>
            <a:r>
              <a:rPr lang="en-US" sz="2000" dirty="0">
                <a:solidFill>
                  <a:srgbClr val="212529"/>
                </a:solidFill>
              </a:rPr>
              <a:t>A</a:t>
            </a:r>
            <a:r>
              <a:rPr lang="en-US" sz="2000" b="0" i="0" dirty="0">
                <a:solidFill>
                  <a:srgbClr val="212529"/>
                </a:solidFill>
                <a:effectLst/>
              </a:rPr>
              <a:t>pplies to </a:t>
            </a:r>
            <a:r>
              <a:rPr lang="en-US" sz="2000" b="0" i="0" u="sng" dirty="0">
                <a:solidFill>
                  <a:srgbClr val="212529"/>
                </a:solidFill>
                <a:effectLst/>
              </a:rPr>
              <a:t>serious offences </a:t>
            </a:r>
            <a:r>
              <a:rPr lang="en-US" sz="2000" b="0" i="0" dirty="0">
                <a:solidFill>
                  <a:srgbClr val="212529"/>
                </a:solidFill>
                <a:effectLst/>
              </a:rPr>
              <a:t>that must be tried in a Crown Court, for example, assault, burglary, murder, manslaughter, terrorism, trafficking, rape or criminal damage worth over £5000.</a:t>
            </a:r>
          </a:p>
          <a:p>
            <a:pPr marL="342900" indent="-342900" algn="l">
              <a:buFont typeface="Arial" panose="020B0604020202020204" pitchFamily="34" charset="0"/>
              <a:buChar char="•"/>
            </a:pPr>
            <a:r>
              <a:rPr lang="en-US" sz="2000" b="0" i="0" dirty="0">
                <a:solidFill>
                  <a:srgbClr val="212529"/>
                </a:solidFill>
                <a:effectLst/>
              </a:rPr>
              <a:t>This means that you cannot perform a citizen’s arrest on someone committing a summary offence, such as road traffic offences, minor assaults, or minor criminal damage. </a:t>
            </a:r>
            <a:br>
              <a:rPr lang="en-US" sz="2000" b="0" i="0" dirty="0">
                <a:solidFill>
                  <a:srgbClr val="212529"/>
                </a:solidFill>
                <a:effectLst/>
              </a:rPr>
            </a:br>
            <a:endParaRPr lang="en-US" sz="2000" b="0" i="0" dirty="0">
              <a:solidFill>
                <a:srgbClr val="212529"/>
              </a:solidFill>
              <a:effectLst/>
            </a:endParaRPr>
          </a:p>
          <a:p>
            <a:pPr marL="342900" indent="-342900" algn="l">
              <a:buFont typeface="Arial" panose="020B0604020202020204" pitchFamily="34" charset="0"/>
              <a:buChar char="•"/>
            </a:pPr>
            <a:r>
              <a:rPr lang="en-US" sz="2000" b="0" i="0" dirty="0">
                <a:solidFill>
                  <a:srgbClr val="212529"/>
                </a:solidFill>
                <a:effectLst/>
              </a:rPr>
              <a:t>The act states that you can arrest somebody to prevent them from:</a:t>
            </a:r>
          </a:p>
          <a:p>
            <a:pPr marL="800100" lvl="1" indent="-342900">
              <a:buFont typeface="Arial" panose="020B0604020202020204" pitchFamily="34" charset="0"/>
              <a:buChar char="•"/>
            </a:pPr>
            <a:r>
              <a:rPr lang="en-US" sz="2000" b="0" i="0" dirty="0">
                <a:solidFill>
                  <a:srgbClr val="212529"/>
                </a:solidFill>
                <a:effectLst/>
              </a:rPr>
              <a:t>Causing physical injury to themselves or someone else</a:t>
            </a:r>
          </a:p>
          <a:p>
            <a:pPr marL="800100" lvl="1" indent="-342900">
              <a:buFont typeface="Arial" panose="020B0604020202020204" pitchFamily="34" charset="0"/>
              <a:buChar char="•"/>
            </a:pPr>
            <a:r>
              <a:rPr lang="en-US" sz="2000" b="0" i="0" dirty="0">
                <a:solidFill>
                  <a:srgbClr val="212529"/>
                </a:solidFill>
                <a:effectLst/>
              </a:rPr>
              <a:t>Suffering a physical injury</a:t>
            </a:r>
          </a:p>
          <a:p>
            <a:pPr marL="800100" lvl="1" indent="-342900">
              <a:buFont typeface="Arial" panose="020B0604020202020204" pitchFamily="34" charset="0"/>
              <a:buChar char="•"/>
            </a:pPr>
            <a:r>
              <a:rPr lang="en-US" sz="2000" b="0" i="0" dirty="0">
                <a:solidFill>
                  <a:srgbClr val="212529"/>
                </a:solidFill>
                <a:effectLst/>
              </a:rPr>
              <a:t> Causing loss or damage to property</a:t>
            </a:r>
          </a:p>
          <a:p>
            <a:pPr marL="800100" lvl="1" indent="-342900">
              <a:buFont typeface="Arial" panose="020B0604020202020204" pitchFamily="34" charset="0"/>
              <a:buChar char="•"/>
            </a:pPr>
            <a:r>
              <a:rPr lang="en-US" sz="2000" b="0" i="0" dirty="0">
                <a:solidFill>
                  <a:srgbClr val="212529"/>
                </a:solidFill>
                <a:effectLst/>
              </a:rPr>
              <a:t> Attempting to escape before a Police officer is able to assume responsibility of them</a:t>
            </a:r>
          </a:p>
        </p:txBody>
      </p:sp>
    </p:spTree>
    <p:extLst>
      <p:ext uri="{BB962C8B-B14F-4D97-AF65-F5344CB8AC3E}">
        <p14:creationId xmlns:p14="http://schemas.microsoft.com/office/powerpoint/2010/main" val="11471562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191F6-0197-99CC-027F-CA7C9D470D9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E9741B-B706-95EA-CAF1-DC718C5BCBED}"/>
              </a:ext>
            </a:extLst>
          </p:cNvPr>
          <p:cNvSpPr>
            <a:spLocks noGrp="1"/>
          </p:cNvSpPr>
          <p:nvPr>
            <p:ph type="title"/>
          </p:nvPr>
        </p:nvSpPr>
        <p:spPr>
          <a:xfrm>
            <a:off x="412791" y="218536"/>
            <a:ext cx="8596668" cy="1320800"/>
          </a:xfrm>
        </p:spPr>
        <p:txBody>
          <a:bodyPr/>
          <a:lstStyle/>
          <a:p>
            <a:r>
              <a:rPr lang="en-GB" dirty="0"/>
              <a:t>Arrest by someone other than police?</a:t>
            </a:r>
          </a:p>
        </p:txBody>
      </p:sp>
      <p:sp>
        <p:nvSpPr>
          <p:cNvPr id="4" name="TextBox 3">
            <a:extLst>
              <a:ext uri="{FF2B5EF4-FFF2-40B4-BE49-F238E27FC236}">
                <a16:creationId xmlns:a16="http://schemas.microsoft.com/office/drawing/2014/main" id="{C6361A34-DB84-FA6A-E34E-45A6B01507A8}"/>
              </a:ext>
            </a:extLst>
          </p:cNvPr>
          <p:cNvSpPr txBox="1"/>
          <p:nvPr/>
        </p:nvSpPr>
        <p:spPr>
          <a:xfrm>
            <a:off x="501456" y="1050804"/>
            <a:ext cx="9142876" cy="4708981"/>
          </a:xfrm>
          <a:prstGeom prst="rect">
            <a:avLst/>
          </a:prstGeom>
          <a:noFill/>
        </p:spPr>
        <p:txBody>
          <a:bodyPr wrap="square">
            <a:spAutoFit/>
          </a:bodyPr>
          <a:lstStyle/>
          <a:p>
            <a:pPr marL="285750" indent="-285750" algn="l">
              <a:buFont typeface="Arial" panose="020B0604020202020204" pitchFamily="34" charset="0"/>
              <a:buChar char="•"/>
            </a:pPr>
            <a:r>
              <a:rPr lang="en-US" sz="2000" b="0" i="0" dirty="0">
                <a:solidFill>
                  <a:srgbClr val="212529"/>
                </a:solidFill>
                <a:effectLst/>
              </a:rPr>
              <a:t>Civilians also have a common law ‘power of arrest’ where there </a:t>
            </a:r>
            <a:r>
              <a:rPr lang="en-US" sz="2000" b="1" i="0" dirty="0">
                <a:solidFill>
                  <a:srgbClr val="212529"/>
                </a:solidFill>
                <a:effectLst/>
              </a:rPr>
              <a:t>is a breach of peace or if there are reasonable grounds to suggest there may be a breach of peace. </a:t>
            </a:r>
            <a:r>
              <a:rPr lang="en-US" sz="2000" b="0" i="0" dirty="0">
                <a:solidFill>
                  <a:srgbClr val="212529"/>
                </a:solidFill>
                <a:effectLst/>
              </a:rPr>
              <a:t>In these circumstances, </a:t>
            </a:r>
            <a:r>
              <a:rPr lang="en-US" sz="2000" b="0" i="0" u="sng" dirty="0">
                <a:solidFill>
                  <a:srgbClr val="212529"/>
                </a:solidFill>
                <a:effectLst/>
                <a:hlinkClick r:id="rId2"/>
              </a:rPr>
              <a:t>an arrest can be conducted if</a:t>
            </a:r>
            <a:r>
              <a:rPr lang="en-US" sz="2000" b="0" i="0" dirty="0">
                <a:solidFill>
                  <a:srgbClr val="212529"/>
                </a:solidFill>
                <a:effectLst/>
              </a:rPr>
              <a:t>:</a:t>
            </a:r>
          </a:p>
          <a:p>
            <a:pPr algn="l">
              <a:buFont typeface="Arial" panose="020B0604020202020204" pitchFamily="34" charset="0"/>
              <a:buChar char="•"/>
            </a:pPr>
            <a:endParaRPr lang="en-US" sz="2000" b="0" i="0" dirty="0">
              <a:solidFill>
                <a:srgbClr val="212529"/>
              </a:solidFill>
              <a:effectLst/>
            </a:endParaRPr>
          </a:p>
          <a:p>
            <a:pPr algn="l"/>
            <a:r>
              <a:rPr lang="en-US" sz="2000" b="0" i="0" dirty="0">
                <a:solidFill>
                  <a:srgbClr val="212529"/>
                </a:solidFill>
                <a:effectLst/>
              </a:rPr>
              <a:t>(a) a breach of the peace is committed in the person effecting the arrest’s presence,</a:t>
            </a:r>
          </a:p>
          <a:p>
            <a:pPr algn="l"/>
            <a:r>
              <a:rPr lang="en-US" sz="2000" b="0" i="0" dirty="0">
                <a:solidFill>
                  <a:srgbClr val="212529"/>
                </a:solidFill>
                <a:effectLst/>
              </a:rPr>
              <a:t>(b) the person effecting the arrest reasonably believes that such a breach will be committed in the immediate future by the person arrested, or</a:t>
            </a:r>
          </a:p>
          <a:p>
            <a:pPr algn="l"/>
            <a:r>
              <a:rPr lang="en-US" sz="2000" b="0" i="0" dirty="0">
                <a:solidFill>
                  <a:srgbClr val="212529"/>
                </a:solidFill>
                <a:effectLst/>
              </a:rPr>
              <a:t>(c) a breach of the peace has been committed or the person effecting the arrest reasonably believes that a breach of the peace has occurred and that a further breach is threatened.</a:t>
            </a:r>
          </a:p>
          <a:p>
            <a:pPr algn="l"/>
            <a:endParaRPr lang="en-US" sz="2000" b="0" i="0" dirty="0">
              <a:solidFill>
                <a:srgbClr val="212529"/>
              </a:solidFill>
              <a:effectLst/>
            </a:endParaRPr>
          </a:p>
          <a:p>
            <a:pPr algn="l"/>
            <a:r>
              <a:rPr lang="en-US" sz="2000" b="0" i="0" dirty="0">
                <a:solidFill>
                  <a:srgbClr val="212529"/>
                </a:solidFill>
                <a:effectLst/>
              </a:rPr>
              <a:t>In any circumstance, it’s vital to make certain you have an appropriate reason to make the arrest, as arresting someone who is found innocent can leave you open to being charged with unlawful arrest or false imprisonment.</a:t>
            </a:r>
          </a:p>
        </p:txBody>
      </p:sp>
    </p:spTree>
    <p:extLst>
      <p:ext uri="{BB962C8B-B14F-4D97-AF65-F5344CB8AC3E}">
        <p14:creationId xmlns:p14="http://schemas.microsoft.com/office/powerpoint/2010/main" val="28207790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3A307-B544-027C-0AA2-A1FC070C9269}"/>
              </a:ext>
            </a:extLst>
          </p:cNvPr>
          <p:cNvSpPr>
            <a:spLocks noGrp="1"/>
          </p:cNvSpPr>
          <p:nvPr>
            <p:ph type="title"/>
          </p:nvPr>
        </p:nvSpPr>
        <p:spPr/>
        <p:txBody>
          <a:bodyPr/>
          <a:lstStyle/>
          <a:p>
            <a:r>
              <a:rPr lang="en-GB" dirty="0"/>
              <a:t>QUESTION:  What is a ‘breach of the peace’?</a:t>
            </a:r>
          </a:p>
        </p:txBody>
      </p:sp>
    </p:spTree>
    <p:extLst>
      <p:ext uri="{BB962C8B-B14F-4D97-AF65-F5344CB8AC3E}">
        <p14:creationId xmlns:p14="http://schemas.microsoft.com/office/powerpoint/2010/main" val="21411577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2F974-1713-5797-56EF-E24FAF1948D0}"/>
              </a:ext>
            </a:extLst>
          </p:cNvPr>
          <p:cNvSpPr>
            <a:spLocks noGrp="1"/>
          </p:cNvSpPr>
          <p:nvPr>
            <p:ph type="title"/>
          </p:nvPr>
        </p:nvSpPr>
        <p:spPr>
          <a:xfrm>
            <a:off x="1118897" y="76200"/>
            <a:ext cx="10157354" cy="1397000"/>
          </a:xfrm>
        </p:spPr>
        <p:txBody>
          <a:bodyPr anchor="b">
            <a:normAutofit/>
          </a:bodyPr>
          <a:lstStyle/>
          <a:p>
            <a:r>
              <a:rPr lang="en-GB" dirty="0">
                <a:highlight>
                  <a:srgbClr val="FFFF00"/>
                </a:highlight>
              </a:rPr>
              <a:t>Elkington v DPP (2012)</a:t>
            </a:r>
          </a:p>
        </p:txBody>
      </p:sp>
      <p:sp>
        <p:nvSpPr>
          <p:cNvPr id="3" name="Content Placeholder 2">
            <a:extLst>
              <a:ext uri="{FF2B5EF4-FFF2-40B4-BE49-F238E27FC236}">
                <a16:creationId xmlns:a16="http://schemas.microsoft.com/office/drawing/2014/main" id="{D3D18917-4881-0ED4-3A1E-B2E3A59749D3}"/>
              </a:ext>
            </a:extLst>
          </p:cNvPr>
          <p:cNvSpPr>
            <a:spLocks noGrp="1"/>
          </p:cNvSpPr>
          <p:nvPr>
            <p:ph sz="half" idx="1"/>
          </p:nvPr>
        </p:nvSpPr>
        <p:spPr>
          <a:xfrm>
            <a:off x="1118897" y="1701800"/>
            <a:ext cx="4977104" cy="4470400"/>
          </a:xfrm>
        </p:spPr>
        <p:txBody>
          <a:bodyPr>
            <a:normAutofit/>
          </a:bodyPr>
          <a:lstStyle/>
          <a:p>
            <a:r>
              <a:rPr lang="en-GB" dirty="0"/>
              <a:t>Read up about this case</a:t>
            </a:r>
          </a:p>
          <a:p>
            <a:r>
              <a:rPr lang="en-GB" dirty="0"/>
              <a:t>What was the case about?</a:t>
            </a:r>
          </a:p>
          <a:p>
            <a:r>
              <a:rPr lang="en-GB" dirty="0"/>
              <a:t>What are your thoughts?</a:t>
            </a:r>
          </a:p>
        </p:txBody>
      </p:sp>
      <p:pic>
        <p:nvPicPr>
          <p:cNvPr id="4" name="Picture 3">
            <a:extLst>
              <a:ext uri="{FF2B5EF4-FFF2-40B4-BE49-F238E27FC236}">
                <a16:creationId xmlns:a16="http://schemas.microsoft.com/office/drawing/2014/main" id="{9747DFC6-6470-40D3-10A6-E07D65AEB212}"/>
              </a:ext>
            </a:extLst>
          </p:cNvPr>
          <p:cNvPicPr>
            <a:picLocks noChangeAspect="1"/>
          </p:cNvPicPr>
          <p:nvPr/>
        </p:nvPicPr>
        <p:blipFill>
          <a:blip r:embed="rId2"/>
          <a:stretch>
            <a:fillRect/>
          </a:stretch>
        </p:blipFill>
        <p:spPr>
          <a:xfrm>
            <a:off x="6770337" y="1701800"/>
            <a:ext cx="4034725" cy="4470400"/>
          </a:xfrm>
          <a:prstGeom prst="rect">
            <a:avLst/>
          </a:prstGeom>
          <a:noFill/>
        </p:spPr>
      </p:pic>
    </p:spTree>
    <p:extLst>
      <p:ext uri="{BB962C8B-B14F-4D97-AF65-F5344CB8AC3E}">
        <p14:creationId xmlns:p14="http://schemas.microsoft.com/office/powerpoint/2010/main" val="2455656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5AFB369-4673-4727-A7CD-D86AFE0AE0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11" name="Freeform 14">
              <a:extLst>
                <a:ext uri="{FF2B5EF4-FFF2-40B4-BE49-F238E27FC236}">
                  <a16:creationId xmlns:a16="http://schemas.microsoft.com/office/drawing/2014/main" id="{50709826-4D6B-4A97-8DB3-5DA166626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2" name="Straight Connector 11">
              <a:extLst>
                <a:ext uri="{FF2B5EF4-FFF2-40B4-BE49-F238E27FC236}">
                  <a16:creationId xmlns:a16="http://schemas.microsoft.com/office/drawing/2014/main" id="{47263F58-6EE6-45B3-9BF2-C0BD5D30A5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5197CE03-EB81-4718-BEA1-C2D488961E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A3451629-72D6-4E33-A99A-40FAF744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E04F0FD4-BCD5-4435-A6B5-A2E69303B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DE110F09-1C81-4E73-B5E9-D857CD879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273A9C01-06BD-4E8E-8BBF-2E2A9ECF49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B206C9B2-27BE-4B6F-A4D0-485FBBEB5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2E7D673E-0C5C-4F2B-B46E-3E9286B9E8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F0F78B34-9B26-4CA9-B8F0-B9638730F9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5" name="Picture 4">
            <a:extLst>
              <a:ext uri="{FF2B5EF4-FFF2-40B4-BE49-F238E27FC236}">
                <a16:creationId xmlns:a16="http://schemas.microsoft.com/office/drawing/2014/main" id="{D0EA0C40-1D8F-3CD0-D5E7-B98876DA3F6F}"/>
              </a:ext>
            </a:extLst>
          </p:cNvPr>
          <p:cNvPicPr>
            <a:picLocks noChangeAspect="1"/>
          </p:cNvPicPr>
          <p:nvPr/>
        </p:nvPicPr>
        <p:blipFill>
          <a:blip r:embed="rId2"/>
          <a:srcRect r="22026"/>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B6093BCE-9C84-FACC-2B25-EDFE232918BD}"/>
              </a:ext>
            </a:extLst>
          </p:cNvPr>
          <p:cNvSpPr>
            <a:spLocks noGrp="1"/>
          </p:cNvSpPr>
          <p:nvPr>
            <p:ph type="title"/>
          </p:nvPr>
        </p:nvSpPr>
        <p:spPr>
          <a:xfrm>
            <a:off x="668867" y="1678666"/>
            <a:ext cx="4088190" cy="2369093"/>
          </a:xfrm>
        </p:spPr>
        <p:txBody>
          <a:bodyPr vert="horz" lIns="91440" tIns="45720" rIns="91440" bIns="45720" rtlCol="0" anchor="b">
            <a:normAutofit/>
          </a:bodyPr>
          <a:lstStyle/>
          <a:p>
            <a:pPr algn="r"/>
            <a:r>
              <a:rPr lang="en-US" sz="4800"/>
              <a:t>Search of premises</a:t>
            </a:r>
          </a:p>
        </p:txBody>
      </p:sp>
      <p:cxnSp>
        <p:nvCxnSpPr>
          <p:cNvPr id="22" name="Straight Connector 21">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1346930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3150B-E96A-4CED-B1E4-54641A533FCF}"/>
              </a:ext>
            </a:extLst>
          </p:cNvPr>
          <p:cNvSpPr>
            <a:spLocks noGrp="1"/>
          </p:cNvSpPr>
          <p:nvPr>
            <p:ph type="title"/>
          </p:nvPr>
        </p:nvSpPr>
        <p:spPr/>
        <p:txBody>
          <a:bodyPr/>
          <a:lstStyle/>
          <a:p>
            <a:r>
              <a:rPr lang="en-GB" dirty="0"/>
              <a:t>Power to Search After Arrest</a:t>
            </a:r>
          </a:p>
        </p:txBody>
      </p:sp>
      <p:sp>
        <p:nvSpPr>
          <p:cNvPr id="3" name="Content Placeholder 2">
            <a:extLst>
              <a:ext uri="{FF2B5EF4-FFF2-40B4-BE49-F238E27FC236}">
                <a16:creationId xmlns:a16="http://schemas.microsoft.com/office/drawing/2014/main" id="{EB423BEB-0E75-487A-80D8-A0514EAAA400}"/>
              </a:ext>
            </a:extLst>
          </p:cNvPr>
          <p:cNvSpPr>
            <a:spLocks noGrp="1"/>
          </p:cNvSpPr>
          <p:nvPr>
            <p:ph idx="1"/>
          </p:nvPr>
        </p:nvSpPr>
        <p:spPr>
          <a:xfrm>
            <a:off x="631327" y="1488613"/>
            <a:ext cx="8596668" cy="4917938"/>
          </a:xfrm>
        </p:spPr>
        <p:txBody>
          <a:bodyPr>
            <a:normAutofit/>
          </a:bodyPr>
          <a:lstStyle/>
          <a:p>
            <a:pPr marL="0" indent="0">
              <a:buNone/>
            </a:pPr>
            <a:r>
              <a:rPr lang="en-GB" altLang="en-US" sz="2000" u="sng" dirty="0">
                <a:hlinkClick r:id="rId2"/>
              </a:rPr>
              <a:t>s54 PACE </a:t>
            </a:r>
            <a:r>
              <a:rPr lang="en-GB" altLang="en-US" sz="2000" u="sng" dirty="0"/>
              <a:t>- </a:t>
            </a:r>
            <a:r>
              <a:rPr lang="en-GB" altLang="en-US" sz="2000" dirty="0"/>
              <a:t>Of arrested person, on arrival at police station.</a:t>
            </a:r>
          </a:p>
          <a:p>
            <a:pPr marL="0" indent="0">
              <a:buNone/>
            </a:pPr>
            <a:r>
              <a:rPr lang="en-GB" altLang="en-US" sz="2000" dirty="0"/>
              <a:t>       </a:t>
            </a:r>
            <a:r>
              <a:rPr lang="en-GB" altLang="en-US" sz="2000" dirty="0">
                <a:hlinkClick r:id="rId3"/>
              </a:rPr>
              <a:t> </a:t>
            </a:r>
            <a:r>
              <a:rPr lang="en-GB" altLang="en-US" sz="2000" u="sng" dirty="0">
                <a:hlinkClick r:id="rId3"/>
              </a:rPr>
              <a:t>s32 PACE </a:t>
            </a:r>
            <a:r>
              <a:rPr lang="en-GB" altLang="en-US" sz="2000" dirty="0">
                <a:hlinkClick r:id="rId3"/>
              </a:rPr>
              <a:t> </a:t>
            </a:r>
            <a:r>
              <a:rPr lang="en-GB" altLang="en-US" sz="2000" dirty="0"/>
              <a:t>- Of arrested person, at a place other than police station.</a:t>
            </a:r>
          </a:p>
          <a:p>
            <a:pPr marL="457200" lvl="1" indent="0">
              <a:buNone/>
            </a:pPr>
            <a:r>
              <a:rPr lang="en-GB" altLang="en-US" dirty="0"/>
              <a:t>officer has reasonable grounds to believe arrested person presents a danger to others.</a:t>
            </a:r>
          </a:p>
          <a:p>
            <a:pPr marL="457200" lvl="1" indent="0">
              <a:buNone/>
            </a:pPr>
            <a:r>
              <a:rPr lang="en-GB" altLang="en-US" dirty="0"/>
              <a:t>For items which may be used for escape.</a:t>
            </a:r>
          </a:p>
          <a:p>
            <a:pPr marL="457200" lvl="1" indent="0">
              <a:buNone/>
            </a:pPr>
            <a:r>
              <a:rPr lang="en-GB" altLang="en-US" dirty="0"/>
              <a:t>For evidence relating to an offence</a:t>
            </a:r>
          </a:p>
          <a:p>
            <a:pPr marL="457200" lvl="1" indent="0">
              <a:buNone/>
            </a:pPr>
            <a:r>
              <a:rPr lang="en-GB" altLang="en-US" dirty="0"/>
              <a:t>(Indictable offences only) the premises where suspect arrested/was immediately prior to arrest for evidence</a:t>
            </a:r>
          </a:p>
          <a:p>
            <a:pPr marL="457200" lvl="1" indent="0">
              <a:buNone/>
            </a:pPr>
            <a:r>
              <a:rPr lang="en-GB" altLang="en-US" sz="2000" u="sng" dirty="0">
                <a:hlinkClick r:id="rId4"/>
              </a:rPr>
              <a:t>s18 PACE</a:t>
            </a:r>
            <a:r>
              <a:rPr lang="en-GB" altLang="en-US" sz="2000" u="sng" dirty="0"/>
              <a:t> </a:t>
            </a:r>
            <a:r>
              <a:rPr lang="en-GB" altLang="en-US" sz="2000" dirty="0"/>
              <a:t> - Of premises “occupied or controlled” by arrested person, after arrest </a:t>
            </a:r>
          </a:p>
          <a:p>
            <a:pPr marL="457200" lvl="1" indent="0">
              <a:buNone/>
            </a:pPr>
            <a:r>
              <a:rPr lang="en-GB" altLang="en-US" dirty="0"/>
              <a:t>officer has reasonable grounds to  believe evidence on the premises.</a:t>
            </a:r>
            <a:endParaRPr lang="en-GB" altLang="en-US" b="1" dirty="0"/>
          </a:p>
          <a:p>
            <a:pPr marL="457200" lvl="1" indent="0">
              <a:buNone/>
            </a:pPr>
            <a:r>
              <a:rPr lang="en-GB" altLang="en-US" dirty="0"/>
              <a:t>Requires written authority from Inspector</a:t>
            </a:r>
          </a:p>
          <a:p>
            <a:endParaRPr lang="en-GB" dirty="0"/>
          </a:p>
        </p:txBody>
      </p:sp>
    </p:spTree>
    <p:extLst>
      <p:ext uri="{BB962C8B-B14F-4D97-AF65-F5344CB8AC3E}">
        <p14:creationId xmlns:p14="http://schemas.microsoft.com/office/powerpoint/2010/main" val="28142239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4228D-E94C-AE66-AC72-B2ECE744BC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06E838-F970-B5B7-E15D-FAF8B8AD3334}"/>
              </a:ext>
            </a:extLst>
          </p:cNvPr>
          <p:cNvSpPr>
            <a:spLocks noGrp="1"/>
          </p:cNvSpPr>
          <p:nvPr>
            <p:ph type="title"/>
          </p:nvPr>
        </p:nvSpPr>
        <p:spPr>
          <a:xfrm>
            <a:off x="531729" y="282105"/>
            <a:ext cx="8596668" cy="836142"/>
          </a:xfrm>
        </p:spPr>
        <p:txBody>
          <a:bodyPr/>
          <a:lstStyle/>
          <a:p>
            <a:r>
              <a:rPr lang="en-GB" dirty="0"/>
              <a:t>Search Warrants</a:t>
            </a:r>
          </a:p>
        </p:txBody>
      </p:sp>
      <p:sp>
        <p:nvSpPr>
          <p:cNvPr id="3" name="Content Placeholder 2">
            <a:extLst>
              <a:ext uri="{FF2B5EF4-FFF2-40B4-BE49-F238E27FC236}">
                <a16:creationId xmlns:a16="http://schemas.microsoft.com/office/drawing/2014/main" id="{47881F3E-9707-077C-44FC-4C1D5C2E0F8D}"/>
              </a:ext>
            </a:extLst>
          </p:cNvPr>
          <p:cNvSpPr>
            <a:spLocks noGrp="1"/>
          </p:cNvSpPr>
          <p:nvPr>
            <p:ph idx="1"/>
          </p:nvPr>
        </p:nvSpPr>
        <p:spPr>
          <a:xfrm>
            <a:off x="357003" y="1118246"/>
            <a:ext cx="9421836" cy="5501089"/>
          </a:xfrm>
        </p:spPr>
        <p:txBody>
          <a:bodyPr>
            <a:normAutofit/>
          </a:bodyPr>
          <a:lstStyle/>
          <a:p>
            <a:r>
              <a:rPr lang="en-GB" dirty="0"/>
              <a:t>Code B applies</a:t>
            </a:r>
          </a:p>
          <a:p>
            <a:r>
              <a:rPr lang="en-GB" dirty="0"/>
              <a:t>Section 8 PACE entitles p.c. to make an application to a magistrate for a warrant to enter and search</a:t>
            </a:r>
          </a:p>
          <a:p>
            <a:r>
              <a:rPr lang="en-GB" dirty="0"/>
              <a:t>Must be reasonable grounds to believe:</a:t>
            </a:r>
          </a:p>
          <a:p>
            <a:pPr lvl="1"/>
            <a:r>
              <a:rPr lang="en-GB" dirty="0"/>
              <a:t>An indictable offence has been committed</a:t>
            </a:r>
          </a:p>
          <a:p>
            <a:pPr lvl="1"/>
            <a:r>
              <a:rPr lang="en-GB" dirty="0"/>
              <a:t>Material on premises likely to be of substantial value to the investigation</a:t>
            </a:r>
          </a:p>
          <a:p>
            <a:pPr lvl="1"/>
            <a:r>
              <a:rPr lang="en-GB" dirty="0"/>
              <a:t>Material is likely to be relevant evidence: and</a:t>
            </a:r>
          </a:p>
          <a:p>
            <a:pPr lvl="1"/>
            <a:r>
              <a:rPr lang="en-GB" dirty="0"/>
              <a:t>The items do not consist of or include items subject to legal professional privilege or excluded material or special procedure material.</a:t>
            </a:r>
          </a:p>
          <a:p>
            <a:r>
              <a:rPr lang="en-GB" dirty="0"/>
              <a:t>Types of warrant: specific premises or all premises</a:t>
            </a:r>
          </a:p>
          <a:p>
            <a:r>
              <a:rPr lang="en-GB" dirty="0"/>
              <a:t>To comply with right under ECHR the power must:</a:t>
            </a:r>
          </a:p>
          <a:p>
            <a:pPr lvl="1"/>
            <a:r>
              <a:rPr lang="en-GB" dirty="0"/>
              <a:t>Be prescribed by law;</a:t>
            </a:r>
          </a:p>
          <a:p>
            <a:pPr lvl="1"/>
            <a:r>
              <a:rPr lang="en-GB" dirty="0"/>
              <a:t>Exercised in pursuit of a legitimate aim</a:t>
            </a:r>
          </a:p>
          <a:p>
            <a:pPr lvl="1"/>
            <a:r>
              <a:rPr lang="en-GB" dirty="0"/>
              <a:t>Be proportionate to the aim</a:t>
            </a:r>
          </a:p>
        </p:txBody>
      </p:sp>
    </p:spTree>
    <p:extLst>
      <p:ext uri="{BB962C8B-B14F-4D97-AF65-F5344CB8AC3E}">
        <p14:creationId xmlns:p14="http://schemas.microsoft.com/office/powerpoint/2010/main" val="1846537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9DFAC-990F-D1AD-E0C8-5B95FA57C9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FEA9CC-8225-4E68-C26F-191C3CE3AF9E}"/>
              </a:ext>
            </a:extLst>
          </p:cNvPr>
          <p:cNvSpPr>
            <a:spLocks noGrp="1"/>
          </p:cNvSpPr>
          <p:nvPr>
            <p:ph type="title"/>
          </p:nvPr>
        </p:nvSpPr>
        <p:spPr>
          <a:xfrm>
            <a:off x="316233" y="171445"/>
            <a:ext cx="8596668" cy="836142"/>
          </a:xfrm>
        </p:spPr>
        <p:txBody>
          <a:bodyPr/>
          <a:lstStyle/>
          <a:p>
            <a:r>
              <a:rPr lang="en-GB" dirty="0"/>
              <a:t>Search of property</a:t>
            </a:r>
          </a:p>
        </p:txBody>
      </p:sp>
      <p:sp>
        <p:nvSpPr>
          <p:cNvPr id="3" name="Content Placeholder 2">
            <a:extLst>
              <a:ext uri="{FF2B5EF4-FFF2-40B4-BE49-F238E27FC236}">
                <a16:creationId xmlns:a16="http://schemas.microsoft.com/office/drawing/2014/main" id="{9FDFD241-84B7-DD6A-E98E-00764C89257B}"/>
              </a:ext>
            </a:extLst>
          </p:cNvPr>
          <p:cNvSpPr>
            <a:spLocks noGrp="1"/>
          </p:cNvSpPr>
          <p:nvPr>
            <p:ph idx="1"/>
          </p:nvPr>
        </p:nvSpPr>
        <p:spPr>
          <a:xfrm>
            <a:off x="316233" y="896927"/>
            <a:ext cx="9421836" cy="5358268"/>
          </a:xfrm>
        </p:spPr>
        <p:txBody>
          <a:bodyPr>
            <a:normAutofit fontScale="92500" lnSpcReduction="20000"/>
          </a:bodyPr>
          <a:lstStyle/>
          <a:p>
            <a:r>
              <a:rPr lang="en-GB" dirty="0"/>
              <a:t>Code B para 5 applies</a:t>
            </a:r>
          </a:p>
          <a:p>
            <a:r>
              <a:rPr lang="en-GB" dirty="0"/>
              <a:t>Powers under:</a:t>
            </a:r>
          </a:p>
          <a:p>
            <a:pPr lvl="1"/>
            <a:r>
              <a:rPr lang="en-GB" dirty="0"/>
              <a:t>Common law: with permission of the occupier</a:t>
            </a:r>
          </a:p>
          <a:p>
            <a:pPr lvl="1"/>
            <a:r>
              <a:rPr lang="en-GB" dirty="0"/>
              <a:t>Common law: to deal with a breach of the peace</a:t>
            </a:r>
          </a:p>
          <a:p>
            <a:pPr lvl="1"/>
            <a:r>
              <a:rPr lang="en-GB" dirty="0"/>
              <a:t>S 8 PACE – with search warrant from magistrate</a:t>
            </a:r>
          </a:p>
          <a:p>
            <a:pPr lvl="1"/>
            <a:r>
              <a:rPr lang="en-GB" dirty="0"/>
              <a:t>S 17 PACE – in order to locate and arrest a suspect for an indictable offence</a:t>
            </a:r>
          </a:p>
          <a:p>
            <a:pPr lvl="1"/>
            <a:r>
              <a:rPr lang="en-GB" dirty="0"/>
              <a:t>S 32 PACE – after arrest for an indictable or either way offence, pc can search premises where the suspect was at the time of arrest or immediately prior</a:t>
            </a:r>
          </a:p>
          <a:p>
            <a:pPr lvl="1"/>
            <a:r>
              <a:rPr lang="en-GB" dirty="0"/>
              <a:t>S 18 PACE – after arrest for an indictable or either way offence, pc may search premises occupied or controlled by the suspect for evidence relating to the offence for which they were arrested.</a:t>
            </a:r>
          </a:p>
          <a:p>
            <a:pPr lvl="1"/>
            <a:r>
              <a:rPr lang="en-GB" dirty="0"/>
              <a:t>Part 4 Terrorism Act 2000: Assistant Chief </a:t>
            </a:r>
            <a:r>
              <a:rPr lang="en-GB" dirty="0" err="1"/>
              <a:t>Const.can</a:t>
            </a:r>
            <a:r>
              <a:rPr lang="en-GB" dirty="0"/>
              <a:t> authorise a search where necessary to prevent terrorist acts.  Equality Act 2010 applies and officers must avoid racial or religious profiling when making these search decisions.</a:t>
            </a:r>
          </a:p>
          <a:p>
            <a:pPr lvl="1"/>
            <a:endParaRPr lang="en-GB" dirty="0"/>
          </a:p>
          <a:p>
            <a:r>
              <a:rPr lang="en-GB" dirty="0"/>
              <a:t>Section 19 PACE - Power to seize anything on the premises search if r. grounds for believing:</a:t>
            </a:r>
          </a:p>
          <a:p>
            <a:pPr lvl="1"/>
            <a:r>
              <a:rPr lang="en-GB" dirty="0"/>
              <a:t>Item(s) have been obtained in consequence of commission of an offence or evidence relating to it; and</a:t>
            </a:r>
          </a:p>
          <a:p>
            <a:pPr lvl="1"/>
            <a:r>
              <a:rPr lang="en-GB" dirty="0"/>
              <a:t>Necessary to seize to prevent loss or destruction or being hidden</a:t>
            </a:r>
          </a:p>
          <a:p>
            <a:pPr marL="457200" lvl="1" indent="0">
              <a:buNone/>
            </a:pPr>
            <a:endParaRPr lang="en-GB" dirty="0"/>
          </a:p>
        </p:txBody>
      </p:sp>
    </p:spTree>
    <p:extLst>
      <p:ext uri="{BB962C8B-B14F-4D97-AF65-F5344CB8AC3E}">
        <p14:creationId xmlns:p14="http://schemas.microsoft.com/office/powerpoint/2010/main" val="21282511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5AFB369-4673-4727-A7CD-D86AFE0AE0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11" name="Freeform 14">
              <a:extLst>
                <a:ext uri="{FF2B5EF4-FFF2-40B4-BE49-F238E27FC236}">
                  <a16:creationId xmlns:a16="http://schemas.microsoft.com/office/drawing/2014/main" id="{50709826-4D6B-4A97-8DB3-5DA166626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2" name="Straight Connector 11">
              <a:extLst>
                <a:ext uri="{FF2B5EF4-FFF2-40B4-BE49-F238E27FC236}">
                  <a16:creationId xmlns:a16="http://schemas.microsoft.com/office/drawing/2014/main" id="{47263F58-6EE6-45B3-9BF2-C0BD5D30A5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5197CE03-EB81-4718-BEA1-C2D488961E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4" name="Rectangle 23">
              <a:extLst>
                <a:ext uri="{FF2B5EF4-FFF2-40B4-BE49-F238E27FC236}">
                  <a16:creationId xmlns:a16="http://schemas.microsoft.com/office/drawing/2014/main" id="{A3451629-72D6-4E33-A99A-40FAF744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Rectangle 25">
              <a:extLst>
                <a:ext uri="{FF2B5EF4-FFF2-40B4-BE49-F238E27FC236}">
                  <a16:creationId xmlns:a16="http://schemas.microsoft.com/office/drawing/2014/main" id="{E04F0FD4-BCD5-4435-A6B5-A2E69303B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Isosceles Triangle 15">
              <a:extLst>
                <a:ext uri="{FF2B5EF4-FFF2-40B4-BE49-F238E27FC236}">
                  <a16:creationId xmlns:a16="http://schemas.microsoft.com/office/drawing/2014/main" id="{DE110F09-1C81-4E73-B5E9-D857CD879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7">
              <a:extLst>
                <a:ext uri="{FF2B5EF4-FFF2-40B4-BE49-F238E27FC236}">
                  <a16:creationId xmlns:a16="http://schemas.microsoft.com/office/drawing/2014/main" id="{273A9C01-06BD-4E8E-8BBF-2E2A9ECF49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8">
              <a:extLst>
                <a:ext uri="{FF2B5EF4-FFF2-40B4-BE49-F238E27FC236}">
                  <a16:creationId xmlns:a16="http://schemas.microsoft.com/office/drawing/2014/main" id="{B206C9B2-27BE-4B6F-A4D0-485FBBEB5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Rectangle 29">
              <a:extLst>
                <a:ext uri="{FF2B5EF4-FFF2-40B4-BE49-F238E27FC236}">
                  <a16:creationId xmlns:a16="http://schemas.microsoft.com/office/drawing/2014/main" id="{2E7D673E-0C5C-4F2B-B46E-3E9286B9E8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0" name="Isosceles Triangle 19">
              <a:extLst>
                <a:ext uri="{FF2B5EF4-FFF2-40B4-BE49-F238E27FC236}">
                  <a16:creationId xmlns:a16="http://schemas.microsoft.com/office/drawing/2014/main" id="{F0F78B34-9B26-4CA9-B8F0-B9638730F9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pic>
        <p:nvPicPr>
          <p:cNvPr id="5" name="Picture 4" descr="A close-up of a police officer's jacket&#10;&#10;Description automatically generated">
            <a:extLst>
              <a:ext uri="{FF2B5EF4-FFF2-40B4-BE49-F238E27FC236}">
                <a16:creationId xmlns:a16="http://schemas.microsoft.com/office/drawing/2014/main" id="{1CFAD464-942E-878B-98AB-4873AE6002E4}"/>
              </a:ext>
            </a:extLst>
          </p:cNvPr>
          <p:cNvPicPr>
            <a:picLocks noChangeAspect="1"/>
          </p:cNvPicPr>
          <p:nvPr/>
        </p:nvPicPr>
        <p:blipFill>
          <a:blip r:embed="rId2"/>
          <a:srcRect l="21994" r="42484"/>
          <a:stretch/>
        </p:blipFill>
        <p:spPr>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p:spPr>
      </p:pic>
      <p:sp>
        <p:nvSpPr>
          <p:cNvPr id="2" name="Title 1">
            <a:extLst>
              <a:ext uri="{FF2B5EF4-FFF2-40B4-BE49-F238E27FC236}">
                <a16:creationId xmlns:a16="http://schemas.microsoft.com/office/drawing/2014/main" id="{6E8CF9F3-CE32-0B40-CF1D-0280EDB47B31}"/>
              </a:ext>
            </a:extLst>
          </p:cNvPr>
          <p:cNvSpPr>
            <a:spLocks noGrp="1"/>
          </p:cNvSpPr>
          <p:nvPr>
            <p:ph type="title"/>
          </p:nvPr>
        </p:nvSpPr>
        <p:spPr>
          <a:xfrm>
            <a:off x="668867" y="1678666"/>
            <a:ext cx="4088190" cy="2369093"/>
          </a:xfrm>
        </p:spPr>
        <p:txBody>
          <a:bodyPr vert="horz" lIns="91440" tIns="45720" rIns="91440" bIns="45720" rtlCol="0" anchor="b">
            <a:normAutofit/>
          </a:bodyPr>
          <a:lstStyle/>
          <a:p>
            <a:pPr algn="r"/>
            <a:r>
              <a:rPr lang="en-US" sz="4800"/>
              <a:t>Detention</a:t>
            </a:r>
          </a:p>
        </p:txBody>
      </p:sp>
      <p:cxnSp>
        <p:nvCxnSpPr>
          <p:cNvPr id="22" name="Straight Connector 21">
            <a:extLst>
              <a:ext uri="{FF2B5EF4-FFF2-40B4-BE49-F238E27FC236}">
                <a16:creationId xmlns:a16="http://schemas.microsoft.com/office/drawing/2014/main" id="{A57C1A16-B8AB-4D99-A195-A38F556A64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4" name="Straight Connector 23">
            <a:extLst>
              <a:ext uri="{FF2B5EF4-FFF2-40B4-BE49-F238E27FC236}">
                <a16:creationId xmlns:a16="http://schemas.microsoft.com/office/drawing/2014/main" id="{F8A9B20B-D1DD-4573-B5EC-55802951923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6" name="Rectangle 23">
            <a:extLst>
              <a:ext uri="{FF2B5EF4-FFF2-40B4-BE49-F238E27FC236}">
                <a16:creationId xmlns:a16="http://schemas.microsoft.com/office/drawing/2014/main" id="{66D61E08-70C3-48D8-BEA0-787111DC3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5">
            <a:extLst>
              <a:ext uri="{FF2B5EF4-FFF2-40B4-BE49-F238E27FC236}">
                <a16:creationId xmlns:a16="http://schemas.microsoft.com/office/drawing/2014/main" id="{FC55298F-0AE5-478E-AD2B-03C2614C5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Isosceles Triangle 24">
            <a:extLst>
              <a:ext uri="{FF2B5EF4-FFF2-40B4-BE49-F238E27FC236}">
                <a16:creationId xmlns:a16="http://schemas.microsoft.com/office/drawing/2014/main" id="{C180E4EA-0B63-4779-A895-7E90E71088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27">
            <a:extLst>
              <a:ext uri="{FF2B5EF4-FFF2-40B4-BE49-F238E27FC236}">
                <a16:creationId xmlns:a16="http://schemas.microsoft.com/office/drawing/2014/main" id="{CEE01D9D-3DE8-4EED-B0D3-8F3C79CC76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8">
            <a:extLst>
              <a:ext uri="{FF2B5EF4-FFF2-40B4-BE49-F238E27FC236}">
                <a16:creationId xmlns:a16="http://schemas.microsoft.com/office/drawing/2014/main" id="{89AF5CE9-607F-43F4-8983-DCD6DA4051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6" name="Rectangle 29">
            <a:extLst>
              <a:ext uri="{FF2B5EF4-FFF2-40B4-BE49-F238E27FC236}">
                <a16:creationId xmlns:a16="http://schemas.microsoft.com/office/drawing/2014/main" id="{6EEA2DBD-9E1E-4521-8C01-F32AD18A8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8" name="Isosceles Triangle 29">
            <a:extLst>
              <a:ext uri="{FF2B5EF4-FFF2-40B4-BE49-F238E27FC236}">
                <a16:creationId xmlns:a16="http://schemas.microsoft.com/office/drawing/2014/main" id="{15BBD2C1-BA9B-46A9-A27A-33498B1692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5243194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69D80-159E-4656-BEAE-82F5BF49FF62}"/>
              </a:ext>
            </a:extLst>
          </p:cNvPr>
          <p:cNvSpPr>
            <a:spLocks noGrp="1"/>
          </p:cNvSpPr>
          <p:nvPr>
            <p:ph type="title"/>
          </p:nvPr>
        </p:nvSpPr>
        <p:spPr>
          <a:xfrm>
            <a:off x="479376" y="404664"/>
            <a:ext cx="10157354" cy="904528"/>
          </a:xfrm>
        </p:spPr>
        <p:txBody>
          <a:bodyPr/>
          <a:lstStyle/>
          <a:p>
            <a:r>
              <a:rPr lang="en-GB" dirty="0"/>
              <a:t>Power to Detain/Question</a:t>
            </a:r>
          </a:p>
        </p:txBody>
      </p:sp>
      <p:sp>
        <p:nvSpPr>
          <p:cNvPr id="3" name="Content Placeholder 2">
            <a:extLst>
              <a:ext uri="{FF2B5EF4-FFF2-40B4-BE49-F238E27FC236}">
                <a16:creationId xmlns:a16="http://schemas.microsoft.com/office/drawing/2014/main" id="{2D16B8DA-7932-4D60-BC8B-D8F0CB6679E4}"/>
              </a:ext>
            </a:extLst>
          </p:cNvPr>
          <p:cNvSpPr>
            <a:spLocks noGrp="1"/>
          </p:cNvSpPr>
          <p:nvPr>
            <p:ph idx="1"/>
          </p:nvPr>
        </p:nvSpPr>
        <p:spPr>
          <a:xfrm>
            <a:off x="695400" y="1412776"/>
            <a:ext cx="10585176" cy="5184576"/>
          </a:xfrm>
        </p:spPr>
        <p:txBody>
          <a:bodyPr>
            <a:normAutofit fontScale="92500" lnSpcReduction="10000"/>
          </a:bodyPr>
          <a:lstStyle/>
          <a:p>
            <a:pPr eaLnBrk="1" hangingPunct="1"/>
            <a:r>
              <a:rPr lang="en-GB" altLang="en-US" sz="2400" dirty="0">
                <a:hlinkClick r:id="rId2"/>
              </a:rPr>
              <a:t>A person can voluntarily attend the police station “helping the police with their enquiries”</a:t>
            </a:r>
          </a:p>
          <a:p>
            <a:pPr eaLnBrk="1" hangingPunct="1"/>
            <a:r>
              <a:rPr lang="en-GB" altLang="en-US" sz="2400" dirty="0">
                <a:hlinkClick r:id="rId2"/>
              </a:rPr>
              <a:t>PACE Code C </a:t>
            </a:r>
            <a:endParaRPr lang="en-GB" altLang="en-US" sz="2400" dirty="0"/>
          </a:p>
          <a:p>
            <a:pPr eaLnBrk="1" hangingPunct="1"/>
            <a:r>
              <a:rPr lang="en-GB" altLang="en-US" sz="2400" dirty="0"/>
              <a:t>Suspect to be taken to police station as soon as practicable after arrest – </a:t>
            </a:r>
            <a:r>
              <a:rPr lang="en-GB" altLang="en-US" sz="2400" u="sng" dirty="0">
                <a:hlinkClick r:id="rId3"/>
              </a:rPr>
              <a:t>s30 PACE</a:t>
            </a:r>
            <a:endParaRPr lang="en-GB" altLang="en-US" sz="2400" u="sng" dirty="0"/>
          </a:p>
          <a:p>
            <a:pPr eaLnBrk="1" hangingPunct="1"/>
            <a:r>
              <a:rPr lang="en-GB" altLang="en-US" sz="2400" dirty="0"/>
              <a:t>Custody Officer</a:t>
            </a:r>
          </a:p>
          <a:p>
            <a:pPr lvl="1" eaLnBrk="1" hangingPunct="1"/>
            <a:r>
              <a:rPr lang="en-GB" altLang="en-US" sz="2000" dirty="0"/>
              <a:t>To make up Custody Record (Code C:2)</a:t>
            </a:r>
          </a:p>
          <a:p>
            <a:pPr lvl="1" eaLnBrk="1" hangingPunct="1"/>
            <a:r>
              <a:rPr lang="en-GB" altLang="en-US" sz="2000" dirty="0"/>
              <a:t>To ensure PACE Codes complied with – rights explained to suspect (Code C:3.1)</a:t>
            </a:r>
          </a:p>
          <a:p>
            <a:pPr lvl="1" eaLnBrk="1" hangingPunct="1"/>
            <a:r>
              <a:rPr lang="en-GB" altLang="en-US" sz="2000" dirty="0"/>
              <a:t>To determine if sufficient evidence to charge  – </a:t>
            </a:r>
            <a:r>
              <a:rPr lang="en-GB" altLang="en-US" sz="2000" u="sng" dirty="0">
                <a:hlinkClick r:id="rId4"/>
              </a:rPr>
              <a:t>s37(1) PACE</a:t>
            </a:r>
            <a:endParaRPr lang="en-GB" altLang="en-US" sz="2000" u="sng" dirty="0"/>
          </a:p>
          <a:p>
            <a:pPr lvl="1" eaLnBrk="1" hangingPunct="1"/>
            <a:r>
              <a:rPr lang="en-GB" altLang="en-US" sz="2000" dirty="0"/>
              <a:t>To authorise detention if necessary to secure/preserve evidence or obtain evidence by questioning – </a:t>
            </a:r>
            <a:r>
              <a:rPr lang="en-GB" altLang="en-US" sz="2000" dirty="0">
                <a:hlinkClick r:id="rId4"/>
              </a:rPr>
              <a:t>s37 (3) PACE</a:t>
            </a:r>
            <a:endParaRPr lang="en-GB" altLang="en-US" sz="2000" dirty="0"/>
          </a:p>
          <a:p>
            <a:pPr lvl="1" eaLnBrk="1" hangingPunct="1"/>
            <a:r>
              <a:rPr lang="en-GB" altLang="en-US" sz="2000" dirty="0"/>
              <a:t>To charge/liaise with CPS re charge if sufficient evidence exists</a:t>
            </a:r>
          </a:p>
          <a:p>
            <a:pPr lvl="1" eaLnBrk="1" hangingPunct="1"/>
            <a:r>
              <a:rPr lang="en-GB" altLang="en-US" sz="2000" dirty="0"/>
              <a:t>To consider bail (</a:t>
            </a:r>
            <a:r>
              <a:rPr lang="en-GB" altLang="en-US" sz="2000" dirty="0">
                <a:hlinkClick r:id="rId4"/>
              </a:rPr>
              <a:t>s37 (7) PACE</a:t>
            </a:r>
            <a:r>
              <a:rPr lang="en-GB" altLang="en-US" sz="2000" dirty="0"/>
              <a:t>)</a:t>
            </a:r>
          </a:p>
          <a:p>
            <a:endParaRPr lang="en-GB" dirty="0"/>
          </a:p>
        </p:txBody>
      </p:sp>
    </p:spTree>
    <p:extLst>
      <p:ext uri="{BB962C8B-B14F-4D97-AF65-F5344CB8AC3E}">
        <p14:creationId xmlns:p14="http://schemas.microsoft.com/office/powerpoint/2010/main" val="492060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21426-42B9-4B76-AC6C-F1BD88ABF80F}"/>
              </a:ext>
            </a:extLst>
          </p:cNvPr>
          <p:cNvSpPr>
            <a:spLocks noGrp="1"/>
          </p:cNvSpPr>
          <p:nvPr>
            <p:ph type="title"/>
          </p:nvPr>
        </p:nvSpPr>
        <p:spPr>
          <a:xfrm>
            <a:off x="551384" y="260648"/>
            <a:ext cx="10157354" cy="976536"/>
          </a:xfrm>
        </p:spPr>
        <p:txBody>
          <a:bodyPr/>
          <a:lstStyle/>
          <a:p>
            <a:r>
              <a:rPr lang="en-GB" dirty="0"/>
              <a:t>Detention at the Police Station</a:t>
            </a:r>
          </a:p>
        </p:txBody>
      </p:sp>
      <p:sp>
        <p:nvSpPr>
          <p:cNvPr id="3" name="Content Placeholder 2">
            <a:extLst>
              <a:ext uri="{FF2B5EF4-FFF2-40B4-BE49-F238E27FC236}">
                <a16:creationId xmlns:a16="http://schemas.microsoft.com/office/drawing/2014/main" id="{C1AA801F-34B2-47CB-9555-CF2B02C362C7}"/>
              </a:ext>
            </a:extLst>
          </p:cNvPr>
          <p:cNvSpPr>
            <a:spLocks noGrp="1"/>
          </p:cNvSpPr>
          <p:nvPr>
            <p:ph idx="1"/>
          </p:nvPr>
        </p:nvSpPr>
        <p:spPr>
          <a:xfrm>
            <a:off x="623392" y="1412776"/>
            <a:ext cx="10801200" cy="4470400"/>
          </a:xfrm>
        </p:spPr>
        <p:txBody>
          <a:bodyPr>
            <a:normAutofit/>
          </a:bodyPr>
          <a:lstStyle/>
          <a:p>
            <a:pPr eaLnBrk="1" hangingPunct="1"/>
            <a:r>
              <a:rPr lang="en-GB" altLang="en-US" sz="3600" dirty="0"/>
              <a:t>Period of Detention without charge:</a:t>
            </a:r>
          </a:p>
          <a:p>
            <a:pPr lvl="1" eaLnBrk="1" hangingPunct="1"/>
            <a:r>
              <a:rPr lang="en-GB" altLang="en-US" sz="2400" u="sng" dirty="0"/>
              <a:t>Basic period</a:t>
            </a:r>
            <a:r>
              <a:rPr lang="en-GB" altLang="en-US" sz="2400" dirty="0"/>
              <a:t> – 24 hours from time brought to police station – </a:t>
            </a:r>
            <a:r>
              <a:rPr lang="en-GB" altLang="en-US" sz="2400" u="sng" dirty="0">
                <a:hlinkClick r:id="rId2"/>
              </a:rPr>
              <a:t>s41 PACE</a:t>
            </a:r>
            <a:endParaRPr lang="en-GB" altLang="en-US" sz="2400" u="sng" dirty="0"/>
          </a:p>
          <a:p>
            <a:pPr lvl="1" eaLnBrk="1" hangingPunct="1"/>
            <a:r>
              <a:rPr lang="en-GB" altLang="en-US" sz="2400" dirty="0"/>
              <a:t>Extension up to 36 hours if authorised by Superintendent –(indictable offences only) – </a:t>
            </a:r>
            <a:r>
              <a:rPr lang="en-GB" altLang="en-US" sz="2400" dirty="0">
                <a:hlinkClick r:id="rId3"/>
              </a:rPr>
              <a:t>s42 PACE</a:t>
            </a:r>
            <a:r>
              <a:rPr lang="en-GB" altLang="en-US" sz="2400" dirty="0"/>
              <a:t>.  </a:t>
            </a:r>
          </a:p>
          <a:p>
            <a:pPr lvl="1" eaLnBrk="1" hangingPunct="1"/>
            <a:r>
              <a:rPr lang="en-GB" altLang="en-US" sz="2400" dirty="0"/>
              <a:t>Magistrates’ warrants of up to 36 hours required thereafter – max period 96 hours – </a:t>
            </a:r>
            <a:r>
              <a:rPr lang="en-GB" altLang="en-US" sz="2400" dirty="0">
                <a:hlinkClick r:id="rId4"/>
              </a:rPr>
              <a:t>s43 PACE</a:t>
            </a:r>
            <a:r>
              <a:rPr lang="en-GB" altLang="en-US" sz="2400" dirty="0"/>
              <a:t>/ </a:t>
            </a:r>
            <a:r>
              <a:rPr lang="en-GB" altLang="en-US" sz="2400" dirty="0">
                <a:hlinkClick r:id="rId5"/>
              </a:rPr>
              <a:t>s44 PACE</a:t>
            </a:r>
            <a:endParaRPr lang="en-GB" altLang="en-US" sz="2400" dirty="0"/>
          </a:p>
          <a:p>
            <a:pPr lvl="1" eaLnBrk="1" hangingPunct="1"/>
            <a:r>
              <a:rPr lang="en-GB" altLang="en-US" sz="2400" dirty="0"/>
              <a:t>6/9 hourly reviews.</a:t>
            </a:r>
          </a:p>
          <a:p>
            <a:pPr lvl="1" eaLnBrk="1" hangingPunct="1"/>
            <a:r>
              <a:rPr lang="en-GB" altLang="en-US" sz="2400" dirty="0"/>
              <a:t>Separate provisions under </a:t>
            </a:r>
            <a:r>
              <a:rPr lang="en-GB" altLang="en-US" sz="2400" dirty="0">
                <a:hlinkClick r:id="rId6"/>
              </a:rPr>
              <a:t>Terrorism Act</a:t>
            </a:r>
            <a:r>
              <a:rPr lang="en-GB" altLang="en-US" sz="2400" dirty="0"/>
              <a:t> (for information only)</a:t>
            </a:r>
          </a:p>
          <a:p>
            <a:pPr eaLnBrk="1" hangingPunct="1"/>
            <a:r>
              <a:rPr lang="en-GB" altLang="en-US" dirty="0"/>
              <a:t>Requirements of Code C</a:t>
            </a:r>
            <a:endParaRPr lang="en-US" altLang="en-US" dirty="0"/>
          </a:p>
          <a:p>
            <a:endParaRPr lang="en-GB" dirty="0"/>
          </a:p>
        </p:txBody>
      </p:sp>
    </p:spTree>
    <p:extLst>
      <p:ext uri="{BB962C8B-B14F-4D97-AF65-F5344CB8AC3E}">
        <p14:creationId xmlns:p14="http://schemas.microsoft.com/office/powerpoint/2010/main" val="2523049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EE2A598-6F8F-7B73-C6B7-BFA377EC2E3A}"/>
              </a:ext>
            </a:extLst>
          </p:cNvPr>
          <p:cNvSpPr>
            <a:spLocks noGrp="1"/>
          </p:cNvSpPr>
          <p:nvPr>
            <p:ph type="title"/>
          </p:nvPr>
        </p:nvSpPr>
        <p:spPr>
          <a:xfrm>
            <a:off x="1118897" y="76200"/>
            <a:ext cx="10157354" cy="904528"/>
          </a:xfrm>
        </p:spPr>
        <p:txBody>
          <a:bodyPr/>
          <a:lstStyle/>
          <a:p>
            <a:r>
              <a:rPr lang="en-US" dirty="0"/>
              <a:t>Example timeline of events </a:t>
            </a:r>
          </a:p>
        </p:txBody>
      </p:sp>
      <p:pic>
        <p:nvPicPr>
          <p:cNvPr id="4" name="Content Placeholder 3">
            <a:extLst>
              <a:ext uri="{FF2B5EF4-FFF2-40B4-BE49-F238E27FC236}">
                <a16:creationId xmlns:a16="http://schemas.microsoft.com/office/drawing/2014/main" id="{7D652AE3-69EB-22B1-FD3B-CAA5FCDB24F9}"/>
              </a:ext>
            </a:extLst>
          </p:cNvPr>
          <p:cNvPicPr>
            <a:picLocks noGrp="1" noChangeAspect="1"/>
          </p:cNvPicPr>
          <p:nvPr>
            <p:ph idx="1"/>
          </p:nvPr>
        </p:nvPicPr>
        <p:blipFill>
          <a:blip r:embed="rId2"/>
          <a:stretch>
            <a:fillRect/>
          </a:stretch>
        </p:blipFill>
        <p:spPr>
          <a:xfrm>
            <a:off x="1775520" y="1052737"/>
            <a:ext cx="7704856" cy="5528237"/>
          </a:xfrm>
          <a:prstGeom prst="rect">
            <a:avLst/>
          </a:prstGeom>
          <a:noFill/>
        </p:spPr>
      </p:pic>
    </p:spTree>
    <p:extLst>
      <p:ext uri="{BB962C8B-B14F-4D97-AF65-F5344CB8AC3E}">
        <p14:creationId xmlns:p14="http://schemas.microsoft.com/office/powerpoint/2010/main" val="646670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904E7-333C-4EFE-B0AA-EBA3005E09C1}"/>
              </a:ext>
            </a:extLst>
          </p:cNvPr>
          <p:cNvSpPr>
            <a:spLocks noGrp="1"/>
          </p:cNvSpPr>
          <p:nvPr>
            <p:ph type="title"/>
          </p:nvPr>
        </p:nvSpPr>
        <p:spPr/>
        <p:txBody>
          <a:bodyPr/>
          <a:lstStyle/>
          <a:p>
            <a:r>
              <a:rPr lang="en-GB" dirty="0"/>
              <a:t>Power of the police to take samples from detained persons</a:t>
            </a:r>
          </a:p>
        </p:txBody>
      </p:sp>
      <p:sp>
        <p:nvSpPr>
          <p:cNvPr id="3" name="Content Placeholder 2">
            <a:extLst>
              <a:ext uri="{FF2B5EF4-FFF2-40B4-BE49-F238E27FC236}">
                <a16:creationId xmlns:a16="http://schemas.microsoft.com/office/drawing/2014/main" id="{CABD909C-F9C4-4296-B6AE-A9AE13559DA9}"/>
              </a:ext>
            </a:extLst>
          </p:cNvPr>
          <p:cNvSpPr>
            <a:spLocks noGrp="1"/>
          </p:cNvSpPr>
          <p:nvPr>
            <p:ph idx="1"/>
          </p:nvPr>
        </p:nvSpPr>
        <p:spPr/>
        <p:txBody>
          <a:bodyPr/>
          <a:lstStyle/>
          <a:p>
            <a:pPr eaLnBrk="1" hangingPunct="1"/>
            <a:r>
              <a:rPr lang="en-GB" altLang="en-US" sz="2400" u="sng" dirty="0">
                <a:hlinkClick r:id="rId2"/>
              </a:rPr>
              <a:t>s61 PACE</a:t>
            </a:r>
            <a:r>
              <a:rPr lang="en-GB" altLang="en-US" sz="2400" dirty="0">
                <a:hlinkClick r:id="rId2"/>
              </a:rPr>
              <a:t> </a:t>
            </a:r>
            <a:r>
              <a:rPr lang="en-GB" altLang="en-US" sz="2400" dirty="0"/>
              <a:t>– Fingerprints may be taken with consent or without where suspect arrested/detained for a recordable offence</a:t>
            </a:r>
          </a:p>
          <a:p>
            <a:pPr eaLnBrk="1" hangingPunct="1"/>
            <a:r>
              <a:rPr lang="en-GB" altLang="en-US" sz="2400" u="sng" dirty="0">
                <a:hlinkClick r:id="rId3"/>
              </a:rPr>
              <a:t>s62 PACE</a:t>
            </a:r>
            <a:r>
              <a:rPr lang="en-GB" altLang="en-US" sz="2400" dirty="0">
                <a:hlinkClick r:id="rId3"/>
              </a:rPr>
              <a:t> </a:t>
            </a:r>
            <a:r>
              <a:rPr lang="en-GB" altLang="en-US" sz="2400" dirty="0"/>
              <a:t>– Intimate samples can be taken by consent if authorised by inspector (recordable offences).</a:t>
            </a:r>
          </a:p>
          <a:p>
            <a:pPr eaLnBrk="1" hangingPunct="1"/>
            <a:r>
              <a:rPr lang="en-GB" altLang="en-US" sz="2400" u="sng" dirty="0">
                <a:hlinkClick r:id="rId4"/>
              </a:rPr>
              <a:t>s63 PACE</a:t>
            </a:r>
            <a:r>
              <a:rPr lang="en-GB" altLang="en-US" sz="2400" dirty="0">
                <a:hlinkClick r:id="rId4"/>
              </a:rPr>
              <a:t> </a:t>
            </a:r>
            <a:r>
              <a:rPr lang="en-GB" altLang="en-US" sz="2400" dirty="0"/>
              <a:t>– Non-intimate samples – no consent required if suspect has been arrested and detained in connection with a recordable offence AND no sample has been taken previously</a:t>
            </a:r>
            <a:r>
              <a:rPr lang="en-GB" altLang="en-US" dirty="0"/>
              <a:t>.</a:t>
            </a:r>
          </a:p>
          <a:p>
            <a:pPr eaLnBrk="1" hangingPunct="1"/>
            <a:endParaRPr lang="en-GB" altLang="en-US" dirty="0"/>
          </a:p>
          <a:p>
            <a:endParaRPr lang="en-GB" dirty="0"/>
          </a:p>
        </p:txBody>
      </p:sp>
    </p:spTree>
    <p:extLst>
      <p:ext uri="{BB962C8B-B14F-4D97-AF65-F5344CB8AC3E}">
        <p14:creationId xmlns:p14="http://schemas.microsoft.com/office/powerpoint/2010/main" val="4285563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53E0D7-2ADB-4461-91C7-CA40F3A19E2E}"/>
              </a:ext>
            </a:extLst>
          </p:cNvPr>
          <p:cNvSpPr>
            <a:spLocks noGrp="1"/>
          </p:cNvSpPr>
          <p:nvPr>
            <p:ph type="title"/>
          </p:nvPr>
        </p:nvSpPr>
        <p:spPr>
          <a:xfrm>
            <a:off x="479377" y="76200"/>
            <a:ext cx="11233247" cy="1397000"/>
          </a:xfrm>
        </p:spPr>
        <p:txBody>
          <a:bodyPr>
            <a:normAutofit/>
          </a:bodyPr>
          <a:lstStyle/>
          <a:p>
            <a:r>
              <a:rPr lang="en-GB" sz="4000" dirty="0"/>
              <a:t>Powers of police to carry out identification procedures</a:t>
            </a:r>
          </a:p>
        </p:txBody>
      </p:sp>
      <p:sp>
        <p:nvSpPr>
          <p:cNvPr id="3" name="Content Placeholder 2">
            <a:extLst>
              <a:ext uri="{FF2B5EF4-FFF2-40B4-BE49-F238E27FC236}">
                <a16:creationId xmlns:a16="http://schemas.microsoft.com/office/drawing/2014/main" id="{EE2D3561-058E-465C-948E-5EDF0B324C44}"/>
              </a:ext>
            </a:extLst>
          </p:cNvPr>
          <p:cNvSpPr>
            <a:spLocks noGrp="1"/>
          </p:cNvSpPr>
          <p:nvPr>
            <p:ph idx="1"/>
          </p:nvPr>
        </p:nvSpPr>
        <p:spPr>
          <a:xfrm>
            <a:off x="695400" y="1700808"/>
            <a:ext cx="10801200" cy="4896544"/>
          </a:xfrm>
        </p:spPr>
        <p:txBody>
          <a:bodyPr>
            <a:normAutofit/>
          </a:bodyPr>
          <a:lstStyle/>
          <a:p>
            <a:pPr eaLnBrk="1" hangingPunct="1"/>
            <a:r>
              <a:rPr lang="en-GB" altLang="en-US" dirty="0">
                <a:hlinkClick r:id="rId2"/>
              </a:rPr>
              <a:t>PACE Code D </a:t>
            </a:r>
            <a:endParaRPr lang="en-GB" altLang="en-US" dirty="0"/>
          </a:p>
          <a:p>
            <a:pPr eaLnBrk="1" hangingPunct="1"/>
            <a:r>
              <a:rPr lang="en-GB" altLang="en-US" dirty="0"/>
              <a:t>Used where identification is disputed and “known” and “available” suspect (D:3.4)</a:t>
            </a:r>
          </a:p>
          <a:p>
            <a:pPr eaLnBrk="1" hangingPunct="1"/>
            <a:r>
              <a:rPr lang="en-GB" altLang="en-US" dirty="0"/>
              <a:t>Objective is to test witness’s ability to identify a person and provide safeguards against mistaken identification.</a:t>
            </a:r>
          </a:p>
          <a:p>
            <a:pPr eaLnBrk="1" hangingPunct="1"/>
            <a:r>
              <a:rPr lang="en-GB" altLang="en-US" dirty="0"/>
              <a:t>Possible procedures are:</a:t>
            </a:r>
          </a:p>
          <a:p>
            <a:pPr lvl="1" eaLnBrk="1" hangingPunct="1"/>
            <a:r>
              <a:rPr lang="en-GB" altLang="en-US" sz="2400" dirty="0"/>
              <a:t>Video identification (D:3.5);</a:t>
            </a:r>
          </a:p>
          <a:p>
            <a:pPr lvl="1" eaLnBrk="1" hangingPunct="1"/>
            <a:r>
              <a:rPr lang="en-GB" altLang="en-US" sz="2400" dirty="0"/>
              <a:t>Identification Parade (D:3.7);</a:t>
            </a:r>
          </a:p>
          <a:p>
            <a:pPr lvl="1" eaLnBrk="1" hangingPunct="1"/>
            <a:r>
              <a:rPr lang="en-GB" altLang="en-US" sz="2400" dirty="0"/>
              <a:t>Group identification (D:3.9);</a:t>
            </a:r>
          </a:p>
          <a:p>
            <a:pPr lvl="1" eaLnBrk="1" hangingPunct="1"/>
            <a:r>
              <a:rPr lang="en-GB" altLang="en-US" sz="2400" dirty="0"/>
              <a:t>Confrontation (D Annex D) ;</a:t>
            </a:r>
          </a:p>
          <a:p>
            <a:pPr lvl="1" eaLnBrk="1" hangingPunct="1"/>
            <a:r>
              <a:rPr lang="en-GB" altLang="en-US" sz="2400" dirty="0"/>
              <a:t>Voice identification (Code D:1.2)</a:t>
            </a:r>
          </a:p>
          <a:p>
            <a:endParaRPr lang="en-GB" dirty="0"/>
          </a:p>
        </p:txBody>
      </p:sp>
    </p:spTree>
    <p:extLst>
      <p:ext uri="{BB962C8B-B14F-4D97-AF65-F5344CB8AC3E}">
        <p14:creationId xmlns:p14="http://schemas.microsoft.com/office/powerpoint/2010/main" val="3310700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3ADA2-DFE0-6FA4-86BA-EA88A97DA57A}"/>
              </a:ext>
            </a:extLst>
          </p:cNvPr>
          <p:cNvSpPr>
            <a:spLocks noGrp="1"/>
          </p:cNvSpPr>
          <p:nvPr>
            <p:ph type="title"/>
          </p:nvPr>
        </p:nvSpPr>
        <p:spPr>
          <a:xfrm>
            <a:off x="326527" y="126521"/>
            <a:ext cx="8596668" cy="1320800"/>
          </a:xfrm>
        </p:spPr>
        <p:txBody>
          <a:bodyPr/>
          <a:lstStyle/>
          <a:p>
            <a:r>
              <a:rPr lang="en-GB" dirty="0"/>
              <a:t>Tutorial Task – Consider the case of John Thomas</a:t>
            </a:r>
          </a:p>
        </p:txBody>
      </p:sp>
      <p:sp>
        <p:nvSpPr>
          <p:cNvPr id="3" name="Content Placeholder 2">
            <a:extLst>
              <a:ext uri="{FF2B5EF4-FFF2-40B4-BE49-F238E27FC236}">
                <a16:creationId xmlns:a16="http://schemas.microsoft.com/office/drawing/2014/main" id="{28AD4BFE-60A6-59D4-DD9B-5E28D52FDC0D}"/>
              </a:ext>
            </a:extLst>
          </p:cNvPr>
          <p:cNvSpPr>
            <a:spLocks noGrp="1"/>
          </p:cNvSpPr>
          <p:nvPr>
            <p:ph idx="1"/>
          </p:nvPr>
        </p:nvSpPr>
        <p:spPr>
          <a:xfrm>
            <a:off x="572557" y="1397000"/>
            <a:ext cx="10157354" cy="4895552"/>
          </a:xfrm>
        </p:spPr>
        <p:txBody>
          <a:bodyPr>
            <a:normAutofit/>
          </a:bodyPr>
          <a:lstStyle/>
          <a:p>
            <a:r>
              <a:rPr lang="en-GB" dirty="0">
                <a:effectLst/>
                <a:latin typeface="Arial" panose="020B0604020202020204" pitchFamily="34" charset="0"/>
                <a:ea typeface="Times New Roman" panose="02020603050405020304" pitchFamily="18" charset="0"/>
              </a:rPr>
              <a:t>The police are investigating a burglary at the local school which is said to have occurred at 6:30. Two new laptops and other computer equipment have been stolen. An eyewitness gives a description of two youths seen running from the scene. The eyewitness thinks that one of the youths is John Thomas.</a:t>
            </a:r>
            <a:endParaRPr lang="en-GB" dirty="0">
              <a:effectLst/>
              <a:latin typeface="Times New Roman" panose="02020603050405020304" pitchFamily="18" charset="0"/>
              <a:ea typeface="Times New Roman" panose="02020603050405020304" pitchFamily="18" charset="0"/>
            </a:endParaRPr>
          </a:p>
          <a:p>
            <a:pPr algn="just"/>
            <a:r>
              <a:rPr lang="en-GB" dirty="0">
                <a:effectLst/>
                <a:latin typeface="Arial" panose="020B0604020202020204" pitchFamily="34" charset="0"/>
                <a:ea typeface="Times New Roman" panose="02020603050405020304" pitchFamily="18" charset="0"/>
              </a:rPr>
              <a:t>John, who is 20, has a number of previous convictions for offences of dishonesty. He is a known drug user and lives with his brother. </a:t>
            </a:r>
            <a:endParaRPr lang="en-GB" dirty="0">
              <a:effectLst/>
              <a:latin typeface="Times New Roman" panose="02020603050405020304" pitchFamily="18" charset="0"/>
              <a:ea typeface="Times New Roman" panose="02020603050405020304" pitchFamily="18" charset="0"/>
            </a:endParaRPr>
          </a:p>
          <a:p>
            <a:pPr algn="just"/>
            <a:r>
              <a:rPr lang="en-GB" dirty="0">
                <a:effectLst/>
                <a:latin typeface="Arial" panose="020B0604020202020204" pitchFamily="34" charset="0"/>
                <a:ea typeface="Times New Roman" panose="02020603050405020304" pitchFamily="18" charset="0"/>
              </a:rPr>
              <a:t>PC Jones sees John in the street and is aware of his previous convictions and that he is suspected of the burglary. He approaches John but he attempts to run off. PC Jones chases John and catches up with him.</a:t>
            </a:r>
            <a:endParaRPr lang="en-GB" dirty="0">
              <a:effectLst/>
              <a:latin typeface="Times New Roman" panose="02020603050405020304" pitchFamily="18" charset="0"/>
              <a:ea typeface="Times New Roman" panose="02020603050405020304" pitchFamily="18" charset="0"/>
            </a:endParaRPr>
          </a:p>
          <a:p>
            <a:pPr algn="just">
              <a:buFont typeface="+mj-lt"/>
              <a:buAutoNum type="arabicPeriod"/>
              <a:tabLst>
                <a:tab pos="361950" algn="l"/>
              </a:tabLst>
            </a:pPr>
            <a:r>
              <a:rPr lang="en-GB" dirty="0">
                <a:effectLst/>
                <a:latin typeface="Arial" panose="020B0604020202020204" pitchFamily="34" charset="0"/>
                <a:ea typeface="Times New Roman" panose="02020603050405020304" pitchFamily="18" charset="0"/>
              </a:rPr>
              <a:t>Does PC Jones have grounds for arresting John  Thomas? Explain your answer using the relevant statutory authority.</a:t>
            </a:r>
            <a:endParaRPr lang="en-GB" dirty="0">
              <a:effectLst/>
              <a:latin typeface="Times New Roman" panose="02020603050405020304" pitchFamily="18" charset="0"/>
              <a:ea typeface="Times New Roman" panose="02020603050405020304" pitchFamily="18" charset="0"/>
            </a:endParaRPr>
          </a:p>
          <a:p>
            <a:pPr algn="just">
              <a:buFont typeface="+mj-lt"/>
              <a:buAutoNum type="arabicPeriod"/>
              <a:tabLst>
                <a:tab pos="361950" algn="l"/>
              </a:tabLst>
            </a:pPr>
            <a:r>
              <a:rPr lang="en-GB" dirty="0">
                <a:effectLst/>
                <a:latin typeface="Arial" panose="020B0604020202020204" pitchFamily="34" charset="0"/>
                <a:ea typeface="Times New Roman" panose="02020603050405020304" pitchFamily="18" charset="0"/>
              </a:rPr>
              <a:t>What must PC Jones do to ensure an arrest of John Thomas is carried out lawfully?</a:t>
            </a:r>
            <a:endParaRPr lang="en-GB" dirty="0">
              <a:effectLst/>
              <a:latin typeface="Times New Roman" panose="02020603050405020304" pitchFamily="18" charset="0"/>
              <a:ea typeface="Times New Roman" panose="02020603050405020304" pitchFamily="18" charset="0"/>
            </a:endParaRPr>
          </a:p>
          <a:p>
            <a:pPr algn="just">
              <a:buFont typeface="+mj-lt"/>
              <a:buAutoNum type="arabicPeriod"/>
              <a:tabLst>
                <a:tab pos="361950" algn="l"/>
              </a:tabLst>
            </a:pPr>
            <a:r>
              <a:rPr lang="en-GB" dirty="0">
                <a:effectLst/>
                <a:latin typeface="Arial" panose="020B0604020202020204" pitchFamily="34" charset="0"/>
                <a:ea typeface="Times New Roman" panose="02020603050405020304" pitchFamily="18" charset="0"/>
              </a:rPr>
              <a:t>Can John be searched upon arrest? Explain your answer with reference to the relevant statutory authority.</a:t>
            </a:r>
            <a:endParaRPr lang="en-GB"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20838879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90087-3F24-8F41-1B98-07C2386FE236}"/>
              </a:ext>
            </a:extLst>
          </p:cNvPr>
          <p:cNvSpPr>
            <a:spLocks noGrp="1"/>
          </p:cNvSpPr>
          <p:nvPr>
            <p:ph type="title"/>
          </p:nvPr>
        </p:nvSpPr>
        <p:spPr/>
        <p:txBody>
          <a:bodyPr/>
          <a:lstStyle/>
          <a:p>
            <a:r>
              <a:rPr lang="en-GB" dirty="0"/>
              <a:t>Any Questions?</a:t>
            </a:r>
          </a:p>
        </p:txBody>
      </p:sp>
      <p:pic>
        <p:nvPicPr>
          <p:cNvPr id="4" name="Content Placeholder 3">
            <a:extLst>
              <a:ext uri="{FF2B5EF4-FFF2-40B4-BE49-F238E27FC236}">
                <a16:creationId xmlns:a16="http://schemas.microsoft.com/office/drawing/2014/main" id="{31145F4F-DB6D-8031-0CD0-68DC3223503B}"/>
              </a:ext>
            </a:extLst>
          </p:cNvPr>
          <p:cNvPicPr>
            <a:picLocks noGrp="1" noChangeAspect="1"/>
          </p:cNvPicPr>
          <p:nvPr>
            <p:ph idx="1"/>
          </p:nvPr>
        </p:nvPicPr>
        <p:blipFill>
          <a:blip r:embed="rId2"/>
          <a:stretch>
            <a:fillRect/>
          </a:stretch>
        </p:blipFill>
        <p:spPr>
          <a:xfrm>
            <a:off x="3252977" y="2461640"/>
            <a:ext cx="5889246" cy="2950720"/>
          </a:xfrm>
          <a:prstGeom prst="rect">
            <a:avLst/>
          </a:prstGeom>
        </p:spPr>
      </p:pic>
    </p:spTree>
    <p:extLst>
      <p:ext uri="{BB962C8B-B14F-4D97-AF65-F5344CB8AC3E}">
        <p14:creationId xmlns:p14="http://schemas.microsoft.com/office/powerpoint/2010/main" val="1893450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AEB4C-68FB-F3DE-29A8-55BF7885792E}"/>
              </a:ext>
            </a:extLst>
          </p:cNvPr>
          <p:cNvSpPr>
            <a:spLocks noGrp="1"/>
          </p:cNvSpPr>
          <p:nvPr>
            <p:ph type="title"/>
          </p:nvPr>
        </p:nvSpPr>
        <p:spPr/>
        <p:txBody>
          <a:bodyPr/>
          <a:lstStyle/>
          <a:p>
            <a:r>
              <a:rPr lang="en-GB" dirty="0"/>
              <a:t>Next Steps</a:t>
            </a:r>
          </a:p>
        </p:txBody>
      </p:sp>
      <p:sp>
        <p:nvSpPr>
          <p:cNvPr id="3" name="Content Placeholder 2">
            <a:extLst>
              <a:ext uri="{FF2B5EF4-FFF2-40B4-BE49-F238E27FC236}">
                <a16:creationId xmlns:a16="http://schemas.microsoft.com/office/drawing/2014/main" id="{BB99217D-4617-DDA8-517F-9407F44F919A}"/>
              </a:ext>
            </a:extLst>
          </p:cNvPr>
          <p:cNvSpPr>
            <a:spLocks noGrp="1"/>
          </p:cNvSpPr>
          <p:nvPr>
            <p:ph idx="1"/>
          </p:nvPr>
        </p:nvSpPr>
        <p:spPr/>
        <p:txBody>
          <a:bodyPr>
            <a:normAutofit/>
          </a:bodyPr>
          <a:lstStyle/>
          <a:p>
            <a:r>
              <a:rPr lang="en-GB" sz="3600" dirty="0"/>
              <a:t>Next week we will be looking at early procedure at the police station and the role of the lawyer</a:t>
            </a:r>
            <a:br>
              <a:rPr lang="en-GB" sz="3600" dirty="0"/>
            </a:br>
            <a:endParaRPr lang="en-GB" sz="3600" dirty="0"/>
          </a:p>
          <a:p>
            <a:r>
              <a:rPr lang="en-GB" sz="3600" dirty="0"/>
              <a:t>Please read PACE CODE C</a:t>
            </a:r>
          </a:p>
        </p:txBody>
      </p:sp>
    </p:spTree>
    <p:extLst>
      <p:ext uri="{BB962C8B-B14F-4D97-AF65-F5344CB8AC3E}">
        <p14:creationId xmlns:p14="http://schemas.microsoft.com/office/powerpoint/2010/main" val="1728910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C5C159DBBD3BC47AF00505115A55CEB" ma:contentTypeVersion="12" ma:contentTypeDescription="Create a new document." ma:contentTypeScope="" ma:versionID="78c594e00067f950d8c8f6070082fffa">
  <xsd:schema xmlns:xsd="http://www.w3.org/2001/XMLSchema" xmlns:xs="http://www.w3.org/2001/XMLSchema" xmlns:p="http://schemas.microsoft.com/office/2006/metadata/properties" xmlns:ns3="041b216b-d67c-40f0-8fda-c03876662904" xmlns:ns4="aa0a0978-40ed-489e-9e56-6db48364def5" targetNamespace="http://schemas.microsoft.com/office/2006/metadata/properties" ma:root="true" ma:fieldsID="f7941d52e2699457c7a3072e45b81a80" ns3:_="" ns4:_="">
    <xsd:import namespace="041b216b-d67c-40f0-8fda-c03876662904"/>
    <xsd:import namespace="aa0a0978-40ed-489e-9e56-6db48364def5"/>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System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1b216b-d67c-40f0-8fda-c038766629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a0a0978-40ed-489e-9e56-6db48364def5"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041b216b-d67c-40f0-8fda-c03876662904" xsi:nil="true"/>
  </documentManagement>
</p:properties>
</file>

<file path=customXml/itemProps1.xml><?xml version="1.0" encoding="utf-8"?>
<ds:datastoreItem xmlns:ds="http://schemas.openxmlformats.org/officeDocument/2006/customXml" ds:itemID="{98B414BA-0A2C-4EE9-A1B8-D5F3F3FAC9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1b216b-d67c-40f0-8fda-c03876662904"/>
    <ds:schemaRef ds:uri="aa0a0978-40ed-489e-9e56-6db48364de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DFE4F4B-FD93-48A4-86D4-810FF4F0BD90}">
  <ds:schemaRefs>
    <ds:schemaRef ds:uri="http://schemas.microsoft.com/sharepoint/v3/contenttype/forms"/>
  </ds:schemaRefs>
</ds:datastoreItem>
</file>

<file path=customXml/itemProps3.xml><?xml version="1.0" encoding="utf-8"?>
<ds:datastoreItem xmlns:ds="http://schemas.openxmlformats.org/officeDocument/2006/customXml" ds:itemID="{23F0701E-60EF-4B4C-8D12-DB743092C380}">
  <ds:schemaRefs>
    <ds:schemaRef ds:uri="http://schemas.microsoft.com/office/2006/metadata/properties"/>
    <ds:schemaRef ds:uri="http://schemas.microsoft.com/office/2006/documentManagement/types"/>
    <ds:schemaRef ds:uri="http://purl.org/dc/terms/"/>
    <ds:schemaRef ds:uri="aa0a0978-40ed-489e-9e56-6db48364def5"/>
    <ds:schemaRef ds:uri="http://schemas.microsoft.com/office/infopath/2007/PartnerControls"/>
    <ds:schemaRef ds:uri="http://purl.org/dc/dcmitype/"/>
    <ds:schemaRef ds:uri="http://www.w3.org/XML/1998/namespace"/>
    <ds:schemaRef ds:uri="041b216b-d67c-40f0-8fda-c03876662904"/>
    <ds:schemaRef ds:uri="http://purl.org/dc/elements/1.1/"/>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emplate>Facet</Template>
  <TotalTime>182</TotalTime>
  <Words>4004</Words>
  <Application>Microsoft Office PowerPoint</Application>
  <PresentationFormat>Widescreen</PresentationFormat>
  <Paragraphs>267</Paragraphs>
  <Slides>42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DengXian</vt:lpstr>
      <vt:lpstr>Aptos</vt:lpstr>
      <vt:lpstr>Arial</vt:lpstr>
      <vt:lpstr>Arial</vt:lpstr>
      <vt:lpstr>Times New Roman</vt:lpstr>
      <vt:lpstr>Trebuchet MS</vt:lpstr>
      <vt:lpstr>Wingdings 3</vt:lpstr>
      <vt:lpstr>Facet</vt:lpstr>
      <vt:lpstr>Criminal Litigation – Week 2  Police Powers – PACE 1984 Part one: Stop Search, Arrest, Detention </vt:lpstr>
      <vt:lpstr>Aims</vt:lpstr>
      <vt:lpstr>We will be looking at…</vt:lpstr>
      <vt:lpstr>Importance…</vt:lpstr>
      <vt:lpstr>The Police (1) </vt:lpstr>
      <vt:lpstr>The Police (2)</vt:lpstr>
      <vt:lpstr>The Police (3)</vt:lpstr>
      <vt:lpstr>Investigation</vt:lpstr>
      <vt:lpstr>Police and Criminal Evidence Act 1984 (PACE)</vt:lpstr>
      <vt:lpstr>PACE Codes of Practice – 8 Codes</vt:lpstr>
      <vt:lpstr>Safeguards for the Suspect</vt:lpstr>
      <vt:lpstr>Role of the Legal Adviser </vt:lpstr>
      <vt:lpstr>Police Station Accreditation Scheme…</vt:lpstr>
      <vt:lpstr>Police Powers covered in this module</vt:lpstr>
      <vt:lpstr>Stop and Search</vt:lpstr>
      <vt:lpstr>Stop and Search</vt:lpstr>
      <vt:lpstr>S 1 PACE 1984…</vt:lpstr>
      <vt:lpstr>S 1 PACE 1984…</vt:lpstr>
      <vt:lpstr>Arrest</vt:lpstr>
      <vt:lpstr>Powers of Arrest</vt:lpstr>
      <vt:lpstr>Arrest with a warrant (s 1 MCA 1980)</vt:lpstr>
      <vt:lpstr>Arrest without a warrant  (s 24 PACE 1984)</vt:lpstr>
      <vt:lpstr>Arrest without a warrant…. continued</vt:lpstr>
      <vt:lpstr>Arrest under s 24… the necessity test </vt:lpstr>
      <vt:lpstr>To arrest with or without a warrant?</vt:lpstr>
      <vt:lpstr>Arrest by someone other than police? ( Citizen’s arrest)</vt:lpstr>
      <vt:lpstr>Arrest by someone other than police?</vt:lpstr>
      <vt:lpstr>QUESTION:  What is a ‘breach of the peace’?</vt:lpstr>
      <vt:lpstr>Elkington v DPP (2012)</vt:lpstr>
      <vt:lpstr>Search of premises</vt:lpstr>
      <vt:lpstr>Power to Search After Arrest</vt:lpstr>
      <vt:lpstr>Search Warrants</vt:lpstr>
      <vt:lpstr>Search of property</vt:lpstr>
      <vt:lpstr>Detention</vt:lpstr>
      <vt:lpstr>Power to Detain/Question</vt:lpstr>
      <vt:lpstr>Detention at the Police Station</vt:lpstr>
      <vt:lpstr>Example timeline of events </vt:lpstr>
      <vt:lpstr>Power of the police to take samples from detained persons</vt:lpstr>
      <vt:lpstr>Powers of police to carry out identification procedures</vt:lpstr>
      <vt:lpstr>Tutorial Task – Consider the case of John Thomas</vt:lpstr>
      <vt:lpstr>Any Questions?</vt:lpstr>
      <vt:lpstr>Next Steps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Property and Private Client</dc:title>
  <dc:creator>Cerys Davies</dc:creator>
  <cp:lastModifiedBy>Cerys Davies</cp:lastModifiedBy>
  <cp:revision>13</cp:revision>
  <dcterms:created xsi:type="dcterms:W3CDTF">2024-02-03T18:13:02Z</dcterms:created>
  <dcterms:modified xsi:type="dcterms:W3CDTF">2025-01-15T12:16:50Z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0x0101008C5C159DBBD3BC47AF00505115A55CEB</vt:lpwstr>
  </property>
</Properties>
</file>