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5" r:id="rId4"/>
    <p:sldId id="269" r:id="rId5"/>
    <p:sldId id="270" r:id="rId6"/>
    <p:sldId id="271" r:id="rId7"/>
    <p:sldId id="272" r:id="rId8"/>
    <p:sldId id="273" r:id="rId9"/>
    <p:sldId id="274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17" autoAdjust="0"/>
    <p:restoredTop sz="94660"/>
  </p:normalViewPr>
  <p:slideViewPr>
    <p:cSldViewPr snapToGrid="0">
      <p:cViewPr varScale="1">
        <p:scale>
          <a:sx n="89" d="100"/>
          <a:sy n="89" d="100"/>
        </p:scale>
        <p:origin x="68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A7F09-FB95-4401-9BD8-9F13DE4BCE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7C8116-691D-4032-960C-2C8D807417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C4A38C-F5AC-4802-9881-B3CA3A428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E4BF4F-FC1B-4B98-A3AE-B41BB571E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34A59-0290-46FD-ABB9-7172ACDD1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239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45195-B29E-4377-8187-97B475CD6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1B009-552D-4088-A7E1-A5F5C14C8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4AADA0-0B3B-42E5-9823-932980718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0B8D0-A64B-4762-9348-1EC45C05E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75642-6E30-48F6-BFE2-9F0485B2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83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91ED6-E455-4ACD-BC78-99F68AB75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98A102-B623-4C81-8516-F87F5D9CA2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4DAEA-7518-487F-A738-948B2DB94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E84C11-3FC2-4BF7-983C-831A54F2B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20755D-3C08-45C9-AF54-5BE9E0818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824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05998-DE67-4C32-A6F8-4619C977D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8B73E-7B6B-4537-9E9F-D03E13FDFF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87D2B9-634A-485A-B59F-90FB9ADA77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3FC167-34A7-4DB7-9272-36180BFB4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8B98A-194B-4EE8-A6B9-D7A32FAF8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60DAA9-B1AE-4526-AED7-2DBA163E1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269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3C954-993B-43C0-B412-FBC06DDE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67D7F3-E052-490A-B747-77C9510D14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531DCE-A1FA-4E47-A15C-53C74ED851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5D306F-4812-4FA5-9274-A1D4F8006F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846BB0-E9C5-4634-9B72-F7BF630EBE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59682F-0DBB-4625-8164-6C8249445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AF985-CA9A-48C5-B307-F514334D8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00B929-8271-427D-ABD6-F4906A6F9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973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B40EA-97C2-460B-BCB9-B1A792C83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5A7F82-F3AD-44DE-BA27-1C0A0A1BB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2DAB41-653B-44C7-AABA-0C818D46F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EECB0-A6B3-466C-911E-117F7DC68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624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697051-9367-4C5D-9AE1-49C5A6C65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7BAD74-6A6E-456C-B85F-C0A90BB64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BBD0A-942A-4231-B80A-5C64C7A63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961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E64B4-1795-424F-A8DF-812E3C517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B8F80-D7E1-43D5-A2F5-67EF84096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61714E-4AE1-4F4E-A2F3-459729604C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EAA178-37C5-43E1-B001-7FEEDD3D7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486067-6BD0-4CB4-9A90-3B5C40FA2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E2C8F-E84E-4BF7-947F-1A92AA8A7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388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511E4-DFA3-40D5-AB47-996C4335E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CB75CD-E042-46A8-A587-543C89880D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6C4071-BF92-429C-AEA1-036CDF4744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DB076D-F55B-4767-97FB-0333BB2D7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BDCD75-F5CB-4F72-89D2-C3D1B94FC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C3586C-7EA9-41EC-B2AD-9766D3E51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772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02A67-E9A7-4172-AB1B-FDB735DB2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37CD66-2DDF-4D3F-901C-064146935C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0FFA1-571B-4881-A566-9B2E3725C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A5F820-F080-4264-8AE1-B7FA54B90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32BC2-945F-4139-B6E9-57569595B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69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75AABB-934D-491E-B690-9FA04F29FF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E4B3AE-2620-4F03-98D2-8BDC5DD91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04ADF-D607-482A-86E6-3459CC182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27F53-6CA8-4D12-945D-EA750CA6C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D10CC-DF45-4E2F-9505-3A627DAB5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534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E066FB-2B47-45B6-B44A-95E5589F6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B82631-1422-4A7F-B28F-EACD9F2DE3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46CDA-A5DD-4895-A4DB-E8676C00C5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96B685-36A6-4905-8E9F-D95390F202B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1BB97-D3D6-47C9-8827-EA54951917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8830AD-0CCC-41F2-8F31-B4E071351B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394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59AE206-7EBA-4D33-8BC9-9D8158553F0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8E38ED-369A-44C2-B635-0BED0E48A6E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al 11">
            <a:extLst>
              <a:ext uri="{FF2B5EF4-FFF2-40B4-BE49-F238E27FC236}">
                <a16:creationId xmlns:a16="http://schemas.microsoft.com/office/drawing/2014/main" id="{B672F332-AF08-46C6-94F0-77684310D7B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244EF8-D73A-40E1-BE73-D46E6B4B04E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84D7E8-4ECB-42D7-ADBF-01689B0F24A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437D937-A7F1-4011-92B4-328E5BE1B16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E506F-76F2-488C-A4D8-E83DEF08FF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257" y="4525347"/>
            <a:ext cx="6939722" cy="1737360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Learning Objectives for Reading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C54EA2-E4BE-4092-BA92-6C07DEA95D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50762" y="4525347"/>
            <a:ext cx="3211288" cy="1737360"/>
          </a:xfrm>
        </p:spPr>
        <p:txBody>
          <a:bodyPr anchor="ctr">
            <a:norm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8690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A74FF3-2710-4A27-80C9-31186F84A1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4511" y="643467"/>
            <a:ext cx="822297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165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A4D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F49E41-F77A-448D-AE3D-B8ED367261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2917" y="643467"/>
            <a:ext cx="83461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165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DFE996-833D-4A28-8D1E-1DDE068171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5495" y="643467"/>
            <a:ext cx="844100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485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03A5A2-0C64-4086-941A-E4AF1A4525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9528" y="643467"/>
            <a:ext cx="813294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9993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2025CB-CE04-427D-A0FC-4A20449443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0829" y="643467"/>
            <a:ext cx="793034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2759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7E1160-DAD1-4A35-A861-9B80AD0DED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540" y="643467"/>
            <a:ext cx="867091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8608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25706F-D2DB-4690-8384-E32C0541AD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2714" y="643467"/>
            <a:ext cx="784657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2732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391D3F-BFFC-4829-9314-9179A45559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0149" y="643467"/>
            <a:ext cx="779170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9829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660D12-5AC1-47DC-8307-6DDE2EF80B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3225" y="643467"/>
            <a:ext cx="760555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3554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4</Words>
  <Application>Microsoft Office PowerPoint</Application>
  <PresentationFormat>Widescreen</PresentationFormat>
  <Paragraphs>1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Learning Objectives for Reading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Objectives for Reading</dc:title>
  <dc:creator>Jayne Morgan</dc:creator>
  <cp:lastModifiedBy>Jayne Morgan</cp:lastModifiedBy>
  <cp:revision>5</cp:revision>
  <dcterms:created xsi:type="dcterms:W3CDTF">2018-03-09T16:20:15Z</dcterms:created>
  <dcterms:modified xsi:type="dcterms:W3CDTF">2018-10-16T12:32:54Z</dcterms:modified>
</cp:coreProperties>
</file>