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0" r:id="rId3"/>
    <p:sldId id="263" r:id="rId4"/>
    <p:sldId id="269" r:id="rId5"/>
    <p:sldId id="267" r:id="rId6"/>
    <p:sldId id="270" r:id="rId7"/>
    <p:sldId id="266" r:id="rId8"/>
    <p:sldId id="268" r:id="rId9"/>
  </p:sldIdLst>
  <p:sldSz cx="12192000" cy="6858000"/>
  <p:notesSz cx="6858000" cy="9144000"/>
  <p:defaultText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47710F-5BC7-46C2-8351-1E14755B452B}" v="152" dt="2026-05-14T19:13:11.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9" d="100"/>
          <a:sy n="69" d="100"/>
        </p:scale>
        <p:origin x="564" y="-3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thur Nkalubo" userId="0df072f1-d766-4ed9-84e0-814f3615864c" providerId="ADAL" clId="{3B9464E6-337C-4C43-832C-FC3520D215A8}"/>
    <pc:docChg chg="undo redo custSel addSld delSld modSld sldOrd">
      <pc:chgData name="Arthur Nkalubo" userId="0df072f1-d766-4ed9-84e0-814f3615864c" providerId="ADAL" clId="{3B9464E6-337C-4C43-832C-FC3520D215A8}" dt="2026-05-14T19:13:11.116" v="3428" actId="113"/>
      <pc:docMkLst>
        <pc:docMk/>
      </pc:docMkLst>
      <pc:sldChg chg="addSp delSp modSp mod ord">
        <pc:chgData name="Arthur Nkalubo" userId="0df072f1-d766-4ed9-84e0-814f3615864c" providerId="ADAL" clId="{3B9464E6-337C-4C43-832C-FC3520D215A8}" dt="2026-05-11T19:04:49.940" v="938" actId="26606"/>
        <pc:sldMkLst>
          <pc:docMk/>
          <pc:sldMk cId="3183651489" sldId="256"/>
        </pc:sldMkLst>
        <pc:spChg chg="mod">
          <ac:chgData name="Arthur Nkalubo" userId="0df072f1-d766-4ed9-84e0-814f3615864c" providerId="ADAL" clId="{3B9464E6-337C-4C43-832C-FC3520D215A8}" dt="2026-05-11T19:04:49.940" v="938" actId="26606"/>
          <ac:spMkLst>
            <pc:docMk/>
            <pc:sldMk cId="3183651489" sldId="256"/>
            <ac:spMk id="2" creationId="{A0AAA8B4-6966-4466-5B33-ECDDEC11FB12}"/>
          </ac:spMkLst>
        </pc:spChg>
        <pc:spChg chg="mod ord">
          <ac:chgData name="Arthur Nkalubo" userId="0df072f1-d766-4ed9-84e0-814f3615864c" providerId="ADAL" clId="{3B9464E6-337C-4C43-832C-FC3520D215A8}" dt="2026-05-11T19:04:49.940" v="938" actId="26606"/>
          <ac:spMkLst>
            <pc:docMk/>
            <pc:sldMk cId="3183651489" sldId="256"/>
            <ac:spMk id="3" creationId="{0D09C25B-7D4C-F286-5523-3871F705311A}"/>
          </ac:spMkLst>
        </pc:spChg>
        <pc:spChg chg="add del">
          <ac:chgData name="Arthur Nkalubo" userId="0df072f1-d766-4ed9-84e0-814f3615864c" providerId="ADAL" clId="{3B9464E6-337C-4C43-832C-FC3520D215A8}" dt="2026-05-11T19:04:49.940" v="938" actId="26606"/>
          <ac:spMkLst>
            <pc:docMk/>
            <pc:sldMk cId="3183651489" sldId="256"/>
            <ac:spMk id="547" creationId="{04812C46-200A-4DEB-A05E-3ED6C68C2387}"/>
          </ac:spMkLst>
        </pc:spChg>
        <pc:spChg chg="add del">
          <ac:chgData name="Arthur Nkalubo" userId="0df072f1-d766-4ed9-84e0-814f3615864c" providerId="ADAL" clId="{3B9464E6-337C-4C43-832C-FC3520D215A8}" dt="2026-05-11T19:04:49.940" v="938" actId="26606"/>
          <ac:spMkLst>
            <pc:docMk/>
            <pc:sldMk cId="3183651489" sldId="256"/>
            <ac:spMk id="548" creationId="{D1EA859B-E555-4109-94F3-6700E046E008}"/>
          </ac:spMkLst>
        </pc:spChg>
        <pc:picChg chg="add mod ord">
          <ac:chgData name="Arthur Nkalubo" userId="0df072f1-d766-4ed9-84e0-814f3615864c" providerId="ADAL" clId="{3B9464E6-337C-4C43-832C-FC3520D215A8}" dt="2026-05-11T18:10:45.234" v="556" actId="26606"/>
          <ac:picMkLst>
            <pc:docMk/>
            <pc:sldMk cId="3183651489" sldId="256"/>
            <ac:picMk id="17" creationId="{AF89B67D-1B77-BCB8-81D3-CFF2A5357497}"/>
          </ac:picMkLst>
        </pc:picChg>
      </pc:sldChg>
      <pc:sldChg chg="addSp delSp modSp mod ord setBg">
        <pc:chgData name="Arthur Nkalubo" userId="0df072f1-d766-4ed9-84e0-814f3615864c" providerId="ADAL" clId="{3B9464E6-337C-4C43-832C-FC3520D215A8}" dt="2026-05-14T18:28:16.936" v="2975" actId="20577"/>
        <pc:sldMkLst>
          <pc:docMk/>
          <pc:sldMk cId="1848829392" sldId="260"/>
        </pc:sldMkLst>
        <pc:spChg chg="mod">
          <ac:chgData name="Arthur Nkalubo" userId="0df072f1-d766-4ed9-84e0-814f3615864c" providerId="ADAL" clId="{3B9464E6-337C-4C43-832C-FC3520D215A8}" dt="2026-05-13T19:13:27.933" v="2727" actId="27636"/>
          <ac:spMkLst>
            <pc:docMk/>
            <pc:sldMk cId="1848829392" sldId="260"/>
            <ac:spMk id="2" creationId="{DD035B92-451F-0D19-6BA8-5E467E0B533E}"/>
          </ac:spMkLst>
        </pc:spChg>
        <pc:spChg chg="mod">
          <ac:chgData name="Arthur Nkalubo" userId="0df072f1-d766-4ed9-84e0-814f3615864c" providerId="ADAL" clId="{3B9464E6-337C-4C43-832C-FC3520D215A8}" dt="2026-05-14T18:28:16.936" v="2975" actId="20577"/>
          <ac:spMkLst>
            <pc:docMk/>
            <pc:sldMk cId="1848829392" sldId="260"/>
            <ac:spMk id="3" creationId="{DB249D85-0610-9FA8-8BC1-C5A139D87F31}"/>
          </ac:spMkLst>
        </pc:spChg>
        <pc:spChg chg="add del mod">
          <ac:chgData name="Arthur Nkalubo" userId="0df072f1-d766-4ed9-84e0-814f3615864c" providerId="ADAL" clId="{3B9464E6-337C-4C43-832C-FC3520D215A8}" dt="2026-05-14T18:27:16.457" v="2974" actId="478"/>
          <ac:spMkLst>
            <pc:docMk/>
            <pc:sldMk cId="1848829392" sldId="260"/>
            <ac:spMk id="4" creationId="{04C85FC4-5642-AEE4-56E5-FB2266EF4D82}"/>
          </ac:spMkLst>
        </pc:spChg>
        <pc:spChg chg="add del mod">
          <ac:chgData name="Arthur Nkalubo" userId="0df072f1-d766-4ed9-84e0-814f3615864c" providerId="ADAL" clId="{3B9464E6-337C-4C43-832C-FC3520D215A8}" dt="2026-05-14T18:26:39.681" v="2969" actId="478"/>
          <ac:spMkLst>
            <pc:docMk/>
            <pc:sldMk cId="1848829392" sldId="260"/>
            <ac:spMk id="6" creationId="{034AE15A-3C61-6B4F-0B44-6C82B2BD83DD}"/>
          </ac:spMkLst>
        </pc:spChg>
        <pc:spChg chg="add">
          <ac:chgData name="Arthur Nkalubo" userId="0df072f1-d766-4ed9-84e0-814f3615864c" providerId="ADAL" clId="{3B9464E6-337C-4C43-832C-FC3520D215A8}" dt="2026-05-11T17:37:08.466" v="515" actId="26606"/>
          <ac:spMkLst>
            <pc:docMk/>
            <pc:sldMk cId="1848829392" sldId="260"/>
            <ac:spMk id="123" creationId="{04812C46-200A-4DEB-A05E-3ED6C68C2387}"/>
          </ac:spMkLst>
        </pc:spChg>
        <pc:spChg chg="add">
          <ac:chgData name="Arthur Nkalubo" userId="0df072f1-d766-4ed9-84e0-814f3615864c" providerId="ADAL" clId="{3B9464E6-337C-4C43-832C-FC3520D215A8}" dt="2026-05-11T17:37:08.466" v="515" actId="26606"/>
          <ac:spMkLst>
            <pc:docMk/>
            <pc:sldMk cId="1848829392" sldId="260"/>
            <ac:spMk id="125" creationId="{D1EA859B-E555-4109-94F3-6700E046E008}"/>
          </ac:spMkLst>
        </pc:spChg>
        <pc:picChg chg="add del mod">
          <ac:chgData name="Arthur Nkalubo" userId="0df072f1-d766-4ed9-84e0-814f3615864c" providerId="ADAL" clId="{3B9464E6-337C-4C43-832C-FC3520D215A8}" dt="2026-05-11T17:30:15.320" v="489" actId="21"/>
          <ac:picMkLst>
            <pc:docMk/>
            <pc:sldMk cId="1848829392" sldId="260"/>
            <ac:picMk id="5" creationId="{28D389FA-E5C0-1A1D-287D-6B2F3AFB1406}"/>
          </ac:picMkLst>
        </pc:picChg>
      </pc:sldChg>
      <pc:sldChg chg="addSp delSp modSp mod ord setBg">
        <pc:chgData name="Arthur Nkalubo" userId="0df072f1-d766-4ed9-84e0-814f3615864c" providerId="ADAL" clId="{3B9464E6-337C-4C43-832C-FC3520D215A8}" dt="2026-05-13T19:59:07.548" v="2843" actId="20577"/>
        <pc:sldMkLst>
          <pc:docMk/>
          <pc:sldMk cId="924977236" sldId="263"/>
        </pc:sldMkLst>
        <pc:spChg chg="mod">
          <ac:chgData name="Arthur Nkalubo" userId="0df072f1-d766-4ed9-84e0-814f3615864c" providerId="ADAL" clId="{3B9464E6-337C-4C43-832C-FC3520D215A8}" dt="2026-05-13T17:27:46.466" v="2584" actId="26606"/>
          <ac:spMkLst>
            <pc:docMk/>
            <pc:sldMk cId="924977236" sldId="263"/>
            <ac:spMk id="2" creationId="{E79C4BBD-6E3B-D56E-D398-EECDF0471FEA}"/>
          </ac:spMkLst>
        </pc:spChg>
        <pc:spChg chg="add del">
          <ac:chgData name="Arthur Nkalubo" userId="0df072f1-d766-4ed9-84e0-814f3615864c" providerId="ADAL" clId="{3B9464E6-337C-4C43-832C-FC3520D215A8}" dt="2026-05-13T17:27:46.466" v="2584" actId="26606"/>
          <ac:spMkLst>
            <pc:docMk/>
            <pc:sldMk cId="924977236" sldId="263"/>
            <ac:spMk id="23" creationId="{2EB492CD-616E-47F8-933B-5E2D952A0593}"/>
          </ac:spMkLst>
        </pc:spChg>
        <pc:spChg chg="add del">
          <ac:chgData name="Arthur Nkalubo" userId="0df072f1-d766-4ed9-84e0-814f3615864c" providerId="ADAL" clId="{3B9464E6-337C-4C43-832C-FC3520D215A8}" dt="2026-05-13T17:27:46.466" v="2584" actId="26606"/>
          <ac:spMkLst>
            <pc:docMk/>
            <pc:sldMk cId="924977236" sldId="263"/>
            <ac:spMk id="25" creationId="{59383CF9-23B5-4335-9B21-1791C4CF1C75}"/>
          </ac:spMkLst>
        </pc:spChg>
        <pc:spChg chg="add del">
          <ac:chgData name="Arthur Nkalubo" userId="0df072f1-d766-4ed9-84e0-814f3615864c" providerId="ADAL" clId="{3B9464E6-337C-4C43-832C-FC3520D215A8}" dt="2026-05-13T17:27:46.466" v="2584" actId="26606"/>
          <ac:spMkLst>
            <pc:docMk/>
            <pc:sldMk cId="924977236" sldId="263"/>
            <ac:spMk id="27" creationId="{0007FE00-9498-4706-B255-6437B0252C02}"/>
          </ac:spMkLst>
        </pc:spChg>
        <pc:spChg chg="add del">
          <ac:chgData name="Arthur Nkalubo" userId="0df072f1-d766-4ed9-84e0-814f3615864c" providerId="ADAL" clId="{3B9464E6-337C-4C43-832C-FC3520D215A8}" dt="2026-05-13T17:27:46.466" v="2584" actId="26606"/>
          <ac:spMkLst>
            <pc:docMk/>
            <pc:sldMk cId="924977236" sldId="263"/>
            <ac:spMk id="29" creationId="{D1942232-83D0-49E2-AF9B-1F97E3C1EF8E}"/>
          </ac:spMkLst>
        </pc:spChg>
        <pc:spChg chg="add del">
          <ac:chgData name="Arthur Nkalubo" userId="0df072f1-d766-4ed9-84e0-814f3615864c" providerId="ADAL" clId="{3B9464E6-337C-4C43-832C-FC3520D215A8}" dt="2026-05-13T17:27:46.466" v="2584" actId="26606"/>
          <ac:spMkLst>
            <pc:docMk/>
            <pc:sldMk cId="924977236" sldId="263"/>
            <ac:spMk id="30" creationId="{E9E70D72-6E23-4015-A4A6-85C120C19167}"/>
          </ac:spMkLst>
        </pc:spChg>
        <pc:spChg chg="add del">
          <ac:chgData name="Arthur Nkalubo" userId="0df072f1-d766-4ed9-84e0-814f3615864c" providerId="ADAL" clId="{3B9464E6-337C-4C43-832C-FC3520D215A8}" dt="2026-05-13T17:27:22.701" v="2580" actId="26606"/>
          <ac:spMkLst>
            <pc:docMk/>
            <pc:sldMk cId="924977236" sldId="263"/>
            <ac:spMk id="32" creationId="{7ED7575E-88D2-B771-681D-46A7E55415DD}"/>
          </ac:spMkLst>
        </pc:spChg>
        <pc:spChg chg="add del">
          <ac:chgData name="Arthur Nkalubo" userId="0df072f1-d766-4ed9-84e0-814f3615864c" providerId="ADAL" clId="{3B9464E6-337C-4C43-832C-FC3520D215A8}" dt="2026-05-13T17:27:29.180" v="2582" actId="26606"/>
          <ac:spMkLst>
            <pc:docMk/>
            <pc:sldMk cId="924977236" sldId="263"/>
            <ac:spMk id="41" creationId="{D1942232-83D0-49E2-AF9B-1F97E3C1EF8E}"/>
          </ac:spMkLst>
        </pc:spChg>
        <pc:spChg chg="add del">
          <ac:chgData name="Arthur Nkalubo" userId="0df072f1-d766-4ed9-84e0-814f3615864c" providerId="ADAL" clId="{3B9464E6-337C-4C43-832C-FC3520D215A8}" dt="2026-05-13T17:27:29.180" v="2582" actId="26606"/>
          <ac:spMkLst>
            <pc:docMk/>
            <pc:sldMk cId="924977236" sldId="263"/>
            <ac:spMk id="47" creationId="{E9E70D72-6E23-4015-A4A6-85C120C19167}"/>
          </ac:spMkLst>
        </pc:spChg>
        <pc:grpChg chg="add del">
          <ac:chgData name="Arthur Nkalubo" userId="0df072f1-d766-4ed9-84e0-814f3615864c" providerId="ADAL" clId="{3B9464E6-337C-4C43-832C-FC3520D215A8}" dt="2026-05-13T17:27:46.466" v="2584" actId="26606"/>
          <ac:grpSpMkLst>
            <pc:docMk/>
            <pc:sldMk cId="924977236" sldId="263"/>
            <ac:grpSpMk id="31" creationId="{C28A977F-B603-4D81-B0FC-C8DE048A7931}"/>
          </ac:grpSpMkLst>
        </pc:grpChg>
        <pc:grpChg chg="add del">
          <ac:chgData name="Arthur Nkalubo" userId="0df072f1-d766-4ed9-84e0-814f3615864c" providerId="ADAL" clId="{3B9464E6-337C-4C43-832C-FC3520D215A8}" dt="2026-05-13T17:27:29.180" v="2582" actId="26606"/>
          <ac:grpSpMkLst>
            <pc:docMk/>
            <pc:sldMk cId="924977236" sldId="263"/>
            <ac:grpSpMk id="36" creationId="{C28A977F-B603-4D81-B0FC-C8DE048A7931}"/>
          </ac:grpSpMkLst>
        </pc:grpChg>
        <pc:grpChg chg="add del">
          <ac:chgData name="Arthur Nkalubo" userId="0df072f1-d766-4ed9-84e0-814f3615864c" providerId="ADAL" clId="{3B9464E6-337C-4C43-832C-FC3520D215A8}" dt="2026-05-13T17:27:29.180" v="2582" actId="26606"/>
          <ac:grpSpMkLst>
            <pc:docMk/>
            <pc:sldMk cId="924977236" sldId="263"/>
            <ac:grpSpMk id="42" creationId="{C78D9229-E61D-4FEE-8321-2F8B64A8CADF}"/>
          </ac:grpSpMkLst>
        </pc:grpChg>
        <pc:grpChg chg="add del">
          <ac:chgData name="Arthur Nkalubo" userId="0df072f1-d766-4ed9-84e0-814f3615864c" providerId="ADAL" clId="{3B9464E6-337C-4C43-832C-FC3520D215A8}" dt="2026-05-13T17:27:46.466" v="2584" actId="26606"/>
          <ac:grpSpMkLst>
            <pc:docMk/>
            <pc:sldMk cId="924977236" sldId="263"/>
            <ac:grpSpMk id="50" creationId="{C78D9229-E61D-4FEE-8321-2F8B64A8CADF}"/>
          </ac:grpSpMkLst>
        </pc:grpChg>
        <pc:graphicFrameChg chg="mod ord modGraphic">
          <ac:chgData name="Arthur Nkalubo" userId="0df072f1-d766-4ed9-84e0-814f3615864c" providerId="ADAL" clId="{3B9464E6-337C-4C43-832C-FC3520D215A8}" dt="2026-05-13T19:59:07.548" v="2843" actId="20577"/>
          <ac:graphicFrameMkLst>
            <pc:docMk/>
            <pc:sldMk cId="924977236" sldId="263"/>
            <ac:graphicFrameMk id="5" creationId="{6AF98071-4465-8DEF-3AB5-C5F7ED99BB52}"/>
          </ac:graphicFrameMkLst>
        </pc:graphicFrameChg>
        <pc:picChg chg="mod">
          <ac:chgData name="Arthur Nkalubo" userId="0df072f1-d766-4ed9-84e0-814f3615864c" providerId="ADAL" clId="{3B9464E6-337C-4C43-832C-FC3520D215A8}" dt="2026-05-13T19:17:16.648" v="2774" actId="14100"/>
          <ac:picMkLst>
            <pc:docMk/>
            <pc:sldMk cId="924977236" sldId="263"/>
            <ac:picMk id="6" creationId="{F0A3D0A8-4B97-50F6-C3A0-1CAA65F11C94}"/>
          </ac:picMkLst>
        </pc:picChg>
        <pc:cxnChg chg="add del">
          <ac:chgData name="Arthur Nkalubo" userId="0df072f1-d766-4ed9-84e0-814f3615864c" providerId="ADAL" clId="{3B9464E6-337C-4C43-832C-FC3520D215A8}" dt="2026-05-13T17:27:22.701" v="2580" actId="26606"/>
          <ac:cxnSpMkLst>
            <pc:docMk/>
            <pc:sldMk cId="924977236" sldId="263"/>
            <ac:cxnSpMk id="34" creationId="{249EDD1B-F94D-B4E6-ACAA-566B9A26FDE3}"/>
          </ac:cxnSpMkLst>
        </pc:cxnChg>
      </pc:sldChg>
      <pc:sldChg chg="addSp delSp modSp mod ord setBg">
        <pc:chgData name="Arthur Nkalubo" userId="0df072f1-d766-4ed9-84e0-814f3615864c" providerId="ADAL" clId="{3B9464E6-337C-4C43-832C-FC3520D215A8}" dt="2026-05-11T21:28:39.170" v="1802" actId="26606"/>
        <pc:sldMkLst>
          <pc:docMk/>
          <pc:sldMk cId="4042183525" sldId="266"/>
        </pc:sldMkLst>
        <pc:spChg chg="add del mod">
          <ac:chgData name="Arthur Nkalubo" userId="0df072f1-d766-4ed9-84e0-814f3615864c" providerId="ADAL" clId="{3B9464E6-337C-4C43-832C-FC3520D215A8}" dt="2026-05-11T20:52:45.707" v="1625" actId="26606"/>
          <ac:spMkLst>
            <pc:docMk/>
            <pc:sldMk cId="4042183525" sldId="266"/>
            <ac:spMk id="2" creationId="{2FA0FE1E-4404-0BEA-BF0F-4258FE17E1FC}"/>
          </ac:spMkLst>
        </pc:spChg>
        <pc:spChg chg="add del">
          <ac:chgData name="Arthur Nkalubo" userId="0df072f1-d766-4ed9-84e0-814f3615864c" providerId="ADAL" clId="{3B9464E6-337C-4C43-832C-FC3520D215A8}" dt="2026-05-11T21:28:39.170" v="1802" actId="26606"/>
          <ac:spMkLst>
            <pc:docMk/>
            <pc:sldMk cId="4042183525" sldId="266"/>
            <ac:spMk id="155" creationId="{79BB35BC-D5C2-4C8B-A22A-A71E6191913B}"/>
          </ac:spMkLst>
        </pc:spChg>
        <pc:graphicFrameChg chg="add mod modGraphic">
          <ac:chgData name="Arthur Nkalubo" userId="0df072f1-d766-4ed9-84e0-814f3615864c" providerId="ADAL" clId="{3B9464E6-337C-4C43-832C-FC3520D215A8}" dt="2026-05-11T21:28:39.170" v="1802" actId="26606"/>
          <ac:graphicFrameMkLst>
            <pc:docMk/>
            <pc:sldMk cId="4042183525" sldId="266"/>
            <ac:graphicFrameMk id="70" creationId="{F54872B2-35DF-A0ED-26C2-4C13FF6B3BD1}"/>
          </ac:graphicFrameMkLst>
        </pc:graphicFrameChg>
        <pc:picChg chg="add mod">
          <ac:chgData name="Arthur Nkalubo" userId="0df072f1-d766-4ed9-84e0-814f3615864c" providerId="ADAL" clId="{3B9464E6-337C-4C43-832C-FC3520D215A8}" dt="2026-05-11T21:28:39.170" v="1802" actId="26606"/>
          <ac:picMkLst>
            <pc:docMk/>
            <pc:sldMk cId="4042183525" sldId="266"/>
            <ac:picMk id="19" creationId="{C6E71696-C15E-421D-59D8-250805A6D3CE}"/>
          </ac:picMkLst>
        </pc:picChg>
      </pc:sldChg>
      <pc:sldChg chg="addSp delSp modSp mod ord setBg">
        <pc:chgData name="Arthur Nkalubo" userId="0df072f1-d766-4ed9-84e0-814f3615864c" providerId="ADAL" clId="{3B9464E6-337C-4C43-832C-FC3520D215A8}" dt="2026-05-14T12:21:23.896" v="2966" actId="14100"/>
        <pc:sldMkLst>
          <pc:docMk/>
          <pc:sldMk cId="268828197" sldId="267"/>
        </pc:sldMkLst>
        <pc:spChg chg="mod ord">
          <ac:chgData name="Arthur Nkalubo" userId="0df072f1-d766-4ed9-84e0-814f3615864c" providerId="ADAL" clId="{3B9464E6-337C-4C43-832C-FC3520D215A8}" dt="2026-05-13T09:58:36.963" v="2565" actId="26606"/>
          <ac:spMkLst>
            <pc:docMk/>
            <pc:sldMk cId="268828197" sldId="267"/>
            <ac:spMk id="2" creationId="{9C69968A-853C-C0C2-3D6A-B0A8F6F2F9B5}"/>
          </ac:spMkLst>
        </pc:spChg>
        <pc:spChg chg="mod ord">
          <ac:chgData name="Arthur Nkalubo" userId="0df072f1-d766-4ed9-84e0-814f3615864c" providerId="ADAL" clId="{3B9464E6-337C-4C43-832C-FC3520D215A8}" dt="2026-05-14T12:21:23.896" v="2966" actId="14100"/>
          <ac:spMkLst>
            <pc:docMk/>
            <pc:sldMk cId="268828197" sldId="267"/>
            <ac:spMk id="3" creationId="{F4EDE711-B60F-A651-68E8-D642BD1DD68E}"/>
          </ac:spMkLst>
        </pc:spChg>
        <pc:spChg chg="add del mod">
          <ac:chgData name="Arthur Nkalubo" userId="0df072f1-d766-4ed9-84e0-814f3615864c" providerId="ADAL" clId="{3B9464E6-337C-4C43-832C-FC3520D215A8}" dt="2026-05-13T06:42:21.095" v="2484" actId="478"/>
          <ac:spMkLst>
            <pc:docMk/>
            <pc:sldMk cId="268828197" sldId="267"/>
            <ac:spMk id="6" creationId="{AA3B6B8F-8393-1439-C8FA-C9C246D4BE3A}"/>
          </ac:spMkLst>
        </pc:spChg>
        <pc:spChg chg="add del">
          <ac:chgData name="Arthur Nkalubo" userId="0df072f1-d766-4ed9-84e0-814f3615864c" providerId="ADAL" clId="{3B9464E6-337C-4C43-832C-FC3520D215A8}" dt="2026-05-13T06:39:10.571" v="2410" actId="26606"/>
          <ac:spMkLst>
            <pc:docMk/>
            <pc:sldMk cId="268828197" sldId="267"/>
            <ac:spMk id="8" creationId="{AC17DE74-01C9-4859-B65A-85CF999E8580}"/>
          </ac:spMkLst>
        </pc:spChg>
        <pc:spChg chg="add del">
          <ac:chgData name="Arthur Nkalubo" userId="0df072f1-d766-4ed9-84e0-814f3615864c" providerId="ADAL" clId="{3B9464E6-337C-4C43-832C-FC3520D215A8}" dt="2026-05-13T06:39:10.571" v="2410" actId="26606"/>
          <ac:spMkLst>
            <pc:docMk/>
            <pc:sldMk cId="268828197" sldId="267"/>
            <ac:spMk id="10" creationId="{068C0432-0E90-4CC1-8CD3-D44A90DF07EF}"/>
          </ac:spMkLst>
        </pc:spChg>
        <pc:spChg chg="add del">
          <ac:chgData name="Arthur Nkalubo" userId="0df072f1-d766-4ed9-84e0-814f3615864c" providerId="ADAL" clId="{3B9464E6-337C-4C43-832C-FC3520D215A8}" dt="2026-05-13T06:40:42.680" v="2414" actId="26606"/>
          <ac:spMkLst>
            <pc:docMk/>
            <pc:sldMk cId="268828197" sldId="267"/>
            <ac:spMk id="15" creationId="{2515456E-B1B1-48C1-8164-7E567F5D40D4}"/>
          </ac:spMkLst>
        </pc:spChg>
        <pc:spChg chg="add del">
          <ac:chgData name="Arthur Nkalubo" userId="0df072f1-d766-4ed9-84e0-814f3615864c" providerId="ADAL" clId="{3B9464E6-337C-4C43-832C-FC3520D215A8}" dt="2026-05-13T06:38:31.218" v="2407" actId="26606"/>
          <ac:spMkLst>
            <pc:docMk/>
            <pc:sldMk cId="268828197" sldId="267"/>
            <ac:spMk id="16" creationId="{56688E73-49B9-4052-A836-D248C825D70D}"/>
          </ac:spMkLst>
        </pc:spChg>
        <pc:spChg chg="add del">
          <ac:chgData name="Arthur Nkalubo" userId="0df072f1-d766-4ed9-84e0-814f3615864c" providerId="ADAL" clId="{3B9464E6-337C-4C43-832C-FC3520D215A8}" dt="2026-05-13T06:40:42.680" v="2414" actId="26606"/>
          <ac:spMkLst>
            <pc:docMk/>
            <pc:sldMk cId="268828197" sldId="267"/>
            <ac:spMk id="17" creationId="{EA8CF0DC-D23A-4CA2-8463-27F89928349F}"/>
          </ac:spMkLst>
        </pc:spChg>
        <pc:spChg chg="add del">
          <ac:chgData name="Arthur Nkalubo" userId="0df072f1-d766-4ed9-84e0-814f3615864c" providerId="ADAL" clId="{3B9464E6-337C-4C43-832C-FC3520D215A8}" dt="2026-05-13T06:38:31.218" v="2407" actId="26606"/>
          <ac:spMkLst>
            <pc:docMk/>
            <pc:sldMk cId="268828197" sldId="267"/>
            <ac:spMk id="18" creationId="{5B6AEE0C-07FE-4154-BC7C-2F20530BC556}"/>
          </ac:spMkLst>
        </pc:spChg>
        <pc:spChg chg="add del">
          <ac:chgData name="Arthur Nkalubo" userId="0df072f1-d766-4ed9-84e0-814f3615864c" providerId="ADAL" clId="{3B9464E6-337C-4C43-832C-FC3520D215A8}" dt="2026-05-13T06:40:42.680" v="2414" actId="26606"/>
          <ac:spMkLst>
            <pc:docMk/>
            <pc:sldMk cId="268828197" sldId="267"/>
            <ac:spMk id="19" creationId="{B8A381C4-0C0D-491F-90D8-63CF760B459B}"/>
          </ac:spMkLst>
        </pc:spChg>
        <pc:spChg chg="add del">
          <ac:chgData name="Arthur Nkalubo" userId="0df072f1-d766-4ed9-84e0-814f3615864c" providerId="ADAL" clId="{3B9464E6-337C-4C43-832C-FC3520D215A8}" dt="2026-05-13T06:39:10.559" v="2409" actId="26606"/>
          <ac:spMkLst>
            <pc:docMk/>
            <pc:sldMk cId="268828197" sldId="267"/>
            <ac:spMk id="20" creationId="{6CC7D015-0DD8-420F-A568-AC4FEDC41251}"/>
          </ac:spMkLst>
        </pc:spChg>
        <pc:spChg chg="add del">
          <ac:chgData name="Arthur Nkalubo" userId="0df072f1-d766-4ed9-84e0-814f3615864c" providerId="ADAL" clId="{3B9464E6-337C-4C43-832C-FC3520D215A8}" dt="2026-05-13T06:39:10.559" v="2409" actId="26606"/>
          <ac:spMkLst>
            <pc:docMk/>
            <pc:sldMk cId="268828197" sldId="267"/>
            <ac:spMk id="21" creationId="{DC595556-C814-4F1F-B0E5-71812F38A8CD}"/>
          </ac:spMkLst>
        </pc:spChg>
        <pc:spChg chg="add del">
          <ac:chgData name="Arthur Nkalubo" userId="0df072f1-d766-4ed9-84e0-814f3615864c" providerId="ADAL" clId="{3B9464E6-337C-4C43-832C-FC3520D215A8}" dt="2026-05-13T06:42:56.034" v="2487" actId="26606"/>
          <ac:spMkLst>
            <pc:docMk/>
            <pc:sldMk cId="268828197" sldId="267"/>
            <ac:spMk id="24" creationId="{04812C46-200A-4DEB-A05E-3ED6C68C2387}"/>
          </ac:spMkLst>
        </pc:spChg>
        <pc:spChg chg="add del mod">
          <ac:chgData name="Arthur Nkalubo" userId="0df072f1-d766-4ed9-84e0-814f3615864c" providerId="ADAL" clId="{3B9464E6-337C-4C43-832C-FC3520D215A8}" dt="2026-05-13T09:56:03.250" v="2553" actId="21"/>
          <ac:spMkLst>
            <pc:docMk/>
            <pc:sldMk cId="268828197" sldId="267"/>
            <ac:spMk id="25" creationId="{E5CD6E3D-6F0D-5E0C-C028-08FF225A6A34}"/>
          </ac:spMkLst>
        </pc:spChg>
        <pc:spChg chg="add del">
          <ac:chgData name="Arthur Nkalubo" userId="0df072f1-d766-4ed9-84e0-814f3615864c" providerId="ADAL" clId="{3B9464E6-337C-4C43-832C-FC3520D215A8}" dt="2026-05-13T06:42:56.034" v="2487" actId="26606"/>
          <ac:spMkLst>
            <pc:docMk/>
            <pc:sldMk cId="268828197" sldId="267"/>
            <ac:spMk id="26" creationId="{D1EA859B-E555-4109-94F3-6700E046E008}"/>
          </ac:spMkLst>
        </pc:spChg>
        <pc:spChg chg="add del">
          <ac:chgData name="Arthur Nkalubo" userId="0df072f1-d766-4ed9-84e0-814f3615864c" providerId="ADAL" clId="{3B9464E6-337C-4C43-832C-FC3520D215A8}" dt="2026-05-13T06:42:56.030" v="2486" actId="26606"/>
          <ac:spMkLst>
            <pc:docMk/>
            <pc:sldMk cId="268828197" sldId="267"/>
            <ac:spMk id="31" creationId="{DB304A14-32D0-4873-B914-423ED7B8DAFD}"/>
          </ac:spMkLst>
        </pc:spChg>
        <pc:spChg chg="add del">
          <ac:chgData name="Arthur Nkalubo" userId="0df072f1-d766-4ed9-84e0-814f3615864c" providerId="ADAL" clId="{3B9464E6-337C-4C43-832C-FC3520D215A8}" dt="2026-05-13T06:42:56.030" v="2486" actId="26606"/>
          <ac:spMkLst>
            <pc:docMk/>
            <pc:sldMk cId="268828197" sldId="267"/>
            <ac:spMk id="33" creationId="{1D460C86-854F-4FB3-ABC2-E823D8FEB9DB}"/>
          </ac:spMkLst>
        </pc:spChg>
        <pc:spChg chg="add del">
          <ac:chgData name="Arthur Nkalubo" userId="0df072f1-d766-4ed9-84e0-814f3615864c" providerId="ADAL" clId="{3B9464E6-337C-4C43-832C-FC3520D215A8}" dt="2026-05-13T06:42:56.030" v="2486" actId="26606"/>
          <ac:spMkLst>
            <pc:docMk/>
            <pc:sldMk cId="268828197" sldId="267"/>
            <ac:spMk id="35" creationId="{BB48116A-278A-4CC5-89D3-9DE8E8FF1245}"/>
          </ac:spMkLst>
        </pc:spChg>
        <pc:spChg chg="add del">
          <ac:chgData name="Arthur Nkalubo" userId="0df072f1-d766-4ed9-84e0-814f3615864c" providerId="ADAL" clId="{3B9464E6-337C-4C43-832C-FC3520D215A8}" dt="2026-05-13T06:46:32.068" v="2496" actId="26606"/>
          <ac:spMkLst>
            <pc:docMk/>
            <pc:sldMk cId="268828197" sldId="267"/>
            <ac:spMk id="37" creationId="{637B2035-1FCB-439A-B421-095E136C7E07}"/>
          </ac:spMkLst>
        </pc:spChg>
        <pc:spChg chg="add del">
          <ac:chgData name="Arthur Nkalubo" userId="0df072f1-d766-4ed9-84e0-814f3615864c" providerId="ADAL" clId="{3B9464E6-337C-4C43-832C-FC3520D215A8}" dt="2026-05-13T06:46:32.068" v="2496" actId="26606"/>
          <ac:spMkLst>
            <pc:docMk/>
            <pc:sldMk cId="268828197" sldId="267"/>
            <ac:spMk id="38" creationId="{676D6CDF-C512-4739-B158-55EE955EFA39}"/>
          </ac:spMkLst>
        </pc:spChg>
        <pc:spChg chg="add del">
          <ac:chgData name="Arthur Nkalubo" userId="0df072f1-d766-4ed9-84e0-814f3615864c" providerId="ADAL" clId="{3B9464E6-337C-4C43-832C-FC3520D215A8}" dt="2026-05-13T06:44:51.656" v="2491" actId="26606"/>
          <ac:spMkLst>
            <pc:docMk/>
            <pc:sldMk cId="268828197" sldId="267"/>
            <ac:spMk id="43" creationId="{637B2035-1FCB-439A-B421-095E136C7E07}"/>
          </ac:spMkLst>
        </pc:spChg>
        <pc:spChg chg="add del">
          <ac:chgData name="Arthur Nkalubo" userId="0df072f1-d766-4ed9-84e0-814f3615864c" providerId="ADAL" clId="{3B9464E6-337C-4C43-832C-FC3520D215A8}" dt="2026-05-13T06:44:51.656" v="2491" actId="26606"/>
          <ac:spMkLst>
            <pc:docMk/>
            <pc:sldMk cId="268828197" sldId="267"/>
            <ac:spMk id="45" creationId="{676D6CDF-C512-4739-B158-55EE955EFA39}"/>
          </ac:spMkLst>
        </pc:spChg>
        <pc:spChg chg="add del">
          <ac:chgData name="Arthur Nkalubo" userId="0df072f1-d766-4ed9-84e0-814f3615864c" providerId="ADAL" clId="{3B9464E6-337C-4C43-832C-FC3520D215A8}" dt="2026-05-13T06:44:55.505" v="2493" actId="26606"/>
          <ac:spMkLst>
            <pc:docMk/>
            <pc:sldMk cId="268828197" sldId="267"/>
            <ac:spMk id="47" creationId="{04812C46-200A-4DEB-A05E-3ED6C68C2387}"/>
          </ac:spMkLst>
        </pc:spChg>
        <pc:spChg chg="add del">
          <ac:chgData name="Arthur Nkalubo" userId="0df072f1-d766-4ed9-84e0-814f3615864c" providerId="ADAL" clId="{3B9464E6-337C-4C43-832C-FC3520D215A8}" dt="2026-05-13T06:44:55.505" v="2493" actId="26606"/>
          <ac:spMkLst>
            <pc:docMk/>
            <pc:sldMk cId="268828197" sldId="267"/>
            <ac:spMk id="48" creationId="{D1EA859B-E555-4109-94F3-6700E046E008}"/>
          </ac:spMkLst>
        </pc:spChg>
        <pc:spChg chg="add del">
          <ac:chgData name="Arthur Nkalubo" userId="0df072f1-d766-4ed9-84e0-814f3615864c" providerId="ADAL" clId="{3B9464E6-337C-4C43-832C-FC3520D215A8}" dt="2026-05-13T06:46:32.060" v="2495" actId="26606"/>
          <ac:spMkLst>
            <pc:docMk/>
            <pc:sldMk cId="268828197" sldId="267"/>
            <ac:spMk id="50" creationId="{56688E73-49B9-4052-A836-D248C825D70D}"/>
          </ac:spMkLst>
        </pc:spChg>
        <pc:spChg chg="add del">
          <ac:chgData name="Arthur Nkalubo" userId="0df072f1-d766-4ed9-84e0-814f3615864c" providerId="ADAL" clId="{3B9464E6-337C-4C43-832C-FC3520D215A8}" dt="2026-05-13T06:46:32.060" v="2495" actId="26606"/>
          <ac:spMkLst>
            <pc:docMk/>
            <pc:sldMk cId="268828197" sldId="267"/>
            <ac:spMk id="51" creationId="{5B6AEE0C-07FE-4154-BC7C-2F20530BC556}"/>
          </ac:spMkLst>
        </pc:spChg>
        <pc:spChg chg="add del">
          <ac:chgData name="Arthur Nkalubo" userId="0df072f1-d766-4ed9-84e0-814f3615864c" providerId="ADAL" clId="{3B9464E6-337C-4C43-832C-FC3520D215A8}" dt="2026-05-13T06:48:00.618" v="2505" actId="26606"/>
          <ac:spMkLst>
            <pc:docMk/>
            <pc:sldMk cId="268828197" sldId="267"/>
            <ac:spMk id="53" creationId="{04812C46-200A-4DEB-A05E-3ED6C68C2387}"/>
          </ac:spMkLst>
        </pc:spChg>
        <pc:spChg chg="add del">
          <ac:chgData name="Arthur Nkalubo" userId="0df072f1-d766-4ed9-84e0-814f3615864c" providerId="ADAL" clId="{3B9464E6-337C-4C43-832C-FC3520D215A8}" dt="2026-05-13T06:48:00.618" v="2505" actId="26606"/>
          <ac:spMkLst>
            <pc:docMk/>
            <pc:sldMk cId="268828197" sldId="267"/>
            <ac:spMk id="54" creationId="{D1EA859B-E555-4109-94F3-6700E046E008}"/>
          </ac:spMkLst>
        </pc:spChg>
        <pc:spChg chg="add del">
          <ac:chgData name="Arthur Nkalubo" userId="0df072f1-d766-4ed9-84e0-814f3615864c" providerId="ADAL" clId="{3B9464E6-337C-4C43-832C-FC3520D215A8}" dt="2026-05-13T06:48:18.876" v="2506" actId="26606"/>
          <ac:spMkLst>
            <pc:docMk/>
            <pc:sldMk cId="268828197" sldId="267"/>
            <ac:spMk id="59" creationId="{640E93D9-F13F-4097-A159-E0A6CEBA8F3B}"/>
          </ac:spMkLst>
        </pc:spChg>
        <pc:spChg chg="add del">
          <ac:chgData name="Arthur Nkalubo" userId="0df072f1-d766-4ed9-84e0-814f3615864c" providerId="ADAL" clId="{3B9464E6-337C-4C43-832C-FC3520D215A8}" dt="2026-05-13T06:48:18.876" v="2506" actId="26606"/>
          <ac:spMkLst>
            <pc:docMk/>
            <pc:sldMk cId="268828197" sldId="267"/>
            <ac:spMk id="61" creationId="{BA3D150B-ADB5-401D-8304-C7845A109595}"/>
          </ac:spMkLst>
        </pc:spChg>
        <pc:spChg chg="add del">
          <ac:chgData name="Arthur Nkalubo" userId="0df072f1-d766-4ed9-84e0-814f3615864c" providerId="ADAL" clId="{3B9464E6-337C-4C43-832C-FC3520D215A8}" dt="2026-05-13T06:48:18.876" v="2506" actId="26606"/>
          <ac:spMkLst>
            <pc:docMk/>
            <pc:sldMk cId="268828197" sldId="267"/>
            <ac:spMk id="63" creationId="{ACD3AB31-A71C-4414-BA05-CF667CBA34D2}"/>
          </ac:spMkLst>
        </pc:spChg>
        <pc:spChg chg="add del">
          <ac:chgData name="Arthur Nkalubo" userId="0df072f1-d766-4ed9-84e0-814f3615864c" providerId="ADAL" clId="{3B9464E6-337C-4C43-832C-FC3520D215A8}" dt="2026-05-13T06:48:31.451" v="2508" actId="26606"/>
          <ac:spMkLst>
            <pc:docMk/>
            <pc:sldMk cId="268828197" sldId="267"/>
            <ac:spMk id="68" creationId="{04812C46-200A-4DEB-A05E-3ED6C68C2387}"/>
          </ac:spMkLst>
        </pc:spChg>
        <pc:spChg chg="add del">
          <ac:chgData name="Arthur Nkalubo" userId="0df072f1-d766-4ed9-84e0-814f3615864c" providerId="ADAL" clId="{3B9464E6-337C-4C43-832C-FC3520D215A8}" dt="2026-05-13T06:48:31.451" v="2508" actId="26606"/>
          <ac:spMkLst>
            <pc:docMk/>
            <pc:sldMk cId="268828197" sldId="267"/>
            <ac:spMk id="70" creationId="{D1EA859B-E555-4109-94F3-6700E046E008}"/>
          </ac:spMkLst>
        </pc:spChg>
        <pc:spChg chg="add del">
          <ac:chgData name="Arthur Nkalubo" userId="0df072f1-d766-4ed9-84e0-814f3615864c" providerId="ADAL" clId="{3B9464E6-337C-4C43-832C-FC3520D215A8}" dt="2026-05-13T06:49:46.515" v="2515" actId="26606"/>
          <ac:spMkLst>
            <pc:docMk/>
            <pc:sldMk cId="268828197" sldId="267"/>
            <ac:spMk id="75" creationId="{04812C46-200A-4DEB-A05E-3ED6C68C2387}"/>
          </ac:spMkLst>
        </pc:spChg>
        <pc:spChg chg="add del">
          <ac:chgData name="Arthur Nkalubo" userId="0df072f1-d766-4ed9-84e0-814f3615864c" providerId="ADAL" clId="{3B9464E6-337C-4C43-832C-FC3520D215A8}" dt="2026-05-13T06:49:46.515" v="2515" actId="26606"/>
          <ac:spMkLst>
            <pc:docMk/>
            <pc:sldMk cId="268828197" sldId="267"/>
            <ac:spMk id="77" creationId="{D1EA859B-E555-4109-94F3-6700E046E008}"/>
          </ac:spMkLst>
        </pc:spChg>
        <pc:spChg chg="add del">
          <ac:chgData name="Arthur Nkalubo" userId="0df072f1-d766-4ed9-84e0-814f3615864c" providerId="ADAL" clId="{3B9464E6-337C-4C43-832C-FC3520D215A8}" dt="2026-05-13T09:58:13.597" v="2562" actId="26606"/>
          <ac:spMkLst>
            <pc:docMk/>
            <pc:sldMk cId="268828197" sldId="267"/>
            <ac:spMk id="82" creationId="{637B2035-1FCB-439A-B421-095E136C7E07}"/>
          </ac:spMkLst>
        </pc:spChg>
        <pc:spChg chg="add del">
          <ac:chgData name="Arthur Nkalubo" userId="0df072f1-d766-4ed9-84e0-814f3615864c" providerId="ADAL" clId="{3B9464E6-337C-4C43-832C-FC3520D215A8}" dt="2026-05-13T09:58:13.597" v="2562" actId="26606"/>
          <ac:spMkLst>
            <pc:docMk/>
            <pc:sldMk cId="268828197" sldId="267"/>
            <ac:spMk id="84" creationId="{676D6CDF-C512-4739-B158-55EE955EFA39}"/>
          </ac:spMkLst>
        </pc:spChg>
        <pc:spChg chg="add del">
          <ac:chgData name="Arthur Nkalubo" userId="0df072f1-d766-4ed9-84e0-814f3615864c" providerId="ADAL" clId="{3B9464E6-337C-4C43-832C-FC3520D215A8}" dt="2026-05-13T09:57:28.477" v="2555" actId="26606"/>
          <ac:spMkLst>
            <pc:docMk/>
            <pc:sldMk cId="268828197" sldId="267"/>
            <ac:spMk id="86" creationId="{3ECBE1F1-D69B-4AFA-ABD5-8E41720EF6DE}"/>
          </ac:spMkLst>
        </pc:spChg>
        <pc:spChg chg="add del">
          <ac:chgData name="Arthur Nkalubo" userId="0df072f1-d766-4ed9-84e0-814f3615864c" providerId="ADAL" clId="{3B9464E6-337C-4C43-832C-FC3520D215A8}" dt="2026-05-13T09:57:28.477" v="2555" actId="26606"/>
          <ac:spMkLst>
            <pc:docMk/>
            <pc:sldMk cId="268828197" sldId="267"/>
            <ac:spMk id="87" creationId="{603A6265-E10C-4B85-9C20-E75FCAF9CC63}"/>
          </ac:spMkLst>
        </pc:spChg>
        <pc:spChg chg="add del">
          <ac:chgData name="Arthur Nkalubo" userId="0df072f1-d766-4ed9-84e0-814f3615864c" providerId="ADAL" clId="{3B9464E6-337C-4C43-832C-FC3520D215A8}" dt="2026-05-13T06:51:23.668" v="2524" actId="26606"/>
          <ac:spMkLst>
            <pc:docMk/>
            <pc:sldMk cId="268828197" sldId="267"/>
            <ac:spMk id="89" creationId="{04812C46-200A-4DEB-A05E-3ED6C68C2387}"/>
          </ac:spMkLst>
        </pc:spChg>
        <pc:spChg chg="add del">
          <ac:chgData name="Arthur Nkalubo" userId="0df072f1-d766-4ed9-84e0-814f3615864c" providerId="ADAL" clId="{3B9464E6-337C-4C43-832C-FC3520D215A8}" dt="2026-05-13T09:57:32.917" v="2557" actId="26606"/>
          <ac:spMkLst>
            <pc:docMk/>
            <pc:sldMk cId="268828197" sldId="267"/>
            <ac:spMk id="90" creationId="{F13C74B1-5B17-4795-BED0-7140497B445A}"/>
          </ac:spMkLst>
        </pc:spChg>
        <pc:spChg chg="add del">
          <ac:chgData name="Arthur Nkalubo" userId="0df072f1-d766-4ed9-84e0-814f3615864c" providerId="ADAL" clId="{3B9464E6-337C-4C43-832C-FC3520D215A8}" dt="2026-05-13T06:51:23.668" v="2524" actId="26606"/>
          <ac:spMkLst>
            <pc:docMk/>
            <pc:sldMk cId="268828197" sldId="267"/>
            <ac:spMk id="91" creationId="{D1EA859B-E555-4109-94F3-6700E046E008}"/>
          </ac:spMkLst>
        </pc:spChg>
        <pc:spChg chg="add del">
          <ac:chgData name="Arthur Nkalubo" userId="0df072f1-d766-4ed9-84e0-814f3615864c" providerId="ADAL" clId="{3B9464E6-337C-4C43-832C-FC3520D215A8}" dt="2026-05-13T09:57:32.917" v="2557" actId="26606"/>
          <ac:spMkLst>
            <pc:docMk/>
            <pc:sldMk cId="268828197" sldId="267"/>
            <ac:spMk id="92" creationId="{D4974D33-8DC5-464E-8C6D-BE58F0669C17}"/>
          </ac:spMkLst>
        </pc:spChg>
        <pc:spChg chg="add del">
          <ac:chgData name="Arthur Nkalubo" userId="0df072f1-d766-4ed9-84e0-814f3615864c" providerId="ADAL" clId="{3B9464E6-337C-4C43-832C-FC3520D215A8}" dt="2026-05-13T09:58:13.581" v="2561" actId="26606"/>
          <ac:spMkLst>
            <pc:docMk/>
            <pc:sldMk cId="268828197" sldId="267"/>
            <ac:spMk id="93" creationId="{43E8FEA2-54EE-4F84-B5DB-A055A7D805EE}"/>
          </ac:spMkLst>
        </pc:spChg>
        <pc:spChg chg="add del">
          <ac:chgData name="Arthur Nkalubo" userId="0df072f1-d766-4ed9-84e0-814f3615864c" providerId="ADAL" clId="{3B9464E6-337C-4C43-832C-FC3520D215A8}" dt="2026-05-13T09:58:13.581" v="2561" actId="26606"/>
          <ac:spMkLst>
            <pc:docMk/>
            <pc:sldMk cId="268828197" sldId="267"/>
            <ac:spMk id="96" creationId="{7DE220E6-BA55-4F04-B3C4-F4985F3E77AF}"/>
          </ac:spMkLst>
        </pc:spChg>
        <pc:spChg chg="add del">
          <ac:chgData name="Arthur Nkalubo" userId="0df072f1-d766-4ed9-84e0-814f3615864c" providerId="ADAL" clId="{3B9464E6-337C-4C43-832C-FC3520D215A8}" dt="2026-05-13T09:58:13.581" v="2561" actId="26606"/>
          <ac:spMkLst>
            <pc:docMk/>
            <pc:sldMk cId="268828197" sldId="267"/>
            <ac:spMk id="97" creationId="{5AE190BC-D2FD-433E-AB89-0DF68EFD6D09}"/>
          </ac:spMkLst>
        </pc:spChg>
        <pc:spChg chg="add del">
          <ac:chgData name="Arthur Nkalubo" userId="0df072f1-d766-4ed9-84e0-814f3615864c" providerId="ADAL" clId="{3B9464E6-337C-4C43-832C-FC3520D215A8}" dt="2026-05-13T09:58:36.963" v="2565" actId="26606"/>
          <ac:spMkLst>
            <pc:docMk/>
            <pc:sldMk cId="268828197" sldId="267"/>
            <ac:spMk id="99" creationId="{AE3A741D-C19B-960A-5803-1C5887147820}"/>
          </ac:spMkLst>
        </pc:spChg>
        <pc:spChg chg="add del">
          <ac:chgData name="Arthur Nkalubo" userId="0df072f1-d766-4ed9-84e0-814f3615864c" providerId="ADAL" clId="{3B9464E6-337C-4C43-832C-FC3520D215A8}" dt="2026-05-13T09:58:36.963" v="2565" actId="26606"/>
          <ac:spMkLst>
            <pc:docMk/>
            <pc:sldMk cId="268828197" sldId="267"/>
            <ac:spMk id="100" creationId="{DC39DE25-0E4E-0AA7-0932-1D78C2372786}"/>
          </ac:spMkLst>
        </pc:spChg>
        <pc:spChg chg="add del">
          <ac:chgData name="Arthur Nkalubo" userId="0df072f1-d766-4ed9-84e0-814f3615864c" providerId="ADAL" clId="{3B9464E6-337C-4C43-832C-FC3520D215A8}" dt="2026-05-13T09:58:36.963" v="2565" actId="26606"/>
          <ac:spMkLst>
            <pc:docMk/>
            <pc:sldMk cId="268828197" sldId="267"/>
            <ac:spMk id="101" creationId="{8D6EA299-0840-6DEA-E670-C49AEBC87E89}"/>
          </ac:spMkLst>
        </pc:spChg>
        <pc:spChg chg="add del">
          <ac:chgData name="Arthur Nkalubo" userId="0df072f1-d766-4ed9-84e0-814f3615864c" providerId="ADAL" clId="{3B9464E6-337C-4C43-832C-FC3520D215A8}" dt="2026-05-13T09:58:36.945" v="2564" actId="26606"/>
          <ac:spMkLst>
            <pc:docMk/>
            <pc:sldMk cId="268828197" sldId="267"/>
            <ac:spMk id="106" creationId="{E81BF4F6-F2CF-4984-9D14-D6966D92F99F}"/>
          </ac:spMkLst>
        </pc:spChg>
        <pc:spChg chg="add del">
          <ac:chgData name="Arthur Nkalubo" userId="0df072f1-d766-4ed9-84e0-814f3615864c" providerId="ADAL" clId="{3B9464E6-337C-4C43-832C-FC3520D215A8}" dt="2026-05-13T19:44:06.496" v="2822" actId="26606"/>
          <ac:spMkLst>
            <pc:docMk/>
            <pc:sldMk cId="268828197" sldId="267"/>
            <ac:spMk id="108" creationId="{676D6CDF-C512-4739-B158-55EE955EFA39}"/>
          </ac:spMkLst>
        </pc:spChg>
        <pc:spChg chg="add del">
          <ac:chgData name="Arthur Nkalubo" userId="0df072f1-d766-4ed9-84e0-814f3615864c" providerId="ADAL" clId="{3B9464E6-337C-4C43-832C-FC3520D215A8}" dt="2026-05-13T19:44:06.496" v="2822" actId="26606"/>
          <ac:spMkLst>
            <pc:docMk/>
            <pc:sldMk cId="268828197" sldId="267"/>
            <ac:spMk id="109" creationId="{637B2035-1FCB-439A-B421-095E136C7E07}"/>
          </ac:spMkLst>
        </pc:spChg>
        <pc:spChg chg="add del">
          <ac:chgData name="Arthur Nkalubo" userId="0df072f1-d766-4ed9-84e0-814f3615864c" providerId="ADAL" clId="{3B9464E6-337C-4C43-832C-FC3520D215A8}" dt="2026-05-13T19:44:06.496" v="2822" actId="26606"/>
          <ac:spMkLst>
            <pc:docMk/>
            <pc:sldMk cId="268828197" sldId="267"/>
            <ac:spMk id="114" creationId="{637B2035-1FCB-439A-B421-095E136C7E07}"/>
          </ac:spMkLst>
        </pc:spChg>
        <pc:spChg chg="add del">
          <ac:chgData name="Arthur Nkalubo" userId="0df072f1-d766-4ed9-84e0-814f3615864c" providerId="ADAL" clId="{3B9464E6-337C-4C43-832C-FC3520D215A8}" dt="2026-05-13T19:44:06.496" v="2822" actId="26606"/>
          <ac:spMkLst>
            <pc:docMk/>
            <pc:sldMk cId="268828197" sldId="267"/>
            <ac:spMk id="116" creationId="{676D6CDF-C512-4739-B158-55EE955EFA39}"/>
          </ac:spMkLst>
        </pc:spChg>
        <pc:picChg chg="add del mod ord">
          <ac:chgData name="Arthur Nkalubo" userId="0df072f1-d766-4ed9-84e0-814f3615864c" providerId="ADAL" clId="{3B9464E6-337C-4C43-832C-FC3520D215A8}" dt="2026-05-13T06:44:41.188" v="2489" actId="478"/>
          <ac:picMkLst>
            <pc:docMk/>
            <pc:sldMk cId="268828197" sldId="267"/>
            <ac:picMk id="5" creationId="{6EDFBB24-B2F9-CB35-1F9C-77030DC8331B}"/>
          </ac:picMkLst>
        </pc:picChg>
        <pc:picChg chg="add del mod ord">
          <ac:chgData name="Arthur Nkalubo" userId="0df072f1-d766-4ed9-84e0-814f3615864c" providerId="ADAL" clId="{3B9464E6-337C-4C43-832C-FC3520D215A8}" dt="2026-05-13T09:55:34.661" v="2548" actId="478"/>
          <ac:picMkLst>
            <pc:docMk/>
            <pc:sldMk cId="268828197" sldId="267"/>
            <ac:picMk id="9" creationId="{B38F3F23-A1FC-BBD7-6F1D-72C82B512F7B}"/>
          </ac:picMkLst>
        </pc:picChg>
        <pc:picChg chg="add del">
          <ac:chgData name="Arthur Nkalubo" userId="0df072f1-d766-4ed9-84e0-814f3615864c" providerId="ADAL" clId="{3B9464E6-337C-4C43-832C-FC3520D215A8}" dt="2026-05-13T06:38:31.218" v="2407" actId="26606"/>
          <ac:picMkLst>
            <pc:docMk/>
            <pc:sldMk cId="268828197" sldId="267"/>
            <ac:picMk id="12" creationId="{BFEDC591-CB2D-EA99-2DA0-E91828B64DC2}"/>
          </ac:picMkLst>
        </pc:picChg>
        <pc:picChg chg="add del">
          <ac:chgData name="Arthur Nkalubo" userId="0df072f1-d766-4ed9-84e0-814f3615864c" providerId="ADAL" clId="{3B9464E6-337C-4C43-832C-FC3520D215A8}" dt="2026-05-13T06:39:10.559" v="2409" actId="26606"/>
          <ac:picMkLst>
            <pc:docMk/>
            <pc:sldMk cId="268828197" sldId="267"/>
            <ac:picMk id="22" creationId="{E8DF6CEB-A059-8E97-C9BC-81A6ED47882D}"/>
          </ac:picMkLst>
        </pc:picChg>
        <pc:picChg chg="add mod ord">
          <ac:chgData name="Arthur Nkalubo" userId="0df072f1-d766-4ed9-84e0-814f3615864c" providerId="ADAL" clId="{3B9464E6-337C-4C43-832C-FC3520D215A8}" dt="2026-05-13T09:58:36.963" v="2565" actId="26606"/>
          <ac:picMkLst>
            <pc:docMk/>
            <pc:sldMk cId="268828197" sldId="267"/>
            <ac:picMk id="23" creationId="{55490239-385A-CAD4-35F8-E80522509BD0}"/>
          </ac:picMkLst>
        </pc:picChg>
        <pc:cxnChg chg="add del">
          <ac:chgData name="Arthur Nkalubo" userId="0df072f1-d766-4ed9-84e0-814f3615864c" providerId="ADAL" clId="{3B9464E6-337C-4C43-832C-FC3520D215A8}" dt="2026-05-13T09:57:45.019" v="2559" actId="26606"/>
          <ac:cxnSpMkLst>
            <pc:docMk/>
            <pc:sldMk cId="268828197" sldId="267"/>
            <ac:cxnSpMk id="94" creationId="{1503BFE4-729B-D9D0-C17B-501E6AF1127A}"/>
          </ac:cxnSpMkLst>
        </pc:cxnChg>
      </pc:sldChg>
      <pc:sldChg chg="addSp delSp modSp mod setBg addAnim delAnim">
        <pc:chgData name="Arthur Nkalubo" userId="0df072f1-d766-4ed9-84e0-814f3615864c" providerId="ADAL" clId="{3B9464E6-337C-4C43-832C-FC3520D215A8}" dt="2026-05-14T12:12:51.465" v="2921" actId="14100"/>
        <pc:sldMkLst>
          <pc:docMk/>
          <pc:sldMk cId="2402911502" sldId="268"/>
        </pc:sldMkLst>
        <pc:spChg chg="mod">
          <ac:chgData name="Arthur Nkalubo" userId="0df072f1-d766-4ed9-84e0-814f3615864c" providerId="ADAL" clId="{3B9464E6-337C-4C43-832C-FC3520D215A8}" dt="2026-05-13T18:48:47.960" v="2690" actId="26606"/>
          <ac:spMkLst>
            <pc:docMk/>
            <pc:sldMk cId="2402911502" sldId="268"/>
            <ac:spMk id="2" creationId="{65467DD9-D9A9-22A8-EE2B-9D7BA1B54A1C}"/>
          </ac:spMkLst>
        </pc:spChg>
        <pc:spChg chg="add mod">
          <ac:chgData name="Arthur Nkalubo" userId="0df072f1-d766-4ed9-84e0-814f3615864c" providerId="ADAL" clId="{3B9464E6-337C-4C43-832C-FC3520D215A8}" dt="2026-05-14T12:12:51.465" v="2921" actId="14100"/>
          <ac:spMkLst>
            <pc:docMk/>
            <pc:sldMk cId="2402911502" sldId="268"/>
            <ac:spMk id="5" creationId="{E6045137-3741-3D9B-D62B-E2CA02808102}"/>
          </ac:spMkLst>
        </pc:spChg>
        <pc:spChg chg="add del">
          <ac:chgData name="Arthur Nkalubo" userId="0df072f1-d766-4ed9-84e0-814f3615864c" providerId="ADAL" clId="{3B9464E6-337C-4C43-832C-FC3520D215A8}" dt="2026-05-13T09:18:35.412" v="2536" actId="26606"/>
          <ac:spMkLst>
            <pc:docMk/>
            <pc:sldMk cId="2402911502" sldId="268"/>
            <ac:spMk id="20" creationId="{9A3F5928-D955-456A-97B5-AA390B8CE9D5}"/>
          </ac:spMkLst>
        </pc:spChg>
        <pc:spChg chg="add del">
          <ac:chgData name="Arthur Nkalubo" userId="0df072f1-d766-4ed9-84e0-814f3615864c" providerId="ADAL" clId="{3B9464E6-337C-4C43-832C-FC3520D215A8}" dt="2026-05-13T09:18:35.412" v="2536" actId="26606"/>
          <ac:spMkLst>
            <pc:docMk/>
            <pc:sldMk cId="2402911502" sldId="268"/>
            <ac:spMk id="24" creationId="{C5CB530E-515E-412C-9DF1-5F8FFBD6F383}"/>
          </ac:spMkLst>
        </pc:spChg>
        <pc:spChg chg="add del">
          <ac:chgData name="Arthur Nkalubo" userId="0df072f1-d766-4ed9-84e0-814f3615864c" providerId="ADAL" clId="{3B9464E6-337C-4C43-832C-FC3520D215A8}" dt="2026-05-13T09:18:35.412" v="2536" actId="26606"/>
          <ac:spMkLst>
            <pc:docMk/>
            <pc:sldMk cId="2402911502" sldId="268"/>
            <ac:spMk id="26" creationId="{712D4376-A578-4FF1-94FC-245E7A6A489F}"/>
          </ac:spMkLst>
        </pc:spChg>
        <pc:spChg chg="add del">
          <ac:chgData name="Arthur Nkalubo" userId="0df072f1-d766-4ed9-84e0-814f3615864c" providerId="ADAL" clId="{3B9464E6-337C-4C43-832C-FC3520D215A8}" dt="2026-05-13T09:18:35.412" v="2536" actId="26606"/>
          <ac:spMkLst>
            <pc:docMk/>
            <pc:sldMk cId="2402911502" sldId="268"/>
            <ac:spMk id="28" creationId="{AEA7509D-F04F-40CB-A0B3-EEF16499CC9F}"/>
          </ac:spMkLst>
        </pc:spChg>
        <pc:spChg chg="add del">
          <ac:chgData name="Arthur Nkalubo" userId="0df072f1-d766-4ed9-84e0-814f3615864c" providerId="ADAL" clId="{3B9464E6-337C-4C43-832C-FC3520D215A8}" dt="2026-05-13T09:18:33.621" v="2533" actId="26606"/>
          <ac:spMkLst>
            <pc:docMk/>
            <pc:sldMk cId="2402911502" sldId="268"/>
            <ac:spMk id="33" creationId="{577D6B2E-37A3-429E-A37C-F30ED6487282}"/>
          </ac:spMkLst>
        </pc:spChg>
        <pc:spChg chg="add del">
          <ac:chgData name="Arthur Nkalubo" userId="0df072f1-d766-4ed9-84e0-814f3615864c" providerId="ADAL" clId="{3B9464E6-337C-4C43-832C-FC3520D215A8}" dt="2026-05-13T09:18:33.621" v="2533" actId="26606"/>
          <ac:spMkLst>
            <pc:docMk/>
            <pc:sldMk cId="2402911502" sldId="268"/>
            <ac:spMk id="35" creationId="{5CEAD642-85CF-4750-8432-7C80C901F001}"/>
          </ac:spMkLst>
        </pc:spChg>
        <pc:spChg chg="add del">
          <ac:chgData name="Arthur Nkalubo" userId="0df072f1-d766-4ed9-84e0-814f3615864c" providerId="ADAL" clId="{3B9464E6-337C-4C43-832C-FC3520D215A8}" dt="2026-05-13T09:18:33.621" v="2533" actId="26606"/>
          <ac:spMkLst>
            <pc:docMk/>
            <pc:sldMk cId="2402911502" sldId="268"/>
            <ac:spMk id="39" creationId="{730D8B3B-9B80-4025-B934-26DC7D7CD231}"/>
          </ac:spMkLst>
        </pc:spChg>
        <pc:spChg chg="add del">
          <ac:chgData name="Arthur Nkalubo" userId="0df072f1-d766-4ed9-84e0-814f3615864c" providerId="ADAL" clId="{3B9464E6-337C-4C43-832C-FC3520D215A8}" dt="2026-05-13T09:18:33.621" v="2533" actId="26606"/>
          <ac:spMkLst>
            <pc:docMk/>
            <pc:sldMk cId="2402911502" sldId="268"/>
            <ac:spMk id="41" creationId="{1064D5D5-227B-4F66-9AEA-46F570E793BD}"/>
          </ac:spMkLst>
        </pc:spChg>
        <pc:spChg chg="add del">
          <ac:chgData name="Arthur Nkalubo" userId="0df072f1-d766-4ed9-84e0-814f3615864c" providerId="ADAL" clId="{3B9464E6-337C-4C43-832C-FC3520D215A8}" dt="2026-05-13T09:18:33.621" v="2533" actId="26606"/>
          <ac:spMkLst>
            <pc:docMk/>
            <pc:sldMk cId="2402911502" sldId="268"/>
            <ac:spMk id="43" creationId="{646B67A4-D328-4747-A82B-65E84FA46368}"/>
          </ac:spMkLst>
        </pc:spChg>
        <pc:spChg chg="add del">
          <ac:chgData name="Arthur Nkalubo" userId="0df072f1-d766-4ed9-84e0-814f3615864c" providerId="ADAL" clId="{3B9464E6-337C-4C43-832C-FC3520D215A8}" dt="2026-05-13T09:18:33.621" v="2533" actId="26606"/>
          <ac:spMkLst>
            <pc:docMk/>
            <pc:sldMk cId="2402911502" sldId="268"/>
            <ac:spMk id="45" creationId="{B5A1B09C-1565-46F8-B70F-621C5EB48A09}"/>
          </ac:spMkLst>
        </pc:spChg>
        <pc:spChg chg="add del">
          <ac:chgData name="Arthur Nkalubo" userId="0df072f1-d766-4ed9-84e0-814f3615864c" providerId="ADAL" clId="{3B9464E6-337C-4C43-832C-FC3520D215A8}" dt="2026-05-13T09:18:33.621" v="2533" actId="26606"/>
          <ac:spMkLst>
            <pc:docMk/>
            <pc:sldMk cId="2402911502" sldId="268"/>
            <ac:spMk id="47" creationId="{8C516CC8-80AC-446C-A56E-9F54B7210402}"/>
          </ac:spMkLst>
        </pc:spChg>
        <pc:spChg chg="add del">
          <ac:chgData name="Arthur Nkalubo" userId="0df072f1-d766-4ed9-84e0-814f3615864c" providerId="ADAL" clId="{3B9464E6-337C-4C43-832C-FC3520D215A8}" dt="2026-05-13T09:18:35.397" v="2535" actId="26606"/>
          <ac:spMkLst>
            <pc:docMk/>
            <pc:sldMk cId="2402911502" sldId="268"/>
            <ac:spMk id="49" creationId="{5E7AA7E8-8006-4E1F-A566-FCF37EE6F35D}"/>
          </ac:spMkLst>
        </pc:spChg>
        <pc:spChg chg="add del">
          <ac:chgData name="Arthur Nkalubo" userId="0df072f1-d766-4ed9-84e0-814f3615864c" providerId="ADAL" clId="{3B9464E6-337C-4C43-832C-FC3520D215A8}" dt="2026-05-13T09:19:33.377" v="2539" actId="26606"/>
          <ac:spMkLst>
            <pc:docMk/>
            <pc:sldMk cId="2402911502" sldId="268"/>
            <ac:spMk id="52" creationId="{1A3C89F8-0D2F-47FF-B903-151248265F47}"/>
          </ac:spMkLst>
        </pc:spChg>
        <pc:spChg chg="add del">
          <ac:chgData name="Arthur Nkalubo" userId="0df072f1-d766-4ed9-84e0-814f3615864c" providerId="ADAL" clId="{3B9464E6-337C-4C43-832C-FC3520D215A8}" dt="2026-05-13T09:19:33.377" v="2539" actId="26606"/>
          <ac:spMkLst>
            <pc:docMk/>
            <pc:sldMk cId="2402911502" sldId="268"/>
            <ac:spMk id="53" creationId="{C5CB530E-515E-412C-9DF1-5F8FFBD6F383}"/>
          </ac:spMkLst>
        </pc:spChg>
        <pc:spChg chg="del">
          <ac:chgData name="Arthur Nkalubo" userId="0df072f1-d766-4ed9-84e0-814f3615864c" providerId="ADAL" clId="{3B9464E6-337C-4C43-832C-FC3520D215A8}" dt="2026-05-13T09:19:33.377" v="2539" actId="26606"/>
          <ac:spMkLst>
            <pc:docMk/>
            <pc:sldMk cId="2402911502" sldId="268"/>
            <ac:spMk id="54" creationId="{712D4376-A578-4FF1-94FC-245E7A6A489F}"/>
          </ac:spMkLst>
        </pc:spChg>
        <pc:spChg chg="add del">
          <ac:chgData name="Arthur Nkalubo" userId="0df072f1-d766-4ed9-84e0-814f3615864c" providerId="ADAL" clId="{3B9464E6-337C-4C43-832C-FC3520D215A8}" dt="2026-05-13T09:19:33.377" v="2539" actId="26606"/>
          <ac:spMkLst>
            <pc:docMk/>
            <pc:sldMk cId="2402911502" sldId="268"/>
            <ac:spMk id="55" creationId="{AEA7509D-F04F-40CB-A0B3-EEF16499CC9F}"/>
          </ac:spMkLst>
        </pc:spChg>
        <pc:spChg chg="del">
          <ac:chgData name="Arthur Nkalubo" userId="0df072f1-d766-4ed9-84e0-814f3615864c" providerId="ADAL" clId="{3B9464E6-337C-4C43-832C-FC3520D215A8}" dt="2026-05-13T09:19:33.377" v="2539" actId="26606"/>
          <ac:spMkLst>
            <pc:docMk/>
            <pc:sldMk cId="2402911502" sldId="268"/>
            <ac:spMk id="57" creationId="{508BEF50-7B1E-49A4-BC19-5F4F1D755E64}"/>
          </ac:spMkLst>
        </pc:spChg>
        <pc:spChg chg="add del">
          <ac:chgData name="Arthur Nkalubo" userId="0df072f1-d766-4ed9-84e0-814f3615864c" providerId="ADAL" clId="{3B9464E6-337C-4C43-832C-FC3520D215A8}" dt="2026-05-13T09:19:33.377" v="2539" actId="26606"/>
          <ac:spMkLst>
            <pc:docMk/>
            <pc:sldMk cId="2402911502" sldId="268"/>
            <ac:spMk id="58" creationId="{3FBAD350-5664-4811-A208-657FB882D350}"/>
          </ac:spMkLst>
        </pc:spChg>
        <pc:spChg chg="add">
          <ac:chgData name="Arthur Nkalubo" userId="0df072f1-d766-4ed9-84e0-814f3615864c" providerId="ADAL" clId="{3B9464E6-337C-4C43-832C-FC3520D215A8}" dt="2026-05-13T09:18:35.412" v="2536" actId="26606"/>
          <ac:spMkLst>
            <pc:docMk/>
            <pc:sldMk cId="2402911502" sldId="268"/>
            <ac:spMk id="59" creationId="{C39ADB8F-D187-49D7-BDCF-C1B6DC727068}"/>
          </ac:spMkLst>
        </pc:spChg>
        <pc:spChg chg="add del">
          <ac:chgData name="Arthur Nkalubo" userId="0df072f1-d766-4ed9-84e0-814f3615864c" providerId="ADAL" clId="{3B9464E6-337C-4C43-832C-FC3520D215A8}" dt="2026-05-13T10:18:48.159" v="2578" actId="26606"/>
          <ac:spMkLst>
            <pc:docMk/>
            <pc:sldMk cId="2402911502" sldId="268"/>
            <ac:spMk id="64" creationId="{CB299CAB-C506-454B-90FC-4065728297D3}"/>
          </ac:spMkLst>
        </pc:spChg>
        <pc:spChg chg="add del">
          <ac:chgData name="Arthur Nkalubo" userId="0df072f1-d766-4ed9-84e0-814f3615864c" providerId="ADAL" clId="{3B9464E6-337C-4C43-832C-FC3520D215A8}" dt="2026-05-13T10:18:48.159" v="2578" actId="26606"/>
          <ac:spMkLst>
            <pc:docMk/>
            <pc:sldMk cId="2402911502" sldId="268"/>
            <ac:spMk id="66" creationId="{C8D99311-F254-40F1-8AB5-EE3E7B9B6872}"/>
          </ac:spMkLst>
        </pc:spChg>
        <pc:spChg chg="add del">
          <ac:chgData name="Arthur Nkalubo" userId="0df072f1-d766-4ed9-84e0-814f3615864c" providerId="ADAL" clId="{3B9464E6-337C-4C43-832C-FC3520D215A8}" dt="2026-05-13T10:18:48.159" v="2578" actId="26606"/>
          <ac:spMkLst>
            <pc:docMk/>
            <pc:sldMk cId="2402911502" sldId="268"/>
            <ac:spMk id="68" creationId="{7D89E3CB-00ED-4691-9F0F-F23EA3564705}"/>
          </ac:spMkLst>
        </pc:spChg>
        <pc:spChg chg="add del">
          <ac:chgData name="Arthur Nkalubo" userId="0df072f1-d766-4ed9-84e0-814f3615864c" providerId="ADAL" clId="{3B9464E6-337C-4C43-832C-FC3520D215A8}" dt="2026-05-13T10:18:48.141" v="2577" actId="26606"/>
          <ac:spMkLst>
            <pc:docMk/>
            <pc:sldMk cId="2402911502" sldId="268"/>
            <ac:spMk id="73" creationId="{CB299CAB-C506-454B-90FC-4065728297D3}"/>
          </ac:spMkLst>
        </pc:spChg>
        <pc:spChg chg="add del">
          <ac:chgData name="Arthur Nkalubo" userId="0df072f1-d766-4ed9-84e0-814f3615864c" providerId="ADAL" clId="{3B9464E6-337C-4C43-832C-FC3520D215A8}" dt="2026-05-13T10:18:48.141" v="2577" actId="26606"/>
          <ac:spMkLst>
            <pc:docMk/>
            <pc:sldMk cId="2402911502" sldId="268"/>
            <ac:spMk id="75" creationId="{C8D99311-F254-40F1-8AB5-EE3E7B9B6872}"/>
          </ac:spMkLst>
        </pc:spChg>
        <pc:spChg chg="add del">
          <ac:chgData name="Arthur Nkalubo" userId="0df072f1-d766-4ed9-84e0-814f3615864c" providerId="ADAL" clId="{3B9464E6-337C-4C43-832C-FC3520D215A8}" dt="2026-05-13T10:18:48.141" v="2577" actId="26606"/>
          <ac:spMkLst>
            <pc:docMk/>
            <pc:sldMk cId="2402911502" sldId="268"/>
            <ac:spMk id="77" creationId="{7D89E3CB-00ED-4691-9F0F-F23EA3564705}"/>
          </ac:spMkLst>
        </pc:spChg>
        <pc:spChg chg="add del">
          <ac:chgData name="Arthur Nkalubo" userId="0df072f1-d766-4ed9-84e0-814f3615864c" providerId="ADAL" clId="{3B9464E6-337C-4C43-832C-FC3520D215A8}" dt="2026-05-13T18:48:47.960" v="2690" actId="26606"/>
          <ac:spMkLst>
            <pc:docMk/>
            <pc:sldMk cId="2402911502" sldId="268"/>
            <ac:spMk id="79" creationId="{84697CDA-BDB7-4883-B48B-1D4EDB2F0E93}"/>
          </ac:spMkLst>
        </pc:spChg>
        <pc:spChg chg="add del">
          <ac:chgData name="Arthur Nkalubo" userId="0df072f1-d766-4ed9-84e0-814f3615864c" providerId="ADAL" clId="{3B9464E6-337C-4C43-832C-FC3520D215A8}" dt="2026-05-13T18:48:47.960" v="2690" actId="26606"/>
          <ac:spMkLst>
            <pc:docMk/>
            <pc:sldMk cId="2402911502" sldId="268"/>
            <ac:spMk id="80" creationId="{6295B176-FA0E-4B6A-A190-5E2E82BEA57A}"/>
          </ac:spMkLst>
        </pc:spChg>
        <pc:spChg chg="add del">
          <ac:chgData name="Arthur Nkalubo" userId="0df072f1-d766-4ed9-84e0-814f3615864c" providerId="ADAL" clId="{3B9464E6-337C-4C43-832C-FC3520D215A8}" dt="2026-05-13T18:48:47.960" v="2690" actId="26606"/>
          <ac:spMkLst>
            <pc:docMk/>
            <pc:sldMk cId="2402911502" sldId="268"/>
            <ac:spMk id="81" creationId="{48F779DE-4744-42D6-9C74-33EC94460CCC}"/>
          </ac:spMkLst>
        </pc:spChg>
        <pc:spChg chg="add">
          <ac:chgData name="Arthur Nkalubo" userId="0df072f1-d766-4ed9-84e0-814f3615864c" providerId="ADAL" clId="{3B9464E6-337C-4C43-832C-FC3520D215A8}" dt="2026-05-13T18:48:47.960" v="2690" actId="26606"/>
          <ac:spMkLst>
            <pc:docMk/>
            <pc:sldMk cId="2402911502" sldId="268"/>
            <ac:spMk id="86" creationId="{C9A36457-A5F4-4103-A443-02581C09185B}"/>
          </ac:spMkLst>
        </pc:spChg>
        <pc:spChg chg="add">
          <ac:chgData name="Arthur Nkalubo" userId="0df072f1-d766-4ed9-84e0-814f3615864c" providerId="ADAL" clId="{3B9464E6-337C-4C43-832C-FC3520D215A8}" dt="2026-05-13T18:48:47.960" v="2690" actId="26606"/>
          <ac:spMkLst>
            <pc:docMk/>
            <pc:sldMk cId="2402911502" sldId="268"/>
            <ac:spMk id="88" creationId="{DC5FB7E8-B636-40FA-BE8D-48145C0F5C57}"/>
          </ac:spMkLst>
        </pc:spChg>
        <pc:spChg chg="add">
          <ac:chgData name="Arthur Nkalubo" userId="0df072f1-d766-4ed9-84e0-814f3615864c" providerId="ADAL" clId="{3B9464E6-337C-4C43-832C-FC3520D215A8}" dt="2026-05-13T18:48:47.960" v="2690" actId="26606"/>
          <ac:spMkLst>
            <pc:docMk/>
            <pc:sldMk cId="2402911502" sldId="268"/>
            <ac:spMk id="90" creationId="{142DCE2C-2863-46FA-9BE7-24365A24D9BA}"/>
          </ac:spMkLst>
        </pc:spChg>
        <pc:cxnChg chg="add del">
          <ac:chgData name="Arthur Nkalubo" userId="0df072f1-d766-4ed9-84e0-814f3615864c" providerId="ADAL" clId="{3B9464E6-337C-4C43-832C-FC3520D215A8}" dt="2026-05-13T09:18:35.397" v="2535" actId="26606"/>
          <ac:cxnSpMkLst>
            <pc:docMk/>
            <pc:sldMk cId="2402911502" sldId="268"/>
            <ac:cxnSpMk id="22" creationId="{56020367-4FD5-4596-8E10-C5F095CD8DBF}"/>
          </ac:cxnSpMkLst>
        </pc:cxnChg>
        <pc:cxnChg chg="add del">
          <ac:chgData name="Arthur Nkalubo" userId="0df072f1-d766-4ed9-84e0-814f3615864c" providerId="ADAL" clId="{3B9464E6-337C-4C43-832C-FC3520D215A8}" dt="2026-05-13T09:18:35.397" v="2535" actId="26606"/>
          <ac:cxnSpMkLst>
            <pc:docMk/>
            <pc:sldMk cId="2402911502" sldId="268"/>
            <ac:cxnSpMk id="50" creationId="{56020367-4FD5-4596-8E10-C5F095CD8DBF}"/>
          </ac:cxnSpMkLst>
        </pc:cxnChg>
      </pc:sldChg>
      <pc:sldChg chg="addSp delSp modSp new mod ord setBg">
        <pc:chgData name="Arthur Nkalubo" userId="0df072f1-d766-4ed9-84e0-814f3615864c" providerId="ADAL" clId="{3B9464E6-337C-4C43-832C-FC3520D215A8}" dt="2026-05-14T11:03:39.318" v="2909"/>
        <pc:sldMkLst>
          <pc:docMk/>
          <pc:sldMk cId="266271215" sldId="269"/>
        </pc:sldMkLst>
        <pc:spChg chg="mod">
          <ac:chgData name="Arthur Nkalubo" userId="0df072f1-d766-4ed9-84e0-814f3615864c" providerId="ADAL" clId="{3B9464E6-337C-4C43-832C-FC3520D215A8}" dt="2026-05-13T19:39:11.380" v="2813" actId="26606"/>
          <ac:spMkLst>
            <pc:docMk/>
            <pc:sldMk cId="266271215" sldId="269"/>
            <ac:spMk id="2" creationId="{2F52B7ED-38A2-5119-6A0C-38D7505EA66F}"/>
          </ac:spMkLst>
        </pc:spChg>
        <pc:spChg chg="add del">
          <ac:chgData name="Arthur Nkalubo" userId="0df072f1-d766-4ed9-84e0-814f3615864c" providerId="ADAL" clId="{3B9464E6-337C-4C43-832C-FC3520D215A8}" dt="2026-05-13T19:39:11.380" v="2813" actId="26606"/>
          <ac:spMkLst>
            <pc:docMk/>
            <pc:sldMk cId="266271215" sldId="269"/>
            <ac:spMk id="17" creationId="{B50AB553-2A96-4A92-96F2-93548E096954}"/>
          </ac:spMkLst>
        </pc:spChg>
        <pc:spChg chg="add del">
          <ac:chgData name="Arthur Nkalubo" userId="0df072f1-d766-4ed9-84e0-814f3615864c" providerId="ADAL" clId="{3B9464E6-337C-4C43-832C-FC3520D215A8}" dt="2026-05-13T19:39:11.380" v="2813" actId="26606"/>
          <ac:spMkLst>
            <pc:docMk/>
            <pc:sldMk cId="266271215" sldId="269"/>
            <ac:spMk id="19" creationId="{1A9F7B4E-B03D-4F64-BE33-00D074458D45}"/>
          </ac:spMkLst>
        </pc:spChg>
        <pc:spChg chg="add del">
          <ac:chgData name="Arthur Nkalubo" userId="0df072f1-d766-4ed9-84e0-814f3615864c" providerId="ADAL" clId="{3B9464E6-337C-4C43-832C-FC3520D215A8}" dt="2026-05-13T19:39:11.380" v="2813" actId="26606"/>
          <ac:spMkLst>
            <pc:docMk/>
            <pc:sldMk cId="266271215" sldId="269"/>
            <ac:spMk id="24" creationId="{7E2BE7F7-CA89-4002-ACCE-A478AEA24F5E}"/>
          </ac:spMkLst>
        </pc:spChg>
        <pc:graphicFrameChg chg="add mod modGraphic">
          <ac:chgData name="Arthur Nkalubo" userId="0df072f1-d766-4ed9-84e0-814f3615864c" providerId="ADAL" clId="{3B9464E6-337C-4C43-832C-FC3520D215A8}" dt="2026-05-13T19:40:05.876" v="2820" actId="14100"/>
          <ac:graphicFrameMkLst>
            <pc:docMk/>
            <pc:sldMk cId="266271215" sldId="269"/>
            <ac:graphicFrameMk id="12" creationId="{6E08D315-ECC5-4A5B-B5E2-37EA4250D682}"/>
          </ac:graphicFrameMkLst>
        </pc:graphicFrameChg>
        <pc:picChg chg="add mod">
          <ac:chgData name="Arthur Nkalubo" userId="0df072f1-d766-4ed9-84e0-814f3615864c" providerId="ADAL" clId="{3B9464E6-337C-4C43-832C-FC3520D215A8}" dt="2026-05-13T19:39:52.715" v="2818" actId="1076"/>
          <ac:picMkLst>
            <pc:docMk/>
            <pc:sldMk cId="266271215" sldId="269"/>
            <ac:picMk id="13" creationId="{B9B706A1-3DFC-81BF-EEDC-88B8D231778D}"/>
          </ac:picMkLst>
        </pc:picChg>
      </pc:sldChg>
      <pc:sldChg chg="addSp delSp modSp new mod ord setBg">
        <pc:chgData name="Arthur Nkalubo" userId="0df072f1-d766-4ed9-84e0-814f3615864c" providerId="ADAL" clId="{3B9464E6-337C-4C43-832C-FC3520D215A8}" dt="2026-05-14T19:13:11.116" v="3428" actId="113"/>
        <pc:sldMkLst>
          <pc:docMk/>
          <pc:sldMk cId="489450331" sldId="270"/>
        </pc:sldMkLst>
        <pc:spChg chg="mod">
          <ac:chgData name="Arthur Nkalubo" userId="0df072f1-d766-4ed9-84e0-814f3615864c" providerId="ADAL" clId="{3B9464E6-337C-4C43-832C-FC3520D215A8}" dt="2026-05-14T19:08:39.270" v="3409" actId="26606"/>
          <ac:spMkLst>
            <pc:docMk/>
            <pc:sldMk cId="489450331" sldId="270"/>
            <ac:spMk id="2" creationId="{93B69C83-0D93-D267-BFD5-6A540E80CEBC}"/>
          </ac:spMkLst>
        </pc:spChg>
        <pc:spChg chg="del">
          <ac:chgData name="Arthur Nkalubo" userId="0df072f1-d766-4ed9-84e0-814f3615864c" providerId="ADAL" clId="{3B9464E6-337C-4C43-832C-FC3520D215A8}" dt="2026-05-14T10:45:10.136" v="2845"/>
          <ac:spMkLst>
            <pc:docMk/>
            <pc:sldMk cId="489450331" sldId="270"/>
            <ac:spMk id="3" creationId="{39E5FD4F-5379-6D86-2578-9EF26936515D}"/>
          </ac:spMkLst>
        </pc:spChg>
        <pc:spChg chg="add mod">
          <ac:chgData name="Arthur Nkalubo" userId="0df072f1-d766-4ed9-84e0-814f3615864c" providerId="ADAL" clId="{3B9464E6-337C-4C43-832C-FC3520D215A8}" dt="2026-05-14T18:51:36.231" v="3037"/>
          <ac:spMkLst>
            <pc:docMk/>
            <pc:sldMk cId="489450331" sldId="270"/>
            <ac:spMk id="5" creationId="{09FE4A97-C98D-0662-5923-40AB8337742D}"/>
          </ac:spMkLst>
        </pc:spChg>
        <pc:spChg chg="add del">
          <ac:chgData name="Arthur Nkalubo" userId="0df072f1-d766-4ed9-84e0-814f3615864c" providerId="ADAL" clId="{3B9464E6-337C-4C43-832C-FC3520D215A8}" dt="2026-05-14T19:08:39.270" v="3409" actId="26606"/>
          <ac:spMkLst>
            <pc:docMk/>
            <pc:sldMk cId="489450331" sldId="270"/>
            <ac:spMk id="6" creationId="{6C4028FD-8BAA-4A19-BFDE-594D991B7552}"/>
          </ac:spMkLst>
        </pc:spChg>
        <pc:spChg chg="add del">
          <ac:chgData name="Arthur Nkalubo" userId="0df072f1-d766-4ed9-84e0-814f3615864c" providerId="ADAL" clId="{3B9464E6-337C-4C43-832C-FC3520D215A8}" dt="2026-05-14T19:12:31.726" v="3423" actId="26606"/>
          <ac:spMkLst>
            <pc:docMk/>
            <pc:sldMk cId="489450331" sldId="270"/>
            <ac:spMk id="7" creationId="{F3060C83-F051-4F0E-ABAD-AA0DFC48B218}"/>
          </ac:spMkLst>
        </pc:spChg>
        <pc:spChg chg="add del">
          <ac:chgData name="Arthur Nkalubo" userId="0df072f1-d766-4ed9-84e0-814f3615864c" providerId="ADAL" clId="{3B9464E6-337C-4C43-832C-FC3520D215A8}" dt="2026-05-14T19:12:31.726" v="3423" actId="26606"/>
          <ac:spMkLst>
            <pc:docMk/>
            <pc:sldMk cId="489450331" sldId="270"/>
            <ac:spMk id="8" creationId="{83C98ABE-055B-441F-B07E-44F97F083C39}"/>
          </ac:spMkLst>
        </pc:spChg>
        <pc:spChg chg="add del">
          <ac:chgData name="Arthur Nkalubo" userId="0df072f1-d766-4ed9-84e0-814f3615864c" providerId="ADAL" clId="{3B9464E6-337C-4C43-832C-FC3520D215A8}" dt="2026-05-14T18:58:22.212" v="3103" actId="26606"/>
          <ac:spMkLst>
            <pc:docMk/>
            <pc:sldMk cId="489450331" sldId="270"/>
            <ac:spMk id="9" creationId="{7D144591-E9E9-4209-8701-3BB48A917D51}"/>
          </ac:spMkLst>
        </pc:spChg>
        <pc:spChg chg="add del">
          <ac:chgData name="Arthur Nkalubo" userId="0df072f1-d766-4ed9-84e0-814f3615864c" providerId="ADAL" clId="{3B9464E6-337C-4C43-832C-FC3520D215A8}" dt="2026-05-14T19:10:08.046" v="3419" actId="26606"/>
          <ac:spMkLst>
            <pc:docMk/>
            <pc:sldMk cId="489450331" sldId="270"/>
            <ac:spMk id="11" creationId="{955A2079-FA98-4876-80F0-72364A7D2EA4}"/>
          </ac:spMkLst>
        </pc:spChg>
        <pc:spChg chg="add del">
          <ac:chgData name="Arthur Nkalubo" userId="0df072f1-d766-4ed9-84e0-814f3615864c" providerId="ADAL" clId="{3B9464E6-337C-4C43-832C-FC3520D215A8}" dt="2026-05-14T19:12:31.726" v="3423" actId="26606"/>
          <ac:spMkLst>
            <pc:docMk/>
            <pc:sldMk cId="489450331" sldId="270"/>
            <ac:spMk id="13" creationId="{29FDB030-9B49-4CED-8CCD-4D99382388AC}"/>
          </ac:spMkLst>
        </pc:spChg>
        <pc:spChg chg="add del">
          <ac:chgData name="Arthur Nkalubo" userId="0df072f1-d766-4ed9-84e0-814f3615864c" providerId="ADAL" clId="{3B9464E6-337C-4C43-832C-FC3520D215A8}" dt="2026-05-14T19:12:31.726" v="3423" actId="26606"/>
          <ac:spMkLst>
            <pc:docMk/>
            <pc:sldMk cId="489450331" sldId="270"/>
            <ac:spMk id="15" creationId="{3783CA14-24A1-485C-8B30-D6A5D87987AD}"/>
          </ac:spMkLst>
        </pc:spChg>
        <pc:spChg chg="add del">
          <ac:chgData name="Arthur Nkalubo" userId="0df072f1-d766-4ed9-84e0-814f3615864c" providerId="ADAL" clId="{3B9464E6-337C-4C43-832C-FC3520D215A8}" dt="2026-05-14T19:10:08.042" v="3418" actId="26606"/>
          <ac:spMkLst>
            <pc:docMk/>
            <pc:sldMk cId="489450331" sldId="270"/>
            <ac:spMk id="16" creationId="{955A2079-FA98-4876-80F0-72364A7D2EA4}"/>
          </ac:spMkLst>
        </pc:spChg>
        <pc:spChg chg="add del">
          <ac:chgData name="Arthur Nkalubo" userId="0df072f1-d766-4ed9-84e0-814f3615864c" providerId="ADAL" clId="{3B9464E6-337C-4C43-832C-FC3520D215A8}" dt="2026-05-14T19:12:31.726" v="3423" actId="26606"/>
          <ac:spMkLst>
            <pc:docMk/>
            <pc:sldMk cId="489450331" sldId="270"/>
            <ac:spMk id="17" creationId="{9A97C86A-04D6-40F7-AE84-31AB43E6A846}"/>
          </ac:spMkLst>
        </pc:spChg>
        <pc:spChg chg="add del">
          <ac:chgData name="Arthur Nkalubo" userId="0df072f1-d766-4ed9-84e0-814f3615864c" providerId="ADAL" clId="{3B9464E6-337C-4C43-832C-FC3520D215A8}" dt="2026-05-14T19:12:31.726" v="3423" actId="26606"/>
          <ac:spMkLst>
            <pc:docMk/>
            <pc:sldMk cId="489450331" sldId="270"/>
            <ac:spMk id="19" creationId="{FF9F2414-84E8-453E-B1F3-389FDE8192D9}"/>
          </ac:spMkLst>
        </pc:spChg>
        <pc:spChg chg="add del">
          <ac:chgData name="Arthur Nkalubo" userId="0df072f1-d766-4ed9-84e0-814f3615864c" providerId="ADAL" clId="{3B9464E6-337C-4C43-832C-FC3520D215A8}" dt="2026-05-14T19:12:31.726" v="3423" actId="26606"/>
          <ac:spMkLst>
            <pc:docMk/>
            <pc:sldMk cId="489450331" sldId="270"/>
            <ac:spMk id="21" creationId="{3ECA69A1-7536-43AC-85EF-C7106179F5ED}"/>
          </ac:spMkLst>
        </pc:spChg>
        <pc:spChg chg="add">
          <ac:chgData name="Arthur Nkalubo" userId="0df072f1-d766-4ed9-84e0-814f3615864c" providerId="ADAL" clId="{3B9464E6-337C-4C43-832C-FC3520D215A8}" dt="2026-05-14T19:12:31.742" v="3424" actId="26606"/>
          <ac:spMkLst>
            <pc:docMk/>
            <pc:sldMk cId="489450331" sldId="270"/>
            <ac:spMk id="23" creationId="{B94BF6D8-BAB7-4EB4-9B19-BB8B2F0F700E}"/>
          </ac:spMkLst>
        </pc:spChg>
        <pc:spChg chg="add">
          <ac:chgData name="Arthur Nkalubo" userId="0df072f1-d766-4ed9-84e0-814f3615864c" providerId="ADAL" clId="{3B9464E6-337C-4C43-832C-FC3520D215A8}" dt="2026-05-14T19:12:31.742" v="3424" actId="26606"/>
          <ac:spMkLst>
            <pc:docMk/>
            <pc:sldMk cId="489450331" sldId="270"/>
            <ac:spMk id="24" creationId="{B233FAAD-5E0A-4FBB-9800-1DAEE5039AF6}"/>
          </ac:spMkLst>
        </pc:spChg>
        <pc:spChg chg="add">
          <ac:chgData name="Arthur Nkalubo" userId="0df072f1-d766-4ed9-84e0-814f3615864c" providerId="ADAL" clId="{3B9464E6-337C-4C43-832C-FC3520D215A8}" dt="2026-05-14T19:12:31.742" v="3424" actId="26606"/>
          <ac:spMkLst>
            <pc:docMk/>
            <pc:sldMk cId="489450331" sldId="270"/>
            <ac:spMk id="25" creationId="{554C44F0-F390-48A8-974F-CAC9A33FFE39}"/>
          </ac:spMkLst>
        </pc:spChg>
        <pc:graphicFrameChg chg="add mod modGraphic">
          <ac:chgData name="Arthur Nkalubo" userId="0df072f1-d766-4ed9-84e0-814f3615864c" providerId="ADAL" clId="{3B9464E6-337C-4C43-832C-FC3520D215A8}" dt="2026-05-14T19:13:11.116" v="3428" actId="113"/>
          <ac:graphicFrameMkLst>
            <pc:docMk/>
            <pc:sldMk cId="489450331" sldId="270"/>
            <ac:graphicFrameMk id="4" creationId="{6D56678D-3C65-6764-C747-41FFF4163661}"/>
          </ac:graphicFrameMkLst>
        </pc:graphicFrameChg>
      </pc:sldChg>
      <pc:sldChg chg="addSp delSp modSp new del mod">
        <pc:chgData name="Arthur Nkalubo" userId="0df072f1-d766-4ed9-84e0-814f3615864c" providerId="ADAL" clId="{3B9464E6-337C-4C43-832C-FC3520D215A8}" dt="2026-05-14T19:11:08.416" v="3421" actId="2696"/>
        <pc:sldMkLst>
          <pc:docMk/>
          <pc:sldMk cId="502896630" sldId="271"/>
        </pc:sldMkLst>
        <pc:spChg chg="del">
          <ac:chgData name="Arthur Nkalubo" userId="0df072f1-d766-4ed9-84e0-814f3615864c" providerId="ADAL" clId="{3B9464E6-337C-4C43-832C-FC3520D215A8}" dt="2026-05-14T18:37:16.073" v="2979"/>
          <ac:spMkLst>
            <pc:docMk/>
            <pc:sldMk cId="502896630" sldId="271"/>
            <ac:spMk id="2" creationId="{5F936376-DEB3-3738-C532-33850C97B738}"/>
          </ac:spMkLst>
        </pc:spChg>
        <pc:spChg chg="del mod">
          <ac:chgData name="Arthur Nkalubo" userId="0df072f1-d766-4ed9-84e0-814f3615864c" providerId="ADAL" clId="{3B9464E6-337C-4C43-832C-FC3520D215A8}" dt="2026-05-14T18:49:44.442" v="3031" actId="21"/>
          <ac:spMkLst>
            <pc:docMk/>
            <pc:sldMk cId="502896630" sldId="271"/>
            <ac:spMk id="3" creationId="{D4858593-A76F-C755-D8D9-E1697042BB98}"/>
          </ac:spMkLst>
        </pc:spChg>
        <pc:spChg chg="add mod">
          <ac:chgData name="Arthur Nkalubo" userId="0df072f1-d766-4ed9-84e0-814f3615864c" providerId="ADAL" clId="{3B9464E6-337C-4C43-832C-FC3520D215A8}" dt="2026-05-14T18:55:49.665" v="3086" actId="1076"/>
          <ac:spMkLst>
            <pc:docMk/>
            <pc:sldMk cId="502896630" sldId="271"/>
            <ac:spMk id="4" creationId="{0CA3C720-4B01-DE07-0369-4920D78B76D5}"/>
          </ac:spMkLst>
        </pc:spChg>
        <pc:spChg chg="add del mod">
          <ac:chgData name="Arthur Nkalubo" userId="0df072f1-d766-4ed9-84e0-814f3615864c" providerId="ADAL" clId="{3B9464E6-337C-4C43-832C-FC3520D215A8}" dt="2026-05-14T18:51:47.800" v="3038"/>
          <ac:spMkLst>
            <pc:docMk/>
            <pc:sldMk cId="502896630" sldId="271"/>
            <ac:spMk id="6" creationId="{961E8A46-35D6-5F85-6360-FA7CDF12432C}"/>
          </ac:spMkLst>
        </pc:spChg>
        <pc:spChg chg="add mod">
          <ac:chgData name="Arthur Nkalubo" userId="0df072f1-d766-4ed9-84e0-814f3615864c" providerId="ADAL" clId="{3B9464E6-337C-4C43-832C-FC3520D215A8}" dt="2026-05-14T18:56:06.536" v="3087" actId="21"/>
          <ac:spMkLst>
            <pc:docMk/>
            <pc:sldMk cId="502896630" sldId="271"/>
            <ac:spMk id="7" creationId="{9A4AE735-D711-0D24-4063-A3C5CB0429DA}"/>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17C72A-E56F-4F84-A9DF-DA8B7F090D9F}"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33450282-9539-4DCB-919A-BC0A559D2C3F}">
      <dgm:prSet/>
      <dgm:spPr/>
      <dgm:t>
        <a:bodyPr/>
        <a:lstStyle/>
        <a:p>
          <a:r>
            <a:rPr lang="en-US" b="1"/>
            <a:t>Methodology</a:t>
          </a:r>
          <a:endParaRPr lang="en-US"/>
        </a:p>
      </dgm:t>
    </dgm:pt>
    <dgm:pt modelId="{6BB20DFF-A31B-4A74-886C-59CCE1F410C4}" type="parTrans" cxnId="{7556123F-341B-4E08-9EF4-1BA8AA14F5A8}">
      <dgm:prSet/>
      <dgm:spPr/>
      <dgm:t>
        <a:bodyPr/>
        <a:lstStyle/>
        <a:p>
          <a:endParaRPr lang="en-US"/>
        </a:p>
      </dgm:t>
    </dgm:pt>
    <dgm:pt modelId="{3ED6335E-238E-41FF-A33D-8E93ED73CB4E}" type="sibTrans" cxnId="{7556123F-341B-4E08-9EF4-1BA8AA14F5A8}">
      <dgm:prSet/>
      <dgm:spPr/>
      <dgm:t>
        <a:bodyPr/>
        <a:lstStyle/>
        <a:p>
          <a:endParaRPr lang="en-US"/>
        </a:p>
      </dgm:t>
    </dgm:pt>
    <dgm:pt modelId="{8C97788B-7428-42F9-A888-392A331EF0B3}">
      <dgm:prSet/>
      <dgm:spPr/>
      <dgm:t>
        <a:bodyPr/>
        <a:lstStyle/>
        <a:p>
          <a:pPr algn="l"/>
          <a:r>
            <a:rPr lang="en-US" b="1" dirty="0"/>
            <a:t>Approach:</a:t>
          </a:r>
          <a:r>
            <a:rPr lang="en-US" dirty="0"/>
            <a:t> Qualitative  research design </a:t>
          </a:r>
        </a:p>
        <a:p>
          <a:pPr algn="l"/>
          <a:r>
            <a:rPr lang="en-US" dirty="0"/>
            <a:t>Suited for contextualized  practices </a:t>
          </a:r>
          <a:r>
            <a:rPr lang="en-GB" dirty="0"/>
            <a:t>(Cresswell, 2007)</a:t>
          </a:r>
          <a:endParaRPr lang="en-US" dirty="0"/>
        </a:p>
      </dgm:t>
    </dgm:pt>
    <dgm:pt modelId="{F45A7B17-4DC6-448D-BFD1-66296E9837F0}" type="parTrans" cxnId="{98434888-84B5-49B5-B72C-EC6E3DF5DA04}">
      <dgm:prSet/>
      <dgm:spPr/>
      <dgm:t>
        <a:bodyPr/>
        <a:lstStyle/>
        <a:p>
          <a:endParaRPr lang="en-US"/>
        </a:p>
      </dgm:t>
    </dgm:pt>
    <dgm:pt modelId="{AB07FFD1-54D1-4DAC-A65B-4178244C2B8E}" type="sibTrans" cxnId="{98434888-84B5-49B5-B72C-EC6E3DF5DA04}">
      <dgm:prSet/>
      <dgm:spPr/>
      <dgm:t>
        <a:bodyPr/>
        <a:lstStyle/>
        <a:p>
          <a:endParaRPr lang="en-US"/>
        </a:p>
      </dgm:t>
    </dgm:pt>
    <dgm:pt modelId="{02738CD4-38D7-4536-B441-655BE3A6D774}">
      <dgm:prSet/>
      <dgm:spPr/>
      <dgm:t>
        <a:bodyPr/>
        <a:lstStyle/>
        <a:p>
          <a:pPr algn="l"/>
          <a:r>
            <a:rPr lang="en-US" b="1" dirty="0"/>
            <a:t>Focus</a:t>
          </a:r>
          <a:r>
            <a:rPr lang="en-US" b="0" dirty="0"/>
            <a:t>: teacher-student interactions</a:t>
          </a:r>
        </a:p>
        <a:p>
          <a:pPr algn="l"/>
          <a:r>
            <a:rPr lang="en-US"/>
            <a:t>Swedish lower secondary classrooms  (ages 13-16)</a:t>
          </a:r>
          <a:endParaRPr lang="en-US" dirty="0"/>
        </a:p>
      </dgm:t>
    </dgm:pt>
    <dgm:pt modelId="{0CFF14C9-E0BA-490E-828B-22B23D94C7DD}" type="parTrans" cxnId="{F8D6F35D-21A6-4FE1-BE29-0650EF688EE0}">
      <dgm:prSet/>
      <dgm:spPr/>
      <dgm:t>
        <a:bodyPr/>
        <a:lstStyle/>
        <a:p>
          <a:endParaRPr lang="en-US"/>
        </a:p>
      </dgm:t>
    </dgm:pt>
    <dgm:pt modelId="{9BF92492-4518-47FB-BDC2-CF21E572F7EB}" type="sibTrans" cxnId="{F8D6F35D-21A6-4FE1-BE29-0650EF688EE0}">
      <dgm:prSet/>
      <dgm:spPr/>
      <dgm:t>
        <a:bodyPr/>
        <a:lstStyle/>
        <a:p>
          <a:endParaRPr lang="en-US"/>
        </a:p>
      </dgm:t>
    </dgm:pt>
    <dgm:pt modelId="{E428759B-A1B1-44E0-8032-FC9F2F8211AE}">
      <dgm:prSet/>
      <dgm:spPr/>
      <dgm:t>
        <a:bodyPr/>
        <a:lstStyle/>
        <a:p>
          <a:r>
            <a:rPr lang="en-US" b="1" dirty="0"/>
            <a:t>Data collection:</a:t>
          </a:r>
          <a:r>
            <a:rPr lang="en-US" dirty="0"/>
            <a:t> </a:t>
          </a:r>
        </a:p>
      </dgm:t>
    </dgm:pt>
    <dgm:pt modelId="{B421E6D4-5ACE-4977-A7F7-9129E9EF4431}" type="parTrans" cxnId="{87F0B062-30D9-42D8-80D1-6EC73AF13AA4}">
      <dgm:prSet/>
      <dgm:spPr/>
      <dgm:t>
        <a:bodyPr/>
        <a:lstStyle/>
        <a:p>
          <a:endParaRPr lang="en-US"/>
        </a:p>
      </dgm:t>
    </dgm:pt>
    <dgm:pt modelId="{E472E44C-3FC6-46A9-B3D8-94A201FC12F0}" type="sibTrans" cxnId="{87F0B062-30D9-42D8-80D1-6EC73AF13AA4}">
      <dgm:prSet/>
      <dgm:spPr/>
      <dgm:t>
        <a:bodyPr/>
        <a:lstStyle/>
        <a:p>
          <a:endParaRPr lang="en-US"/>
        </a:p>
      </dgm:t>
    </dgm:pt>
    <dgm:pt modelId="{CBE5A1DD-7F6F-4797-9B90-6F68D4B076E9}">
      <dgm:prSet/>
      <dgm:spPr/>
      <dgm:t>
        <a:bodyPr/>
        <a:lstStyle/>
        <a:p>
          <a:pPr algn="l"/>
          <a:r>
            <a:rPr lang="en-US" b="1" dirty="0"/>
            <a:t>Analytical lens:</a:t>
          </a:r>
          <a:r>
            <a:rPr lang="en-US" dirty="0"/>
            <a:t> Sociocultural perspective – learning socially mediated process </a:t>
          </a:r>
          <a:r>
            <a:rPr lang="en-GB" dirty="0"/>
            <a:t>(Eun, 2019) </a:t>
          </a:r>
          <a:endParaRPr lang="en-US" dirty="0"/>
        </a:p>
        <a:p>
          <a:pPr algn="ctr"/>
          <a:endParaRPr lang="en-US" dirty="0"/>
        </a:p>
      </dgm:t>
    </dgm:pt>
    <dgm:pt modelId="{AEB00D9D-B2A9-467C-8233-FF89B9896E0A}" type="parTrans" cxnId="{16F0B460-6E67-4865-8DE4-7EE9205F912A}">
      <dgm:prSet/>
      <dgm:spPr/>
      <dgm:t>
        <a:bodyPr/>
        <a:lstStyle/>
        <a:p>
          <a:endParaRPr lang="en-US"/>
        </a:p>
      </dgm:t>
    </dgm:pt>
    <dgm:pt modelId="{92B36E44-DBFD-4F1C-903D-9E08B3573A3F}" type="sibTrans" cxnId="{16F0B460-6E67-4865-8DE4-7EE9205F912A}">
      <dgm:prSet/>
      <dgm:spPr/>
      <dgm:t>
        <a:bodyPr/>
        <a:lstStyle/>
        <a:p>
          <a:endParaRPr lang="en-US"/>
        </a:p>
      </dgm:t>
    </dgm:pt>
    <dgm:pt modelId="{01734AFF-060F-4820-974C-CC66A66B018B}">
      <dgm:prSet/>
      <dgm:spPr/>
      <dgm:t>
        <a:bodyPr/>
        <a:lstStyle/>
        <a:p>
          <a:pPr algn="l"/>
          <a:r>
            <a:rPr lang="en-US" b="1" dirty="0"/>
            <a:t>Methods: </a:t>
          </a:r>
          <a:r>
            <a:rPr lang="en-US" b="0" dirty="0"/>
            <a:t>classroom observations, semi-structured interviews using thematic analyses, field notes,  classroom artefacts</a:t>
          </a:r>
        </a:p>
      </dgm:t>
    </dgm:pt>
    <dgm:pt modelId="{CABA1593-155F-4050-BBBC-6BB1866D521C}" type="parTrans" cxnId="{4EC352F0-077D-4CB9-A1EC-E10BB2063B64}">
      <dgm:prSet/>
      <dgm:spPr/>
      <dgm:t>
        <a:bodyPr/>
        <a:lstStyle/>
        <a:p>
          <a:endParaRPr lang="en-US"/>
        </a:p>
      </dgm:t>
    </dgm:pt>
    <dgm:pt modelId="{3AE267FD-BFC7-475E-BECD-A3943185AEF2}" type="sibTrans" cxnId="{4EC352F0-077D-4CB9-A1EC-E10BB2063B64}">
      <dgm:prSet/>
      <dgm:spPr/>
      <dgm:t>
        <a:bodyPr/>
        <a:lstStyle/>
        <a:p>
          <a:endParaRPr lang="en-US"/>
        </a:p>
      </dgm:t>
    </dgm:pt>
    <dgm:pt modelId="{CCD94229-61A1-4F51-BD8B-3E47792378B6}">
      <dgm:prSet/>
      <dgm:spPr/>
      <dgm:t>
        <a:bodyPr/>
        <a:lstStyle/>
        <a:p>
          <a:r>
            <a:rPr lang="en-US" b="1" dirty="0"/>
            <a:t>Rationale:</a:t>
          </a:r>
          <a:endParaRPr lang="en-US" dirty="0"/>
        </a:p>
      </dgm:t>
    </dgm:pt>
    <dgm:pt modelId="{B6C01401-6D73-4D0A-9894-6B19D4504F50}" type="parTrans" cxnId="{494DE8C3-28E0-4B0F-93E5-B11AE91176FD}">
      <dgm:prSet/>
      <dgm:spPr/>
      <dgm:t>
        <a:bodyPr/>
        <a:lstStyle/>
        <a:p>
          <a:endParaRPr lang="en-US"/>
        </a:p>
      </dgm:t>
    </dgm:pt>
    <dgm:pt modelId="{94CBE143-7FDD-44FA-A548-362EEE016FD5}" type="sibTrans" cxnId="{494DE8C3-28E0-4B0F-93E5-B11AE91176FD}">
      <dgm:prSet/>
      <dgm:spPr/>
      <dgm:t>
        <a:bodyPr/>
        <a:lstStyle/>
        <a:p>
          <a:endParaRPr lang="en-US"/>
        </a:p>
      </dgm:t>
    </dgm:pt>
    <dgm:pt modelId="{C67B3E00-1366-4165-AAC9-0846135C36DF}">
      <dgm:prSet/>
      <dgm:spPr/>
      <dgm:t>
        <a:bodyPr/>
        <a:lstStyle/>
        <a:p>
          <a:pPr algn="l"/>
          <a:r>
            <a:rPr lang="en-US" b="1" dirty="0"/>
            <a:t>Practitioner research:</a:t>
          </a:r>
        </a:p>
        <a:p>
          <a:pPr algn="l"/>
          <a:r>
            <a:rPr lang="en-US" dirty="0"/>
            <a:t>Reflexive practices help address researcher bias </a:t>
          </a:r>
          <a:r>
            <a:rPr lang="en-GB" dirty="0"/>
            <a:t>(Baldwin, 2022)</a:t>
          </a:r>
          <a:r>
            <a:rPr lang="en-US" dirty="0"/>
            <a:t> </a:t>
          </a:r>
        </a:p>
        <a:p>
          <a:pPr algn="l"/>
          <a:r>
            <a:rPr lang="en-US" dirty="0"/>
            <a:t>Captures scaffolding in  </a:t>
          </a:r>
          <a:r>
            <a:rPr lang="en-US" b="0" dirty="0"/>
            <a:t>real-time  </a:t>
          </a:r>
        </a:p>
      </dgm:t>
    </dgm:pt>
    <dgm:pt modelId="{BFE3F221-D86C-49CF-9C2F-59612009FA8D}" type="parTrans" cxnId="{E1392E41-0D20-4904-8B59-AA595305E2BD}">
      <dgm:prSet/>
      <dgm:spPr/>
      <dgm:t>
        <a:bodyPr/>
        <a:lstStyle/>
        <a:p>
          <a:endParaRPr lang="en-US"/>
        </a:p>
      </dgm:t>
    </dgm:pt>
    <dgm:pt modelId="{3190E939-4946-4B9D-9BB5-392388BA0928}" type="sibTrans" cxnId="{E1392E41-0D20-4904-8B59-AA595305E2BD}">
      <dgm:prSet/>
      <dgm:spPr/>
      <dgm:t>
        <a:bodyPr/>
        <a:lstStyle/>
        <a:p>
          <a:endParaRPr lang="en-US"/>
        </a:p>
      </dgm:t>
    </dgm:pt>
    <dgm:pt modelId="{429A5B67-A745-40F3-A942-4914DFC27BC7}">
      <dgm:prSet/>
      <dgm:spPr/>
      <dgm:t>
        <a:bodyPr/>
        <a:lstStyle/>
        <a:p>
          <a:pPr algn="l"/>
          <a:r>
            <a:rPr lang="en-US" b="1" dirty="0"/>
            <a:t>Context: </a:t>
          </a:r>
          <a:r>
            <a:rPr lang="en-US" dirty="0"/>
            <a:t>Explore the complexities of classroom teacher–student interaction  (Wilson,2022)</a:t>
          </a:r>
        </a:p>
        <a:p>
          <a:pPr algn="l"/>
          <a:r>
            <a:rPr lang="en-US" dirty="0"/>
            <a:t>Examine scaffolding and guided learning in natural  settings. </a:t>
          </a:r>
        </a:p>
      </dgm:t>
    </dgm:pt>
    <dgm:pt modelId="{D1583D90-0D20-4095-A1A8-EDB0518DEA19}" type="parTrans" cxnId="{4F88B67D-D78C-4451-9399-491C707D3AAC}">
      <dgm:prSet/>
      <dgm:spPr/>
      <dgm:t>
        <a:bodyPr/>
        <a:lstStyle/>
        <a:p>
          <a:endParaRPr lang="en-US"/>
        </a:p>
      </dgm:t>
    </dgm:pt>
    <dgm:pt modelId="{DD855D9A-8306-4328-A3E8-47D2D73EB3A5}" type="sibTrans" cxnId="{4F88B67D-D78C-4451-9399-491C707D3AAC}">
      <dgm:prSet/>
      <dgm:spPr/>
      <dgm:t>
        <a:bodyPr/>
        <a:lstStyle/>
        <a:p>
          <a:endParaRPr lang="en-US"/>
        </a:p>
      </dgm:t>
    </dgm:pt>
    <dgm:pt modelId="{B679D5A3-F64F-49EF-B978-BB9829DE3E1D}" type="pres">
      <dgm:prSet presAssocID="{0117C72A-E56F-4F84-A9DF-DA8B7F090D9F}" presName="diagram" presStyleCnt="0">
        <dgm:presLayoutVars>
          <dgm:dir/>
          <dgm:resizeHandles val="exact"/>
        </dgm:presLayoutVars>
      </dgm:prSet>
      <dgm:spPr/>
    </dgm:pt>
    <dgm:pt modelId="{AD5239DE-E032-4311-97E1-EF481049EEE6}" type="pres">
      <dgm:prSet presAssocID="{33450282-9539-4DCB-919A-BC0A559D2C3F}" presName="node" presStyleLbl="node1" presStyleIdx="0" presStyleCnt="9">
        <dgm:presLayoutVars>
          <dgm:bulletEnabled val="1"/>
        </dgm:presLayoutVars>
      </dgm:prSet>
      <dgm:spPr/>
    </dgm:pt>
    <dgm:pt modelId="{759D621D-2CAB-4877-8F31-1B18369C59A6}" type="pres">
      <dgm:prSet presAssocID="{3ED6335E-238E-41FF-A33D-8E93ED73CB4E}" presName="sibTrans" presStyleCnt="0"/>
      <dgm:spPr/>
    </dgm:pt>
    <dgm:pt modelId="{71C8F430-D16E-4E67-BE5E-E91B3855914B}" type="pres">
      <dgm:prSet presAssocID="{8C97788B-7428-42F9-A888-392A331EF0B3}" presName="node" presStyleLbl="node1" presStyleIdx="1" presStyleCnt="9">
        <dgm:presLayoutVars>
          <dgm:bulletEnabled val="1"/>
        </dgm:presLayoutVars>
      </dgm:prSet>
      <dgm:spPr/>
    </dgm:pt>
    <dgm:pt modelId="{1C8F8FBF-9C38-4986-BAC4-8A52877E1B31}" type="pres">
      <dgm:prSet presAssocID="{AB07FFD1-54D1-4DAC-A65B-4178244C2B8E}" presName="sibTrans" presStyleCnt="0"/>
      <dgm:spPr/>
    </dgm:pt>
    <dgm:pt modelId="{A5FCD673-7EC2-43D6-B758-3F6FF8325F96}" type="pres">
      <dgm:prSet presAssocID="{02738CD4-38D7-4536-B441-655BE3A6D774}" presName="node" presStyleLbl="node1" presStyleIdx="2" presStyleCnt="9">
        <dgm:presLayoutVars>
          <dgm:bulletEnabled val="1"/>
        </dgm:presLayoutVars>
      </dgm:prSet>
      <dgm:spPr/>
    </dgm:pt>
    <dgm:pt modelId="{7F8E26A1-D5C5-4A6D-BE7D-DEDB509262F9}" type="pres">
      <dgm:prSet presAssocID="{9BF92492-4518-47FB-BDC2-CF21E572F7EB}" presName="sibTrans" presStyleCnt="0"/>
      <dgm:spPr/>
    </dgm:pt>
    <dgm:pt modelId="{EEA372F3-5F17-4956-BE7D-60597DE7F1F0}" type="pres">
      <dgm:prSet presAssocID="{E428759B-A1B1-44E0-8032-FC9F2F8211AE}" presName="node" presStyleLbl="node1" presStyleIdx="3" presStyleCnt="9">
        <dgm:presLayoutVars>
          <dgm:bulletEnabled val="1"/>
        </dgm:presLayoutVars>
      </dgm:prSet>
      <dgm:spPr/>
    </dgm:pt>
    <dgm:pt modelId="{3ED04C14-DDC1-4B9F-B900-E08AA50D9638}" type="pres">
      <dgm:prSet presAssocID="{E472E44C-3FC6-46A9-B3D8-94A201FC12F0}" presName="sibTrans" presStyleCnt="0"/>
      <dgm:spPr/>
    </dgm:pt>
    <dgm:pt modelId="{DB31340F-1F51-45B5-94DC-F3C1C7949AD9}" type="pres">
      <dgm:prSet presAssocID="{CBE5A1DD-7F6F-4797-9B90-6F68D4B076E9}" presName="node" presStyleLbl="node1" presStyleIdx="4" presStyleCnt="9">
        <dgm:presLayoutVars>
          <dgm:bulletEnabled val="1"/>
        </dgm:presLayoutVars>
      </dgm:prSet>
      <dgm:spPr/>
    </dgm:pt>
    <dgm:pt modelId="{D5ECAF40-2360-46E6-90B0-039F8DD4D315}" type="pres">
      <dgm:prSet presAssocID="{92B36E44-DBFD-4F1C-903D-9E08B3573A3F}" presName="sibTrans" presStyleCnt="0"/>
      <dgm:spPr/>
    </dgm:pt>
    <dgm:pt modelId="{DB6793C9-8725-4E5F-A1ED-41EC239CAB75}" type="pres">
      <dgm:prSet presAssocID="{01734AFF-060F-4820-974C-CC66A66B018B}" presName="node" presStyleLbl="node1" presStyleIdx="5" presStyleCnt="9">
        <dgm:presLayoutVars>
          <dgm:bulletEnabled val="1"/>
        </dgm:presLayoutVars>
      </dgm:prSet>
      <dgm:spPr/>
    </dgm:pt>
    <dgm:pt modelId="{4B39449C-07BC-4DEC-A291-BF4A9AC6B793}" type="pres">
      <dgm:prSet presAssocID="{3AE267FD-BFC7-475E-BECD-A3943185AEF2}" presName="sibTrans" presStyleCnt="0"/>
      <dgm:spPr/>
    </dgm:pt>
    <dgm:pt modelId="{35D2FE86-D3DB-4F09-9155-FA833D017E6D}" type="pres">
      <dgm:prSet presAssocID="{CCD94229-61A1-4F51-BD8B-3E47792378B6}" presName="node" presStyleLbl="node1" presStyleIdx="6" presStyleCnt="9">
        <dgm:presLayoutVars>
          <dgm:bulletEnabled val="1"/>
        </dgm:presLayoutVars>
      </dgm:prSet>
      <dgm:spPr/>
    </dgm:pt>
    <dgm:pt modelId="{474CB9C6-0C7B-44ED-A2A4-A25E28E575FF}" type="pres">
      <dgm:prSet presAssocID="{94CBE143-7FDD-44FA-A548-362EEE016FD5}" presName="sibTrans" presStyleCnt="0"/>
      <dgm:spPr/>
    </dgm:pt>
    <dgm:pt modelId="{B981820E-485A-4ADA-B886-23EAB72871C2}" type="pres">
      <dgm:prSet presAssocID="{C67B3E00-1366-4165-AAC9-0846135C36DF}" presName="node" presStyleLbl="node1" presStyleIdx="7" presStyleCnt="9">
        <dgm:presLayoutVars>
          <dgm:bulletEnabled val="1"/>
        </dgm:presLayoutVars>
      </dgm:prSet>
      <dgm:spPr/>
    </dgm:pt>
    <dgm:pt modelId="{164BAF25-F54C-475D-A739-4921962FD055}" type="pres">
      <dgm:prSet presAssocID="{3190E939-4946-4B9D-9BB5-392388BA0928}" presName="sibTrans" presStyleCnt="0"/>
      <dgm:spPr/>
    </dgm:pt>
    <dgm:pt modelId="{B4DDAE4F-7B89-47D4-88AF-09A80B103F1E}" type="pres">
      <dgm:prSet presAssocID="{429A5B67-A745-40F3-A942-4914DFC27BC7}" presName="node" presStyleLbl="node1" presStyleIdx="8" presStyleCnt="9">
        <dgm:presLayoutVars>
          <dgm:bulletEnabled val="1"/>
        </dgm:presLayoutVars>
      </dgm:prSet>
      <dgm:spPr/>
    </dgm:pt>
  </dgm:ptLst>
  <dgm:cxnLst>
    <dgm:cxn modelId="{A488660E-6388-465E-96F3-304389E59874}" type="presOf" srcId="{8C97788B-7428-42F9-A888-392A331EF0B3}" destId="{71C8F430-D16E-4E67-BE5E-E91B3855914B}" srcOrd="0" destOrd="0" presId="urn:microsoft.com/office/officeart/2005/8/layout/default"/>
    <dgm:cxn modelId="{A426C213-02E6-4F98-8FF9-0D2E29CEC454}" type="presOf" srcId="{02738CD4-38D7-4536-B441-655BE3A6D774}" destId="{A5FCD673-7EC2-43D6-B758-3F6FF8325F96}" srcOrd="0" destOrd="0" presId="urn:microsoft.com/office/officeart/2005/8/layout/default"/>
    <dgm:cxn modelId="{DF1CE52B-86FB-4C2B-9807-407EACF53335}" type="presOf" srcId="{0117C72A-E56F-4F84-A9DF-DA8B7F090D9F}" destId="{B679D5A3-F64F-49EF-B978-BB9829DE3E1D}" srcOrd="0" destOrd="0" presId="urn:microsoft.com/office/officeart/2005/8/layout/default"/>
    <dgm:cxn modelId="{7556123F-341B-4E08-9EF4-1BA8AA14F5A8}" srcId="{0117C72A-E56F-4F84-A9DF-DA8B7F090D9F}" destId="{33450282-9539-4DCB-919A-BC0A559D2C3F}" srcOrd="0" destOrd="0" parTransId="{6BB20DFF-A31B-4A74-886C-59CCE1F410C4}" sibTransId="{3ED6335E-238E-41FF-A33D-8E93ED73CB4E}"/>
    <dgm:cxn modelId="{F8D6F35D-21A6-4FE1-BE29-0650EF688EE0}" srcId="{0117C72A-E56F-4F84-A9DF-DA8B7F090D9F}" destId="{02738CD4-38D7-4536-B441-655BE3A6D774}" srcOrd="2" destOrd="0" parTransId="{0CFF14C9-E0BA-490E-828B-22B23D94C7DD}" sibTransId="{9BF92492-4518-47FB-BDC2-CF21E572F7EB}"/>
    <dgm:cxn modelId="{CBD0235F-3A01-4CBA-8870-2FCC05BA8928}" type="presOf" srcId="{33450282-9539-4DCB-919A-BC0A559D2C3F}" destId="{AD5239DE-E032-4311-97E1-EF481049EEE6}" srcOrd="0" destOrd="0" presId="urn:microsoft.com/office/officeart/2005/8/layout/default"/>
    <dgm:cxn modelId="{16F0B460-6E67-4865-8DE4-7EE9205F912A}" srcId="{0117C72A-E56F-4F84-A9DF-DA8B7F090D9F}" destId="{CBE5A1DD-7F6F-4797-9B90-6F68D4B076E9}" srcOrd="4" destOrd="0" parTransId="{AEB00D9D-B2A9-467C-8233-FF89B9896E0A}" sibTransId="{92B36E44-DBFD-4F1C-903D-9E08B3573A3F}"/>
    <dgm:cxn modelId="{E1392E41-0D20-4904-8B59-AA595305E2BD}" srcId="{0117C72A-E56F-4F84-A9DF-DA8B7F090D9F}" destId="{C67B3E00-1366-4165-AAC9-0846135C36DF}" srcOrd="7" destOrd="0" parTransId="{BFE3F221-D86C-49CF-9C2F-59612009FA8D}" sibTransId="{3190E939-4946-4B9D-9BB5-392388BA0928}"/>
    <dgm:cxn modelId="{87F0B062-30D9-42D8-80D1-6EC73AF13AA4}" srcId="{0117C72A-E56F-4F84-A9DF-DA8B7F090D9F}" destId="{E428759B-A1B1-44E0-8032-FC9F2F8211AE}" srcOrd="3" destOrd="0" parTransId="{B421E6D4-5ACE-4977-A7F7-9129E9EF4431}" sibTransId="{E472E44C-3FC6-46A9-B3D8-94A201FC12F0}"/>
    <dgm:cxn modelId="{4F88B67D-D78C-4451-9399-491C707D3AAC}" srcId="{0117C72A-E56F-4F84-A9DF-DA8B7F090D9F}" destId="{429A5B67-A745-40F3-A942-4914DFC27BC7}" srcOrd="8" destOrd="0" parTransId="{D1583D90-0D20-4095-A1A8-EDB0518DEA19}" sibTransId="{DD855D9A-8306-4328-A3E8-47D2D73EB3A5}"/>
    <dgm:cxn modelId="{84B35D7F-7691-42CD-B0D6-1D3172E3B5AE}" type="presOf" srcId="{01734AFF-060F-4820-974C-CC66A66B018B}" destId="{DB6793C9-8725-4E5F-A1ED-41EC239CAB75}" srcOrd="0" destOrd="0" presId="urn:microsoft.com/office/officeart/2005/8/layout/default"/>
    <dgm:cxn modelId="{98434888-84B5-49B5-B72C-EC6E3DF5DA04}" srcId="{0117C72A-E56F-4F84-A9DF-DA8B7F090D9F}" destId="{8C97788B-7428-42F9-A888-392A331EF0B3}" srcOrd="1" destOrd="0" parTransId="{F45A7B17-4DC6-448D-BFD1-66296E9837F0}" sibTransId="{AB07FFD1-54D1-4DAC-A65B-4178244C2B8E}"/>
    <dgm:cxn modelId="{E9ECED92-A78C-4359-9D7B-BAEBD06E5DF7}" type="presOf" srcId="{429A5B67-A745-40F3-A942-4914DFC27BC7}" destId="{B4DDAE4F-7B89-47D4-88AF-09A80B103F1E}" srcOrd="0" destOrd="0" presId="urn:microsoft.com/office/officeart/2005/8/layout/default"/>
    <dgm:cxn modelId="{80F0EA9F-D98E-461A-AFF9-4A47716714EE}" type="presOf" srcId="{C67B3E00-1366-4165-AAC9-0846135C36DF}" destId="{B981820E-485A-4ADA-B886-23EAB72871C2}" srcOrd="0" destOrd="0" presId="urn:microsoft.com/office/officeart/2005/8/layout/default"/>
    <dgm:cxn modelId="{8CED65B3-0C5C-4FED-BE08-FF83EED6EF25}" type="presOf" srcId="{CCD94229-61A1-4F51-BD8B-3E47792378B6}" destId="{35D2FE86-D3DB-4F09-9155-FA833D017E6D}" srcOrd="0" destOrd="0" presId="urn:microsoft.com/office/officeart/2005/8/layout/default"/>
    <dgm:cxn modelId="{494DE8C3-28E0-4B0F-93E5-B11AE91176FD}" srcId="{0117C72A-E56F-4F84-A9DF-DA8B7F090D9F}" destId="{CCD94229-61A1-4F51-BD8B-3E47792378B6}" srcOrd="6" destOrd="0" parTransId="{B6C01401-6D73-4D0A-9894-6B19D4504F50}" sibTransId="{94CBE143-7FDD-44FA-A548-362EEE016FD5}"/>
    <dgm:cxn modelId="{7E5856D8-FD66-48B7-9A67-47DE3064DED1}" type="presOf" srcId="{CBE5A1DD-7F6F-4797-9B90-6F68D4B076E9}" destId="{DB31340F-1F51-45B5-94DC-F3C1C7949AD9}" srcOrd="0" destOrd="0" presId="urn:microsoft.com/office/officeart/2005/8/layout/default"/>
    <dgm:cxn modelId="{26ABC6E4-B70D-492B-881A-28CF699EE92C}" type="presOf" srcId="{E428759B-A1B1-44E0-8032-FC9F2F8211AE}" destId="{EEA372F3-5F17-4956-BE7D-60597DE7F1F0}" srcOrd="0" destOrd="0" presId="urn:microsoft.com/office/officeart/2005/8/layout/default"/>
    <dgm:cxn modelId="{4EC352F0-077D-4CB9-A1EC-E10BB2063B64}" srcId="{0117C72A-E56F-4F84-A9DF-DA8B7F090D9F}" destId="{01734AFF-060F-4820-974C-CC66A66B018B}" srcOrd="5" destOrd="0" parTransId="{CABA1593-155F-4050-BBBC-6BB1866D521C}" sibTransId="{3AE267FD-BFC7-475E-BECD-A3943185AEF2}"/>
    <dgm:cxn modelId="{B600F224-CE35-47DA-8A44-E6602AAE711D}" type="presParOf" srcId="{B679D5A3-F64F-49EF-B978-BB9829DE3E1D}" destId="{AD5239DE-E032-4311-97E1-EF481049EEE6}" srcOrd="0" destOrd="0" presId="urn:microsoft.com/office/officeart/2005/8/layout/default"/>
    <dgm:cxn modelId="{F530924D-959E-44C0-80ED-004F7579814A}" type="presParOf" srcId="{B679D5A3-F64F-49EF-B978-BB9829DE3E1D}" destId="{759D621D-2CAB-4877-8F31-1B18369C59A6}" srcOrd="1" destOrd="0" presId="urn:microsoft.com/office/officeart/2005/8/layout/default"/>
    <dgm:cxn modelId="{37BAB754-F6AC-4123-A5B3-7DAC6A85AB93}" type="presParOf" srcId="{B679D5A3-F64F-49EF-B978-BB9829DE3E1D}" destId="{71C8F430-D16E-4E67-BE5E-E91B3855914B}" srcOrd="2" destOrd="0" presId="urn:microsoft.com/office/officeart/2005/8/layout/default"/>
    <dgm:cxn modelId="{6F9880D8-DE86-4043-95F6-DD64F89EC4BD}" type="presParOf" srcId="{B679D5A3-F64F-49EF-B978-BB9829DE3E1D}" destId="{1C8F8FBF-9C38-4986-BAC4-8A52877E1B31}" srcOrd="3" destOrd="0" presId="urn:microsoft.com/office/officeart/2005/8/layout/default"/>
    <dgm:cxn modelId="{E7E51B23-8622-4C00-B733-93A601FD94E8}" type="presParOf" srcId="{B679D5A3-F64F-49EF-B978-BB9829DE3E1D}" destId="{A5FCD673-7EC2-43D6-B758-3F6FF8325F96}" srcOrd="4" destOrd="0" presId="urn:microsoft.com/office/officeart/2005/8/layout/default"/>
    <dgm:cxn modelId="{5D15530F-CD1B-4537-9198-5C74729956BE}" type="presParOf" srcId="{B679D5A3-F64F-49EF-B978-BB9829DE3E1D}" destId="{7F8E26A1-D5C5-4A6D-BE7D-DEDB509262F9}" srcOrd="5" destOrd="0" presId="urn:microsoft.com/office/officeart/2005/8/layout/default"/>
    <dgm:cxn modelId="{E308203A-881A-4660-B215-ACA84D844498}" type="presParOf" srcId="{B679D5A3-F64F-49EF-B978-BB9829DE3E1D}" destId="{EEA372F3-5F17-4956-BE7D-60597DE7F1F0}" srcOrd="6" destOrd="0" presId="urn:microsoft.com/office/officeart/2005/8/layout/default"/>
    <dgm:cxn modelId="{D4659CD6-013F-4A50-AFEF-A82FADE82B40}" type="presParOf" srcId="{B679D5A3-F64F-49EF-B978-BB9829DE3E1D}" destId="{3ED04C14-DDC1-4B9F-B900-E08AA50D9638}" srcOrd="7" destOrd="0" presId="urn:microsoft.com/office/officeart/2005/8/layout/default"/>
    <dgm:cxn modelId="{ACC5E52A-5BDB-4772-BDAF-88807FC510A2}" type="presParOf" srcId="{B679D5A3-F64F-49EF-B978-BB9829DE3E1D}" destId="{DB31340F-1F51-45B5-94DC-F3C1C7949AD9}" srcOrd="8" destOrd="0" presId="urn:microsoft.com/office/officeart/2005/8/layout/default"/>
    <dgm:cxn modelId="{5009728B-8888-459E-955E-91E5A789B75A}" type="presParOf" srcId="{B679D5A3-F64F-49EF-B978-BB9829DE3E1D}" destId="{D5ECAF40-2360-46E6-90B0-039F8DD4D315}" srcOrd="9" destOrd="0" presId="urn:microsoft.com/office/officeart/2005/8/layout/default"/>
    <dgm:cxn modelId="{D7AA035E-786F-4253-9003-BD3EF0D3873E}" type="presParOf" srcId="{B679D5A3-F64F-49EF-B978-BB9829DE3E1D}" destId="{DB6793C9-8725-4E5F-A1ED-41EC239CAB75}" srcOrd="10" destOrd="0" presId="urn:microsoft.com/office/officeart/2005/8/layout/default"/>
    <dgm:cxn modelId="{7FF5B8CB-9FA9-42E7-9BEF-6ACDC8B48B77}" type="presParOf" srcId="{B679D5A3-F64F-49EF-B978-BB9829DE3E1D}" destId="{4B39449C-07BC-4DEC-A291-BF4A9AC6B793}" srcOrd="11" destOrd="0" presId="urn:microsoft.com/office/officeart/2005/8/layout/default"/>
    <dgm:cxn modelId="{D70051BB-10CC-4462-B7D8-21F82F09492A}" type="presParOf" srcId="{B679D5A3-F64F-49EF-B978-BB9829DE3E1D}" destId="{35D2FE86-D3DB-4F09-9155-FA833D017E6D}" srcOrd="12" destOrd="0" presId="urn:microsoft.com/office/officeart/2005/8/layout/default"/>
    <dgm:cxn modelId="{DE14E27B-FFC6-426D-B71C-B3175F233221}" type="presParOf" srcId="{B679D5A3-F64F-49EF-B978-BB9829DE3E1D}" destId="{474CB9C6-0C7B-44ED-A2A4-A25E28E575FF}" srcOrd="13" destOrd="0" presId="urn:microsoft.com/office/officeart/2005/8/layout/default"/>
    <dgm:cxn modelId="{6E4B19EF-34B2-4193-A84E-2A5959C6421D}" type="presParOf" srcId="{B679D5A3-F64F-49EF-B978-BB9829DE3E1D}" destId="{B981820E-485A-4ADA-B886-23EAB72871C2}" srcOrd="14" destOrd="0" presId="urn:microsoft.com/office/officeart/2005/8/layout/default"/>
    <dgm:cxn modelId="{816072D4-FA9D-4B92-8885-FAC2D1CC0357}" type="presParOf" srcId="{B679D5A3-F64F-49EF-B978-BB9829DE3E1D}" destId="{164BAF25-F54C-475D-A739-4921962FD055}" srcOrd="15" destOrd="0" presId="urn:microsoft.com/office/officeart/2005/8/layout/default"/>
    <dgm:cxn modelId="{5B3003B8-CB47-4497-B20F-026B7AE07A74}" type="presParOf" srcId="{B679D5A3-F64F-49EF-B978-BB9829DE3E1D}" destId="{B4DDAE4F-7B89-47D4-88AF-09A80B103F1E}"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4D9F6A-3DD5-48B8-B9C8-704B83FFFC6B}" type="doc">
      <dgm:prSet loTypeId="urn:microsoft.com/office/officeart/2016/7/layout/LinearArrowProcessNumbered" loCatId="process" qsTypeId="urn:microsoft.com/office/officeart/2005/8/quickstyle/simple4" qsCatId="simple" csTypeId="urn:microsoft.com/office/officeart/2005/8/colors/colorful2" csCatId="colorful" phldr="1"/>
      <dgm:spPr/>
      <dgm:t>
        <a:bodyPr/>
        <a:lstStyle/>
        <a:p>
          <a:endParaRPr lang="en-US"/>
        </a:p>
      </dgm:t>
    </dgm:pt>
    <dgm:pt modelId="{2C00CB63-02ED-42A8-B070-6B75694404F4}">
      <dgm:prSet custT="1"/>
      <dgm:spPr/>
      <dgm:t>
        <a:bodyPr/>
        <a:lstStyle/>
        <a:p>
          <a:r>
            <a:rPr lang="en-US" sz="1400" b="1" dirty="0"/>
            <a:t>Scaffolding as Interaction</a:t>
          </a:r>
          <a:br>
            <a:rPr lang="en-US" sz="1400" dirty="0"/>
          </a:br>
          <a:r>
            <a:rPr lang="en-US" sz="1400" dirty="0"/>
            <a:t>Dynamic support through dialogue, modelling, questioning, and feedback. </a:t>
          </a:r>
        </a:p>
      </dgm:t>
    </dgm:pt>
    <dgm:pt modelId="{B747B605-9EBB-4AAE-B2AC-AC51B4A8D781}" type="parTrans" cxnId="{B0D69536-2FA6-4FF2-A9A1-1BBF0D1D1D4F}">
      <dgm:prSet/>
      <dgm:spPr/>
      <dgm:t>
        <a:bodyPr/>
        <a:lstStyle/>
        <a:p>
          <a:endParaRPr lang="en-US"/>
        </a:p>
      </dgm:t>
    </dgm:pt>
    <dgm:pt modelId="{817AC5BB-5386-4868-880F-51980B8CF923}" type="sibTrans" cxnId="{B0D69536-2FA6-4FF2-A9A1-1BBF0D1D1D4F}">
      <dgm:prSet phldrT="2"/>
      <dgm:spPr/>
      <dgm:t>
        <a:bodyPr/>
        <a:lstStyle/>
        <a:p>
          <a:r>
            <a:rPr lang="en-US" dirty="0"/>
            <a:t>1</a:t>
          </a:r>
        </a:p>
      </dgm:t>
    </dgm:pt>
    <dgm:pt modelId="{A938A3E5-3DAC-4869-AA23-CEE212A56F3F}">
      <dgm:prSet custT="1"/>
      <dgm:spPr/>
      <dgm:t>
        <a:bodyPr/>
        <a:lstStyle/>
        <a:p>
          <a:r>
            <a:rPr lang="en-US" sz="1400" b="1"/>
            <a:t>Inclusive Participation</a:t>
          </a:r>
          <a:br>
            <a:rPr lang="en-US" sz="1400"/>
          </a:br>
          <a:r>
            <a:rPr lang="en-US" sz="1400"/>
            <a:t>Scaffolding can promote or constrain equitable classroom participation. </a:t>
          </a:r>
          <a:endParaRPr lang="en-US" sz="1400" dirty="0"/>
        </a:p>
      </dgm:t>
    </dgm:pt>
    <dgm:pt modelId="{F1A9B132-6E9D-4237-879F-CAC33596906D}" type="parTrans" cxnId="{7175BAA1-2DF6-4BBA-A55E-02D6281CFE44}">
      <dgm:prSet/>
      <dgm:spPr/>
      <dgm:t>
        <a:bodyPr/>
        <a:lstStyle/>
        <a:p>
          <a:endParaRPr lang="en-US"/>
        </a:p>
      </dgm:t>
    </dgm:pt>
    <dgm:pt modelId="{A79F1FCB-B001-43F5-8C95-EEA00257A64E}" type="sibTrans" cxnId="{7175BAA1-2DF6-4BBA-A55E-02D6281CFE44}">
      <dgm:prSet phldrT="3"/>
      <dgm:spPr/>
      <dgm:t>
        <a:bodyPr/>
        <a:lstStyle/>
        <a:p>
          <a:r>
            <a:rPr lang="en-US" dirty="0"/>
            <a:t>2</a:t>
          </a:r>
        </a:p>
      </dgm:t>
    </dgm:pt>
    <dgm:pt modelId="{F1F0ABCC-B786-47A4-BA0F-5DDED2C7A428}">
      <dgm:prSet custT="1"/>
      <dgm:spPr/>
      <dgm:t>
        <a:bodyPr/>
        <a:lstStyle/>
        <a:p>
          <a:r>
            <a:rPr lang="en-US" sz="1200" b="1"/>
            <a:t>T</a:t>
          </a:r>
          <a:r>
            <a:rPr lang="en-US" sz="1400" b="1"/>
            <a:t>eacher</a:t>
          </a:r>
          <a:r>
            <a:rPr lang="en-US" sz="1200" b="1"/>
            <a:t>–</a:t>
          </a:r>
          <a:r>
            <a:rPr lang="en-US" sz="1400" b="1"/>
            <a:t>Student interaction</a:t>
          </a:r>
          <a:br>
            <a:rPr lang="en-US" sz="1200"/>
          </a:br>
          <a:r>
            <a:rPr lang="en-US" sz="1200"/>
            <a:t>Learning develops collaboratively within the Zone of Proximal Development (Eun,2019). </a:t>
          </a:r>
          <a:endParaRPr lang="en-US" sz="1200" dirty="0"/>
        </a:p>
      </dgm:t>
    </dgm:pt>
    <dgm:pt modelId="{454FF7D2-ECBB-42D4-80DA-61FCCF726D3C}" type="parTrans" cxnId="{9F6620FB-2515-47B4-A326-64465E26D887}">
      <dgm:prSet/>
      <dgm:spPr/>
      <dgm:t>
        <a:bodyPr/>
        <a:lstStyle/>
        <a:p>
          <a:endParaRPr lang="en-US"/>
        </a:p>
      </dgm:t>
    </dgm:pt>
    <dgm:pt modelId="{9AA815E8-F9FC-4776-8C98-3C1BB79D0590}" type="sibTrans" cxnId="{9F6620FB-2515-47B4-A326-64465E26D887}">
      <dgm:prSet phldrT="4"/>
      <dgm:spPr/>
      <dgm:t>
        <a:bodyPr/>
        <a:lstStyle/>
        <a:p>
          <a:r>
            <a:rPr lang="en-US" dirty="0"/>
            <a:t>3</a:t>
          </a:r>
        </a:p>
      </dgm:t>
    </dgm:pt>
    <dgm:pt modelId="{A57F9F9B-B112-41BD-AB2F-BF851B85640A}">
      <dgm:prSet custT="1"/>
      <dgm:spPr/>
      <dgm:t>
        <a:bodyPr/>
        <a:lstStyle/>
        <a:p>
          <a:r>
            <a:rPr lang="en-US" sz="1400" b="1"/>
            <a:t>Sociocultural Learning</a:t>
          </a:r>
          <a:br>
            <a:rPr lang="en-US" sz="1400"/>
          </a:br>
          <a:r>
            <a:rPr lang="en-US" sz="1400"/>
            <a:t>Meaning  shaped by social interaction, language, and classroom context. </a:t>
          </a:r>
          <a:endParaRPr lang="en-US" sz="1400" dirty="0"/>
        </a:p>
      </dgm:t>
    </dgm:pt>
    <dgm:pt modelId="{E34E90E3-FBCC-4133-9273-30600F86D6D8}" type="parTrans" cxnId="{2B8FE2DD-6245-44DC-9B98-A262B3F7CB8F}">
      <dgm:prSet/>
      <dgm:spPr/>
      <dgm:t>
        <a:bodyPr/>
        <a:lstStyle/>
        <a:p>
          <a:endParaRPr lang="en-US"/>
        </a:p>
      </dgm:t>
    </dgm:pt>
    <dgm:pt modelId="{5558F9BA-C1B8-4C25-A975-7ECB173881D7}" type="sibTrans" cxnId="{2B8FE2DD-6245-44DC-9B98-A262B3F7CB8F}">
      <dgm:prSet phldrT="6"/>
      <dgm:spPr/>
      <dgm:t>
        <a:bodyPr/>
        <a:lstStyle/>
        <a:p>
          <a:r>
            <a:rPr lang="en-US" dirty="0"/>
            <a:t>4</a:t>
          </a:r>
        </a:p>
      </dgm:t>
    </dgm:pt>
    <dgm:pt modelId="{05EC93CD-7455-496F-8D6A-765B9A71AF18}">
      <dgm:prSet custT="1"/>
      <dgm:spPr/>
      <dgm:t>
        <a:bodyPr/>
        <a:lstStyle/>
        <a:p>
          <a:r>
            <a:rPr lang="en-US" sz="1400" b="1"/>
            <a:t>Implications for Education</a:t>
          </a:r>
          <a:br>
            <a:rPr lang="en-US" sz="1400"/>
          </a:br>
          <a:r>
            <a:rPr lang="en-US" sz="1400"/>
            <a:t>Need for dialogic, responsive pedagogy and stronger practitioner-informed research</a:t>
          </a:r>
          <a:r>
            <a:rPr lang="en-US" sz="1200"/>
            <a:t>. </a:t>
          </a:r>
          <a:endParaRPr lang="en-US" sz="1200" dirty="0"/>
        </a:p>
      </dgm:t>
    </dgm:pt>
    <dgm:pt modelId="{2E54DBA9-B7D6-44FD-B65C-6EA02CB3E804}" type="parTrans" cxnId="{402D2CB5-458D-4130-902E-0EAB8947CC25}">
      <dgm:prSet/>
      <dgm:spPr/>
      <dgm:t>
        <a:bodyPr/>
        <a:lstStyle/>
        <a:p>
          <a:endParaRPr lang="en-US"/>
        </a:p>
      </dgm:t>
    </dgm:pt>
    <dgm:pt modelId="{05AEEE65-40B5-48D6-A0C1-ABCFDB02ED67}" type="sibTrans" cxnId="{402D2CB5-458D-4130-902E-0EAB8947CC25}">
      <dgm:prSet phldrT="8"/>
      <dgm:spPr/>
      <dgm:t>
        <a:bodyPr/>
        <a:lstStyle/>
        <a:p>
          <a:r>
            <a:rPr lang="en-US" dirty="0"/>
            <a:t>5</a:t>
          </a:r>
        </a:p>
      </dgm:t>
    </dgm:pt>
    <dgm:pt modelId="{33BD3570-7F11-450E-816C-2251C6516A22}" type="pres">
      <dgm:prSet presAssocID="{744D9F6A-3DD5-48B8-B9C8-704B83FFFC6B}" presName="linearFlow" presStyleCnt="0">
        <dgm:presLayoutVars>
          <dgm:dir/>
          <dgm:animLvl val="lvl"/>
          <dgm:resizeHandles val="exact"/>
        </dgm:presLayoutVars>
      </dgm:prSet>
      <dgm:spPr/>
    </dgm:pt>
    <dgm:pt modelId="{0B1E1750-8F34-4B7F-A85A-345D750849E8}" type="pres">
      <dgm:prSet presAssocID="{2C00CB63-02ED-42A8-B070-6B75694404F4}" presName="compositeNode" presStyleCnt="0"/>
      <dgm:spPr/>
    </dgm:pt>
    <dgm:pt modelId="{883E5535-049B-4322-98FA-956B4CA6B062}" type="pres">
      <dgm:prSet presAssocID="{2C00CB63-02ED-42A8-B070-6B75694404F4}" presName="parTx" presStyleLbl="node1" presStyleIdx="0" presStyleCnt="0">
        <dgm:presLayoutVars>
          <dgm:chMax val="0"/>
          <dgm:chPref val="0"/>
          <dgm:bulletEnabled val="1"/>
        </dgm:presLayoutVars>
      </dgm:prSet>
      <dgm:spPr/>
    </dgm:pt>
    <dgm:pt modelId="{11BD1F60-EA30-4456-BFBC-A2D3B60F4922}" type="pres">
      <dgm:prSet presAssocID="{2C00CB63-02ED-42A8-B070-6B75694404F4}" presName="parSh" presStyleCnt="0"/>
      <dgm:spPr/>
    </dgm:pt>
    <dgm:pt modelId="{67D4FD04-4211-467B-99A1-235BD43DBB6C}" type="pres">
      <dgm:prSet presAssocID="{2C00CB63-02ED-42A8-B070-6B75694404F4}" presName="lineNode" presStyleLbl="alignAccFollowNode1" presStyleIdx="0" presStyleCnt="15"/>
      <dgm:spPr/>
    </dgm:pt>
    <dgm:pt modelId="{EB0FF5C0-EE35-45CD-990E-847465771CA5}" type="pres">
      <dgm:prSet presAssocID="{2C00CB63-02ED-42A8-B070-6B75694404F4}" presName="lineArrowNode" presStyleLbl="alignAccFollowNode1" presStyleIdx="1" presStyleCnt="15"/>
      <dgm:spPr/>
    </dgm:pt>
    <dgm:pt modelId="{8551B075-0799-4E9F-B211-B21491149E15}" type="pres">
      <dgm:prSet presAssocID="{817AC5BB-5386-4868-880F-51980B8CF923}" presName="sibTransNodeCircle" presStyleLbl="alignNode1" presStyleIdx="0" presStyleCnt="5">
        <dgm:presLayoutVars>
          <dgm:chMax val="0"/>
          <dgm:bulletEnabled/>
        </dgm:presLayoutVars>
      </dgm:prSet>
      <dgm:spPr/>
    </dgm:pt>
    <dgm:pt modelId="{AF8203FE-FD60-42DE-8D35-58D2B954FE98}" type="pres">
      <dgm:prSet presAssocID="{817AC5BB-5386-4868-880F-51980B8CF923}" presName="spacerBetweenCircleAndCallout" presStyleCnt="0">
        <dgm:presLayoutVars/>
      </dgm:prSet>
      <dgm:spPr/>
    </dgm:pt>
    <dgm:pt modelId="{E5B4B29B-0E1F-4830-841D-1AE0EB8F8DFC}" type="pres">
      <dgm:prSet presAssocID="{2C00CB63-02ED-42A8-B070-6B75694404F4}" presName="nodeText" presStyleLbl="alignAccFollowNode1" presStyleIdx="2" presStyleCnt="15" custLinFactNeighborX="-2177" custLinFactNeighborY="-560">
        <dgm:presLayoutVars>
          <dgm:bulletEnabled val="1"/>
        </dgm:presLayoutVars>
      </dgm:prSet>
      <dgm:spPr/>
    </dgm:pt>
    <dgm:pt modelId="{E2FAC194-7241-490B-95EB-EC75EE7175AF}" type="pres">
      <dgm:prSet presAssocID="{817AC5BB-5386-4868-880F-51980B8CF923}" presName="sibTransComposite" presStyleCnt="0"/>
      <dgm:spPr/>
    </dgm:pt>
    <dgm:pt modelId="{0FE845BB-28E9-4B58-8618-975EDAEE8100}" type="pres">
      <dgm:prSet presAssocID="{A938A3E5-3DAC-4869-AA23-CEE212A56F3F}" presName="compositeNode" presStyleCnt="0"/>
      <dgm:spPr/>
    </dgm:pt>
    <dgm:pt modelId="{EC817026-96C5-4FDF-A257-DA03414FADD2}" type="pres">
      <dgm:prSet presAssocID="{A938A3E5-3DAC-4869-AA23-CEE212A56F3F}" presName="parTx" presStyleLbl="node1" presStyleIdx="0" presStyleCnt="0">
        <dgm:presLayoutVars>
          <dgm:chMax val="0"/>
          <dgm:chPref val="0"/>
          <dgm:bulletEnabled val="1"/>
        </dgm:presLayoutVars>
      </dgm:prSet>
      <dgm:spPr/>
    </dgm:pt>
    <dgm:pt modelId="{CE839B40-2366-491D-99D3-B8F6E6BA77A2}" type="pres">
      <dgm:prSet presAssocID="{A938A3E5-3DAC-4869-AA23-CEE212A56F3F}" presName="parSh" presStyleCnt="0"/>
      <dgm:spPr/>
    </dgm:pt>
    <dgm:pt modelId="{961397D7-3B2D-496D-BBB3-0887621780DB}" type="pres">
      <dgm:prSet presAssocID="{A938A3E5-3DAC-4869-AA23-CEE212A56F3F}" presName="lineNode" presStyleLbl="alignAccFollowNode1" presStyleIdx="3" presStyleCnt="15"/>
      <dgm:spPr/>
    </dgm:pt>
    <dgm:pt modelId="{5DE28CA5-D78E-46F6-9633-36A85D9FAFA7}" type="pres">
      <dgm:prSet presAssocID="{A938A3E5-3DAC-4869-AA23-CEE212A56F3F}" presName="lineArrowNode" presStyleLbl="alignAccFollowNode1" presStyleIdx="4" presStyleCnt="15"/>
      <dgm:spPr/>
    </dgm:pt>
    <dgm:pt modelId="{B9CBC3BE-AB6E-43BD-828E-5B171015E4E4}" type="pres">
      <dgm:prSet presAssocID="{A79F1FCB-B001-43F5-8C95-EEA00257A64E}" presName="sibTransNodeCircle" presStyleLbl="alignNode1" presStyleIdx="1" presStyleCnt="5">
        <dgm:presLayoutVars>
          <dgm:chMax val="0"/>
          <dgm:bulletEnabled/>
        </dgm:presLayoutVars>
      </dgm:prSet>
      <dgm:spPr/>
    </dgm:pt>
    <dgm:pt modelId="{13C9C51F-CB5C-4B81-B8D3-6B3D7A0809BE}" type="pres">
      <dgm:prSet presAssocID="{A79F1FCB-B001-43F5-8C95-EEA00257A64E}" presName="spacerBetweenCircleAndCallout" presStyleCnt="0">
        <dgm:presLayoutVars/>
      </dgm:prSet>
      <dgm:spPr/>
    </dgm:pt>
    <dgm:pt modelId="{9139B83A-ED3B-4140-9E19-7EBF4B95CE0C}" type="pres">
      <dgm:prSet presAssocID="{A938A3E5-3DAC-4869-AA23-CEE212A56F3F}" presName="nodeText" presStyleLbl="alignAccFollowNode1" presStyleIdx="5" presStyleCnt="15">
        <dgm:presLayoutVars>
          <dgm:bulletEnabled val="1"/>
        </dgm:presLayoutVars>
      </dgm:prSet>
      <dgm:spPr/>
    </dgm:pt>
    <dgm:pt modelId="{5C27B90D-29AA-4CDF-9644-C274101910BF}" type="pres">
      <dgm:prSet presAssocID="{A79F1FCB-B001-43F5-8C95-EEA00257A64E}" presName="sibTransComposite" presStyleCnt="0"/>
      <dgm:spPr/>
    </dgm:pt>
    <dgm:pt modelId="{8C5D3D76-27CF-47CB-8A4C-38498D8C9A1E}" type="pres">
      <dgm:prSet presAssocID="{F1F0ABCC-B786-47A4-BA0F-5DDED2C7A428}" presName="compositeNode" presStyleCnt="0"/>
      <dgm:spPr/>
    </dgm:pt>
    <dgm:pt modelId="{58865EE9-27B7-4CFE-B3CE-E597D335F559}" type="pres">
      <dgm:prSet presAssocID="{F1F0ABCC-B786-47A4-BA0F-5DDED2C7A428}" presName="parTx" presStyleLbl="node1" presStyleIdx="0" presStyleCnt="0">
        <dgm:presLayoutVars>
          <dgm:chMax val="0"/>
          <dgm:chPref val="0"/>
          <dgm:bulletEnabled val="1"/>
        </dgm:presLayoutVars>
      </dgm:prSet>
      <dgm:spPr/>
    </dgm:pt>
    <dgm:pt modelId="{D1FCD375-A336-421D-8FB0-1D807F702F7B}" type="pres">
      <dgm:prSet presAssocID="{F1F0ABCC-B786-47A4-BA0F-5DDED2C7A428}" presName="parSh" presStyleCnt="0"/>
      <dgm:spPr/>
    </dgm:pt>
    <dgm:pt modelId="{CDA05A72-F10C-41FE-941C-76E2A3AF4BA8}" type="pres">
      <dgm:prSet presAssocID="{F1F0ABCC-B786-47A4-BA0F-5DDED2C7A428}" presName="lineNode" presStyleLbl="alignAccFollowNode1" presStyleIdx="6" presStyleCnt="15"/>
      <dgm:spPr/>
    </dgm:pt>
    <dgm:pt modelId="{7612A116-82F0-44CF-8E1B-B04F2687BF7D}" type="pres">
      <dgm:prSet presAssocID="{F1F0ABCC-B786-47A4-BA0F-5DDED2C7A428}" presName="lineArrowNode" presStyleLbl="alignAccFollowNode1" presStyleIdx="7" presStyleCnt="15"/>
      <dgm:spPr/>
    </dgm:pt>
    <dgm:pt modelId="{075E6DF7-B2A6-433B-87D2-D4A0888950D5}" type="pres">
      <dgm:prSet presAssocID="{9AA815E8-F9FC-4776-8C98-3C1BB79D0590}" presName="sibTransNodeCircle" presStyleLbl="alignNode1" presStyleIdx="2" presStyleCnt="5">
        <dgm:presLayoutVars>
          <dgm:chMax val="0"/>
          <dgm:bulletEnabled/>
        </dgm:presLayoutVars>
      </dgm:prSet>
      <dgm:spPr/>
    </dgm:pt>
    <dgm:pt modelId="{1EAB5D82-8367-45FF-ACF6-5CB429E61A76}" type="pres">
      <dgm:prSet presAssocID="{9AA815E8-F9FC-4776-8C98-3C1BB79D0590}" presName="spacerBetweenCircleAndCallout" presStyleCnt="0">
        <dgm:presLayoutVars/>
      </dgm:prSet>
      <dgm:spPr/>
    </dgm:pt>
    <dgm:pt modelId="{D27E7ACA-1D33-4011-92E9-99E21F5FAAFF}" type="pres">
      <dgm:prSet presAssocID="{F1F0ABCC-B786-47A4-BA0F-5DDED2C7A428}" presName="nodeText" presStyleLbl="alignAccFollowNode1" presStyleIdx="8" presStyleCnt="15">
        <dgm:presLayoutVars>
          <dgm:bulletEnabled val="1"/>
        </dgm:presLayoutVars>
      </dgm:prSet>
      <dgm:spPr/>
    </dgm:pt>
    <dgm:pt modelId="{44F4A056-C0B1-40D6-BB6F-80A97B6A2914}" type="pres">
      <dgm:prSet presAssocID="{9AA815E8-F9FC-4776-8C98-3C1BB79D0590}" presName="sibTransComposite" presStyleCnt="0"/>
      <dgm:spPr/>
    </dgm:pt>
    <dgm:pt modelId="{A5E0AD3E-A1C4-4D00-BD7F-2D9E6CEC7704}" type="pres">
      <dgm:prSet presAssocID="{A57F9F9B-B112-41BD-AB2F-BF851B85640A}" presName="compositeNode" presStyleCnt="0"/>
      <dgm:spPr/>
    </dgm:pt>
    <dgm:pt modelId="{2CD69855-C7AA-4D9F-8360-B4F5FCE638BC}" type="pres">
      <dgm:prSet presAssocID="{A57F9F9B-B112-41BD-AB2F-BF851B85640A}" presName="parTx" presStyleLbl="node1" presStyleIdx="0" presStyleCnt="0">
        <dgm:presLayoutVars>
          <dgm:chMax val="0"/>
          <dgm:chPref val="0"/>
          <dgm:bulletEnabled val="1"/>
        </dgm:presLayoutVars>
      </dgm:prSet>
      <dgm:spPr/>
    </dgm:pt>
    <dgm:pt modelId="{9A94D474-0709-4428-84C6-3F29C8929D3B}" type="pres">
      <dgm:prSet presAssocID="{A57F9F9B-B112-41BD-AB2F-BF851B85640A}" presName="parSh" presStyleCnt="0"/>
      <dgm:spPr/>
    </dgm:pt>
    <dgm:pt modelId="{AB1C10CC-9EB2-45CE-B0B3-7B84D7DB34C5}" type="pres">
      <dgm:prSet presAssocID="{A57F9F9B-B112-41BD-AB2F-BF851B85640A}" presName="lineNode" presStyleLbl="alignAccFollowNode1" presStyleIdx="9" presStyleCnt="15"/>
      <dgm:spPr/>
    </dgm:pt>
    <dgm:pt modelId="{BB6EAF1B-8295-4C0A-9BD3-0FB6351FD796}" type="pres">
      <dgm:prSet presAssocID="{A57F9F9B-B112-41BD-AB2F-BF851B85640A}" presName="lineArrowNode" presStyleLbl="alignAccFollowNode1" presStyleIdx="10" presStyleCnt="15"/>
      <dgm:spPr/>
    </dgm:pt>
    <dgm:pt modelId="{47F55750-AB5C-4092-9C3D-029E8175648B}" type="pres">
      <dgm:prSet presAssocID="{5558F9BA-C1B8-4C25-A975-7ECB173881D7}" presName="sibTransNodeCircle" presStyleLbl="alignNode1" presStyleIdx="3" presStyleCnt="5">
        <dgm:presLayoutVars>
          <dgm:chMax val="0"/>
          <dgm:bulletEnabled/>
        </dgm:presLayoutVars>
      </dgm:prSet>
      <dgm:spPr/>
    </dgm:pt>
    <dgm:pt modelId="{CDAC6654-CDE0-4058-AB78-DB54A2BFC10D}" type="pres">
      <dgm:prSet presAssocID="{5558F9BA-C1B8-4C25-A975-7ECB173881D7}" presName="spacerBetweenCircleAndCallout" presStyleCnt="0">
        <dgm:presLayoutVars/>
      </dgm:prSet>
      <dgm:spPr/>
    </dgm:pt>
    <dgm:pt modelId="{1E0B40AE-67BB-4BCE-B4C9-C4D1799C70E2}" type="pres">
      <dgm:prSet presAssocID="{A57F9F9B-B112-41BD-AB2F-BF851B85640A}" presName="nodeText" presStyleLbl="alignAccFollowNode1" presStyleIdx="11" presStyleCnt="15">
        <dgm:presLayoutVars>
          <dgm:bulletEnabled val="1"/>
        </dgm:presLayoutVars>
      </dgm:prSet>
      <dgm:spPr/>
    </dgm:pt>
    <dgm:pt modelId="{8DBE4701-ECE2-4617-A9BB-980454CDE802}" type="pres">
      <dgm:prSet presAssocID="{5558F9BA-C1B8-4C25-A975-7ECB173881D7}" presName="sibTransComposite" presStyleCnt="0"/>
      <dgm:spPr/>
    </dgm:pt>
    <dgm:pt modelId="{19D9361B-F47F-4C4F-99B2-C6374250A244}" type="pres">
      <dgm:prSet presAssocID="{05EC93CD-7455-496F-8D6A-765B9A71AF18}" presName="compositeNode" presStyleCnt="0"/>
      <dgm:spPr/>
    </dgm:pt>
    <dgm:pt modelId="{E1F19212-FB90-43F4-99F3-D4477854A127}" type="pres">
      <dgm:prSet presAssocID="{05EC93CD-7455-496F-8D6A-765B9A71AF18}" presName="parTx" presStyleLbl="node1" presStyleIdx="0" presStyleCnt="0">
        <dgm:presLayoutVars>
          <dgm:chMax val="0"/>
          <dgm:chPref val="0"/>
          <dgm:bulletEnabled val="1"/>
        </dgm:presLayoutVars>
      </dgm:prSet>
      <dgm:spPr/>
    </dgm:pt>
    <dgm:pt modelId="{E1A33301-07E2-421B-B1FB-ACCD7A91F476}" type="pres">
      <dgm:prSet presAssocID="{05EC93CD-7455-496F-8D6A-765B9A71AF18}" presName="parSh" presStyleCnt="0"/>
      <dgm:spPr/>
    </dgm:pt>
    <dgm:pt modelId="{C61A285B-D032-4B52-979C-2E0544405514}" type="pres">
      <dgm:prSet presAssocID="{05EC93CD-7455-496F-8D6A-765B9A71AF18}" presName="lineNode" presStyleLbl="alignAccFollowNode1" presStyleIdx="12" presStyleCnt="15"/>
      <dgm:spPr/>
    </dgm:pt>
    <dgm:pt modelId="{7DC2CF97-7E80-47CA-AF46-8441F5DBBCB6}" type="pres">
      <dgm:prSet presAssocID="{05EC93CD-7455-496F-8D6A-765B9A71AF18}" presName="lineArrowNode" presStyleLbl="alignAccFollowNode1" presStyleIdx="13" presStyleCnt="15"/>
      <dgm:spPr/>
    </dgm:pt>
    <dgm:pt modelId="{B5550489-AD13-4353-88A2-701D9003902A}" type="pres">
      <dgm:prSet presAssocID="{05AEEE65-40B5-48D6-A0C1-ABCFDB02ED67}" presName="sibTransNodeCircle" presStyleLbl="alignNode1" presStyleIdx="4" presStyleCnt="5">
        <dgm:presLayoutVars>
          <dgm:chMax val="0"/>
          <dgm:bulletEnabled/>
        </dgm:presLayoutVars>
      </dgm:prSet>
      <dgm:spPr/>
    </dgm:pt>
    <dgm:pt modelId="{C97DFC4A-2210-447A-8444-29FF6A021280}" type="pres">
      <dgm:prSet presAssocID="{05AEEE65-40B5-48D6-A0C1-ABCFDB02ED67}" presName="spacerBetweenCircleAndCallout" presStyleCnt="0">
        <dgm:presLayoutVars/>
      </dgm:prSet>
      <dgm:spPr/>
    </dgm:pt>
    <dgm:pt modelId="{F5E0158C-9ED8-4237-9F96-0C0EE719FF65}" type="pres">
      <dgm:prSet presAssocID="{05EC93CD-7455-496F-8D6A-765B9A71AF18}" presName="nodeText" presStyleLbl="alignAccFollowNode1" presStyleIdx="14" presStyleCnt="15" custLinFactNeighborX="-33" custLinFactNeighborY="746">
        <dgm:presLayoutVars>
          <dgm:bulletEnabled val="1"/>
        </dgm:presLayoutVars>
      </dgm:prSet>
      <dgm:spPr/>
    </dgm:pt>
  </dgm:ptLst>
  <dgm:cxnLst>
    <dgm:cxn modelId="{51C65407-73FC-46A0-AB07-2C904A8E88D6}" type="presOf" srcId="{5558F9BA-C1B8-4C25-A975-7ECB173881D7}" destId="{47F55750-AB5C-4092-9C3D-029E8175648B}" srcOrd="0" destOrd="0" presId="urn:microsoft.com/office/officeart/2016/7/layout/LinearArrowProcessNumbered"/>
    <dgm:cxn modelId="{1DC48412-0004-4D75-ACDE-8CF6C56CB9B3}" type="presOf" srcId="{05AEEE65-40B5-48D6-A0C1-ABCFDB02ED67}" destId="{B5550489-AD13-4353-88A2-701D9003902A}" srcOrd="0" destOrd="0" presId="urn:microsoft.com/office/officeart/2016/7/layout/LinearArrowProcessNumbered"/>
    <dgm:cxn modelId="{2AAB8421-4B47-45B3-B07F-6B830BDAAFE1}" type="presOf" srcId="{9AA815E8-F9FC-4776-8C98-3C1BB79D0590}" destId="{075E6DF7-B2A6-433B-87D2-D4A0888950D5}" srcOrd="0" destOrd="0" presId="urn:microsoft.com/office/officeart/2016/7/layout/LinearArrowProcessNumbered"/>
    <dgm:cxn modelId="{B0D69536-2FA6-4FF2-A9A1-1BBF0D1D1D4F}" srcId="{744D9F6A-3DD5-48B8-B9C8-704B83FFFC6B}" destId="{2C00CB63-02ED-42A8-B070-6B75694404F4}" srcOrd="0" destOrd="0" parTransId="{B747B605-9EBB-4AAE-B2AC-AC51B4A8D781}" sibTransId="{817AC5BB-5386-4868-880F-51980B8CF923}"/>
    <dgm:cxn modelId="{DA75CB5F-EAB9-4B94-B2EA-E6A82F668044}" type="presOf" srcId="{A57F9F9B-B112-41BD-AB2F-BF851B85640A}" destId="{1E0B40AE-67BB-4BCE-B4C9-C4D1799C70E2}" srcOrd="0" destOrd="0" presId="urn:microsoft.com/office/officeart/2016/7/layout/LinearArrowProcessNumbered"/>
    <dgm:cxn modelId="{618C7241-BCB9-4C3A-B8B9-4AF0EBF62323}" type="presOf" srcId="{F1F0ABCC-B786-47A4-BA0F-5DDED2C7A428}" destId="{D27E7ACA-1D33-4011-92E9-99E21F5FAAFF}" srcOrd="0" destOrd="0" presId="urn:microsoft.com/office/officeart/2016/7/layout/LinearArrowProcessNumbered"/>
    <dgm:cxn modelId="{58A88E43-7AF2-440E-B1EC-755D6726658D}" type="presOf" srcId="{05EC93CD-7455-496F-8D6A-765B9A71AF18}" destId="{F5E0158C-9ED8-4237-9F96-0C0EE719FF65}" srcOrd="0" destOrd="0" presId="urn:microsoft.com/office/officeart/2016/7/layout/LinearArrowProcessNumbered"/>
    <dgm:cxn modelId="{E35F4579-C9E2-42AD-BF68-6D45AF9082D7}" type="presOf" srcId="{A938A3E5-3DAC-4869-AA23-CEE212A56F3F}" destId="{9139B83A-ED3B-4140-9E19-7EBF4B95CE0C}" srcOrd="0" destOrd="0" presId="urn:microsoft.com/office/officeart/2016/7/layout/LinearArrowProcessNumbered"/>
    <dgm:cxn modelId="{7175BAA1-2DF6-4BBA-A55E-02D6281CFE44}" srcId="{744D9F6A-3DD5-48B8-B9C8-704B83FFFC6B}" destId="{A938A3E5-3DAC-4869-AA23-CEE212A56F3F}" srcOrd="1" destOrd="0" parTransId="{F1A9B132-6E9D-4237-879F-CAC33596906D}" sibTransId="{A79F1FCB-B001-43F5-8C95-EEA00257A64E}"/>
    <dgm:cxn modelId="{F913DFAF-A479-4112-BC11-21EE34B3AE07}" type="presOf" srcId="{A79F1FCB-B001-43F5-8C95-EEA00257A64E}" destId="{B9CBC3BE-AB6E-43BD-828E-5B171015E4E4}" srcOrd="0" destOrd="0" presId="urn:microsoft.com/office/officeart/2016/7/layout/LinearArrowProcessNumbered"/>
    <dgm:cxn modelId="{402D2CB5-458D-4130-902E-0EAB8947CC25}" srcId="{744D9F6A-3DD5-48B8-B9C8-704B83FFFC6B}" destId="{05EC93CD-7455-496F-8D6A-765B9A71AF18}" srcOrd="4" destOrd="0" parTransId="{2E54DBA9-B7D6-44FD-B65C-6EA02CB3E804}" sibTransId="{05AEEE65-40B5-48D6-A0C1-ABCFDB02ED67}"/>
    <dgm:cxn modelId="{2B8FE2DD-6245-44DC-9B98-A262B3F7CB8F}" srcId="{744D9F6A-3DD5-48B8-B9C8-704B83FFFC6B}" destId="{A57F9F9B-B112-41BD-AB2F-BF851B85640A}" srcOrd="3" destOrd="0" parTransId="{E34E90E3-FBCC-4133-9273-30600F86D6D8}" sibTransId="{5558F9BA-C1B8-4C25-A975-7ECB173881D7}"/>
    <dgm:cxn modelId="{CDD679EB-20BA-487A-8FC2-F3CB75B87EDC}" type="presOf" srcId="{744D9F6A-3DD5-48B8-B9C8-704B83FFFC6B}" destId="{33BD3570-7F11-450E-816C-2251C6516A22}" srcOrd="0" destOrd="0" presId="urn:microsoft.com/office/officeart/2016/7/layout/LinearArrowProcessNumbered"/>
    <dgm:cxn modelId="{E03282F4-8DEE-4C8B-BC40-677E3029BDE9}" type="presOf" srcId="{2C00CB63-02ED-42A8-B070-6B75694404F4}" destId="{E5B4B29B-0E1F-4830-841D-1AE0EB8F8DFC}" srcOrd="0" destOrd="0" presId="urn:microsoft.com/office/officeart/2016/7/layout/LinearArrowProcessNumbered"/>
    <dgm:cxn modelId="{9FB499F4-A876-4B6F-BFD3-733D360DA177}" type="presOf" srcId="{817AC5BB-5386-4868-880F-51980B8CF923}" destId="{8551B075-0799-4E9F-B211-B21491149E15}" srcOrd="0" destOrd="0" presId="urn:microsoft.com/office/officeart/2016/7/layout/LinearArrowProcessNumbered"/>
    <dgm:cxn modelId="{9F6620FB-2515-47B4-A326-64465E26D887}" srcId="{744D9F6A-3DD5-48B8-B9C8-704B83FFFC6B}" destId="{F1F0ABCC-B786-47A4-BA0F-5DDED2C7A428}" srcOrd="2" destOrd="0" parTransId="{454FF7D2-ECBB-42D4-80DA-61FCCF726D3C}" sibTransId="{9AA815E8-F9FC-4776-8C98-3C1BB79D0590}"/>
    <dgm:cxn modelId="{E15EDA1A-6863-42CC-BE85-5A1A4FB084CC}" type="presParOf" srcId="{33BD3570-7F11-450E-816C-2251C6516A22}" destId="{0B1E1750-8F34-4B7F-A85A-345D750849E8}" srcOrd="0" destOrd="0" presId="urn:microsoft.com/office/officeart/2016/7/layout/LinearArrowProcessNumbered"/>
    <dgm:cxn modelId="{63C463A8-F1A3-4230-BF26-24AED1229115}" type="presParOf" srcId="{0B1E1750-8F34-4B7F-A85A-345D750849E8}" destId="{883E5535-049B-4322-98FA-956B4CA6B062}" srcOrd="0" destOrd="0" presId="urn:microsoft.com/office/officeart/2016/7/layout/LinearArrowProcessNumbered"/>
    <dgm:cxn modelId="{128FC481-1B63-43FA-A8CF-88432C0E3952}" type="presParOf" srcId="{0B1E1750-8F34-4B7F-A85A-345D750849E8}" destId="{11BD1F60-EA30-4456-BFBC-A2D3B60F4922}" srcOrd="1" destOrd="0" presId="urn:microsoft.com/office/officeart/2016/7/layout/LinearArrowProcessNumbered"/>
    <dgm:cxn modelId="{1EAF5F2C-3172-46DB-81F6-1ED4338442E0}" type="presParOf" srcId="{11BD1F60-EA30-4456-BFBC-A2D3B60F4922}" destId="{67D4FD04-4211-467B-99A1-235BD43DBB6C}" srcOrd="0" destOrd="0" presId="urn:microsoft.com/office/officeart/2016/7/layout/LinearArrowProcessNumbered"/>
    <dgm:cxn modelId="{D2B167FA-3B82-4607-910D-8CA5F2C62B7D}" type="presParOf" srcId="{11BD1F60-EA30-4456-BFBC-A2D3B60F4922}" destId="{EB0FF5C0-EE35-45CD-990E-847465771CA5}" srcOrd="1" destOrd="0" presId="urn:microsoft.com/office/officeart/2016/7/layout/LinearArrowProcessNumbered"/>
    <dgm:cxn modelId="{7AE801CB-DD2E-4A7B-B908-A2380B407696}" type="presParOf" srcId="{11BD1F60-EA30-4456-BFBC-A2D3B60F4922}" destId="{8551B075-0799-4E9F-B211-B21491149E15}" srcOrd="2" destOrd="0" presId="urn:microsoft.com/office/officeart/2016/7/layout/LinearArrowProcessNumbered"/>
    <dgm:cxn modelId="{0C966276-12A3-4439-958D-ADDC920EA22E}" type="presParOf" srcId="{11BD1F60-EA30-4456-BFBC-A2D3B60F4922}" destId="{AF8203FE-FD60-42DE-8D35-58D2B954FE98}" srcOrd="3" destOrd="0" presId="urn:microsoft.com/office/officeart/2016/7/layout/LinearArrowProcessNumbered"/>
    <dgm:cxn modelId="{75E41009-6C16-44AE-A2AB-8DBE3A080299}" type="presParOf" srcId="{0B1E1750-8F34-4B7F-A85A-345D750849E8}" destId="{E5B4B29B-0E1F-4830-841D-1AE0EB8F8DFC}" srcOrd="2" destOrd="0" presId="urn:microsoft.com/office/officeart/2016/7/layout/LinearArrowProcessNumbered"/>
    <dgm:cxn modelId="{04E83FE4-6E10-4BF9-BF86-85DE79AFEF70}" type="presParOf" srcId="{33BD3570-7F11-450E-816C-2251C6516A22}" destId="{E2FAC194-7241-490B-95EB-EC75EE7175AF}" srcOrd="1" destOrd="0" presId="urn:microsoft.com/office/officeart/2016/7/layout/LinearArrowProcessNumbered"/>
    <dgm:cxn modelId="{EE21FFD5-4901-4125-85F0-46796DFBDBEE}" type="presParOf" srcId="{33BD3570-7F11-450E-816C-2251C6516A22}" destId="{0FE845BB-28E9-4B58-8618-975EDAEE8100}" srcOrd="2" destOrd="0" presId="urn:microsoft.com/office/officeart/2016/7/layout/LinearArrowProcessNumbered"/>
    <dgm:cxn modelId="{F4191CC7-74C8-4F89-9C0C-4DC509F00247}" type="presParOf" srcId="{0FE845BB-28E9-4B58-8618-975EDAEE8100}" destId="{EC817026-96C5-4FDF-A257-DA03414FADD2}" srcOrd="0" destOrd="0" presId="urn:microsoft.com/office/officeart/2016/7/layout/LinearArrowProcessNumbered"/>
    <dgm:cxn modelId="{DA126E31-CBD5-4C2C-9E97-2711A6B421C7}" type="presParOf" srcId="{0FE845BB-28E9-4B58-8618-975EDAEE8100}" destId="{CE839B40-2366-491D-99D3-B8F6E6BA77A2}" srcOrd="1" destOrd="0" presId="urn:microsoft.com/office/officeart/2016/7/layout/LinearArrowProcessNumbered"/>
    <dgm:cxn modelId="{7F04CCAA-B2BC-4C2A-8ADC-BF87D9BB9D7B}" type="presParOf" srcId="{CE839B40-2366-491D-99D3-B8F6E6BA77A2}" destId="{961397D7-3B2D-496D-BBB3-0887621780DB}" srcOrd="0" destOrd="0" presId="urn:microsoft.com/office/officeart/2016/7/layout/LinearArrowProcessNumbered"/>
    <dgm:cxn modelId="{BEF1E38A-7C80-41B4-9CF0-5961D0E43D3C}" type="presParOf" srcId="{CE839B40-2366-491D-99D3-B8F6E6BA77A2}" destId="{5DE28CA5-D78E-46F6-9633-36A85D9FAFA7}" srcOrd="1" destOrd="0" presId="urn:microsoft.com/office/officeart/2016/7/layout/LinearArrowProcessNumbered"/>
    <dgm:cxn modelId="{4AA755ED-B7FE-4B41-BFC2-579CDA6D8131}" type="presParOf" srcId="{CE839B40-2366-491D-99D3-B8F6E6BA77A2}" destId="{B9CBC3BE-AB6E-43BD-828E-5B171015E4E4}" srcOrd="2" destOrd="0" presId="urn:microsoft.com/office/officeart/2016/7/layout/LinearArrowProcessNumbered"/>
    <dgm:cxn modelId="{87942587-D282-4DEC-B319-9A53116462CE}" type="presParOf" srcId="{CE839B40-2366-491D-99D3-B8F6E6BA77A2}" destId="{13C9C51F-CB5C-4B81-B8D3-6B3D7A0809BE}" srcOrd="3" destOrd="0" presId="urn:microsoft.com/office/officeart/2016/7/layout/LinearArrowProcessNumbered"/>
    <dgm:cxn modelId="{871CF569-8C4E-408D-8BC7-36C3C834B512}" type="presParOf" srcId="{0FE845BB-28E9-4B58-8618-975EDAEE8100}" destId="{9139B83A-ED3B-4140-9E19-7EBF4B95CE0C}" srcOrd="2" destOrd="0" presId="urn:microsoft.com/office/officeart/2016/7/layout/LinearArrowProcessNumbered"/>
    <dgm:cxn modelId="{735B3A11-AB7F-46EE-8640-9631127407E5}" type="presParOf" srcId="{33BD3570-7F11-450E-816C-2251C6516A22}" destId="{5C27B90D-29AA-4CDF-9644-C274101910BF}" srcOrd="3" destOrd="0" presId="urn:microsoft.com/office/officeart/2016/7/layout/LinearArrowProcessNumbered"/>
    <dgm:cxn modelId="{232A1C52-E579-4253-809A-2CFD92245E9B}" type="presParOf" srcId="{33BD3570-7F11-450E-816C-2251C6516A22}" destId="{8C5D3D76-27CF-47CB-8A4C-38498D8C9A1E}" srcOrd="4" destOrd="0" presId="urn:microsoft.com/office/officeart/2016/7/layout/LinearArrowProcessNumbered"/>
    <dgm:cxn modelId="{087417B2-E8A2-4B7F-9BA2-9714641E536B}" type="presParOf" srcId="{8C5D3D76-27CF-47CB-8A4C-38498D8C9A1E}" destId="{58865EE9-27B7-4CFE-B3CE-E597D335F559}" srcOrd="0" destOrd="0" presId="urn:microsoft.com/office/officeart/2016/7/layout/LinearArrowProcessNumbered"/>
    <dgm:cxn modelId="{3D92C96B-594A-4D69-BB74-7C93E817FAA2}" type="presParOf" srcId="{8C5D3D76-27CF-47CB-8A4C-38498D8C9A1E}" destId="{D1FCD375-A336-421D-8FB0-1D807F702F7B}" srcOrd="1" destOrd="0" presId="urn:microsoft.com/office/officeart/2016/7/layout/LinearArrowProcessNumbered"/>
    <dgm:cxn modelId="{81262B9A-B186-4370-8120-3CF536040E1B}" type="presParOf" srcId="{D1FCD375-A336-421D-8FB0-1D807F702F7B}" destId="{CDA05A72-F10C-41FE-941C-76E2A3AF4BA8}" srcOrd="0" destOrd="0" presId="urn:microsoft.com/office/officeart/2016/7/layout/LinearArrowProcessNumbered"/>
    <dgm:cxn modelId="{5568FFA5-C1F8-4429-90E7-F3854A77CB69}" type="presParOf" srcId="{D1FCD375-A336-421D-8FB0-1D807F702F7B}" destId="{7612A116-82F0-44CF-8E1B-B04F2687BF7D}" srcOrd="1" destOrd="0" presId="urn:microsoft.com/office/officeart/2016/7/layout/LinearArrowProcessNumbered"/>
    <dgm:cxn modelId="{ACBD0E10-AA51-47D6-8EA7-66E785A7AE17}" type="presParOf" srcId="{D1FCD375-A336-421D-8FB0-1D807F702F7B}" destId="{075E6DF7-B2A6-433B-87D2-D4A0888950D5}" srcOrd="2" destOrd="0" presId="urn:microsoft.com/office/officeart/2016/7/layout/LinearArrowProcessNumbered"/>
    <dgm:cxn modelId="{F8020662-0E63-499A-8257-DF3EC9E082D0}" type="presParOf" srcId="{D1FCD375-A336-421D-8FB0-1D807F702F7B}" destId="{1EAB5D82-8367-45FF-ACF6-5CB429E61A76}" srcOrd="3" destOrd="0" presId="urn:microsoft.com/office/officeart/2016/7/layout/LinearArrowProcessNumbered"/>
    <dgm:cxn modelId="{C99B3798-2254-4CF1-82C9-FED6E80D59B2}" type="presParOf" srcId="{8C5D3D76-27CF-47CB-8A4C-38498D8C9A1E}" destId="{D27E7ACA-1D33-4011-92E9-99E21F5FAAFF}" srcOrd="2" destOrd="0" presId="urn:microsoft.com/office/officeart/2016/7/layout/LinearArrowProcessNumbered"/>
    <dgm:cxn modelId="{5813E70C-821D-4EEC-8811-DF41A363440B}" type="presParOf" srcId="{33BD3570-7F11-450E-816C-2251C6516A22}" destId="{44F4A056-C0B1-40D6-BB6F-80A97B6A2914}" srcOrd="5" destOrd="0" presId="urn:microsoft.com/office/officeart/2016/7/layout/LinearArrowProcessNumbered"/>
    <dgm:cxn modelId="{CB7B28A2-3882-4FA0-895B-1D163056B68A}" type="presParOf" srcId="{33BD3570-7F11-450E-816C-2251C6516A22}" destId="{A5E0AD3E-A1C4-4D00-BD7F-2D9E6CEC7704}" srcOrd="6" destOrd="0" presId="urn:microsoft.com/office/officeart/2016/7/layout/LinearArrowProcessNumbered"/>
    <dgm:cxn modelId="{46F47394-80F7-45FC-941D-1AB546E98CFB}" type="presParOf" srcId="{A5E0AD3E-A1C4-4D00-BD7F-2D9E6CEC7704}" destId="{2CD69855-C7AA-4D9F-8360-B4F5FCE638BC}" srcOrd="0" destOrd="0" presId="urn:microsoft.com/office/officeart/2016/7/layout/LinearArrowProcessNumbered"/>
    <dgm:cxn modelId="{E13C494E-4710-4A1E-9E60-DE2D8CD56A13}" type="presParOf" srcId="{A5E0AD3E-A1C4-4D00-BD7F-2D9E6CEC7704}" destId="{9A94D474-0709-4428-84C6-3F29C8929D3B}" srcOrd="1" destOrd="0" presId="urn:microsoft.com/office/officeart/2016/7/layout/LinearArrowProcessNumbered"/>
    <dgm:cxn modelId="{3CFED764-F380-4A3A-82B8-DF760CE2544C}" type="presParOf" srcId="{9A94D474-0709-4428-84C6-3F29C8929D3B}" destId="{AB1C10CC-9EB2-45CE-B0B3-7B84D7DB34C5}" srcOrd="0" destOrd="0" presId="urn:microsoft.com/office/officeart/2016/7/layout/LinearArrowProcessNumbered"/>
    <dgm:cxn modelId="{2EE4B75B-5855-4728-A4DA-33A448CDBB4D}" type="presParOf" srcId="{9A94D474-0709-4428-84C6-3F29C8929D3B}" destId="{BB6EAF1B-8295-4C0A-9BD3-0FB6351FD796}" srcOrd="1" destOrd="0" presId="urn:microsoft.com/office/officeart/2016/7/layout/LinearArrowProcessNumbered"/>
    <dgm:cxn modelId="{C166F87C-76C0-4E02-862A-158D71C7E62C}" type="presParOf" srcId="{9A94D474-0709-4428-84C6-3F29C8929D3B}" destId="{47F55750-AB5C-4092-9C3D-029E8175648B}" srcOrd="2" destOrd="0" presId="urn:microsoft.com/office/officeart/2016/7/layout/LinearArrowProcessNumbered"/>
    <dgm:cxn modelId="{9D1C8771-0AC1-439D-8F0C-B9B8A6B88336}" type="presParOf" srcId="{9A94D474-0709-4428-84C6-3F29C8929D3B}" destId="{CDAC6654-CDE0-4058-AB78-DB54A2BFC10D}" srcOrd="3" destOrd="0" presId="urn:microsoft.com/office/officeart/2016/7/layout/LinearArrowProcessNumbered"/>
    <dgm:cxn modelId="{19DA8D2E-DB03-473A-9AC9-B300E6CBC238}" type="presParOf" srcId="{A5E0AD3E-A1C4-4D00-BD7F-2D9E6CEC7704}" destId="{1E0B40AE-67BB-4BCE-B4C9-C4D1799C70E2}" srcOrd="2" destOrd="0" presId="urn:microsoft.com/office/officeart/2016/7/layout/LinearArrowProcessNumbered"/>
    <dgm:cxn modelId="{EF7E89E6-73F9-439F-A8A2-B6791F20BED0}" type="presParOf" srcId="{33BD3570-7F11-450E-816C-2251C6516A22}" destId="{8DBE4701-ECE2-4617-A9BB-980454CDE802}" srcOrd="7" destOrd="0" presId="urn:microsoft.com/office/officeart/2016/7/layout/LinearArrowProcessNumbered"/>
    <dgm:cxn modelId="{9F9BE28A-8C4F-4E1A-A23D-3BF6186FF242}" type="presParOf" srcId="{33BD3570-7F11-450E-816C-2251C6516A22}" destId="{19D9361B-F47F-4C4F-99B2-C6374250A244}" srcOrd="8" destOrd="0" presId="urn:microsoft.com/office/officeart/2016/7/layout/LinearArrowProcessNumbered"/>
    <dgm:cxn modelId="{ABA51C15-7AC5-4F35-A5E2-5AAD49387CBA}" type="presParOf" srcId="{19D9361B-F47F-4C4F-99B2-C6374250A244}" destId="{E1F19212-FB90-43F4-99F3-D4477854A127}" srcOrd="0" destOrd="0" presId="urn:microsoft.com/office/officeart/2016/7/layout/LinearArrowProcessNumbered"/>
    <dgm:cxn modelId="{0560A7F7-02AA-4820-ABB7-057A113A4C88}" type="presParOf" srcId="{19D9361B-F47F-4C4F-99B2-C6374250A244}" destId="{E1A33301-07E2-421B-B1FB-ACCD7A91F476}" srcOrd="1" destOrd="0" presId="urn:microsoft.com/office/officeart/2016/7/layout/LinearArrowProcessNumbered"/>
    <dgm:cxn modelId="{8765E960-BBA3-4DAF-A982-ADA6836CF34F}" type="presParOf" srcId="{E1A33301-07E2-421B-B1FB-ACCD7A91F476}" destId="{C61A285B-D032-4B52-979C-2E0544405514}" srcOrd="0" destOrd="0" presId="urn:microsoft.com/office/officeart/2016/7/layout/LinearArrowProcessNumbered"/>
    <dgm:cxn modelId="{F928D4A4-F0F4-4B0B-9173-73D99761D407}" type="presParOf" srcId="{E1A33301-07E2-421B-B1FB-ACCD7A91F476}" destId="{7DC2CF97-7E80-47CA-AF46-8441F5DBBCB6}" srcOrd="1" destOrd="0" presId="urn:microsoft.com/office/officeart/2016/7/layout/LinearArrowProcessNumbered"/>
    <dgm:cxn modelId="{9A77F1E2-0CDE-49FD-AD29-D1B69FD7F3C2}" type="presParOf" srcId="{E1A33301-07E2-421B-B1FB-ACCD7A91F476}" destId="{B5550489-AD13-4353-88A2-701D9003902A}" srcOrd="2" destOrd="0" presId="urn:microsoft.com/office/officeart/2016/7/layout/LinearArrowProcessNumbered"/>
    <dgm:cxn modelId="{AB600437-26AC-472A-BAF9-79A6A9270080}" type="presParOf" srcId="{E1A33301-07E2-421B-B1FB-ACCD7A91F476}" destId="{C97DFC4A-2210-447A-8444-29FF6A021280}" srcOrd="3" destOrd="0" presId="urn:microsoft.com/office/officeart/2016/7/layout/LinearArrowProcessNumbered"/>
    <dgm:cxn modelId="{9E34FC55-AF86-4FCD-A867-00D6EEB5E26F}" type="presParOf" srcId="{19D9361B-F47F-4C4F-99B2-C6374250A244}" destId="{F5E0158C-9ED8-4237-9F96-0C0EE719FF65}"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B02C90-AB99-4E3B-BE6D-07951C604F8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894942C-1FE6-4F67-9134-3E569433EEA5}">
      <dgm:prSet/>
      <dgm:spPr/>
      <dgm:t>
        <a:bodyPr/>
        <a:lstStyle/>
        <a:p>
          <a:r>
            <a:rPr lang="en-US" b="1" dirty="0"/>
            <a:t>Ethics in Classroom Research</a:t>
          </a:r>
          <a:r>
            <a:rPr lang="en-US" dirty="0"/>
            <a:t>: using observations, field notes, semi-structured interviews, anonymity (pseudonyms), remove identifiers</a:t>
          </a:r>
        </a:p>
        <a:p>
          <a:endParaRPr lang="en-US" dirty="0"/>
        </a:p>
        <a:p>
          <a:endParaRPr lang="en-US" dirty="0"/>
        </a:p>
      </dgm:t>
    </dgm:pt>
    <dgm:pt modelId="{F427B0CE-3173-4EE5-8C65-7112395D6BC2}" type="parTrans" cxnId="{D3131388-9493-4257-A198-795BD0F7274E}">
      <dgm:prSet/>
      <dgm:spPr/>
      <dgm:t>
        <a:bodyPr/>
        <a:lstStyle/>
        <a:p>
          <a:endParaRPr lang="en-US"/>
        </a:p>
      </dgm:t>
    </dgm:pt>
    <dgm:pt modelId="{BD27BC99-83CA-40CA-9E05-17A5FFF623D5}" type="sibTrans" cxnId="{D3131388-9493-4257-A198-795BD0F7274E}">
      <dgm:prSet/>
      <dgm:spPr/>
      <dgm:t>
        <a:bodyPr/>
        <a:lstStyle/>
        <a:p>
          <a:endParaRPr lang="en-US"/>
        </a:p>
      </dgm:t>
    </dgm:pt>
    <dgm:pt modelId="{D79C9DF6-820A-4492-B25C-0FDDB3D7C5E2}">
      <dgm:prSet/>
      <dgm:spPr/>
      <dgm:t>
        <a:bodyPr/>
        <a:lstStyle/>
        <a:p>
          <a:r>
            <a:rPr lang="en-US"/>
            <a:t>Research with minors in classroom settings requires strong ethical care (Cronqvist,2025)</a:t>
          </a:r>
        </a:p>
        <a:p>
          <a:endParaRPr lang="en-US"/>
        </a:p>
      </dgm:t>
    </dgm:pt>
    <dgm:pt modelId="{7E6BC5BE-25B6-4EE8-B481-5BEE57BF3DE6}" type="parTrans" cxnId="{8401C9CB-DF12-4BDE-A5CC-4FD34E271173}">
      <dgm:prSet/>
      <dgm:spPr/>
      <dgm:t>
        <a:bodyPr/>
        <a:lstStyle/>
        <a:p>
          <a:endParaRPr lang="en-US"/>
        </a:p>
      </dgm:t>
    </dgm:pt>
    <dgm:pt modelId="{F8F7603B-63BF-4D61-9E32-6D0042ADC4E3}" type="sibTrans" cxnId="{8401C9CB-DF12-4BDE-A5CC-4FD34E271173}">
      <dgm:prSet/>
      <dgm:spPr/>
      <dgm:t>
        <a:bodyPr/>
        <a:lstStyle/>
        <a:p>
          <a:endParaRPr lang="en-US"/>
        </a:p>
      </dgm:t>
    </dgm:pt>
    <dgm:pt modelId="{4533DAFB-60CC-4EB1-89CD-2785E8104FE3}">
      <dgm:prSet/>
      <dgm:spPr/>
      <dgm:t>
        <a:bodyPr/>
        <a:lstStyle/>
        <a:p>
          <a:r>
            <a:rPr lang="en-US" b="1" dirty="0"/>
            <a:t>Deontological ethics (duty-based):</a:t>
          </a:r>
          <a:r>
            <a:rPr lang="en-US" dirty="0"/>
            <a:t> follow rules, rights, and obligations (Bos,2020) Follow data protection standards (e.g., GDPR, school rules)                       Participation is voluntary and unrelated to grading. Strict procedures, consent, data protection(Bos,2020) </a:t>
          </a:r>
        </a:p>
      </dgm:t>
    </dgm:pt>
    <dgm:pt modelId="{A66E7EDF-0F49-45E5-BBE4-3159D9E2B5E8}" type="parTrans" cxnId="{D30A0DD9-CE75-4664-B070-2412FED98627}">
      <dgm:prSet/>
      <dgm:spPr/>
      <dgm:t>
        <a:bodyPr/>
        <a:lstStyle/>
        <a:p>
          <a:endParaRPr lang="en-US"/>
        </a:p>
      </dgm:t>
    </dgm:pt>
    <dgm:pt modelId="{1AE840E3-F967-4596-B21E-B54E70259DBE}" type="sibTrans" cxnId="{D30A0DD9-CE75-4664-B070-2412FED98627}">
      <dgm:prSet/>
      <dgm:spPr/>
      <dgm:t>
        <a:bodyPr/>
        <a:lstStyle/>
        <a:p>
          <a:endParaRPr lang="en-US"/>
        </a:p>
      </dgm:t>
    </dgm:pt>
    <dgm:pt modelId="{91F364DB-0E41-493E-BBF0-8711432972A7}">
      <dgm:prSet/>
      <dgm:spPr/>
      <dgm:t>
        <a:bodyPr/>
        <a:lstStyle/>
        <a:p>
          <a:endParaRPr lang="en-US" b="1" dirty="0"/>
        </a:p>
        <a:p>
          <a:endParaRPr lang="en-US" b="1" dirty="0"/>
        </a:p>
        <a:p>
          <a:endParaRPr lang="en-US" b="1" dirty="0"/>
        </a:p>
        <a:p>
          <a:endParaRPr lang="en-US" b="1" dirty="0"/>
        </a:p>
        <a:p>
          <a:endParaRPr lang="en-US" b="1" dirty="0"/>
        </a:p>
        <a:p>
          <a:r>
            <a:rPr lang="en-US" b="1" dirty="0"/>
            <a:t>Teleological ethics (consequence-based):</a:t>
          </a:r>
          <a:r>
            <a:rPr lang="en-US" dirty="0"/>
            <a:t> focus on outcomes and impact (Bos,2020) </a:t>
          </a:r>
        </a:p>
        <a:p>
          <a:r>
            <a:rPr lang="en-US" dirty="0"/>
            <a:t>Adapt methods to reduce discomfort and risk</a:t>
          </a:r>
        </a:p>
        <a:p>
          <a:r>
            <a:rPr lang="en-US" dirty="0"/>
            <a:t>Research quality &amp; reliability (Cronqvist, 2025). </a:t>
          </a:r>
          <a:endParaRPr lang="sv-SE" dirty="0"/>
        </a:p>
        <a:p>
          <a:r>
            <a:rPr lang="sv-SE" dirty="0"/>
            <a:t>Institutional   guidelines on Ethics (UWTSD)</a:t>
          </a:r>
          <a:endParaRPr lang="en-US" dirty="0"/>
        </a:p>
      </dgm:t>
    </dgm:pt>
    <dgm:pt modelId="{6FF8FFF1-6D82-4786-A7C0-500A1A5141B2}" type="parTrans" cxnId="{DBF9AB8E-6EB8-45BD-85A7-2F7EF1425DA6}">
      <dgm:prSet/>
      <dgm:spPr/>
      <dgm:t>
        <a:bodyPr/>
        <a:lstStyle/>
        <a:p>
          <a:endParaRPr lang="en-US"/>
        </a:p>
      </dgm:t>
    </dgm:pt>
    <dgm:pt modelId="{0E6D3476-A128-46A4-A981-95428F9B5B63}" type="sibTrans" cxnId="{DBF9AB8E-6EB8-45BD-85A7-2F7EF1425DA6}">
      <dgm:prSet/>
      <dgm:spPr/>
      <dgm:t>
        <a:bodyPr/>
        <a:lstStyle/>
        <a:p>
          <a:endParaRPr lang="en-US"/>
        </a:p>
      </dgm:t>
    </dgm:pt>
    <dgm:pt modelId="{F66D763C-74D6-467F-B6DC-E093C8A9EA0E}">
      <dgm:prSet/>
      <dgm:spPr/>
      <dgm:t>
        <a:bodyPr/>
        <a:lstStyle/>
        <a:p>
          <a:r>
            <a:rPr lang="en-US" b="1" dirty="0"/>
            <a:t>Balancing</a:t>
          </a:r>
          <a:r>
            <a:rPr lang="en-US" dirty="0"/>
            <a:t> </a:t>
          </a:r>
          <a:r>
            <a:rPr lang="en-US" b="1" dirty="0"/>
            <a:t>student rights</a:t>
          </a:r>
          <a:r>
            <a:rPr lang="en-US" dirty="0"/>
            <a:t> </a:t>
          </a:r>
          <a:r>
            <a:rPr lang="en-US" b="1" dirty="0"/>
            <a:t>with</a:t>
          </a:r>
          <a:r>
            <a:rPr lang="en-US" dirty="0"/>
            <a:t> </a:t>
          </a:r>
          <a:r>
            <a:rPr lang="en-US" b="1" dirty="0"/>
            <a:t>benefits of knowledge</a:t>
          </a:r>
        </a:p>
        <a:p>
          <a:r>
            <a:rPr lang="en-US" dirty="0"/>
            <a:t>Considering bias (Baldwin,2020)</a:t>
          </a:r>
        </a:p>
      </dgm:t>
    </dgm:pt>
    <dgm:pt modelId="{DB5D5DF2-22EB-40D4-B5BB-8ADE6806C27E}" type="parTrans" cxnId="{3AE786A9-7589-4004-A503-F6EDB8FB3E96}">
      <dgm:prSet/>
      <dgm:spPr/>
      <dgm:t>
        <a:bodyPr/>
        <a:lstStyle/>
        <a:p>
          <a:endParaRPr lang="en-US"/>
        </a:p>
      </dgm:t>
    </dgm:pt>
    <dgm:pt modelId="{CED5613A-1379-4CA3-8C71-ABA3E333297C}" type="sibTrans" cxnId="{3AE786A9-7589-4004-A503-F6EDB8FB3E96}">
      <dgm:prSet/>
      <dgm:spPr/>
      <dgm:t>
        <a:bodyPr/>
        <a:lstStyle/>
        <a:p>
          <a:endParaRPr lang="en-US"/>
        </a:p>
      </dgm:t>
    </dgm:pt>
    <dgm:pt modelId="{00A40ABF-BAC8-476B-A6A3-FBD788BB9FEF}" type="pres">
      <dgm:prSet presAssocID="{F2B02C90-AB99-4E3B-BE6D-07951C604F81}" presName="root" presStyleCnt="0">
        <dgm:presLayoutVars>
          <dgm:dir/>
          <dgm:resizeHandles val="exact"/>
        </dgm:presLayoutVars>
      </dgm:prSet>
      <dgm:spPr/>
    </dgm:pt>
    <dgm:pt modelId="{31462B1E-CA37-4CAE-8C1A-A1F5C7E20C0D}" type="pres">
      <dgm:prSet presAssocID="{F2B02C90-AB99-4E3B-BE6D-07951C604F81}" presName="container" presStyleCnt="0">
        <dgm:presLayoutVars>
          <dgm:dir/>
          <dgm:resizeHandles val="exact"/>
        </dgm:presLayoutVars>
      </dgm:prSet>
      <dgm:spPr/>
    </dgm:pt>
    <dgm:pt modelId="{43DCFCCA-AA72-416C-BB62-B1AAB6CA5235}" type="pres">
      <dgm:prSet presAssocID="{F894942C-1FE6-4F67-9134-3E569433EEA5}" presName="compNode" presStyleCnt="0"/>
      <dgm:spPr/>
    </dgm:pt>
    <dgm:pt modelId="{6AEC2FD5-99D4-46BA-8E41-B28E12930863}" type="pres">
      <dgm:prSet presAssocID="{F894942C-1FE6-4F67-9134-3E569433EEA5}" presName="iconBgRect" presStyleLbl="bgShp" presStyleIdx="0" presStyleCnt="5"/>
      <dgm:spPr/>
    </dgm:pt>
    <dgm:pt modelId="{331218ED-B636-43FA-A7A1-230105096357}" type="pres">
      <dgm:prSet presAssocID="{F894942C-1FE6-4F67-9134-3E569433EEA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öcker"/>
        </a:ext>
      </dgm:extLst>
    </dgm:pt>
    <dgm:pt modelId="{DA3843FD-B152-4570-9D25-440BBC3D8745}" type="pres">
      <dgm:prSet presAssocID="{F894942C-1FE6-4F67-9134-3E569433EEA5}" presName="spaceRect" presStyleCnt="0"/>
      <dgm:spPr/>
    </dgm:pt>
    <dgm:pt modelId="{B7603764-CAC8-4F89-8DBF-17732A292B3C}" type="pres">
      <dgm:prSet presAssocID="{F894942C-1FE6-4F67-9134-3E569433EEA5}" presName="textRect" presStyleLbl="revTx" presStyleIdx="0" presStyleCnt="5">
        <dgm:presLayoutVars>
          <dgm:chMax val="1"/>
          <dgm:chPref val="1"/>
        </dgm:presLayoutVars>
      </dgm:prSet>
      <dgm:spPr/>
    </dgm:pt>
    <dgm:pt modelId="{665472BE-EC64-4050-909E-0FFFE1DC49A8}" type="pres">
      <dgm:prSet presAssocID="{BD27BC99-83CA-40CA-9E05-17A5FFF623D5}" presName="sibTrans" presStyleLbl="sibTrans2D1" presStyleIdx="0" presStyleCnt="0"/>
      <dgm:spPr/>
    </dgm:pt>
    <dgm:pt modelId="{39A6659D-05E3-448B-A1E9-E321D45F7CC6}" type="pres">
      <dgm:prSet presAssocID="{D79C9DF6-820A-4492-B25C-0FDDB3D7C5E2}" presName="compNode" presStyleCnt="0"/>
      <dgm:spPr/>
    </dgm:pt>
    <dgm:pt modelId="{2F0D496E-F7CC-48BC-960D-954951CA7F8C}" type="pres">
      <dgm:prSet presAssocID="{D79C9DF6-820A-4492-B25C-0FDDB3D7C5E2}" presName="iconBgRect" presStyleLbl="bgShp" presStyleIdx="1" presStyleCnt="5"/>
      <dgm:spPr/>
    </dgm:pt>
    <dgm:pt modelId="{E868614F-0A9F-4BC6-BE4A-03F53F93B117}" type="pres">
      <dgm:prSet presAssocID="{D79C9DF6-820A-4492-B25C-0FDDB3D7C5E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1BD2366-5DE5-4FC8-82CF-C5B6FEF17CEE}" type="pres">
      <dgm:prSet presAssocID="{D79C9DF6-820A-4492-B25C-0FDDB3D7C5E2}" presName="spaceRect" presStyleCnt="0"/>
      <dgm:spPr/>
    </dgm:pt>
    <dgm:pt modelId="{2ECBE511-DA3A-4E07-929D-DA117D96B083}" type="pres">
      <dgm:prSet presAssocID="{D79C9DF6-820A-4492-B25C-0FDDB3D7C5E2}" presName="textRect" presStyleLbl="revTx" presStyleIdx="1" presStyleCnt="5">
        <dgm:presLayoutVars>
          <dgm:chMax val="1"/>
          <dgm:chPref val="1"/>
        </dgm:presLayoutVars>
      </dgm:prSet>
      <dgm:spPr/>
    </dgm:pt>
    <dgm:pt modelId="{53676C06-035C-4221-81A3-2DED96F81946}" type="pres">
      <dgm:prSet presAssocID="{F8F7603B-63BF-4D61-9E32-6D0042ADC4E3}" presName="sibTrans" presStyleLbl="sibTrans2D1" presStyleIdx="0" presStyleCnt="0"/>
      <dgm:spPr/>
    </dgm:pt>
    <dgm:pt modelId="{8758A69A-6ACA-47C5-89B9-0AA6B687DBDD}" type="pres">
      <dgm:prSet presAssocID="{91F364DB-0E41-493E-BBF0-8711432972A7}" presName="compNode" presStyleCnt="0"/>
      <dgm:spPr/>
    </dgm:pt>
    <dgm:pt modelId="{A7CEA0D9-9559-4A72-A6E2-9D5DD3DFC7CA}" type="pres">
      <dgm:prSet presAssocID="{91F364DB-0E41-493E-BBF0-8711432972A7}" presName="iconBgRect" presStyleLbl="bgShp" presStyleIdx="2" presStyleCnt="5"/>
      <dgm:spPr/>
    </dgm:pt>
    <dgm:pt modelId="{8E8CADB9-B894-4CD0-83A0-FD7DBB6C5DFC}" type="pres">
      <dgm:prSet presAssocID="{91F364DB-0E41-493E-BBF0-8711432972A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xclamation Mark"/>
        </a:ext>
      </dgm:extLst>
    </dgm:pt>
    <dgm:pt modelId="{C0C8C0B2-AD75-4F7B-86E6-830B1FF656AC}" type="pres">
      <dgm:prSet presAssocID="{91F364DB-0E41-493E-BBF0-8711432972A7}" presName="spaceRect" presStyleCnt="0"/>
      <dgm:spPr/>
    </dgm:pt>
    <dgm:pt modelId="{1ED3CAAC-6A92-4F52-ACA7-309930329C48}" type="pres">
      <dgm:prSet presAssocID="{91F364DB-0E41-493E-BBF0-8711432972A7}" presName="textRect" presStyleLbl="revTx" presStyleIdx="2" presStyleCnt="5">
        <dgm:presLayoutVars>
          <dgm:chMax val="1"/>
          <dgm:chPref val="1"/>
        </dgm:presLayoutVars>
      </dgm:prSet>
      <dgm:spPr/>
    </dgm:pt>
    <dgm:pt modelId="{1AF031C3-FBA2-4272-A0A2-1767FAD20A9C}" type="pres">
      <dgm:prSet presAssocID="{0E6D3476-A128-46A4-A981-95428F9B5B63}" presName="sibTrans" presStyleLbl="sibTrans2D1" presStyleIdx="0" presStyleCnt="0"/>
      <dgm:spPr/>
    </dgm:pt>
    <dgm:pt modelId="{8D386D54-6131-4DD1-9085-D2755DCED882}" type="pres">
      <dgm:prSet presAssocID="{4533DAFB-60CC-4EB1-89CD-2785E8104FE3}" presName="compNode" presStyleCnt="0"/>
      <dgm:spPr/>
    </dgm:pt>
    <dgm:pt modelId="{57FA0491-6A73-4076-B0DD-9A4644A01849}" type="pres">
      <dgm:prSet presAssocID="{4533DAFB-60CC-4EB1-89CD-2785E8104FE3}" presName="iconBgRect" presStyleLbl="bgShp" presStyleIdx="3" presStyleCnt="5"/>
      <dgm:spPr/>
    </dgm:pt>
    <dgm:pt modelId="{A431051C-DC13-474F-84E3-951D783600B6}" type="pres">
      <dgm:prSet presAssocID="{4533DAFB-60CC-4EB1-89CD-2785E8104FE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tecting Hand"/>
        </a:ext>
      </dgm:extLst>
    </dgm:pt>
    <dgm:pt modelId="{10EB3734-3603-4881-843C-E5E813500A13}" type="pres">
      <dgm:prSet presAssocID="{4533DAFB-60CC-4EB1-89CD-2785E8104FE3}" presName="spaceRect" presStyleCnt="0"/>
      <dgm:spPr/>
    </dgm:pt>
    <dgm:pt modelId="{91AE7874-E5F3-4BA1-B3A1-0072ECCFA380}" type="pres">
      <dgm:prSet presAssocID="{4533DAFB-60CC-4EB1-89CD-2785E8104FE3}" presName="textRect" presStyleLbl="revTx" presStyleIdx="3" presStyleCnt="5">
        <dgm:presLayoutVars>
          <dgm:chMax val="1"/>
          <dgm:chPref val="1"/>
        </dgm:presLayoutVars>
      </dgm:prSet>
      <dgm:spPr/>
    </dgm:pt>
    <dgm:pt modelId="{E25421E1-9D0D-4537-B5FD-D3FFE1A7E0CC}" type="pres">
      <dgm:prSet presAssocID="{1AE840E3-F967-4596-B21E-B54E70259DBE}" presName="sibTrans" presStyleLbl="sibTrans2D1" presStyleIdx="0" presStyleCnt="0"/>
      <dgm:spPr/>
    </dgm:pt>
    <dgm:pt modelId="{508E95B4-A558-4363-A6C3-13CED4B8BD1D}" type="pres">
      <dgm:prSet presAssocID="{F66D763C-74D6-467F-B6DC-E093C8A9EA0E}" presName="compNode" presStyleCnt="0"/>
      <dgm:spPr/>
    </dgm:pt>
    <dgm:pt modelId="{EAD44C0A-ED6F-4AC3-8BF5-0C240829E503}" type="pres">
      <dgm:prSet presAssocID="{F66D763C-74D6-467F-B6DC-E093C8A9EA0E}" presName="iconBgRect" presStyleLbl="bgShp" presStyleIdx="4" presStyleCnt="5"/>
      <dgm:spPr/>
    </dgm:pt>
    <dgm:pt modelId="{395AC8C0-9D5F-4D63-8864-49B0CDDCE905}" type="pres">
      <dgm:prSet presAssocID="{F66D763C-74D6-467F-B6DC-E093C8A9EA0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BB175C82-36EA-4BF4-864B-BBBD058389C4}" type="pres">
      <dgm:prSet presAssocID="{F66D763C-74D6-467F-B6DC-E093C8A9EA0E}" presName="spaceRect" presStyleCnt="0"/>
      <dgm:spPr/>
    </dgm:pt>
    <dgm:pt modelId="{539AC5C4-522B-4B4D-866F-E4D1005D2537}" type="pres">
      <dgm:prSet presAssocID="{F66D763C-74D6-467F-B6DC-E093C8A9EA0E}" presName="textRect" presStyleLbl="revTx" presStyleIdx="4" presStyleCnt="5">
        <dgm:presLayoutVars>
          <dgm:chMax val="1"/>
          <dgm:chPref val="1"/>
        </dgm:presLayoutVars>
      </dgm:prSet>
      <dgm:spPr/>
    </dgm:pt>
  </dgm:ptLst>
  <dgm:cxnLst>
    <dgm:cxn modelId="{95EB7201-6350-4611-B908-073A49D63B90}" type="presOf" srcId="{F2B02C90-AB99-4E3B-BE6D-07951C604F81}" destId="{00A40ABF-BAC8-476B-A6A3-FBD788BB9FEF}" srcOrd="0" destOrd="0" presId="urn:microsoft.com/office/officeart/2018/2/layout/IconCircleList"/>
    <dgm:cxn modelId="{B55A8304-0CB0-4843-B25F-00FC62200EDB}" type="presOf" srcId="{1AE840E3-F967-4596-B21E-B54E70259DBE}" destId="{E25421E1-9D0D-4537-B5FD-D3FFE1A7E0CC}" srcOrd="0" destOrd="0" presId="urn:microsoft.com/office/officeart/2018/2/layout/IconCircleList"/>
    <dgm:cxn modelId="{51E4220E-F0E7-418B-971F-6437BDA4CBAB}" type="presOf" srcId="{F66D763C-74D6-467F-B6DC-E093C8A9EA0E}" destId="{539AC5C4-522B-4B4D-866F-E4D1005D2537}" srcOrd="0" destOrd="0" presId="urn:microsoft.com/office/officeart/2018/2/layout/IconCircleList"/>
    <dgm:cxn modelId="{E89AF027-EC11-4DB8-AC55-CD516C4051E1}" type="presOf" srcId="{4533DAFB-60CC-4EB1-89CD-2785E8104FE3}" destId="{91AE7874-E5F3-4BA1-B3A1-0072ECCFA380}" srcOrd="0" destOrd="0" presId="urn:microsoft.com/office/officeart/2018/2/layout/IconCircleList"/>
    <dgm:cxn modelId="{88ABD530-E4BD-46B3-8A40-761D500A6064}" type="presOf" srcId="{D79C9DF6-820A-4492-B25C-0FDDB3D7C5E2}" destId="{2ECBE511-DA3A-4E07-929D-DA117D96B083}" srcOrd="0" destOrd="0" presId="urn:microsoft.com/office/officeart/2018/2/layout/IconCircleList"/>
    <dgm:cxn modelId="{9A36E935-162E-4915-B4DC-6F7563827946}" type="presOf" srcId="{91F364DB-0E41-493E-BBF0-8711432972A7}" destId="{1ED3CAAC-6A92-4F52-ACA7-309930329C48}" srcOrd="0" destOrd="0" presId="urn:microsoft.com/office/officeart/2018/2/layout/IconCircleList"/>
    <dgm:cxn modelId="{BF14E06F-58A2-43FA-80B2-253FC99600A8}" type="presOf" srcId="{F894942C-1FE6-4F67-9134-3E569433EEA5}" destId="{B7603764-CAC8-4F89-8DBF-17732A292B3C}" srcOrd="0" destOrd="0" presId="urn:microsoft.com/office/officeart/2018/2/layout/IconCircleList"/>
    <dgm:cxn modelId="{A15B257A-711B-4950-854F-05FE185744F5}" type="presOf" srcId="{0E6D3476-A128-46A4-A981-95428F9B5B63}" destId="{1AF031C3-FBA2-4272-A0A2-1767FAD20A9C}" srcOrd="0" destOrd="0" presId="urn:microsoft.com/office/officeart/2018/2/layout/IconCircleList"/>
    <dgm:cxn modelId="{D3131388-9493-4257-A198-795BD0F7274E}" srcId="{F2B02C90-AB99-4E3B-BE6D-07951C604F81}" destId="{F894942C-1FE6-4F67-9134-3E569433EEA5}" srcOrd="0" destOrd="0" parTransId="{F427B0CE-3173-4EE5-8C65-7112395D6BC2}" sibTransId="{BD27BC99-83CA-40CA-9E05-17A5FFF623D5}"/>
    <dgm:cxn modelId="{DBF9AB8E-6EB8-45BD-85A7-2F7EF1425DA6}" srcId="{F2B02C90-AB99-4E3B-BE6D-07951C604F81}" destId="{91F364DB-0E41-493E-BBF0-8711432972A7}" srcOrd="2" destOrd="0" parTransId="{6FF8FFF1-6D82-4786-A7C0-500A1A5141B2}" sibTransId="{0E6D3476-A128-46A4-A981-95428F9B5B63}"/>
    <dgm:cxn modelId="{3AE786A9-7589-4004-A503-F6EDB8FB3E96}" srcId="{F2B02C90-AB99-4E3B-BE6D-07951C604F81}" destId="{F66D763C-74D6-467F-B6DC-E093C8A9EA0E}" srcOrd="4" destOrd="0" parTransId="{DB5D5DF2-22EB-40D4-B5BB-8ADE6806C27E}" sibTransId="{CED5613A-1379-4CA3-8C71-ABA3E333297C}"/>
    <dgm:cxn modelId="{3ABF28AF-0DAE-4750-920A-CC7FBA50EAFF}" type="presOf" srcId="{F8F7603B-63BF-4D61-9E32-6D0042ADC4E3}" destId="{53676C06-035C-4221-81A3-2DED96F81946}" srcOrd="0" destOrd="0" presId="urn:microsoft.com/office/officeart/2018/2/layout/IconCircleList"/>
    <dgm:cxn modelId="{8401C9CB-DF12-4BDE-A5CC-4FD34E271173}" srcId="{F2B02C90-AB99-4E3B-BE6D-07951C604F81}" destId="{D79C9DF6-820A-4492-B25C-0FDDB3D7C5E2}" srcOrd="1" destOrd="0" parTransId="{7E6BC5BE-25B6-4EE8-B481-5BEE57BF3DE6}" sibTransId="{F8F7603B-63BF-4D61-9E32-6D0042ADC4E3}"/>
    <dgm:cxn modelId="{D30A0DD9-CE75-4664-B070-2412FED98627}" srcId="{F2B02C90-AB99-4E3B-BE6D-07951C604F81}" destId="{4533DAFB-60CC-4EB1-89CD-2785E8104FE3}" srcOrd="3" destOrd="0" parTransId="{A66E7EDF-0F49-45E5-BBE4-3159D9E2B5E8}" sibTransId="{1AE840E3-F967-4596-B21E-B54E70259DBE}"/>
    <dgm:cxn modelId="{82DB5FFC-7216-4E12-895F-1919EBE05F2A}" type="presOf" srcId="{BD27BC99-83CA-40CA-9E05-17A5FFF623D5}" destId="{665472BE-EC64-4050-909E-0FFFE1DC49A8}" srcOrd="0" destOrd="0" presId="urn:microsoft.com/office/officeart/2018/2/layout/IconCircleList"/>
    <dgm:cxn modelId="{9CAD1A96-8A22-4B44-B60B-496679DFDFC6}" type="presParOf" srcId="{00A40ABF-BAC8-476B-A6A3-FBD788BB9FEF}" destId="{31462B1E-CA37-4CAE-8C1A-A1F5C7E20C0D}" srcOrd="0" destOrd="0" presId="urn:microsoft.com/office/officeart/2018/2/layout/IconCircleList"/>
    <dgm:cxn modelId="{5A1AF276-A63F-453C-BFD5-2C9C2D6FBBAC}" type="presParOf" srcId="{31462B1E-CA37-4CAE-8C1A-A1F5C7E20C0D}" destId="{43DCFCCA-AA72-416C-BB62-B1AAB6CA5235}" srcOrd="0" destOrd="0" presId="urn:microsoft.com/office/officeart/2018/2/layout/IconCircleList"/>
    <dgm:cxn modelId="{80709343-1C39-4A91-AFE2-867C467893AC}" type="presParOf" srcId="{43DCFCCA-AA72-416C-BB62-B1AAB6CA5235}" destId="{6AEC2FD5-99D4-46BA-8E41-B28E12930863}" srcOrd="0" destOrd="0" presId="urn:microsoft.com/office/officeart/2018/2/layout/IconCircleList"/>
    <dgm:cxn modelId="{C56DE738-ED86-4205-93C7-4ACC70F899F8}" type="presParOf" srcId="{43DCFCCA-AA72-416C-BB62-B1AAB6CA5235}" destId="{331218ED-B636-43FA-A7A1-230105096357}" srcOrd="1" destOrd="0" presId="urn:microsoft.com/office/officeart/2018/2/layout/IconCircleList"/>
    <dgm:cxn modelId="{C95A870E-A234-4FBD-9EBD-363EB04EC75C}" type="presParOf" srcId="{43DCFCCA-AA72-416C-BB62-B1AAB6CA5235}" destId="{DA3843FD-B152-4570-9D25-440BBC3D8745}" srcOrd="2" destOrd="0" presId="urn:microsoft.com/office/officeart/2018/2/layout/IconCircleList"/>
    <dgm:cxn modelId="{B89CC184-1F67-4F1F-BEB4-49DD47A14D36}" type="presParOf" srcId="{43DCFCCA-AA72-416C-BB62-B1AAB6CA5235}" destId="{B7603764-CAC8-4F89-8DBF-17732A292B3C}" srcOrd="3" destOrd="0" presId="urn:microsoft.com/office/officeart/2018/2/layout/IconCircleList"/>
    <dgm:cxn modelId="{9D3E1090-F9CF-4120-B1A8-5AC8A2593D03}" type="presParOf" srcId="{31462B1E-CA37-4CAE-8C1A-A1F5C7E20C0D}" destId="{665472BE-EC64-4050-909E-0FFFE1DC49A8}" srcOrd="1" destOrd="0" presId="urn:microsoft.com/office/officeart/2018/2/layout/IconCircleList"/>
    <dgm:cxn modelId="{6ACE8D03-FFD6-40F4-B6CF-09C4C2656C33}" type="presParOf" srcId="{31462B1E-CA37-4CAE-8C1A-A1F5C7E20C0D}" destId="{39A6659D-05E3-448B-A1E9-E321D45F7CC6}" srcOrd="2" destOrd="0" presId="urn:microsoft.com/office/officeart/2018/2/layout/IconCircleList"/>
    <dgm:cxn modelId="{DAC50F04-9EBA-4B86-94FF-95C544D6059D}" type="presParOf" srcId="{39A6659D-05E3-448B-A1E9-E321D45F7CC6}" destId="{2F0D496E-F7CC-48BC-960D-954951CA7F8C}" srcOrd="0" destOrd="0" presId="urn:microsoft.com/office/officeart/2018/2/layout/IconCircleList"/>
    <dgm:cxn modelId="{319AB682-D715-45E1-AB19-ECA5ECE945FF}" type="presParOf" srcId="{39A6659D-05E3-448B-A1E9-E321D45F7CC6}" destId="{E868614F-0A9F-4BC6-BE4A-03F53F93B117}" srcOrd="1" destOrd="0" presId="urn:microsoft.com/office/officeart/2018/2/layout/IconCircleList"/>
    <dgm:cxn modelId="{011FE867-97A3-46DA-AF5D-14AD11F90C14}" type="presParOf" srcId="{39A6659D-05E3-448B-A1E9-E321D45F7CC6}" destId="{61BD2366-5DE5-4FC8-82CF-C5B6FEF17CEE}" srcOrd="2" destOrd="0" presId="urn:microsoft.com/office/officeart/2018/2/layout/IconCircleList"/>
    <dgm:cxn modelId="{CF9C6114-F215-49AA-993E-D5BA54963160}" type="presParOf" srcId="{39A6659D-05E3-448B-A1E9-E321D45F7CC6}" destId="{2ECBE511-DA3A-4E07-929D-DA117D96B083}" srcOrd="3" destOrd="0" presId="urn:microsoft.com/office/officeart/2018/2/layout/IconCircleList"/>
    <dgm:cxn modelId="{ADB34404-72F6-4A5E-83D8-B427074DD9F0}" type="presParOf" srcId="{31462B1E-CA37-4CAE-8C1A-A1F5C7E20C0D}" destId="{53676C06-035C-4221-81A3-2DED96F81946}" srcOrd="3" destOrd="0" presId="urn:microsoft.com/office/officeart/2018/2/layout/IconCircleList"/>
    <dgm:cxn modelId="{5A6DE00C-60DC-476B-81AA-CDE2A710ADE2}" type="presParOf" srcId="{31462B1E-CA37-4CAE-8C1A-A1F5C7E20C0D}" destId="{8758A69A-6ACA-47C5-89B9-0AA6B687DBDD}" srcOrd="4" destOrd="0" presId="urn:microsoft.com/office/officeart/2018/2/layout/IconCircleList"/>
    <dgm:cxn modelId="{63EE0019-03A1-461B-9EE4-1716B1D5F996}" type="presParOf" srcId="{8758A69A-6ACA-47C5-89B9-0AA6B687DBDD}" destId="{A7CEA0D9-9559-4A72-A6E2-9D5DD3DFC7CA}" srcOrd="0" destOrd="0" presId="urn:microsoft.com/office/officeart/2018/2/layout/IconCircleList"/>
    <dgm:cxn modelId="{4FB775A4-4479-4823-8186-5C9A1AB8E721}" type="presParOf" srcId="{8758A69A-6ACA-47C5-89B9-0AA6B687DBDD}" destId="{8E8CADB9-B894-4CD0-83A0-FD7DBB6C5DFC}" srcOrd="1" destOrd="0" presId="urn:microsoft.com/office/officeart/2018/2/layout/IconCircleList"/>
    <dgm:cxn modelId="{8A280012-DE68-427B-8AB2-88688BA279BF}" type="presParOf" srcId="{8758A69A-6ACA-47C5-89B9-0AA6B687DBDD}" destId="{C0C8C0B2-AD75-4F7B-86E6-830B1FF656AC}" srcOrd="2" destOrd="0" presId="urn:microsoft.com/office/officeart/2018/2/layout/IconCircleList"/>
    <dgm:cxn modelId="{658F5980-EA60-486E-A4EA-42C430658FBA}" type="presParOf" srcId="{8758A69A-6ACA-47C5-89B9-0AA6B687DBDD}" destId="{1ED3CAAC-6A92-4F52-ACA7-309930329C48}" srcOrd="3" destOrd="0" presId="urn:microsoft.com/office/officeart/2018/2/layout/IconCircleList"/>
    <dgm:cxn modelId="{18763F12-0DA9-43A7-97F4-6E994C73475A}" type="presParOf" srcId="{31462B1E-CA37-4CAE-8C1A-A1F5C7E20C0D}" destId="{1AF031C3-FBA2-4272-A0A2-1767FAD20A9C}" srcOrd="5" destOrd="0" presId="urn:microsoft.com/office/officeart/2018/2/layout/IconCircleList"/>
    <dgm:cxn modelId="{71D99A95-F1F3-4BD2-9A86-C7CE647002E3}" type="presParOf" srcId="{31462B1E-CA37-4CAE-8C1A-A1F5C7E20C0D}" destId="{8D386D54-6131-4DD1-9085-D2755DCED882}" srcOrd="6" destOrd="0" presId="urn:microsoft.com/office/officeart/2018/2/layout/IconCircleList"/>
    <dgm:cxn modelId="{7DC3126F-35EA-4BA9-8FB5-A51E6AD845C4}" type="presParOf" srcId="{8D386D54-6131-4DD1-9085-D2755DCED882}" destId="{57FA0491-6A73-4076-B0DD-9A4644A01849}" srcOrd="0" destOrd="0" presId="urn:microsoft.com/office/officeart/2018/2/layout/IconCircleList"/>
    <dgm:cxn modelId="{1FC2BD4F-57DC-4E92-8BF1-B7E401C4834D}" type="presParOf" srcId="{8D386D54-6131-4DD1-9085-D2755DCED882}" destId="{A431051C-DC13-474F-84E3-951D783600B6}" srcOrd="1" destOrd="0" presId="urn:microsoft.com/office/officeart/2018/2/layout/IconCircleList"/>
    <dgm:cxn modelId="{0E4A5249-0448-483E-A75E-34F418CBA400}" type="presParOf" srcId="{8D386D54-6131-4DD1-9085-D2755DCED882}" destId="{10EB3734-3603-4881-843C-E5E813500A13}" srcOrd="2" destOrd="0" presId="urn:microsoft.com/office/officeart/2018/2/layout/IconCircleList"/>
    <dgm:cxn modelId="{7C40FB10-3EC1-4CA5-8B7E-9DB6B4E7B65E}" type="presParOf" srcId="{8D386D54-6131-4DD1-9085-D2755DCED882}" destId="{91AE7874-E5F3-4BA1-B3A1-0072ECCFA380}" srcOrd="3" destOrd="0" presId="urn:microsoft.com/office/officeart/2018/2/layout/IconCircleList"/>
    <dgm:cxn modelId="{2BE90403-23FD-45B6-822B-36FB819F3CAC}" type="presParOf" srcId="{31462B1E-CA37-4CAE-8C1A-A1F5C7E20C0D}" destId="{E25421E1-9D0D-4537-B5FD-D3FFE1A7E0CC}" srcOrd="7" destOrd="0" presId="urn:microsoft.com/office/officeart/2018/2/layout/IconCircleList"/>
    <dgm:cxn modelId="{9C9DEDC7-66BF-485A-9E93-C6C0785401CB}" type="presParOf" srcId="{31462B1E-CA37-4CAE-8C1A-A1F5C7E20C0D}" destId="{508E95B4-A558-4363-A6C3-13CED4B8BD1D}" srcOrd="8" destOrd="0" presId="urn:microsoft.com/office/officeart/2018/2/layout/IconCircleList"/>
    <dgm:cxn modelId="{ADA8C38F-877C-444B-BE1B-925AE3786E91}" type="presParOf" srcId="{508E95B4-A558-4363-A6C3-13CED4B8BD1D}" destId="{EAD44C0A-ED6F-4AC3-8BF5-0C240829E503}" srcOrd="0" destOrd="0" presId="urn:microsoft.com/office/officeart/2018/2/layout/IconCircleList"/>
    <dgm:cxn modelId="{8F8DCC1E-597A-496C-BA9C-7DEE127E5B02}" type="presParOf" srcId="{508E95B4-A558-4363-A6C3-13CED4B8BD1D}" destId="{395AC8C0-9D5F-4D63-8864-49B0CDDCE905}" srcOrd="1" destOrd="0" presId="urn:microsoft.com/office/officeart/2018/2/layout/IconCircleList"/>
    <dgm:cxn modelId="{39853902-DD7E-4478-8037-676468F60804}" type="presParOf" srcId="{508E95B4-A558-4363-A6C3-13CED4B8BD1D}" destId="{BB175C82-36EA-4BF4-864B-BBBD058389C4}" srcOrd="2" destOrd="0" presId="urn:microsoft.com/office/officeart/2018/2/layout/IconCircleList"/>
    <dgm:cxn modelId="{A1DB4F73-B6C7-4164-A327-2A3A17743719}" type="presParOf" srcId="{508E95B4-A558-4363-A6C3-13CED4B8BD1D}" destId="{539AC5C4-522B-4B4D-866F-E4D1005D253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75F257-F938-4ABF-A7BC-4E729FE02C09}"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00FDBB8-F919-42B9-9885-1436B38D6BFB}">
      <dgm:prSet/>
      <dgm:spPr/>
      <dgm:t>
        <a:bodyPr/>
        <a:lstStyle/>
        <a:p>
          <a:r>
            <a:rPr lang="en-US" b="1" dirty="0"/>
            <a:t>Strengths</a:t>
          </a:r>
          <a:endParaRPr lang="en-US" dirty="0"/>
        </a:p>
      </dgm:t>
    </dgm:pt>
    <dgm:pt modelId="{2F7AD1F9-D874-4744-B32C-7887CBB9F148}" type="parTrans" cxnId="{FD5AE7BD-6401-4AD4-A0DA-31C591B9165A}">
      <dgm:prSet/>
      <dgm:spPr/>
      <dgm:t>
        <a:bodyPr/>
        <a:lstStyle/>
        <a:p>
          <a:endParaRPr lang="en-US"/>
        </a:p>
      </dgm:t>
    </dgm:pt>
    <dgm:pt modelId="{6B9E95A1-A317-4A6B-B789-F6B09939C960}" type="sibTrans" cxnId="{FD5AE7BD-6401-4AD4-A0DA-31C591B9165A}">
      <dgm:prSet/>
      <dgm:spPr/>
      <dgm:t>
        <a:bodyPr/>
        <a:lstStyle/>
        <a:p>
          <a:endParaRPr lang="en-US"/>
        </a:p>
      </dgm:t>
    </dgm:pt>
    <dgm:pt modelId="{88589F17-7FD9-481A-87C0-7587AB4C8185}">
      <dgm:prSet/>
      <dgm:spPr/>
      <dgm:t>
        <a:bodyPr/>
        <a:lstStyle/>
        <a:p>
          <a:r>
            <a:rPr lang="en-US" dirty="0"/>
            <a:t>Real classroom data (context specific)</a:t>
          </a:r>
        </a:p>
      </dgm:t>
    </dgm:pt>
    <dgm:pt modelId="{3F1CDAA9-B4CE-431B-A2E3-72158AFD4450}" type="parTrans" cxnId="{561F22DD-650F-44D3-8485-307E182B0633}">
      <dgm:prSet/>
      <dgm:spPr/>
      <dgm:t>
        <a:bodyPr/>
        <a:lstStyle/>
        <a:p>
          <a:endParaRPr lang="en-US"/>
        </a:p>
      </dgm:t>
    </dgm:pt>
    <dgm:pt modelId="{92844368-B0BB-4BA2-8703-CF33BC410365}" type="sibTrans" cxnId="{561F22DD-650F-44D3-8485-307E182B0633}">
      <dgm:prSet/>
      <dgm:spPr/>
      <dgm:t>
        <a:bodyPr/>
        <a:lstStyle/>
        <a:p>
          <a:endParaRPr lang="en-US"/>
        </a:p>
      </dgm:t>
    </dgm:pt>
    <dgm:pt modelId="{B5C07DF2-7729-4649-9F85-8C68DE0E49CB}">
      <dgm:prSet/>
      <dgm:spPr/>
      <dgm:t>
        <a:bodyPr/>
        <a:lstStyle/>
        <a:p>
          <a:r>
            <a:rPr lang="en-US" dirty="0"/>
            <a:t>Deep interactional insight, in-depth data from observations and interviews,  </a:t>
          </a:r>
        </a:p>
      </dgm:t>
    </dgm:pt>
    <dgm:pt modelId="{56C5EA9A-4F0F-4E39-A270-863517E6C9A7}" type="parTrans" cxnId="{EB4E3946-D803-43E0-AE78-399A7845D55D}">
      <dgm:prSet/>
      <dgm:spPr/>
      <dgm:t>
        <a:bodyPr/>
        <a:lstStyle/>
        <a:p>
          <a:endParaRPr lang="en-US"/>
        </a:p>
      </dgm:t>
    </dgm:pt>
    <dgm:pt modelId="{F3B17866-9C9B-4AF5-A61C-9B2D355235AC}" type="sibTrans" cxnId="{EB4E3946-D803-43E0-AE78-399A7845D55D}">
      <dgm:prSet/>
      <dgm:spPr/>
      <dgm:t>
        <a:bodyPr/>
        <a:lstStyle/>
        <a:p>
          <a:endParaRPr lang="en-US"/>
        </a:p>
      </dgm:t>
    </dgm:pt>
    <dgm:pt modelId="{390A72F1-CD7D-4ABD-9D5D-598AA41C8291}">
      <dgm:prSet/>
      <dgm:spPr/>
      <dgm:t>
        <a:bodyPr/>
        <a:lstStyle/>
        <a:p>
          <a:r>
            <a:rPr lang="en-US" b="1" dirty="0"/>
            <a:t>Weaknesses</a:t>
          </a:r>
          <a:endParaRPr lang="en-US" dirty="0"/>
        </a:p>
      </dgm:t>
    </dgm:pt>
    <dgm:pt modelId="{EF774317-3E64-4D46-8C3D-5D18EF3F0511}" type="parTrans" cxnId="{8B5FBE66-591C-465D-A8AF-E5C109EA1D8A}">
      <dgm:prSet/>
      <dgm:spPr/>
      <dgm:t>
        <a:bodyPr/>
        <a:lstStyle/>
        <a:p>
          <a:endParaRPr lang="en-US"/>
        </a:p>
      </dgm:t>
    </dgm:pt>
    <dgm:pt modelId="{48D386A9-0E19-4784-8C6A-7E209EAE6E40}" type="sibTrans" cxnId="{8B5FBE66-591C-465D-A8AF-E5C109EA1D8A}">
      <dgm:prSet/>
      <dgm:spPr/>
      <dgm:t>
        <a:bodyPr/>
        <a:lstStyle/>
        <a:p>
          <a:endParaRPr lang="en-US"/>
        </a:p>
      </dgm:t>
    </dgm:pt>
    <dgm:pt modelId="{F14D6B98-D143-4760-9A7F-A6D3E600C14F}">
      <dgm:prSet/>
      <dgm:spPr/>
      <dgm:t>
        <a:bodyPr/>
        <a:lstStyle/>
        <a:p>
          <a:r>
            <a:rPr lang="en-US" dirty="0"/>
            <a:t>Time-intensive data collection</a:t>
          </a:r>
        </a:p>
      </dgm:t>
    </dgm:pt>
    <dgm:pt modelId="{B2145DB7-496E-4AC0-A584-212093CCCEB0}" type="parTrans" cxnId="{23BDAFA8-710A-4457-B0C5-88222D275BCF}">
      <dgm:prSet/>
      <dgm:spPr/>
      <dgm:t>
        <a:bodyPr/>
        <a:lstStyle/>
        <a:p>
          <a:endParaRPr lang="en-US"/>
        </a:p>
      </dgm:t>
    </dgm:pt>
    <dgm:pt modelId="{70E8C88E-AE47-4C4F-9452-2FDDECFEA1E4}" type="sibTrans" cxnId="{23BDAFA8-710A-4457-B0C5-88222D275BCF}">
      <dgm:prSet/>
      <dgm:spPr/>
      <dgm:t>
        <a:bodyPr/>
        <a:lstStyle/>
        <a:p>
          <a:endParaRPr lang="en-US"/>
        </a:p>
      </dgm:t>
    </dgm:pt>
    <dgm:pt modelId="{7C97DD5C-5C98-497F-A4A8-4A5B9C4C3C60}">
      <dgm:prSet/>
      <dgm:spPr/>
      <dgm:t>
        <a:bodyPr/>
        <a:lstStyle/>
        <a:p>
          <a:r>
            <a:rPr lang="en-US" dirty="0"/>
            <a:t>Small scale qualitative study </a:t>
          </a:r>
        </a:p>
      </dgm:t>
    </dgm:pt>
    <dgm:pt modelId="{4FB59136-D04B-487E-A8F8-C0C7778B4D97}" type="parTrans" cxnId="{82394CA4-AC5C-473F-8762-6DCBC7BDA472}">
      <dgm:prSet/>
      <dgm:spPr/>
      <dgm:t>
        <a:bodyPr/>
        <a:lstStyle/>
        <a:p>
          <a:endParaRPr lang="en-US"/>
        </a:p>
      </dgm:t>
    </dgm:pt>
    <dgm:pt modelId="{B8F0324C-0220-46D2-BC09-BBEC6D62ABC3}" type="sibTrans" cxnId="{82394CA4-AC5C-473F-8762-6DCBC7BDA472}">
      <dgm:prSet/>
      <dgm:spPr/>
      <dgm:t>
        <a:bodyPr/>
        <a:lstStyle/>
        <a:p>
          <a:endParaRPr lang="en-US"/>
        </a:p>
      </dgm:t>
    </dgm:pt>
    <dgm:pt modelId="{E6683DE1-B66B-4681-9759-44D7AA2677AF}">
      <dgm:prSet/>
      <dgm:spPr/>
      <dgm:t>
        <a:bodyPr/>
        <a:lstStyle/>
        <a:p>
          <a:r>
            <a:rPr lang="en-US" b="1"/>
            <a:t>Opportunities</a:t>
          </a:r>
          <a:endParaRPr lang="en-US"/>
        </a:p>
      </dgm:t>
    </dgm:pt>
    <dgm:pt modelId="{A61200A6-4EC3-47EF-B635-F62B5312FA68}" type="parTrans" cxnId="{FDB0A35E-1543-4D28-9991-E25172F90AA0}">
      <dgm:prSet/>
      <dgm:spPr/>
      <dgm:t>
        <a:bodyPr/>
        <a:lstStyle/>
        <a:p>
          <a:endParaRPr lang="en-US"/>
        </a:p>
      </dgm:t>
    </dgm:pt>
    <dgm:pt modelId="{AC084209-F336-417C-9FD4-DB715B0158A7}" type="sibTrans" cxnId="{FDB0A35E-1543-4D28-9991-E25172F90AA0}">
      <dgm:prSet/>
      <dgm:spPr/>
      <dgm:t>
        <a:bodyPr/>
        <a:lstStyle/>
        <a:p>
          <a:endParaRPr lang="en-US"/>
        </a:p>
      </dgm:t>
    </dgm:pt>
    <dgm:pt modelId="{6D290206-1E17-437C-A12D-12F37A8EFDC4}">
      <dgm:prSet/>
      <dgm:spPr/>
      <dgm:t>
        <a:bodyPr/>
        <a:lstStyle/>
        <a:p>
          <a:r>
            <a:rPr lang="en-US" dirty="0"/>
            <a:t>Contributes to inclusive education and scaffolding research  </a:t>
          </a:r>
        </a:p>
      </dgm:t>
    </dgm:pt>
    <dgm:pt modelId="{D9AA581C-E340-4CE1-AB2F-BF366F3303B7}" type="parTrans" cxnId="{C0938DC2-359F-4749-A172-577B959E4170}">
      <dgm:prSet/>
      <dgm:spPr/>
      <dgm:t>
        <a:bodyPr/>
        <a:lstStyle/>
        <a:p>
          <a:endParaRPr lang="en-US"/>
        </a:p>
      </dgm:t>
    </dgm:pt>
    <dgm:pt modelId="{18048A93-EA59-41D1-B14B-4E547CD2AE88}" type="sibTrans" cxnId="{C0938DC2-359F-4749-A172-577B959E4170}">
      <dgm:prSet/>
      <dgm:spPr/>
      <dgm:t>
        <a:bodyPr/>
        <a:lstStyle/>
        <a:p>
          <a:endParaRPr lang="en-US"/>
        </a:p>
      </dgm:t>
    </dgm:pt>
    <dgm:pt modelId="{95C55DDD-2EBF-4210-8E68-53CF18CEC12C}">
      <dgm:prSet/>
      <dgm:spPr/>
      <dgm:t>
        <a:bodyPr/>
        <a:lstStyle/>
        <a:p>
          <a:r>
            <a:rPr lang="en-US" dirty="0"/>
            <a:t>Contributes to sociocultural theory </a:t>
          </a:r>
        </a:p>
      </dgm:t>
    </dgm:pt>
    <dgm:pt modelId="{4D60A43B-30FC-4921-A61F-58911BAE0FD9}" type="parTrans" cxnId="{7BE0104D-519D-4D70-AA8B-D0C91127F576}">
      <dgm:prSet/>
      <dgm:spPr/>
      <dgm:t>
        <a:bodyPr/>
        <a:lstStyle/>
        <a:p>
          <a:endParaRPr lang="en-US"/>
        </a:p>
      </dgm:t>
    </dgm:pt>
    <dgm:pt modelId="{5863314E-3919-4F7E-B077-1C6F7F25067B}" type="sibTrans" cxnId="{7BE0104D-519D-4D70-AA8B-D0C91127F576}">
      <dgm:prSet/>
      <dgm:spPr/>
      <dgm:t>
        <a:bodyPr/>
        <a:lstStyle/>
        <a:p>
          <a:endParaRPr lang="en-US"/>
        </a:p>
      </dgm:t>
    </dgm:pt>
    <dgm:pt modelId="{41E23EBA-1C2E-497F-8D61-8ED4F86E9638}">
      <dgm:prSet/>
      <dgm:spPr/>
      <dgm:t>
        <a:bodyPr/>
        <a:lstStyle/>
        <a:p>
          <a:r>
            <a:rPr lang="en-US" b="1" dirty="0"/>
            <a:t>Threats</a:t>
          </a:r>
          <a:endParaRPr lang="en-US" dirty="0"/>
        </a:p>
      </dgm:t>
    </dgm:pt>
    <dgm:pt modelId="{BD07A7D7-498D-49E8-AC05-AFAE88DF726B}" type="parTrans" cxnId="{42536054-6C16-4A30-94A1-848A29255EB5}">
      <dgm:prSet/>
      <dgm:spPr/>
      <dgm:t>
        <a:bodyPr/>
        <a:lstStyle/>
        <a:p>
          <a:endParaRPr lang="en-US"/>
        </a:p>
      </dgm:t>
    </dgm:pt>
    <dgm:pt modelId="{BAE308E6-8921-4E38-B643-1D04EC190B1E}" type="sibTrans" cxnId="{42536054-6C16-4A30-94A1-848A29255EB5}">
      <dgm:prSet/>
      <dgm:spPr/>
      <dgm:t>
        <a:bodyPr/>
        <a:lstStyle/>
        <a:p>
          <a:endParaRPr lang="en-US"/>
        </a:p>
      </dgm:t>
    </dgm:pt>
    <dgm:pt modelId="{4E671255-B980-4277-B39B-C15E08FF74ED}">
      <dgm:prSet/>
      <dgm:spPr/>
      <dgm:t>
        <a:bodyPr/>
        <a:lstStyle/>
        <a:p>
          <a:r>
            <a:rPr lang="en-US" dirty="0"/>
            <a:t>Access to classrooms </a:t>
          </a:r>
        </a:p>
      </dgm:t>
    </dgm:pt>
    <dgm:pt modelId="{4284E580-F7E9-47FE-9179-29600800F218}" type="parTrans" cxnId="{D90A3624-BCF9-43A9-A041-0ED8A9E37639}">
      <dgm:prSet/>
      <dgm:spPr/>
      <dgm:t>
        <a:bodyPr/>
        <a:lstStyle/>
        <a:p>
          <a:endParaRPr lang="en-US"/>
        </a:p>
      </dgm:t>
    </dgm:pt>
    <dgm:pt modelId="{3BA991EC-3DA0-4DA6-96C8-80D74872B73A}" type="sibTrans" cxnId="{D90A3624-BCF9-43A9-A041-0ED8A9E37639}">
      <dgm:prSet/>
      <dgm:spPr/>
      <dgm:t>
        <a:bodyPr/>
        <a:lstStyle/>
        <a:p>
          <a:endParaRPr lang="en-US"/>
        </a:p>
      </dgm:t>
    </dgm:pt>
    <dgm:pt modelId="{34F561E1-B852-40FE-8E3C-062F05CDCE72}">
      <dgm:prSet/>
      <dgm:spPr/>
      <dgm:t>
        <a:bodyPr/>
        <a:lstStyle/>
        <a:p>
          <a:r>
            <a:rPr lang="en-US" dirty="0"/>
            <a:t>Ethical considerations, time &amp; resource constraints</a:t>
          </a:r>
        </a:p>
      </dgm:t>
    </dgm:pt>
    <dgm:pt modelId="{7670F506-01F4-431C-BCA5-334016B06008}" type="parTrans" cxnId="{B1C1EAE3-E37A-4D86-B602-2C691685A437}">
      <dgm:prSet/>
      <dgm:spPr/>
      <dgm:t>
        <a:bodyPr/>
        <a:lstStyle/>
        <a:p>
          <a:endParaRPr lang="en-US"/>
        </a:p>
      </dgm:t>
    </dgm:pt>
    <dgm:pt modelId="{0E76AA0F-89C0-428B-ACE9-02456B9FE3B9}" type="sibTrans" cxnId="{B1C1EAE3-E37A-4D86-B602-2C691685A437}">
      <dgm:prSet/>
      <dgm:spPr/>
      <dgm:t>
        <a:bodyPr/>
        <a:lstStyle/>
        <a:p>
          <a:endParaRPr lang="en-US"/>
        </a:p>
      </dgm:t>
    </dgm:pt>
    <dgm:pt modelId="{8C1E5578-5D97-4A50-82CB-FAC0C1708D07}" type="pres">
      <dgm:prSet presAssocID="{6375F257-F938-4ABF-A7BC-4E729FE02C09}" presName="vert0" presStyleCnt="0">
        <dgm:presLayoutVars>
          <dgm:dir/>
          <dgm:animOne val="branch"/>
          <dgm:animLvl val="lvl"/>
        </dgm:presLayoutVars>
      </dgm:prSet>
      <dgm:spPr/>
    </dgm:pt>
    <dgm:pt modelId="{D32A2815-2C47-48EA-A18A-8DE17543B63E}" type="pres">
      <dgm:prSet presAssocID="{200FDBB8-F919-42B9-9885-1436B38D6BFB}" presName="thickLine" presStyleLbl="alignNode1" presStyleIdx="0" presStyleCnt="12"/>
      <dgm:spPr/>
    </dgm:pt>
    <dgm:pt modelId="{8C6D60A1-D7D8-4F9F-9672-820C255CEA7A}" type="pres">
      <dgm:prSet presAssocID="{200FDBB8-F919-42B9-9885-1436B38D6BFB}" presName="horz1" presStyleCnt="0"/>
      <dgm:spPr/>
    </dgm:pt>
    <dgm:pt modelId="{D5E11BD8-5D1C-44D9-B550-1C386B8A8BB2}" type="pres">
      <dgm:prSet presAssocID="{200FDBB8-F919-42B9-9885-1436B38D6BFB}" presName="tx1" presStyleLbl="revTx" presStyleIdx="0" presStyleCnt="12"/>
      <dgm:spPr/>
    </dgm:pt>
    <dgm:pt modelId="{3321367C-1D2F-4EF2-BED1-E9920FCFCA77}" type="pres">
      <dgm:prSet presAssocID="{200FDBB8-F919-42B9-9885-1436B38D6BFB}" presName="vert1" presStyleCnt="0"/>
      <dgm:spPr/>
    </dgm:pt>
    <dgm:pt modelId="{6B817851-ECE6-4618-8433-66F6DE145447}" type="pres">
      <dgm:prSet presAssocID="{88589F17-7FD9-481A-87C0-7587AB4C8185}" presName="thickLine" presStyleLbl="alignNode1" presStyleIdx="1" presStyleCnt="12"/>
      <dgm:spPr/>
    </dgm:pt>
    <dgm:pt modelId="{A4FACECD-F431-4E87-98C8-28B2D6941305}" type="pres">
      <dgm:prSet presAssocID="{88589F17-7FD9-481A-87C0-7587AB4C8185}" presName="horz1" presStyleCnt="0"/>
      <dgm:spPr/>
    </dgm:pt>
    <dgm:pt modelId="{7CBCBDD7-3AD3-446E-B0A3-F7821F80E33B}" type="pres">
      <dgm:prSet presAssocID="{88589F17-7FD9-481A-87C0-7587AB4C8185}" presName="tx1" presStyleLbl="revTx" presStyleIdx="1" presStyleCnt="12"/>
      <dgm:spPr/>
    </dgm:pt>
    <dgm:pt modelId="{82EB29A8-269C-4BF8-963B-46A2788C49A7}" type="pres">
      <dgm:prSet presAssocID="{88589F17-7FD9-481A-87C0-7587AB4C8185}" presName="vert1" presStyleCnt="0"/>
      <dgm:spPr/>
    </dgm:pt>
    <dgm:pt modelId="{CFD87A35-5DD2-48B3-8804-94345DE67707}" type="pres">
      <dgm:prSet presAssocID="{B5C07DF2-7729-4649-9F85-8C68DE0E49CB}" presName="thickLine" presStyleLbl="alignNode1" presStyleIdx="2" presStyleCnt="12"/>
      <dgm:spPr/>
    </dgm:pt>
    <dgm:pt modelId="{57FDBAB2-D9ED-4D94-A7CE-23E48436B54E}" type="pres">
      <dgm:prSet presAssocID="{B5C07DF2-7729-4649-9F85-8C68DE0E49CB}" presName="horz1" presStyleCnt="0"/>
      <dgm:spPr/>
    </dgm:pt>
    <dgm:pt modelId="{4DFE6D58-C040-4244-B18B-955CBFEA8419}" type="pres">
      <dgm:prSet presAssocID="{B5C07DF2-7729-4649-9F85-8C68DE0E49CB}" presName="tx1" presStyleLbl="revTx" presStyleIdx="2" presStyleCnt="12"/>
      <dgm:spPr/>
    </dgm:pt>
    <dgm:pt modelId="{7EDA63E1-3EAE-4134-99CE-116034A37958}" type="pres">
      <dgm:prSet presAssocID="{B5C07DF2-7729-4649-9F85-8C68DE0E49CB}" presName="vert1" presStyleCnt="0"/>
      <dgm:spPr/>
    </dgm:pt>
    <dgm:pt modelId="{70D235D9-2D2C-462D-A45E-3A178B333CE8}" type="pres">
      <dgm:prSet presAssocID="{390A72F1-CD7D-4ABD-9D5D-598AA41C8291}" presName="thickLine" presStyleLbl="alignNode1" presStyleIdx="3" presStyleCnt="12"/>
      <dgm:spPr/>
    </dgm:pt>
    <dgm:pt modelId="{C926DE0D-ED33-4AE5-B6D1-2251CB3CB74E}" type="pres">
      <dgm:prSet presAssocID="{390A72F1-CD7D-4ABD-9D5D-598AA41C8291}" presName="horz1" presStyleCnt="0"/>
      <dgm:spPr/>
    </dgm:pt>
    <dgm:pt modelId="{23AB25CA-DFBA-4CFB-81BE-EC3C481D067C}" type="pres">
      <dgm:prSet presAssocID="{390A72F1-CD7D-4ABD-9D5D-598AA41C8291}" presName="tx1" presStyleLbl="revTx" presStyleIdx="3" presStyleCnt="12"/>
      <dgm:spPr/>
    </dgm:pt>
    <dgm:pt modelId="{94D60D84-7958-4E10-8D89-0919FD2C5BB5}" type="pres">
      <dgm:prSet presAssocID="{390A72F1-CD7D-4ABD-9D5D-598AA41C8291}" presName="vert1" presStyleCnt="0"/>
      <dgm:spPr/>
    </dgm:pt>
    <dgm:pt modelId="{E84F1F73-AB54-4A33-8DD2-AA414A93F087}" type="pres">
      <dgm:prSet presAssocID="{F14D6B98-D143-4760-9A7F-A6D3E600C14F}" presName="thickLine" presStyleLbl="alignNode1" presStyleIdx="4" presStyleCnt="12"/>
      <dgm:spPr/>
    </dgm:pt>
    <dgm:pt modelId="{4E766F92-EF8A-4930-A805-6286396A4755}" type="pres">
      <dgm:prSet presAssocID="{F14D6B98-D143-4760-9A7F-A6D3E600C14F}" presName="horz1" presStyleCnt="0"/>
      <dgm:spPr/>
    </dgm:pt>
    <dgm:pt modelId="{7704C817-88DD-40A0-8F99-A79C57EE7A74}" type="pres">
      <dgm:prSet presAssocID="{F14D6B98-D143-4760-9A7F-A6D3E600C14F}" presName="tx1" presStyleLbl="revTx" presStyleIdx="4" presStyleCnt="12"/>
      <dgm:spPr/>
    </dgm:pt>
    <dgm:pt modelId="{ECC8B07B-4FC8-42E8-A867-97336EAD2791}" type="pres">
      <dgm:prSet presAssocID="{F14D6B98-D143-4760-9A7F-A6D3E600C14F}" presName="vert1" presStyleCnt="0"/>
      <dgm:spPr/>
    </dgm:pt>
    <dgm:pt modelId="{9ABA0691-0DBF-44D0-ADD0-4566D6C056FA}" type="pres">
      <dgm:prSet presAssocID="{7C97DD5C-5C98-497F-A4A8-4A5B9C4C3C60}" presName="thickLine" presStyleLbl="alignNode1" presStyleIdx="5" presStyleCnt="12"/>
      <dgm:spPr/>
    </dgm:pt>
    <dgm:pt modelId="{23EAC577-8F75-49AF-92F8-119D6BF464B5}" type="pres">
      <dgm:prSet presAssocID="{7C97DD5C-5C98-497F-A4A8-4A5B9C4C3C60}" presName="horz1" presStyleCnt="0"/>
      <dgm:spPr/>
    </dgm:pt>
    <dgm:pt modelId="{20A534CC-0740-44F9-B08C-0D667A0BCE88}" type="pres">
      <dgm:prSet presAssocID="{7C97DD5C-5C98-497F-A4A8-4A5B9C4C3C60}" presName="tx1" presStyleLbl="revTx" presStyleIdx="5" presStyleCnt="12"/>
      <dgm:spPr/>
    </dgm:pt>
    <dgm:pt modelId="{A07453D9-406C-4444-88A6-FAD0B1436075}" type="pres">
      <dgm:prSet presAssocID="{7C97DD5C-5C98-497F-A4A8-4A5B9C4C3C60}" presName="vert1" presStyleCnt="0"/>
      <dgm:spPr/>
    </dgm:pt>
    <dgm:pt modelId="{D76EC783-3F70-48A8-AE14-4319181B603F}" type="pres">
      <dgm:prSet presAssocID="{E6683DE1-B66B-4681-9759-44D7AA2677AF}" presName="thickLine" presStyleLbl="alignNode1" presStyleIdx="6" presStyleCnt="12"/>
      <dgm:spPr/>
    </dgm:pt>
    <dgm:pt modelId="{B3A5CE37-446A-4B51-B9DF-419EA8044828}" type="pres">
      <dgm:prSet presAssocID="{E6683DE1-B66B-4681-9759-44D7AA2677AF}" presName="horz1" presStyleCnt="0"/>
      <dgm:spPr/>
    </dgm:pt>
    <dgm:pt modelId="{D8BA87F5-F6CB-4562-B08E-673BD2764871}" type="pres">
      <dgm:prSet presAssocID="{E6683DE1-B66B-4681-9759-44D7AA2677AF}" presName="tx1" presStyleLbl="revTx" presStyleIdx="6" presStyleCnt="12"/>
      <dgm:spPr/>
    </dgm:pt>
    <dgm:pt modelId="{8AF05C35-8B79-49FB-BE12-C65D8937710C}" type="pres">
      <dgm:prSet presAssocID="{E6683DE1-B66B-4681-9759-44D7AA2677AF}" presName="vert1" presStyleCnt="0"/>
      <dgm:spPr/>
    </dgm:pt>
    <dgm:pt modelId="{857B3F2F-E6B0-4F48-B95A-E8B8ABAAF186}" type="pres">
      <dgm:prSet presAssocID="{6D290206-1E17-437C-A12D-12F37A8EFDC4}" presName="thickLine" presStyleLbl="alignNode1" presStyleIdx="7" presStyleCnt="12"/>
      <dgm:spPr/>
    </dgm:pt>
    <dgm:pt modelId="{D0864906-27E4-47A9-A75E-AE5A0A1305F3}" type="pres">
      <dgm:prSet presAssocID="{6D290206-1E17-437C-A12D-12F37A8EFDC4}" presName="horz1" presStyleCnt="0"/>
      <dgm:spPr/>
    </dgm:pt>
    <dgm:pt modelId="{BCCEA5D0-542F-43B0-B5E1-9A83C04B898B}" type="pres">
      <dgm:prSet presAssocID="{6D290206-1E17-437C-A12D-12F37A8EFDC4}" presName="tx1" presStyleLbl="revTx" presStyleIdx="7" presStyleCnt="12"/>
      <dgm:spPr/>
    </dgm:pt>
    <dgm:pt modelId="{35408531-26F4-42E5-BE7C-C0B8A3B118EF}" type="pres">
      <dgm:prSet presAssocID="{6D290206-1E17-437C-A12D-12F37A8EFDC4}" presName="vert1" presStyleCnt="0"/>
      <dgm:spPr/>
    </dgm:pt>
    <dgm:pt modelId="{5C5C2607-E1AA-4384-B66F-A06B16680C72}" type="pres">
      <dgm:prSet presAssocID="{95C55DDD-2EBF-4210-8E68-53CF18CEC12C}" presName="thickLine" presStyleLbl="alignNode1" presStyleIdx="8" presStyleCnt="12"/>
      <dgm:spPr/>
    </dgm:pt>
    <dgm:pt modelId="{123D4FA4-4594-4675-BE5D-941167F497EF}" type="pres">
      <dgm:prSet presAssocID="{95C55DDD-2EBF-4210-8E68-53CF18CEC12C}" presName="horz1" presStyleCnt="0"/>
      <dgm:spPr/>
    </dgm:pt>
    <dgm:pt modelId="{40DA969C-B1C1-4026-8878-81474F3C3AA6}" type="pres">
      <dgm:prSet presAssocID="{95C55DDD-2EBF-4210-8E68-53CF18CEC12C}" presName="tx1" presStyleLbl="revTx" presStyleIdx="8" presStyleCnt="12"/>
      <dgm:spPr/>
    </dgm:pt>
    <dgm:pt modelId="{56A860DA-8FD8-440C-BC05-ABC873545446}" type="pres">
      <dgm:prSet presAssocID="{95C55DDD-2EBF-4210-8E68-53CF18CEC12C}" presName="vert1" presStyleCnt="0"/>
      <dgm:spPr/>
    </dgm:pt>
    <dgm:pt modelId="{8FE3F566-FF38-4A92-8D67-29962A46F7C3}" type="pres">
      <dgm:prSet presAssocID="{41E23EBA-1C2E-497F-8D61-8ED4F86E9638}" presName="thickLine" presStyleLbl="alignNode1" presStyleIdx="9" presStyleCnt="12"/>
      <dgm:spPr/>
    </dgm:pt>
    <dgm:pt modelId="{225F6E4F-32BB-4B28-B5C2-91FC1E5CF5B0}" type="pres">
      <dgm:prSet presAssocID="{41E23EBA-1C2E-497F-8D61-8ED4F86E9638}" presName="horz1" presStyleCnt="0"/>
      <dgm:spPr/>
    </dgm:pt>
    <dgm:pt modelId="{B40AEFAD-78AA-4846-ACB1-0FB53ECDB0BD}" type="pres">
      <dgm:prSet presAssocID="{41E23EBA-1C2E-497F-8D61-8ED4F86E9638}" presName="tx1" presStyleLbl="revTx" presStyleIdx="9" presStyleCnt="12"/>
      <dgm:spPr/>
    </dgm:pt>
    <dgm:pt modelId="{18FC6BCD-6E81-4CEA-8AF8-3D0A8DD5F715}" type="pres">
      <dgm:prSet presAssocID="{41E23EBA-1C2E-497F-8D61-8ED4F86E9638}" presName="vert1" presStyleCnt="0"/>
      <dgm:spPr/>
    </dgm:pt>
    <dgm:pt modelId="{56902B16-4464-4AC9-A8F7-23ABDBCDC39E}" type="pres">
      <dgm:prSet presAssocID="{4E671255-B980-4277-B39B-C15E08FF74ED}" presName="thickLine" presStyleLbl="alignNode1" presStyleIdx="10" presStyleCnt="12"/>
      <dgm:spPr/>
    </dgm:pt>
    <dgm:pt modelId="{DD396F59-DBDA-4B9A-8FFB-4282824B4F48}" type="pres">
      <dgm:prSet presAssocID="{4E671255-B980-4277-B39B-C15E08FF74ED}" presName="horz1" presStyleCnt="0"/>
      <dgm:spPr/>
    </dgm:pt>
    <dgm:pt modelId="{661931F7-8DB4-4294-8CE1-8FE7BC6266EA}" type="pres">
      <dgm:prSet presAssocID="{4E671255-B980-4277-B39B-C15E08FF74ED}" presName="tx1" presStyleLbl="revTx" presStyleIdx="10" presStyleCnt="12"/>
      <dgm:spPr/>
    </dgm:pt>
    <dgm:pt modelId="{8CC861D3-300D-4025-B206-806124C422CD}" type="pres">
      <dgm:prSet presAssocID="{4E671255-B980-4277-B39B-C15E08FF74ED}" presName="vert1" presStyleCnt="0"/>
      <dgm:spPr/>
    </dgm:pt>
    <dgm:pt modelId="{B670964E-31D5-4287-B245-922FAABED68E}" type="pres">
      <dgm:prSet presAssocID="{34F561E1-B852-40FE-8E3C-062F05CDCE72}" presName="thickLine" presStyleLbl="alignNode1" presStyleIdx="11" presStyleCnt="12"/>
      <dgm:spPr/>
    </dgm:pt>
    <dgm:pt modelId="{A5541BBF-FFCD-4FA6-92F3-D62A0BB73B33}" type="pres">
      <dgm:prSet presAssocID="{34F561E1-B852-40FE-8E3C-062F05CDCE72}" presName="horz1" presStyleCnt="0"/>
      <dgm:spPr/>
    </dgm:pt>
    <dgm:pt modelId="{744A620C-4B95-4B21-AC9A-48B71CA9ABDA}" type="pres">
      <dgm:prSet presAssocID="{34F561E1-B852-40FE-8E3C-062F05CDCE72}" presName="tx1" presStyleLbl="revTx" presStyleIdx="11" presStyleCnt="12"/>
      <dgm:spPr/>
    </dgm:pt>
    <dgm:pt modelId="{A01F678C-8255-4366-AA0E-653438C86D76}" type="pres">
      <dgm:prSet presAssocID="{34F561E1-B852-40FE-8E3C-062F05CDCE72}" presName="vert1" presStyleCnt="0"/>
      <dgm:spPr/>
    </dgm:pt>
  </dgm:ptLst>
  <dgm:cxnLst>
    <dgm:cxn modelId="{D90A3624-BCF9-43A9-A041-0ED8A9E37639}" srcId="{6375F257-F938-4ABF-A7BC-4E729FE02C09}" destId="{4E671255-B980-4277-B39B-C15E08FF74ED}" srcOrd="10" destOrd="0" parTransId="{4284E580-F7E9-47FE-9179-29600800F218}" sibTransId="{3BA991EC-3DA0-4DA6-96C8-80D74872B73A}"/>
    <dgm:cxn modelId="{9874E42A-E4F5-4AB0-81A0-13A00F9463EE}" type="presOf" srcId="{6375F257-F938-4ABF-A7BC-4E729FE02C09}" destId="{8C1E5578-5D97-4A50-82CB-FAC0C1708D07}" srcOrd="0" destOrd="0" presId="urn:microsoft.com/office/officeart/2008/layout/LinedList"/>
    <dgm:cxn modelId="{5CAC9937-EC3A-4371-BC3C-40D6FA5D6880}" type="presOf" srcId="{F14D6B98-D143-4760-9A7F-A6D3E600C14F}" destId="{7704C817-88DD-40A0-8F99-A79C57EE7A74}" srcOrd="0" destOrd="0" presId="urn:microsoft.com/office/officeart/2008/layout/LinedList"/>
    <dgm:cxn modelId="{FDB0A35E-1543-4D28-9991-E25172F90AA0}" srcId="{6375F257-F938-4ABF-A7BC-4E729FE02C09}" destId="{E6683DE1-B66B-4681-9759-44D7AA2677AF}" srcOrd="6" destOrd="0" parTransId="{A61200A6-4EC3-47EF-B635-F62B5312FA68}" sibTransId="{AC084209-F336-417C-9FD4-DB715B0158A7}"/>
    <dgm:cxn modelId="{EB4E3946-D803-43E0-AE78-399A7845D55D}" srcId="{6375F257-F938-4ABF-A7BC-4E729FE02C09}" destId="{B5C07DF2-7729-4649-9F85-8C68DE0E49CB}" srcOrd="2" destOrd="0" parTransId="{56C5EA9A-4F0F-4E39-A270-863517E6C9A7}" sibTransId="{F3B17866-9C9B-4AF5-A61C-9B2D355235AC}"/>
    <dgm:cxn modelId="{8B5FBE66-591C-465D-A8AF-E5C109EA1D8A}" srcId="{6375F257-F938-4ABF-A7BC-4E729FE02C09}" destId="{390A72F1-CD7D-4ABD-9D5D-598AA41C8291}" srcOrd="3" destOrd="0" parTransId="{EF774317-3E64-4D46-8C3D-5D18EF3F0511}" sibTransId="{48D386A9-0E19-4784-8C6A-7E209EAE6E40}"/>
    <dgm:cxn modelId="{7BE0104D-519D-4D70-AA8B-D0C91127F576}" srcId="{6375F257-F938-4ABF-A7BC-4E729FE02C09}" destId="{95C55DDD-2EBF-4210-8E68-53CF18CEC12C}" srcOrd="8" destOrd="0" parTransId="{4D60A43B-30FC-4921-A61F-58911BAE0FD9}" sibTransId="{5863314E-3919-4F7E-B077-1C6F7F25067B}"/>
    <dgm:cxn modelId="{42536054-6C16-4A30-94A1-848A29255EB5}" srcId="{6375F257-F938-4ABF-A7BC-4E729FE02C09}" destId="{41E23EBA-1C2E-497F-8D61-8ED4F86E9638}" srcOrd="9" destOrd="0" parTransId="{BD07A7D7-498D-49E8-AC05-AFAE88DF726B}" sibTransId="{BAE308E6-8921-4E38-B643-1D04EC190B1E}"/>
    <dgm:cxn modelId="{7AA68358-8DB0-4A69-B6D0-1A458644DFFE}" type="presOf" srcId="{95C55DDD-2EBF-4210-8E68-53CF18CEC12C}" destId="{40DA969C-B1C1-4026-8878-81474F3C3AA6}" srcOrd="0" destOrd="0" presId="urn:microsoft.com/office/officeart/2008/layout/LinedList"/>
    <dgm:cxn modelId="{5793ED96-3F61-424A-B269-6A066A58BDC6}" type="presOf" srcId="{4E671255-B980-4277-B39B-C15E08FF74ED}" destId="{661931F7-8DB4-4294-8CE1-8FE7BC6266EA}" srcOrd="0" destOrd="0" presId="urn:microsoft.com/office/officeart/2008/layout/LinedList"/>
    <dgm:cxn modelId="{8A6C5597-0F2C-438A-8852-9577C4D02866}" type="presOf" srcId="{34F561E1-B852-40FE-8E3C-062F05CDCE72}" destId="{744A620C-4B95-4B21-AC9A-48B71CA9ABDA}" srcOrd="0" destOrd="0" presId="urn:microsoft.com/office/officeart/2008/layout/LinedList"/>
    <dgm:cxn modelId="{C4E05797-D0D7-4C1E-A93C-0FEE6F3BC917}" type="presOf" srcId="{B5C07DF2-7729-4649-9F85-8C68DE0E49CB}" destId="{4DFE6D58-C040-4244-B18B-955CBFEA8419}" srcOrd="0" destOrd="0" presId="urn:microsoft.com/office/officeart/2008/layout/LinedList"/>
    <dgm:cxn modelId="{82394CA4-AC5C-473F-8762-6DCBC7BDA472}" srcId="{6375F257-F938-4ABF-A7BC-4E729FE02C09}" destId="{7C97DD5C-5C98-497F-A4A8-4A5B9C4C3C60}" srcOrd="5" destOrd="0" parTransId="{4FB59136-D04B-487E-A8F8-C0C7778B4D97}" sibTransId="{B8F0324C-0220-46D2-BC09-BBEC6D62ABC3}"/>
    <dgm:cxn modelId="{118FF2A6-D4A1-4389-A50E-C5E8C5F0278D}" type="presOf" srcId="{6D290206-1E17-437C-A12D-12F37A8EFDC4}" destId="{BCCEA5D0-542F-43B0-B5E1-9A83C04B898B}" srcOrd="0" destOrd="0" presId="urn:microsoft.com/office/officeart/2008/layout/LinedList"/>
    <dgm:cxn modelId="{23BDAFA8-710A-4457-B0C5-88222D275BCF}" srcId="{6375F257-F938-4ABF-A7BC-4E729FE02C09}" destId="{F14D6B98-D143-4760-9A7F-A6D3E600C14F}" srcOrd="4" destOrd="0" parTransId="{B2145DB7-496E-4AC0-A584-212093CCCEB0}" sibTransId="{70E8C88E-AE47-4C4F-9452-2FDDECFEA1E4}"/>
    <dgm:cxn modelId="{742C60BA-1CBF-49B3-BFC1-FCF2A0D1074B}" type="presOf" srcId="{200FDBB8-F919-42B9-9885-1436B38D6BFB}" destId="{D5E11BD8-5D1C-44D9-B550-1C386B8A8BB2}" srcOrd="0" destOrd="0" presId="urn:microsoft.com/office/officeart/2008/layout/LinedList"/>
    <dgm:cxn modelId="{FD5AE7BD-6401-4AD4-A0DA-31C591B9165A}" srcId="{6375F257-F938-4ABF-A7BC-4E729FE02C09}" destId="{200FDBB8-F919-42B9-9885-1436B38D6BFB}" srcOrd="0" destOrd="0" parTransId="{2F7AD1F9-D874-4744-B32C-7887CBB9F148}" sibTransId="{6B9E95A1-A317-4A6B-B789-F6B09939C960}"/>
    <dgm:cxn modelId="{C0938DC2-359F-4749-A172-577B959E4170}" srcId="{6375F257-F938-4ABF-A7BC-4E729FE02C09}" destId="{6D290206-1E17-437C-A12D-12F37A8EFDC4}" srcOrd="7" destOrd="0" parTransId="{D9AA581C-E340-4CE1-AB2F-BF366F3303B7}" sibTransId="{18048A93-EA59-41D1-B14B-4E547CD2AE88}"/>
    <dgm:cxn modelId="{86F425D7-7099-4899-B7AD-DC0F0669D20C}" type="presOf" srcId="{88589F17-7FD9-481A-87C0-7587AB4C8185}" destId="{7CBCBDD7-3AD3-446E-B0A3-F7821F80E33B}" srcOrd="0" destOrd="0" presId="urn:microsoft.com/office/officeart/2008/layout/LinedList"/>
    <dgm:cxn modelId="{9BA471D9-BE67-4A0E-B6E8-6E1F0737BD90}" type="presOf" srcId="{390A72F1-CD7D-4ABD-9D5D-598AA41C8291}" destId="{23AB25CA-DFBA-4CFB-81BE-EC3C481D067C}" srcOrd="0" destOrd="0" presId="urn:microsoft.com/office/officeart/2008/layout/LinedList"/>
    <dgm:cxn modelId="{561F22DD-650F-44D3-8485-307E182B0633}" srcId="{6375F257-F938-4ABF-A7BC-4E729FE02C09}" destId="{88589F17-7FD9-481A-87C0-7587AB4C8185}" srcOrd="1" destOrd="0" parTransId="{3F1CDAA9-B4CE-431B-A2E3-72158AFD4450}" sibTransId="{92844368-B0BB-4BA2-8703-CF33BC410365}"/>
    <dgm:cxn modelId="{5C2D6DE3-7783-43E9-99E2-FE73FE791D5F}" type="presOf" srcId="{7C97DD5C-5C98-497F-A4A8-4A5B9C4C3C60}" destId="{20A534CC-0740-44F9-B08C-0D667A0BCE88}" srcOrd="0" destOrd="0" presId="urn:microsoft.com/office/officeart/2008/layout/LinedList"/>
    <dgm:cxn modelId="{B1C1EAE3-E37A-4D86-B602-2C691685A437}" srcId="{6375F257-F938-4ABF-A7BC-4E729FE02C09}" destId="{34F561E1-B852-40FE-8E3C-062F05CDCE72}" srcOrd="11" destOrd="0" parTransId="{7670F506-01F4-431C-BCA5-334016B06008}" sibTransId="{0E76AA0F-89C0-428B-ACE9-02456B9FE3B9}"/>
    <dgm:cxn modelId="{D98398F8-6798-491F-9E8E-9897B4FCFDF6}" type="presOf" srcId="{41E23EBA-1C2E-497F-8D61-8ED4F86E9638}" destId="{B40AEFAD-78AA-4846-ACB1-0FB53ECDB0BD}" srcOrd="0" destOrd="0" presId="urn:microsoft.com/office/officeart/2008/layout/LinedList"/>
    <dgm:cxn modelId="{595FBAF8-9F1E-4CA0-BE84-ADBFF0160B32}" type="presOf" srcId="{E6683DE1-B66B-4681-9759-44D7AA2677AF}" destId="{D8BA87F5-F6CB-4562-B08E-673BD2764871}" srcOrd="0" destOrd="0" presId="urn:microsoft.com/office/officeart/2008/layout/LinedList"/>
    <dgm:cxn modelId="{F0691E16-C74A-4B5E-ACE8-F15C68B3E93E}" type="presParOf" srcId="{8C1E5578-5D97-4A50-82CB-FAC0C1708D07}" destId="{D32A2815-2C47-48EA-A18A-8DE17543B63E}" srcOrd="0" destOrd="0" presId="urn:microsoft.com/office/officeart/2008/layout/LinedList"/>
    <dgm:cxn modelId="{010D7622-E068-4466-8CDD-1FBFA757A31F}" type="presParOf" srcId="{8C1E5578-5D97-4A50-82CB-FAC0C1708D07}" destId="{8C6D60A1-D7D8-4F9F-9672-820C255CEA7A}" srcOrd="1" destOrd="0" presId="urn:microsoft.com/office/officeart/2008/layout/LinedList"/>
    <dgm:cxn modelId="{2105A0DC-3C50-4C33-8852-FD7AFD000E18}" type="presParOf" srcId="{8C6D60A1-D7D8-4F9F-9672-820C255CEA7A}" destId="{D5E11BD8-5D1C-44D9-B550-1C386B8A8BB2}" srcOrd="0" destOrd="0" presId="urn:microsoft.com/office/officeart/2008/layout/LinedList"/>
    <dgm:cxn modelId="{C79EF2CD-49BB-4B6A-8A76-B0491CE03D43}" type="presParOf" srcId="{8C6D60A1-D7D8-4F9F-9672-820C255CEA7A}" destId="{3321367C-1D2F-4EF2-BED1-E9920FCFCA77}" srcOrd="1" destOrd="0" presId="urn:microsoft.com/office/officeart/2008/layout/LinedList"/>
    <dgm:cxn modelId="{CF9EA173-06AF-4230-BDB8-9416439653F4}" type="presParOf" srcId="{8C1E5578-5D97-4A50-82CB-FAC0C1708D07}" destId="{6B817851-ECE6-4618-8433-66F6DE145447}" srcOrd="2" destOrd="0" presId="urn:microsoft.com/office/officeart/2008/layout/LinedList"/>
    <dgm:cxn modelId="{E1F613CB-27F6-4DDC-99D2-0431B8DF909D}" type="presParOf" srcId="{8C1E5578-5D97-4A50-82CB-FAC0C1708D07}" destId="{A4FACECD-F431-4E87-98C8-28B2D6941305}" srcOrd="3" destOrd="0" presId="urn:microsoft.com/office/officeart/2008/layout/LinedList"/>
    <dgm:cxn modelId="{EE279CD8-8EC8-4111-946A-36C16038850A}" type="presParOf" srcId="{A4FACECD-F431-4E87-98C8-28B2D6941305}" destId="{7CBCBDD7-3AD3-446E-B0A3-F7821F80E33B}" srcOrd="0" destOrd="0" presId="urn:microsoft.com/office/officeart/2008/layout/LinedList"/>
    <dgm:cxn modelId="{D20B4A78-9CD7-4644-8E79-1B84A8CA7B67}" type="presParOf" srcId="{A4FACECD-F431-4E87-98C8-28B2D6941305}" destId="{82EB29A8-269C-4BF8-963B-46A2788C49A7}" srcOrd="1" destOrd="0" presId="urn:microsoft.com/office/officeart/2008/layout/LinedList"/>
    <dgm:cxn modelId="{CFF3ABBB-A685-4E15-B6BA-234D6AF7BFF7}" type="presParOf" srcId="{8C1E5578-5D97-4A50-82CB-FAC0C1708D07}" destId="{CFD87A35-5DD2-48B3-8804-94345DE67707}" srcOrd="4" destOrd="0" presId="urn:microsoft.com/office/officeart/2008/layout/LinedList"/>
    <dgm:cxn modelId="{2F6A75B9-C5CB-414D-AA96-62C3E18492B3}" type="presParOf" srcId="{8C1E5578-5D97-4A50-82CB-FAC0C1708D07}" destId="{57FDBAB2-D9ED-4D94-A7CE-23E48436B54E}" srcOrd="5" destOrd="0" presId="urn:microsoft.com/office/officeart/2008/layout/LinedList"/>
    <dgm:cxn modelId="{BB0FA78E-4438-4A02-94B2-D04C8F9A524F}" type="presParOf" srcId="{57FDBAB2-D9ED-4D94-A7CE-23E48436B54E}" destId="{4DFE6D58-C040-4244-B18B-955CBFEA8419}" srcOrd="0" destOrd="0" presId="urn:microsoft.com/office/officeart/2008/layout/LinedList"/>
    <dgm:cxn modelId="{DF9F9518-456B-4812-8EF9-48E32E85D4D3}" type="presParOf" srcId="{57FDBAB2-D9ED-4D94-A7CE-23E48436B54E}" destId="{7EDA63E1-3EAE-4134-99CE-116034A37958}" srcOrd="1" destOrd="0" presId="urn:microsoft.com/office/officeart/2008/layout/LinedList"/>
    <dgm:cxn modelId="{0AC5B357-AE5B-4372-B956-184C14FEC80D}" type="presParOf" srcId="{8C1E5578-5D97-4A50-82CB-FAC0C1708D07}" destId="{70D235D9-2D2C-462D-A45E-3A178B333CE8}" srcOrd="6" destOrd="0" presId="urn:microsoft.com/office/officeart/2008/layout/LinedList"/>
    <dgm:cxn modelId="{28A755A4-0557-4E44-A814-0CF49EF4C501}" type="presParOf" srcId="{8C1E5578-5D97-4A50-82CB-FAC0C1708D07}" destId="{C926DE0D-ED33-4AE5-B6D1-2251CB3CB74E}" srcOrd="7" destOrd="0" presId="urn:microsoft.com/office/officeart/2008/layout/LinedList"/>
    <dgm:cxn modelId="{7F5B43BF-7100-453A-9E43-4EF226144B67}" type="presParOf" srcId="{C926DE0D-ED33-4AE5-B6D1-2251CB3CB74E}" destId="{23AB25CA-DFBA-4CFB-81BE-EC3C481D067C}" srcOrd="0" destOrd="0" presId="urn:microsoft.com/office/officeart/2008/layout/LinedList"/>
    <dgm:cxn modelId="{77763EA4-6DB3-402D-8937-DE4F34C16B6E}" type="presParOf" srcId="{C926DE0D-ED33-4AE5-B6D1-2251CB3CB74E}" destId="{94D60D84-7958-4E10-8D89-0919FD2C5BB5}" srcOrd="1" destOrd="0" presId="urn:microsoft.com/office/officeart/2008/layout/LinedList"/>
    <dgm:cxn modelId="{B01CE0AF-3DE1-4DF1-93C2-820E72ADE7BD}" type="presParOf" srcId="{8C1E5578-5D97-4A50-82CB-FAC0C1708D07}" destId="{E84F1F73-AB54-4A33-8DD2-AA414A93F087}" srcOrd="8" destOrd="0" presId="urn:microsoft.com/office/officeart/2008/layout/LinedList"/>
    <dgm:cxn modelId="{0098EA28-B10A-44D7-9A3F-CB21A8783776}" type="presParOf" srcId="{8C1E5578-5D97-4A50-82CB-FAC0C1708D07}" destId="{4E766F92-EF8A-4930-A805-6286396A4755}" srcOrd="9" destOrd="0" presId="urn:microsoft.com/office/officeart/2008/layout/LinedList"/>
    <dgm:cxn modelId="{F68B17C2-BCA4-4EB8-A610-5CF1AEB6A9B8}" type="presParOf" srcId="{4E766F92-EF8A-4930-A805-6286396A4755}" destId="{7704C817-88DD-40A0-8F99-A79C57EE7A74}" srcOrd="0" destOrd="0" presId="urn:microsoft.com/office/officeart/2008/layout/LinedList"/>
    <dgm:cxn modelId="{5BB8B7CA-E839-416F-9253-0196486F3A27}" type="presParOf" srcId="{4E766F92-EF8A-4930-A805-6286396A4755}" destId="{ECC8B07B-4FC8-42E8-A867-97336EAD2791}" srcOrd="1" destOrd="0" presId="urn:microsoft.com/office/officeart/2008/layout/LinedList"/>
    <dgm:cxn modelId="{5AD17790-B174-46F8-AA58-8D4587E3A8C1}" type="presParOf" srcId="{8C1E5578-5D97-4A50-82CB-FAC0C1708D07}" destId="{9ABA0691-0DBF-44D0-ADD0-4566D6C056FA}" srcOrd="10" destOrd="0" presId="urn:microsoft.com/office/officeart/2008/layout/LinedList"/>
    <dgm:cxn modelId="{EDB8DD1C-C726-40E0-8F10-E5E2A82E386B}" type="presParOf" srcId="{8C1E5578-5D97-4A50-82CB-FAC0C1708D07}" destId="{23EAC577-8F75-49AF-92F8-119D6BF464B5}" srcOrd="11" destOrd="0" presId="urn:microsoft.com/office/officeart/2008/layout/LinedList"/>
    <dgm:cxn modelId="{074F62D0-BE31-4786-97B1-043F9620D402}" type="presParOf" srcId="{23EAC577-8F75-49AF-92F8-119D6BF464B5}" destId="{20A534CC-0740-44F9-B08C-0D667A0BCE88}" srcOrd="0" destOrd="0" presId="urn:microsoft.com/office/officeart/2008/layout/LinedList"/>
    <dgm:cxn modelId="{0B78BBAD-ACB2-4C2A-8752-9D0C2AAAAE53}" type="presParOf" srcId="{23EAC577-8F75-49AF-92F8-119D6BF464B5}" destId="{A07453D9-406C-4444-88A6-FAD0B1436075}" srcOrd="1" destOrd="0" presId="urn:microsoft.com/office/officeart/2008/layout/LinedList"/>
    <dgm:cxn modelId="{4CB293E5-3D31-495A-98D3-A9725FD3F97F}" type="presParOf" srcId="{8C1E5578-5D97-4A50-82CB-FAC0C1708D07}" destId="{D76EC783-3F70-48A8-AE14-4319181B603F}" srcOrd="12" destOrd="0" presId="urn:microsoft.com/office/officeart/2008/layout/LinedList"/>
    <dgm:cxn modelId="{F3BBC4C7-BAFA-47FE-B78F-CE9DE961FF55}" type="presParOf" srcId="{8C1E5578-5D97-4A50-82CB-FAC0C1708D07}" destId="{B3A5CE37-446A-4B51-B9DF-419EA8044828}" srcOrd="13" destOrd="0" presId="urn:microsoft.com/office/officeart/2008/layout/LinedList"/>
    <dgm:cxn modelId="{66F5E130-69F7-4CE8-97A5-CD46B1950B59}" type="presParOf" srcId="{B3A5CE37-446A-4B51-B9DF-419EA8044828}" destId="{D8BA87F5-F6CB-4562-B08E-673BD2764871}" srcOrd="0" destOrd="0" presId="urn:microsoft.com/office/officeart/2008/layout/LinedList"/>
    <dgm:cxn modelId="{5C685552-BA03-43CE-9843-4709F8711D2E}" type="presParOf" srcId="{B3A5CE37-446A-4B51-B9DF-419EA8044828}" destId="{8AF05C35-8B79-49FB-BE12-C65D8937710C}" srcOrd="1" destOrd="0" presId="urn:microsoft.com/office/officeart/2008/layout/LinedList"/>
    <dgm:cxn modelId="{9914BA8A-0581-47AE-8DD6-EC5471C44435}" type="presParOf" srcId="{8C1E5578-5D97-4A50-82CB-FAC0C1708D07}" destId="{857B3F2F-E6B0-4F48-B95A-E8B8ABAAF186}" srcOrd="14" destOrd="0" presId="urn:microsoft.com/office/officeart/2008/layout/LinedList"/>
    <dgm:cxn modelId="{8C869A56-98F6-48FF-8B88-E7522FA6F5B5}" type="presParOf" srcId="{8C1E5578-5D97-4A50-82CB-FAC0C1708D07}" destId="{D0864906-27E4-47A9-A75E-AE5A0A1305F3}" srcOrd="15" destOrd="0" presId="urn:microsoft.com/office/officeart/2008/layout/LinedList"/>
    <dgm:cxn modelId="{E202CCE1-5480-4595-87A1-2E7C5540166F}" type="presParOf" srcId="{D0864906-27E4-47A9-A75E-AE5A0A1305F3}" destId="{BCCEA5D0-542F-43B0-B5E1-9A83C04B898B}" srcOrd="0" destOrd="0" presId="urn:microsoft.com/office/officeart/2008/layout/LinedList"/>
    <dgm:cxn modelId="{92F14FC4-5868-4597-9BE1-216EA1B5D1B9}" type="presParOf" srcId="{D0864906-27E4-47A9-A75E-AE5A0A1305F3}" destId="{35408531-26F4-42E5-BE7C-C0B8A3B118EF}" srcOrd="1" destOrd="0" presId="urn:microsoft.com/office/officeart/2008/layout/LinedList"/>
    <dgm:cxn modelId="{26D9C1F6-A74E-452B-9F69-84DA844FE090}" type="presParOf" srcId="{8C1E5578-5D97-4A50-82CB-FAC0C1708D07}" destId="{5C5C2607-E1AA-4384-B66F-A06B16680C72}" srcOrd="16" destOrd="0" presId="urn:microsoft.com/office/officeart/2008/layout/LinedList"/>
    <dgm:cxn modelId="{AA03F4A3-4728-450B-BDB3-249C8342F2BE}" type="presParOf" srcId="{8C1E5578-5D97-4A50-82CB-FAC0C1708D07}" destId="{123D4FA4-4594-4675-BE5D-941167F497EF}" srcOrd="17" destOrd="0" presId="urn:microsoft.com/office/officeart/2008/layout/LinedList"/>
    <dgm:cxn modelId="{1EBB5D53-67B3-4CF4-8359-F81FEEC8B871}" type="presParOf" srcId="{123D4FA4-4594-4675-BE5D-941167F497EF}" destId="{40DA969C-B1C1-4026-8878-81474F3C3AA6}" srcOrd="0" destOrd="0" presId="urn:microsoft.com/office/officeart/2008/layout/LinedList"/>
    <dgm:cxn modelId="{2B2E0BC9-5E49-455B-BC37-A48AC2AB4A4D}" type="presParOf" srcId="{123D4FA4-4594-4675-BE5D-941167F497EF}" destId="{56A860DA-8FD8-440C-BC05-ABC873545446}" srcOrd="1" destOrd="0" presId="urn:microsoft.com/office/officeart/2008/layout/LinedList"/>
    <dgm:cxn modelId="{B3E41871-9F6E-4BF1-8206-E5C479F4392A}" type="presParOf" srcId="{8C1E5578-5D97-4A50-82CB-FAC0C1708D07}" destId="{8FE3F566-FF38-4A92-8D67-29962A46F7C3}" srcOrd="18" destOrd="0" presId="urn:microsoft.com/office/officeart/2008/layout/LinedList"/>
    <dgm:cxn modelId="{B1E856EB-8FF8-4FF4-80EA-5C345203B691}" type="presParOf" srcId="{8C1E5578-5D97-4A50-82CB-FAC0C1708D07}" destId="{225F6E4F-32BB-4B28-B5C2-91FC1E5CF5B0}" srcOrd="19" destOrd="0" presId="urn:microsoft.com/office/officeart/2008/layout/LinedList"/>
    <dgm:cxn modelId="{87D44DA2-A6B5-4F4A-8A84-F297FC55AE59}" type="presParOf" srcId="{225F6E4F-32BB-4B28-B5C2-91FC1E5CF5B0}" destId="{B40AEFAD-78AA-4846-ACB1-0FB53ECDB0BD}" srcOrd="0" destOrd="0" presId="urn:microsoft.com/office/officeart/2008/layout/LinedList"/>
    <dgm:cxn modelId="{C3211AB6-6383-4075-AF48-A48AE381E7B3}" type="presParOf" srcId="{225F6E4F-32BB-4B28-B5C2-91FC1E5CF5B0}" destId="{18FC6BCD-6E81-4CEA-8AF8-3D0A8DD5F715}" srcOrd="1" destOrd="0" presId="urn:microsoft.com/office/officeart/2008/layout/LinedList"/>
    <dgm:cxn modelId="{03A2A2F9-201F-4CCA-BE9E-C043E590C61C}" type="presParOf" srcId="{8C1E5578-5D97-4A50-82CB-FAC0C1708D07}" destId="{56902B16-4464-4AC9-A8F7-23ABDBCDC39E}" srcOrd="20" destOrd="0" presId="urn:microsoft.com/office/officeart/2008/layout/LinedList"/>
    <dgm:cxn modelId="{81641A89-C58E-4AD5-87EC-4417BA0BC31A}" type="presParOf" srcId="{8C1E5578-5D97-4A50-82CB-FAC0C1708D07}" destId="{DD396F59-DBDA-4B9A-8FFB-4282824B4F48}" srcOrd="21" destOrd="0" presId="urn:microsoft.com/office/officeart/2008/layout/LinedList"/>
    <dgm:cxn modelId="{26F181DB-ACE3-4801-8E66-46A48F2CABF8}" type="presParOf" srcId="{DD396F59-DBDA-4B9A-8FFB-4282824B4F48}" destId="{661931F7-8DB4-4294-8CE1-8FE7BC6266EA}" srcOrd="0" destOrd="0" presId="urn:microsoft.com/office/officeart/2008/layout/LinedList"/>
    <dgm:cxn modelId="{799E9318-6CD8-47E5-9330-29DD09F262CF}" type="presParOf" srcId="{DD396F59-DBDA-4B9A-8FFB-4282824B4F48}" destId="{8CC861D3-300D-4025-B206-806124C422CD}" srcOrd="1" destOrd="0" presId="urn:microsoft.com/office/officeart/2008/layout/LinedList"/>
    <dgm:cxn modelId="{50F40FFA-1A6B-46FA-9108-709C4E82B403}" type="presParOf" srcId="{8C1E5578-5D97-4A50-82CB-FAC0C1708D07}" destId="{B670964E-31D5-4287-B245-922FAABED68E}" srcOrd="22" destOrd="0" presId="urn:microsoft.com/office/officeart/2008/layout/LinedList"/>
    <dgm:cxn modelId="{3272CA6D-461D-4C19-BC0F-0124D205BF7E}" type="presParOf" srcId="{8C1E5578-5D97-4A50-82CB-FAC0C1708D07}" destId="{A5541BBF-FFCD-4FA6-92F3-D62A0BB73B33}" srcOrd="23" destOrd="0" presId="urn:microsoft.com/office/officeart/2008/layout/LinedList"/>
    <dgm:cxn modelId="{A2BEAD47-6110-4F7E-B3AA-892B6FC18570}" type="presParOf" srcId="{A5541BBF-FFCD-4FA6-92F3-D62A0BB73B33}" destId="{744A620C-4B95-4B21-AC9A-48B71CA9ABDA}" srcOrd="0" destOrd="0" presId="urn:microsoft.com/office/officeart/2008/layout/LinedList"/>
    <dgm:cxn modelId="{CBD6118C-1FA0-4BD7-8F0C-BBE0E18A6870}" type="presParOf" srcId="{A5541BBF-FFCD-4FA6-92F3-D62A0BB73B33}" destId="{A01F678C-8255-4366-AA0E-653438C86D7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239DE-E032-4311-97E1-EF481049EEE6}">
      <dsp:nvSpPr>
        <dsp:cNvPr id="0" name=""/>
        <dsp:cNvSpPr/>
      </dsp:nvSpPr>
      <dsp:spPr>
        <a:xfrm>
          <a:off x="0" y="336219"/>
          <a:ext cx="2265225" cy="135913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Methodology</a:t>
          </a:r>
          <a:endParaRPr lang="en-US" sz="1200" kern="1200"/>
        </a:p>
      </dsp:txBody>
      <dsp:txXfrm>
        <a:off x="0" y="336219"/>
        <a:ext cx="2265225" cy="1359135"/>
      </dsp:txXfrm>
    </dsp:sp>
    <dsp:sp modelId="{71C8F430-D16E-4E67-BE5E-E91B3855914B}">
      <dsp:nvSpPr>
        <dsp:cNvPr id="0" name=""/>
        <dsp:cNvSpPr/>
      </dsp:nvSpPr>
      <dsp:spPr>
        <a:xfrm>
          <a:off x="2491748" y="336219"/>
          <a:ext cx="2265225" cy="135913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Approach:</a:t>
          </a:r>
          <a:r>
            <a:rPr lang="en-US" sz="1200" kern="1200" dirty="0"/>
            <a:t> Qualitative  research design </a:t>
          </a:r>
        </a:p>
        <a:p>
          <a:pPr marL="0" lvl="0" indent="0" algn="l" defTabSz="533400">
            <a:lnSpc>
              <a:spcPct val="90000"/>
            </a:lnSpc>
            <a:spcBef>
              <a:spcPct val="0"/>
            </a:spcBef>
            <a:spcAft>
              <a:spcPct val="35000"/>
            </a:spcAft>
            <a:buNone/>
          </a:pPr>
          <a:r>
            <a:rPr lang="en-US" sz="1200" kern="1200" dirty="0"/>
            <a:t>Suited for contextualized  practices </a:t>
          </a:r>
          <a:r>
            <a:rPr lang="en-GB" sz="1200" kern="1200" dirty="0"/>
            <a:t>(Cresswell, 2007)</a:t>
          </a:r>
          <a:endParaRPr lang="en-US" sz="1200" kern="1200" dirty="0"/>
        </a:p>
      </dsp:txBody>
      <dsp:txXfrm>
        <a:off x="2491748" y="336219"/>
        <a:ext cx="2265225" cy="1359135"/>
      </dsp:txXfrm>
    </dsp:sp>
    <dsp:sp modelId="{A5FCD673-7EC2-43D6-B758-3F6FF8325F96}">
      <dsp:nvSpPr>
        <dsp:cNvPr id="0" name=""/>
        <dsp:cNvSpPr/>
      </dsp:nvSpPr>
      <dsp:spPr>
        <a:xfrm>
          <a:off x="4983496" y="336219"/>
          <a:ext cx="2265225" cy="135913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Focus</a:t>
          </a:r>
          <a:r>
            <a:rPr lang="en-US" sz="1200" b="0" kern="1200" dirty="0"/>
            <a:t>: teacher-student interactions</a:t>
          </a:r>
        </a:p>
        <a:p>
          <a:pPr marL="0" lvl="0" indent="0" algn="l" defTabSz="533400">
            <a:lnSpc>
              <a:spcPct val="90000"/>
            </a:lnSpc>
            <a:spcBef>
              <a:spcPct val="0"/>
            </a:spcBef>
            <a:spcAft>
              <a:spcPct val="35000"/>
            </a:spcAft>
            <a:buNone/>
          </a:pPr>
          <a:r>
            <a:rPr lang="en-US" sz="1200" kern="1200"/>
            <a:t>Swedish lower secondary classrooms  (ages 13-16)</a:t>
          </a:r>
          <a:endParaRPr lang="en-US" sz="1200" kern="1200" dirty="0"/>
        </a:p>
      </dsp:txBody>
      <dsp:txXfrm>
        <a:off x="4983496" y="336219"/>
        <a:ext cx="2265225" cy="1359135"/>
      </dsp:txXfrm>
    </dsp:sp>
    <dsp:sp modelId="{EEA372F3-5F17-4956-BE7D-60597DE7F1F0}">
      <dsp:nvSpPr>
        <dsp:cNvPr id="0" name=""/>
        <dsp:cNvSpPr/>
      </dsp:nvSpPr>
      <dsp:spPr>
        <a:xfrm>
          <a:off x="0" y="1921877"/>
          <a:ext cx="2265225" cy="135913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Data collection:</a:t>
          </a:r>
          <a:r>
            <a:rPr lang="en-US" sz="1200" kern="1200" dirty="0"/>
            <a:t> </a:t>
          </a:r>
        </a:p>
      </dsp:txBody>
      <dsp:txXfrm>
        <a:off x="0" y="1921877"/>
        <a:ext cx="2265225" cy="1359135"/>
      </dsp:txXfrm>
    </dsp:sp>
    <dsp:sp modelId="{DB31340F-1F51-45B5-94DC-F3C1C7949AD9}">
      <dsp:nvSpPr>
        <dsp:cNvPr id="0" name=""/>
        <dsp:cNvSpPr/>
      </dsp:nvSpPr>
      <dsp:spPr>
        <a:xfrm>
          <a:off x="2491748" y="1921877"/>
          <a:ext cx="2265225" cy="135913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Analytical lens:</a:t>
          </a:r>
          <a:r>
            <a:rPr lang="en-US" sz="1200" kern="1200" dirty="0"/>
            <a:t> Sociocultural perspective – learning socially mediated process </a:t>
          </a:r>
          <a:r>
            <a:rPr lang="en-GB" sz="1200" kern="1200" dirty="0"/>
            <a:t>(Eun, 2019) </a:t>
          </a:r>
          <a:endParaRPr lang="en-US" sz="1200" kern="1200" dirty="0"/>
        </a:p>
        <a:p>
          <a:pPr marL="0" lvl="0" indent="0" algn="ctr" defTabSz="533400">
            <a:lnSpc>
              <a:spcPct val="90000"/>
            </a:lnSpc>
            <a:spcBef>
              <a:spcPct val="0"/>
            </a:spcBef>
            <a:spcAft>
              <a:spcPct val="35000"/>
            </a:spcAft>
            <a:buNone/>
          </a:pPr>
          <a:endParaRPr lang="en-US" sz="1200" kern="1200" dirty="0"/>
        </a:p>
      </dsp:txBody>
      <dsp:txXfrm>
        <a:off x="2491748" y="1921877"/>
        <a:ext cx="2265225" cy="1359135"/>
      </dsp:txXfrm>
    </dsp:sp>
    <dsp:sp modelId="{DB6793C9-8725-4E5F-A1ED-41EC239CAB75}">
      <dsp:nvSpPr>
        <dsp:cNvPr id="0" name=""/>
        <dsp:cNvSpPr/>
      </dsp:nvSpPr>
      <dsp:spPr>
        <a:xfrm>
          <a:off x="4983496" y="1921877"/>
          <a:ext cx="2265225" cy="135913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Methods: </a:t>
          </a:r>
          <a:r>
            <a:rPr lang="en-US" sz="1200" b="0" kern="1200" dirty="0"/>
            <a:t>classroom observations, semi-structured interviews using thematic analyses, field notes,  classroom artefacts</a:t>
          </a:r>
        </a:p>
      </dsp:txBody>
      <dsp:txXfrm>
        <a:off x="4983496" y="1921877"/>
        <a:ext cx="2265225" cy="1359135"/>
      </dsp:txXfrm>
    </dsp:sp>
    <dsp:sp modelId="{35D2FE86-D3DB-4F09-9155-FA833D017E6D}">
      <dsp:nvSpPr>
        <dsp:cNvPr id="0" name=""/>
        <dsp:cNvSpPr/>
      </dsp:nvSpPr>
      <dsp:spPr>
        <a:xfrm>
          <a:off x="0" y="3507535"/>
          <a:ext cx="2265225" cy="135913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Rationale:</a:t>
          </a:r>
          <a:endParaRPr lang="en-US" sz="1200" kern="1200" dirty="0"/>
        </a:p>
      </dsp:txBody>
      <dsp:txXfrm>
        <a:off x="0" y="3507535"/>
        <a:ext cx="2265225" cy="1359135"/>
      </dsp:txXfrm>
    </dsp:sp>
    <dsp:sp modelId="{B981820E-485A-4ADA-B886-23EAB72871C2}">
      <dsp:nvSpPr>
        <dsp:cNvPr id="0" name=""/>
        <dsp:cNvSpPr/>
      </dsp:nvSpPr>
      <dsp:spPr>
        <a:xfrm>
          <a:off x="2491748" y="3507535"/>
          <a:ext cx="2265225" cy="135913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Practitioner research:</a:t>
          </a:r>
        </a:p>
        <a:p>
          <a:pPr marL="0" lvl="0" indent="0" algn="l" defTabSz="533400">
            <a:lnSpc>
              <a:spcPct val="90000"/>
            </a:lnSpc>
            <a:spcBef>
              <a:spcPct val="0"/>
            </a:spcBef>
            <a:spcAft>
              <a:spcPct val="35000"/>
            </a:spcAft>
            <a:buNone/>
          </a:pPr>
          <a:r>
            <a:rPr lang="en-US" sz="1200" kern="1200" dirty="0"/>
            <a:t>Reflexive practices help address researcher bias </a:t>
          </a:r>
          <a:r>
            <a:rPr lang="en-GB" sz="1200" kern="1200" dirty="0"/>
            <a:t>(Baldwin, 2022)</a:t>
          </a:r>
          <a:r>
            <a:rPr lang="en-US" sz="1200" kern="1200" dirty="0"/>
            <a:t> </a:t>
          </a:r>
        </a:p>
        <a:p>
          <a:pPr marL="0" lvl="0" indent="0" algn="l" defTabSz="533400">
            <a:lnSpc>
              <a:spcPct val="90000"/>
            </a:lnSpc>
            <a:spcBef>
              <a:spcPct val="0"/>
            </a:spcBef>
            <a:spcAft>
              <a:spcPct val="35000"/>
            </a:spcAft>
            <a:buNone/>
          </a:pPr>
          <a:r>
            <a:rPr lang="en-US" sz="1200" kern="1200" dirty="0"/>
            <a:t>Captures scaffolding in  </a:t>
          </a:r>
          <a:r>
            <a:rPr lang="en-US" sz="1200" b="0" kern="1200" dirty="0"/>
            <a:t>real-time  </a:t>
          </a:r>
        </a:p>
      </dsp:txBody>
      <dsp:txXfrm>
        <a:off x="2491748" y="3507535"/>
        <a:ext cx="2265225" cy="1359135"/>
      </dsp:txXfrm>
    </dsp:sp>
    <dsp:sp modelId="{B4DDAE4F-7B89-47D4-88AF-09A80B103F1E}">
      <dsp:nvSpPr>
        <dsp:cNvPr id="0" name=""/>
        <dsp:cNvSpPr/>
      </dsp:nvSpPr>
      <dsp:spPr>
        <a:xfrm>
          <a:off x="4983496" y="3507535"/>
          <a:ext cx="2265225" cy="135913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Context: </a:t>
          </a:r>
          <a:r>
            <a:rPr lang="en-US" sz="1200" kern="1200" dirty="0"/>
            <a:t>Explore the complexities of classroom teacher–student interaction  (Wilson,2022)</a:t>
          </a:r>
        </a:p>
        <a:p>
          <a:pPr marL="0" lvl="0" indent="0" algn="l" defTabSz="533400">
            <a:lnSpc>
              <a:spcPct val="90000"/>
            </a:lnSpc>
            <a:spcBef>
              <a:spcPct val="0"/>
            </a:spcBef>
            <a:spcAft>
              <a:spcPct val="35000"/>
            </a:spcAft>
            <a:buNone/>
          </a:pPr>
          <a:r>
            <a:rPr lang="en-US" sz="1200" kern="1200" dirty="0"/>
            <a:t>Examine scaffolding and guided learning in natural  settings. </a:t>
          </a:r>
        </a:p>
      </dsp:txBody>
      <dsp:txXfrm>
        <a:off x="4983496" y="3507535"/>
        <a:ext cx="2265225" cy="1359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4FD04-4211-467B-99A1-235BD43DBB6C}">
      <dsp:nvSpPr>
        <dsp:cNvPr id="0" name=""/>
        <dsp:cNvSpPr/>
      </dsp:nvSpPr>
      <dsp:spPr>
        <a:xfrm>
          <a:off x="1196276" y="2231161"/>
          <a:ext cx="951209"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B0FF5C0-EE35-45CD-990E-847465771CA5}">
      <dsp:nvSpPr>
        <dsp:cNvPr id="0" name=""/>
        <dsp:cNvSpPr/>
      </dsp:nvSpPr>
      <dsp:spPr>
        <a:xfrm>
          <a:off x="2204557" y="2151217"/>
          <a:ext cx="109389" cy="205661"/>
        </a:xfrm>
        <a:prstGeom prst="chevron">
          <a:avLst>
            <a:gd name="adj" fmla="val 90000"/>
          </a:avLst>
        </a:prstGeom>
        <a:solidFill>
          <a:schemeClr val="accent2">
            <a:tint val="40000"/>
            <a:alpha val="90000"/>
            <a:hueOff val="481051"/>
            <a:satOff val="-4445"/>
            <a:lumOff val="-501"/>
            <a:alphaOff val="0"/>
          </a:schemeClr>
        </a:solidFill>
        <a:ln w="12700" cap="flat" cmpd="sng" algn="ctr">
          <a:solidFill>
            <a:schemeClr val="accent2">
              <a:tint val="40000"/>
              <a:alpha val="90000"/>
              <a:hueOff val="481051"/>
              <a:satOff val="-4445"/>
              <a:lumOff val="-501"/>
              <a:alphaOff val="0"/>
            </a:schemeClr>
          </a:solidFill>
          <a:prstDash val="solid"/>
          <a:miter lim="800000"/>
        </a:ln>
        <a:effectLst/>
      </dsp:spPr>
      <dsp:style>
        <a:lnRef idx="1">
          <a:scrgbClr r="0" g="0" b="0"/>
        </a:lnRef>
        <a:fillRef idx="1">
          <a:scrgbClr r="0" g="0" b="0"/>
        </a:fillRef>
        <a:effectRef idx="0">
          <a:scrgbClr r="0" g="0" b="0"/>
        </a:effectRef>
        <a:fontRef idx="minor"/>
      </dsp:style>
    </dsp:sp>
    <dsp:sp modelId="{8551B075-0799-4E9F-B211-B21491149E15}">
      <dsp:nvSpPr>
        <dsp:cNvPr id="0" name=""/>
        <dsp:cNvSpPr/>
      </dsp:nvSpPr>
      <dsp:spPr>
        <a:xfrm>
          <a:off x="588891" y="1742713"/>
          <a:ext cx="976966" cy="97696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7912" tIns="37912" rIns="37912" bIns="37912" numCol="1" spcCol="1270" anchor="ctr" anchorCtr="0">
          <a:noAutofit/>
        </a:bodyPr>
        <a:lstStyle/>
        <a:p>
          <a:pPr marL="0" lvl="0" indent="0" algn="ctr" defTabSz="1866900">
            <a:lnSpc>
              <a:spcPct val="90000"/>
            </a:lnSpc>
            <a:spcBef>
              <a:spcPct val="0"/>
            </a:spcBef>
            <a:spcAft>
              <a:spcPct val="35000"/>
            </a:spcAft>
            <a:buNone/>
          </a:pPr>
          <a:r>
            <a:rPr lang="en-US" sz="4200" kern="1200" dirty="0"/>
            <a:t>1</a:t>
          </a:r>
        </a:p>
      </dsp:txBody>
      <dsp:txXfrm>
        <a:off x="731964" y="1885786"/>
        <a:ext cx="690820" cy="690820"/>
      </dsp:txXfrm>
    </dsp:sp>
    <dsp:sp modelId="{E5B4B29B-0E1F-4830-841D-1AE0EB8F8DFC}">
      <dsp:nvSpPr>
        <dsp:cNvPr id="0" name=""/>
        <dsp:cNvSpPr/>
      </dsp:nvSpPr>
      <dsp:spPr>
        <a:xfrm>
          <a:off x="0" y="2874273"/>
          <a:ext cx="2140220" cy="1965600"/>
        </a:xfrm>
        <a:prstGeom prst="upArrowCallout">
          <a:avLst>
            <a:gd name="adj1" fmla="val 50000"/>
            <a:gd name="adj2" fmla="val 20000"/>
            <a:gd name="adj3" fmla="val 20000"/>
            <a:gd name="adj4" fmla="val 100000"/>
          </a:avLst>
        </a:prstGeom>
        <a:solidFill>
          <a:schemeClr val="accent2">
            <a:tint val="40000"/>
            <a:alpha val="90000"/>
            <a:hueOff val="962103"/>
            <a:satOff val="-8890"/>
            <a:lumOff val="-1002"/>
            <a:alphaOff val="0"/>
          </a:schemeClr>
        </a:solidFill>
        <a:ln w="12700" cap="flat" cmpd="sng" algn="ctr">
          <a:solidFill>
            <a:schemeClr val="accent2">
              <a:tint val="40000"/>
              <a:alpha val="90000"/>
              <a:hueOff val="962103"/>
              <a:satOff val="-8890"/>
              <a:lumOff val="-100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8823" tIns="165100" rIns="168823" bIns="165100" numCol="1" spcCol="1270" anchor="t" anchorCtr="0">
          <a:noAutofit/>
        </a:bodyPr>
        <a:lstStyle/>
        <a:p>
          <a:pPr marL="0" lvl="0" indent="0" algn="l" defTabSz="622300">
            <a:lnSpc>
              <a:spcPct val="90000"/>
            </a:lnSpc>
            <a:spcBef>
              <a:spcPct val="0"/>
            </a:spcBef>
            <a:spcAft>
              <a:spcPct val="35000"/>
            </a:spcAft>
            <a:buNone/>
          </a:pPr>
          <a:r>
            <a:rPr lang="en-US" sz="1400" b="1" kern="1200" dirty="0"/>
            <a:t>Scaffolding as Interaction</a:t>
          </a:r>
          <a:br>
            <a:rPr lang="en-US" sz="1400" kern="1200" dirty="0"/>
          </a:br>
          <a:r>
            <a:rPr lang="en-US" sz="1400" kern="1200" dirty="0"/>
            <a:t>Dynamic support through dialogue, modelling, questioning, and feedback. </a:t>
          </a:r>
        </a:p>
      </dsp:txBody>
      <dsp:txXfrm>
        <a:off x="0" y="3267393"/>
        <a:ext cx="2140220" cy="1572480"/>
      </dsp:txXfrm>
    </dsp:sp>
    <dsp:sp modelId="{961397D7-3B2D-496D-BBB3-0887621780DB}">
      <dsp:nvSpPr>
        <dsp:cNvPr id="0" name=""/>
        <dsp:cNvSpPr/>
      </dsp:nvSpPr>
      <dsp:spPr>
        <a:xfrm>
          <a:off x="2385287" y="2231161"/>
          <a:ext cx="2140220" cy="72"/>
        </a:xfrm>
        <a:prstGeom prst="rect">
          <a:avLst/>
        </a:prstGeom>
        <a:solidFill>
          <a:schemeClr val="accent2">
            <a:tint val="40000"/>
            <a:alpha val="90000"/>
            <a:hueOff val="1443154"/>
            <a:satOff val="-13335"/>
            <a:lumOff val="-1503"/>
            <a:alphaOff val="0"/>
          </a:schemeClr>
        </a:solidFill>
        <a:ln w="12700" cap="flat" cmpd="sng" algn="ctr">
          <a:solidFill>
            <a:schemeClr val="accent2">
              <a:tint val="40000"/>
              <a:alpha val="90000"/>
              <a:hueOff val="1443154"/>
              <a:satOff val="-13335"/>
              <a:lumOff val="-1503"/>
              <a:alphaOff val="0"/>
            </a:schemeClr>
          </a:solidFill>
          <a:prstDash val="solid"/>
          <a:miter lim="800000"/>
        </a:ln>
        <a:effectLst/>
      </dsp:spPr>
      <dsp:style>
        <a:lnRef idx="1">
          <a:scrgbClr r="0" g="0" b="0"/>
        </a:lnRef>
        <a:fillRef idx="1">
          <a:scrgbClr r="0" g="0" b="0"/>
        </a:fillRef>
        <a:effectRef idx="0">
          <a:scrgbClr r="0" g="0" b="0"/>
        </a:effectRef>
        <a:fontRef idx="minor"/>
      </dsp:style>
    </dsp:sp>
    <dsp:sp modelId="{5DE28CA5-D78E-46F6-9633-36A85D9FAFA7}">
      <dsp:nvSpPr>
        <dsp:cNvPr id="0" name=""/>
        <dsp:cNvSpPr/>
      </dsp:nvSpPr>
      <dsp:spPr>
        <a:xfrm>
          <a:off x="4582580" y="2151217"/>
          <a:ext cx="109389" cy="205661"/>
        </a:xfrm>
        <a:prstGeom prst="chevron">
          <a:avLst>
            <a:gd name="adj" fmla="val 90000"/>
          </a:avLst>
        </a:prstGeom>
        <a:solidFill>
          <a:schemeClr val="accent2">
            <a:tint val="40000"/>
            <a:alpha val="90000"/>
            <a:hueOff val="1924205"/>
            <a:satOff val="-17781"/>
            <a:lumOff val="-2004"/>
            <a:alphaOff val="0"/>
          </a:schemeClr>
        </a:solidFill>
        <a:ln w="12700" cap="flat" cmpd="sng" algn="ctr">
          <a:solidFill>
            <a:schemeClr val="accent2">
              <a:tint val="40000"/>
              <a:alpha val="90000"/>
              <a:hueOff val="1924205"/>
              <a:satOff val="-17781"/>
              <a:lumOff val="-2004"/>
              <a:alphaOff val="0"/>
            </a:schemeClr>
          </a:solidFill>
          <a:prstDash val="solid"/>
          <a:miter lim="800000"/>
        </a:ln>
        <a:effectLst/>
      </dsp:spPr>
      <dsp:style>
        <a:lnRef idx="1">
          <a:scrgbClr r="0" g="0" b="0"/>
        </a:lnRef>
        <a:fillRef idx="1">
          <a:scrgbClr r="0" g="0" b="0"/>
        </a:fillRef>
        <a:effectRef idx="0">
          <a:scrgbClr r="0" g="0" b="0"/>
        </a:effectRef>
        <a:fontRef idx="minor"/>
      </dsp:style>
    </dsp:sp>
    <dsp:sp modelId="{B9CBC3BE-AB6E-43BD-828E-5B171015E4E4}">
      <dsp:nvSpPr>
        <dsp:cNvPr id="0" name=""/>
        <dsp:cNvSpPr/>
      </dsp:nvSpPr>
      <dsp:spPr>
        <a:xfrm>
          <a:off x="2966914" y="1742713"/>
          <a:ext cx="976966" cy="976966"/>
        </a:xfrm>
        <a:prstGeom prst="ellipse">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w="12700" cap="flat" cmpd="sng" algn="ctr">
          <a:solidFill>
            <a:schemeClr val="accent2">
              <a:hueOff val="1610903"/>
              <a:satOff val="-4623"/>
              <a:lumOff val="-74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7912" tIns="37912" rIns="37912" bIns="37912" numCol="1" spcCol="1270" anchor="ctr" anchorCtr="0">
          <a:noAutofit/>
        </a:bodyPr>
        <a:lstStyle/>
        <a:p>
          <a:pPr marL="0" lvl="0" indent="0" algn="ctr" defTabSz="1866900">
            <a:lnSpc>
              <a:spcPct val="90000"/>
            </a:lnSpc>
            <a:spcBef>
              <a:spcPct val="0"/>
            </a:spcBef>
            <a:spcAft>
              <a:spcPct val="35000"/>
            </a:spcAft>
            <a:buNone/>
          </a:pPr>
          <a:r>
            <a:rPr lang="en-US" sz="4200" kern="1200" dirty="0"/>
            <a:t>2</a:t>
          </a:r>
        </a:p>
      </dsp:txBody>
      <dsp:txXfrm>
        <a:off x="3109987" y="1885786"/>
        <a:ext cx="690820" cy="690820"/>
      </dsp:txXfrm>
    </dsp:sp>
    <dsp:sp modelId="{9139B83A-ED3B-4140-9E19-7EBF4B95CE0C}">
      <dsp:nvSpPr>
        <dsp:cNvPr id="0" name=""/>
        <dsp:cNvSpPr/>
      </dsp:nvSpPr>
      <dsp:spPr>
        <a:xfrm>
          <a:off x="2385287" y="2885280"/>
          <a:ext cx="2140220" cy="1965600"/>
        </a:xfrm>
        <a:prstGeom prst="upArrowCallout">
          <a:avLst>
            <a:gd name="adj1" fmla="val 50000"/>
            <a:gd name="adj2" fmla="val 20000"/>
            <a:gd name="adj3" fmla="val 20000"/>
            <a:gd name="adj4" fmla="val 100000"/>
          </a:avLst>
        </a:prstGeom>
        <a:solidFill>
          <a:schemeClr val="accent2">
            <a:tint val="40000"/>
            <a:alpha val="90000"/>
            <a:hueOff val="2405257"/>
            <a:satOff val="-22226"/>
            <a:lumOff val="-2505"/>
            <a:alphaOff val="0"/>
          </a:schemeClr>
        </a:solidFill>
        <a:ln w="12700" cap="flat" cmpd="sng" algn="ctr">
          <a:solidFill>
            <a:schemeClr val="accent2">
              <a:tint val="40000"/>
              <a:alpha val="90000"/>
              <a:hueOff val="2405257"/>
              <a:satOff val="-22226"/>
              <a:lumOff val="-250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8823" tIns="165100" rIns="168823" bIns="165100" numCol="1" spcCol="1270" anchor="t" anchorCtr="0">
          <a:noAutofit/>
        </a:bodyPr>
        <a:lstStyle/>
        <a:p>
          <a:pPr marL="0" lvl="0" indent="0" algn="l" defTabSz="622300">
            <a:lnSpc>
              <a:spcPct val="90000"/>
            </a:lnSpc>
            <a:spcBef>
              <a:spcPct val="0"/>
            </a:spcBef>
            <a:spcAft>
              <a:spcPct val="35000"/>
            </a:spcAft>
            <a:buNone/>
          </a:pPr>
          <a:r>
            <a:rPr lang="en-US" sz="1400" b="1" kern="1200"/>
            <a:t>Inclusive Participation</a:t>
          </a:r>
          <a:br>
            <a:rPr lang="en-US" sz="1400" kern="1200"/>
          </a:br>
          <a:r>
            <a:rPr lang="en-US" sz="1400" kern="1200"/>
            <a:t>Scaffolding can promote or constrain equitable classroom participation. </a:t>
          </a:r>
          <a:endParaRPr lang="en-US" sz="1400" kern="1200" dirty="0"/>
        </a:p>
      </dsp:txBody>
      <dsp:txXfrm>
        <a:off x="2385287" y="3278400"/>
        <a:ext cx="2140220" cy="1572480"/>
      </dsp:txXfrm>
    </dsp:sp>
    <dsp:sp modelId="{CDA05A72-F10C-41FE-941C-76E2A3AF4BA8}">
      <dsp:nvSpPr>
        <dsp:cNvPr id="0" name=""/>
        <dsp:cNvSpPr/>
      </dsp:nvSpPr>
      <dsp:spPr>
        <a:xfrm>
          <a:off x="4763310" y="2231161"/>
          <a:ext cx="2140220" cy="72"/>
        </a:xfrm>
        <a:prstGeom prst="rect">
          <a:avLst/>
        </a:prstGeom>
        <a:solidFill>
          <a:schemeClr val="accent2">
            <a:tint val="40000"/>
            <a:alpha val="90000"/>
            <a:hueOff val="2886308"/>
            <a:satOff val="-26671"/>
            <a:lumOff val="-3006"/>
            <a:alphaOff val="0"/>
          </a:schemeClr>
        </a:solidFill>
        <a:ln w="12700" cap="flat" cmpd="sng" algn="ctr">
          <a:solidFill>
            <a:schemeClr val="accent2">
              <a:tint val="40000"/>
              <a:alpha val="90000"/>
              <a:hueOff val="2886308"/>
              <a:satOff val="-26671"/>
              <a:lumOff val="-3006"/>
              <a:alphaOff val="0"/>
            </a:schemeClr>
          </a:solidFill>
          <a:prstDash val="solid"/>
          <a:miter lim="800000"/>
        </a:ln>
        <a:effectLst/>
      </dsp:spPr>
      <dsp:style>
        <a:lnRef idx="1">
          <a:scrgbClr r="0" g="0" b="0"/>
        </a:lnRef>
        <a:fillRef idx="1">
          <a:scrgbClr r="0" g="0" b="0"/>
        </a:fillRef>
        <a:effectRef idx="0">
          <a:scrgbClr r="0" g="0" b="0"/>
        </a:effectRef>
        <a:fontRef idx="minor"/>
      </dsp:style>
    </dsp:sp>
    <dsp:sp modelId="{7612A116-82F0-44CF-8E1B-B04F2687BF7D}">
      <dsp:nvSpPr>
        <dsp:cNvPr id="0" name=""/>
        <dsp:cNvSpPr/>
      </dsp:nvSpPr>
      <dsp:spPr>
        <a:xfrm>
          <a:off x="6960603" y="2151217"/>
          <a:ext cx="109389" cy="205662"/>
        </a:xfrm>
        <a:prstGeom prst="chevron">
          <a:avLst>
            <a:gd name="adj" fmla="val 90000"/>
          </a:avLst>
        </a:prstGeom>
        <a:solidFill>
          <a:schemeClr val="accent2">
            <a:tint val="40000"/>
            <a:alpha val="90000"/>
            <a:hueOff val="3367359"/>
            <a:satOff val="-31116"/>
            <a:lumOff val="-3508"/>
            <a:alphaOff val="0"/>
          </a:schemeClr>
        </a:solidFill>
        <a:ln w="12700" cap="flat" cmpd="sng" algn="ctr">
          <a:solidFill>
            <a:schemeClr val="accent2">
              <a:tint val="40000"/>
              <a:alpha val="90000"/>
              <a:hueOff val="3367359"/>
              <a:satOff val="-31116"/>
              <a:lumOff val="-3508"/>
              <a:alphaOff val="0"/>
            </a:schemeClr>
          </a:solidFill>
          <a:prstDash val="solid"/>
          <a:miter lim="800000"/>
        </a:ln>
        <a:effectLst/>
      </dsp:spPr>
      <dsp:style>
        <a:lnRef idx="1">
          <a:scrgbClr r="0" g="0" b="0"/>
        </a:lnRef>
        <a:fillRef idx="1">
          <a:scrgbClr r="0" g="0" b="0"/>
        </a:fillRef>
        <a:effectRef idx="0">
          <a:scrgbClr r="0" g="0" b="0"/>
        </a:effectRef>
        <a:fontRef idx="minor"/>
      </dsp:style>
    </dsp:sp>
    <dsp:sp modelId="{075E6DF7-B2A6-433B-87D2-D4A0888950D5}">
      <dsp:nvSpPr>
        <dsp:cNvPr id="0" name=""/>
        <dsp:cNvSpPr/>
      </dsp:nvSpPr>
      <dsp:spPr>
        <a:xfrm>
          <a:off x="5344937" y="1742713"/>
          <a:ext cx="976966" cy="976966"/>
        </a:xfrm>
        <a:prstGeom prst="ellips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7912" tIns="37912" rIns="37912" bIns="37912" numCol="1" spcCol="1270" anchor="ctr" anchorCtr="0">
          <a:noAutofit/>
        </a:bodyPr>
        <a:lstStyle/>
        <a:p>
          <a:pPr marL="0" lvl="0" indent="0" algn="ctr" defTabSz="1866900">
            <a:lnSpc>
              <a:spcPct val="90000"/>
            </a:lnSpc>
            <a:spcBef>
              <a:spcPct val="0"/>
            </a:spcBef>
            <a:spcAft>
              <a:spcPct val="35000"/>
            </a:spcAft>
            <a:buNone/>
          </a:pPr>
          <a:r>
            <a:rPr lang="en-US" sz="4200" kern="1200" dirty="0"/>
            <a:t>3</a:t>
          </a:r>
        </a:p>
      </dsp:txBody>
      <dsp:txXfrm>
        <a:off x="5488010" y="1885786"/>
        <a:ext cx="690820" cy="690820"/>
      </dsp:txXfrm>
    </dsp:sp>
    <dsp:sp modelId="{D27E7ACA-1D33-4011-92E9-99E21F5FAAFF}">
      <dsp:nvSpPr>
        <dsp:cNvPr id="0" name=""/>
        <dsp:cNvSpPr/>
      </dsp:nvSpPr>
      <dsp:spPr>
        <a:xfrm>
          <a:off x="4763310" y="2885280"/>
          <a:ext cx="2140220" cy="1965600"/>
        </a:xfrm>
        <a:prstGeom prst="upArrowCallout">
          <a:avLst>
            <a:gd name="adj1" fmla="val 50000"/>
            <a:gd name="adj2" fmla="val 20000"/>
            <a:gd name="adj3" fmla="val 20000"/>
            <a:gd name="adj4" fmla="val 100000"/>
          </a:avLst>
        </a:prstGeom>
        <a:solidFill>
          <a:schemeClr val="accent2">
            <a:tint val="40000"/>
            <a:alpha val="90000"/>
            <a:hueOff val="3848410"/>
            <a:satOff val="-35561"/>
            <a:lumOff val="-4009"/>
            <a:alphaOff val="0"/>
          </a:schemeClr>
        </a:solidFill>
        <a:ln w="12700" cap="flat" cmpd="sng" algn="ctr">
          <a:solidFill>
            <a:schemeClr val="accent2">
              <a:tint val="40000"/>
              <a:alpha val="90000"/>
              <a:hueOff val="3848410"/>
              <a:satOff val="-35561"/>
              <a:lumOff val="-40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8823" tIns="165100" rIns="168823" bIns="165100" numCol="1" spcCol="1270" anchor="t" anchorCtr="0">
          <a:noAutofit/>
        </a:bodyPr>
        <a:lstStyle/>
        <a:p>
          <a:pPr marL="0" lvl="0" indent="0" algn="l" defTabSz="533400">
            <a:lnSpc>
              <a:spcPct val="90000"/>
            </a:lnSpc>
            <a:spcBef>
              <a:spcPct val="0"/>
            </a:spcBef>
            <a:spcAft>
              <a:spcPct val="35000"/>
            </a:spcAft>
            <a:buNone/>
          </a:pPr>
          <a:r>
            <a:rPr lang="en-US" sz="1200" b="1" kern="1200"/>
            <a:t>T</a:t>
          </a:r>
          <a:r>
            <a:rPr lang="en-US" sz="1400" b="1" kern="1200"/>
            <a:t>eacher</a:t>
          </a:r>
          <a:r>
            <a:rPr lang="en-US" sz="1200" b="1" kern="1200"/>
            <a:t>–</a:t>
          </a:r>
          <a:r>
            <a:rPr lang="en-US" sz="1400" b="1" kern="1200"/>
            <a:t>Student interaction</a:t>
          </a:r>
          <a:br>
            <a:rPr lang="en-US" sz="1200" kern="1200"/>
          </a:br>
          <a:r>
            <a:rPr lang="en-US" sz="1200" kern="1200"/>
            <a:t>Learning develops collaboratively within the Zone of Proximal Development (Eun,2019). </a:t>
          </a:r>
          <a:endParaRPr lang="en-US" sz="1200" kern="1200" dirty="0"/>
        </a:p>
      </dsp:txBody>
      <dsp:txXfrm>
        <a:off x="4763310" y="3278400"/>
        <a:ext cx="2140220" cy="1572480"/>
      </dsp:txXfrm>
    </dsp:sp>
    <dsp:sp modelId="{AB1C10CC-9EB2-45CE-B0B3-7B84D7DB34C5}">
      <dsp:nvSpPr>
        <dsp:cNvPr id="0" name=""/>
        <dsp:cNvSpPr/>
      </dsp:nvSpPr>
      <dsp:spPr>
        <a:xfrm>
          <a:off x="7141333" y="2231161"/>
          <a:ext cx="2140220" cy="72"/>
        </a:xfrm>
        <a:prstGeom prst="rect">
          <a:avLst/>
        </a:prstGeom>
        <a:solidFill>
          <a:schemeClr val="accent2">
            <a:tint val="40000"/>
            <a:alpha val="90000"/>
            <a:hueOff val="4329462"/>
            <a:satOff val="-40006"/>
            <a:lumOff val="-4510"/>
            <a:alphaOff val="0"/>
          </a:schemeClr>
        </a:solidFill>
        <a:ln w="12700" cap="flat" cmpd="sng" algn="ctr">
          <a:solidFill>
            <a:schemeClr val="accent2">
              <a:tint val="40000"/>
              <a:alpha val="90000"/>
              <a:hueOff val="4329462"/>
              <a:satOff val="-40006"/>
              <a:lumOff val="-451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B6EAF1B-8295-4C0A-9BD3-0FB6351FD796}">
      <dsp:nvSpPr>
        <dsp:cNvPr id="0" name=""/>
        <dsp:cNvSpPr/>
      </dsp:nvSpPr>
      <dsp:spPr>
        <a:xfrm>
          <a:off x="9338626" y="2151217"/>
          <a:ext cx="109389" cy="205662"/>
        </a:xfrm>
        <a:prstGeom prst="chevron">
          <a:avLst>
            <a:gd name="adj" fmla="val 90000"/>
          </a:avLst>
        </a:prstGeom>
        <a:solidFill>
          <a:schemeClr val="accent2">
            <a:tint val="40000"/>
            <a:alpha val="90000"/>
            <a:hueOff val="4810513"/>
            <a:satOff val="-44451"/>
            <a:lumOff val="-5011"/>
            <a:alphaOff val="0"/>
          </a:schemeClr>
        </a:solidFill>
        <a:ln w="12700" cap="flat" cmpd="sng" algn="ctr">
          <a:solidFill>
            <a:schemeClr val="accent2">
              <a:tint val="40000"/>
              <a:alpha val="90000"/>
              <a:hueOff val="4810513"/>
              <a:satOff val="-44451"/>
              <a:lumOff val="-5011"/>
              <a:alphaOff val="0"/>
            </a:schemeClr>
          </a:solidFill>
          <a:prstDash val="solid"/>
          <a:miter lim="800000"/>
        </a:ln>
        <a:effectLst/>
      </dsp:spPr>
      <dsp:style>
        <a:lnRef idx="1">
          <a:scrgbClr r="0" g="0" b="0"/>
        </a:lnRef>
        <a:fillRef idx="1">
          <a:scrgbClr r="0" g="0" b="0"/>
        </a:fillRef>
        <a:effectRef idx="0">
          <a:scrgbClr r="0" g="0" b="0"/>
        </a:effectRef>
        <a:fontRef idx="minor"/>
      </dsp:style>
    </dsp:sp>
    <dsp:sp modelId="{47F55750-AB5C-4092-9C3D-029E8175648B}">
      <dsp:nvSpPr>
        <dsp:cNvPr id="0" name=""/>
        <dsp:cNvSpPr/>
      </dsp:nvSpPr>
      <dsp:spPr>
        <a:xfrm>
          <a:off x="7722960" y="1742713"/>
          <a:ext cx="976966" cy="976966"/>
        </a:xfrm>
        <a:prstGeom prst="ellipse">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w="12700" cap="flat" cmpd="sng" algn="ctr">
          <a:solidFill>
            <a:schemeClr val="accent2">
              <a:hueOff val="4832710"/>
              <a:satOff val="-13870"/>
              <a:lumOff val="-222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7912" tIns="37912" rIns="37912" bIns="37912" numCol="1" spcCol="1270" anchor="ctr" anchorCtr="0">
          <a:noAutofit/>
        </a:bodyPr>
        <a:lstStyle/>
        <a:p>
          <a:pPr marL="0" lvl="0" indent="0" algn="ctr" defTabSz="1866900">
            <a:lnSpc>
              <a:spcPct val="90000"/>
            </a:lnSpc>
            <a:spcBef>
              <a:spcPct val="0"/>
            </a:spcBef>
            <a:spcAft>
              <a:spcPct val="35000"/>
            </a:spcAft>
            <a:buNone/>
          </a:pPr>
          <a:r>
            <a:rPr lang="en-US" sz="4200" kern="1200" dirty="0"/>
            <a:t>4</a:t>
          </a:r>
        </a:p>
      </dsp:txBody>
      <dsp:txXfrm>
        <a:off x="7866033" y="1885786"/>
        <a:ext cx="690820" cy="690820"/>
      </dsp:txXfrm>
    </dsp:sp>
    <dsp:sp modelId="{1E0B40AE-67BB-4BCE-B4C9-C4D1799C70E2}">
      <dsp:nvSpPr>
        <dsp:cNvPr id="0" name=""/>
        <dsp:cNvSpPr/>
      </dsp:nvSpPr>
      <dsp:spPr>
        <a:xfrm>
          <a:off x="7141333" y="2885280"/>
          <a:ext cx="2140220" cy="1965600"/>
        </a:xfrm>
        <a:prstGeom prst="upArrowCallout">
          <a:avLst>
            <a:gd name="adj1" fmla="val 50000"/>
            <a:gd name="adj2" fmla="val 20000"/>
            <a:gd name="adj3" fmla="val 20000"/>
            <a:gd name="adj4" fmla="val 100000"/>
          </a:avLst>
        </a:prstGeom>
        <a:solidFill>
          <a:schemeClr val="accent2">
            <a:tint val="40000"/>
            <a:alpha val="90000"/>
            <a:hueOff val="5291564"/>
            <a:satOff val="-48897"/>
            <a:lumOff val="-5512"/>
            <a:alphaOff val="0"/>
          </a:schemeClr>
        </a:solidFill>
        <a:ln w="12700" cap="flat" cmpd="sng" algn="ctr">
          <a:solidFill>
            <a:schemeClr val="accent2">
              <a:tint val="40000"/>
              <a:alpha val="90000"/>
              <a:hueOff val="5291564"/>
              <a:satOff val="-48897"/>
              <a:lumOff val="-551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8823" tIns="165100" rIns="168823" bIns="165100" numCol="1" spcCol="1270" anchor="t" anchorCtr="0">
          <a:noAutofit/>
        </a:bodyPr>
        <a:lstStyle/>
        <a:p>
          <a:pPr marL="0" lvl="0" indent="0" algn="l" defTabSz="622300">
            <a:lnSpc>
              <a:spcPct val="90000"/>
            </a:lnSpc>
            <a:spcBef>
              <a:spcPct val="0"/>
            </a:spcBef>
            <a:spcAft>
              <a:spcPct val="35000"/>
            </a:spcAft>
            <a:buNone/>
          </a:pPr>
          <a:r>
            <a:rPr lang="en-US" sz="1400" b="1" kern="1200"/>
            <a:t>Sociocultural Learning</a:t>
          </a:r>
          <a:br>
            <a:rPr lang="en-US" sz="1400" kern="1200"/>
          </a:br>
          <a:r>
            <a:rPr lang="en-US" sz="1400" kern="1200"/>
            <a:t>Meaning  shaped by social interaction, language, and classroom context. </a:t>
          </a:r>
          <a:endParaRPr lang="en-US" sz="1400" kern="1200" dirty="0"/>
        </a:p>
      </dsp:txBody>
      <dsp:txXfrm>
        <a:off x="7141333" y="3278400"/>
        <a:ext cx="2140220" cy="1572480"/>
      </dsp:txXfrm>
    </dsp:sp>
    <dsp:sp modelId="{C61A285B-D032-4B52-979C-2E0544405514}">
      <dsp:nvSpPr>
        <dsp:cNvPr id="0" name=""/>
        <dsp:cNvSpPr/>
      </dsp:nvSpPr>
      <dsp:spPr>
        <a:xfrm>
          <a:off x="9519356" y="2231160"/>
          <a:ext cx="1070110" cy="72"/>
        </a:xfrm>
        <a:prstGeom prst="rect">
          <a:avLst/>
        </a:prstGeom>
        <a:solidFill>
          <a:schemeClr val="accent2">
            <a:tint val="40000"/>
            <a:alpha val="90000"/>
            <a:hueOff val="5772616"/>
            <a:satOff val="-53342"/>
            <a:lumOff val="-6013"/>
            <a:alphaOff val="0"/>
          </a:schemeClr>
        </a:solidFill>
        <a:ln w="12700" cap="flat" cmpd="sng" algn="ctr">
          <a:solidFill>
            <a:schemeClr val="accent2">
              <a:tint val="40000"/>
              <a:alpha val="90000"/>
              <a:hueOff val="5772616"/>
              <a:satOff val="-53342"/>
              <a:lumOff val="-6013"/>
              <a:alphaOff val="0"/>
            </a:schemeClr>
          </a:solidFill>
          <a:prstDash val="solid"/>
          <a:miter lim="800000"/>
        </a:ln>
        <a:effectLst/>
      </dsp:spPr>
      <dsp:style>
        <a:lnRef idx="1">
          <a:scrgbClr r="0" g="0" b="0"/>
        </a:lnRef>
        <a:fillRef idx="1">
          <a:scrgbClr r="0" g="0" b="0"/>
        </a:fillRef>
        <a:effectRef idx="0">
          <a:scrgbClr r="0" g="0" b="0"/>
        </a:effectRef>
        <a:fontRef idx="minor"/>
      </dsp:style>
    </dsp:sp>
    <dsp:sp modelId="{B5550489-AD13-4353-88A2-701D9003902A}">
      <dsp:nvSpPr>
        <dsp:cNvPr id="0" name=""/>
        <dsp:cNvSpPr/>
      </dsp:nvSpPr>
      <dsp:spPr>
        <a:xfrm>
          <a:off x="10100983" y="1742713"/>
          <a:ext cx="976966" cy="976966"/>
        </a:xfrm>
        <a:prstGeom prst="ellips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7912" tIns="37912" rIns="37912" bIns="37912" numCol="1" spcCol="1270" anchor="ctr" anchorCtr="0">
          <a:noAutofit/>
        </a:bodyPr>
        <a:lstStyle/>
        <a:p>
          <a:pPr marL="0" lvl="0" indent="0" algn="ctr" defTabSz="1866900">
            <a:lnSpc>
              <a:spcPct val="90000"/>
            </a:lnSpc>
            <a:spcBef>
              <a:spcPct val="0"/>
            </a:spcBef>
            <a:spcAft>
              <a:spcPct val="35000"/>
            </a:spcAft>
            <a:buNone/>
          </a:pPr>
          <a:r>
            <a:rPr lang="en-US" sz="4200" kern="1200" dirty="0"/>
            <a:t>5</a:t>
          </a:r>
        </a:p>
      </dsp:txBody>
      <dsp:txXfrm>
        <a:off x="10244056" y="1885786"/>
        <a:ext cx="690820" cy="690820"/>
      </dsp:txXfrm>
    </dsp:sp>
    <dsp:sp modelId="{F5E0158C-9ED8-4237-9F96-0C0EE719FF65}">
      <dsp:nvSpPr>
        <dsp:cNvPr id="0" name=""/>
        <dsp:cNvSpPr/>
      </dsp:nvSpPr>
      <dsp:spPr>
        <a:xfrm>
          <a:off x="9518650" y="2899943"/>
          <a:ext cx="2140220" cy="1965600"/>
        </a:xfrm>
        <a:prstGeom prst="upArrowCallout">
          <a:avLst>
            <a:gd name="adj1" fmla="val 50000"/>
            <a:gd name="adj2" fmla="val 20000"/>
            <a:gd name="adj3" fmla="val 20000"/>
            <a:gd name="adj4" fmla="val 100000"/>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8823" tIns="165100" rIns="168823" bIns="165100" numCol="1" spcCol="1270" anchor="t" anchorCtr="0">
          <a:noAutofit/>
        </a:bodyPr>
        <a:lstStyle/>
        <a:p>
          <a:pPr marL="0" lvl="0" indent="0" algn="l" defTabSz="622300">
            <a:lnSpc>
              <a:spcPct val="90000"/>
            </a:lnSpc>
            <a:spcBef>
              <a:spcPct val="0"/>
            </a:spcBef>
            <a:spcAft>
              <a:spcPct val="35000"/>
            </a:spcAft>
            <a:buNone/>
          </a:pPr>
          <a:r>
            <a:rPr lang="en-US" sz="1400" b="1" kern="1200"/>
            <a:t>Implications for Education</a:t>
          </a:r>
          <a:br>
            <a:rPr lang="en-US" sz="1400" kern="1200"/>
          </a:br>
          <a:r>
            <a:rPr lang="en-US" sz="1400" kern="1200"/>
            <a:t>Need for dialogic, responsive pedagogy and stronger practitioner-informed research</a:t>
          </a:r>
          <a:r>
            <a:rPr lang="en-US" sz="1200" kern="1200"/>
            <a:t>. </a:t>
          </a:r>
          <a:endParaRPr lang="en-US" sz="1200" kern="1200" dirty="0"/>
        </a:p>
      </dsp:txBody>
      <dsp:txXfrm>
        <a:off x="9518650" y="3293063"/>
        <a:ext cx="2140220" cy="1572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C2FD5-99D4-46BA-8E41-B28E12930863}">
      <dsp:nvSpPr>
        <dsp:cNvPr id="0" name=""/>
        <dsp:cNvSpPr/>
      </dsp:nvSpPr>
      <dsp:spPr>
        <a:xfrm>
          <a:off x="167286" y="899119"/>
          <a:ext cx="907186" cy="9071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218ED-B636-43FA-A7A1-230105096357}">
      <dsp:nvSpPr>
        <dsp:cNvPr id="0" name=""/>
        <dsp:cNvSpPr/>
      </dsp:nvSpPr>
      <dsp:spPr>
        <a:xfrm>
          <a:off x="357795" y="1089628"/>
          <a:ext cx="526168" cy="52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03764-CAC8-4F89-8DBF-17732A292B3C}">
      <dsp:nvSpPr>
        <dsp:cNvPr id="0" name=""/>
        <dsp:cNvSpPr/>
      </dsp:nvSpPr>
      <dsp:spPr>
        <a:xfrm>
          <a:off x="1268869" y="899119"/>
          <a:ext cx="2138368" cy="90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dirty="0"/>
            <a:t>Ethics in Classroom Research</a:t>
          </a:r>
          <a:r>
            <a:rPr lang="en-US" sz="1100" kern="1200" dirty="0"/>
            <a:t>: using observations, field notes, semi-structured interviews, anonymity (pseudonyms), remove identifiers</a:t>
          </a:r>
        </a:p>
        <a:p>
          <a:pPr marL="0" lvl="0" indent="0" algn="l" defTabSz="488950">
            <a:lnSpc>
              <a:spcPct val="90000"/>
            </a:lnSpc>
            <a:spcBef>
              <a:spcPct val="0"/>
            </a:spcBef>
            <a:spcAft>
              <a:spcPct val="35000"/>
            </a:spcAft>
            <a:buNone/>
          </a:pPr>
          <a:endParaRPr lang="en-US" sz="1100" kern="1200" dirty="0"/>
        </a:p>
        <a:p>
          <a:pPr marL="0" lvl="0" indent="0" algn="l" defTabSz="488950">
            <a:lnSpc>
              <a:spcPct val="90000"/>
            </a:lnSpc>
            <a:spcBef>
              <a:spcPct val="0"/>
            </a:spcBef>
            <a:spcAft>
              <a:spcPct val="35000"/>
            </a:spcAft>
            <a:buNone/>
          </a:pPr>
          <a:endParaRPr lang="en-US" sz="1100" kern="1200" dirty="0"/>
        </a:p>
      </dsp:txBody>
      <dsp:txXfrm>
        <a:off x="1268869" y="899119"/>
        <a:ext cx="2138368" cy="907186"/>
      </dsp:txXfrm>
    </dsp:sp>
    <dsp:sp modelId="{2F0D496E-F7CC-48BC-960D-954951CA7F8C}">
      <dsp:nvSpPr>
        <dsp:cNvPr id="0" name=""/>
        <dsp:cNvSpPr/>
      </dsp:nvSpPr>
      <dsp:spPr>
        <a:xfrm>
          <a:off x="3779832" y="899119"/>
          <a:ext cx="907186" cy="9071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8614F-0A9F-4BC6-BE4A-03F53F93B117}">
      <dsp:nvSpPr>
        <dsp:cNvPr id="0" name=""/>
        <dsp:cNvSpPr/>
      </dsp:nvSpPr>
      <dsp:spPr>
        <a:xfrm>
          <a:off x="3970342" y="1089628"/>
          <a:ext cx="526168" cy="52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CBE511-DA3A-4E07-929D-DA117D96B083}">
      <dsp:nvSpPr>
        <dsp:cNvPr id="0" name=""/>
        <dsp:cNvSpPr/>
      </dsp:nvSpPr>
      <dsp:spPr>
        <a:xfrm>
          <a:off x="4881416" y="899119"/>
          <a:ext cx="2138368" cy="90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Research with minors in classroom settings requires strong ethical care (Cronqvist,2025)</a:t>
          </a:r>
        </a:p>
        <a:p>
          <a:pPr marL="0" lvl="0" indent="0" algn="l" defTabSz="488950">
            <a:lnSpc>
              <a:spcPct val="90000"/>
            </a:lnSpc>
            <a:spcBef>
              <a:spcPct val="0"/>
            </a:spcBef>
            <a:spcAft>
              <a:spcPct val="35000"/>
            </a:spcAft>
            <a:buNone/>
          </a:pPr>
          <a:endParaRPr lang="en-US" sz="1100" kern="1200"/>
        </a:p>
      </dsp:txBody>
      <dsp:txXfrm>
        <a:off x="4881416" y="899119"/>
        <a:ext cx="2138368" cy="907186"/>
      </dsp:txXfrm>
    </dsp:sp>
    <dsp:sp modelId="{A7CEA0D9-9559-4A72-A6E2-9D5DD3DFC7CA}">
      <dsp:nvSpPr>
        <dsp:cNvPr id="0" name=""/>
        <dsp:cNvSpPr/>
      </dsp:nvSpPr>
      <dsp:spPr>
        <a:xfrm>
          <a:off x="7392379" y="899119"/>
          <a:ext cx="907186" cy="9071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CADB9-B894-4CD0-83A0-FD7DBB6C5DFC}">
      <dsp:nvSpPr>
        <dsp:cNvPr id="0" name=""/>
        <dsp:cNvSpPr/>
      </dsp:nvSpPr>
      <dsp:spPr>
        <a:xfrm>
          <a:off x="7582888" y="1089628"/>
          <a:ext cx="526168" cy="52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D3CAAC-6A92-4F52-ACA7-309930329C48}">
      <dsp:nvSpPr>
        <dsp:cNvPr id="0" name=""/>
        <dsp:cNvSpPr/>
      </dsp:nvSpPr>
      <dsp:spPr>
        <a:xfrm>
          <a:off x="8493963" y="899119"/>
          <a:ext cx="2138368" cy="90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endParaRPr lang="en-US" sz="1100" b="1" kern="1200" dirty="0"/>
        </a:p>
        <a:p>
          <a:pPr marL="0" lvl="0" indent="0" algn="l" defTabSz="488950">
            <a:lnSpc>
              <a:spcPct val="90000"/>
            </a:lnSpc>
            <a:spcBef>
              <a:spcPct val="0"/>
            </a:spcBef>
            <a:spcAft>
              <a:spcPct val="35000"/>
            </a:spcAft>
            <a:buNone/>
          </a:pPr>
          <a:endParaRPr lang="en-US" sz="1100" b="1" kern="1200" dirty="0"/>
        </a:p>
        <a:p>
          <a:pPr marL="0" lvl="0" indent="0" algn="l" defTabSz="488950">
            <a:lnSpc>
              <a:spcPct val="90000"/>
            </a:lnSpc>
            <a:spcBef>
              <a:spcPct val="0"/>
            </a:spcBef>
            <a:spcAft>
              <a:spcPct val="35000"/>
            </a:spcAft>
            <a:buNone/>
          </a:pPr>
          <a:endParaRPr lang="en-US" sz="1100" b="1" kern="1200" dirty="0"/>
        </a:p>
        <a:p>
          <a:pPr marL="0" lvl="0" indent="0" algn="l" defTabSz="488950">
            <a:lnSpc>
              <a:spcPct val="90000"/>
            </a:lnSpc>
            <a:spcBef>
              <a:spcPct val="0"/>
            </a:spcBef>
            <a:spcAft>
              <a:spcPct val="35000"/>
            </a:spcAft>
            <a:buNone/>
          </a:pPr>
          <a:endParaRPr lang="en-US" sz="1100" b="1" kern="1200" dirty="0"/>
        </a:p>
        <a:p>
          <a:pPr marL="0" lvl="0" indent="0" algn="l" defTabSz="488950">
            <a:lnSpc>
              <a:spcPct val="90000"/>
            </a:lnSpc>
            <a:spcBef>
              <a:spcPct val="0"/>
            </a:spcBef>
            <a:spcAft>
              <a:spcPct val="35000"/>
            </a:spcAft>
            <a:buNone/>
          </a:pPr>
          <a:endParaRPr lang="en-US" sz="1100" b="1" kern="1200" dirty="0"/>
        </a:p>
        <a:p>
          <a:pPr marL="0" lvl="0" indent="0" algn="l" defTabSz="488950">
            <a:lnSpc>
              <a:spcPct val="90000"/>
            </a:lnSpc>
            <a:spcBef>
              <a:spcPct val="0"/>
            </a:spcBef>
            <a:spcAft>
              <a:spcPct val="35000"/>
            </a:spcAft>
            <a:buNone/>
          </a:pPr>
          <a:r>
            <a:rPr lang="en-US" sz="1100" b="1" kern="1200" dirty="0"/>
            <a:t>Teleological ethics (consequence-based):</a:t>
          </a:r>
          <a:r>
            <a:rPr lang="en-US" sz="1100" kern="1200" dirty="0"/>
            <a:t> focus on outcomes and impact (Bos,2020) </a:t>
          </a:r>
        </a:p>
        <a:p>
          <a:pPr marL="0" lvl="0" indent="0" algn="l" defTabSz="488950">
            <a:lnSpc>
              <a:spcPct val="90000"/>
            </a:lnSpc>
            <a:spcBef>
              <a:spcPct val="0"/>
            </a:spcBef>
            <a:spcAft>
              <a:spcPct val="35000"/>
            </a:spcAft>
            <a:buNone/>
          </a:pPr>
          <a:r>
            <a:rPr lang="en-US" sz="1100" kern="1200" dirty="0"/>
            <a:t>Adapt methods to reduce discomfort and risk</a:t>
          </a:r>
        </a:p>
        <a:p>
          <a:pPr marL="0" lvl="0" indent="0" algn="l" defTabSz="488950">
            <a:lnSpc>
              <a:spcPct val="90000"/>
            </a:lnSpc>
            <a:spcBef>
              <a:spcPct val="0"/>
            </a:spcBef>
            <a:spcAft>
              <a:spcPct val="35000"/>
            </a:spcAft>
            <a:buNone/>
          </a:pPr>
          <a:r>
            <a:rPr lang="en-US" sz="1100" kern="1200" dirty="0"/>
            <a:t>Research quality &amp; reliability (Cronqvist, 2025). </a:t>
          </a:r>
          <a:endParaRPr lang="sv-SE" sz="1100" kern="1200" dirty="0"/>
        </a:p>
        <a:p>
          <a:pPr marL="0" lvl="0" indent="0" algn="l" defTabSz="488950">
            <a:lnSpc>
              <a:spcPct val="90000"/>
            </a:lnSpc>
            <a:spcBef>
              <a:spcPct val="0"/>
            </a:spcBef>
            <a:spcAft>
              <a:spcPct val="35000"/>
            </a:spcAft>
            <a:buNone/>
          </a:pPr>
          <a:r>
            <a:rPr lang="sv-SE" sz="1100" kern="1200" dirty="0"/>
            <a:t>Institutional   guidelines on Ethics (UWTSD)</a:t>
          </a:r>
          <a:endParaRPr lang="en-US" sz="1100" kern="1200" dirty="0"/>
        </a:p>
      </dsp:txBody>
      <dsp:txXfrm>
        <a:off x="8493963" y="899119"/>
        <a:ext cx="2138368" cy="907186"/>
      </dsp:txXfrm>
    </dsp:sp>
    <dsp:sp modelId="{57FA0491-6A73-4076-B0DD-9A4644A01849}">
      <dsp:nvSpPr>
        <dsp:cNvPr id="0" name=""/>
        <dsp:cNvSpPr/>
      </dsp:nvSpPr>
      <dsp:spPr>
        <a:xfrm>
          <a:off x="167286" y="2546238"/>
          <a:ext cx="907186" cy="9071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1051C-DC13-474F-84E3-951D783600B6}">
      <dsp:nvSpPr>
        <dsp:cNvPr id="0" name=""/>
        <dsp:cNvSpPr/>
      </dsp:nvSpPr>
      <dsp:spPr>
        <a:xfrm>
          <a:off x="357795" y="2736747"/>
          <a:ext cx="526168" cy="52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E7874-E5F3-4BA1-B3A1-0072ECCFA380}">
      <dsp:nvSpPr>
        <dsp:cNvPr id="0" name=""/>
        <dsp:cNvSpPr/>
      </dsp:nvSpPr>
      <dsp:spPr>
        <a:xfrm>
          <a:off x="1268869" y="2546238"/>
          <a:ext cx="2138368" cy="90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dirty="0"/>
            <a:t>Deontological ethics (duty-based):</a:t>
          </a:r>
          <a:r>
            <a:rPr lang="en-US" sz="1100" kern="1200" dirty="0"/>
            <a:t> follow rules, rights, and obligations (Bos,2020) Follow data protection standards (e.g., GDPR, school rules)                       Participation is voluntary and unrelated to grading. Strict procedures, consent, data protection(Bos,2020) </a:t>
          </a:r>
        </a:p>
      </dsp:txBody>
      <dsp:txXfrm>
        <a:off x="1268869" y="2546238"/>
        <a:ext cx="2138368" cy="907186"/>
      </dsp:txXfrm>
    </dsp:sp>
    <dsp:sp modelId="{EAD44C0A-ED6F-4AC3-8BF5-0C240829E503}">
      <dsp:nvSpPr>
        <dsp:cNvPr id="0" name=""/>
        <dsp:cNvSpPr/>
      </dsp:nvSpPr>
      <dsp:spPr>
        <a:xfrm>
          <a:off x="3779832" y="2546238"/>
          <a:ext cx="907186" cy="90718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AC8C0-9D5F-4D63-8864-49B0CDDCE905}">
      <dsp:nvSpPr>
        <dsp:cNvPr id="0" name=""/>
        <dsp:cNvSpPr/>
      </dsp:nvSpPr>
      <dsp:spPr>
        <a:xfrm>
          <a:off x="3970342" y="2736747"/>
          <a:ext cx="526168" cy="52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AC5C4-522B-4B4D-866F-E4D1005D2537}">
      <dsp:nvSpPr>
        <dsp:cNvPr id="0" name=""/>
        <dsp:cNvSpPr/>
      </dsp:nvSpPr>
      <dsp:spPr>
        <a:xfrm>
          <a:off x="4881416" y="2546238"/>
          <a:ext cx="2138368" cy="90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dirty="0"/>
            <a:t>Balancing</a:t>
          </a:r>
          <a:r>
            <a:rPr lang="en-US" sz="1100" kern="1200" dirty="0"/>
            <a:t> </a:t>
          </a:r>
          <a:r>
            <a:rPr lang="en-US" sz="1100" b="1" kern="1200" dirty="0"/>
            <a:t>student rights</a:t>
          </a:r>
          <a:r>
            <a:rPr lang="en-US" sz="1100" kern="1200" dirty="0"/>
            <a:t> </a:t>
          </a:r>
          <a:r>
            <a:rPr lang="en-US" sz="1100" b="1" kern="1200" dirty="0"/>
            <a:t>with</a:t>
          </a:r>
          <a:r>
            <a:rPr lang="en-US" sz="1100" kern="1200" dirty="0"/>
            <a:t> </a:t>
          </a:r>
          <a:r>
            <a:rPr lang="en-US" sz="1100" b="1" kern="1200" dirty="0"/>
            <a:t>benefits of knowledge</a:t>
          </a:r>
        </a:p>
        <a:p>
          <a:pPr marL="0" lvl="0" indent="0" algn="l" defTabSz="488950">
            <a:lnSpc>
              <a:spcPct val="90000"/>
            </a:lnSpc>
            <a:spcBef>
              <a:spcPct val="0"/>
            </a:spcBef>
            <a:spcAft>
              <a:spcPct val="35000"/>
            </a:spcAft>
            <a:buNone/>
          </a:pPr>
          <a:r>
            <a:rPr lang="en-US" sz="1100" kern="1200" dirty="0"/>
            <a:t>Considering bias (Baldwin,2020)</a:t>
          </a:r>
        </a:p>
      </dsp:txBody>
      <dsp:txXfrm>
        <a:off x="4881416" y="2546238"/>
        <a:ext cx="2138368" cy="9071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A2815-2C47-48EA-A18A-8DE17543B63E}">
      <dsp:nvSpPr>
        <dsp:cNvPr id="0" name=""/>
        <dsp:cNvSpPr/>
      </dsp:nvSpPr>
      <dsp:spPr>
        <a:xfrm>
          <a:off x="0" y="2489"/>
          <a:ext cx="66425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5E11BD8-5D1C-44D9-B550-1C386B8A8BB2}">
      <dsp:nvSpPr>
        <dsp:cNvPr id="0" name=""/>
        <dsp:cNvSpPr/>
      </dsp:nvSpPr>
      <dsp:spPr>
        <a:xfrm>
          <a:off x="0" y="2489"/>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Strengths</a:t>
          </a:r>
          <a:endParaRPr lang="en-US" sz="1600" kern="1200" dirty="0"/>
        </a:p>
      </dsp:txBody>
      <dsp:txXfrm>
        <a:off x="0" y="2489"/>
        <a:ext cx="6642533" cy="424476"/>
      </dsp:txXfrm>
    </dsp:sp>
    <dsp:sp modelId="{6B817851-ECE6-4618-8433-66F6DE145447}">
      <dsp:nvSpPr>
        <dsp:cNvPr id="0" name=""/>
        <dsp:cNvSpPr/>
      </dsp:nvSpPr>
      <dsp:spPr>
        <a:xfrm>
          <a:off x="0" y="426966"/>
          <a:ext cx="6642533" cy="0"/>
        </a:xfrm>
        <a:prstGeom prst="line">
          <a:avLst/>
        </a:prstGeom>
        <a:gradFill rotWithShape="0">
          <a:gsLst>
            <a:gs pos="0">
              <a:schemeClr val="accent2">
                <a:hueOff val="585783"/>
                <a:satOff val="-1681"/>
                <a:lumOff val="-2692"/>
                <a:alphaOff val="0"/>
                <a:satMod val="103000"/>
                <a:lumMod val="102000"/>
                <a:tint val="94000"/>
              </a:schemeClr>
            </a:gs>
            <a:gs pos="50000">
              <a:schemeClr val="accent2">
                <a:hueOff val="585783"/>
                <a:satOff val="-1681"/>
                <a:lumOff val="-2692"/>
                <a:alphaOff val="0"/>
                <a:satMod val="110000"/>
                <a:lumMod val="100000"/>
                <a:shade val="100000"/>
              </a:schemeClr>
            </a:gs>
            <a:gs pos="100000">
              <a:schemeClr val="accent2">
                <a:hueOff val="585783"/>
                <a:satOff val="-1681"/>
                <a:lumOff val="-2692"/>
                <a:alphaOff val="0"/>
                <a:lumMod val="99000"/>
                <a:satMod val="120000"/>
                <a:shade val="78000"/>
              </a:schemeClr>
            </a:gs>
          </a:gsLst>
          <a:lin ang="5400000" scaled="0"/>
        </a:gradFill>
        <a:ln w="12700" cap="flat" cmpd="sng" algn="ctr">
          <a:solidFill>
            <a:schemeClr val="accent2">
              <a:hueOff val="585783"/>
              <a:satOff val="-1681"/>
              <a:lumOff val="-269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BCBDD7-3AD3-446E-B0A3-F7821F80E33B}">
      <dsp:nvSpPr>
        <dsp:cNvPr id="0" name=""/>
        <dsp:cNvSpPr/>
      </dsp:nvSpPr>
      <dsp:spPr>
        <a:xfrm>
          <a:off x="0" y="426966"/>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Real classroom data (context specific)</a:t>
          </a:r>
        </a:p>
      </dsp:txBody>
      <dsp:txXfrm>
        <a:off x="0" y="426966"/>
        <a:ext cx="6642533" cy="424476"/>
      </dsp:txXfrm>
    </dsp:sp>
    <dsp:sp modelId="{CFD87A35-5DD2-48B3-8804-94345DE67707}">
      <dsp:nvSpPr>
        <dsp:cNvPr id="0" name=""/>
        <dsp:cNvSpPr/>
      </dsp:nvSpPr>
      <dsp:spPr>
        <a:xfrm>
          <a:off x="0" y="851443"/>
          <a:ext cx="6642533" cy="0"/>
        </a:xfrm>
        <a:prstGeom prst="line">
          <a:avLst/>
        </a:prstGeom>
        <a:gradFill rotWithShape="0">
          <a:gsLst>
            <a:gs pos="0">
              <a:schemeClr val="accent2">
                <a:hueOff val="1171566"/>
                <a:satOff val="-3362"/>
                <a:lumOff val="-5383"/>
                <a:alphaOff val="0"/>
                <a:satMod val="103000"/>
                <a:lumMod val="102000"/>
                <a:tint val="94000"/>
              </a:schemeClr>
            </a:gs>
            <a:gs pos="50000">
              <a:schemeClr val="accent2">
                <a:hueOff val="1171566"/>
                <a:satOff val="-3362"/>
                <a:lumOff val="-5383"/>
                <a:alphaOff val="0"/>
                <a:satMod val="110000"/>
                <a:lumMod val="100000"/>
                <a:shade val="100000"/>
              </a:schemeClr>
            </a:gs>
            <a:gs pos="100000">
              <a:schemeClr val="accent2">
                <a:hueOff val="1171566"/>
                <a:satOff val="-3362"/>
                <a:lumOff val="-5383"/>
                <a:alphaOff val="0"/>
                <a:lumMod val="99000"/>
                <a:satMod val="120000"/>
                <a:shade val="78000"/>
              </a:schemeClr>
            </a:gs>
          </a:gsLst>
          <a:lin ang="5400000" scaled="0"/>
        </a:gradFill>
        <a:ln w="12700" cap="flat" cmpd="sng" algn="ctr">
          <a:solidFill>
            <a:schemeClr val="accent2">
              <a:hueOff val="1171566"/>
              <a:satOff val="-3362"/>
              <a:lumOff val="-53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DFE6D58-C040-4244-B18B-955CBFEA8419}">
      <dsp:nvSpPr>
        <dsp:cNvPr id="0" name=""/>
        <dsp:cNvSpPr/>
      </dsp:nvSpPr>
      <dsp:spPr>
        <a:xfrm>
          <a:off x="0" y="851443"/>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Deep interactional insight, in-depth data from observations and interviews,  </a:t>
          </a:r>
        </a:p>
      </dsp:txBody>
      <dsp:txXfrm>
        <a:off x="0" y="851443"/>
        <a:ext cx="6642533" cy="424476"/>
      </dsp:txXfrm>
    </dsp:sp>
    <dsp:sp modelId="{70D235D9-2D2C-462D-A45E-3A178B333CE8}">
      <dsp:nvSpPr>
        <dsp:cNvPr id="0" name=""/>
        <dsp:cNvSpPr/>
      </dsp:nvSpPr>
      <dsp:spPr>
        <a:xfrm>
          <a:off x="0" y="1275920"/>
          <a:ext cx="6642533" cy="0"/>
        </a:xfrm>
        <a:prstGeom prst="line">
          <a:avLst/>
        </a:prstGeom>
        <a:gradFill rotWithShape="0">
          <a:gsLst>
            <a:gs pos="0">
              <a:schemeClr val="accent2">
                <a:hueOff val="1757349"/>
                <a:satOff val="-5044"/>
                <a:lumOff val="-8075"/>
                <a:alphaOff val="0"/>
                <a:satMod val="103000"/>
                <a:lumMod val="102000"/>
                <a:tint val="94000"/>
              </a:schemeClr>
            </a:gs>
            <a:gs pos="50000">
              <a:schemeClr val="accent2">
                <a:hueOff val="1757349"/>
                <a:satOff val="-5044"/>
                <a:lumOff val="-8075"/>
                <a:alphaOff val="0"/>
                <a:satMod val="110000"/>
                <a:lumMod val="100000"/>
                <a:shade val="100000"/>
              </a:schemeClr>
            </a:gs>
            <a:gs pos="100000">
              <a:schemeClr val="accent2">
                <a:hueOff val="1757349"/>
                <a:satOff val="-5044"/>
                <a:lumOff val="-8075"/>
                <a:alphaOff val="0"/>
                <a:lumMod val="99000"/>
                <a:satMod val="120000"/>
                <a:shade val="78000"/>
              </a:schemeClr>
            </a:gs>
          </a:gsLst>
          <a:lin ang="5400000" scaled="0"/>
        </a:gradFill>
        <a:ln w="12700" cap="flat" cmpd="sng" algn="ctr">
          <a:solidFill>
            <a:schemeClr val="accent2">
              <a:hueOff val="1757349"/>
              <a:satOff val="-5044"/>
              <a:lumOff val="-807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AB25CA-DFBA-4CFB-81BE-EC3C481D067C}">
      <dsp:nvSpPr>
        <dsp:cNvPr id="0" name=""/>
        <dsp:cNvSpPr/>
      </dsp:nvSpPr>
      <dsp:spPr>
        <a:xfrm>
          <a:off x="0" y="1275920"/>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Weaknesses</a:t>
          </a:r>
          <a:endParaRPr lang="en-US" sz="1600" kern="1200" dirty="0"/>
        </a:p>
      </dsp:txBody>
      <dsp:txXfrm>
        <a:off x="0" y="1275920"/>
        <a:ext cx="6642533" cy="424476"/>
      </dsp:txXfrm>
    </dsp:sp>
    <dsp:sp modelId="{E84F1F73-AB54-4A33-8DD2-AA414A93F087}">
      <dsp:nvSpPr>
        <dsp:cNvPr id="0" name=""/>
        <dsp:cNvSpPr/>
      </dsp:nvSpPr>
      <dsp:spPr>
        <a:xfrm>
          <a:off x="0" y="1700397"/>
          <a:ext cx="6642533" cy="0"/>
        </a:xfrm>
        <a:prstGeom prst="line">
          <a:avLst/>
        </a:prstGeom>
        <a:gradFill rotWithShape="0">
          <a:gsLst>
            <a:gs pos="0">
              <a:schemeClr val="accent2">
                <a:hueOff val="2343132"/>
                <a:satOff val="-6725"/>
                <a:lumOff val="-10767"/>
                <a:alphaOff val="0"/>
                <a:satMod val="103000"/>
                <a:lumMod val="102000"/>
                <a:tint val="94000"/>
              </a:schemeClr>
            </a:gs>
            <a:gs pos="50000">
              <a:schemeClr val="accent2">
                <a:hueOff val="2343132"/>
                <a:satOff val="-6725"/>
                <a:lumOff val="-10767"/>
                <a:alphaOff val="0"/>
                <a:satMod val="110000"/>
                <a:lumMod val="100000"/>
                <a:shade val="100000"/>
              </a:schemeClr>
            </a:gs>
            <a:gs pos="100000">
              <a:schemeClr val="accent2">
                <a:hueOff val="2343132"/>
                <a:satOff val="-6725"/>
                <a:lumOff val="-10767"/>
                <a:alphaOff val="0"/>
                <a:lumMod val="99000"/>
                <a:satMod val="120000"/>
                <a:shade val="78000"/>
              </a:schemeClr>
            </a:gs>
          </a:gsLst>
          <a:lin ang="5400000" scaled="0"/>
        </a:gradFill>
        <a:ln w="12700" cap="flat" cmpd="sng" algn="ctr">
          <a:solidFill>
            <a:schemeClr val="accent2">
              <a:hueOff val="2343132"/>
              <a:satOff val="-6725"/>
              <a:lumOff val="-1076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04C817-88DD-40A0-8F99-A79C57EE7A74}">
      <dsp:nvSpPr>
        <dsp:cNvPr id="0" name=""/>
        <dsp:cNvSpPr/>
      </dsp:nvSpPr>
      <dsp:spPr>
        <a:xfrm>
          <a:off x="0" y="1700397"/>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Time-intensive data collection</a:t>
          </a:r>
        </a:p>
      </dsp:txBody>
      <dsp:txXfrm>
        <a:off x="0" y="1700397"/>
        <a:ext cx="6642533" cy="424476"/>
      </dsp:txXfrm>
    </dsp:sp>
    <dsp:sp modelId="{9ABA0691-0DBF-44D0-ADD0-4566D6C056FA}">
      <dsp:nvSpPr>
        <dsp:cNvPr id="0" name=""/>
        <dsp:cNvSpPr/>
      </dsp:nvSpPr>
      <dsp:spPr>
        <a:xfrm>
          <a:off x="0" y="2124874"/>
          <a:ext cx="6642533" cy="0"/>
        </a:xfrm>
        <a:prstGeom prst="line">
          <a:avLst/>
        </a:prstGeom>
        <a:gradFill rotWithShape="0">
          <a:gsLst>
            <a:gs pos="0">
              <a:schemeClr val="accent2">
                <a:hueOff val="2928915"/>
                <a:satOff val="-8406"/>
                <a:lumOff val="-13459"/>
                <a:alphaOff val="0"/>
                <a:satMod val="103000"/>
                <a:lumMod val="102000"/>
                <a:tint val="94000"/>
              </a:schemeClr>
            </a:gs>
            <a:gs pos="50000">
              <a:schemeClr val="accent2">
                <a:hueOff val="2928915"/>
                <a:satOff val="-8406"/>
                <a:lumOff val="-13459"/>
                <a:alphaOff val="0"/>
                <a:satMod val="110000"/>
                <a:lumMod val="100000"/>
                <a:shade val="100000"/>
              </a:schemeClr>
            </a:gs>
            <a:gs pos="100000">
              <a:schemeClr val="accent2">
                <a:hueOff val="2928915"/>
                <a:satOff val="-8406"/>
                <a:lumOff val="-13459"/>
                <a:alphaOff val="0"/>
                <a:lumMod val="99000"/>
                <a:satMod val="120000"/>
                <a:shade val="78000"/>
              </a:schemeClr>
            </a:gs>
          </a:gsLst>
          <a:lin ang="5400000" scaled="0"/>
        </a:gradFill>
        <a:ln w="12700" cap="flat" cmpd="sng" algn="ctr">
          <a:solidFill>
            <a:schemeClr val="accent2">
              <a:hueOff val="2928915"/>
              <a:satOff val="-8406"/>
              <a:lumOff val="-1345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0A534CC-0740-44F9-B08C-0D667A0BCE88}">
      <dsp:nvSpPr>
        <dsp:cNvPr id="0" name=""/>
        <dsp:cNvSpPr/>
      </dsp:nvSpPr>
      <dsp:spPr>
        <a:xfrm>
          <a:off x="0" y="2124874"/>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Small scale qualitative study </a:t>
          </a:r>
        </a:p>
      </dsp:txBody>
      <dsp:txXfrm>
        <a:off x="0" y="2124874"/>
        <a:ext cx="6642533" cy="424476"/>
      </dsp:txXfrm>
    </dsp:sp>
    <dsp:sp modelId="{D76EC783-3F70-48A8-AE14-4319181B603F}">
      <dsp:nvSpPr>
        <dsp:cNvPr id="0" name=""/>
        <dsp:cNvSpPr/>
      </dsp:nvSpPr>
      <dsp:spPr>
        <a:xfrm>
          <a:off x="0" y="2549351"/>
          <a:ext cx="6642533" cy="0"/>
        </a:xfrm>
        <a:prstGeom prst="line">
          <a:avLst/>
        </a:prstGeom>
        <a:gradFill rotWithShape="0">
          <a:gsLst>
            <a:gs pos="0">
              <a:schemeClr val="accent2">
                <a:hueOff val="3514698"/>
                <a:satOff val="-10087"/>
                <a:lumOff val="-16150"/>
                <a:alphaOff val="0"/>
                <a:satMod val="103000"/>
                <a:lumMod val="102000"/>
                <a:tint val="94000"/>
              </a:schemeClr>
            </a:gs>
            <a:gs pos="50000">
              <a:schemeClr val="accent2">
                <a:hueOff val="3514698"/>
                <a:satOff val="-10087"/>
                <a:lumOff val="-16150"/>
                <a:alphaOff val="0"/>
                <a:satMod val="110000"/>
                <a:lumMod val="100000"/>
                <a:shade val="100000"/>
              </a:schemeClr>
            </a:gs>
            <a:gs pos="100000">
              <a:schemeClr val="accent2">
                <a:hueOff val="3514698"/>
                <a:satOff val="-10087"/>
                <a:lumOff val="-16150"/>
                <a:alphaOff val="0"/>
                <a:lumMod val="99000"/>
                <a:satMod val="120000"/>
                <a:shade val="78000"/>
              </a:schemeClr>
            </a:gs>
          </a:gsLst>
          <a:lin ang="5400000" scaled="0"/>
        </a:gradFill>
        <a:ln w="12700" cap="flat" cmpd="sng" algn="ctr">
          <a:solidFill>
            <a:schemeClr val="accent2">
              <a:hueOff val="3514698"/>
              <a:satOff val="-10087"/>
              <a:lumOff val="-1615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BA87F5-F6CB-4562-B08E-673BD2764871}">
      <dsp:nvSpPr>
        <dsp:cNvPr id="0" name=""/>
        <dsp:cNvSpPr/>
      </dsp:nvSpPr>
      <dsp:spPr>
        <a:xfrm>
          <a:off x="0" y="2549351"/>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Opportunities</a:t>
          </a:r>
          <a:endParaRPr lang="en-US" sz="1600" kern="1200"/>
        </a:p>
      </dsp:txBody>
      <dsp:txXfrm>
        <a:off x="0" y="2549351"/>
        <a:ext cx="6642533" cy="424476"/>
      </dsp:txXfrm>
    </dsp:sp>
    <dsp:sp modelId="{857B3F2F-E6B0-4F48-B95A-E8B8ABAAF186}">
      <dsp:nvSpPr>
        <dsp:cNvPr id="0" name=""/>
        <dsp:cNvSpPr/>
      </dsp:nvSpPr>
      <dsp:spPr>
        <a:xfrm>
          <a:off x="0" y="2973827"/>
          <a:ext cx="6642533" cy="0"/>
        </a:xfrm>
        <a:prstGeom prst="line">
          <a:avLst/>
        </a:prstGeom>
        <a:gradFill rotWithShape="0">
          <a:gsLst>
            <a:gs pos="0">
              <a:schemeClr val="accent2">
                <a:hueOff val="4100481"/>
                <a:satOff val="-11768"/>
                <a:lumOff val="-18842"/>
                <a:alphaOff val="0"/>
                <a:satMod val="103000"/>
                <a:lumMod val="102000"/>
                <a:tint val="94000"/>
              </a:schemeClr>
            </a:gs>
            <a:gs pos="50000">
              <a:schemeClr val="accent2">
                <a:hueOff val="4100481"/>
                <a:satOff val="-11768"/>
                <a:lumOff val="-18842"/>
                <a:alphaOff val="0"/>
                <a:satMod val="110000"/>
                <a:lumMod val="100000"/>
                <a:shade val="100000"/>
              </a:schemeClr>
            </a:gs>
            <a:gs pos="100000">
              <a:schemeClr val="accent2">
                <a:hueOff val="4100481"/>
                <a:satOff val="-11768"/>
                <a:lumOff val="-18842"/>
                <a:alphaOff val="0"/>
                <a:lumMod val="99000"/>
                <a:satMod val="120000"/>
                <a:shade val="78000"/>
              </a:schemeClr>
            </a:gs>
          </a:gsLst>
          <a:lin ang="5400000" scaled="0"/>
        </a:gradFill>
        <a:ln w="12700" cap="flat" cmpd="sng" algn="ctr">
          <a:solidFill>
            <a:schemeClr val="accent2">
              <a:hueOff val="4100481"/>
              <a:satOff val="-11768"/>
              <a:lumOff val="-1884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CCEA5D0-542F-43B0-B5E1-9A83C04B898B}">
      <dsp:nvSpPr>
        <dsp:cNvPr id="0" name=""/>
        <dsp:cNvSpPr/>
      </dsp:nvSpPr>
      <dsp:spPr>
        <a:xfrm>
          <a:off x="0" y="2973827"/>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Contributes to inclusive education and scaffolding research  </a:t>
          </a:r>
        </a:p>
      </dsp:txBody>
      <dsp:txXfrm>
        <a:off x="0" y="2973827"/>
        <a:ext cx="6642533" cy="424476"/>
      </dsp:txXfrm>
    </dsp:sp>
    <dsp:sp modelId="{5C5C2607-E1AA-4384-B66F-A06B16680C72}">
      <dsp:nvSpPr>
        <dsp:cNvPr id="0" name=""/>
        <dsp:cNvSpPr/>
      </dsp:nvSpPr>
      <dsp:spPr>
        <a:xfrm>
          <a:off x="0" y="3398304"/>
          <a:ext cx="6642533" cy="0"/>
        </a:xfrm>
        <a:prstGeom prst="line">
          <a:avLst/>
        </a:prstGeom>
        <a:gradFill rotWithShape="0">
          <a:gsLst>
            <a:gs pos="0">
              <a:schemeClr val="accent2">
                <a:hueOff val="4686264"/>
                <a:satOff val="-13449"/>
                <a:lumOff val="-21534"/>
                <a:alphaOff val="0"/>
                <a:satMod val="103000"/>
                <a:lumMod val="102000"/>
                <a:tint val="94000"/>
              </a:schemeClr>
            </a:gs>
            <a:gs pos="50000">
              <a:schemeClr val="accent2">
                <a:hueOff val="4686264"/>
                <a:satOff val="-13449"/>
                <a:lumOff val="-21534"/>
                <a:alphaOff val="0"/>
                <a:satMod val="110000"/>
                <a:lumMod val="100000"/>
                <a:shade val="100000"/>
              </a:schemeClr>
            </a:gs>
            <a:gs pos="100000">
              <a:schemeClr val="accent2">
                <a:hueOff val="4686264"/>
                <a:satOff val="-13449"/>
                <a:lumOff val="-21534"/>
                <a:alphaOff val="0"/>
                <a:lumMod val="99000"/>
                <a:satMod val="120000"/>
                <a:shade val="78000"/>
              </a:schemeClr>
            </a:gs>
          </a:gsLst>
          <a:lin ang="5400000" scaled="0"/>
        </a:gradFill>
        <a:ln w="12700" cap="flat" cmpd="sng" algn="ctr">
          <a:solidFill>
            <a:schemeClr val="accent2">
              <a:hueOff val="4686264"/>
              <a:satOff val="-13449"/>
              <a:lumOff val="-2153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DA969C-B1C1-4026-8878-81474F3C3AA6}">
      <dsp:nvSpPr>
        <dsp:cNvPr id="0" name=""/>
        <dsp:cNvSpPr/>
      </dsp:nvSpPr>
      <dsp:spPr>
        <a:xfrm>
          <a:off x="0" y="3398304"/>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Contributes to sociocultural theory </a:t>
          </a:r>
        </a:p>
      </dsp:txBody>
      <dsp:txXfrm>
        <a:off x="0" y="3398304"/>
        <a:ext cx="6642533" cy="424476"/>
      </dsp:txXfrm>
    </dsp:sp>
    <dsp:sp modelId="{8FE3F566-FF38-4A92-8D67-29962A46F7C3}">
      <dsp:nvSpPr>
        <dsp:cNvPr id="0" name=""/>
        <dsp:cNvSpPr/>
      </dsp:nvSpPr>
      <dsp:spPr>
        <a:xfrm>
          <a:off x="0" y="3822781"/>
          <a:ext cx="6642533" cy="0"/>
        </a:xfrm>
        <a:prstGeom prst="line">
          <a:avLst/>
        </a:prstGeom>
        <a:gradFill rotWithShape="0">
          <a:gsLst>
            <a:gs pos="0">
              <a:schemeClr val="accent2">
                <a:hueOff val="5272048"/>
                <a:satOff val="-15131"/>
                <a:lumOff val="-24226"/>
                <a:alphaOff val="0"/>
                <a:satMod val="103000"/>
                <a:lumMod val="102000"/>
                <a:tint val="94000"/>
              </a:schemeClr>
            </a:gs>
            <a:gs pos="50000">
              <a:schemeClr val="accent2">
                <a:hueOff val="5272048"/>
                <a:satOff val="-15131"/>
                <a:lumOff val="-24226"/>
                <a:alphaOff val="0"/>
                <a:satMod val="110000"/>
                <a:lumMod val="100000"/>
                <a:shade val="100000"/>
              </a:schemeClr>
            </a:gs>
            <a:gs pos="100000">
              <a:schemeClr val="accent2">
                <a:hueOff val="5272048"/>
                <a:satOff val="-15131"/>
                <a:lumOff val="-24226"/>
                <a:alphaOff val="0"/>
                <a:lumMod val="99000"/>
                <a:satMod val="120000"/>
                <a:shade val="78000"/>
              </a:schemeClr>
            </a:gs>
          </a:gsLst>
          <a:lin ang="5400000" scaled="0"/>
        </a:gradFill>
        <a:ln w="12700" cap="flat" cmpd="sng" algn="ctr">
          <a:solidFill>
            <a:schemeClr val="accent2">
              <a:hueOff val="5272048"/>
              <a:satOff val="-15131"/>
              <a:lumOff val="-2422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0AEFAD-78AA-4846-ACB1-0FB53ECDB0BD}">
      <dsp:nvSpPr>
        <dsp:cNvPr id="0" name=""/>
        <dsp:cNvSpPr/>
      </dsp:nvSpPr>
      <dsp:spPr>
        <a:xfrm>
          <a:off x="0" y="3822781"/>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Threats</a:t>
          </a:r>
          <a:endParaRPr lang="en-US" sz="1600" kern="1200" dirty="0"/>
        </a:p>
      </dsp:txBody>
      <dsp:txXfrm>
        <a:off x="0" y="3822781"/>
        <a:ext cx="6642533" cy="424476"/>
      </dsp:txXfrm>
    </dsp:sp>
    <dsp:sp modelId="{56902B16-4464-4AC9-A8F7-23ABDBCDC39E}">
      <dsp:nvSpPr>
        <dsp:cNvPr id="0" name=""/>
        <dsp:cNvSpPr/>
      </dsp:nvSpPr>
      <dsp:spPr>
        <a:xfrm>
          <a:off x="0" y="4247258"/>
          <a:ext cx="6642533" cy="0"/>
        </a:xfrm>
        <a:prstGeom prst="line">
          <a:avLst/>
        </a:prstGeom>
        <a:gradFill rotWithShape="0">
          <a:gsLst>
            <a:gs pos="0">
              <a:schemeClr val="accent2">
                <a:hueOff val="5857831"/>
                <a:satOff val="-16812"/>
                <a:lumOff val="-26917"/>
                <a:alphaOff val="0"/>
                <a:satMod val="103000"/>
                <a:lumMod val="102000"/>
                <a:tint val="94000"/>
              </a:schemeClr>
            </a:gs>
            <a:gs pos="50000">
              <a:schemeClr val="accent2">
                <a:hueOff val="5857831"/>
                <a:satOff val="-16812"/>
                <a:lumOff val="-26917"/>
                <a:alphaOff val="0"/>
                <a:satMod val="110000"/>
                <a:lumMod val="100000"/>
                <a:shade val="100000"/>
              </a:schemeClr>
            </a:gs>
            <a:gs pos="100000">
              <a:schemeClr val="accent2">
                <a:hueOff val="5857831"/>
                <a:satOff val="-16812"/>
                <a:lumOff val="-26917"/>
                <a:alphaOff val="0"/>
                <a:lumMod val="99000"/>
                <a:satMod val="120000"/>
                <a:shade val="78000"/>
              </a:schemeClr>
            </a:gs>
          </a:gsLst>
          <a:lin ang="5400000" scaled="0"/>
        </a:gradFill>
        <a:ln w="12700" cap="flat" cmpd="sng" algn="ctr">
          <a:solidFill>
            <a:schemeClr val="accent2">
              <a:hueOff val="5857831"/>
              <a:satOff val="-16812"/>
              <a:lumOff val="-2691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1931F7-8DB4-4294-8CE1-8FE7BC6266EA}">
      <dsp:nvSpPr>
        <dsp:cNvPr id="0" name=""/>
        <dsp:cNvSpPr/>
      </dsp:nvSpPr>
      <dsp:spPr>
        <a:xfrm>
          <a:off x="0" y="4247258"/>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Access to classrooms </a:t>
          </a:r>
        </a:p>
      </dsp:txBody>
      <dsp:txXfrm>
        <a:off x="0" y="4247258"/>
        <a:ext cx="6642533" cy="424476"/>
      </dsp:txXfrm>
    </dsp:sp>
    <dsp:sp modelId="{B670964E-31D5-4287-B245-922FAABED68E}">
      <dsp:nvSpPr>
        <dsp:cNvPr id="0" name=""/>
        <dsp:cNvSpPr/>
      </dsp:nvSpPr>
      <dsp:spPr>
        <a:xfrm>
          <a:off x="0" y="4671735"/>
          <a:ext cx="66425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4A620C-4B95-4B21-AC9A-48B71CA9ABDA}">
      <dsp:nvSpPr>
        <dsp:cNvPr id="0" name=""/>
        <dsp:cNvSpPr/>
      </dsp:nvSpPr>
      <dsp:spPr>
        <a:xfrm>
          <a:off x="0" y="4671735"/>
          <a:ext cx="6642533" cy="42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Ethical considerations, time &amp; resource constraints</a:t>
          </a:r>
        </a:p>
      </dsp:txBody>
      <dsp:txXfrm>
        <a:off x="0" y="4671735"/>
        <a:ext cx="6642533" cy="42447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tshållare för sidhuvud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sv-SE"/>
          </a:p>
        </p:txBody>
      </p:sp>
      <p:sp>
        <p:nvSpPr>
          <p:cNvPr id="3" name="Platshållare fö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DE780-75A3-4B43-9301-7DE1526935E6}" type="datetimeFigureOut">
              <a:rPr lang="sv-SE" smtClean="0"/>
              <a:t>2026-05-14</a:t>
            </a:fld>
            <a:endParaRPr lang="sv-SE"/>
          </a:p>
        </p:txBody>
      </p:sp>
      <p:sp>
        <p:nvSpPr>
          <p:cNvPr id="4" name="Platshållare för bildobjekt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sv-SE"/>
          </a:p>
        </p:txBody>
      </p:sp>
      <p:sp>
        <p:nvSpPr>
          <p:cNvPr id="5" name="Platshållare för anteckninga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6" name="Platshållare för sidfo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sv-SE"/>
          </a:p>
        </p:txBody>
      </p:sp>
      <p:sp>
        <p:nvSpPr>
          <p:cNvPr id="7" name="Platshållare för bild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8DB4E-309A-48DA-B070-3E92B7AD0304}" type="slidenum">
              <a:rPr lang="sv-SE" smtClean="0"/>
              <a:t>‹#›</a:t>
            </a:fld>
            <a:endParaRPr lang="sv-SE"/>
          </a:p>
        </p:txBody>
      </p:sp>
    </p:spTree>
    <p:extLst>
      <p:ext uri="{BB962C8B-B14F-4D97-AF65-F5344CB8AC3E}">
        <p14:creationId xmlns:p14="http://schemas.microsoft.com/office/powerpoint/2010/main" val="2190917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85B8DB4E-309A-48DA-B070-3E92B7AD0304}" type="slidenum">
              <a:rPr lang="sv-SE" smtClean="0"/>
              <a:t>6</a:t>
            </a:fld>
            <a:endParaRPr lang="sv-SE"/>
          </a:p>
        </p:txBody>
      </p:sp>
    </p:spTree>
    <p:extLst>
      <p:ext uri="{BB962C8B-B14F-4D97-AF65-F5344CB8AC3E}">
        <p14:creationId xmlns:p14="http://schemas.microsoft.com/office/powerpoint/2010/main" val="1062488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tshållare för bildobjekt 1"/>
          <p:cNvSpPr>
            <a:spLocks noGrp="1" noRot="1" noChangeAspect="1"/>
          </p:cNvSpPr>
          <p:nvPr>
            <p:ph type="sldImg"/>
          </p:nvPr>
        </p:nvSpPr>
        <p:spPr/>
        <p:txBody>
          <a:bodyPr/>
          <a:lstStyle/>
          <a:p>
            <a:endParaRPr lang="sv-SE"/>
          </a:p>
        </p:txBody>
      </p:sp>
      <p:sp>
        <p:nvSpPr>
          <p:cNvPr id="3" name="Platshållare för anteckningar 2"/>
          <p:cNvSpPr>
            <a:spLocks noGrp="1"/>
          </p:cNvSpPr>
          <p:nvPr>
            <p:ph type="body" idx="1"/>
          </p:nvPr>
        </p:nvSpPr>
        <p:spPr/>
        <p:txBody>
          <a:bodyPr/>
          <a:lstStyle/>
          <a:p>
            <a:endParaRPr lang="sv-SE" dirty="0"/>
          </a:p>
        </p:txBody>
      </p:sp>
      <p:sp>
        <p:nvSpPr>
          <p:cNvPr id="4" name="Platshållare för bildnummer 3"/>
          <p:cNvSpPr>
            <a:spLocks noGrp="1"/>
          </p:cNvSpPr>
          <p:nvPr>
            <p:ph type="sldNum" sz="quarter" idx="5"/>
          </p:nvPr>
        </p:nvSpPr>
        <p:spPr/>
        <p:txBody>
          <a:bodyPr/>
          <a:lstStyle/>
          <a:p>
            <a:fld id="{85B8DB4E-309A-48DA-B070-3E92B7AD0304}" type="slidenum">
              <a:rPr lang="sv-SE" smtClean="0"/>
              <a:t>7</a:t>
            </a:fld>
            <a:endParaRPr lang="sv-SE"/>
          </a:p>
        </p:txBody>
      </p:sp>
    </p:spTree>
    <p:extLst>
      <p:ext uri="{BB962C8B-B14F-4D97-AF65-F5344CB8AC3E}">
        <p14:creationId xmlns:p14="http://schemas.microsoft.com/office/powerpoint/2010/main" val="2726088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Rubrikbild">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FC3FC719-85BF-8D6E-2588-CD9D5B0D2927}"/>
              </a:ext>
            </a:extLst>
          </p:cNvPr>
          <p:cNvSpPr>
            <a:spLocks noGrp="1"/>
          </p:cNvSpPr>
          <p:nvPr>
            <p:ph type="ctrTitle"/>
          </p:nvPr>
        </p:nvSpPr>
        <p:spPr>
          <a:xfrm>
            <a:off x="1524000" y="1122363"/>
            <a:ext cx="9144000" cy="2387600"/>
          </a:xfrm>
        </p:spPr>
        <p:txBody>
          <a:bodyPr anchor="b"/>
          <a:lstStyle>
            <a:lvl1pPr algn="ctr">
              <a:defRPr sz="6000"/>
            </a:lvl1pPr>
          </a:lstStyle>
          <a:p>
            <a:r>
              <a:rPr lang="sv-SE"/>
              <a:t>Klicka här för att ändra mall för rubrikformat</a:t>
            </a:r>
          </a:p>
        </p:txBody>
      </p:sp>
      <p:sp>
        <p:nvSpPr>
          <p:cNvPr id="3" name="Underrubrik 2">
            <a:extLst>
              <a:ext uri="{FF2B5EF4-FFF2-40B4-BE49-F238E27FC236}">
                <a16:creationId xmlns:a16="http://schemas.microsoft.com/office/drawing/2014/main" id="{3CCE539F-0985-ED1C-07B4-D6133B9E35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sv-SE"/>
              <a:t>Klicka här för att ändra mall för underrubrikformat</a:t>
            </a:r>
          </a:p>
        </p:txBody>
      </p:sp>
      <p:sp>
        <p:nvSpPr>
          <p:cNvPr id="4" name="Platshållare för datum 3">
            <a:extLst>
              <a:ext uri="{FF2B5EF4-FFF2-40B4-BE49-F238E27FC236}">
                <a16:creationId xmlns:a16="http://schemas.microsoft.com/office/drawing/2014/main" id="{00CD90E0-C19B-5531-FE5B-AA21F34FC5CD}"/>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5" name="Platshållare för sidfot 4">
            <a:extLst>
              <a:ext uri="{FF2B5EF4-FFF2-40B4-BE49-F238E27FC236}">
                <a16:creationId xmlns:a16="http://schemas.microsoft.com/office/drawing/2014/main" id="{1A0A05FB-F32A-2AA0-F723-121DFA9C8ED6}"/>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8DA38BE6-A95E-0AA8-074F-8BA0D757181D}"/>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2859401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Rubrik och innehåll">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E506D15D-D205-1AB0-4C9F-6931EBA933F9}"/>
              </a:ext>
            </a:extLst>
          </p:cNvPr>
          <p:cNvSpPr>
            <a:spLocks noGrp="1"/>
          </p:cNvSpPr>
          <p:nvPr>
            <p:ph type="title"/>
          </p:nvPr>
        </p:nvSpPr>
        <p:spPr/>
        <p:txBody>
          <a:body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4FF5A25B-0C09-ADFC-592D-8847E532ECD8}"/>
              </a:ext>
            </a:extLst>
          </p:cNvPr>
          <p:cNvSpPr>
            <a:spLocks noGrp="1"/>
          </p:cNvSpPr>
          <p:nvPr>
            <p:ph idx="1"/>
          </p:nvPr>
        </p:nvSpPr>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69936903-F842-0342-BCAA-8AFEFD64A971}"/>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5" name="Platshållare för sidfot 4">
            <a:extLst>
              <a:ext uri="{FF2B5EF4-FFF2-40B4-BE49-F238E27FC236}">
                <a16:creationId xmlns:a16="http://schemas.microsoft.com/office/drawing/2014/main" id="{33EFC137-32AE-4A61-565D-66EFBE29F671}"/>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88C9BA51-F7E7-20AE-46D4-A0B614963B26}"/>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4246631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vsnittsrubrik">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0AF4A790-C202-A0CD-1FB7-96A08931FD6A}"/>
              </a:ext>
            </a:extLst>
          </p:cNvPr>
          <p:cNvSpPr>
            <a:spLocks noGrp="1"/>
          </p:cNvSpPr>
          <p:nvPr>
            <p:ph type="title"/>
          </p:nvPr>
        </p:nvSpPr>
        <p:spPr>
          <a:xfrm>
            <a:off x="831850" y="1709738"/>
            <a:ext cx="10515600" cy="2852737"/>
          </a:xfrm>
        </p:spPr>
        <p:txBody>
          <a:bodyPr anchor="b"/>
          <a:lstStyle>
            <a:lvl1pPr>
              <a:defRPr sz="6000"/>
            </a:lvl1pPr>
          </a:lstStyle>
          <a:p>
            <a:r>
              <a:rPr lang="sv-SE"/>
              <a:t>Klicka här för att ändra mall för rubrikformat</a:t>
            </a:r>
          </a:p>
        </p:txBody>
      </p:sp>
      <p:sp>
        <p:nvSpPr>
          <p:cNvPr id="3" name="Platshållare för text 2">
            <a:extLst>
              <a:ext uri="{FF2B5EF4-FFF2-40B4-BE49-F238E27FC236}">
                <a16:creationId xmlns:a16="http://schemas.microsoft.com/office/drawing/2014/main" id="{5CDDB0DC-1845-1B35-08FE-2C7BEA3479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sv-SE"/>
              <a:t>Klicka här för att ändra format på bakgrundstexten</a:t>
            </a:r>
          </a:p>
        </p:txBody>
      </p:sp>
      <p:sp>
        <p:nvSpPr>
          <p:cNvPr id="4" name="Platshållare för datum 3">
            <a:extLst>
              <a:ext uri="{FF2B5EF4-FFF2-40B4-BE49-F238E27FC236}">
                <a16:creationId xmlns:a16="http://schemas.microsoft.com/office/drawing/2014/main" id="{DC17021E-A1BA-3ACC-C7F1-37A068EE2364}"/>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5" name="Platshållare för sidfot 4">
            <a:extLst>
              <a:ext uri="{FF2B5EF4-FFF2-40B4-BE49-F238E27FC236}">
                <a16:creationId xmlns:a16="http://schemas.microsoft.com/office/drawing/2014/main" id="{2E8D4253-9F58-D143-E5C0-8E56A7B80745}"/>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A60253D4-EC32-B145-0F3C-8E5854E3D125}"/>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3984063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vå delar">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B3226D9C-F6B5-F3C4-16E8-1D3F559C335F}"/>
              </a:ext>
            </a:extLst>
          </p:cNvPr>
          <p:cNvSpPr>
            <a:spLocks noGrp="1"/>
          </p:cNvSpPr>
          <p:nvPr>
            <p:ph type="title"/>
          </p:nvPr>
        </p:nvSpPr>
        <p:spPr/>
        <p:txBody>
          <a:body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5D2FFF3D-7A78-218A-BC02-4B023E7BA171}"/>
              </a:ext>
            </a:extLst>
          </p:cNvPr>
          <p:cNvSpPr>
            <a:spLocks noGrp="1"/>
          </p:cNvSpPr>
          <p:nvPr>
            <p:ph sz="half" idx="1"/>
          </p:nvPr>
        </p:nvSpPr>
        <p:spPr>
          <a:xfrm>
            <a:off x="838200" y="1825625"/>
            <a:ext cx="5181600" cy="435133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innehåll 3">
            <a:extLst>
              <a:ext uri="{FF2B5EF4-FFF2-40B4-BE49-F238E27FC236}">
                <a16:creationId xmlns:a16="http://schemas.microsoft.com/office/drawing/2014/main" id="{50D7AC0C-BADC-8E73-6A89-5A51B92426EB}"/>
              </a:ext>
            </a:extLst>
          </p:cNvPr>
          <p:cNvSpPr>
            <a:spLocks noGrp="1"/>
          </p:cNvSpPr>
          <p:nvPr>
            <p:ph sz="half" idx="2"/>
          </p:nvPr>
        </p:nvSpPr>
        <p:spPr>
          <a:xfrm>
            <a:off x="6172200" y="1825625"/>
            <a:ext cx="5181600" cy="435133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Platshållare för datum 4">
            <a:extLst>
              <a:ext uri="{FF2B5EF4-FFF2-40B4-BE49-F238E27FC236}">
                <a16:creationId xmlns:a16="http://schemas.microsoft.com/office/drawing/2014/main" id="{205A664A-CAC4-D7A8-CD8A-CA28F099551F}"/>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6" name="Platshållare för sidfot 5">
            <a:extLst>
              <a:ext uri="{FF2B5EF4-FFF2-40B4-BE49-F238E27FC236}">
                <a16:creationId xmlns:a16="http://schemas.microsoft.com/office/drawing/2014/main" id="{6983FFA0-C749-36A2-C10B-F3B7B336AEFE}"/>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80527D9C-DFD5-BB9E-6903-726684E4C29E}"/>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1082602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Jämförelse">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DA59618E-DB4F-44FA-2158-83BA7A1990C1}"/>
              </a:ext>
            </a:extLst>
          </p:cNvPr>
          <p:cNvSpPr>
            <a:spLocks noGrp="1"/>
          </p:cNvSpPr>
          <p:nvPr>
            <p:ph type="title"/>
          </p:nvPr>
        </p:nvSpPr>
        <p:spPr>
          <a:xfrm>
            <a:off x="839788" y="365125"/>
            <a:ext cx="10515600" cy="1325563"/>
          </a:xfrm>
        </p:spPr>
        <p:txBody>
          <a:bodyPr/>
          <a:lstStyle/>
          <a:p>
            <a:r>
              <a:rPr lang="sv-SE"/>
              <a:t>Klicka här för att ändra mall för rubrikformat</a:t>
            </a:r>
          </a:p>
        </p:txBody>
      </p:sp>
      <p:sp>
        <p:nvSpPr>
          <p:cNvPr id="3" name="Platshållare för text 2">
            <a:extLst>
              <a:ext uri="{FF2B5EF4-FFF2-40B4-BE49-F238E27FC236}">
                <a16:creationId xmlns:a16="http://schemas.microsoft.com/office/drawing/2014/main" id="{2110FFCF-0501-6E25-AF05-223D7BEC74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4" name="Platshållare för innehåll 3">
            <a:extLst>
              <a:ext uri="{FF2B5EF4-FFF2-40B4-BE49-F238E27FC236}">
                <a16:creationId xmlns:a16="http://schemas.microsoft.com/office/drawing/2014/main" id="{B9D6EDFB-F71C-DCA3-CC52-8A9D605BE3AB}"/>
              </a:ext>
            </a:extLst>
          </p:cNvPr>
          <p:cNvSpPr>
            <a:spLocks noGrp="1"/>
          </p:cNvSpPr>
          <p:nvPr>
            <p:ph sz="half" idx="2"/>
          </p:nvPr>
        </p:nvSpPr>
        <p:spPr>
          <a:xfrm>
            <a:off x="839788" y="2505075"/>
            <a:ext cx="5157787" cy="368458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5" name="Platshållare för text 4">
            <a:extLst>
              <a:ext uri="{FF2B5EF4-FFF2-40B4-BE49-F238E27FC236}">
                <a16:creationId xmlns:a16="http://schemas.microsoft.com/office/drawing/2014/main" id="{E23DB477-8F1A-F874-750F-46A5BECA91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sv-SE"/>
              <a:t>Klicka här för att ändra format på bakgrundstexten</a:t>
            </a:r>
          </a:p>
        </p:txBody>
      </p:sp>
      <p:sp>
        <p:nvSpPr>
          <p:cNvPr id="6" name="Platshållare för innehåll 5">
            <a:extLst>
              <a:ext uri="{FF2B5EF4-FFF2-40B4-BE49-F238E27FC236}">
                <a16:creationId xmlns:a16="http://schemas.microsoft.com/office/drawing/2014/main" id="{A5912E68-FCA2-D3B6-4CA9-11AF9726610C}"/>
              </a:ext>
            </a:extLst>
          </p:cNvPr>
          <p:cNvSpPr>
            <a:spLocks noGrp="1"/>
          </p:cNvSpPr>
          <p:nvPr>
            <p:ph sz="quarter" idx="4"/>
          </p:nvPr>
        </p:nvSpPr>
        <p:spPr>
          <a:xfrm>
            <a:off x="6172200" y="2505075"/>
            <a:ext cx="5183188" cy="3684588"/>
          </a:xfrm>
        </p:spPr>
        <p:txBody>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7" name="Platshållare för datum 6">
            <a:extLst>
              <a:ext uri="{FF2B5EF4-FFF2-40B4-BE49-F238E27FC236}">
                <a16:creationId xmlns:a16="http://schemas.microsoft.com/office/drawing/2014/main" id="{152491F0-E614-4D8E-73DE-1B87FCB58CF5}"/>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8" name="Platshållare för sidfot 7">
            <a:extLst>
              <a:ext uri="{FF2B5EF4-FFF2-40B4-BE49-F238E27FC236}">
                <a16:creationId xmlns:a16="http://schemas.microsoft.com/office/drawing/2014/main" id="{B761EB38-81BA-B20E-C1BF-2098900B6FF7}"/>
              </a:ext>
            </a:extLst>
          </p:cNvPr>
          <p:cNvSpPr>
            <a:spLocks noGrp="1"/>
          </p:cNvSpPr>
          <p:nvPr>
            <p:ph type="ftr" sz="quarter" idx="11"/>
          </p:nvPr>
        </p:nvSpPr>
        <p:spPr/>
        <p:txBody>
          <a:bodyPr/>
          <a:lstStyle/>
          <a:p>
            <a:endParaRPr lang="sv-SE"/>
          </a:p>
        </p:txBody>
      </p:sp>
      <p:sp>
        <p:nvSpPr>
          <p:cNvPr id="9" name="Platshållare för bildnummer 8">
            <a:extLst>
              <a:ext uri="{FF2B5EF4-FFF2-40B4-BE49-F238E27FC236}">
                <a16:creationId xmlns:a16="http://schemas.microsoft.com/office/drawing/2014/main" id="{1BECFC6A-9F07-F740-02F8-2601B0F6205D}"/>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3321354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Endast rubrik">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29859FBB-4BEE-D87F-27F3-C966EB440E0A}"/>
              </a:ext>
            </a:extLst>
          </p:cNvPr>
          <p:cNvSpPr>
            <a:spLocks noGrp="1"/>
          </p:cNvSpPr>
          <p:nvPr>
            <p:ph type="title"/>
          </p:nvPr>
        </p:nvSpPr>
        <p:spPr/>
        <p:txBody>
          <a:bodyPr/>
          <a:lstStyle/>
          <a:p>
            <a:r>
              <a:rPr lang="sv-SE"/>
              <a:t>Klicka här för att ändra mall för rubrikformat</a:t>
            </a:r>
          </a:p>
        </p:txBody>
      </p:sp>
      <p:sp>
        <p:nvSpPr>
          <p:cNvPr id="3" name="Platshållare för datum 2">
            <a:extLst>
              <a:ext uri="{FF2B5EF4-FFF2-40B4-BE49-F238E27FC236}">
                <a16:creationId xmlns:a16="http://schemas.microsoft.com/office/drawing/2014/main" id="{37B22127-4029-A57B-A7F5-E8A7EF803FD8}"/>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4" name="Platshållare för sidfot 3">
            <a:extLst>
              <a:ext uri="{FF2B5EF4-FFF2-40B4-BE49-F238E27FC236}">
                <a16:creationId xmlns:a16="http://schemas.microsoft.com/office/drawing/2014/main" id="{6572CA1F-79FF-9F4B-D32D-B95F9A01050D}"/>
              </a:ext>
            </a:extLst>
          </p:cNvPr>
          <p:cNvSpPr>
            <a:spLocks noGrp="1"/>
          </p:cNvSpPr>
          <p:nvPr>
            <p:ph type="ftr" sz="quarter" idx="11"/>
          </p:nvPr>
        </p:nvSpPr>
        <p:spPr/>
        <p:txBody>
          <a:bodyPr/>
          <a:lstStyle/>
          <a:p>
            <a:endParaRPr lang="sv-SE"/>
          </a:p>
        </p:txBody>
      </p:sp>
      <p:sp>
        <p:nvSpPr>
          <p:cNvPr id="5" name="Platshållare för bildnummer 4">
            <a:extLst>
              <a:ext uri="{FF2B5EF4-FFF2-40B4-BE49-F238E27FC236}">
                <a16:creationId xmlns:a16="http://schemas.microsoft.com/office/drawing/2014/main" id="{257807D9-1C23-DD80-18F6-D077865332A1}"/>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2674318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om">
    <p:spTree>
      <p:nvGrpSpPr>
        <p:cNvPr id="1" name=""/>
        <p:cNvGrpSpPr/>
        <p:nvPr/>
      </p:nvGrpSpPr>
      <p:grpSpPr>
        <a:xfrm>
          <a:off x="0" y="0"/>
          <a:ext cx="0" cy="0"/>
          <a:chOff x="0" y="0"/>
          <a:chExt cx="0" cy="0"/>
        </a:xfrm>
      </p:grpSpPr>
      <p:sp>
        <p:nvSpPr>
          <p:cNvPr id="2" name="Platshållare för datum 1">
            <a:extLst>
              <a:ext uri="{FF2B5EF4-FFF2-40B4-BE49-F238E27FC236}">
                <a16:creationId xmlns:a16="http://schemas.microsoft.com/office/drawing/2014/main" id="{6D998E30-0CD7-4CD6-F87A-151C885E87A9}"/>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3" name="Platshållare för sidfot 2">
            <a:extLst>
              <a:ext uri="{FF2B5EF4-FFF2-40B4-BE49-F238E27FC236}">
                <a16:creationId xmlns:a16="http://schemas.microsoft.com/office/drawing/2014/main" id="{F6B2AE19-137A-FC9A-6245-B316E232FA5F}"/>
              </a:ext>
            </a:extLst>
          </p:cNvPr>
          <p:cNvSpPr>
            <a:spLocks noGrp="1"/>
          </p:cNvSpPr>
          <p:nvPr>
            <p:ph type="ftr" sz="quarter" idx="11"/>
          </p:nvPr>
        </p:nvSpPr>
        <p:spPr/>
        <p:txBody>
          <a:bodyPr/>
          <a:lstStyle/>
          <a:p>
            <a:endParaRPr lang="sv-SE"/>
          </a:p>
        </p:txBody>
      </p:sp>
      <p:sp>
        <p:nvSpPr>
          <p:cNvPr id="4" name="Platshållare för bildnummer 3">
            <a:extLst>
              <a:ext uri="{FF2B5EF4-FFF2-40B4-BE49-F238E27FC236}">
                <a16:creationId xmlns:a16="http://schemas.microsoft.com/office/drawing/2014/main" id="{9CC45035-4A8C-06B8-237A-EEE185FC25A0}"/>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2690608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ext med bild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38F6DE7B-C5AA-A9B6-E360-23C94A511E4F}"/>
              </a:ext>
            </a:extLst>
          </p:cNvPr>
          <p:cNvSpPr>
            <a:spLocks noGrp="1"/>
          </p:cNvSpPr>
          <p:nvPr>
            <p:ph type="title"/>
          </p:nvPr>
        </p:nvSpPr>
        <p:spPr>
          <a:xfrm>
            <a:off x="839788" y="457200"/>
            <a:ext cx="3932237" cy="1600200"/>
          </a:xfrm>
        </p:spPr>
        <p:txBody>
          <a:bodyPr anchor="b"/>
          <a:lstStyle>
            <a:lvl1pPr>
              <a:defRPr sz="3200"/>
            </a:lvl1pPr>
          </a:lstStyle>
          <a:p>
            <a:r>
              <a:rPr lang="sv-SE"/>
              <a:t>Klicka här för att ändra mall för rubrikformat</a:t>
            </a:r>
          </a:p>
        </p:txBody>
      </p:sp>
      <p:sp>
        <p:nvSpPr>
          <p:cNvPr id="3" name="Platshållare för innehåll 2">
            <a:extLst>
              <a:ext uri="{FF2B5EF4-FFF2-40B4-BE49-F238E27FC236}">
                <a16:creationId xmlns:a16="http://schemas.microsoft.com/office/drawing/2014/main" id="{8848DDEF-C2F2-0450-EF46-829EE7F8F5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text 3">
            <a:extLst>
              <a:ext uri="{FF2B5EF4-FFF2-40B4-BE49-F238E27FC236}">
                <a16:creationId xmlns:a16="http://schemas.microsoft.com/office/drawing/2014/main" id="{79456D8A-6320-4B56-242A-26CFB3013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v-SE"/>
              <a:t>Klicka här för att ändra format på bakgrundstexten</a:t>
            </a:r>
          </a:p>
        </p:txBody>
      </p:sp>
      <p:sp>
        <p:nvSpPr>
          <p:cNvPr id="5" name="Platshållare för datum 4">
            <a:extLst>
              <a:ext uri="{FF2B5EF4-FFF2-40B4-BE49-F238E27FC236}">
                <a16:creationId xmlns:a16="http://schemas.microsoft.com/office/drawing/2014/main" id="{725DF804-5EDE-D2FD-1101-77E63111C044}"/>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6" name="Platshållare för sidfot 5">
            <a:extLst>
              <a:ext uri="{FF2B5EF4-FFF2-40B4-BE49-F238E27FC236}">
                <a16:creationId xmlns:a16="http://schemas.microsoft.com/office/drawing/2014/main" id="{A7287851-DB2A-C5A6-CAD4-D423E999F413}"/>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6EFB6977-7DEA-6A41-A544-399F191AF82E}"/>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2539590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ed bild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F6D68793-A9BE-D480-36A8-B3D2F0F41491}"/>
              </a:ext>
            </a:extLst>
          </p:cNvPr>
          <p:cNvSpPr>
            <a:spLocks noGrp="1"/>
          </p:cNvSpPr>
          <p:nvPr>
            <p:ph type="title"/>
          </p:nvPr>
        </p:nvSpPr>
        <p:spPr>
          <a:xfrm>
            <a:off x="839788" y="457200"/>
            <a:ext cx="3932237" cy="1600200"/>
          </a:xfrm>
        </p:spPr>
        <p:txBody>
          <a:bodyPr anchor="b"/>
          <a:lstStyle>
            <a:lvl1pPr>
              <a:defRPr sz="3200"/>
            </a:lvl1pPr>
          </a:lstStyle>
          <a:p>
            <a:r>
              <a:rPr lang="sv-SE"/>
              <a:t>Klicka här för att ändra mall för rubrikformat</a:t>
            </a:r>
          </a:p>
        </p:txBody>
      </p:sp>
      <p:sp>
        <p:nvSpPr>
          <p:cNvPr id="3" name="Platshållare för bild 2">
            <a:extLst>
              <a:ext uri="{FF2B5EF4-FFF2-40B4-BE49-F238E27FC236}">
                <a16:creationId xmlns:a16="http://schemas.microsoft.com/office/drawing/2014/main" id="{A60851DB-13D5-FEF4-30A9-D3F99AF42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sv-SE"/>
          </a:p>
        </p:txBody>
      </p:sp>
      <p:sp>
        <p:nvSpPr>
          <p:cNvPr id="4" name="Platshållare för text 3">
            <a:extLst>
              <a:ext uri="{FF2B5EF4-FFF2-40B4-BE49-F238E27FC236}">
                <a16:creationId xmlns:a16="http://schemas.microsoft.com/office/drawing/2014/main" id="{BA51D405-DA23-4D87-3D6B-FB99AB4793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sv-SE"/>
              <a:t>Klicka här för att ändra format på bakgrundstexten</a:t>
            </a:r>
          </a:p>
        </p:txBody>
      </p:sp>
      <p:sp>
        <p:nvSpPr>
          <p:cNvPr id="5" name="Platshållare för datum 4">
            <a:extLst>
              <a:ext uri="{FF2B5EF4-FFF2-40B4-BE49-F238E27FC236}">
                <a16:creationId xmlns:a16="http://schemas.microsoft.com/office/drawing/2014/main" id="{27E889F7-4D8A-56D5-0AA3-FBE488504514}"/>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6" name="Platshållare för sidfot 5">
            <a:extLst>
              <a:ext uri="{FF2B5EF4-FFF2-40B4-BE49-F238E27FC236}">
                <a16:creationId xmlns:a16="http://schemas.microsoft.com/office/drawing/2014/main" id="{9E906434-B086-0410-CF37-5A5A9C298765}"/>
              </a:ext>
            </a:extLst>
          </p:cNvPr>
          <p:cNvSpPr>
            <a:spLocks noGrp="1"/>
          </p:cNvSpPr>
          <p:nvPr>
            <p:ph type="ftr" sz="quarter" idx="11"/>
          </p:nvPr>
        </p:nvSpPr>
        <p:spPr/>
        <p:txBody>
          <a:bodyPr/>
          <a:lstStyle/>
          <a:p>
            <a:endParaRPr lang="sv-SE"/>
          </a:p>
        </p:txBody>
      </p:sp>
      <p:sp>
        <p:nvSpPr>
          <p:cNvPr id="7" name="Platshållare för bildnummer 6">
            <a:extLst>
              <a:ext uri="{FF2B5EF4-FFF2-40B4-BE49-F238E27FC236}">
                <a16:creationId xmlns:a16="http://schemas.microsoft.com/office/drawing/2014/main" id="{54B2E563-B6E8-1428-1111-2084581A1B4C}"/>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4146580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Rubrik och lodrät text">
    <p:spTree>
      <p:nvGrpSpPr>
        <p:cNvPr id="1" name=""/>
        <p:cNvGrpSpPr/>
        <p:nvPr/>
      </p:nvGrpSpPr>
      <p:grpSpPr>
        <a:xfrm>
          <a:off x="0" y="0"/>
          <a:ext cx="0" cy="0"/>
          <a:chOff x="0" y="0"/>
          <a:chExt cx="0" cy="0"/>
        </a:xfrm>
      </p:grpSpPr>
      <p:sp>
        <p:nvSpPr>
          <p:cNvPr id="2" name="Rubrik 1">
            <a:extLst>
              <a:ext uri="{FF2B5EF4-FFF2-40B4-BE49-F238E27FC236}">
                <a16:creationId xmlns:a16="http://schemas.microsoft.com/office/drawing/2014/main" id="{817F18A6-8700-DEE8-9344-504BC1930060}"/>
              </a:ext>
            </a:extLst>
          </p:cNvPr>
          <p:cNvSpPr>
            <a:spLocks noGrp="1"/>
          </p:cNvSpPr>
          <p:nvPr>
            <p:ph type="title"/>
          </p:nvPr>
        </p:nvSpPr>
        <p:spPr/>
        <p:txBody>
          <a:bodyPr/>
          <a:lstStyle/>
          <a:p>
            <a:r>
              <a:rPr lang="sv-SE"/>
              <a:t>Klicka här för att ändra mall för rubrikformat</a:t>
            </a:r>
          </a:p>
        </p:txBody>
      </p:sp>
      <p:sp>
        <p:nvSpPr>
          <p:cNvPr id="3" name="Platshållare för lodrät text 2">
            <a:extLst>
              <a:ext uri="{FF2B5EF4-FFF2-40B4-BE49-F238E27FC236}">
                <a16:creationId xmlns:a16="http://schemas.microsoft.com/office/drawing/2014/main" id="{57A2EC05-C96D-1DD5-F40B-37BC1DEF8BC2}"/>
              </a:ext>
            </a:extLst>
          </p:cNvPr>
          <p:cNvSpPr>
            <a:spLocks noGrp="1"/>
          </p:cNvSpPr>
          <p:nvPr>
            <p:ph type="body" orient="vert" idx="1"/>
          </p:nvPr>
        </p:nvSpPr>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56161828-E894-EE6C-95D5-101625011C6F}"/>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5" name="Platshållare för sidfot 4">
            <a:extLst>
              <a:ext uri="{FF2B5EF4-FFF2-40B4-BE49-F238E27FC236}">
                <a16:creationId xmlns:a16="http://schemas.microsoft.com/office/drawing/2014/main" id="{648656BD-74AA-A23C-C32D-7912D96F07FF}"/>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F23FD0BD-F721-1406-0DD6-CA7F3ED43AF4}"/>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410556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Lodrät rubrik och text">
    <p:spTree>
      <p:nvGrpSpPr>
        <p:cNvPr id="1" name=""/>
        <p:cNvGrpSpPr/>
        <p:nvPr/>
      </p:nvGrpSpPr>
      <p:grpSpPr>
        <a:xfrm>
          <a:off x="0" y="0"/>
          <a:ext cx="0" cy="0"/>
          <a:chOff x="0" y="0"/>
          <a:chExt cx="0" cy="0"/>
        </a:xfrm>
      </p:grpSpPr>
      <p:sp>
        <p:nvSpPr>
          <p:cNvPr id="2" name="Lodrät rubrik 1">
            <a:extLst>
              <a:ext uri="{FF2B5EF4-FFF2-40B4-BE49-F238E27FC236}">
                <a16:creationId xmlns:a16="http://schemas.microsoft.com/office/drawing/2014/main" id="{8BC0C0D9-08FD-0977-8B51-266E85915B78}"/>
              </a:ext>
            </a:extLst>
          </p:cNvPr>
          <p:cNvSpPr>
            <a:spLocks noGrp="1"/>
          </p:cNvSpPr>
          <p:nvPr>
            <p:ph type="title" orient="vert"/>
          </p:nvPr>
        </p:nvSpPr>
        <p:spPr>
          <a:xfrm>
            <a:off x="8724900" y="365125"/>
            <a:ext cx="2628900" cy="5811838"/>
          </a:xfrm>
        </p:spPr>
        <p:txBody>
          <a:bodyPr vert="eaVert"/>
          <a:lstStyle/>
          <a:p>
            <a:r>
              <a:rPr lang="sv-SE"/>
              <a:t>Klicka här för att ändra mall för rubrikformat</a:t>
            </a:r>
          </a:p>
        </p:txBody>
      </p:sp>
      <p:sp>
        <p:nvSpPr>
          <p:cNvPr id="3" name="Platshållare för lodrät text 2">
            <a:extLst>
              <a:ext uri="{FF2B5EF4-FFF2-40B4-BE49-F238E27FC236}">
                <a16:creationId xmlns:a16="http://schemas.microsoft.com/office/drawing/2014/main" id="{7A36A770-C823-5AE7-81B9-961117DDC2E3}"/>
              </a:ext>
            </a:extLst>
          </p:cNvPr>
          <p:cNvSpPr>
            <a:spLocks noGrp="1"/>
          </p:cNvSpPr>
          <p:nvPr>
            <p:ph type="body" orient="vert" idx="1"/>
          </p:nvPr>
        </p:nvSpPr>
        <p:spPr>
          <a:xfrm>
            <a:off x="838200" y="365125"/>
            <a:ext cx="7734300" cy="5811838"/>
          </a:xfrm>
        </p:spPr>
        <p:txBody>
          <a:bodyPr vert="eaVert"/>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4E00BD88-9CEB-8402-9022-F9DD9600113C}"/>
              </a:ext>
            </a:extLst>
          </p:cNvPr>
          <p:cNvSpPr>
            <a:spLocks noGrp="1"/>
          </p:cNvSpPr>
          <p:nvPr>
            <p:ph type="dt" sz="half" idx="10"/>
          </p:nvPr>
        </p:nvSpPr>
        <p:spPr/>
        <p:txBody>
          <a:bodyPr/>
          <a:lstStyle/>
          <a:p>
            <a:fld id="{461D9D07-A0C9-42D2-9FEB-E77EC67607D4}" type="datetimeFigureOut">
              <a:rPr lang="sv-SE" smtClean="0"/>
              <a:t>2026-05-14</a:t>
            </a:fld>
            <a:endParaRPr lang="sv-SE"/>
          </a:p>
        </p:txBody>
      </p:sp>
      <p:sp>
        <p:nvSpPr>
          <p:cNvPr id="5" name="Platshållare för sidfot 4">
            <a:extLst>
              <a:ext uri="{FF2B5EF4-FFF2-40B4-BE49-F238E27FC236}">
                <a16:creationId xmlns:a16="http://schemas.microsoft.com/office/drawing/2014/main" id="{323ABE26-2066-F4C8-A6FE-1FD821BD5102}"/>
              </a:ext>
            </a:extLst>
          </p:cNvPr>
          <p:cNvSpPr>
            <a:spLocks noGrp="1"/>
          </p:cNvSpPr>
          <p:nvPr>
            <p:ph type="ftr" sz="quarter" idx="11"/>
          </p:nvPr>
        </p:nvSpPr>
        <p:spPr/>
        <p:txBody>
          <a:bodyPr/>
          <a:lstStyle/>
          <a:p>
            <a:endParaRPr lang="sv-SE"/>
          </a:p>
        </p:txBody>
      </p:sp>
      <p:sp>
        <p:nvSpPr>
          <p:cNvPr id="6" name="Platshållare för bildnummer 5">
            <a:extLst>
              <a:ext uri="{FF2B5EF4-FFF2-40B4-BE49-F238E27FC236}">
                <a16:creationId xmlns:a16="http://schemas.microsoft.com/office/drawing/2014/main" id="{A7A9D196-3CED-A6E5-DC35-1E6B2936096A}"/>
              </a:ext>
            </a:extLst>
          </p:cNvPr>
          <p:cNvSpPr>
            <a:spLocks noGrp="1"/>
          </p:cNvSpPr>
          <p:nvPr>
            <p:ph type="sldNum" sz="quarter" idx="12"/>
          </p:nvPr>
        </p:nvSpPr>
        <p:spPr/>
        <p:txBody>
          <a:bodyPr/>
          <a:lstStyle/>
          <a:p>
            <a:fld id="{84EF368B-4AD9-4898-B26B-1B70127EC874}" type="slidenum">
              <a:rPr lang="sv-SE" smtClean="0"/>
              <a:t>‹#›</a:t>
            </a:fld>
            <a:endParaRPr lang="sv-SE"/>
          </a:p>
        </p:txBody>
      </p:sp>
    </p:spTree>
    <p:extLst>
      <p:ext uri="{BB962C8B-B14F-4D97-AF65-F5344CB8AC3E}">
        <p14:creationId xmlns:p14="http://schemas.microsoft.com/office/powerpoint/2010/main" val="34923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bg2"/>
            </a:gs>
            <a:gs pos="48000">
              <a:schemeClr val="bg1">
                <a:lumMod val="95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Platshållare för rubrik 1">
            <a:extLst>
              <a:ext uri="{FF2B5EF4-FFF2-40B4-BE49-F238E27FC236}">
                <a16:creationId xmlns:a16="http://schemas.microsoft.com/office/drawing/2014/main" id="{F609879F-EEB8-6DEC-26DE-F74BCA2943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sv-SE"/>
              <a:t>Klicka här för att ändra mall för rubrikformat</a:t>
            </a:r>
          </a:p>
        </p:txBody>
      </p:sp>
      <p:sp>
        <p:nvSpPr>
          <p:cNvPr id="3" name="Platshållare för text 2">
            <a:extLst>
              <a:ext uri="{FF2B5EF4-FFF2-40B4-BE49-F238E27FC236}">
                <a16:creationId xmlns:a16="http://schemas.microsoft.com/office/drawing/2014/main" id="{1E7D2091-0B6B-82F9-F87C-D81ED34FF2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sv-SE"/>
              <a:t>Klicka här för att ändra format på bakgrundstexten</a:t>
            </a:r>
          </a:p>
          <a:p>
            <a:pPr lvl="1"/>
            <a:r>
              <a:rPr lang="sv-SE"/>
              <a:t>Nivå två</a:t>
            </a:r>
          </a:p>
          <a:p>
            <a:pPr lvl="2"/>
            <a:r>
              <a:rPr lang="sv-SE"/>
              <a:t>Nivå tre</a:t>
            </a:r>
          </a:p>
          <a:p>
            <a:pPr lvl="3"/>
            <a:r>
              <a:rPr lang="sv-SE"/>
              <a:t>Nivå fyra</a:t>
            </a:r>
          </a:p>
          <a:p>
            <a:pPr lvl="4"/>
            <a:r>
              <a:rPr lang="sv-SE"/>
              <a:t>Nivå fem</a:t>
            </a:r>
          </a:p>
        </p:txBody>
      </p:sp>
      <p:sp>
        <p:nvSpPr>
          <p:cNvPr id="4" name="Platshållare för datum 3">
            <a:extLst>
              <a:ext uri="{FF2B5EF4-FFF2-40B4-BE49-F238E27FC236}">
                <a16:creationId xmlns:a16="http://schemas.microsoft.com/office/drawing/2014/main" id="{85ED8944-67E6-97AF-5681-63D9BC3ED9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1D9D07-A0C9-42D2-9FEB-E77EC67607D4}" type="datetimeFigureOut">
              <a:rPr lang="sv-SE" smtClean="0"/>
              <a:t>2026-05-14</a:t>
            </a:fld>
            <a:endParaRPr lang="sv-SE"/>
          </a:p>
        </p:txBody>
      </p:sp>
      <p:sp>
        <p:nvSpPr>
          <p:cNvPr id="5" name="Platshållare för sidfot 4">
            <a:extLst>
              <a:ext uri="{FF2B5EF4-FFF2-40B4-BE49-F238E27FC236}">
                <a16:creationId xmlns:a16="http://schemas.microsoft.com/office/drawing/2014/main" id="{0EB89AA8-0F14-283C-5D8C-FA1DA7B8E5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sv-SE"/>
          </a:p>
        </p:txBody>
      </p:sp>
      <p:sp>
        <p:nvSpPr>
          <p:cNvPr id="6" name="Platshållare för bildnummer 5">
            <a:extLst>
              <a:ext uri="{FF2B5EF4-FFF2-40B4-BE49-F238E27FC236}">
                <a16:creationId xmlns:a16="http://schemas.microsoft.com/office/drawing/2014/main" id="{EF876264-DBD5-59F9-6A96-066ACB19B9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EF368B-4AD9-4898-B26B-1B70127EC874}" type="slidenum">
              <a:rPr lang="sv-SE" smtClean="0"/>
              <a:t>‹#›</a:t>
            </a:fld>
            <a:endParaRPr lang="sv-SE"/>
          </a:p>
        </p:txBody>
      </p:sp>
    </p:spTree>
    <p:extLst>
      <p:ext uri="{BB962C8B-B14F-4D97-AF65-F5344CB8AC3E}">
        <p14:creationId xmlns:p14="http://schemas.microsoft.com/office/powerpoint/2010/main" val="887644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sv-S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abee5/8314929977/in/photolist-dELbZF-umw2R7-eaGPCC-jptnun-7MBmn1-fQnF3F-Zaprp-ggHmzF-eaqgL9-zD6o4f-8sfHWF-pxTUks-b2yHYv-bcsGvF-bgkPCp-cBztUy-cQtxT7-9PUkDn-9AugTj-aBuRxm-bcsEUZ-bcsUFK-9pkSap-cQufMW-9vRPAs-aYYqSe-cyFPuE-aaaHm8-9vRPhj-9poU5s-dsssBt-b5kEUZ-aifKPk-cmrkoA-b9yu1V-9vRPC7-dhNDfA-9gGMrS-r7JDWM-9p9Zno-9p6VAH-bqfnNc-cutymS-dMhpZ6-eXDUmk-qe24eh-e3astR-sbgX4e-9jhPdf-rbLeso"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picpedia.org/chalkboard/m/methodology.html" TargetMode="External"/><Relationship Id="rId7" Type="http://schemas.openxmlformats.org/officeDocument/2006/relationships/diagramColors" Target="../diagrams/colors1.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lwr/52912883277"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1.jpeg"/><Relationship Id="rId7" Type="http://schemas.openxmlformats.org/officeDocument/2006/relationships/diagramQuickStyle" Target="../diagrams/quickStyle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hyperlink" Target="https://uk.style.yahoo.com/teachers-sharing-ways-middle-school-021603330.html" TargetMode="Externa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fifth-edition-2024-online#transparency" TargetMode="External"/><Relationship Id="rId2" Type="http://schemas.openxmlformats.org/officeDocument/2006/relationships/hyperlink" Target="https://doi.org/10.1007/s10654-021-00839-0" TargetMode="External"/><Relationship Id="rId1" Type="http://schemas.openxmlformats.org/officeDocument/2006/relationships/slideLayout" Target="../slideLayouts/slideLayout2.xml"/><Relationship Id="rId5" Type="http://schemas.openxmlformats.org/officeDocument/2006/relationships/hyperlink" Target="https://doi.org/10.1007/s10805-024-09540-9" TargetMode="External"/><Relationship Id="rId4" Type="http://schemas.openxmlformats.org/officeDocument/2006/relationships/hyperlink" Target="https://doi.org/10.1007/978-3-030-4841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7" name="Rectangle 5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Bildobjekt 16" descr="En öppen bok och överst är Eyeglasses och penna">
            <a:extLst>
              <a:ext uri="{FF2B5EF4-FFF2-40B4-BE49-F238E27FC236}">
                <a16:creationId xmlns:a16="http://schemas.microsoft.com/office/drawing/2014/main" id="{AF89B67D-1B77-BCB8-81D3-CFF2A5357497}"/>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flipH="1">
            <a:off x="1" y="10"/>
            <a:ext cx="9669642" cy="6857990"/>
          </a:xfrm>
          <a:prstGeom prst="rect">
            <a:avLst/>
          </a:prstGeom>
        </p:spPr>
      </p:pic>
      <p:sp>
        <p:nvSpPr>
          <p:cNvPr id="548" name="Rectangle 5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ubrik 1">
            <a:extLst>
              <a:ext uri="{FF2B5EF4-FFF2-40B4-BE49-F238E27FC236}">
                <a16:creationId xmlns:a16="http://schemas.microsoft.com/office/drawing/2014/main" id="{A0AAA8B4-6966-4466-5B33-ECDDEC11FB12}"/>
              </a:ext>
            </a:extLst>
          </p:cNvPr>
          <p:cNvSpPr>
            <a:spLocks noGrp="1"/>
          </p:cNvSpPr>
          <p:nvPr>
            <p:ph type="ctrTitle"/>
          </p:nvPr>
        </p:nvSpPr>
        <p:spPr>
          <a:xfrm>
            <a:off x="7943160" y="365124"/>
            <a:ext cx="4076241" cy="2747963"/>
          </a:xfrm>
        </p:spPr>
        <p:txBody>
          <a:bodyPr vert="horz" lIns="91440" tIns="45720" rIns="91440" bIns="45720" rtlCol="0" anchor="ctr">
            <a:normAutofit/>
          </a:bodyPr>
          <a:lstStyle/>
          <a:p>
            <a:pPr algn="l"/>
            <a:r>
              <a:rPr kumimoji="0" lang="en-US" sz="2400" b="1" i="0" u="none" strike="noStrike" cap="none" spc="0" normalizeH="0" baseline="0" noProof="0">
                <a:ln>
                  <a:noFill/>
                </a:ln>
                <a:effectLst/>
                <a:uLnTx/>
                <a:uFillTx/>
              </a:rPr>
              <a:t>Title: </a:t>
            </a:r>
            <a:br>
              <a:rPr kumimoji="0" lang="en-US" sz="2400" b="1" i="0" u="none" strike="noStrike" cap="none" spc="0" normalizeH="0" baseline="0" noProof="0">
                <a:ln>
                  <a:noFill/>
                </a:ln>
                <a:effectLst/>
                <a:uLnTx/>
                <a:uFillTx/>
              </a:rPr>
            </a:br>
            <a:r>
              <a:rPr kumimoji="0" lang="en-US" sz="2400" i="0" u="none" strike="noStrike" cap="none" spc="0" normalizeH="0" baseline="0" noProof="0">
                <a:ln>
                  <a:noFill/>
                </a:ln>
                <a:effectLst/>
                <a:uLnTx/>
                <a:uFillTx/>
              </a:rPr>
              <a:t>Enacting</a:t>
            </a:r>
            <a:r>
              <a:rPr kumimoji="0" lang="en-US" sz="2400" b="0" i="0" u="none" strike="noStrike" cap="none" spc="0" normalizeH="0" baseline="0" noProof="0">
                <a:ln>
                  <a:noFill/>
                </a:ln>
                <a:effectLst/>
                <a:uLnTx/>
                <a:uFillTx/>
              </a:rPr>
              <a:t> the Zone of Proximal Development: Scaffolding and Inclusive Participation in Classroom Interaction</a:t>
            </a:r>
            <a:r>
              <a:rPr lang="en-US" sz="2400"/>
              <a:t> - </a:t>
            </a:r>
            <a:r>
              <a:rPr kumimoji="0" lang="en-US" sz="2400" b="0" i="0" u="none" strike="noStrike" cap="none" spc="0" normalizeH="0" baseline="0" noProof="0">
                <a:ln>
                  <a:noFill/>
                </a:ln>
                <a:effectLst/>
                <a:uLnTx/>
                <a:uFillTx/>
              </a:rPr>
              <a:t>A Sociocultural Practitioner Research Study</a:t>
            </a:r>
            <a:endParaRPr lang="en-US" sz="2400" dirty="0"/>
          </a:p>
        </p:txBody>
      </p:sp>
      <p:sp>
        <p:nvSpPr>
          <p:cNvPr id="3" name="Underrubrik 2">
            <a:extLst>
              <a:ext uri="{FF2B5EF4-FFF2-40B4-BE49-F238E27FC236}">
                <a16:creationId xmlns:a16="http://schemas.microsoft.com/office/drawing/2014/main" id="{0D09C25B-7D4C-F286-5523-3871F705311A}"/>
              </a:ext>
            </a:extLst>
          </p:cNvPr>
          <p:cNvSpPr>
            <a:spLocks noGrp="1"/>
          </p:cNvSpPr>
          <p:nvPr>
            <p:ph type="subTitle" idx="1"/>
          </p:nvPr>
        </p:nvSpPr>
        <p:spPr>
          <a:xfrm>
            <a:off x="7531610" y="3428999"/>
            <a:ext cx="3822189" cy="2747963"/>
          </a:xfrm>
        </p:spPr>
        <p:txBody>
          <a:bodyPr vert="horz" lIns="91440" tIns="45720" rIns="91440" bIns="45720" rtlCol="0">
            <a:normAutofit/>
          </a:bodyPr>
          <a:lstStyle/>
          <a:p>
            <a:pPr lvl="1" indent="-228600" algn="l">
              <a:buFont typeface="Arial" panose="020B0604020202020204" pitchFamily="34" charset="0"/>
              <a:buChar char="•"/>
            </a:pPr>
            <a:r>
              <a:rPr lang="en-US" b="1" dirty="0"/>
              <a:t>Name</a:t>
            </a:r>
            <a:r>
              <a:rPr lang="en-US" dirty="0"/>
              <a:t>: Arthur Nkalubo</a:t>
            </a:r>
          </a:p>
          <a:p>
            <a:pPr lvl="1" indent="-228600" algn="l">
              <a:buFont typeface="Arial" panose="020B0604020202020204" pitchFamily="34" charset="0"/>
              <a:buChar char="•"/>
            </a:pPr>
            <a:r>
              <a:rPr lang="en-US" b="1" dirty="0"/>
              <a:t>Course</a:t>
            </a:r>
            <a:r>
              <a:rPr lang="en-US" dirty="0"/>
              <a:t>: Practitioner Research  Proposal (BMDP7003)</a:t>
            </a:r>
          </a:p>
          <a:p>
            <a:pPr lvl="1" indent="-228600" algn="l">
              <a:buFont typeface="Arial" panose="020B0604020202020204" pitchFamily="34" charset="0"/>
              <a:buChar char="•"/>
            </a:pPr>
            <a:r>
              <a:rPr lang="en-US" b="1" dirty="0"/>
              <a:t>University: </a:t>
            </a:r>
            <a:r>
              <a:rPr lang="en-US" dirty="0"/>
              <a:t>UWTSD</a:t>
            </a:r>
          </a:p>
          <a:p>
            <a:pPr lvl="1" indent="-228600" algn="l">
              <a:buFont typeface="Arial" panose="020B0604020202020204" pitchFamily="34" charset="0"/>
              <a:buChar char="•"/>
            </a:pPr>
            <a:r>
              <a:rPr lang="en-US" b="1" dirty="0"/>
              <a:t>Student number</a:t>
            </a:r>
            <a:r>
              <a:rPr lang="en-US" dirty="0"/>
              <a:t>: 2211172</a:t>
            </a:r>
          </a:p>
          <a:p>
            <a:pPr lvl="1" indent="-228600" algn="l">
              <a:buFont typeface="Arial" panose="020B0604020202020204" pitchFamily="34" charset="0"/>
              <a:buChar char="•"/>
            </a:pPr>
            <a:r>
              <a:rPr lang="en-US" b="1" dirty="0"/>
              <a:t>Tutor: </a:t>
            </a:r>
            <a:r>
              <a:rPr lang="en-US" dirty="0"/>
              <a:t>Dr. Alex Bell</a:t>
            </a:r>
          </a:p>
          <a:p>
            <a:pPr lvl="1" indent="-228600" algn="l">
              <a:buFont typeface="Arial" panose="020B0604020202020204" pitchFamily="34" charset="0"/>
              <a:buChar char="•"/>
            </a:pPr>
            <a:endParaRPr lang="en-US" dirty="0"/>
          </a:p>
          <a:p>
            <a:pPr marL="228600" lvl="1"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3183651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Bildobjekt 4">
            <a:extLst>
              <a:ext uri="{FF2B5EF4-FFF2-40B4-BE49-F238E27FC236}">
                <a16:creationId xmlns:a16="http://schemas.microsoft.com/office/drawing/2014/main" id="{28D389FA-E5C0-1A1D-287D-6B2F3AFB14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743" r="1493"/>
          <a:stretch>
            <a:fillRect/>
          </a:stretch>
        </p:blipFill>
        <p:spPr>
          <a:xfrm>
            <a:off x="1" y="10"/>
            <a:ext cx="9669642" cy="6857990"/>
          </a:xfrm>
          <a:prstGeom prst="rect">
            <a:avLst/>
          </a:prstGeom>
        </p:spPr>
      </p:pic>
      <p:sp>
        <p:nvSpPr>
          <p:cNvPr id="125" name="Rectangle 1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ubrik 1">
            <a:extLst>
              <a:ext uri="{FF2B5EF4-FFF2-40B4-BE49-F238E27FC236}">
                <a16:creationId xmlns:a16="http://schemas.microsoft.com/office/drawing/2014/main" id="{DD035B92-451F-0D19-6BA8-5E467E0B533E}"/>
              </a:ext>
            </a:extLst>
          </p:cNvPr>
          <p:cNvSpPr>
            <a:spLocks noGrp="1"/>
          </p:cNvSpPr>
          <p:nvPr>
            <p:ph type="title"/>
          </p:nvPr>
        </p:nvSpPr>
        <p:spPr>
          <a:xfrm>
            <a:off x="7531610" y="165254"/>
            <a:ext cx="3822189" cy="1167788"/>
          </a:xfrm>
        </p:spPr>
        <p:txBody>
          <a:bodyPr>
            <a:normAutofit fontScale="90000"/>
          </a:bodyPr>
          <a:lstStyle/>
          <a:p>
            <a:r>
              <a:rPr lang="sv-SE" sz="4000" dirty="0"/>
              <a:t>Aims of the research</a:t>
            </a:r>
          </a:p>
        </p:txBody>
      </p:sp>
      <p:sp>
        <p:nvSpPr>
          <p:cNvPr id="3" name="Platshållare för innehåll 2">
            <a:extLst>
              <a:ext uri="{FF2B5EF4-FFF2-40B4-BE49-F238E27FC236}">
                <a16:creationId xmlns:a16="http://schemas.microsoft.com/office/drawing/2014/main" id="{DB249D85-0610-9FA8-8BC1-C5A139D87F31}"/>
              </a:ext>
            </a:extLst>
          </p:cNvPr>
          <p:cNvSpPr>
            <a:spLocks noGrp="1"/>
          </p:cNvSpPr>
          <p:nvPr>
            <p:ph idx="1"/>
          </p:nvPr>
        </p:nvSpPr>
        <p:spPr>
          <a:xfrm>
            <a:off x="7039779" y="1333042"/>
            <a:ext cx="5152222" cy="4957589"/>
          </a:xfrm>
        </p:spPr>
        <p:txBody>
          <a:bodyPr>
            <a:normAutofit/>
          </a:bodyPr>
          <a:lstStyle/>
          <a:p>
            <a:pPr marL="0" indent="0">
              <a:buNone/>
            </a:pPr>
            <a:endParaRPr lang="en-US" sz="1400" b="1" dirty="0"/>
          </a:p>
          <a:p>
            <a:pPr marL="0" indent="0">
              <a:buNone/>
            </a:pPr>
            <a:r>
              <a:rPr lang="en-US" sz="1900" b="1" dirty="0"/>
              <a:t>     </a:t>
            </a:r>
            <a:r>
              <a:rPr lang="en-US" sz="1200" b="1" dirty="0"/>
              <a:t>Main Aim:</a:t>
            </a:r>
          </a:p>
          <a:p>
            <a:r>
              <a:rPr lang="en-US" sz="1200" dirty="0"/>
              <a:t>Explore how scaffolding and guided learning are enacted in teacher- student interactions in Swedish lower secondary classrooms</a:t>
            </a:r>
          </a:p>
          <a:p>
            <a:pPr marL="0" indent="0">
              <a:buNone/>
            </a:pPr>
            <a:r>
              <a:rPr lang="en-US" sz="1200" b="1" dirty="0"/>
              <a:t>Objectives:</a:t>
            </a:r>
          </a:p>
          <a:p>
            <a:r>
              <a:rPr lang="en-US" sz="1200" dirty="0"/>
              <a:t>To examine how scaffolding and guided learning are enacted in teacher–student interactions in Swedish lower secondary classrooms.</a:t>
            </a:r>
          </a:p>
          <a:p>
            <a:r>
              <a:rPr lang="en-US" sz="1200" dirty="0"/>
              <a:t>To evaluate how scaffolded classroom interactions facilitate or constrain inclusive participation within the ZPD.</a:t>
            </a:r>
          </a:p>
          <a:p>
            <a:pPr marL="0" indent="0">
              <a:buNone/>
            </a:pPr>
            <a:r>
              <a:rPr lang="en-US" sz="1200" b="1" dirty="0"/>
              <a:t>Research gap: </a:t>
            </a:r>
          </a:p>
          <a:p>
            <a:r>
              <a:rPr lang="en-US" sz="1200" dirty="0"/>
              <a:t>Research on scaffolding often focuses on teaching techniques and learning outcomes rather than real-time classroom interaction.</a:t>
            </a:r>
          </a:p>
          <a:p>
            <a:r>
              <a:rPr lang="en-US" sz="1200" dirty="0"/>
              <a:t>Limited studies explore how teachers adapt scaffolding within the ZPD to support diverse and inclusive classroom participation.</a:t>
            </a:r>
          </a:p>
          <a:p>
            <a:endParaRPr lang="en-US" sz="1100" b="1" dirty="0"/>
          </a:p>
          <a:p>
            <a:pPr marL="0" indent="0">
              <a:buNone/>
            </a:pPr>
            <a:endParaRPr lang="en-US" sz="1800" dirty="0"/>
          </a:p>
          <a:p>
            <a:endParaRPr lang="sv-SE" sz="1400" dirty="0"/>
          </a:p>
        </p:txBody>
      </p:sp>
    </p:spTree>
    <p:extLst>
      <p:ext uri="{BB962C8B-B14F-4D97-AF65-F5344CB8AC3E}">
        <p14:creationId xmlns:p14="http://schemas.microsoft.com/office/powerpoint/2010/main" val="1848829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Rubrik 1">
            <a:extLst>
              <a:ext uri="{FF2B5EF4-FFF2-40B4-BE49-F238E27FC236}">
                <a16:creationId xmlns:a16="http://schemas.microsoft.com/office/drawing/2014/main" id="{E79C4BBD-6E3B-D56E-D398-EECDF0471FEA}"/>
              </a:ext>
            </a:extLst>
          </p:cNvPr>
          <p:cNvSpPr>
            <a:spLocks noGrp="1"/>
          </p:cNvSpPr>
          <p:nvPr>
            <p:ph type="title"/>
          </p:nvPr>
        </p:nvSpPr>
        <p:spPr>
          <a:xfrm>
            <a:off x="5894962" y="479493"/>
            <a:ext cx="5458838" cy="1325563"/>
          </a:xfrm>
        </p:spPr>
        <p:txBody>
          <a:bodyPr>
            <a:normAutofit/>
          </a:bodyPr>
          <a:lstStyle/>
          <a:p>
            <a:r>
              <a:rPr lang="sv-SE"/>
              <a:t>Methodology</a:t>
            </a:r>
          </a:p>
        </p:txBody>
      </p:sp>
      <p:sp>
        <p:nvSpPr>
          <p:cNvPr id="27" name="Freeform: Shape 2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Bildobjekt 5">
            <a:extLst>
              <a:ext uri="{FF2B5EF4-FFF2-40B4-BE49-F238E27FC236}">
                <a16:creationId xmlns:a16="http://schemas.microsoft.com/office/drawing/2014/main" id="{F0A3D0A8-4B97-50F6-C3A0-1CAA65F11C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996807"/>
            <a:ext cx="4751564" cy="449212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Platshållare för innehåll 2">
            <a:extLst>
              <a:ext uri="{FF2B5EF4-FFF2-40B4-BE49-F238E27FC236}">
                <a16:creationId xmlns:a16="http://schemas.microsoft.com/office/drawing/2014/main" id="{6AF98071-4465-8DEF-3AB5-C5F7ED99BB52}"/>
              </a:ext>
            </a:extLst>
          </p:cNvPr>
          <p:cNvGraphicFramePr>
            <a:graphicFrameLocks noGrp="1"/>
          </p:cNvGraphicFramePr>
          <p:nvPr>
            <p:ph idx="1"/>
            <p:extLst>
              <p:ext uri="{D42A27DB-BD31-4B8C-83A1-F6EECF244321}">
                <p14:modId xmlns:p14="http://schemas.microsoft.com/office/powerpoint/2010/main" val="3853540579"/>
              </p:ext>
            </p:extLst>
          </p:nvPr>
        </p:nvGraphicFramePr>
        <p:xfrm>
          <a:off x="4847421" y="1580137"/>
          <a:ext cx="7248722" cy="52028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24977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9B706A1-3DFC-81BF-EEDC-88B8D231778D}"/>
              </a:ext>
            </a:extLst>
          </p:cNvPr>
          <p:cNvPicPr>
            <a:picLocks noChangeAspect="1"/>
          </p:cNvPicPr>
          <p:nvPr/>
        </p:nvPicPr>
        <p:blipFill>
          <a:blip r:embed="rId2">
            <a:duotone>
              <a:schemeClr val="bg2">
                <a:shade val="45000"/>
                <a:satMod val="135000"/>
              </a:schemeClr>
              <a:prstClr val="white"/>
            </a:duotone>
          </a:blip>
          <a:srcRect/>
          <a:stretch>
            <a:fillRect/>
          </a:stretch>
        </p:blipFill>
        <p:spPr>
          <a:xfrm>
            <a:off x="-175352" y="1"/>
            <a:ext cx="11269338" cy="6857999"/>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2F52B7ED-38A2-5119-6A0C-38D7505EA66F}"/>
              </a:ext>
            </a:extLst>
          </p:cNvPr>
          <p:cNvSpPr>
            <a:spLocks noGrp="1"/>
          </p:cNvSpPr>
          <p:nvPr>
            <p:ph type="title"/>
          </p:nvPr>
        </p:nvSpPr>
        <p:spPr>
          <a:xfrm>
            <a:off x="838200" y="365125"/>
            <a:ext cx="10515600" cy="1325563"/>
          </a:xfrm>
        </p:spPr>
        <p:txBody>
          <a:bodyPr>
            <a:normAutofit/>
          </a:bodyPr>
          <a:lstStyle/>
          <a:p>
            <a:r>
              <a:rPr lang="sv-SE"/>
              <a:t>Emerging themes</a:t>
            </a:r>
          </a:p>
        </p:txBody>
      </p:sp>
      <p:graphicFrame>
        <p:nvGraphicFramePr>
          <p:cNvPr id="12" name="Platshållare för innehåll 2">
            <a:extLst>
              <a:ext uri="{FF2B5EF4-FFF2-40B4-BE49-F238E27FC236}">
                <a16:creationId xmlns:a16="http://schemas.microsoft.com/office/drawing/2014/main" id="{6E08D315-ECC5-4A5B-B5E2-37EA4250D682}"/>
              </a:ext>
            </a:extLst>
          </p:cNvPr>
          <p:cNvGraphicFramePr>
            <a:graphicFrameLocks noGrp="1"/>
          </p:cNvGraphicFramePr>
          <p:nvPr>
            <p:ph idx="1"/>
            <p:extLst>
              <p:ext uri="{D42A27DB-BD31-4B8C-83A1-F6EECF244321}">
                <p14:modId xmlns:p14="http://schemas.microsoft.com/office/powerpoint/2010/main" val="849892767"/>
              </p:ext>
            </p:extLst>
          </p:nvPr>
        </p:nvGraphicFramePr>
        <p:xfrm>
          <a:off x="287356" y="264405"/>
          <a:ext cx="11904644" cy="6593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71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9C69968A-853C-C0C2-3D6A-B0A8F6F2F9B5}"/>
              </a:ext>
            </a:extLst>
          </p:cNvPr>
          <p:cNvSpPr>
            <a:spLocks noGrp="1"/>
          </p:cNvSpPr>
          <p:nvPr>
            <p:ph type="title"/>
          </p:nvPr>
        </p:nvSpPr>
        <p:spPr>
          <a:xfrm>
            <a:off x="1137033" y="670559"/>
            <a:ext cx="4683321" cy="2148841"/>
          </a:xfrm>
        </p:spPr>
        <p:txBody>
          <a:bodyPr anchor="t">
            <a:normAutofit/>
          </a:bodyPr>
          <a:lstStyle/>
          <a:p>
            <a:r>
              <a:rPr lang="sv-SE" dirty="0"/>
              <a:t>SIGNIFICANCE AND CONTRIBUTION</a:t>
            </a:r>
          </a:p>
        </p:txBody>
      </p:sp>
      <p:pic>
        <p:nvPicPr>
          <p:cNvPr id="23" name="Bildobjekt 22">
            <a:extLst>
              <a:ext uri="{FF2B5EF4-FFF2-40B4-BE49-F238E27FC236}">
                <a16:creationId xmlns:a16="http://schemas.microsoft.com/office/drawing/2014/main" id="{55490239-385A-CAD4-35F8-E80522509B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120" b="1868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Platshållare för innehåll 2">
            <a:extLst>
              <a:ext uri="{FF2B5EF4-FFF2-40B4-BE49-F238E27FC236}">
                <a16:creationId xmlns:a16="http://schemas.microsoft.com/office/drawing/2014/main" id="{F4EDE711-B60F-A651-68E8-D642BD1DD68E}"/>
              </a:ext>
            </a:extLst>
          </p:cNvPr>
          <p:cNvSpPr>
            <a:spLocks noGrp="1"/>
          </p:cNvSpPr>
          <p:nvPr>
            <p:ph idx="1"/>
          </p:nvPr>
        </p:nvSpPr>
        <p:spPr>
          <a:xfrm>
            <a:off x="5820355" y="906450"/>
            <a:ext cx="6366142" cy="5088834"/>
          </a:xfrm>
        </p:spPr>
        <p:txBody>
          <a:bodyPr anchor="t">
            <a:noAutofit/>
          </a:bodyPr>
          <a:lstStyle/>
          <a:p>
            <a:pPr marL="0" indent="0">
              <a:buNone/>
            </a:pPr>
            <a:r>
              <a:rPr lang="en-US" sz="1600" b="1" dirty="0"/>
              <a:t>Practical Contribution</a:t>
            </a:r>
          </a:p>
          <a:p>
            <a:r>
              <a:rPr lang="en-US" sz="1600" dirty="0"/>
              <a:t>Provides insights into using scaffolding and guided learning to support inclusive participation. </a:t>
            </a:r>
          </a:p>
          <a:p>
            <a:r>
              <a:rPr lang="en-US" sz="1600" dirty="0"/>
              <a:t>Encourages reflective teaching practices based on Donald Schön’s concept of reflective practice(Tan, Kocsis and Burry, 2023). </a:t>
            </a:r>
          </a:p>
          <a:p>
            <a:pPr marL="0" indent="0">
              <a:buNone/>
            </a:pPr>
            <a:endParaRPr lang="en-US" sz="1600" dirty="0"/>
          </a:p>
          <a:p>
            <a:pPr marL="0" indent="0">
              <a:buNone/>
            </a:pPr>
            <a:r>
              <a:rPr lang="en-US" sz="1600" b="1" dirty="0"/>
              <a:t>Theoretical Contribution</a:t>
            </a:r>
          </a:p>
          <a:p>
            <a:r>
              <a:rPr lang="en-US" sz="1600" dirty="0"/>
              <a:t>Expands sociocultural theory by viewing scaffolding as a situated and co-constructed process. </a:t>
            </a:r>
          </a:p>
          <a:p>
            <a:r>
              <a:rPr lang="en-US" sz="1600" dirty="0"/>
              <a:t>Deepens understanding of how the ZPD develops through classroom interaction. </a:t>
            </a:r>
          </a:p>
          <a:p>
            <a:pPr marL="0" indent="0">
              <a:buNone/>
            </a:pPr>
            <a:endParaRPr lang="en-US" sz="1600" dirty="0"/>
          </a:p>
          <a:p>
            <a:pPr marL="0" indent="0">
              <a:buNone/>
            </a:pPr>
            <a:r>
              <a:rPr lang="en-US" sz="1600" b="1" dirty="0"/>
              <a:t>Overall Significance</a:t>
            </a:r>
          </a:p>
          <a:p>
            <a:r>
              <a:rPr lang="en-US" sz="1600" dirty="0"/>
              <a:t>Connects theory with classroom practice. </a:t>
            </a:r>
          </a:p>
          <a:p>
            <a:r>
              <a:rPr lang="en-US" sz="1600" dirty="0"/>
              <a:t>Supports more inclusive, interactive, and collaborative teaching approaches in a classroom context</a:t>
            </a:r>
          </a:p>
        </p:txBody>
      </p:sp>
    </p:spTree>
    <p:extLst>
      <p:ext uri="{BB962C8B-B14F-4D97-AF65-F5344CB8AC3E}">
        <p14:creationId xmlns:p14="http://schemas.microsoft.com/office/powerpoint/2010/main" val="268828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B94BF6D8-BAB7-4EB4-9B19-BB8B2F0F7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B233FAAD-5E0A-4FBB-9800-1DAEE5039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 y="0"/>
            <a:ext cx="12192000" cy="4783510"/>
          </a:xfrm>
          <a:custGeom>
            <a:avLst/>
            <a:gdLst>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884769 w 12192000"/>
              <a:gd name="connsiteY20" fmla="*/ 115817 h 4783510"/>
              <a:gd name="connsiteX21" fmla="*/ 11269135 w 12192000"/>
              <a:gd name="connsiteY21" fmla="*/ 11581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884769 w 12192000"/>
              <a:gd name="connsiteY20" fmla="*/ 115817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95040 w 12192000"/>
              <a:gd name="connsiteY35" fmla="*/ 1014200 h 4783510"/>
              <a:gd name="connsiteX36" fmla="*/ 11959068 w 12192000"/>
              <a:gd name="connsiteY36" fmla="*/ 979087 h 4783510"/>
              <a:gd name="connsiteX37" fmla="*/ 11974871 w 12192000"/>
              <a:gd name="connsiteY37" fmla="*/ 981280 h 4783510"/>
              <a:gd name="connsiteX38" fmla="*/ 11996673 w 12192000"/>
              <a:gd name="connsiteY38" fmla="*/ 989271 h 4783510"/>
              <a:gd name="connsiteX39" fmla="*/ 12064304 w 12192000"/>
              <a:gd name="connsiteY39" fmla="*/ 976743 h 4783510"/>
              <a:gd name="connsiteX40" fmla="*/ 12108011 w 12192000"/>
              <a:gd name="connsiteY40" fmla="*/ 949852 h 4783510"/>
              <a:gd name="connsiteX41" fmla="*/ 12137961 w 12192000"/>
              <a:gd name="connsiteY41" fmla="*/ 928659 h 4783510"/>
              <a:gd name="connsiteX42" fmla="*/ 12152392 w 12192000"/>
              <a:gd name="connsiteY42" fmla="*/ 940852 h 4783510"/>
              <a:gd name="connsiteX43" fmla="*/ 12187275 w 12192000"/>
              <a:gd name="connsiteY43" fmla="*/ 939175 h 4783510"/>
              <a:gd name="connsiteX44" fmla="*/ 12192000 w 12192000"/>
              <a:gd name="connsiteY44" fmla="*/ 932202 h 4783510"/>
              <a:gd name="connsiteX45" fmla="*/ 12192000 w 12192000"/>
              <a:gd name="connsiteY45" fmla="*/ 1423622 h 4783510"/>
              <a:gd name="connsiteX46" fmla="*/ 12192000 w 12192000"/>
              <a:gd name="connsiteY46" fmla="*/ 2783600 h 4783510"/>
              <a:gd name="connsiteX47" fmla="*/ 12192000 w 12192000"/>
              <a:gd name="connsiteY47" fmla="*/ 4783510 h 4783510"/>
              <a:gd name="connsiteX48" fmla="*/ 2 w 12192000"/>
              <a:gd name="connsiteY48" fmla="*/ 4783510 h 4783510"/>
              <a:gd name="connsiteX49" fmla="*/ 2 w 12192000"/>
              <a:gd name="connsiteY49" fmla="*/ 1855074 h 4783510"/>
              <a:gd name="connsiteX50" fmla="*/ 0 w 12192000"/>
              <a:gd name="connsiteY50" fmla="*/ 1855074 h 4783510"/>
              <a:gd name="connsiteX51" fmla="*/ 0 w 12192000"/>
              <a:gd name="connsiteY51" fmla="*/ 3676 h 4783510"/>
              <a:gd name="connsiteX52" fmla="*/ 4725 w 12192000"/>
              <a:gd name="connsiteY52" fmla="*/ 10649 h 4783510"/>
              <a:gd name="connsiteX53" fmla="*/ 39608 w 12192000"/>
              <a:gd name="connsiteY53" fmla="*/ 12325 h 4783510"/>
              <a:gd name="connsiteX54" fmla="*/ 54039 w 12192000"/>
              <a:gd name="connsiteY54"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91635 w 12192000"/>
              <a:gd name="connsiteY35" fmla="*/ 997172 h 4783510"/>
              <a:gd name="connsiteX36" fmla="*/ 11959068 w 12192000"/>
              <a:gd name="connsiteY36" fmla="*/ 979087 h 4783510"/>
              <a:gd name="connsiteX37" fmla="*/ 11974871 w 12192000"/>
              <a:gd name="connsiteY37" fmla="*/ 981280 h 4783510"/>
              <a:gd name="connsiteX38" fmla="*/ 11996673 w 12192000"/>
              <a:gd name="connsiteY38" fmla="*/ 989271 h 4783510"/>
              <a:gd name="connsiteX39" fmla="*/ 12064304 w 12192000"/>
              <a:gd name="connsiteY39" fmla="*/ 976743 h 4783510"/>
              <a:gd name="connsiteX40" fmla="*/ 12108011 w 12192000"/>
              <a:gd name="connsiteY40" fmla="*/ 949852 h 4783510"/>
              <a:gd name="connsiteX41" fmla="*/ 12137961 w 12192000"/>
              <a:gd name="connsiteY41" fmla="*/ 928659 h 4783510"/>
              <a:gd name="connsiteX42" fmla="*/ 12152392 w 12192000"/>
              <a:gd name="connsiteY42" fmla="*/ 940852 h 4783510"/>
              <a:gd name="connsiteX43" fmla="*/ 12187275 w 12192000"/>
              <a:gd name="connsiteY43" fmla="*/ 939175 h 4783510"/>
              <a:gd name="connsiteX44" fmla="*/ 12192000 w 12192000"/>
              <a:gd name="connsiteY44" fmla="*/ 932202 h 4783510"/>
              <a:gd name="connsiteX45" fmla="*/ 12192000 w 12192000"/>
              <a:gd name="connsiteY45" fmla="*/ 1423622 h 4783510"/>
              <a:gd name="connsiteX46" fmla="*/ 12192000 w 12192000"/>
              <a:gd name="connsiteY46" fmla="*/ 2783600 h 4783510"/>
              <a:gd name="connsiteX47" fmla="*/ 12192000 w 12192000"/>
              <a:gd name="connsiteY47" fmla="*/ 4783510 h 4783510"/>
              <a:gd name="connsiteX48" fmla="*/ 2 w 12192000"/>
              <a:gd name="connsiteY48" fmla="*/ 4783510 h 4783510"/>
              <a:gd name="connsiteX49" fmla="*/ 2 w 12192000"/>
              <a:gd name="connsiteY49" fmla="*/ 1855074 h 4783510"/>
              <a:gd name="connsiteX50" fmla="*/ 0 w 12192000"/>
              <a:gd name="connsiteY50" fmla="*/ 1855074 h 4783510"/>
              <a:gd name="connsiteX51" fmla="*/ 0 w 12192000"/>
              <a:gd name="connsiteY51" fmla="*/ 3676 h 4783510"/>
              <a:gd name="connsiteX52" fmla="*/ 4725 w 12192000"/>
              <a:gd name="connsiteY52" fmla="*/ 10649 h 4783510"/>
              <a:gd name="connsiteX53" fmla="*/ 39608 w 12192000"/>
              <a:gd name="connsiteY53" fmla="*/ 12325 h 4783510"/>
              <a:gd name="connsiteX54" fmla="*/ 54039 w 12192000"/>
              <a:gd name="connsiteY54"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26422 w 12192000"/>
              <a:gd name="connsiteY34" fmla="*/ 995644 h 4783510"/>
              <a:gd name="connsiteX35" fmla="*/ 11891635 w 12192000"/>
              <a:gd name="connsiteY35" fmla="*/ 997172 h 4783510"/>
              <a:gd name="connsiteX36" fmla="*/ 11959068 w 12192000"/>
              <a:gd name="connsiteY36" fmla="*/ 979087 h 4783510"/>
              <a:gd name="connsiteX37" fmla="*/ 11974871 w 12192000"/>
              <a:gd name="connsiteY37" fmla="*/ 981280 h 4783510"/>
              <a:gd name="connsiteX38" fmla="*/ 11996673 w 12192000"/>
              <a:gd name="connsiteY38" fmla="*/ 989271 h 4783510"/>
              <a:gd name="connsiteX39" fmla="*/ 12064304 w 12192000"/>
              <a:gd name="connsiteY39" fmla="*/ 976743 h 4783510"/>
              <a:gd name="connsiteX40" fmla="*/ 12108011 w 12192000"/>
              <a:gd name="connsiteY40" fmla="*/ 949852 h 4783510"/>
              <a:gd name="connsiteX41" fmla="*/ 12137961 w 12192000"/>
              <a:gd name="connsiteY41" fmla="*/ 928659 h 4783510"/>
              <a:gd name="connsiteX42" fmla="*/ 12152392 w 12192000"/>
              <a:gd name="connsiteY42" fmla="*/ 940852 h 4783510"/>
              <a:gd name="connsiteX43" fmla="*/ 12187275 w 12192000"/>
              <a:gd name="connsiteY43" fmla="*/ 939175 h 4783510"/>
              <a:gd name="connsiteX44" fmla="*/ 12192000 w 12192000"/>
              <a:gd name="connsiteY44" fmla="*/ 932202 h 4783510"/>
              <a:gd name="connsiteX45" fmla="*/ 12192000 w 12192000"/>
              <a:gd name="connsiteY45" fmla="*/ 1423622 h 4783510"/>
              <a:gd name="connsiteX46" fmla="*/ 12192000 w 12192000"/>
              <a:gd name="connsiteY46" fmla="*/ 2783600 h 4783510"/>
              <a:gd name="connsiteX47" fmla="*/ 12192000 w 12192000"/>
              <a:gd name="connsiteY47" fmla="*/ 4783510 h 4783510"/>
              <a:gd name="connsiteX48" fmla="*/ 2 w 12192000"/>
              <a:gd name="connsiteY48" fmla="*/ 4783510 h 4783510"/>
              <a:gd name="connsiteX49" fmla="*/ 2 w 12192000"/>
              <a:gd name="connsiteY49" fmla="*/ 1855074 h 4783510"/>
              <a:gd name="connsiteX50" fmla="*/ 0 w 12192000"/>
              <a:gd name="connsiteY50" fmla="*/ 1855074 h 4783510"/>
              <a:gd name="connsiteX51" fmla="*/ 0 w 12192000"/>
              <a:gd name="connsiteY51" fmla="*/ 3676 h 4783510"/>
              <a:gd name="connsiteX52" fmla="*/ 4725 w 12192000"/>
              <a:gd name="connsiteY52" fmla="*/ 10649 h 4783510"/>
              <a:gd name="connsiteX53" fmla="*/ 39608 w 12192000"/>
              <a:gd name="connsiteY53" fmla="*/ 12325 h 4783510"/>
              <a:gd name="connsiteX54" fmla="*/ 54039 w 12192000"/>
              <a:gd name="connsiteY54"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5844 w 12192000"/>
              <a:gd name="connsiteY32" fmla="*/ 1008189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5844 w 12192000"/>
              <a:gd name="connsiteY32" fmla="*/ 1008189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08599 w 12192000"/>
              <a:gd name="connsiteY32" fmla="*/ 997972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08599 w 12192000"/>
              <a:gd name="connsiteY32" fmla="*/ 997972 h 4783510"/>
              <a:gd name="connsiteX33" fmla="*/ 11766504 w 12192000"/>
              <a:gd name="connsiteY33" fmla="*/ 976255 h 4783510"/>
              <a:gd name="connsiteX34" fmla="*/ 11774818 w 12192000"/>
              <a:gd name="connsiteY34" fmla="*/ 1009269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08599 w 12192000"/>
              <a:gd name="connsiteY32" fmla="*/ 997972 h 4783510"/>
              <a:gd name="connsiteX33" fmla="*/ 11766504 w 12192000"/>
              <a:gd name="connsiteY33" fmla="*/ 976255 h 4783510"/>
              <a:gd name="connsiteX34" fmla="*/ 11781629 w 12192000"/>
              <a:gd name="connsiteY34" fmla="*/ 985430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4783510">
                <a:moveTo>
                  <a:pt x="54039" y="133"/>
                </a:moveTo>
                <a:cubicBezTo>
                  <a:pt x="63704" y="2639"/>
                  <a:pt x="62723" y="39358"/>
                  <a:pt x="83989" y="21326"/>
                </a:cubicBezTo>
                <a:cubicBezTo>
                  <a:pt x="105981" y="-11024"/>
                  <a:pt x="111081" y="45279"/>
                  <a:pt x="127696" y="48217"/>
                </a:cubicBezTo>
                <a:cubicBezTo>
                  <a:pt x="144311" y="51155"/>
                  <a:pt x="175067" y="46490"/>
                  <a:pt x="195328" y="60745"/>
                </a:cubicBezTo>
                <a:cubicBezTo>
                  <a:pt x="202114" y="49815"/>
                  <a:pt x="211298" y="72404"/>
                  <a:pt x="217130" y="52754"/>
                </a:cubicBezTo>
                <a:cubicBezTo>
                  <a:pt x="224172" y="55476"/>
                  <a:pt x="227826" y="61398"/>
                  <a:pt x="232932" y="50560"/>
                </a:cubicBezTo>
                <a:cubicBezTo>
                  <a:pt x="248268" y="92855"/>
                  <a:pt x="280981" y="52963"/>
                  <a:pt x="296960" y="85674"/>
                </a:cubicBezTo>
                <a:cubicBezTo>
                  <a:pt x="299830" y="67582"/>
                  <a:pt x="319291" y="68613"/>
                  <a:pt x="329442" y="61820"/>
                </a:cubicBezTo>
                <a:cubicBezTo>
                  <a:pt x="298380" y="131083"/>
                  <a:pt x="368905" y="57302"/>
                  <a:pt x="386012" y="80741"/>
                </a:cubicBezTo>
                <a:cubicBezTo>
                  <a:pt x="377510" y="29578"/>
                  <a:pt x="414386" y="72354"/>
                  <a:pt x="425496" y="47729"/>
                </a:cubicBezTo>
                <a:cubicBezTo>
                  <a:pt x="437040" y="71659"/>
                  <a:pt x="445854" y="45812"/>
                  <a:pt x="459561" y="55824"/>
                </a:cubicBezTo>
                <a:cubicBezTo>
                  <a:pt x="489863" y="61969"/>
                  <a:pt x="520202" y="89712"/>
                  <a:pt x="559233" y="72799"/>
                </a:cubicBezTo>
                <a:cubicBezTo>
                  <a:pt x="577813" y="147164"/>
                  <a:pt x="623281" y="104139"/>
                  <a:pt x="661345" y="147481"/>
                </a:cubicBezTo>
                <a:cubicBezTo>
                  <a:pt x="683250" y="156781"/>
                  <a:pt x="717059" y="121215"/>
                  <a:pt x="725095" y="161274"/>
                </a:cubicBezTo>
                <a:cubicBezTo>
                  <a:pt x="734778" y="137222"/>
                  <a:pt x="744590" y="176885"/>
                  <a:pt x="755536" y="180724"/>
                </a:cubicBezTo>
                <a:cubicBezTo>
                  <a:pt x="764056" y="165505"/>
                  <a:pt x="768536" y="179043"/>
                  <a:pt x="776480" y="182273"/>
                </a:cubicBezTo>
                <a:cubicBezTo>
                  <a:pt x="779946" y="172829"/>
                  <a:pt x="786646" y="173541"/>
                  <a:pt x="789058" y="184824"/>
                </a:cubicBezTo>
                <a:cubicBezTo>
                  <a:pt x="786138" y="210571"/>
                  <a:pt x="809228" y="198414"/>
                  <a:pt x="811171" y="216295"/>
                </a:cubicBezTo>
                <a:cubicBezTo>
                  <a:pt x="821323" y="219407"/>
                  <a:pt x="856662" y="208499"/>
                  <a:pt x="878029" y="215023"/>
                </a:cubicBezTo>
                <a:lnTo>
                  <a:pt x="884769" y="220986"/>
                </a:lnTo>
                <a:lnTo>
                  <a:pt x="1600387" y="354356"/>
                </a:lnTo>
                <a:lnTo>
                  <a:pt x="9012952" y="1139547"/>
                </a:lnTo>
                <a:lnTo>
                  <a:pt x="11269135" y="1154978"/>
                </a:lnTo>
                <a:lnTo>
                  <a:pt x="11276593" y="1158504"/>
                </a:lnTo>
                <a:cubicBezTo>
                  <a:pt x="11284278" y="1160597"/>
                  <a:pt x="11291853" y="1160653"/>
                  <a:pt x="11298713" y="1157049"/>
                </a:cubicBezTo>
                <a:cubicBezTo>
                  <a:pt x="11308980" y="1128196"/>
                  <a:pt x="11367293" y="1148970"/>
                  <a:pt x="11380829" y="1144822"/>
                </a:cubicBezTo>
                <a:cubicBezTo>
                  <a:pt x="11382772" y="1126940"/>
                  <a:pt x="11405862" y="1139097"/>
                  <a:pt x="11402942" y="1113350"/>
                </a:cubicBezTo>
                <a:cubicBezTo>
                  <a:pt x="11405355" y="1102067"/>
                  <a:pt x="11412054" y="1101355"/>
                  <a:pt x="11415520" y="1110800"/>
                </a:cubicBezTo>
                <a:cubicBezTo>
                  <a:pt x="11423464" y="1107569"/>
                  <a:pt x="11427945" y="1094031"/>
                  <a:pt x="11436464" y="1109251"/>
                </a:cubicBezTo>
                <a:cubicBezTo>
                  <a:pt x="11447410" y="1105411"/>
                  <a:pt x="11457222" y="1065748"/>
                  <a:pt x="11466905" y="1089800"/>
                </a:cubicBezTo>
                <a:cubicBezTo>
                  <a:pt x="11474941" y="1049741"/>
                  <a:pt x="11508751" y="1085307"/>
                  <a:pt x="11530655" y="1076007"/>
                </a:cubicBezTo>
                <a:cubicBezTo>
                  <a:pt x="11568719" y="1032666"/>
                  <a:pt x="11614187" y="1075691"/>
                  <a:pt x="11632767" y="1001326"/>
                </a:cubicBezTo>
                <a:cubicBezTo>
                  <a:pt x="11671799" y="1018238"/>
                  <a:pt x="11678297" y="1004118"/>
                  <a:pt x="11708599" y="997972"/>
                </a:cubicBezTo>
                <a:cubicBezTo>
                  <a:pt x="11722307" y="987960"/>
                  <a:pt x="11754960" y="1000186"/>
                  <a:pt x="11766504" y="976255"/>
                </a:cubicBezTo>
                <a:cubicBezTo>
                  <a:pt x="11775270" y="975867"/>
                  <a:pt x="11771643" y="982199"/>
                  <a:pt x="11781629" y="985430"/>
                </a:cubicBezTo>
                <a:cubicBezTo>
                  <a:pt x="11791615" y="988661"/>
                  <a:pt x="11808655" y="993119"/>
                  <a:pt x="11826422" y="995644"/>
                </a:cubicBezTo>
                <a:cubicBezTo>
                  <a:pt x="11847845" y="1001968"/>
                  <a:pt x="11866122" y="1002202"/>
                  <a:pt x="11891635" y="997172"/>
                </a:cubicBezTo>
                <a:cubicBezTo>
                  <a:pt x="11907614" y="964462"/>
                  <a:pt x="11943732" y="1021381"/>
                  <a:pt x="11959068" y="979087"/>
                </a:cubicBezTo>
                <a:cubicBezTo>
                  <a:pt x="11964175" y="989925"/>
                  <a:pt x="11967829" y="984002"/>
                  <a:pt x="11974871" y="981280"/>
                </a:cubicBezTo>
                <a:cubicBezTo>
                  <a:pt x="11980703" y="1000930"/>
                  <a:pt x="11989887" y="978341"/>
                  <a:pt x="11996673" y="989271"/>
                </a:cubicBezTo>
                <a:cubicBezTo>
                  <a:pt x="12016933" y="975016"/>
                  <a:pt x="12047689" y="979681"/>
                  <a:pt x="12064304" y="976743"/>
                </a:cubicBezTo>
                <a:cubicBezTo>
                  <a:pt x="12080919" y="973805"/>
                  <a:pt x="12075802" y="961775"/>
                  <a:pt x="12108011" y="949852"/>
                </a:cubicBezTo>
                <a:cubicBezTo>
                  <a:pt x="12129277" y="967884"/>
                  <a:pt x="12128297" y="931165"/>
                  <a:pt x="12137961" y="928659"/>
                </a:cubicBezTo>
                <a:cubicBezTo>
                  <a:pt x="12141183" y="927823"/>
                  <a:pt x="12145587" y="930789"/>
                  <a:pt x="12152392" y="940852"/>
                </a:cubicBezTo>
                <a:cubicBezTo>
                  <a:pt x="12158285" y="946241"/>
                  <a:pt x="12172554" y="936871"/>
                  <a:pt x="12187275" y="939175"/>
                </a:cubicBezTo>
                <a:lnTo>
                  <a:pt x="12192000" y="932202"/>
                </a:lnTo>
                <a:lnTo>
                  <a:pt x="12192000" y="1423622"/>
                </a:lnTo>
                <a:lnTo>
                  <a:pt x="12192000" y="2783600"/>
                </a:lnTo>
                <a:lnTo>
                  <a:pt x="12192000" y="4783510"/>
                </a:lnTo>
                <a:lnTo>
                  <a:pt x="2" y="4783510"/>
                </a:lnTo>
                <a:lnTo>
                  <a:pt x="2" y="1855074"/>
                </a:lnTo>
                <a:lnTo>
                  <a:pt x="0" y="1855074"/>
                </a:lnTo>
                <a:lnTo>
                  <a:pt x="0" y="3676"/>
                </a:lnTo>
                <a:lnTo>
                  <a:pt x="4725" y="10649"/>
                </a:lnTo>
                <a:cubicBezTo>
                  <a:pt x="19446" y="8345"/>
                  <a:pt x="33716" y="17715"/>
                  <a:pt x="39608" y="12325"/>
                </a:cubicBezTo>
                <a:cubicBezTo>
                  <a:pt x="46413" y="2263"/>
                  <a:pt x="50817" y="-703"/>
                  <a:pt x="54039" y="13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2">
            <a:extLst>
              <a:ext uri="{FF2B5EF4-FFF2-40B4-BE49-F238E27FC236}">
                <a16:creationId xmlns:a16="http://schemas.microsoft.com/office/drawing/2014/main" id="{554C44F0-F390-48A8-974F-CAC9A33F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418" y="493509"/>
            <a:ext cx="11165080" cy="583286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38100" dist="25400" dir="48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ubrik 1">
            <a:extLst>
              <a:ext uri="{FF2B5EF4-FFF2-40B4-BE49-F238E27FC236}">
                <a16:creationId xmlns:a16="http://schemas.microsoft.com/office/drawing/2014/main" id="{93B69C83-0D93-D267-BFD5-6A540E80CEBC}"/>
              </a:ext>
            </a:extLst>
          </p:cNvPr>
          <p:cNvSpPr>
            <a:spLocks noGrp="1"/>
          </p:cNvSpPr>
          <p:nvPr>
            <p:ph type="title"/>
          </p:nvPr>
        </p:nvSpPr>
        <p:spPr>
          <a:xfrm>
            <a:off x="838200" y="557188"/>
            <a:ext cx="10515600" cy="1133499"/>
          </a:xfrm>
        </p:spPr>
        <p:txBody>
          <a:bodyPr>
            <a:normAutofit/>
          </a:bodyPr>
          <a:lstStyle/>
          <a:p>
            <a:pPr algn="ctr"/>
            <a:r>
              <a:rPr lang="sv-SE" sz="5200"/>
              <a:t>Ethical considerations</a:t>
            </a:r>
          </a:p>
        </p:txBody>
      </p:sp>
      <p:graphicFrame>
        <p:nvGraphicFramePr>
          <p:cNvPr id="4" name="Platshållare för innehåll 2">
            <a:extLst>
              <a:ext uri="{FF2B5EF4-FFF2-40B4-BE49-F238E27FC236}">
                <a16:creationId xmlns:a16="http://schemas.microsoft.com/office/drawing/2014/main" id="{6D56678D-3C65-6764-C747-41FFF4163661}"/>
              </a:ext>
            </a:extLst>
          </p:cNvPr>
          <p:cNvGraphicFramePr>
            <a:graphicFrameLocks noGrp="1"/>
          </p:cNvGraphicFramePr>
          <p:nvPr>
            <p:ph idx="1"/>
            <p:extLst>
              <p:ext uri="{D42A27DB-BD31-4B8C-83A1-F6EECF244321}">
                <p14:modId xmlns:p14="http://schemas.microsoft.com/office/powerpoint/2010/main" val="1859819364"/>
              </p:ext>
            </p:extLst>
          </p:nvPr>
        </p:nvGraphicFramePr>
        <p:xfrm>
          <a:off x="838200" y="1828800"/>
          <a:ext cx="10799618"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9450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5" name="Rectangle 15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ubrik 1">
            <a:extLst>
              <a:ext uri="{FF2B5EF4-FFF2-40B4-BE49-F238E27FC236}">
                <a16:creationId xmlns:a16="http://schemas.microsoft.com/office/drawing/2014/main" id="{2FA0FE1E-4404-0BEA-BF0F-4258FE17E1FC}"/>
              </a:ext>
            </a:extLst>
          </p:cNvPr>
          <p:cNvSpPr>
            <a:spLocks noGrp="1"/>
          </p:cNvSpPr>
          <p:nvPr>
            <p:ph type="title"/>
          </p:nvPr>
        </p:nvSpPr>
        <p:spPr>
          <a:xfrm>
            <a:off x="6513788" y="365125"/>
            <a:ext cx="4840010" cy="1807305"/>
          </a:xfrm>
        </p:spPr>
        <p:txBody>
          <a:bodyPr>
            <a:normAutofit/>
          </a:bodyPr>
          <a:lstStyle/>
          <a:p>
            <a:r>
              <a:rPr lang="sv-SE" dirty="0"/>
              <a:t>SWOT ANALYSIS</a:t>
            </a:r>
          </a:p>
        </p:txBody>
      </p:sp>
      <p:pic>
        <p:nvPicPr>
          <p:cNvPr id="19" name="Bildobjekt 18">
            <a:extLst>
              <a:ext uri="{FF2B5EF4-FFF2-40B4-BE49-F238E27FC236}">
                <a16:creationId xmlns:a16="http://schemas.microsoft.com/office/drawing/2014/main" id="{C6E71696-C15E-421D-59D8-250805A6D3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680" r="22786" b="-1"/>
          <a:stretch>
            <a:fillRect/>
          </a:stretch>
        </p:blipFill>
        <p:spPr>
          <a:xfrm>
            <a:off x="20" y="10"/>
            <a:ext cx="5783835"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70" name="Platshållare för innehåll 2">
            <a:extLst>
              <a:ext uri="{FF2B5EF4-FFF2-40B4-BE49-F238E27FC236}">
                <a16:creationId xmlns:a16="http://schemas.microsoft.com/office/drawing/2014/main" id="{F54872B2-35DF-A0ED-26C2-4C13FF6B3BD1}"/>
              </a:ext>
            </a:extLst>
          </p:cNvPr>
          <p:cNvGraphicFramePr>
            <a:graphicFrameLocks noGrp="1"/>
          </p:cNvGraphicFramePr>
          <p:nvPr>
            <p:ph idx="1"/>
            <p:extLst>
              <p:ext uri="{D42A27DB-BD31-4B8C-83A1-F6EECF244321}">
                <p14:modId xmlns:p14="http://schemas.microsoft.com/office/powerpoint/2010/main" val="2267792457"/>
              </p:ext>
            </p:extLst>
          </p:nvPr>
        </p:nvGraphicFramePr>
        <p:xfrm>
          <a:off x="5549467" y="1759298"/>
          <a:ext cx="6642533" cy="50987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42183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ubrik 1">
            <a:extLst>
              <a:ext uri="{FF2B5EF4-FFF2-40B4-BE49-F238E27FC236}">
                <a16:creationId xmlns:a16="http://schemas.microsoft.com/office/drawing/2014/main" id="{65467DD9-D9A9-22A8-EE2B-9D7BA1B54A1C}"/>
              </a:ext>
            </a:extLst>
          </p:cNvPr>
          <p:cNvSpPr>
            <a:spLocks noGrp="1"/>
          </p:cNvSpPr>
          <p:nvPr>
            <p:ph type="title"/>
          </p:nvPr>
        </p:nvSpPr>
        <p:spPr>
          <a:xfrm>
            <a:off x="1137036" y="548640"/>
            <a:ext cx="9543405" cy="1188720"/>
          </a:xfrm>
        </p:spPr>
        <p:txBody>
          <a:bodyPr vert="horz" lIns="91440" tIns="45720" rIns="91440" bIns="45720" rtlCol="0" anchor="ctr">
            <a:normAutofit/>
          </a:bodyPr>
          <a:lstStyle/>
          <a:p>
            <a:r>
              <a:rPr lang="en-US" kern="1200">
                <a:solidFill>
                  <a:schemeClr val="tx1">
                    <a:lumMod val="85000"/>
                    <a:lumOff val="15000"/>
                  </a:schemeClr>
                </a:solidFill>
                <a:latin typeface="+mj-lt"/>
                <a:ea typeface="+mj-ea"/>
                <a:cs typeface="+mj-cs"/>
              </a:rPr>
              <a:t>sources</a:t>
            </a:r>
          </a:p>
        </p:txBody>
      </p:sp>
      <p:sp>
        <p:nvSpPr>
          <p:cNvPr id="5" name="textruta 4">
            <a:extLst>
              <a:ext uri="{FF2B5EF4-FFF2-40B4-BE49-F238E27FC236}">
                <a16:creationId xmlns:a16="http://schemas.microsoft.com/office/drawing/2014/main" id="{E6045137-3741-3D9B-D62B-E2CA02808102}"/>
              </a:ext>
            </a:extLst>
          </p:cNvPr>
          <p:cNvSpPr txBox="1"/>
          <p:nvPr/>
        </p:nvSpPr>
        <p:spPr>
          <a:xfrm>
            <a:off x="1614116" y="1737360"/>
            <a:ext cx="9287122" cy="4233536"/>
          </a:xfrm>
          <a:prstGeom prst="rect">
            <a:avLst/>
          </a:prstGeom>
        </p:spPr>
        <p:txBody>
          <a:bodyPr vert="horz" lIns="91440" tIns="45720" rIns="91440" bIns="45720" rtlCol="0" anchor="ctr">
            <a:normAutofit fontScale="62500" lnSpcReduction="20000"/>
          </a:bodyPr>
          <a:lstStyle/>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Baldwin, J.R. </a:t>
            </a:r>
            <a:r>
              <a:rPr lang="en-GB" sz="1600" i="1" dirty="0">
                <a:latin typeface="Times New Roman" panose="02020603050405020304" pitchFamily="18" charset="0"/>
                <a:cs typeface="Times New Roman" panose="02020603050405020304" pitchFamily="18" charset="0"/>
              </a:rPr>
              <a:t>et al.</a:t>
            </a:r>
            <a:r>
              <a:rPr lang="en-GB" sz="1600" dirty="0">
                <a:latin typeface="Times New Roman" panose="02020603050405020304" pitchFamily="18" charset="0"/>
                <a:cs typeface="Times New Roman" panose="02020603050405020304" pitchFamily="18" charset="0"/>
              </a:rPr>
              <a:t> (2022) “Protecting against researcher bias in secondary data analysis: challenges and potential solutions,” </a:t>
            </a:r>
            <a:r>
              <a:rPr lang="en-GB" sz="1600" i="1" dirty="0">
                <a:latin typeface="Times New Roman" panose="02020603050405020304" pitchFamily="18" charset="0"/>
                <a:cs typeface="Times New Roman" panose="02020603050405020304" pitchFamily="18" charset="0"/>
              </a:rPr>
              <a:t>European journal of epidemiology</a:t>
            </a:r>
            <a:r>
              <a:rPr lang="en-GB" sz="1600" dirty="0">
                <a:latin typeface="Times New Roman" panose="02020603050405020304" pitchFamily="18" charset="0"/>
                <a:cs typeface="Times New Roman" panose="02020603050405020304" pitchFamily="18" charset="0"/>
              </a:rPr>
              <a:t>, 37(1), pp. 1–10. Available at: </a:t>
            </a:r>
            <a:r>
              <a:rPr lang="en-GB" sz="1600" u="sng" dirty="0">
                <a:latin typeface="Times New Roman" panose="02020603050405020304" pitchFamily="18" charset="0"/>
                <a:cs typeface="Times New Roman" panose="02020603050405020304" pitchFamily="18" charset="0"/>
                <a:hlinkClick r:id="rId2"/>
              </a:rPr>
              <a:t>https://doi.org/10.1007/s10654-021-00839-0</a:t>
            </a:r>
            <a:r>
              <a:rPr lang="en-GB" sz="1600" dirty="0">
                <a:latin typeface="Times New Roman" panose="02020603050405020304" pitchFamily="18" charset="0"/>
                <a:cs typeface="Times New Roman" panose="02020603050405020304" pitchFamily="18" charset="0"/>
              </a:rPr>
              <a:t>.</a:t>
            </a:r>
            <a:endParaRPr lang="sv-SE" sz="1600" dirty="0">
              <a:latin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BERA (2024). </a:t>
            </a:r>
            <a:r>
              <a:rPr lang="en-GB" sz="1600" i="1" dirty="0">
                <a:latin typeface="Times New Roman" panose="02020603050405020304" pitchFamily="18" charset="0"/>
                <a:ea typeface="Times New Roman" panose="02020603050405020304" pitchFamily="18" charset="0"/>
                <a:cs typeface="Times New Roman" panose="02020603050405020304" pitchFamily="18" charset="0"/>
              </a:rPr>
              <a:t>Ethical Guidelines for Educational Research, fifth edition (2024)</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 [online] www.bera.ac.uk. Available at: </a:t>
            </a:r>
            <a:r>
              <a:rPr lang="en-GB" sz="1600" u="sng"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https://www.bera.ac.uk/publication/ethical-guidelines-for-educational-research-fifth-edition-2024-online#transparency</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a:t>
            </a:r>
          </a:p>
          <a:p>
            <a:pPr marL="285750" indent="-285750" algn="just">
              <a:lnSpc>
                <a:spcPct val="150000"/>
              </a:lnSpc>
              <a:spcAft>
                <a:spcPts val="8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Bos, J. (2020) </a:t>
            </a:r>
            <a:r>
              <a:rPr lang="en-US" sz="1600" i="1" dirty="0">
                <a:latin typeface="Times New Roman" panose="02020603050405020304" pitchFamily="18" charset="0"/>
                <a:cs typeface="Times New Roman" panose="02020603050405020304" pitchFamily="18" charset="0"/>
              </a:rPr>
              <a:t>Research Ethics for Students in the Social Sciences</a:t>
            </a:r>
            <a:r>
              <a:rPr lang="en-US" sz="1600" dirty="0">
                <a:latin typeface="Times New Roman" panose="02020603050405020304" pitchFamily="18" charset="0"/>
                <a:cs typeface="Times New Roman" panose="02020603050405020304" pitchFamily="18" charset="0"/>
              </a:rPr>
              <a:t>. 1st ed. 2020. Cham: Springer Nature. Available at: </a:t>
            </a:r>
            <a:r>
              <a:rPr lang="en-US" sz="1600" dirty="0">
                <a:latin typeface="Times New Roman" panose="02020603050405020304" pitchFamily="18" charset="0"/>
                <a:cs typeface="Times New Roman" panose="02020603050405020304" pitchFamily="18" charset="0"/>
                <a:hlinkClick r:id="rId4"/>
              </a:rPr>
              <a:t>https://doi.org/10.1007/978-3-030-48415-6</a:t>
            </a:r>
            <a:r>
              <a:rPr lang="en-US" sz="1600" dirty="0">
                <a:latin typeface="Times New Roman" panose="02020603050405020304" pitchFamily="18" charset="0"/>
                <a:cs typeface="Times New Roman" panose="02020603050405020304" pitchFamily="18" charset="0"/>
              </a:rPr>
              <a:t>.</a:t>
            </a:r>
          </a:p>
          <a:p>
            <a:pPr marL="285750" indent="-2857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Creswell, J.W. et al. (2007) “Qualitative Research Designs: Selection and Implementation,” The Counseling psychologist, 35(2), pp. 236–264. Available at: https://doi.org/10.1177/0011000006287390.</a:t>
            </a:r>
            <a:endParaRPr lang="sv-SE"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Cronqvist, M. (2025) “Research Ethics in Swedish Dissertations in Educational Science – A Matter of Confusion,” </a:t>
            </a:r>
            <a:r>
              <a:rPr lang="en-GB" sz="1600" i="1" dirty="0">
                <a:latin typeface="Times New Roman" panose="02020603050405020304" pitchFamily="18" charset="0"/>
                <a:ea typeface="Calibri" panose="020F0502020204030204" pitchFamily="34" charset="0"/>
                <a:cs typeface="Times New Roman" panose="02020603050405020304" pitchFamily="18" charset="0"/>
              </a:rPr>
              <a:t>Journal of academic ethics</a:t>
            </a:r>
            <a:r>
              <a:rPr lang="en-GB" sz="1600" dirty="0">
                <a:latin typeface="Times New Roman" panose="02020603050405020304" pitchFamily="18" charset="0"/>
                <a:ea typeface="Calibri" panose="020F0502020204030204" pitchFamily="34" charset="0"/>
                <a:cs typeface="Times New Roman" panose="02020603050405020304" pitchFamily="18" charset="0"/>
              </a:rPr>
              <a:t>, 23(2), pp. 243–258. Available at: </a:t>
            </a:r>
            <a:r>
              <a:rPr lang="en-GB" sz="16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https://doi.org/10.1007/s10805-024-09540-9</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Eun, B. (2019) “The zone of proximal development as an overarching concept: A framework for synthesizing Vygotsky’s theories,” Educational philosophy and theory, 51(1), pp. 18–30. Available at: https://doi.org/10.1080/00131857.2017.1421941.</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US" sz="1600" dirty="0">
                <a:solidFill>
                  <a:schemeClr val="tx1">
                    <a:lumMod val="85000"/>
                    <a:lumOff val="15000"/>
                  </a:schemeClr>
                </a:solidFill>
                <a:effectLst/>
                <a:latin typeface="Times New Roman" panose="02020603050405020304" pitchFamily="18" charset="0"/>
                <a:cs typeface="Times New Roman" panose="02020603050405020304" pitchFamily="18" charset="0"/>
              </a:rPr>
              <a:t>Tan, L., Kocsis, A. and Burry, J. (2023) “Advancing Donald Schön’s Reflective Practitioner : Where to Next?,” Design issues, 39(3), pp. 3–18. Available at: https://doi.org/10.1162/desi_a_00722. </a:t>
            </a:r>
          </a:p>
          <a:p>
            <a:pPr marL="285750" indent="-285750" algn="just">
              <a:lnSpc>
                <a:spcPct val="150000"/>
              </a:lnSpc>
              <a:spcAft>
                <a:spcPts val="800"/>
              </a:spcAft>
              <a:buFont typeface="Arial" panose="020B0604020202020204" pitchFamily="34" charset="0"/>
              <a:buChar char="•"/>
            </a:pPr>
            <a:r>
              <a:rPr lang="en-US" sz="1600" dirty="0">
                <a:solidFill>
                  <a:schemeClr val="tx1">
                    <a:lumMod val="85000"/>
                    <a:lumOff val="15000"/>
                  </a:schemeClr>
                </a:solidFill>
                <a:effectLst/>
                <a:latin typeface="Times New Roman" panose="02020603050405020304" pitchFamily="18" charset="0"/>
                <a:cs typeface="Times New Roman" panose="02020603050405020304" pitchFamily="18" charset="0"/>
              </a:rPr>
              <a:t>Wilson, J. (2022) “Initial Steps in Developing Classroom Observation Rubrics Designed Around Instructional Practices that Support Equity and Access in Classrooms with Potential for ‘Success,’” Teachers College record (1970), 124(11), pp. 179–217. Available at: https://doi.org/10.1177/01614681221140963.</a:t>
            </a:r>
          </a:p>
          <a:p>
            <a:pPr marL="285750" indent="-228600">
              <a:lnSpc>
                <a:spcPct val="90000"/>
              </a:lnSpc>
              <a:spcAft>
                <a:spcPts val="800"/>
              </a:spcAft>
              <a:buFont typeface="Arial" panose="020B0604020202020204" pitchFamily="34" charset="0"/>
              <a:buChar char="•"/>
            </a:pPr>
            <a:endParaRPr lang="en-US" sz="1300" dirty="0">
              <a:solidFill>
                <a:schemeClr val="tx1">
                  <a:lumMod val="85000"/>
                  <a:lumOff val="15000"/>
                </a:schemeClr>
              </a:solidFill>
              <a:effectLst/>
            </a:endParaRPr>
          </a:p>
        </p:txBody>
      </p:sp>
      <p:sp>
        <p:nvSpPr>
          <p:cNvPr id="90" name="Freeform: Shape 8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2911502"/>
      </p:ext>
    </p:extLst>
  </p:cSld>
  <p:clrMapOvr>
    <a:masterClrMapping/>
  </p:clrMapOvr>
</p:sld>
</file>

<file path=ppt/theme/theme1.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t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12239</TotalTime>
  <Words>992</Words>
  <Application>Microsoft Office PowerPoint</Application>
  <PresentationFormat>Bredbild</PresentationFormat>
  <Paragraphs>89</Paragraphs>
  <Slides>8</Slides>
  <Notes>2</Notes>
  <HiddenSlides>0</HiddenSlides>
  <MMClips>0</MMClips>
  <ScaleCrop>false</ScaleCrop>
  <HeadingPairs>
    <vt:vector size="6" baseType="variant">
      <vt:variant>
        <vt:lpstr>Använt teckensnitt</vt:lpstr>
      </vt:variant>
      <vt:variant>
        <vt:i4>5</vt:i4>
      </vt:variant>
      <vt:variant>
        <vt:lpstr>Tema</vt:lpstr>
      </vt:variant>
      <vt:variant>
        <vt:i4>1</vt:i4>
      </vt:variant>
      <vt:variant>
        <vt:lpstr>Bildrubriker</vt:lpstr>
      </vt:variant>
      <vt:variant>
        <vt:i4>8</vt:i4>
      </vt:variant>
    </vt:vector>
  </HeadingPairs>
  <TitlesOfParts>
    <vt:vector size="14" baseType="lpstr">
      <vt:lpstr>Aptos</vt:lpstr>
      <vt:lpstr>Aptos Display</vt:lpstr>
      <vt:lpstr>Arial</vt:lpstr>
      <vt:lpstr>Calibri</vt:lpstr>
      <vt:lpstr>Times New Roman</vt:lpstr>
      <vt:lpstr>Office-tema</vt:lpstr>
      <vt:lpstr>Title:  Enacting the Zone of Proximal Development: Scaffolding and Inclusive Participation in Classroom Interaction - A Sociocultural Practitioner Research Study</vt:lpstr>
      <vt:lpstr>Aims of the research</vt:lpstr>
      <vt:lpstr>Methodology</vt:lpstr>
      <vt:lpstr>Emerging themes</vt:lpstr>
      <vt:lpstr>SIGNIFICANCE AND CONTRIBUTION</vt:lpstr>
      <vt:lpstr>Ethical considerations</vt:lpstr>
      <vt:lpstr>SWOT ANALYSIS</vt:lpstr>
      <vt:lpstr>sources</vt:lpstr>
    </vt:vector>
  </TitlesOfParts>
  <Company>BUF</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Arthur Nkalubo</dc:creator>
  <cp:lastModifiedBy>Arthur Nkalubo</cp:lastModifiedBy>
  <cp:revision>1</cp:revision>
  <dcterms:created xsi:type="dcterms:W3CDTF">2026-05-05T17:20:08Z</dcterms:created>
  <dcterms:modified xsi:type="dcterms:W3CDTF">2026-05-14T19:14:01Z</dcterms:modified>
</cp:coreProperties>
</file>