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7635" autoAdjust="0"/>
  </p:normalViewPr>
  <p:slideViewPr>
    <p:cSldViewPr snapToGrid="0">
      <p:cViewPr varScale="1">
        <p:scale>
          <a:sx n="49" d="100"/>
          <a:sy n="49" d="100"/>
        </p:scale>
        <p:origin x="133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17B839-BC66-4A2C-8BFA-47BE6441D64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205544-220F-4A96-91CE-509A2CF53B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58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205544-220F-4A96-91CE-509A2CF53BA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568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543C-1A4F-91EB-5B6F-1AE2CAB48C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AEBD9A-1CD6-248B-E23F-E387BF3B7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EB148-3929-DB1E-FC31-E3058F82B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43B93-FBBD-7DE4-DEA1-591E158D0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B3646-C4FA-1B22-BD81-BAC529654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3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0E41D-5859-B48C-B3FF-F0AF9E87F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183FE-EC90-DC29-2783-6608B9B79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827D8-035B-EF9F-8F66-7B29FCD0F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3EB86-4169-647F-1B23-78B59991D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69240-D690-6BF3-F5A7-5CBDC2ED6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82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0BC45-2AE8-B652-456F-C5728CFC6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430BE-8B8B-9D59-171D-DC0EA2B91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6961E-E874-5F91-5AB5-6FBEE118A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B4F90-4A43-13C4-9E6C-4F6A01C18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4B491-7BD3-6734-1186-7A069595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55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C3C80-657C-D21A-9412-0249B5645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1F4EB-33F0-EDE1-9F31-91D7F6FD9A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218B83-83B7-DB6F-70F0-0D7866EA7F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2A47F4-986E-57D5-1479-266486937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FBBD3-0419-7FEF-86A3-9D363AE73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CA947-B474-70FD-5B28-EEF20AE2C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25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240DD-513C-8601-8D87-9C40853A5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E8C91-3DAB-99BA-5E4D-9739463F1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394A38-F5D8-BFCE-60A4-E4AD98FF3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B35EFE-22C1-0D3D-5ADB-C2071C2A39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2765A2-0596-631E-52BE-6BAB97BE5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9C095E-3A9B-D7B4-C478-D327006B6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A62502-369E-40C7-0D95-7260738A8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0E4D3F-F32F-8C2B-E24F-FF3F71806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29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3EB43-04ED-F7E9-9A54-D47E40DCA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65D92D-183B-B5E2-839C-EA8B44E9C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DC3800-1EC6-D63D-80AD-B8FFD1A42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A2ADA7-687D-0104-3CA7-0595AEAD5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12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6A5E37-4463-C1B9-E5AC-A3597C04B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846BFB-9A4E-5794-5535-CABEFCC55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E2E33F-3955-8640-3554-2B15F89FC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34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2090-A25B-723D-FEB8-B74BA93C1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18984-A176-E0D2-11C2-FEB7F6B12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2DAD82-E171-043C-5477-122981DE9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33267B-4D56-F45A-2B35-3837B6E20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96A78C-92C2-9543-BD00-5A15C9459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84E97-1BA2-B1A8-5EAE-77B7A7309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707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5C98-3416-7BCC-CF1E-65501EE6D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898D28-41F4-DA50-69D7-759238D4F6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D7CB98-66FD-D616-3D36-0ED0DC795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B7E1BD-8BA5-B8D6-988B-2121720F6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A4A9-87C7-3C66-06D0-A60E0F252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41814-9162-F4BA-BD98-517CD853B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7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7202F-7BBE-6594-CDD9-E2AC23114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E30C0E-2AF1-A8DE-BC7F-432597B1AA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69637-53BA-CF9E-055A-ADA003C23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95028-89E0-3F74-9B94-A1312962C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235BA-8D55-9C3F-9CC2-55B16429A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0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8C4E9B-831C-26C0-8145-BF60835367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9A5A48-6645-5792-E8CF-0E39BD4028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B57C7-6B95-57C5-F1C5-96B0736C8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D2FBC-960A-E6D4-BFE0-6C5871E31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58E09-9C85-271C-6E39-B3CFF366D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90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1941AA-8854-6C48-9C35-A2922AB51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21B9-78F9-E26F-5428-81370F43E5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AEF5D-5879-32E4-8CE2-02F0DD0AD8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CADF4-D8F0-4218-9301-5C7F4608FB31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FBE89-6150-6F3B-5C72-717156F585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B7E38-99B6-CE9E-CA99-92469CCCDC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C702B-0243-4E51-921C-86858F100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778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estrella12@gmail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2D02D-14CD-5882-F85F-848013791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2498" y="1838688"/>
            <a:ext cx="10515600" cy="4351338"/>
          </a:xfrm>
        </p:spPr>
        <p:txBody>
          <a:bodyPr/>
          <a:lstStyle/>
          <a:p>
            <a:r>
              <a:rPr lang="en-GB" dirty="0"/>
              <a:t>Student name – Ashraf Ali</a:t>
            </a:r>
          </a:p>
          <a:p>
            <a:r>
              <a:rPr lang="en-GB" dirty="0"/>
              <a:t>Student Number- 1712727</a:t>
            </a:r>
          </a:p>
          <a:p>
            <a:r>
              <a:rPr lang="en-GB" dirty="0"/>
              <a:t>Module – BMIH5003</a:t>
            </a:r>
          </a:p>
          <a:p>
            <a:r>
              <a:rPr lang="en-GB" dirty="0"/>
              <a:t>Module Tutor – Rodrigo Aguilera</a:t>
            </a:r>
          </a:p>
          <a:p>
            <a:r>
              <a:rPr lang="en-GB" dirty="0"/>
              <a:t>Content – Business Card</a:t>
            </a:r>
          </a:p>
        </p:txBody>
      </p:sp>
    </p:spTree>
    <p:extLst>
      <p:ext uri="{BB962C8B-B14F-4D97-AF65-F5344CB8AC3E}">
        <p14:creationId xmlns:p14="http://schemas.microsoft.com/office/powerpoint/2010/main" val="795042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F566B-CC71-007B-E6F9-996184D79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1736430"/>
            <a:ext cx="6609806" cy="3522676"/>
          </a:xfrm>
        </p:spPr>
        <p:txBody>
          <a:bodyPr>
            <a:normAutofit/>
          </a:bodyPr>
          <a:lstStyle/>
          <a:p>
            <a:r>
              <a:rPr lang="en-GB" sz="2200" dirty="0"/>
              <a:t>Ashraf Ali                                                                                                         Gerente general</a:t>
            </a:r>
          </a:p>
          <a:p>
            <a:r>
              <a:rPr lang="en-GB" sz="2200" dirty="0"/>
              <a:t>Estrella de Madrid, El Hotel</a:t>
            </a:r>
          </a:p>
          <a:p>
            <a:r>
              <a:rPr lang="en-GB" sz="2200" dirty="0"/>
              <a:t>Calle principal 12</a:t>
            </a:r>
          </a:p>
          <a:p>
            <a:r>
              <a:rPr lang="en-GB" sz="2200" dirty="0"/>
              <a:t> Atocha, Madrid, </a:t>
            </a:r>
            <a:r>
              <a:rPr lang="en-GB" sz="2200" dirty="0" err="1"/>
              <a:t>España</a:t>
            </a:r>
            <a:r>
              <a:rPr lang="en-GB" sz="2200" dirty="0"/>
              <a:t>.</a:t>
            </a:r>
          </a:p>
          <a:p>
            <a:r>
              <a:rPr lang="en-GB" sz="2200" dirty="0"/>
              <a:t>Envie un correo electronico a – </a:t>
            </a:r>
          </a:p>
          <a:p>
            <a:r>
              <a:rPr lang="en-GB" sz="2200" dirty="0">
                <a:hlinkClick r:id="rId3"/>
              </a:rPr>
              <a:t>estrella12@gmail.com</a:t>
            </a:r>
            <a:endParaRPr lang="en-GB" sz="2200" dirty="0"/>
          </a:p>
          <a:p>
            <a:r>
              <a:rPr lang="en-GB" sz="2200" dirty="0"/>
              <a:t>Telefono +34 911567823</a:t>
            </a:r>
          </a:p>
        </p:txBody>
      </p:sp>
      <p:pic>
        <p:nvPicPr>
          <p:cNvPr id="1026" name="Picture 2" descr="HOTEL RIU PLAZA ESPANA - Updated 2022 Reviews (Madrid, Spain)">
            <a:extLst>
              <a:ext uri="{FF2B5EF4-FFF2-40B4-BE49-F238E27FC236}">
                <a16:creationId xmlns:a16="http://schemas.microsoft.com/office/drawing/2014/main" id="{70C8C243-E308-6C5E-9E9B-C35CA7F8BE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36" r="11011" b="-1"/>
          <a:stretch/>
        </p:blipFill>
        <p:spPr bwMode="auto">
          <a:xfrm>
            <a:off x="6849294" y="2941552"/>
            <a:ext cx="2190204" cy="2183586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EA19BC3-3456-A473-477E-12ADD77368F4}"/>
              </a:ext>
            </a:extLst>
          </p:cNvPr>
          <p:cNvSpPr/>
          <p:nvPr/>
        </p:nvSpPr>
        <p:spPr>
          <a:xfrm>
            <a:off x="2194560" y="1293222"/>
            <a:ext cx="7093131" cy="4062549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AA3F2B-E570-0F80-9072-73FEDD0E46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6824" y="1583289"/>
            <a:ext cx="1802674" cy="1068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87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7" ma:contentTypeDescription="Create a new document." ma:contentTypeScope="" ma:versionID="1bfddb27ef8002d9bcb82e3cb2392080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99b430a98479236c38ec8c0adc7a803f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04608A-4B5A-4053-A2B9-F2AB1C13782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22184E-8C1B-4084-9B0B-83E504904B0B}">
  <ds:schemaRefs>
    <ds:schemaRef ds:uri="http://purl.org/dc/dcmitype/"/>
    <ds:schemaRef ds:uri="http://schemas.microsoft.com/office/2006/metadata/properties"/>
    <ds:schemaRef ds:uri="ba6c36b3-aaa0-4c81-9b28-778ff2f838f2"/>
    <ds:schemaRef ds:uri="e9eca9e8-c0f5-42ce-ae20-9ea09691131d"/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014C66D-0C29-4840-AD6E-34AF98CD78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56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Ashraf Ali (1712727)</dc:creator>
  <cp:lastModifiedBy>Ashraf Ali (1712727)</cp:lastModifiedBy>
  <cp:revision>4</cp:revision>
  <dcterms:created xsi:type="dcterms:W3CDTF">2022-05-17T17:55:33Z</dcterms:created>
  <dcterms:modified xsi:type="dcterms:W3CDTF">2022-05-23T17:07:52Z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