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8" r:id="rId3"/>
    <p:sldId id="264" r:id="rId4"/>
    <p:sldId id="257" r:id="rId5"/>
    <p:sldId id="259" r:id="rId6"/>
    <p:sldId id="260" r:id="rId7"/>
    <p:sldId id="265" r:id="rId8"/>
    <p:sldId id="261" r:id="rId9"/>
    <p:sldId id="262" r:id="rId10"/>
    <p:sldId id="267" r:id="rId11"/>
    <p:sldId id="269" r:id="rId12"/>
    <p:sldId id="266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A04FF5-43D3-6E35-B6D8-1CC4D5D46451}" v="270" dt="2025-12-01T08:38:16.893"/>
    <p1510:client id="{21194C52-948E-7ED6-F07C-34987793EBAD}" v="583" dt="2025-12-01T07:55:17.995"/>
    <p1510:client id="{56A1E177-3891-9E7E-1CDB-056A8BC215E9}" v="236" dt="2025-11-30T17:15:31.095"/>
    <p1510:client id="{B453A2F6-BEEF-293A-73D6-337766C4F9BE}" v="652" dt="2025-11-30T19:36:45.3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na Rajjoub (2312015)" userId="S::2312015@student.uwtsd.ac.uk::1ad37d3e-f789-4766-b18d-b539740b7f06" providerId="AD" clId="Web-{56A1E177-3891-9E7E-1CDB-056A8BC215E9}"/>
    <pc:docChg chg="addSld delSld modSld addMainMaster delMainMaster">
      <pc:chgData name="Rana Rajjoub (2312015)" userId="S::2312015@student.uwtsd.ac.uk::1ad37d3e-f789-4766-b18d-b539740b7f06" providerId="AD" clId="Web-{56A1E177-3891-9E7E-1CDB-056A8BC215E9}" dt="2025-11-30T17:15:30.720" v="239" actId="20577"/>
      <pc:docMkLst>
        <pc:docMk/>
      </pc:docMkLst>
      <pc:sldChg chg="addSp delSp modSp mod setBg modClrScheme setClrOvrMap chgLayout">
        <pc:chgData name="Rana Rajjoub (2312015)" userId="S::2312015@student.uwtsd.ac.uk::1ad37d3e-f789-4766-b18d-b539740b7f06" providerId="AD" clId="Web-{56A1E177-3891-9E7E-1CDB-056A8BC215E9}" dt="2025-11-30T15:38:07.893" v="33" actId="20577"/>
        <pc:sldMkLst>
          <pc:docMk/>
          <pc:sldMk cId="109857222" sldId="256"/>
        </pc:sldMkLst>
        <pc:spChg chg="mod">
          <ac:chgData name="Rana Rajjoub (2312015)" userId="S::2312015@student.uwtsd.ac.uk::1ad37d3e-f789-4766-b18d-b539740b7f06" providerId="AD" clId="Web-{56A1E177-3891-9E7E-1CDB-056A8BC215E9}" dt="2025-11-30T15:38:07.893" v="3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na Rajjoub (2312015)" userId="S::2312015@student.uwtsd.ac.uk::1ad37d3e-f789-4766-b18d-b539740b7f06" providerId="AD" clId="Web-{56A1E177-3891-9E7E-1CDB-056A8BC215E9}" dt="2025-11-29T20:13:39.203" v="2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ana Rajjoub (2312015)" userId="S::2312015@student.uwtsd.ac.uk::1ad37d3e-f789-4766-b18d-b539740b7f06" providerId="AD" clId="Web-{56A1E177-3891-9E7E-1CDB-056A8BC215E9}" dt="2025-11-30T16:15:34.830" v="179" actId="20577"/>
        <pc:sldMkLst>
          <pc:docMk/>
          <pc:sldMk cId="3193058339" sldId="257"/>
        </pc:sldMkLst>
        <pc:spChg chg="mod">
          <ac:chgData name="Rana Rajjoub (2312015)" userId="S::2312015@student.uwtsd.ac.uk::1ad37d3e-f789-4766-b18d-b539740b7f06" providerId="AD" clId="Web-{56A1E177-3891-9E7E-1CDB-056A8BC215E9}" dt="2025-11-30T15:40:48.756" v="69" actId="20577"/>
          <ac:spMkLst>
            <pc:docMk/>
            <pc:sldMk cId="3193058339" sldId="257"/>
            <ac:spMk id="2" creationId="{0D0AF1B3-872F-8B56-DA7F-1232E63A1854}"/>
          </ac:spMkLst>
        </pc:spChg>
        <pc:spChg chg="mod">
          <ac:chgData name="Rana Rajjoub (2312015)" userId="S::2312015@student.uwtsd.ac.uk::1ad37d3e-f789-4766-b18d-b539740b7f06" providerId="AD" clId="Web-{56A1E177-3891-9E7E-1CDB-056A8BC215E9}" dt="2025-11-30T16:15:34.830" v="179" actId="20577"/>
          <ac:spMkLst>
            <pc:docMk/>
            <pc:sldMk cId="3193058339" sldId="257"/>
            <ac:spMk id="3" creationId="{9A429BE2-3067-C93B-F3E6-78FD577DB5D7}"/>
          </ac:spMkLst>
        </pc:spChg>
      </pc:sldChg>
      <pc:sldChg chg="new">
        <pc:chgData name="Rana Rajjoub (2312015)" userId="S::2312015@student.uwtsd.ac.uk::1ad37d3e-f789-4766-b18d-b539740b7f06" providerId="AD" clId="Web-{56A1E177-3891-9E7E-1CDB-056A8BC215E9}" dt="2025-11-30T16:01:23.490" v="74"/>
        <pc:sldMkLst>
          <pc:docMk/>
          <pc:sldMk cId="2105245443" sldId="258"/>
        </pc:sldMkLst>
      </pc:sldChg>
      <pc:sldChg chg="new del">
        <pc:chgData name="Rana Rajjoub (2312015)" userId="S::2312015@student.uwtsd.ac.uk::1ad37d3e-f789-4766-b18d-b539740b7f06" providerId="AD" clId="Web-{56A1E177-3891-9E7E-1CDB-056A8BC215E9}" dt="2025-11-30T16:01:10.973" v="73"/>
        <pc:sldMkLst>
          <pc:docMk/>
          <pc:sldMk cId="2708513275" sldId="258"/>
        </pc:sldMkLst>
      </pc:sldChg>
      <pc:sldChg chg="new del">
        <pc:chgData name="Rana Rajjoub (2312015)" userId="S::2312015@student.uwtsd.ac.uk::1ad37d3e-f789-4766-b18d-b539740b7f06" providerId="AD" clId="Web-{56A1E177-3891-9E7E-1CDB-056A8BC215E9}" dt="2025-11-30T16:16:45.368" v="181"/>
        <pc:sldMkLst>
          <pc:docMk/>
          <pc:sldMk cId="1078798358" sldId="259"/>
        </pc:sldMkLst>
      </pc:sldChg>
      <pc:sldChg chg="modSp new">
        <pc:chgData name="Rana Rajjoub (2312015)" userId="S::2312015@student.uwtsd.ac.uk::1ad37d3e-f789-4766-b18d-b539740b7f06" providerId="AD" clId="Web-{56A1E177-3891-9E7E-1CDB-056A8BC215E9}" dt="2025-11-30T17:15:30.720" v="239" actId="20577"/>
        <pc:sldMkLst>
          <pc:docMk/>
          <pc:sldMk cId="3970297835" sldId="259"/>
        </pc:sldMkLst>
        <pc:spChg chg="mod">
          <ac:chgData name="Rana Rajjoub (2312015)" userId="S::2312015@student.uwtsd.ac.uk::1ad37d3e-f789-4766-b18d-b539740b7f06" providerId="AD" clId="Web-{56A1E177-3891-9E7E-1CDB-056A8BC215E9}" dt="2025-11-30T16:18:58.941" v="205" actId="20577"/>
          <ac:spMkLst>
            <pc:docMk/>
            <pc:sldMk cId="3970297835" sldId="259"/>
            <ac:spMk id="2" creationId="{DB20ED1F-86E0-314B-B018-6EAD3771C4AB}"/>
          </ac:spMkLst>
        </pc:spChg>
        <pc:spChg chg="mod">
          <ac:chgData name="Rana Rajjoub (2312015)" userId="S::2312015@student.uwtsd.ac.uk::1ad37d3e-f789-4766-b18d-b539740b7f06" providerId="AD" clId="Web-{56A1E177-3891-9E7E-1CDB-056A8BC215E9}" dt="2025-11-30T17:15:30.720" v="239" actId="20577"/>
          <ac:spMkLst>
            <pc:docMk/>
            <pc:sldMk cId="3970297835" sldId="259"/>
            <ac:spMk id="3" creationId="{A0DF90E2-097D-1692-4028-5FE972688E8B}"/>
          </ac:spMkLst>
        </pc:spChg>
      </pc:sldChg>
      <pc:sldChg chg="new del">
        <pc:chgData name="Rana Rajjoub (2312015)" userId="S::2312015@student.uwtsd.ac.uk::1ad37d3e-f789-4766-b18d-b539740b7f06" providerId="AD" clId="Web-{56A1E177-3891-9E7E-1CDB-056A8BC215E9}" dt="2025-11-30T16:17:16.027" v="184"/>
        <pc:sldMkLst>
          <pc:docMk/>
          <pc:sldMk cId="3509466554" sldId="260"/>
        </pc:sldMkLst>
      </pc:sldChg>
    </pc:docChg>
  </pc:docChgLst>
  <pc:docChgLst>
    <pc:chgData name="Rana Rajjoub (2312015)" userId="S::2312015@student.uwtsd.ac.uk::1ad37d3e-f789-4766-b18d-b539740b7f06" providerId="AD" clId="Web-{21194C52-948E-7ED6-F07C-34987793EBAD}"/>
    <pc:docChg chg="addSld delSld modSld sldOrd">
      <pc:chgData name="Rana Rajjoub (2312015)" userId="S::2312015@student.uwtsd.ac.uk::1ad37d3e-f789-4766-b18d-b539740b7f06" providerId="AD" clId="Web-{21194C52-948E-7ED6-F07C-34987793EBAD}" dt="2025-12-01T07:55:17.995" v="590" actId="20577"/>
      <pc:docMkLst>
        <pc:docMk/>
      </pc:docMkLst>
      <pc:sldChg chg="modSp">
        <pc:chgData name="Rana Rajjoub (2312015)" userId="S::2312015@student.uwtsd.ac.uk::1ad37d3e-f789-4766-b18d-b539740b7f06" providerId="AD" clId="Web-{21194C52-948E-7ED6-F07C-34987793EBAD}" dt="2025-11-30T19:55:46.567" v="20" actId="20577"/>
        <pc:sldMkLst>
          <pc:docMk/>
          <pc:sldMk cId="3193058339" sldId="257"/>
        </pc:sldMkLst>
        <pc:spChg chg="mod">
          <ac:chgData name="Rana Rajjoub (2312015)" userId="S::2312015@student.uwtsd.ac.uk::1ad37d3e-f789-4766-b18d-b539740b7f06" providerId="AD" clId="Web-{21194C52-948E-7ED6-F07C-34987793EBAD}" dt="2025-11-30T19:55:46.567" v="20" actId="20577"/>
          <ac:spMkLst>
            <pc:docMk/>
            <pc:sldMk cId="3193058339" sldId="257"/>
            <ac:spMk id="3" creationId="{9A429BE2-3067-C93B-F3E6-78FD577DB5D7}"/>
          </ac:spMkLst>
        </pc:spChg>
      </pc:sldChg>
      <pc:sldChg chg="modSp">
        <pc:chgData name="Rana Rajjoub (2312015)" userId="S::2312015@student.uwtsd.ac.uk::1ad37d3e-f789-4766-b18d-b539740b7f06" providerId="AD" clId="Web-{21194C52-948E-7ED6-F07C-34987793EBAD}" dt="2025-12-01T07:27:48.775" v="541" actId="20577"/>
        <pc:sldMkLst>
          <pc:docMk/>
          <pc:sldMk cId="2105245443" sldId="258"/>
        </pc:sldMkLst>
        <pc:spChg chg="mod">
          <ac:chgData name="Rana Rajjoub (2312015)" userId="S::2312015@student.uwtsd.ac.uk::1ad37d3e-f789-4766-b18d-b539740b7f06" providerId="AD" clId="Web-{21194C52-948E-7ED6-F07C-34987793EBAD}" dt="2025-11-30T19:52:59.238" v="5" actId="20577"/>
          <ac:spMkLst>
            <pc:docMk/>
            <pc:sldMk cId="2105245443" sldId="258"/>
            <ac:spMk id="2" creationId="{786D4E38-A57A-3650-D106-0FE49F64A9B0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7:27:48.775" v="541" actId="20577"/>
          <ac:spMkLst>
            <pc:docMk/>
            <pc:sldMk cId="2105245443" sldId="258"/>
            <ac:spMk id="3" creationId="{B68228BB-B12F-16D9-B021-D9E2855AC9C7}"/>
          </ac:spMkLst>
        </pc:spChg>
      </pc:sldChg>
      <pc:sldChg chg="modSp">
        <pc:chgData name="Rana Rajjoub (2312015)" userId="S::2312015@student.uwtsd.ac.uk::1ad37d3e-f789-4766-b18d-b539740b7f06" providerId="AD" clId="Web-{21194C52-948E-7ED6-F07C-34987793EBAD}" dt="2025-11-30T19:56:02.145" v="22" actId="20577"/>
        <pc:sldMkLst>
          <pc:docMk/>
          <pc:sldMk cId="3970297835" sldId="259"/>
        </pc:sldMkLst>
        <pc:spChg chg="mod">
          <ac:chgData name="Rana Rajjoub (2312015)" userId="S::2312015@student.uwtsd.ac.uk::1ad37d3e-f789-4766-b18d-b539740b7f06" providerId="AD" clId="Web-{21194C52-948E-7ED6-F07C-34987793EBAD}" dt="2025-11-30T19:56:02.145" v="22" actId="20577"/>
          <ac:spMkLst>
            <pc:docMk/>
            <pc:sldMk cId="3970297835" sldId="259"/>
            <ac:spMk id="3" creationId="{A0DF90E2-097D-1692-4028-5FE972688E8B}"/>
          </ac:spMkLst>
        </pc:spChg>
      </pc:sldChg>
      <pc:sldChg chg="modSp">
        <pc:chgData name="Rana Rajjoub (2312015)" userId="S::2312015@student.uwtsd.ac.uk::1ad37d3e-f789-4766-b18d-b539740b7f06" providerId="AD" clId="Web-{21194C52-948E-7ED6-F07C-34987793EBAD}" dt="2025-12-01T06:50:57.046" v="449" actId="20577"/>
        <pc:sldMkLst>
          <pc:docMk/>
          <pc:sldMk cId="1931733228" sldId="260"/>
        </pc:sldMkLst>
        <pc:spChg chg="mod">
          <ac:chgData name="Rana Rajjoub (2312015)" userId="S::2312015@student.uwtsd.ac.uk::1ad37d3e-f789-4766-b18d-b539740b7f06" providerId="AD" clId="Web-{21194C52-948E-7ED6-F07C-34987793EBAD}" dt="2025-12-01T06:50:42.795" v="448" actId="20577"/>
          <ac:spMkLst>
            <pc:docMk/>
            <pc:sldMk cId="1931733228" sldId="260"/>
            <ac:spMk id="2" creationId="{5ED533A4-6F68-496D-9440-D7FD24720148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6:50:57.046" v="449" actId="20577"/>
          <ac:spMkLst>
            <pc:docMk/>
            <pc:sldMk cId="1931733228" sldId="260"/>
            <ac:spMk id="3" creationId="{97910C05-048C-08FD-3EBD-1AB2E068A20F}"/>
          </ac:spMkLst>
        </pc:spChg>
      </pc:sldChg>
      <pc:sldChg chg="modSp">
        <pc:chgData name="Rana Rajjoub (2312015)" userId="S::2312015@student.uwtsd.ac.uk::1ad37d3e-f789-4766-b18d-b539740b7f06" providerId="AD" clId="Web-{21194C52-948E-7ED6-F07C-34987793EBAD}" dt="2025-12-01T07:00:27.120" v="485" actId="20577"/>
        <pc:sldMkLst>
          <pc:docMk/>
          <pc:sldMk cId="181156099" sldId="261"/>
        </pc:sldMkLst>
        <pc:spChg chg="mod">
          <ac:chgData name="Rana Rajjoub (2312015)" userId="S::2312015@student.uwtsd.ac.uk::1ad37d3e-f789-4766-b18d-b539740b7f06" providerId="AD" clId="Web-{21194C52-948E-7ED6-F07C-34987793EBAD}" dt="2025-12-01T07:00:27.120" v="485" actId="20577"/>
          <ac:spMkLst>
            <pc:docMk/>
            <pc:sldMk cId="181156099" sldId="261"/>
            <ac:spMk id="2" creationId="{23757521-C562-110D-5589-E4B6C3A60A3F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7:00:17.417" v="484" actId="14100"/>
          <ac:spMkLst>
            <pc:docMk/>
            <pc:sldMk cId="181156099" sldId="261"/>
            <ac:spMk id="3" creationId="{5A17C486-682A-6491-3E41-BE6C83BA4472}"/>
          </ac:spMkLst>
        </pc:spChg>
      </pc:sldChg>
      <pc:sldChg chg="modSp">
        <pc:chgData name="Rana Rajjoub (2312015)" userId="S::2312015@student.uwtsd.ac.uk::1ad37d3e-f789-4766-b18d-b539740b7f06" providerId="AD" clId="Web-{21194C52-948E-7ED6-F07C-34987793EBAD}" dt="2025-12-01T06:51:47.376" v="457" actId="20577"/>
        <pc:sldMkLst>
          <pc:docMk/>
          <pc:sldMk cId="1875702562" sldId="262"/>
        </pc:sldMkLst>
        <pc:spChg chg="mod">
          <ac:chgData name="Rana Rajjoub (2312015)" userId="S::2312015@student.uwtsd.ac.uk::1ad37d3e-f789-4766-b18d-b539740b7f06" providerId="AD" clId="Web-{21194C52-948E-7ED6-F07C-34987793EBAD}" dt="2025-12-01T06:51:47.376" v="457" actId="20577"/>
          <ac:spMkLst>
            <pc:docMk/>
            <pc:sldMk cId="1875702562" sldId="262"/>
            <ac:spMk id="3" creationId="{383017D6-A080-1D21-6143-7D3BAF3F2E40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6:51:41.954" v="456" actId="20577"/>
          <ac:spMkLst>
            <pc:docMk/>
            <pc:sldMk cId="1875702562" sldId="262"/>
            <ac:spMk id="6" creationId="{F942AC5F-BE60-A366-58A6-74EFF53B03FA}"/>
          </ac:spMkLst>
        </pc:spChg>
      </pc:sldChg>
      <pc:sldChg chg="del">
        <pc:chgData name="Rana Rajjoub (2312015)" userId="S::2312015@student.uwtsd.ac.uk::1ad37d3e-f789-4766-b18d-b539740b7f06" providerId="AD" clId="Web-{21194C52-948E-7ED6-F07C-34987793EBAD}" dt="2025-11-30T20:04:00.008" v="39"/>
        <pc:sldMkLst>
          <pc:docMk/>
          <pc:sldMk cId="255075234" sldId="263"/>
        </pc:sldMkLst>
      </pc:sldChg>
      <pc:sldChg chg="modSp">
        <pc:chgData name="Rana Rajjoub (2312015)" userId="S::2312015@student.uwtsd.ac.uk::1ad37d3e-f789-4766-b18d-b539740b7f06" providerId="AD" clId="Web-{21194C52-948E-7ED6-F07C-34987793EBAD}" dt="2025-12-01T06:50:18.341" v="446" actId="20577"/>
        <pc:sldMkLst>
          <pc:docMk/>
          <pc:sldMk cId="891819550" sldId="264"/>
        </pc:sldMkLst>
        <pc:spChg chg="mod">
          <ac:chgData name="Rana Rajjoub (2312015)" userId="S::2312015@student.uwtsd.ac.uk::1ad37d3e-f789-4766-b18d-b539740b7f06" providerId="AD" clId="Web-{21194C52-948E-7ED6-F07C-34987793EBAD}" dt="2025-12-01T06:50:00.684" v="444" actId="20577"/>
          <ac:spMkLst>
            <pc:docMk/>
            <pc:sldMk cId="891819550" sldId="264"/>
            <ac:spMk id="2" creationId="{9995B002-7FEB-E94B-B08D-886D0F0613C2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6:50:18.341" v="446" actId="20577"/>
          <ac:spMkLst>
            <pc:docMk/>
            <pc:sldMk cId="891819550" sldId="264"/>
            <ac:spMk id="3" creationId="{A58183A1-7BE2-C2E5-0E03-F0AB31CCC7C5}"/>
          </ac:spMkLst>
        </pc:spChg>
      </pc:sldChg>
      <pc:sldChg chg="addSp delSp modSp new mod ord modClrScheme chgLayout">
        <pc:chgData name="Rana Rajjoub (2312015)" userId="S::2312015@student.uwtsd.ac.uk::1ad37d3e-f789-4766-b18d-b539740b7f06" providerId="AD" clId="Web-{21194C52-948E-7ED6-F07C-34987793EBAD}" dt="2025-12-01T04:27:53.126" v="352" actId="20577"/>
        <pc:sldMkLst>
          <pc:docMk/>
          <pc:sldMk cId="4118032602" sldId="265"/>
        </pc:sldMkLst>
        <pc:spChg chg="del">
          <ac:chgData name="Rana Rajjoub (2312015)" userId="S::2312015@student.uwtsd.ac.uk::1ad37d3e-f789-4766-b18d-b539740b7f06" providerId="AD" clId="Web-{21194C52-948E-7ED6-F07C-34987793EBAD}" dt="2025-11-30T21:34:52.637" v="41"/>
          <ac:spMkLst>
            <pc:docMk/>
            <pc:sldMk cId="4118032602" sldId="265"/>
            <ac:spMk id="2" creationId="{696E6706-72A3-5F5B-FB74-A68E0F7C42A5}"/>
          </ac:spMkLst>
        </pc:spChg>
        <pc:spChg chg="del">
          <ac:chgData name="Rana Rajjoub (2312015)" userId="S::2312015@student.uwtsd.ac.uk::1ad37d3e-f789-4766-b18d-b539740b7f06" providerId="AD" clId="Web-{21194C52-948E-7ED6-F07C-34987793EBAD}" dt="2025-11-30T21:34:37.777" v="40"/>
          <ac:spMkLst>
            <pc:docMk/>
            <pc:sldMk cId="4118032602" sldId="265"/>
            <ac:spMk id="3" creationId="{CFD895E9-E8EC-1086-5345-DB88214561CE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1-30T21:51:39.381" v="152"/>
          <ac:spMkLst>
            <pc:docMk/>
            <pc:sldMk cId="4118032602" sldId="265"/>
            <ac:spMk id="4" creationId="{F182A5BA-29BA-99DC-77F7-0B4B8A7F8763}"/>
          </ac:spMkLst>
        </pc:spChg>
        <pc:spChg chg="del">
          <ac:chgData name="Rana Rajjoub (2312015)" userId="S::2312015@student.uwtsd.ac.uk::1ad37d3e-f789-4766-b18d-b539740b7f06" providerId="AD" clId="Web-{21194C52-948E-7ED6-F07C-34987793EBAD}" dt="2025-11-30T21:34:52.637" v="41"/>
          <ac:spMkLst>
            <pc:docMk/>
            <pc:sldMk cId="4118032602" sldId="265"/>
            <ac:spMk id="5" creationId="{6B810AD5-0628-6E3D-8492-B1A03B18D577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1-30T21:51:39.381" v="152"/>
          <ac:spMkLst>
            <pc:docMk/>
            <pc:sldMk cId="4118032602" sldId="265"/>
            <ac:spMk id="6" creationId="{4024983E-80E8-EC1B-1A9C-32F54B5EC5A4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38:12.234" v="52"/>
          <ac:spMkLst>
            <pc:docMk/>
            <pc:sldMk cId="4118032602" sldId="265"/>
            <ac:spMk id="9" creationId="{76D9E01F-51A4-0EF5-8B98-75B1C7740E7D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35:33.138" v="50"/>
          <ac:spMkLst>
            <pc:docMk/>
            <pc:sldMk cId="4118032602" sldId="265"/>
            <ac:spMk id="12" creationId="{BBBDC6C1-537E-B84D-5096-1CEA28C01B3C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38:56.829" v="54"/>
          <ac:spMkLst>
            <pc:docMk/>
            <pc:sldMk cId="4118032602" sldId="265"/>
            <ac:spMk id="13" creationId="{7DC1264F-ABF2-9FB0-037F-DA841B0DC138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35:33.138" v="50"/>
          <ac:spMkLst>
            <pc:docMk/>
            <pc:sldMk cId="4118032602" sldId="265"/>
            <ac:spMk id="14" creationId="{3617231E-A884-611E-6391-14E0E4B3C6A1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35:33.138" v="50"/>
          <ac:spMkLst>
            <pc:docMk/>
            <pc:sldMk cId="4118032602" sldId="265"/>
            <ac:spMk id="16" creationId="{77D4EF2E-8EA7-43F4-C97E-09639D2A4C67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4:49.338" v="159"/>
          <ac:spMkLst>
            <pc:docMk/>
            <pc:sldMk cId="4118032602" sldId="265"/>
            <ac:spMk id="18" creationId="{FD7F6360-405B-EF9B-A8E6-03F2C29AF760}"/>
          </ac:spMkLst>
        </pc:spChg>
        <pc:spChg chg="add del">
          <ac:chgData name="Rana Rajjoub (2312015)" userId="S::2312015@student.uwtsd.ac.uk::1ad37d3e-f789-4766-b18d-b539740b7f06" providerId="AD" clId="Web-{21194C52-948E-7ED6-F07C-34987793EBAD}" dt="2025-11-30T21:35:33.138" v="49"/>
          <ac:spMkLst>
            <pc:docMk/>
            <pc:sldMk cId="4118032602" sldId="265"/>
            <ac:spMk id="21" creationId="{C0947775-0D1C-2559-C76E-B741D79B9186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2:01:24.077" v="173"/>
          <ac:spMkLst>
            <pc:docMk/>
            <pc:sldMk cId="4118032602" sldId="265"/>
            <ac:spMk id="22" creationId="{8D640F51-ED74-A732-5066-0EF08FA08BDF}"/>
          </ac:spMkLst>
        </pc:spChg>
        <pc:spChg chg="add del">
          <ac:chgData name="Rana Rajjoub (2312015)" userId="S::2312015@student.uwtsd.ac.uk::1ad37d3e-f789-4766-b18d-b539740b7f06" providerId="AD" clId="Web-{21194C52-948E-7ED6-F07C-34987793EBAD}" dt="2025-11-30T21:35:33.138" v="49"/>
          <ac:spMkLst>
            <pc:docMk/>
            <pc:sldMk cId="4118032602" sldId="265"/>
            <ac:spMk id="23" creationId="{46CB1CAD-6116-8E54-27A6-A1732F3C4985}"/>
          </ac:spMkLst>
        </pc:spChg>
        <pc:spChg chg="add del">
          <ac:chgData name="Rana Rajjoub (2312015)" userId="S::2312015@student.uwtsd.ac.uk::1ad37d3e-f789-4766-b18d-b539740b7f06" providerId="AD" clId="Web-{21194C52-948E-7ED6-F07C-34987793EBAD}" dt="2025-11-30T21:35:33.138" v="49"/>
          <ac:spMkLst>
            <pc:docMk/>
            <pc:sldMk cId="4118032602" sldId="265"/>
            <ac:spMk id="25" creationId="{2265A241-3AC8-2B63-A6DA-98114B7A3B3F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40:24.236" v="63"/>
          <ac:spMkLst>
            <pc:docMk/>
            <pc:sldMk cId="4118032602" sldId="265"/>
            <ac:spMk id="27" creationId="{E79B78DB-7A6D-6BC3-2441-BB402BB1DD2C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40:24.236" v="63"/>
          <ac:spMkLst>
            <pc:docMk/>
            <pc:sldMk cId="4118032602" sldId="265"/>
            <ac:spMk id="28" creationId="{6B1E6AD4-63C4-9676-9626-204585D1A2DF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40:24.236" v="63"/>
          <ac:spMkLst>
            <pc:docMk/>
            <pc:sldMk cId="4118032602" sldId="265"/>
            <ac:spMk id="29" creationId="{9793FC27-BE00-9DE5-4B57-C6DED9DD2722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40:24.236" v="62"/>
          <ac:spMkLst>
            <pc:docMk/>
            <pc:sldMk cId="4118032602" sldId="265"/>
            <ac:spMk id="34" creationId="{48186FDD-81C2-6394-9AA3-28AE889E99DE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40:24.236" v="62"/>
          <ac:spMkLst>
            <pc:docMk/>
            <pc:sldMk cId="4118032602" sldId="265"/>
            <ac:spMk id="36" creationId="{30734C47-CE14-61CB-FF8B-D6629A1EC18A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40:24.236" v="62"/>
          <ac:spMkLst>
            <pc:docMk/>
            <pc:sldMk cId="4118032602" sldId="265"/>
            <ac:spMk id="38" creationId="{1B29FFF9-B714-02C5-AECF-3E93F47D66C3}"/>
          </ac:spMkLst>
        </pc:spChg>
        <pc:spChg chg="add mod">
          <ac:chgData name="Rana Rajjoub (2312015)" userId="S::2312015@student.uwtsd.ac.uk::1ad37d3e-f789-4766-b18d-b539740b7f06" providerId="AD" clId="Web-{21194C52-948E-7ED6-F07C-34987793EBAD}" dt="2025-12-01T04:27:53.126" v="352" actId="20577"/>
          <ac:spMkLst>
            <pc:docMk/>
            <pc:sldMk cId="4118032602" sldId="265"/>
            <ac:spMk id="40" creationId="{D8F067BB-F3E4-2719-E0C2-66246FD96304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0:47.739" v="145"/>
          <ac:spMkLst>
            <pc:docMk/>
            <pc:sldMk cId="4118032602" sldId="265"/>
            <ac:spMk id="41" creationId="{B3E468FD-7D35-907E-52F1-5E1E98FC472A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0:45.254" v="142"/>
          <ac:spMkLst>
            <pc:docMk/>
            <pc:sldMk cId="4118032602" sldId="265"/>
            <ac:spMk id="46" creationId="{C28CE0FA-0778-10F9-46D6-A63FF2C8239B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0:45.254" v="142"/>
          <ac:spMkLst>
            <pc:docMk/>
            <pc:sldMk cId="4118032602" sldId="265"/>
            <ac:spMk id="48" creationId="{CCA80A18-3522-3B6B-96CB-90BC399F00DE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0:47.739" v="144"/>
          <ac:spMkLst>
            <pc:docMk/>
            <pc:sldMk cId="4118032602" sldId="265"/>
            <ac:spMk id="50" creationId="{C1B55ACA-8AAF-90CC-F8A1-B02798AC1819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0:47.739" v="144"/>
          <ac:spMkLst>
            <pc:docMk/>
            <pc:sldMk cId="4118032602" sldId="265"/>
            <ac:spMk id="51" creationId="{B39C4A54-C2F3-9D32-8E7C-3108DA29769D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1:05.677" v="146"/>
          <ac:spMkLst>
            <pc:docMk/>
            <pc:sldMk cId="4118032602" sldId="265"/>
            <ac:spMk id="53" creationId="{C61E0FE2-87C8-0CA0-A84E-0148376666C1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1:39.381" v="153"/>
          <ac:spMkLst>
            <pc:docMk/>
            <pc:sldMk cId="4118032602" sldId="265"/>
            <ac:spMk id="54" creationId="{786BC3BD-F103-057D-1CD1-399AC7F0B6C3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1:39.381" v="152"/>
          <ac:spMkLst>
            <pc:docMk/>
            <pc:sldMk cId="4118032602" sldId="265"/>
            <ac:spMk id="59" creationId="{137237C9-83E2-CC2E-2C0F-5CAC03622EAE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1-30T21:51:39.381" v="152"/>
          <ac:spMkLst>
            <pc:docMk/>
            <pc:sldMk cId="4118032602" sldId="265"/>
            <ac:spMk id="61" creationId="{EA6A1100-C316-9761-2B8F-CEA69DB7A01F}"/>
          </ac:spMkLst>
        </pc:spChg>
        <pc:spChg chg="add del">
          <ac:chgData name="Rana Rajjoub (2312015)" userId="S::2312015@student.uwtsd.ac.uk::1ad37d3e-f789-4766-b18d-b539740b7f06" providerId="AD" clId="Web-{21194C52-948E-7ED6-F07C-34987793EBAD}" dt="2025-11-30T21:51:58.991" v="154"/>
          <ac:spMkLst>
            <pc:docMk/>
            <pc:sldMk cId="4118032602" sldId="265"/>
            <ac:spMk id="63" creationId="{8CC6716F-59EA-13F0-3375-635898265DE4}"/>
          </ac:spMkLst>
        </pc:spChg>
        <pc:spChg chg="add">
          <ac:chgData name="Rana Rajjoub (2312015)" userId="S::2312015@student.uwtsd.ac.uk::1ad37d3e-f789-4766-b18d-b539740b7f06" providerId="AD" clId="Web-{21194C52-948E-7ED6-F07C-34987793EBAD}" dt="2025-11-30T21:51:39.381" v="153"/>
          <ac:spMkLst>
            <pc:docMk/>
            <pc:sldMk cId="4118032602" sldId="265"/>
            <ac:spMk id="64" creationId="{B8122381-DCD7-13D4-10DC-C979A1B62DF6}"/>
          </ac:spMkLst>
        </pc:spChg>
        <pc:picChg chg="add del mod ord">
          <ac:chgData name="Rana Rajjoub (2312015)" userId="S::2312015@student.uwtsd.ac.uk::1ad37d3e-f789-4766-b18d-b539740b7f06" providerId="AD" clId="Web-{21194C52-948E-7ED6-F07C-34987793EBAD}" dt="2025-11-30T21:38:03.672" v="51"/>
          <ac:picMkLst>
            <pc:docMk/>
            <pc:sldMk cId="4118032602" sldId="265"/>
            <ac:picMk id="7" creationId="{B105FD73-BB2F-6452-62F8-C0CD875D530D}"/>
          </ac:picMkLst>
        </pc:picChg>
        <pc:picChg chg="add del mod ord">
          <ac:chgData name="Rana Rajjoub (2312015)" userId="S::2312015@student.uwtsd.ac.uk::1ad37d3e-f789-4766-b18d-b539740b7f06" providerId="AD" clId="Web-{21194C52-948E-7ED6-F07C-34987793EBAD}" dt="2025-11-30T21:38:30.516" v="53"/>
          <ac:picMkLst>
            <pc:docMk/>
            <pc:sldMk cId="4118032602" sldId="265"/>
            <ac:picMk id="10" creationId="{AE264F44-96F4-22DC-0967-098CE54A7FCE}"/>
          </ac:picMkLst>
        </pc:picChg>
        <pc:picChg chg="add del mod ord">
          <ac:chgData name="Rana Rajjoub (2312015)" userId="S::2312015@student.uwtsd.ac.uk::1ad37d3e-f789-4766-b18d-b539740b7f06" providerId="AD" clId="Web-{21194C52-948E-7ED6-F07C-34987793EBAD}" dt="2025-11-30T21:54:30.181" v="158"/>
          <ac:picMkLst>
            <pc:docMk/>
            <pc:sldMk cId="4118032602" sldId="265"/>
            <ac:picMk id="15" creationId="{9DD58104-BB95-501F-396F-6231A163184B}"/>
          </ac:picMkLst>
        </pc:picChg>
        <pc:picChg chg="add del mod ord">
          <ac:chgData name="Rana Rajjoub (2312015)" userId="S::2312015@student.uwtsd.ac.uk::1ad37d3e-f789-4766-b18d-b539740b7f06" providerId="AD" clId="Web-{21194C52-948E-7ED6-F07C-34987793EBAD}" dt="2025-11-30T22:00:00.842" v="172"/>
          <ac:picMkLst>
            <pc:docMk/>
            <pc:sldMk cId="4118032602" sldId="265"/>
            <ac:picMk id="19" creationId="{EBD4EADA-7016-D9AD-F23C-49F6E9423D7E}"/>
          </ac:picMkLst>
        </pc:picChg>
        <pc:picChg chg="add mod ord">
          <ac:chgData name="Rana Rajjoub (2312015)" userId="S::2312015@student.uwtsd.ac.uk::1ad37d3e-f789-4766-b18d-b539740b7f06" providerId="AD" clId="Web-{21194C52-948E-7ED6-F07C-34987793EBAD}" dt="2025-11-30T22:01:49.015" v="177" actId="14100"/>
          <ac:picMkLst>
            <pc:docMk/>
            <pc:sldMk cId="4118032602" sldId="265"/>
            <ac:picMk id="24" creationId="{6112C08F-0C6D-5A01-A5CD-8AA510CDE763}"/>
          </ac:picMkLst>
        </pc:picChg>
      </pc:sldChg>
      <pc:sldChg chg="modSp new">
        <pc:chgData name="Rana Rajjoub (2312015)" userId="S::2312015@student.uwtsd.ac.uk::1ad37d3e-f789-4766-b18d-b539740b7f06" providerId="AD" clId="Web-{21194C52-948E-7ED6-F07C-34987793EBAD}" dt="2025-12-01T06:52:52.769" v="464" actId="20577"/>
        <pc:sldMkLst>
          <pc:docMk/>
          <pc:sldMk cId="1402617045" sldId="266"/>
        </pc:sldMkLst>
        <pc:spChg chg="mod">
          <ac:chgData name="Rana Rajjoub (2312015)" userId="S::2312015@student.uwtsd.ac.uk::1ad37d3e-f789-4766-b18d-b539740b7f06" providerId="AD" clId="Web-{21194C52-948E-7ED6-F07C-34987793EBAD}" dt="2025-12-01T06:52:52.769" v="464" actId="20577"/>
          <ac:spMkLst>
            <pc:docMk/>
            <pc:sldMk cId="1402617045" sldId="266"/>
            <ac:spMk id="2" creationId="{6508223F-77C3-6ACC-D4AE-7CE256B46EA6}"/>
          </ac:spMkLst>
        </pc:spChg>
      </pc:sldChg>
      <pc:sldChg chg="new del">
        <pc:chgData name="Rana Rajjoub (2312015)" userId="S::2312015@student.uwtsd.ac.uk::1ad37d3e-f789-4766-b18d-b539740b7f06" providerId="AD" clId="Web-{21194C52-948E-7ED6-F07C-34987793EBAD}" dt="2025-11-30T21:48:24.124" v="124"/>
        <pc:sldMkLst>
          <pc:docMk/>
          <pc:sldMk cId="2693373250" sldId="267"/>
        </pc:sldMkLst>
      </pc:sldChg>
      <pc:sldChg chg="delSp modSp new add del mod modClrScheme addAnim delAnim chgLayout">
        <pc:chgData name="Rana Rajjoub (2312015)" userId="S::2312015@student.uwtsd.ac.uk::1ad37d3e-f789-4766-b18d-b539740b7f06" providerId="AD" clId="Web-{21194C52-948E-7ED6-F07C-34987793EBAD}" dt="2025-12-01T06:55:48.835" v="470"/>
        <pc:sldMkLst>
          <pc:docMk/>
          <pc:sldMk cId="3631600171" sldId="267"/>
        </pc:sldMkLst>
        <pc:spChg chg="mod ord">
          <ac:chgData name="Rana Rajjoub (2312015)" userId="S::2312015@student.uwtsd.ac.uk::1ad37d3e-f789-4766-b18d-b539740b7f06" providerId="AD" clId="Web-{21194C52-948E-7ED6-F07C-34987793EBAD}" dt="2025-12-01T06:52:11.814" v="460" actId="20577"/>
          <ac:spMkLst>
            <pc:docMk/>
            <pc:sldMk cId="3631600171" sldId="267"/>
            <ac:spMk id="2" creationId="{A28152E3-60D8-BC59-8C2C-9BC2E3E49F32}"/>
          </ac:spMkLst>
        </pc:spChg>
        <pc:spChg chg="mod ord">
          <ac:chgData name="Rana Rajjoub (2312015)" userId="S::2312015@student.uwtsd.ac.uk::1ad37d3e-f789-4766-b18d-b539740b7f06" providerId="AD" clId="Web-{21194C52-948E-7ED6-F07C-34987793EBAD}" dt="2025-12-01T04:41:59.448" v="379" actId="20577"/>
          <ac:spMkLst>
            <pc:docMk/>
            <pc:sldMk cId="3631600171" sldId="267"/>
            <ac:spMk id="3" creationId="{0ADE4A63-EB71-286D-2A6B-09093E97ED23}"/>
          </ac:spMkLst>
        </pc:spChg>
        <pc:spChg chg="del">
          <ac:chgData name="Rana Rajjoub (2312015)" userId="S::2312015@student.uwtsd.ac.uk::1ad37d3e-f789-4766-b18d-b539740b7f06" providerId="AD" clId="Web-{21194C52-948E-7ED6-F07C-34987793EBAD}" dt="2025-11-30T23:27:51.223" v="179"/>
          <ac:spMkLst>
            <pc:docMk/>
            <pc:sldMk cId="3631600171" sldId="267"/>
            <ac:spMk id="4" creationId="{66B71AF0-D0E8-E6EB-D313-751D553867FC}"/>
          </ac:spMkLst>
        </pc:spChg>
        <pc:spChg chg="mod ord">
          <ac:chgData name="Rana Rajjoub (2312015)" userId="S::2312015@student.uwtsd.ac.uk::1ad37d3e-f789-4766-b18d-b539740b7f06" providerId="AD" clId="Web-{21194C52-948E-7ED6-F07C-34987793EBAD}" dt="2025-11-30T23:27:51.223" v="179"/>
          <ac:spMkLst>
            <pc:docMk/>
            <pc:sldMk cId="3631600171" sldId="267"/>
            <ac:spMk id="5" creationId="{A2EBEF77-9866-4F4F-E6DA-6880D469DEC1}"/>
          </ac:spMkLst>
        </pc:spChg>
        <pc:spChg chg="mod ord">
          <ac:chgData name="Rana Rajjoub (2312015)" userId="S::2312015@student.uwtsd.ac.uk::1ad37d3e-f789-4766-b18d-b539740b7f06" providerId="AD" clId="Web-{21194C52-948E-7ED6-F07C-34987793EBAD}" dt="2025-11-30T23:27:51.223" v="179"/>
          <ac:spMkLst>
            <pc:docMk/>
            <pc:sldMk cId="3631600171" sldId="267"/>
            <ac:spMk id="6" creationId="{3DF7C50D-CBD0-BA6D-7878-9CCA00E20DB8}"/>
          </ac:spMkLst>
        </pc:spChg>
        <pc:spChg chg="mod ord">
          <ac:chgData name="Rana Rajjoub (2312015)" userId="S::2312015@student.uwtsd.ac.uk::1ad37d3e-f789-4766-b18d-b539740b7f06" providerId="AD" clId="Web-{21194C52-948E-7ED6-F07C-34987793EBAD}" dt="2025-11-30T23:27:51.223" v="179"/>
          <ac:spMkLst>
            <pc:docMk/>
            <pc:sldMk cId="3631600171" sldId="267"/>
            <ac:spMk id="7" creationId="{BEF95C3B-4408-4D15-98F9-A37FE37A8FA8}"/>
          </ac:spMkLst>
        </pc:spChg>
      </pc:sldChg>
      <pc:sldChg chg="modSp new ord">
        <pc:chgData name="Rana Rajjoub (2312015)" userId="S::2312015@student.uwtsd.ac.uk::1ad37d3e-f789-4766-b18d-b539740b7f06" providerId="AD" clId="Web-{21194C52-948E-7ED6-F07C-34987793EBAD}" dt="2025-12-01T07:55:17.995" v="590" actId="20577"/>
        <pc:sldMkLst>
          <pc:docMk/>
          <pc:sldMk cId="2773499302" sldId="268"/>
        </pc:sldMkLst>
        <pc:spChg chg="mod">
          <ac:chgData name="Rana Rajjoub (2312015)" userId="S::2312015@student.uwtsd.ac.uk::1ad37d3e-f789-4766-b18d-b539740b7f06" providerId="AD" clId="Web-{21194C52-948E-7ED6-F07C-34987793EBAD}" dt="2025-12-01T06:53:19.457" v="467" actId="20577"/>
          <ac:spMkLst>
            <pc:docMk/>
            <pc:sldMk cId="2773499302" sldId="268"/>
            <ac:spMk id="2" creationId="{13BCF42F-170E-7312-A8DB-30D2CB035A3C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7:55:17.995" v="590" actId="20577"/>
          <ac:spMkLst>
            <pc:docMk/>
            <pc:sldMk cId="2773499302" sldId="268"/>
            <ac:spMk id="3" creationId="{DB1C8A80-3BF5-DCB3-02F0-A46C8AACFF08}"/>
          </ac:spMkLst>
        </pc:spChg>
      </pc:sldChg>
      <pc:sldChg chg="modSp new addAnim">
        <pc:chgData name="Rana Rajjoub (2312015)" userId="S::2312015@student.uwtsd.ac.uk::1ad37d3e-f789-4766-b18d-b539740b7f06" providerId="AD" clId="Web-{21194C52-948E-7ED6-F07C-34987793EBAD}" dt="2025-12-01T07:27:26.665" v="536" actId="20577"/>
        <pc:sldMkLst>
          <pc:docMk/>
          <pc:sldMk cId="1778394610" sldId="269"/>
        </pc:sldMkLst>
        <pc:spChg chg="mod">
          <ac:chgData name="Rana Rajjoub (2312015)" userId="S::2312015@student.uwtsd.ac.uk::1ad37d3e-f789-4766-b18d-b539740b7f06" providerId="AD" clId="Web-{21194C52-948E-7ED6-F07C-34987793EBAD}" dt="2025-12-01T07:27:26.665" v="536" actId="20577"/>
          <ac:spMkLst>
            <pc:docMk/>
            <pc:sldMk cId="1778394610" sldId="269"/>
            <ac:spMk id="2" creationId="{664ECC9E-14B5-14AD-7D7A-83403199C947}"/>
          </ac:spMkLst>
        </pc:spChg>
        <pc:spChg chg="mod">
          <ac:chgData name="Rana Rajjoub (2312015)" userId="S::2312015@student.uwtsd.ac.uk::1ad37d3e-f789-4766-b18d-b539740b7f06" providerId="AD" clId="Web-{21194C52-948E-7ED6-F07C-34987793EBAD}" dt="2025-12-01T05:12:13.292" v="419" actId="20577"/>
          <ac:spMkLst>
            <pc:docMk/>
            <pc:sldMk cId="1778394610" sldId="269"/>
            <ac:spMk id="3" creationId="{3DC3B3B4-09E3-80F5-5D36-E14FB8E88F3E}"/>
          </ac:spMkLst>
        </pc:spChg>
      </pc:sldChg>
      <pc:sldChg chg="new del">
        <pc:chgData name="Rana Rajjoub (2312015)" userId="S::2312015@student.uwtsd.ac.uk::1ad37d3e-f789-4766-b18d-b539740b7f06" providerId="AD" clId="Web-{21194C52-948E-7ED6-F07C-34987793EBAD}" dt="2025-12-01T04:44:21.623" v="380"/>
        <pc:sldMkLst>
          <pc:docMk/>
          <pc:sldMk cId="2339747012" sldId="269"/>
        </pc:sldMkLst>
      </pc:sldChg>
      <pc:sldChg chg="addSp delSp modSp new del">
        <pc:chgData name="Rana Rajjoub (2312015)" userId="S::2312015@student.uwtsd.ac.uk::1ad37d3e-f789-4766-b18d-b539740b7f06" providerId="AD" clId="Web-{21194C52-948E-7ED6-F07C-34987793EBAD}" dt="2025-12-01T07:24:20.706" v="527"/>
        <pc:sldMkLst>
          <pc:docMk/>
          <pc:sldMk cId="1911388549" sldId="270"/>
        </pc:sldMkLst>
        <pc:spChg chg="add del">
          <ac:chgData name="Rana Rajjoub (2312015)" userId="S::2312015@student.uwtsd.ac.uk::1ad37d3e-f789-4766-b18d-b539740b7f06" providerId="AD" clId="Web-{21194C52-948E-7ED6-F07C-34987793EBAD}" dt="2025-12-01T07:22:54.670" v="512"/>
          <ac:spMkLst>
            <pc:docMk/>
            <pc:sldMk cId="1911388549" sldId="270"/>
            <ac:spMk id="5" creationId="{42069D26-0278-1A83-56CE-6F13DDFCF4BE}"/>
          </ac:spMkLst>
        </pc:spChg>
        <pc:spChg chg="add del">
          <ac:chgData name="Rana Rajjoub (2312015)" userId="S::2312015@student.uwtsd.ac.uk::1ad37d3e-f789-4766-b18d-b539740b7f06" providerId="AD" clId="Web-{21194C52-948E-7ED6-F07C-34987793EBAD}" dt="2025-12-01T07:23:21.062" v="516"/>
          <ac:spMkLst>
            <pc:docMk/>
            <pc:sldMk cId="1911388549" sldId="270"/>
            <ac:spMk id="6" creationId="{D61589E3-C33F-C33D-0497-F627E3EC87E9}"/>
          </ac:spMkLst>
        </pc:spChg>
        <pc:spChg chg="add del mod">
          <ac:chgData name="Rana Rajjoub (2312015)" userId="S::2312015@student.uwtsd.ac.uk::1ad37d3e-f789-4766-b18d-b539740b7f06" providerId="AD" clId="Web-{21194C52-948E-7ED6-F07C-34987793EBAD}" dt="2025-12-01T07:24:13.315" v="526"/>
          <ac:spMkLst>
            <pc:docMk/>
            <pc:sldMk cId="1911388549" sldId="270"/>
            <ac:spMk id="7" creationId="{ED11E015-139E-8A52-C4FA-A569219180B7}"/>
          </ac:spMkLst>
        </pc:spChg>
      </pc:sldChg>
      <pc:sldChg chg="modSp new">
        <pc:chgData name="Rana Rajjoub (2312015)" userId="S::2312015@student.uwtsd.ac.uk::1ad37d3e-f789-4766-b18d-b539740b7f06" providerId="AD" clId="Web-{21194C52-948E-7ED6-F07C-34987793EBAD}" dt="2025-12-01T07:54:32.886" v="587" actId="20577"/>
        <pc:sldMkLst>
          <pc:docMk/>
          <pc:sldMk cId="2569264669" sldId="270"/>
        </pc:sldMkLst>
        <pc:spChg chg="mod">
          <ac:chgData name="Rana Rajjoub (2312015)" userId="S::2312015@student.uwtsd.ac.uk::1ad37d3e-f789-4766-b18d-b539740b7f06" providerId="AD" clId="Web-{21194C52-948E-7ED6-F07C-34987793EBAD}" dt="2025-12-01T07:54:32.886" v="587" actId="20577"/>
          <ac:spMkLst>
            <pc:docMk/>
            <pc:sldMk cId="2569264669" sldId="270"/>
            <ac:spMk id="3" creationId="{79A2C9A5-B187-72BD-3EAC-F5CEF7DC0858}"/>
          </ac:spMkLst>
        </pc:spChg>
      </pc:sldChg>
      <pc:sldChg chg="addSp delSp modSp new del">
        <pc:chgData name="Rana Rajjoub (2312015)" userId="S::2312015@student.uwtsd.ac.uk::1ad37d3e-f789-4766-b18d-b539740b7f06" providerId="AD" clId="Web-{21194C52-948E-7ED6-F07C-34987793EBAD}" dt="2025-12-01T07:21:08.447" v="506"/>
        <pc:sldMkLst>
          <pc:docMk/>
          <pc:sldMk cId="2710807533" sldId="270"/>
        </pc:sldMkLst>
        <pc:spChg chg="add del mod">
          <ac:chgData name="Rana Rajjoub (2312015)" userId="S::2312015@student.uwtsd.ac.uk::1ad37d3e-f789-4766-b18d-b539740b7f06" providerId="AD" clId="Web-{21194C52-948E-7ED6-F07C-34987793EBAD}" dt="2025-12-01T07:21:03.603" v="505"/>
          <ac:spMkLst>
            <pc:docMk/>
            <pc:sldMk cId="2710807533" sldId="270"/>
            <ac:spMk id="5" creationId="{9029D26B-10C5-E022-2C04-08AE4911DF02}"/>
          </ac:spMkLst>
        </pc:spChg>
      </pc:sldChg>
      <pc:sldChg chg="new del">
        <pc:chgData name="Rana Rajjoub (2312015)" userId="S::2312015@student.uwtsd.ac.uk::1ad37d3e-f789-4766-b18d-b539740b7f06" providerId="AD" clId="Web-{21194C52-948E-7ED6-F07C-34987793EBAD}" dt="2025-12-01T07:20:06.696" v="497"/>
        <pc:sldMkLst>
          <pc:docMk/>
          <pc:sldMk cId="3518525306" sldId="270"/>
        </pc:sldMkLst>
      </pc:sldChg>
      <pc:sldChg chg="new del">
        <pc:chgData name="Rana Rajjoub (2312015)" userId="S::2312015@student.uwtsd.ac.uk::1ad37d3e-f789-4766-b18d-b539740b7f06" providerId="AD" clId="Web-{21194C52-948E-7ED6-F07C-34987793EBAD}" dt="2025-12-01T07:19:27.665" v="495"/>
        <pc:sldMkLst>
          <pc:docMk/>
          <pc:sldMk cId="4127106965" sldId="270"/>
        </pc:sldMkLst>
      </pc:sldChg>
      <pc:sldChg chg="delSp new del">
        <pc:chgData name="Rana Rajjoub (2312015)" userId="S::2312015@student.uwtsd.ac.uk::1ad37d3e-f789-4766-b18d-b539740b7f06" providerId="AD" clId="Web-{21194C52-948E-7ED6-F07C-34987793EBAD}" dt="2025-12-01T07:21:53.651" v="509"/>
        <pc:sldMkLst>
          <pc:docMk/>
          <pc:sldMk cId="4264223354" sldId="270"/>
        </pc:sldMkLst>
        <pc:spChg chg="del">
          <ac:chgData name="Rana Rajjoub (2312015)" userId="S::2312015@student.uwtsd.ac.uk::1ad37d3e-f789-4766-b18d-b539740b7f06" providerId="AD" clId="Web-{21194C52-948E-7ED6-F07C-34987793EBAD}" dt="2025-12-01T07:21:32.260" v="508"/>
          <ac:spMkLst>
            <pc:docMk/>
            <pc:sldMk cId="4264223354" sldId="270"/>
            <ac:spMk id="2" creationId="{6832DD99-EA0A-0CC6-A0EC-9132CD700F25}"/>
          </ac:spMkLst>
        </pc:spChg>
      </pc:sldChg>
    </pc:docChg>
  </pc:docChgLst>
  <pc:docChgLst>
    <pc:chgData name="Rana Rajjoub (2312015)" userId="S::2312015@student.uwtsd.ac.uk::1ad37d3e-f789-4766-b18d-b539740b7f06" providerId="AD" clId="Web-{B453A2F6-BEEF-293A-73D6-337766C4F9BE}"/>
    <pc:docChg chg="mod addSld delSld modSld addMainMaster delMainMaster">
      <pc:chgData name="Rana Rajjoub (2312015)" userId="S::2312015@student.uwtsd.ac.uk::1ad37d3e-f789-4766-b18d-b539740b7f06" providerId="AD" clId="Web-{B453A2F6-BEEF-293A-73D6-337766C4F9BE}" dt="2025-11-30T19:36:45.344" v="612" actId="20577"/>
      <pc:docMkLst>
        <pc:docMk/>
      </pc:docMkLst>
      <pc:sldChg chg="modSp mod modClrScheme chgLayout">
        <pc:chgData name="Rana Rajjoub (2312015)" userId="S::2312015@student.uwtsd.ac.uk::1ad37d3e-f789-4766-b18d-b539740b7f06" providerId="AD" clId="Web-{B453A2F6-BEEF-293A-73D6-337766C4F9BE}" dt="2025-11-30T19:16:23.846" v="509" actId="20577"/>
        <pc:sldMkLst>
          <pc:docMk/>
          <pc:sldMk cId="109857222" sldId="256"/>
        </pc:sldMkLst>
        <pc:spChg chg="mod ord">
          <ac:chgData name="Rana Rajjoub (2312015)" userId="S::2312015@student.uwtsd.ac.uk::1ad37d3e-f789-4766-b18d-b539740b7f06" providerId="AD" clId="Web-{B453A2F6-BEEF-293A-73D6-337766C4F9BE}" dt="2025-11-30T19:16:23.846" v="509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8:58:31.337" v="4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addAnim delAnim chgLayout">
        <pc:chgData name="Rana Rajjoub (2312015)" userId="S::2312015@student.uwtsd.ac.uk::1ad37d3e-f789-4766-b18d-b539740b7f06" providerId="AD" clId="Web-{B453A2F6-BEEF-293A-73D6-337766C4F9BE}" dt="2025-11-30T19:36:45.344" v="612" actId="20577"/>
        <pc:sldMkLst>
          <pc:docMk/>
          <pc:sldMk cId="3193058339" sldId="257"/>
        </pc:sldMkLst>
        <pc:spChg chg="mod ord">
          <ac:chgData name="Rana Rajjoub (2312015)" userId="S::2312015@student.uwtsd.ac.uk::1ad37d3e-f789-4766-b18d-b539740b7f06" providerId="AD" clId="Web-{B453A2F6-BEEF-293A-73D6-337766C4F9BE}" dt="2025-11-30T19:36:45.344" v="612" actId="20577"/>
          <ac:spMkLst>
            <pc:docMk/>
            <pc:sldMk cId="3193058339" sldId="257"/>
            <ac:spMk id="2" creationId="{0D0AF1B3-872F-8B56-DA7F-1232E63A1854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9:19:15.045" v="517" actId="20577"/>
          <ac:spMkLst>
            <pc:docMk/>
            <pc:sldMk cId="3193058339" sldId="257"/>
            <ac:spMk id="3" creationId="{9A429BE2-3067-C93B-F3E6-78FD577DB5D7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7:26.454" v="417"/>
          <ac:spMkLst>
            <pc:docMk/>
            <pc:sldMk cId="3193058339" sldId="257"/>
            <ac:spMk id="8" creationId="{C7914D2B-F61D-B90E-9A39-2C75618DAD3A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25.039" v="410"/>
          <ac:spMkLst>
            <pc:docMk/>
            <pc:sldMk cId="3193058339" sldId="257"/>
            <ac:spMk id="9" creationId="{52C7FFEB-A9E7-587C-3EDD-06BDA089FA15}"/>
          </ac:spMkLst>
        </pc:spChg>
        <pc:spChg chg="add mod">
          <ac:chgData name="Rana Rajjoub (2312015)" userId="S::2312015@student.uwtsd.ac.uk::1ad37d3e-f789-4766-b18d-b539740b7f06" providerId="AD" clId="Web-{B453A2F6-BEEF-293A-73D6-337766C4F9BE}" dt="2025-11-30T18:57:26.454" v="417"/>
          <ac:spMkLst>
            <pc:docMk/>
            <pc:sldMk cId="3193058339" sldId="257"/>
            <ac:spMk id="10" creationId="{196081E2-B081-D0CD-02C9-D674857EBF2B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25.039" v="410"/>
          <ac:spMkLst>
            <pc:docMk/>
            <pc:sldMk cId="3193058339" sldId="257"/>
            <ac:spMk id="11" creationId="{5FC96392-5D08-1DD9-1C26-9BA1287F828E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7:26.454" v="417"/>
          <ac:spMkLst>
            <pc:docMk/>
            <pc:sldMk cId="3193058339" sldId="257"/>
            <ac:spMk id="12" creationId="{B16FB252-FE91-9055-91E3-B9828A0657AD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25.039" v="410"/>
          <ac:spMkLst>
            <pc:docMk/>
            <pc:sldMk cId="3193058339" sldId="257"/>
            <ac:spMk id="13" creationId="{FF3C012A-A712-6DF7-4CB2-4B7DE90F6480}"/>
          </ac:spMkLst>
        </pc:spChg>
        <pc:spChg chg="add mod">
          <ac:chgData name="Rana Rajjoub (2312015)" userId="S::2312015@student.uwtsd.ac.uk::1ad37d3e-f789-4766-b18d-b539740b7f06" providerId="AD" clId="Web-{B453A2F6-BEEF-293A-73D6-337766C4F9BE}" dt="2025-11-30T18:57:26.454" v="417"/>
          <ac:spMkLst>
            <pc:docMk/>
            <pc:sldMk cId="3193058339" sldId="257"/>
            <ac:spMk id="14" creationId="{CCBE72FB-365C-E7F0-E995-DC83C9C4F777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01.988" v="403"/>
          <ac:spMkLst>
            <pc:docMk/>
            <pc:sldMk cId="3193058339" sldId="257"/>
            <ac:spMk id="18" creationId="{2E7AD300-8E1A-89E3-AEBD-9BBC32267379}"/>
          </ac:spMkLst>
        </pc:spChg>
        <pc:spChg chg="add mod">
          <ac:chgData name="Rana Rajjoub (2312015)" userId="S::2312015@student.uwtsd.ac.uk::1ad37d3e-f789-4766-b18d-b539740b7f06" providerId="AD" clId="Web-{B453A2F6-BEEF-293A-73D6-337766C4F9BE}" dt="2025-11-30T18:57:26.454" v="417"/>
          <ac:spMkLst>
            <pc:docMk/>
            <pc:sldMk cId="3193058339" sldId="257"/>
            <ac:spMk id="19" creationId="{FD4D1D67-E9AA-3806-A129-FFA8442ADAE8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01.988" v="403"/>
          <ac:spMkLst>
            <pc:docMk/>
            <pc:sldMk cId="3193058339" sldId="257"/>
            <ac:spMk id="20" creationId="{514C62D0-E368-1774-8B10-5EF2D30262C7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01.988" v="403"/>
          <ac:spMkLst>
            <pc:docMk/>
            <pc:sldMk cId="3193058339" sldId="257"/>
            <ac:spMk id="22" creationId="{269FF537-F1E2-9835-D14F-21D9EDA6485C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01.988" v="403"/>
          <ac:spMkLst>
            <pc:docMk/>
            <pc:sldMk cId="3193058339" sldId="257"/>
            <ac:spMk id="24" creationId="{34B8EDFD-760E-5BD3-509C-E1057679F6DA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04.472" v="405"/>
          <ac:spMkLst>
            <pc:docMk/>
            <pc:sldMk cId="3193058339" sldId="257"/>
            <ac:spMk id="26" creationId="{5BA7817B-04FD-3F04-C0E5-48A912C0B8E9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20.788" v="407"/>
          <ac:spMkLst>
            <pc:docMk/>
            <pc:sldMk cId="3193058339" sldId="257"/>
            <ac:spMk id="28" creationId="{BBAAFA04-9AF3-D55C-7BBB-54700192C282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8:56:20.788" v="407"/>
          <ac:spMkLst>
            <pc:docMk/>
            <pc:sldMk cId="3193058339" sldId="257"/>
            <ac:spMk id="29" creationId="{200BCE1B-E5A6-1959-51C8-05476DB3B7D5}"/>
          </ac:spMkLst>
        </pc:spChg>
        <pc:picChg chg="add del mod">
          <ac:chgData name="Rana Rajjoub (2312015)" userId="S::2312015@student.uwtsd.ac.uk::1ad37d3e-f789-4766-b18d-b539740b7f06" providerId="AD" clId="Web-{B453A2F6-BEEF-293A-73D6-337766C4F9BE}" dt="2025-11-30T18:56:36.118" v="415"/>
          <ac:picMkLst>
            <pc:docMk/>
            <pc:sldMk cId="3193058339" sldId="257"/>
            <ac:picMk id="4" creationId="{20150F17-B041-3A2F-574A-87B702F6DE8A}"/>
          </ac:picMkLst>
        </pc:picChg>
      </pc:sldChg>
      <pc:sldChg chg="modSp add del mod modClrScheme chgLayout">
        <pc:chgData name="Rana Rajjoub (2312015)" userId="S::2312015@student.uwtsd.ac.uk::1ad37d3e-f789-4766-b18d-b539740b7f06" providerId="AD" clId="Web-{B453A2F6-BEEF-293A-73D6-337766C4F9BE}" dt="2025-11-30T18:50:42.984" v="372"/>
        <pc:sldMkLst>
          <pc:docMk/>
          <pc:sldMk cId="2105245443" sldId="258"/>
        </pc:sldMkLst>
        <pc:spChg chg="mod ord">
          <ac:chgData name="Rana Rajjoub (2312015)" userId="S::2312015@student.uwtsd.ac.uk::1ad37d3e-f789-4766-b18d-b539740b7f06" providerId="AD" clId="Web-{B453A2F6-BEEF-293A-73D6-337766C4F9BE}" dt="2025-11-30T18:50:20.577" v="370"/>
          <ac:spMkLst>
            <pc:docMk/>
            <pc:sldMk cId="2105245443" sldId="258"/>
            <ac:spMk id="2" creationId="{786D4E38-A57A-3650-D106-0FE49F64A9B0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8:50:20.577" v="370"/>
          <ac:spMkLst>
            <pc:docMk/>
            <pc:sldMk cId="2105245443" sldId="258"/>
            <ac:spMk id="3" creationId="{B68228BB-B12F-16D9-B021-D9E2855AC9C7}"/>
          </ac:spMkLst>
        </pc:spChg>
      </pc:sldChg>
      <pc:sldChg chg="modSp mod modClrScheme addAnim delAnim chgLayout">
        <pc:chgData name="Rana Rajjoub (2312015)" userId="S::2312015@student.uwtsd.ac.uk::1ad37d3e-f789-4766-b18d-b539740b7f06" providerId="AD" clId="Web-{B453A2F6-BEEF-293A-73D6-337766C4F9BE}" dt="2025-11-30T19:30:18.857" v="566"/>
        <pc:sldMkLst>
          <pc:docMk/>
          <pc:sldMk cId="3970297835" sldId="259"/>
        </pc:sldMkLst>
        <pc:spChg chg="mod ord">
          <ac:chgData name="Rana Rajjoub (2312015)" userId="S::2312015@student.uwtsd.ac.uk::1ad37d3e-f789-4766-b18d-b539740b7f06" providerId="AD" clId="Web-{B453A2F6-BEEF-293A-73D6-337766C4F9BE}" dt="2025-11-30T19:21:20.629" v="527" actId="20577"/>
          <ac:spMkLst>
            <pc:docMk/>
            <pc:sldMk cId="3970297835" sldId="259"/>
            <ac:spMk id="2" creationId="{DB20ED1F-86E0-314B-B018-6EAD3771C4AB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9:21:41.067" v="528" actId="14100"/>
          <ac:spMkLst>
            <pc:docMk/>
            <pc:sldMk cId="3970297835" sldId="259"/>
            <ac:spMk id="3" creationId="{A0DF90E2-097D-1692-4028-5FE972688E8B}"/>
          </ac:spMkLst>
        </pc:spChg>
      </pc:sldChg>
      <pc:sldChg chg="modSp new mod modClrScheme addAnim delAnim chgLayout">
        <pc:chgData name="Rana Rajjoub (2312015)" userId="S::2312015@student.uwtsd.ac.uk::1ad37d3e-f789-4766-b18d-b539740b7f06" providerId="AD" clId="Web-{B453A2F6-BEEF-293A-73D6-337766C4F9BE}" dt="2025-11-30T19:30:41.610" v="573"/>
        <pc:sldMkLst>
          <pc:docMk/>
          <pc:sldMk cId="1931733228" sldId="260"/>
        </pc:sldMkLst>
        <pc:spChg chg="mod ord">
          <ac:chgData name="Rana Rajjoub (2312015)" userId="S::2312015@student.uwtsd.ac.uk::1ad37d3e-f789-4766-b18d-b539740b7f06" providerId="AD" clId="Web-{B453A2F6-BEEF-293A-73D6-337766C4F9BE}" dt="2025-11-30T19:22:35.944" v="532" actId="20577"/>
          <ac:spMkLst>
            <pc:docMk/>
            <pc:sldMk cId="1931733228" sldId="260"/>
            <ac:spMk id="2" creationId="{5ED533A4-6F68-496D-9440-D7FD24720148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9:23:08.492" v="535" actId="20577"/>
          <ac:spMkLst>
            <pc:docMk/>
            <pc:sldMk cId="1931733228" sldId="260"/>
            <ac:spMk id="3" creationId="{97910C05-048C-08FD-3EBD-1AB2E068A20F}"/>
          </ac:spMkLst>
        </pc:spChg>
      </pc:sldChg>
      <pc:sldChg chg="addSp delSp modSp new del">
        <pc:chgData name="Rana Rajjoub (2312015)" userId="S::2312015@student.uwtsd.ac.uk::1ad37d3e-f789-4766-b18d-b539740b7f06" providerId="AD" clId="Web-{B453A2F6-BEEF-293A-73D6-337766C4F9BE}" dt="2025-11-30T17:22:41.172" v="38"/>
        <pc:sldMkLst>
          <pc:docMk/>
          <pc:sldMk cId="2475269476" sldId="260"/>
        </pc:sldMkLst>
        <pc:spChg chg="mod">
          <ac:chgData name="Rana Rajjoub (2312015)" userId="S::2312015@student.uwtsd.ac.uk::1ad37d3e-f789-4766-b18d-b539740b7f06" providerId="AD" clId="Web-{B453A2F6-BEEF-293A-73D6-337766C4F9BE}" dt="2025-11-30T17:22:30.796" v="37" actId="20577"/>
          <ac:spMkLst>
            <pc:docMk/>
            <pc:sldMk cId="2475269476" sldId="260"/>
            <ac:spMk id="2" creationId="{CF2AC79B-40BE-9FF6-7532-E8A881852C55}"/>
          </ac:spMkLst>
        </pc:spChg>
        <pc:spChg chg="mod">
          <ac:chgData name="Rana Rajjoub (2312015)" userId="S::2312015@student.uwtsd.ac.uk::1ad37d3e-f789-4766-b18d-b539740b7f06" providerId="AD" clId="Web-{B453A2F6-BEEF-293A-73D6-337766C4F9BE}" dt="2025-11-30T17:20:59.098" v="32" actId="20577"/>
          <ac:spMkLst>
            <pc:docMk/>
            <pc:sldMk cId="2475269476" sldId="260"/>
            <ac:spMk id="3" creationId="{AE8E9A58-95FB-2361-5C0D-74E1B7F8C95B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7:21:12.334" v="36"/>
          <ac:spMkLst>
            <pc:docMk/>
            <pc:sldMk cId="2475269476" sldId="260"/>
            <ac:spMk id="4" creationId="{5C982811-3C79-04D6-CE83-EAAE2609B572}"/>
          </ac:spMkLst>
        </pc:spChg>
      </pc:sldChg>
      <pc:sldChg chg="modSp new mod modClrScheme addAnim delAnim chgLayout">
        <pc:chgData name="Rana Rajjoub (2312015)" userId="S::2312015@student.uwtsd.ac.uk::1ad37d3e-f789-4766-b18d-b539740b7f06" providerId="AD" clId="Web-{B453A2F6-BEEF-293A-73D6-337766C4F9BE}" dt="2025-11-30T19:34:32.977" v="599" actId="20577"/>
        <pc:sldMkLst>
          <pc:docMk/>
          <pc:sldMk cId="181156099" sldId="261"/>
        </pc:sldMkLst>
        <pc:spChg chg="mod ord">
          <ac:chgData name="Rana Rajjoub (2312015)" userId="S::2312015@student.uwtsd.ac.uk::1ad37d3e-f789-4766-b18d-b539740b7f06" providerId="AD" clId="Web-{B453A2F6-BEEF-293A-73D6-337766C4F9BE}" dt="2025-11-30T19:34:32.977" v="599" actId="20577"/>
          <ac:spMkLst>
            <pc:docMk/>
            <pc:sldMk cId="181156099" sldId="261"/>
            <ac:spMk id="2" creationId="{23757521-C562-110D-5589-E4B6C3A60A3F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9:23:33.211" v="536" actId="1076"/>
          <ac:spMkLst>
            <pc:docMk/>
            <pc:sldMk cId="181156099" sldId="261"/>
            <ac:spMk id="3" creationId="{5A17C486-682A-6491-3E41-BE6C83BA4472}"/>
          </ac:spMkLst>
        </pc:spChg>
      </pc:sldChg>
      <pc:sldChg chg="addSp delSp modSp new mod modClrScheme addAnim chgLayout">
        <pc:chgData name="Rana Rajjoub (2312015)" userId="S::2312015@student.uwtsd.ac.uk::1ad37d3e-f789-4766-b18d-b539740b7f06" providerId="AD" clId="Web-{B453A2F6-BEEF-293A-73D6-337766C4F9BE}" dt="2025-11-30T19:34:51.087" v="600" actId="14100"/>
        <pc:sldMkLst>
          <pc:docMk/>
          <pc:sldMk cId="1875702562" sldId="262"/>
        </pc:sldMkLst>
        <pc:spChg chg="mod ord">
          <ac:chgData name="Rana Rajjoub (2312015)" userId="S::2312015@student.uwtsd.ac.uk::1ad37d3e-f789-4766-b18d-b539740b7f06" providerId="AD" clId="Web-{B453A2F6-BEEF-293A-73D6-337766C4F9BE}" dt="2025-11-30T19:05:14.144" v="461" actId="20577"/>
          <ac:spMkLst>
            <pc:docMk/>
            <pc:sldMk cId="1875702562" sldId="262"/>
            <ac:spMk id="2" creationId="{B01462D2-3463-7966-6299-6A42973805F8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9:34:51.087" v="600" actId="14100"/>
          <ac:spMkLst>
            <pc:docMk/>
            <pc:sldMk cId="1875702562" sldId="262"/>
            <ac:spMk id="3" creationId="{383017D6-A080-1D21-6143-7D3BAF3F2E40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9:04:20.251" v="453"/>
          <ac:spMkLst>
            <pc:docMk/>
            <pc:sldMk cId="1875702562" sldId="262"/>
            <ac:spMk id="4" creationId="{BDB2BDD6-612C-3347-5162-570575B2A469}"/>
          </ac:spMkLst>
        </pc:spChg>
        <pc:spChg chg="add del mod">
          <ac:chgData name="Rana Rajjoub (2312015)" userId="S::2312015@student.uwtsd.ac.uk::1ad37d3e-f789-4766-b18d-b539740b7f06" providerId="AD" clId="Web-{B453A2F6-BEEF-293A-73D6-337766C4F9BE}" dt="2025-11-30T19:05:04.019" v="458"/>
          <ac:spMkLst>
            <pc:docMk/>
            <pc:sldMk cId="1875702562" sldId="262"/>
            <ac:spMk id="5" creationId="{0AC55916-62D9-FE76-1270-F344B35D4FE0}"/>
          </ac:spMkLst>
        </pc:spChg>
        <pc:spChg chg="add mod">
          <ac:chgData name="Rana Rajjoub (2312015)" userId="S::2312015@student.uwtsd.ac.uk::1ad37d3e-f789-4766-b18d-b539740b7f06" providerId="AD" clId="Web-{B453A2F6-BEEF-293A-73D6-337766C4F9BE}" dt="2025-11-30T19:23:53.227" v="538" actId="20577"/>
          <ac:spMkLst>
            <pc:docMk/>
            <pc:sldMk cId="1875702562" sldId="262"/>
            <ac:spMk id="6" creationId="{F942AC5F-BE60-A366-58A6-74EFF53B03FA}"/>
          </ac:spMkLst>
        </pc:spChg>
      </pc:sldChg>
      <pc:sldChg chg="modSp new mod modClrScheme chgLayout">
        <pc:chgData name="Rana Rajjoub (2312015)" userId="S::2312015@student.uwtsd.ac.uk::1ad37d3e-f789-4766-b18d-b539740b7f06" providerId="AD" clId="Web-{B453A2F6-BEEF-293A-73D6-337766C4F9BE}" dt="2025-11-30T18:50:20.577" v="370"/>
        <pc:sldMkLst>
          <pc:docMk/>
          <pc:sldMk cId="255075234" sldId="263"/>
        </pc:sldMkLst>
        <pc:spChg chg="mod ord">
          <ac:chgData name="Rana Rajjoub (2312015)" userId="S::2312015@student.uwtsd.ac.uk::1ad37d3e-f789-4766-b18d-b539740b7f06" providerId="AD" clId="Web-{B453A2F6-BEEF-293A-73D6-337766C4F9BE}" dt="2025-11-30T18:50:20.577" v="370"/>
          <ac:spMkLst>
            <pc:docMk/>
            <pc:sldMk cId="255075234" sldId="263"/>
            <ac:spMk id="2" creationId="{3B1DD660-0414-F88A-0D4B-105C7285D4FD}"/>
          </ac:spMkLst>
        </pc:spChg>
        <pc:spChg chg="mod ord">
          <ac:chgData name="Rana Rajjoub (2312015)" userId="S::2312015@student.uwtsd.ac.uk::1ad37d3e-f789-4766-b18d-b539740b7f06" providerId="AD" clId="Web-{B453A2F6-BEEF-293A-73D6-337766C4F9BE}" dt="2025-11-30T18:50:20.577" v="370"/>
          <ac:spMkLst>
            <pc:docMk/>
            <pc:sldMk cId="255075234" sldId="263"/>
            <ac:spMk id="3" creationId="{ECF40177-666C-C639-C5DC-37F41BFB96E1}"/>
          </ac:spMkLst>
        </pc:spChg>
      </pc:sldChg>
      <pc:sldChg chg="modSp new addAnim delAnim">
        <pc:chgData name="Rana Rajjoub (2312015)" userId="S::2312015@student.uwtsd.ac.uk::1ad37d3e-f789-4766-b18d-b539740b7f06" providerId="AD" clId="Web-{B453A2F6-BEEF-293A-73D6-337766C4F9BE}" dt="2025-11-30T19:28:53.468" v="552"/>
        <pc:sldMkLst>
          <pc:docMk/>
          <pc:sldMk cId="891819550" sldId="264"/>
        </pc:sldMkLst>
        <pc:spChg chg="mod">
          <ac:chgData name="Rana Rajjoub (2312015)" userId="S::2312015@student.uwtsd.ac.uk::1ad37d3e-f789-4766-b18d-b539740b7f06" providerId="AD" clId="Web-{B453A2F6-BEEF-293A-73D6-337766C4F9BE}" dt="2025-11-30T19:16:58.412" v="511" actId="20577"/>
          <ac:spMkLst>
            <pc:docMk/>
            <pc:sldMk cId="891819550" sldId="264"/>
            <ac:spMk id="2" creationId="{9995B002-7FEB-E94B-B08D-886D0F0613C2}"/>
          </ac:spMkLst>
        </pc:spChg>
        <pc:spChg chg="mod">
          <ac:chgData name="Rana Rajjoub (2312015)" userId="S::2312015@student.uwtsd.ac.uk::1ad37d3e-f789-4766-b18d-b539740b7f06" providerId="AD" clId="Web-{B453A2F6-BEEF-293A-73D6-337766C4F9BE}" dt="2025-11-30T19:18:40.700" v="513" actId="20577"/>
          <ac:spMkLst>
            <pc:docMk/>
            <pc:sldMk cId="891819550" sldId="264"/>
            <ac:spMk id="3" creationId="{A58183A1-7BE2-C2E5-0E03-F0AB31CCC7C5}"/>
          </ac:spMkLst>
        </pc:spChg>
      </pc:sldChg>
      <pc:sldMasterChg chg="del delSldLayout">
        <pc:chgData name="Rana Rajjoub (2312015)" userId="S::2312015@student.uwtsd.ac.uk::1ad37d3e-f789-4766-b18d-b539740b7f06" providerId="AD" clId="Web-{B453A2F6-BEEF-293A-73D6-337766C4F9BE}" dt="2025-11-30T18:46:37.228" v="358"/>
        <pc:sldMasterMkLst>
          <pc:docMk/>
          <pc:sldMasterMk cId="2460954070" sldId="2147483660"/>
        </pc:sldMasterMkLst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na Rajjoub (2312015)" userId="S::2312015@student.uwtsd.ac.uk::1ad37d3e-f789-4766-b18d-b539740b7f06" providerId="AD" clId="Web-{B453A2F6-BEEF-293A-73D6-337766C4F9BE}" dt="2025-11-30T18:46:37.228" v="35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ana Rajjoub (2312015)" userId="S::2312015@student.uwtsd.ac.uk::1ad37d3e-f789-4766-b18d-b539740b7f06" providerId="AD" clId="Web-{B453A2F6-BEEF-293A-73D6-337766C4F9BE}" dt="2025-11-30T18:50:20.577" v="370"/>
        <pc:sldMasterMkLst>
          <pc:docMk/>
          <pc:sldMasterMk cId="1963607714" sldId="2147483672"/>
        </pc:sldMasterMkLst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2164073105" sldId="2147483673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2934195823" sldId="2147483674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3287935639" sldId="2147483675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528049973" sldId="2147483676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1462088578" sldId="2147483677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1230000959" sldId="2147483678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443562541" sldId="2147483679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294448904" sldId="2147483680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1147752208" sldId="2147483681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575956467" sldId="2147483682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979385417" sldId="2147483683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117553247" sldId="2147483684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2017616410" sldId="2147483685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3889894405" sldId="2147483686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3857508385" sldId="2147483687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427718980" sldId="2147483688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1963607714" sldId="2147483672"/>
            <pc:sldLayoutMk cId="4104929357" sldId="2147483689"/>
          </pc:sldLayoutMkLst>
        </pc:sldLayoutChg>
      </pc:sldMasterChg>
      <pc:sldMasterChg chg="add del addSldLayout delSldLayout modSldLayout">
        <pc:chgData name="Rana Rajjoub (2312015)" userId="S::2312015@student.uwtsd.ac.uk::1ad37d3e-f789-4766-b18d-b539740b7f06" providerId="AD" clId="Web-{B453A2F6-BEEF-293A-73D6-337766C4F9BE}" dt="2025-11-30T18:47:12.760" v="362"/>
        <pc:sldMasterMkLst>
          <pc:docMk/>
          <pc:sldMasterMk cId="2169717651" sldId="2147483690"/>
        </pc:sldMasterMkLst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823575837" sldId="2147483691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3735028416" sldId="2147483692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3158388510" sldId="2147483693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383445075" sldId="2147483694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276455539" sldId="2147483695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3141662617" sldId="2147483696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1070670716" sldId="2147483697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2336164211" sldId="2147483698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4067373242" sldId="2147483699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3094696549" sldId="2147483700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47:12.760" v="362"/>
          <pc:sldLayoutMkLst>
            <pc:docMk/>
            <pc:sldMasterMk cId="2169717651" sldId="2147483690"/>
            <pc:sldLayoutMk cId="2468123323" sldId="2147483701"/>
          </pc:sldLayoutMkLst>
        </pc:sldLayoutChg>
      </pc:sldMasterChg>
      <pc:sldMasterChg chg="add del addSldLayout delSldLayout modSldLayout">
        <pc:chgData name="Rana Rajjoub (2312015)" userId="S::2312015@student.uwtsd.ac.uk::1ad37d3e-f789-4766-b18d-b539740b7f06" providerId="AD" clId="Web-{B453A2F6-BEEF-293A-73D6-337766C4F9BE}" dt="2025-11-30T18:50:10.530" v="369"/>
        <pc:sldMasterMkLst>
          <pc:docMk/>
          <pc:sldMasterMk cId="2547704616" sldId="2147483690"/>
        </pc:sldMasterMkLst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935385766" sldId="2147483691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85465654" sldId="2147483692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793345209" sldId="2147483693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2796224796" sldId="2147483694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3379906267" sldId="2147483695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3786673082" sldId="2147483696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1892793934" sldId="2147483697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1904287156" sldId="2147483698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4241872437" sldId="2147483699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927051339" sldId="2147483700"/>
          </pc:sldLayoutMkLst>
        </pc:sldLayoutChg>
        <pc:sldLayoutChg chg="add del mod replId">
          <pc:chgData name="Rana Rajjoub (2312015)" userId="S::2312015@student.uwtsd.ac.uk::1ad37d3e-f789-4766-b18d-b539740b7f06" providerId="AD" clId="Web-{B453A2F6-BEEF-293A-73D6-337766C4F9BE}" dt="2025-11-30T18:50:10.530" v="369"/>
          <pc:sldLayoutMkLst>
            <pc:docMk/>
            <pc:sldMasterMk cId="2547704616" sldId="2147483690"/>
            <pc:sldLayoutMk cId="3538746558" sldId="2147483701"/>
          </pc:sldLayoutMkLst>
        </pc:sldLayoutChg>
      </pc:sldMasterChg>
      <pc:sldMasterChg chg="add addSldLayout modSldLayout">
        <pc:chgData name="Rana Rajjoub (2312015)" userId="S::2312015@student.uwtsd.ac.uk::1ad37d3e-f789-4766-b18d-b539740b7f06" providerId="AD" clId="Web-{B453A2F6-BEEF-293A-73D6-337766C4F9BE}" dt="2025-11-30T18:50:20.577" v="370"/>
        <pc:sldMasterMkLst>
          <pc:docMk/>
          <pc:sldMasterMk cId="4073997021" sldId="2147483690"/>
        </pc:sldMasterMkLst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208665858" sldId="2147483691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308704309" sldId="2147483692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2269868817" sldId="2147483693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3991680954" sldId="2147483694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2949552153" sldId="2147483695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3575435431" sldId="2147483696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172357636" sldId="2147483697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3105287489" sldId="2147483698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2871140313" sldId="2147483699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1090078721" sldId="2147483700"/>
          </pc:sldLayoutMkLst>
        </pc:sldLayoutChg>
        <pc:sldLayoutChg chg="add mod replId">
          <pc:chgData name="Rana Rajjoub (2312015)" userId="S::2312015@student.uwtsd.ac.uk::1ad37d3e-f789-4766-b18d-b539740b7f06" providerId="AD" clId="Web-{B453A2F6-BEEF-293A-73D6-337766C4F9BE}" dt="2025-11-30T18:50:20.577" v="370"/>
          <pc:sldLayoutMkLst>
            <pc:docMk/>
            <pc:sldMasterMk cId="4073997021" sldId="2147483690"/>
            <pc:sldLayoutMk cId="3112478384" sldId="2147483701"/>
          </pc:sldLayoutMkLst>
        </pc:sldLayoutChg>
      </pc:sldMasterChg>
    </pc:docChg>
  </pc:docChgLst>
  <pc:docChgLst>
    <pc:chgData name="Rana Rajjoub (2312015)" userId="S::2312015@student.uwtsd.ac.uk::1ad37d3e-f789-4766-b18d-b539740b7f06" providerId="AD" clId="Web-{09A04FF5-43D3-6E35-B6D8-1CC4D5D46451}"/>
    <pc:docChg chg="delSld modSld">
      <pc:chgData name="Rana Rajjoub (2312015)" userId="S::2312015@student.uwtsd.ac.uk::1ad37d3e-f789-4766-b18d-b539740b7f06" providerId="AD" clId="Web-{09A04FF5-43D3-6E35-B6D8-1CC4D5D46451}" dt="2025-12-01T08:38:16.893" v="269" actId="20577"/>
      <pc:docMkLst>
        <pc:docMk/>
      </pc:docMkLst>
      <pc:sldChg chg="modSp">
        <pc:chgData name="Rana Rajjoub (2312015)" userId="S::2312015@student.uwtsd.ac.uk::1ad37d3e-f789-4766-b18d-b539740b7f06" providerId="AD" clId="Web-{09A04FF5-43D3-6E35-B6D8-1CC4D5D46451}" dt="2025-12-01T08:38:16.893" v="269" actId="20577"/>
        <pc:sldMkLst>
          <pc:docMk/>
          <pc:sldMk cId="2773499302" sldId="268"/>
        </pc:sldMkLst>
        <pc:spChg chg="mod">
          <ac:chgData name="Rana Rajjoub (2312015)" userId="S::2312015@student.uwtsd.ac.uk::1ad37d3e-f789-4766-b18d-b539740b7f06" providerId="AD" clId="Web-{09A04FF5-43D3-6E35-B6D8-1CC4D5D46451}" dt="2025-12-01T08:11:35.323" v="19" actId="20577"/>
          <ac:spMkLst>
            <pc:docMk/>
            <pc:sldMk cId="2773499302" sldId="268"/>
            <ac:spMk id="3" creationId="{DB1C8A80-3BF5-DCB3-02F0-A46C8AACFF08}"/>
          </ac:spMkLst>
        </pc:spChg>
        <pc:spChg chg="mod">
          <ac:chgData name="Rana Rajjoub (2312015)" userId="S::2312015@student.uwtsd.ac.uk::1ad37d3e-f789-4766-b18d-b539740b7f06" providerId="AD" clId="Web-{09A04FF5-43D3-6E35-B6D8-1CC4D5D46451}" dt="2025-12-01T08:38:16.893" v="269" actId="20577"/>
          <ac:spMkLst>
            <pc:docMk/>
            <pc:sldMk cId="2773499302" sldId="268"/>
            <ac:spMk id="5" creationId="{253020C3-FEB6-8B27-AD79-37E651255E98}"/>
          </ac:spMkLst>
        </pc:spChg>
      </pc:sldChg>
      <pc:sldChg chg="modSp">
        <pc:chgData name="Rana Rajjoub (2312015)" userId="S::2312015@student.uwtsd.ac.uk::1ad37d3e-f789-4766-b18d-b539740b7f06" providerId="AD" clId="Web-{09A04FF5-43D3-6E35-B6D8-1CC4D5D46451}" dt="2025-12-01T08:36:00.010" v="245" actId="20577"/>
        <pc:sldMkLst>
          <pc:docMk/>
          <pc:sldMk cId="1778394610" sldId="269"/>
        </pc:sldMkLst>
        <pc:spChg chg="mod">
          <ac:chgData name="Rana Rajjoub (2312015)" userId="S::2312015@student.uwtsd.ac.uk::1ad37d3e-f789-4766-b18d-b539740b7f06" providerId="AD" clId="Web-{09A04FF5-43D3-6E35-B6D8-1CC4D5D46451}" dt="2025-12-01T08:34:35.784" v="225" actId="20577"/>
          <ac:spMkLst>
            <pc:docMk/>
            <pc:sldMk cId="1778394610" sldId="269"/>
            <ac:spMk id="3" creationId="{3DC3B3B4-09E3-80F5-5D36-E14FB8E88F3E}"/>
          </ac:spMkLst>
        </pc:spChg>
        <pc:spChg chg="mod">
          <ac:chgData name="Rana Rajjoub (2312015)" userId="S::2312015@student.uwtsd.ac.uk::1ad37d3e-f789-4766-b18d-b539740b7f06" providerId="AD" clId="Web-{09A04FF5-43D3-6E35-B6D8-1CC4D5D46451}" dt="2025-12-01T08:36:00.010" v="245" actId="20577"/>
          <ac:spMkLst>
            <pc:docMk/>
            <pc:sldMk cId="1778394610" sldId="269"/>
            <ac:spMk id="5" creationId="{D7F3BDED-DBF9-984A-E1CB-EE77A9995022}"/>
          </ac:spMkLst>
        </pc:spChg>
      </pc:sldChg>
      <pc:sldChg chg="del">
        <pc:chgData name="Rana Rajjoub (2312015)" userId="S::2312015@student.uwtsd.ac.uk::1ad37d3e-f789-4766-b18d-b539740b7f06" providerId="AD" clId="Web-{09A04FF5-43D3-6E35-B6D8-1CC4D5D46451}" dt="2025-12-01T08:11:43.229" v="20"/>
        <pc:sldMkLst>
          <pc:docMk/>
          <pc:sldMk cId="2569264669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8665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04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68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680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552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43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57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287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140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078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478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997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00787-024-02503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3600" b="1" dirty="0">
                <a:latin typeface="Calibri"/>
                <a:ea typeface="Calibri"/>
                <a:cs typeface="Times New Roman"/>
              </a:rPr>
              <a:t>Future People Management Strategy (2025–2028)</a:t>
            </a:r>
            <a:endParaRPr lang="en-US" sz="3600" b="1">
              <a:latin typeface="Calibri"/>
              <a:ea typeface="Calibri"/>
              <a:cs typeface="Calibri"/>
            </a:endParaRPr>
          </a:p>
          <a:p>
            <a:endParaRPr lang="en-GB" sz="2800" b="1" dirty="0">
              <a:latin typeface="Calibri"/>
              <a:ea typeface="Calibri"/>
              <a:cs typeface="Times New Roman"/>
            </a:endParaRPr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sz="1800" b="1" dirty="0">
                <a:latin typeface="Calibri"/>
                <a:ea typeface="Calibri"/>
                <a:cs typeface="Calibri"/>
              </a:rPr>
              <a:t>Prepared by: Rana </a:t>
            </a:r>
            <a:r>
              <a:rPr lang="en-GB" sz="1800" b="1" dirty="0" err="1">
                <a:latin typeface="Calibri"/>
                <a:ea typeface="Calibri"/>
                <a:cs typeface="Calibri"/>
              </a:rPr>
              <a:t>Rajjoub</a:t>
            </a:r>
            <a:r>
              <a:rPr lang="en-GB" sz="1800" b="1" dirty="0">
                <a:latin typeface="Calibri"/>
                <a:ea typeface="Calibri"/>
                <a:cs typeface="Calibri"/>
              </a:rPr>
              <a:t> – HR Consultant</a:t>
            </a:r>
            <a:endParaRPr lang="en-GB" sz="1800" dirty="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D4E38-A57A-3650-D106-0FE49F64A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r-SA" sz="3200" b="1" err="1">
                <a:latin typeface="Calibri"/>
                <a:ea typeface="Calibri"/>
                <a:cs typeface="Calibri"/>
              </a:rPr>
              <a:t>Agenda</a:t>
            </a:r>
            <a:endParaRPr lang="en-GB" sz="32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228BB-B12F-16D9-B021-D9E2855AC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608992"/>
            <a:ext cx="10168128" cy="35632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2000" b="1" dirty="0">
                <a:latin typeface="Calibri"/>
                <a:ea typeface="Calibri"/>
                <a:cs typeface="Times New Roman"/>
              </a:rPr>
              <a:t>People-Management Challenges</a:t>
            </a:r>
          </a:p>
          <a:p>
            <a:pPr>
              <a:buFont typeface="Arial"/>
              <a:buChar char="•"/>
            </a:pPr>
            <a:r>
              <a:rPr lang="en-GB" sz="2000" b="1" dirty="0">
                <a:latin typeface="Calibri"/>
                <a:ea typeface="Calibri"/>
                <a:cs typeface="Calibri"/>
              </a:rPr>
              <a:t> How </a:t>
            </a:r>
            <a:r>
              <a:rPr lang="en-GB" sz="2000" b="1" err="1">
                <a:latin typeface="Calibri"/>
                <a:ea typeface="Calibri"/>
                <a:cs typeface="Calibri"/>
              </a:rPr>
              <a:t>BrightWave’s</a:t>
            </a:r>
            <a:r>
              <a:rPr lang="en-GB" sz="2000" b="1" dirty="0">
                <a:latin typeface="Calibri"/>
                <a:ea typeface="Calibri"/>
                <a:cs typeface="Calibri"/>
              </a:rPr>
              <a:t> organisational culture affects people management</a:t>
            </a:r>
            <a:endParaRPr lang="en-GB" sz="2000" b="1" dirty="0">
              <a:latin typeface="Calibri"/>
              <a:ea typeface="Calibri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GB" sz="2000" b="1" dirty="0">
                <a:latin typeface="Calibri"/>
                <a:ea typeface="Calibri"/>
                <a:cs typeface="Times New Roman"/>
              </a:rPr>
              <a:t>Future HR Strategies</a:t>
            </a:r>
          </a:p>
          <a:p>
            <a:pPr marL="0" indent="0">
              <a:buNone/>
            </a:pPr>
            <a:endParaRPr lang="en-GB" sz="2000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ar-SA" sz="2000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05245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5B002-7FEB-E94B-B08D-886D0F061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Calibri"/>
                <a:ea typeface="Calibri"/>
                <a:cs typeface="Times New Roman"/>
              </a:rPr>
              <a:t> </a:t>
            </a:r>
            <a:r>
              <a:rPr lang="en-GB" sz="3200" b="1" dirty="0">
                <a:latin typeface="Calibri"/>
                <a:ea typeface="Calibri"/>
                <a:cs typeface="Calibri"/>
              </a:rPr>
              <a:t>Current Challenge in people management at </a:t>
            </a:r>
            <a:r>
              <a:rPr lang="en-GB" sz="3200" b="1" err="1">
                <a:latin typeface="Calibri"/>
                <a:ea typeface="Calibri"/>
                <a:cs typeface="Calibri"/>
              </a:rPr>
              <a:t>BrightWave</a:t>
            </a:r>
            <a:r>
              <a:rPr lang="en-GB" sz="2400" b="1" dirty="0">
                <a:latin typeface="Calibri"/>
                <a:ea typeface="Calibri"/>
                <a:cs typeface="Calibri"/>
              </a:rPr>
              <a:t>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183A1-7BE2-C2E5-0E03-F0AB31CCC7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ar-SA" sz="2000" err="1">
                <a:latin typeface="Calibri"/>
                <a:ea typeface="Calibri"/>
                <a:cs typeface="Calibri"/>
              </a:rPr>
              <a:t>Performance</a:t>
            </a:r>
            <a:r>
              <a:rPr lang="ar-SA" sz="2000" dirty="0">
                <a:latin typeface="Calibri"/>
                <a:ea typeface="Calibri"/>
                <a:cs typeface="Calibri"/>
              </a:rPr>
              <a:t> </a:t>
            </a:r>
            <a:r>
              <a:rPr lang="ar-SA" sz="2000" err="1">
                <a:latin typeface="Calibri"/>
                <a:ea typeface="Calibri"/>
                <a:cs typeface="Calibri"/>
              </a:rPr>
              <a:t>Management</a:t>
            </a:r>
            <a:r>
              <a:rPr lang="ar-SA" sz="2000" dirty="0">
                <a:latin typeface="Calibri"/>
                <a:ea typeface="Calibri"/>
                <a:cs typeface="Calibri"/>
              </a:rPr>
              <a:t> </a:t>
            </a:r>
            <a:r>
              <a:rPr lang="ar-SA" sz="2000" err="1">
                <a:latin typeface="Calibri"/>
                <a:ea typeface="Calibri"/>
                <a:cs typeface="Calibri"/>
              </a:rPr>
              <a:t>Gaps</a:t>
            </a:r>
            <a:r>
              <a:rPr lang="ar-SA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457200" indent="-457200">
              <a:buAutoNum type="arabicPeriod"/>
            </a:pPr>
            <a:r>
              <a:rPr lang="en-GB" sz="2000" dirty="0">
                <a:latin typeface="Calibri"/>
                <a:ea typeface="Calibri"/>
                <a:cs typeface="+mn-lt"/>
              </a:rPr>
              <a:t> </a:t>
            </a:r>
            <a:r>
              <a:rPr lang="ar-SA" sz="2000" err="1">
                <a:latin typeface="Calibri"/>
                <a:ea typeface="Calibri"/>
                <a:cs typeface="Calibri"/>
              </a:rPr>
              <a:t>Managerial</a:t>
            </a:r>
            <a:r>
              <a:rPr lang="ar-SA" sz="2000" dirty="0">
                <a:latin typeface="Calibri"/>
                <a:ea typeface="Calibri"/>
                <a:cs typeface="Calibri"/>
              </a:rPr>
              <a:t> </a:t>
            </a:r>
            <a:r>
              <a:rPr lang="ar-SA" sz="2000" err="1">
                <a:latin typeface="Calibri"/>
                <a:ea typeface="Calibri"/>
                <a:cs typeface="Calibri"/>
              </a:rPr>
              <a:t>Skill</a:t>
            </a:r>
            <a:r>
              <a:rPr lang="ar-SA" sz="2000" dirty="0">
                <a:latin typeface="Calibri"/>
                <a:ea typeface="Calibri"/>
                <a:cs typeface="Calibri"/>
              </a:rPr>
              <a:t> </a:t>
            </a:r>
            <a:r>
              <a:rPr lang="ar-SA" sz="2000" err="1">
                <a:latin typeface="Calibri"/>
                <a:ea typeface="Calibri"/>
                <a:cs typeface="Calibri"/>
              </a:rPr>
              <a:t>Gaps</a:t>
            </a:r>
            <a:endParaRPr lang="ar-SA" sz="200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ar-SA" sz="2000" dirty="0" err="1">
                <a:latin typeface="Calibri"/>
                <a:ea typeface="Calibri"/>
                <a:cs typeface="Calibri"/>
              </a:rPr>
              <a:t>Engagement</a:t>
            </a:r>
            <a:r>
              <a:rPr lang="ar-SA" sz="2000" dirty="0">
                <a:latin typeface="Calibri"/>
                <a:ea typeface="Calibri"/>
                <a:cs typeface="Calibri"/>
              </a:rPr>
              <a:t> &amp; </a:t>
            </a:r>
            <a:r>
              <a:rPr lang="ar-SA" sz="2000" dirty="0" err="1">
                <a:latin typeface="Calibri"/>
                <a:ea typeface="Calibri"/>
                <a:cs typeface="Calibri"/>
              </a:rPr>
              <a:t>Retention</a:t>
            </a:r>
            <a:endParaRPr lang="ar-SA" sz="20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ar-SA" sz="2000" dirty="0" err="1">
                <a:latin typeface="Calibri"/>
                <a:ea typeface="Calibri"/>
                <a:cs typeface="Calibri"/>
              </a:rPr>
              <a:t>Organisational</a:t>
            </a:r>
            <a:r>
              <a:rPr lang="ar-SA" sz="2000" dirty="0">
                <a:latin typeface="Calibri"/>
                <a:ea typeface="Calibri"/>
                <a:cs typeface="Calibri"/>
              </a:rPr>
              <a:t> </a:t>
            </a:r>
            <a:r>
              <a:rPr lang="ar-SA" sz="2000" dirty="0" err="1">
                <a:latin typeface="Calibri"/>
                <a:ea typeface="Calibri"/>
                <a:cs typeface="Calibri"/>
              </a:rPr>
              <a:t>Culture</a:t>
            </a:r>
            <a:endParaRPr lang="ar-SA" sz="20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ar-SA" sz="2000" dirty="0" err="1">
                <a:latin typeface="Calibri"/>
                <a:ea typeface="Calibri"/>
                <a:cs typeface="Calibri"/>
              </a:rPr>
              <a:t>External</a:t>
            </a:r>
            <a:r>
              <a:rPr lang="ar-SA" sz="2000" dirty="0">
                <a:latin typeface="Calibri"/>
                <a:ea typeface="Calibri"/>
                <a:cs typeface="Calibri"/>
              </a:rPr>
              <a:t> </a:t>
            </a:r>
            <a:r>
              <a:rPr lang="ar-SA" sz="2000" dirty="0" err="1">
                <a:latin typeface="Calibri"/>
                <a:ea typeface="Calibri"/>
                <a:cs typeface="Calibri"/>
              </a:rPr>
              <a:t>Pressures</a:t>
            </a:r>
            <a:endParaRPr lang="ar-SA" sz="20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BB497-A9E9-78AD-2165-FDEF7230D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10D075-DFBE-49B3-B3C0-04713C4CB9AE}" type="datetime1"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E22C5-2E7E-9763-DBE2-19AD5A87D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6262D-445C-32DC-F52E-D3105FA93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81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AF1B3-872F-8B56-DA7F-1232E63A1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pPr marL="457200" indent="-457200">
              <a:spcBef>
                <a:spcPts val="1000"/>
              </a:spcBef>
              <a:buAutoNum type="arabicPeriod"/>
            </a:pPr>
            <a:r>
              <a:rPr lang="ar-SA" sz="2400" b="1" dirty="0">
                <a:latin typeface="Calibri"/>
                <a:ea typeface="Calibri"/>
                <a:cs typeface="Calibri"/>
              </a:rPr>
              <a:t> </a:t>
            </a:r>
            <a:r>
              <a:rPr lang="ar-SA" sz="2400" b="1" dirty="0" err="1">
                <a:latin typeface="Calibri"/>
                <a:ea typeface="Calibri"/>
                <a:cs typeface="Calibri"/>
              </a:rPr>
              <a:t>Performance</a:t>
            </a:r>
            <a:r>
              <a:rPr lang="ar-SA" sz="2400" b="1" dirty="0">
                <a:latin typeface="Calibri"/>
                <a:ea typeface="Calibri"/>
                <a:cs typeface="Calibri"/>
              </a:rPr>
              <a:t> </a:t>
            </a:r>
            <a:r>
              <a:rPr lang="ar-SA" sz="2400" b="1" dirty="0" err="1">
                <a:latin typeface="Calibri"/>
                <a:ea typeface="Calibri"/>
                <a:cs typeface="Calibri"/>
              </a:rPr>
              <a:t>Management</a:t>
            </a:r>
            <a:r>
              <a:rPr lang="ar-SA" sz="2400" b="1" dirty="0">
                <a:latin typeface="Calibri"/>
                <a:ea typeface="Calibri"/>
                <a:cs typeface="Calibri"/>
              </a:rPr>
              <a:t> </a:t>
            </a:r>
            <a:r>
              <a:rPr lang="ar-SA" sz="2400" b="1" dirty="0" err="1">
                <a:latin typeface="Calibri"/>
                <a:ea typeface="Calibri"/>
                <a:cs typeface="Calibri"/>
              </a:rPr>
              <a:t>Gaps</a:t>
            </a:r>
            <a:r>
              <a:rPr lang="ar-SA" sz="2400" b="1" dirty="0">
                <a:latin typeface="Calibri"/>
                <a:ea typeface="Calibri"/>
                <a:cs typeface="Calibri"/>
              </a:rPr>
              <a:t> </a:t>
            </a:r>
            <a:endParaRPr lang="en-US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29BE2-3067-C93B-F3E6-78FD577DB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Supervisors avoid performance conversations</a:t>
            </a:r>
            <a:endParaRPr lang="ar-SA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Underperformance is tolerated</a:t>
            </a:r>
            <a:endParaRPr lang="ar-SA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Higher- performing employees feel resentment</a:t>
            </a:r>
            <a:endParaRPr lang="ar-SA" sz="2400">
              <a:latin typeface="Calibri"/>
              <a:ea typeface="Calibri"/>
              <a:cs typeface="Calibri"/>
            </a:endParaRPr>
          </a:p>
          <a:p>
            <a:endParaRPr lang="ar-SA" sz="20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196081E2-B081-D0CD-02C9-D674857EBF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AFF9BB9-B2D5-4063-BBD5-6658BBED5575}" type="datetime1">
              <a:rPr lang="en-US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FD4D1D67-E9AA-3806-A129-FFA8442AD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CCBE72FB-365C-E7F0-E995-DC83C9C4F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5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ED1F-86E0-314B-B018-6EAD3771C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b="1" dirty="0">
                <a:latin typeface="Avenir Next LT Pro"/>
                <a:ea typeface="Calibri"/>
                <a:cs typeface="Calibri"/>
              </a:rPr>
            </a:br>
            <a:r>
              <a:rPr lang="en-GB" sz="2400" b="1" dirty="0">
                <a:latin typeface="Avenir Next LT Pro"/>
                <a:ea typeface="Calibri"/>
                <a:cs typeface="Calibri"/>
              </a:rPr>
              <a:t>2. </a:t>
            </a:r>
            <a:r>
              <a:rPr lang="ar-SA" sz="2400" b="1" dirty="0" err="1">
                <a:latin typeface="Calibri"/>
                <a:ea typeface="Calibri"/>
                <a:cs typeface="Calibri"/>
              </a:rPr>
              <a:t>Managerial</a:t>
            </a:r>
            <a:r>
              <a:rPr lang="ar-SA" sz="2400" b="1" dirty="0">
                <a:latin typeface="Calibri"/>
                <a:ea typeface="Calibri"/>
                <a:cs typeface="Calibri"/>
              </a:rPr>
              <a:t> </a:t>
            </a:r>
            <a:r>
              <a:rPr lang="ar-SA" sz="2400" b="1" dirty="0" err="1">
                <a:latin typeface="Calibri"/>
                <a:ea typeface="Calibri"/>
                <a:cs typeface="Calibri"/>
              </a:rPr>
              <a:t>Skill</a:t>
            </a:r>
            <a:r>
              <a:rPr lang="ar-SA" sz="2400" b="1" dirty="0">
                <a:latin typeface="Calibri"/>
                <a:ea typeface="Calibri"/>
                <a:cs typeface="Calibri"/>
              </a:rPr>
              <a:t> </a:t>
            </a:r>
            <a:r>
              <a:rPr lang="ar-SA" sz="2400" b="1" dirty="0" err="1">
                <a:latin typeface="Calibri"/>
                <a:ea typeface="Calibri"/>
                <a:cs typeface="Calibri"/>
              </a:rPr>
              <a:t>Gaps</a:t>
            </a:r>
            <a:endParaRPr lang="en-GB" sz="2400" dirty="0" err="1">
              <a:latin typeface="Calibri"/>
              <a:ea typeface="Calibri"/>
              <a:cs typeface="Calibri"/>
            </a:endParaRPr>
          </a:p>
          <a:p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F90E2-097D-1692-4028-5FE972688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347" y="2660464"/>
            <a:ext cx="10179425" cy="35164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alibri"/>
                <a:ea typeface="Calibri"/>
                <a:cs typeface="Times New Roman"/>
              </a:rPr>
              <a:t>Focus on scheduling and compliance reporting</a:t>
            </a:r>
            <a:endParaRPr lang="en-US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Times New Roman"/>
              </a:rPr>
              <a:t> Lack of coaching, motivation and </a:t>
            </a:r>
            <a:r>
              <a:rPr lang="en-GB" sz="2400" dirty="0">
                <a:latin typeface="Calibri"/>
                <a:ea typeface="Calibri"/>
                <a:cs typeface="Calibri"/>
              </a:rPr>
              <a:t>communication </a:t>
            </a:r>
            <a:r>
              <a:rPr lang="en-GB" sz="2400" dirty="0">
                <a:latin typeface="Calibri"/>
                <a:ea typeface="Calibri"/>
                <a:cs typeface="Times New Roman"/>
              </a:rPr>
              <a:t>skills</a:t>
            </a:r>
          </a:p>
          <a:p>
            <a:r>
              <a:rPr lang="en-GB" sz="2400" dirty="0">
                <a:latin typeface="Calibri"/>
                <a:ea typeface="Calibri"/>
                <a:cs typeface="Times New Roman"/>
              </a:rPr>
              <a:t>Client complaints increasing</a:t>
            </a:r>
          </a:p>
          <a:p>
            <a:endParaRPr lang="en-GB" sz="2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7029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533A4-6F68-496D-9440-D7FD24720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3. </a:t>
            </a:r>
            <a:r>
              <a:rPr lang="ar-SA" sz="3200" b="1" dirty="0" err="1">
                <a:latin typeface="Calibri"/>
                <a:ea typeface="Calibri"/>
                <a:cs typeface="Calibri"/>
              </a:rPr>
              <a:t>Engagement</a:t>
            </a:r>
            <a:r>
              <a:rPr lang="ar-SA" sz="3200" b="1" dirty="0">
                <a:latin typeface="Calibri"/>
                <a:ea typeface="Calibri"/>
                <a:cs typeface="Calibri"/>
              </a:rPr>
              <a:t> &amp; </a:t>
            </a:r>
            <a:r>
              <a:rPr lang="ar-SA" sz="3200" b="1" dirty="0" err="1">
                <a:latin typeface="Calibri"/>
                <a:ea typeface="Calibri"/>
                <a:cs typeface="Calibri"/>
              </a:rPr>
              <a:t>Retention</a:t>
            </a:r>
            <a:endParaRPr lang="en-US" sz="3200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10C05-048C-08FD-3EBD-1AB2E068A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33200"/>
            <a:ext cx="10168128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GB" sz="2000" dirty="0">
                <a:latin typeface="Calibri"/>
                <a:ea typeface="Calibri"/>
                <a:cs typeface="Times New Roman"/>
              </a:rPr>
              <a:t>28% turnover rate annually</a:t>
            </a:r>
            <a:endParaRPr lang="ar-SA" sz="2000" b="1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2000" dirty="0">
                <a:latin typeface="Calibri"/>
                <a:ea typeface="Calibri"/>
                <a:cs typeface="Calibri"/>
              </a:rPr>
              <a:t>Poor communication with managers</a:t>
            </a:r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/>
            <a:r>
              <a:rPr lang="en-GB" sz="2000" dirty="0">
                <a:latin typeface="Calibri"/>
                <a:ea typeface="Calibri"/>
                <a:cs typeface="Times New Roman"/>
              </a:rPr>
              <a:t>Limited progression</a:t>
            </a:r>
            <a:endParaRPr lang="en-GB" sz="2000">
              <a:latin typeface="Calibri"/>
              <a:ea typeface="Calibri"/>
              <a:cs typeface="Times New Roman"/>
            </a:endParaRPr>
          </a:p>
          <a:p>
            <a:pPr marL="342900" indent="-342900"/>
            <a:r>
              <a:rPr lang="en-GB" sz="2000" dirty="0">
                <a:latin typeface="Calibri"/>
                <a:ea typeface="Calibri"/>
                <a:cs typeface="Calibri"/>
              </a:rPr>
              <a:t>Staff feel undervalued</a:t>
            </a:r>
            <a:endParaRPr lang="en-GB" sz="2000" dirty="0">
              <a:latin typeface="Calibri"/>
              <a:ea typeface="Calibri"/>
              <a:cs typeface="Times New Roman"/>
            </a:endParaRPr>
          </a:p>
          <a:p>
            <a:pPr marL="342900" indent="-342900"/>
            <a:endParaRPr lang="en-GB" sz="200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31733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1">
            <a:extLst>
              <a:ext uri="{FF2B5EF4-FFF2-40B4-BE49-F238E27FC236}">
                <a16:creationId xmlns:a16="http://schemas.microsoft.com/office/drawing/2014/main" id="{D8F067BB-F3E4-2719-E0C2-66246FD96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147440" cy="343633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endParaRPr lang="en-US" sz="2100"/>
          </a:p>
          <a:p>
            <a:pPr>
              <a:lnSpc>
                <a:spcPct val="9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Edgar Schein (1992). Model of organizational culture.</a:t>
            </a:r>
            <a:br>
              <a:rPr lang="en-US" sz="2000" dirty="0">
                <a:latin typeface="Calibri"/>
              </a:rPr>
            </a:br>
            <a:br>
              <a:rPr lang="en-US" sz="2000" dirty="0">
                <a:latin typeface="Calibri"/>
              </a:rPr>
            </a:br>
            <a:r>
              <a:rPr lang="en-US" sz="2000" dirty="0">
                <a:latin typeface="Calibri"/>
                <a:ea typeface="Calibri"/>
                <a:cs typeface="Calibri"/>
              </a:rPr>
              <a:t>Culture strongly influences </a:t>
            </a:r>
            <a:r>
              <a:rPr lang="en-US" sz="2000" err="1">
                <a:latin typeface="Calibri"/>
                <a:ea typeface="Calibri"/>
                <a:cs typeface="Calibri"/>
              </a:rPr>
              <a:t>behaviour</a:t>
            </a:r>
            <a:r>
              <a:rPr lang="en-US" sz="20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2A5BA-29BA-99DC-77F7-0B4B8A7F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AA915CF-715C-4AA5-A197-EFDBAF2C88A3}" type="datetime1">
              <a:rPr lang="en-US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64" name="Footer Placeholder 5">
            <a:extLst>
              <a:ext uri="{FF2B5EF4-FFF2-40B4-BE49-F238E27FC236}">
                <a16:creationId xmlns:a16="http://schemas.microsoft.com/office/drawing/2014/main" id="{B8122381-DCD7-13D4-10DC-C979A1B62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4983E-80E8-EC1B-1A9C-32F54B5EC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24" name="Content Placeholder 23" descr="A diagram of an iceberg&#10;&#10;AI-generated content may be incorrect.">
            <a:extLst>
              <a:ext uri="{FF2B5EF4-FFF2-40B4-BE49-F238E27FC236}">
                <a16:creationId xmlns:a16="http://schemas.microsoft.com/office/drawing/2014/main" id="{6112C08F-0C6D-5A01-A5CD-8AA510CDE7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3577" y="1175537"/>
            <a:ext cx="6464569" cy="463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032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57521-C562-110D-5589-E4B6C3A60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19" y="781115"/>
            <a:ext cx="10478094" cy="1166661"/>
          </a:xfrm>
        </p:spPr>
        <p:txBody>
          <a:bodyPr/>
          <a:lstStyle/>
          <a:p>
            <a:r>
              <a:rPr lang="ar-SA" sz="3200" b="1" dirty="0">
                <a:latin typeface="Calibri"/>
                <a:ea typeface="Calibri"/>
                <a:cs typeface="Calibri"/>
              </a:rPr>
              <a:t> 4. </a:t>
            </a:r>
            <a:r>
              <a:rPr lang="ar-SA" sz="3200" b="1" dirty="0" err="1">
                <a:latin typeface="Calibri"/>
                <a:ea typeface="Calibri"/>
                <a:cs typeface="Calibri"/>
              </a:rPr>
              <a:t>Organisational</a:t>
            </a:r>
            <a:r>
              <a:rPr lang="ar-SA" sz="3200" b="1" dirty="0">
                <a:latin typeface="Calibri"/>
                <a:ea typeface="Calibri"/>
                <a:cs typeface="Calibri"/>
              </a:rPr>
              <a:t> </a:t>
            </a:r>
            <a:r>
              <a:rPr lang="ar-SA" sz="3200" b="1" dirty="0" err="1">
                <a:latin typeface="Calibri"/>
                <a:ea typeface="Calibri"/>
                <a:cs typeface="Calibri"/>
              </a:rPr>
              <a:t>Culture</a:t>
            </a:r>
            <a:endParaRPr lang="en-US" sz="3200" dirty="0" err="1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7C486-682A-6491-3E41-BE6C83BA4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846" y="1955901"/>
            <a:ext cx="10483662" cy="35052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Times New Roman"/>
              </a:rPr>
              <a:t>Task-driven</a:t>
            </a:r>
            <a:endParaRPr lang="ar-SA" sz="200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Times New Roman"/>
              </a:rPr>
              <a:t> numbers-first</a:t>
            </a:r>
            <a:endParaRPr lang="ar-SA" sz="200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Times New Roman"/>
              </a:rPr>
              <a:t>Low recognition</a:t>
            </a:r>
            <a:endParaRPr lang="ar-SA" sz="200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Times New Roman"/>
              </a:rPr>
              <a:t>Staff describe the culture as rigid</a:t>
            </a:r>
          </a:p>
          <a:p>
            <a:r>
              <a:rPr lang="en-GB" sz="2000" dirty="0">
                <a:latin typeface="Calibri"/>
                <a:ea typeface="Calibri"/>
                <a:cs typeface="Times New Roman"/>
              </a:rPr>
              <a:t>New ideas are resistant</a:t>
            </a:r>
            <a:endParaRPr lang="ar-SA" sz="200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Weak collaboration</a:t>
            </a:r>
            <a:endParaRPr lang="en-GB" sz="2000" dirty="0">
              <a:latin typeface="Calibri"/>
              <a:ea typeface="Calibri"/>
              <a:cs typeface="Times New Roman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Wellbeing is treated with scepticism</a:t>
            </a:r>
          </a:p>
          <a:p>
            <a:endParaRPr lang="ar-SA" sz="2000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15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462D2-3463-7966-6299-6A4297380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2800" dirty="0">
                <a:latin typeface="Calibri"/>
                <a:ea typeface="Calibri"/>
                <a:cs typeface="Calibri"/>
              </a:rPr>
            </a:br>
            <a:endParaRPr lang="en-GB" sz="2800" dirty="0">
              <a:latin typeface="Calibri"/>
              <a:ea typeface="Calibri"/>
              <a:cs typeface="Calibri"/>
            </a:endParaRPr>
          </a:p>
          <a:p>
            <a:endParaRPr lang="en-GB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017D6-A080-1D21-6143-7D3BAF3F2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090567"/>
            <a:ext cx="10168128" cy="40816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ar-SA" sz="2400" b="1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Times New Roman"/>
              </a:rPr>
              <a:t>Clients expect suppliers to demonstrate  fair work practices and social value</a:t>
            </a:r>
            <a:endParaRPr lang="ar-SA" sz="20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Times New Roman"/>
              </a:rPr>
              <a:t>Risk of losing  contracts</a:t>
            </a:r>
            <a:endParaRPr lang="ar-SA" sz="20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Times New Roman"/>
              </a:rPr>
              <a:t>Improvements in managements practise and staff retention</a:t>
            </a:r>
            <a:endParaRPr lang="ar-SA" sz="2000">
              <a:latin typeface="Calibri"/>
              <a:ea typeface="Calibri"/>
              <a:cs typeface="Calibri"/>
            </a:endParaRPr>
          </a:p>
          <a:p>
            <a:pPr indent="0">
              <a:buNone/>
            </a:pPr>
            <a:endParaRPr lang="ar-SA" sz="2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ar-SA" sz="20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42AC5F-BE60-A366-58A6-74EFF53B03FA}"/>
              </a:ext>
            </a:extLst>
          </p:cNvPr>
          <p:cNvSpPr txBox="1"/>
          <p:nvPr/>
        </p:nvSpPr>
        <p:spPr>
          <a:xfrm>
            <a:off x="1120589" y="1143000"/>
            <a:ext cx="7922559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0" u="none" strike="noStrike" baseline="0" dirty="0">
                <a:solidFill>
                  <a:srgbClr val="000000"/>
                </a:solidFill>
                <a:latin typeface="Calibri"/>
                <a:ea typeface="Avenir Next LT Pro"/>
                <a:cs typeface="Avenir Next LT Pro"/>
              </a:rPr>
              <a:t>5. </a:t>
            </a:r>
            <a:r>
              <a:rPr lang="ar-SA" sz="3200" b="1" i="0" u="none" strike="noStrike" baseline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External</a:t>
            </a:r>
            <a:r>
              <a:rPr lang="ar-SA" sz="3200" b="1" i="0" u="none" strike="noStrike" baseline="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ar-SA" sz="3200" b="1" i="0" u="none" strike="noStrike" baseline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Pressures</a:t>
            </a:r>
            <a:endParaRPr lang="en-GB" sz="3200" err="1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0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152E3-60D8-BC59-8C2C-9BC2E3E49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How </a:t>
            </a:r>
            <a:r>
              <a:rPr lang="en-GB" sz="3200" b="1" dirty="0" err="1">
                <a:latin typeface="Calibri"/>
                <a:ea typeface="Calibri"/>
                <a:cs typeface="Calibri"/>
              </a:rPr>
              <a:t>BrightWave’s</a:t>
            </a:r>
            <a:r>
              <a:rPr lang="en-GB" sz="3200" b="1" dirty="0">
                <a:latin typeface="Calibri"/>
                <a:ea typeface="Calibri"/>
                <a:cs typeface="Calibri"/>
              </a:rPr>
              <a:t> organisational culture affects people management </a:t>
            </a:r>
            <a:endParaRPr lang="en-US" sz="32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4A63-EB71-286D-2A6B-09093E97E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Task-driven so no individual support</a:t>
            </a:r>
            <a:endParaRPr lang="ar-SA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 numbers-first so staff feel undervalued</a:t>
            </a:r>
            <a:endParaRPr lang="ar-SA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Low recognition leads to low motivation</a:t>
            </a:r>
            <a:endParaRPr lang="ar-SA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Staff describe the culture as rigid 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New ideas are resistant leads to no creativity </a:t>
            </a:r>
            <a:endParaRPr lang="ar-SA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Weak collaboration 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Wellbeing is treated with scepticism leads to no satisfaction and loyalty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EBEF77-9866-4F4F-E6DA-6880D469D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C6AD5-4B09-4868-A80A-B66E68D73FD0}" type="datetime1">
              <a:t>11/30/2025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F7C50D-CBD0-BA6D-7878-9CCA00E20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F95C3B-4408-4D15-98F9-A37FE37A8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00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ECC9E-14B5-14AD-7D7A-83403199C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Future HR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3B3B4-09E3-80F5-5D36-E14FB8E88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>
                <a:latin typeface="Calibri"/>
                <a:ea typeface="Calibri"/>
                <a:cs typeface="Calibri"/>
              </a:rPr>
              <a:t>management training initiatives:  </a:t>
            </a:r>
            <a:r>
              <a:rPr lang="en-GB" sz="2000" dirty="0">
                <a:latin typeface="Calibri"/>
                <a:ea typeface="Calibri"/>
                <a:cs typeface="Calibri"/>
              </a:rPr>
              <a:t>Training in feedback, coaching, conflict handling.</a:t>
            </a:r>
            <a:endParaRPr lang="en-US" dirty="0"/>
          </a:p>
          <a:p>
            <a:r>
              <a:rPr lang="en-GB" sz="2000" b="1" dirty="0">
                <a:latin typeface="Calibri"/>
                <a:ea typeface="Calibri"/>
                <a:cs typeface="Calibri"/>
              </a:rPr>
              <a:t>performance management frameworks: </a:t>
            </a:r>
            <a:r>
              <a:rPr lang="en-GB" sz="2000" dirty="0">
                <a:latin typeface="Calibri"/>
                <a:ea typeface="Calibri"/>
                <a:cs typeface="Calibri"/>
              </a:rPr>
              <a:t>Induction Program,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quartely</a:t>
            </a:r>
            <a:r>
              <a:rPr lang="en-GB" sz="2000" dirty="0">
                <a:latin typeface="Calibri"/>
                <a:ea typeface="Calibri"/>
                <a:cs typeface="Calibri"/>
              </a:rPr>
              <a:t> 1:1 chick in.</a:t>
            </a:r>
            <a:endParaRPr lang="en-GB" dirty="0">
              <a:latin typeface="Avenir Next LT Pro"/>
              <a:ea typeface="Calibri"/>
              <a:cs typeface="Calibri"/>
            </a:endParaRPr>
          </a:p>
          <a:p>
            <a:r>
              <a:rPr lang="en-GB" sz="2000" b="1" dirty="0">
                <a:latin typeface="Calibri"/>
                <a:ea typeface="Calibri"/>
                <a:cs typeface="Calibri"/>
              </a:rPr>
              <a:t>engagement and retention strategies: </a:t>
            </a:r>
            <a:r>
              <a:rPr lang="en-GB" sz="2000" dirty="0">
                <a:latin typeface="Calibri"/>
                <a:ea typeface="Calibri"/>
                <a:cs typeface="Calibri"/>
              </a:rPr>
              <a:t>Turnover from 28% to 17% and increased client satisfaction.</a:t>
            </a:r>
          </a:p>
          <a:p>
            <a:r>
              <a:rPr lang="en-GB" sz="2000" b="1" dirty="0">
                <a:latin typeface="Calibri"/>
                <a:ea typeface="Calibri"/>
                <a:cs typeface="Calibri"/>
              </a:rPr>
              <a:t>cultural change programmes</a:t>
            </a:r>
            <a:r>
              <a:rPr lang="en-GB" sz="2000" dirty="0">
                <a:latin typeface="Calibri"/>
                <a:ea typeface="Calibri"/>
                <a:cs typeface="Calibri"/>
              </a:rPr>
              <a:t>: Recognition programme, communication improvement, wellbeing and flexibility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41019-0FFD-0061-AD06-888D3738E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81E39-A2AD-420B-BAB8-EB79A20914C9}" type="datetime1"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3BDED-DBF9-984A-E1CB-EE77A9995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Student number: 2312015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7DBDE-9A0F-38EA-AB4B-28F1132F3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39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8223F-77C3-6ACC-D4AE-7CE256B46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Calibri"/>
                <a:ea typeface="Calibri"/>
                <a:cs typeface="Calibri"/>
              </a:rPr>
              <a:t>Thank you</a:t>
            </a:r>
            <a:endParaRPr lang="en-US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20A9DB-95A6-B2BB-D2AF-6F865CDD2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D7AE-C3C4-4050-B19B-3D4310AE9743}" type="datetime1">
              <a:t>11/30/2025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5FA6FA-D4A4-3DC6-DEAA-69249E7A9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3540D7-3495-3495-312B-59E9F249B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6170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CF42F-170E-7312-A8DB-30D2CB035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Calibri"/>
                <a:ea typeface="Calibri"/>
                <a:cs typeface="Calibri"/>
              </a:rPr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C8A80-3BF5-DCB3-02F0-A46C8AACF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Adivar, B., </a:t>
            </a:r>
            <a:r>
              <a:rPr lang="en-GB" sz="1200" dirty="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Hüseyinoğlu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, I.Ö.Y. and Christopher, M., 2019. A quantitative performance management framework for assessing omnichannel retail supply chains. 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Journal of Retailing and Consumer Services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48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, pp.257-269.</a:t>
            </a:r>
          </a:p>
          <a:p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Danielsen, S., Strandberg-Larsen, K., Hawton, K. 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et al.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 The iceberg model of suicidal ideation and behaviour in Danish adolescents: integration of national registry and self-reported data within a national birth cohort. </a:t>
            </a:r>
            <a:r>
              <a:rPr lang="en-GB" sz="1200" i="1" dirty="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Eur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 Child </a:t>
            </a:r>
            <a:r>
              <a:rPr lang="en-GB" sz="1200" i="1" dirty="0" err="1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Adolesc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 Psychiatry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1200" b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34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, 611–621 (2025). 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  <a:hlinkClick r:id="rId2"/>
              </a:rPr>
              <a:t>s00787-024-0250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</a:t>
            </a:r>
            <a:endParaRPr lang="en-US" sz="12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McDonald, D.J. and Makin, P.J., 2000. The psychological contract, organisational commitment and job satisfaction of temporary staff. 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Leadership &amp; Organization Development Journal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GB" sz="1200" i="1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21</a:t>
            </a:r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</a:rPr>
              <a:t>(2), pp.84-91.</a:t>
            </a: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Muls, A., Dougherty, L., Doyle, N., Shaw, C., Soanes, L. and Stevens, A.M., 2015. Influencing organisational culture: a leadership challenge. </a:t>
            </a:r>
            <a:r>
              <a:rPr lang="en-GB" sz="1000" i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British Journal of Nursing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 </a:t>
            </a:r>
            <a:r>
              <a:rPr lang="en-GB" sz="1000" i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24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(12), pp.633-638.</a:t>
            </a:r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solidFill>
                  <a:srgbClr val="222222"/>
                </a:solidFill>
                <a:latin typeface="Calibri"/>
                <a:ea typeface="Calibri"/>
                <a:cs typeface="Arial"/>
              </a:rPr>
              <a:t>Ng’ang’a, M.J. and Wesonga, J.N., 2012. The impact of organisational culture on performance of educational institutions.</a:t>
            </a:r>
          </a:p>
          <a:p>
            <a:r>
              <a:rPr lang="en-GB" sz="10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Odionu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C.S., Bristol-</a:t>
            </a:r>
            <a:r>
              <a:rPr lang="en-GB" sz="1000" dirty="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Alagbariya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B. and Okon, R., 2024. Big data analytics for customer relationship management: Enhancing engagement and retention strategies. </a:t>
            </a:r>
            <a:r>
              <a:rPr lang="en-GB" sz="1000" i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International Journal of Scholarly Research in Science and Technology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 </a:t>
            </a:r>
            <a:r>
              <a:rPr lang="en-GB" sz="1000" i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5</a:t>
            </a:r>
            <a:r>
              <a:rPr lang="en-GB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(2), pp.050-067.</a:t>
            </a:r>
            <a:endParaRPr lang="en-GB" sz="1200" dirty="0">
              <a:solidFill>
                <a:srgbClr val="222222"/>
              </a:solidFill>
              <a:latin typeface="Calibri"/>
              <a:ea typeface="Calibri"/>
              <a:cs typeface="Arial"/>
            </a:endParaRPr>
          </a:p>
          <a:p>
            <a:endParaRPr lang="en-GB" sz="1000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6B7F9-9964-4FAA-078D-68DDE2993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269EA-01E3-4F67-B1D2-01BEB6068BE1}" type="datetime1"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020C3-FEB6-8B27-AD79-37E65125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Student Number: 2312015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1568D-2249-4F95-F570-53411582E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49930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AccentBoxVTI</vt:lpstr>
      <vt:lpstr>Future People Management Strategy (2025–2028)  </vt:lpstr>
      <vt:lpstr>Agenda</vt:lpstr>
      <vt:lpstr> Current Challenge in people management at BrightWave.</vt:lpstr>
      <vt:lpstr> Performance Management Gaps </vt:lpstr>
      <vt:lpstr> 2. Managerial Skill Gaps </vt:lpstr>
      <vt:lpstr>3. Engagement &amp; Retention</vt:lpstr>
      <vt:lpstr> Edgar Schein (1992). Model of organizational culture.  Culture strongly influences behaviour.</vt:lpstr>
      <vt:lpstr> 4. Organisational Culture</vt:lpstr>
      <vt:lpstr>  </vt:lpstr>
      <vt:lpstr>How BrightWave’s organisational culture affects people management </vt:lpstr>
      <vt:lpstr>Future HR Strategies</vt:lpstr>
      <vt:lpstr>Thank you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948</cp:revision>
  <dcterms:created xsi:type="dcterms:W3CDTF">2025-11-29T20:11:09Z</dcterms:created>
  <dcterms:modified xsi:type="dcterms:W3CDTF">2025-12-01T08:38:25Z</dcterms:modified>
</cp:coreProperties>
</file>