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6580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28884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691278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71014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65167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30031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46935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97737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54908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08365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4703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180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hf sldNum="0" hdr="0" ft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650042" y="74298"/>
            <a:ext cx="2353691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endParaRPr lang="en-GB" sz="1600" b="1" u="sng" dirty="0"/>
          </a:p>
          <a:p>
            <a:endParaRPr lang="en-GB" sz="1600" b="1" u="sng" dirty="0"/>
          </a:p>
          <a:p>
            <a:endParaRPr lang="en-GB" sz="1600" b="1" u="sng" dirty="0"/>
          </a:p>
          <a:p>
            <a:endParaRPr lang="en-GB" sz="1600" b="1" u="sng" dirty="0"/>
          </a:p>
          <a:p>
            <a:endParaRPr lang="en-GB" sz="1600" b="1" u="sng" dirty="0"/>
          </a:p>
          <a:p>
            <a:endParaRPr lang="en-GB" sz="1600" b="1" u="sng" dirty="0"/>
          </a:p>
          <a:p>
            <a:r>
              <a:rPr lang="en-GB" sz="1600" b="1" u="sng" dirty="0" err="1"/>
              <a:t>Amdana</a:t>
            </a:r>
            <a:r>
              <a:rPr lang="en-GB" sz="1600" b="1" u="sng" dirty="0"/>
              <a:t> </a:t>
            </a:r>
            <a:r>
              <a:rPr lang="en-GB" sz="1600" b="1" u="sng" dirty="0" err="1"/>
              <a:t>i</a:t>
            </a:r>
            <a:r>
              <a:rPr lang="en-GB" dirty="0"/>
              <a:t> </a:t>
            </a:r>
          </a:p>
          <a:p>
            <a:r>
              <a:rPr lang="en-GB" sz="1400" dirty="0" err="1"/>
              <a:t>Enw</a:t>
            </a:r>
            <a:r>
              <a:rPr lang="en-GB" sz="1400" dirty="0"/>
              <a:t>: Bethan Penny</a:t>
            </a:r>
          </a:p>
          <a:p>
            <a:r>
              <a:rPr lang="en-GB" sz="1400" dirty="0" err="1"/>
              <a:t>Oedran</a:t>
            </a:r>
            <a:r>
              <a:rPr lang="en-GB" sz="1400" dirty="0"/>
              <a:t>: 37 </a:t>
            </a:r>
            <a:r>
              <a:rPr lang="en-GB" sz="1400" dirty="0" err="1"/>
              <a:t>mlwydd</a:t>
            </a:r>
            <a:r>
              <a:rPr lang="en-GB" sz="1400" dirty="0"/>
              <a:t> </a:t>
            </a:r>
            <a:r>
              <a:rPr lang="en-GB" sz="1400" dirty="0" err="1"/>
              <a:t>oed</a:t>
            </a:r>
            <a:endParaRPr lang="en-GB" sz="1400" dirty="0"/>
          </a:p>
          <a:p>
            <a:r>
              <a:rPr lang="en-GB" sz="1400" dirty="0" err="1"/>
              <a:t>Byw</a:t>
            </a:r>
            <a:r>
              <a:rPr lang="en-GB" sz="1400" dirty="0"/>
              <a:t>: </a:t>
            </a:r>
            <a:r>
              <a:rPr lang="en-GB" sz="1400" dirty="0" err="1"/>
              <a:t>Cwmnedd</a:t>
            </a:r>
            <a:endParaRPr lang="en-GB" sz="1400" dirty="0"/>
          </a:p>
          <a:p>
            <a:r>
              <a:rPr lang="en-GB" sz="1400" dirty="0"/>
              <a:t>Plant: </a:t>
            </a:r>
            <a:r>
              <a:rPr lang="en-GB" sz="1400" dirty="0" err="1"/>
              <a:t>Dau</a:t>
            </a:r>
            <a:r>
              <a:rPr lang="en-GB" sz="1400" dirty="0"/>
              <a:t> </a:t>
            </a:r>
            <a:r>
              <a:rPr lang="en-GB" sz="1400" dirty="0" err="1"/>
              <a:t>blentyn</a:t>
            </a:r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37683" y="147724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589690" y="1442069"/>
            <a:ext cx="348878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Profiad</a:t>
            </a:r>
            <a:r>
              <a:rPr lang="en-GB" sz="1600" b="1" u="sng" dirty="0"/>
              <a:t> </a:t>
            </a:r>
            <a:r>
              <a:rPr lang="en-GB" sz="1600" b="1" u="sng" dirty="0" err="1"/>
              <a:t>addysgu</a:t>
            </a:r>
            <a:r>
              <a:rPr lang="en-GB" sz="1600" b="1" u="sng" dirty="0"/>
              <a:t> </a:t>
            </a:r>
            <a:r>
              <a:rPr lang="en-GB" sz="1600" b="1" u="sng" dirty="0" err="1"/>
              <a:t>blaenorol</a:t>
            </a:r>
            <a:endParaRPr lang="en-GB" sz="1600" b="1" u="sng" dirty="0"/>
          </a:p>
          <a:p>
            <a:endParaRPr lang="en-GB" sz="1200" dirty="0"/>
          </a:p>
          <a:p>
            <a:r>
              <a:rPr lang="en-GB" sz="1400" dirty="0" err="1"/>
              <a:t>Rwyf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ystod</a:t>
            </a:r>
            <a:r>
              <a:rPr lang="en-GB" sz="1400" dirty="0"/>
              <a:t> y 2 </a:t>
            </a:r>
            <a:r>
              <a:rPr lang="en-GB" sz="1400" dirty="0" err="1"/>
              <a:t>flynedd</a:t>
            </a:r>
            <a:r>
              <a:rPr lang="en-GB" sz="1400" dirty="0"/>
              <a:t> </a:t>
            </a:r>
            <a:r>
              <a:rPr lang="en-GB" sz="1400" dirty="0" err="1"/>
              <a:t>ddiwethaf</a:t>
            </a:r>
            <a:r>
              <a:rPr lang="en-GB" sz="1400" dirty="0"/>
              <a:t> </a:t>
            </a:r>
            <a:r>
              <a:rPr lang="en-GB" sz="1400" dirty="0" err="1"/>
              <a:t>fel</a:t>
            </a:r>
            <a:r>
              <a:rPr lang="en-GB" sz="1400" dirty="0"/>
              <a:t> </a:t>
            </a:r>
            <a:r>
              <a:rPr lang="en-GB" sz="1400" dirty="0" err="1"/>
              <a:t>Asesydd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Seiliedig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Waith</a:t>
            </a:r>
            <a:r>
              <a:rPr lang="en-GB" sz="1400" dirty="0"/>
              <a:t> </a:t>
            </a:r>
            <a:r>
              <a:rPr lang="en-GB" sz="1400" dirty="0" err="1"/>
              <a:t>yng</a:t>
            </a:r>
            <a:r>
              <a:rPr lang="en-GB" sz="1400" dirty="0"/>
              <a:t> </a:t>
            </a:r>
            <a:r>
              <a:rPr lang="en-GB" sz="1400" dirty="0" err="1"/>
              <a:t>Ngholeg</a:t>
            </a:r>
            <a:r>
              <a:rPr lang="en-GB" sz="1400" dirty="0"/>
              <a:t> Pen-y-</a:t>
            </a:r>
            <a:r>
              <a:rPr lang="en-GB" sz="1400" dirty="0" err="1"/>
              <a:t>bont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Ogwr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asesu</a:t>
            </a:r>
            <a:r>
              <a:rPr lang="en-GB" sz="1400" dirty="0"/>
              <a:t> </a:t>
            </a:r>
            <a:r>
              <a:rPr lang="en-GB" sz="1400" dirty="0" err="1"/>
              <a:t>Gweinyddiaeth</a:t>
            </a:r>
            <a:r>
              <a:rPr lang="en-GB" sz="1400" dirty="0"/>
              <a:t> </a:t>
            </a:r>
            <a:r>
              <a:rPr lang="en-GB" sz="1400" dirty="0" err="1"/>
              <a:t>Busnes</a:t>
            </a:r>
            <a:r>
              <a:rPr lang="en-GB" sz="1400" dirty="0"/>
              <a:t> L2 a L3 a </a:t>
            </a:r>
            <a:r>
              <a:rPr lang="en-GB" sz="1400" dirty="0" err="1"/>
              <a:t>Chymwysterau</a:t>
            </a:r>
            <a:r>
              <a:rPr lang="en-GB" sz="1400" dirty="0"/>
              <a:t> </a:t>
            </a:r>
            <a:r>
              <a:rPr lang="en-GB" sz="1400" dirty="0" err="1"/>
              <a:t>Arwain</a:t>
            </a:r>
            <a:r>
              <a:rPr lang="en-GB" sz="1400" dirty="0"/>
              <a:t> </a:t>
            </a:r>
            <a:r>
              <a:rPr lang="en-GB" sz="1400" dirty="0" err="1"/>
              <a:t>Tîm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weithwyr</a:t>
            </a:r>
            <a:r>
              <a:rPr lang="en-GB" sz="1400" dirty="0"/>
              <a:t> </a:t>
            </a:r>
            <a:r>
              <a:rPr lang="en-GB" sz="1400" dirty="0" err="1"/>
              <a:t>ledled</a:t>
            </a:r>
            <a:r>
              <a:rPr lang="en-GB" sz="1400" dirty="0"/>
              <a:t> De Cymru.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30401" y="3614305"/>
            <a:ext cx="5147611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45233" y="3663623"/>
            <a:ext cx="4938511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Rhesymau</a:t>
            </a:r>
            <a:r>
              <a:rPr lang="en-GB" sz="1600" b="1" u="sng" dirty="0"/>
              <a:t> </a:t>
            </a:r>
            <a:r>
              <a:rPr lang="en-GB" sz="1600" b="1" u="sng" dirty="0" err="1"/>
              <a:t>dros</a:t>
            </a:r>
            <a:r>
              <a:rPr lang="en-GB" sz="1600" b="1" u="sng" dirty="0"/>
              <a:t> </a:t>
            </a:r>
            <a:r>
              <a:rPr lang="en-GB" sz="1600" b="1" u="sng" dirty="0" err="1"/>
              <a:t>ddewis</a:t>
            </a:r>
            <a:r>
              <a:rPr lang="en-GB" sz="1600" b="1" u="sng" dirty="0"/>
              <a:t> </a:t>
            </a:r>
            <a:r>
              <a:rPr lang="en-GB" sz="1600" b="1" u="sng" dirty="0" err="1"/>
              <a:t>addysgu</a:t>
            </a:r>
            <a:r>
              <a:rPr lang="en-GB" sz="1600" b="1" u="sng" dirty="0"/>
              <a:t> </a:t>
            </a:r>
            <a:r>
              <a:rPr lang="en-GB" sz="1600" b="1" u="sng" dirty="0" err="1"/>
              <a:t>fel</a:t>
            </a:r>
            <a:r>
              <a:rPr lang="en-GB" sz="1600" b="1" u="sng" dirty="0"/>
              <a:t> </a:t>
            </a:r>
            <a:r>
              <a:rPr lang="en-GB" sz="1600" b="1" u="sng" dirty="0" err="1"/>
              <a:t>proffesiwn</a:t>
            </a:r>
            <a:endParaRPr lang="en-GB" sz="1600" b="1" u="sng" dirty="0"/>
          </a:p>
          <a:p>
            <a:endParaRPr lang="en-GB" sz="1300" dirty="0"/>
          </a:p>
          <a:p>
            <a:r>
              <a:rPr lang="en-GB" sz="1300" dirty="0" err="1"/>
              <a:t>Roedd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mhenderfyniad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ddod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athrawes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seiliedig</a:t>
            </a:r>
            <a:r>
              <a:rPr lang="en-GB" sz="1300" dirty="0"/>
              <a:t> </a:t>
            </a:r>
            <a:r>
              <a:rPr lang="en-GB" sz="1300" dirty="0" err="1"/>
              <a:t>ar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mhrofiadau</a:t>
            </a:r>
            <a:r>
              <a:rPr lang="en-GB" sz="1300" dirty="0"/>
              <a:t>,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ngwerthoedd</a:t>
            </a:r>
            <a:r>
              <a:rPr lang="en-GB" sz="1300" dirty="0"/>
              <a:t> </a:t>
            </a:r>
            <a:r>
              <a:rPr lang="en-GB" sz="1300" dirty="0" err="1"/>
              <a:t>personol</a:t>
            </a:r>
            <a:r>
              <a:rPr lang="en-GB" sz="1300" dirty="0"/>
              <a:t>,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mhersonoliaeth</a:t>
            </a:r>
            <a:r>
              <a:rPr lang="en-GB" sz="1300" dirty="0"/>
              <a:t> a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sgiliau</a:t>
            </a:r>
            <a:r>
              <a:rPr lang="en-GB" sz="1300" dirty="0"/>
              <a:t>. </a:t>
            </a:r>
            <a:r>
              <a:rPr lang="en-GB" sz="1300" dirty="0" err="1"/>
              <a:t>Dechreuais</a:t>
            </a:r>
            <a:r>
              <a:rPr lang="en-GB" sz="1300" dirty="0"/>
              <a:t> </a:t>
            </a:r>
            <a:r>
              <a:rPr lang="en-GB" sz="1300" dirty="0" err="1"/>
              <a:t>feddwl</a:t>
            </a:r>
            <a:r>
              <a:rPr lang="en-GB" sz="1300" dirty="0"/>
              <a:t> </a:t>
            </a:r>
            <a:r>
              <a:rPr lang="en-GB" sz="1300" dirty="0" err="1"/>
              <a:t>efallai</a:t>
            </a:r>
            <a:r>
              <a:rPr lang="en-GB" sz="1300" dirty="0"/>
              <a:t>  </a:t>
            </a:r>
            <a:r>
              <a:rPr lang="en-GB" sz="1300" dirty="0" err="1"/>
              <a:t>hoffwn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fod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athrawes</a:t>
            </a:r>
            <a:r>
              <a:rPr lang="en-GB" sz="1300" dirty="0"/>
              <a:t> </a:t>
            </a:r>
            <a:r>
              <a:rPr lang="en-GB" sz="1300" dirty="0" err="1"/>
              <a:t>tra</a:t>
            </a:r>
            <a:r>
              <a:rPr lang="en-GB" sz="1300" dirty="0"/>
              <a:t> </a:t>
            </a:r>
            <a:r>
              <a:rPr lang="en-GB" sz="1300" dirty="0" err="1"/>
              <a:t>roeddwn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ysgol</a:t>
            </a:r>
            <a:r>
              <a:rPr lang="en-GB" sz="1300" dirty="0"/>
              <a:t> </a:t>
            </a:r>
            <a:r>
              <a:rPr lang="en-GB" sz="1300" dirty="0" err="1"/>
              <a:t>gynradd</a:t>
            </a:r>
            <a:r>
              <a:rPr lang="en-GB" sz="1300" dirty="0"/>
              <a:t>. </a:t>
            </a:r>
            <a:r>
              <a:rPr lang="en-GB" sz="1300" dirty="0" err="1"/>
              <a:t>Roedd</a:t>
            </a:r>
            <a:r>
              <a:rPr lang="en-GB" sz="1300" dirty="0"/>
              <a:t> gen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athrawes</a:t>
            </a:r>
            <a:r>
              <a:rPr lang="en-GB" sz="1300" dirty="0"/>
              <a:t> </a:t>
            </a:r>
            <a:r>
              <a:rPr lang="en-GB" sz="1300" dirty="0" err="1"/>
              <a:t>wych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YGG </a:t>
            </a:r>
            <a:r>
              <a:rPr lang="en-GB" sz="1300" dirty="0" err="1"/>
              <a:t>Cwmnedd</a:t>
            </a:r>
            <a:r>
              <a:rPr lang="en-GB" sz="1300" dirty="0"/>
              <a:t> a hi </a:t>
            </a:r>
            <a:r>
              <a:rPr lang="en-GB" sz="1300" dirty="0" err="1"/>
              <a:t>oedd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model </a:t>
            </a:r>
            <a:r>
              <a:rPr lang="en-GB" sz="1300" dirty="0" err="1"/>
              <a:t>rôl</a:t>
            </a:r>
            <a:r>
              <a:rPr lang="en-GB" sz="1300" dirty="0"/>
              <a:t>.  </a:t>
            </a:r>
            <a:r>
              <a:rPr lang="en-GB" sz="1300" dirty="0" err="1"/>
              <a:t>Roeddwn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eisiau</a:t>
            </a:r>
            <a:r>
              <a:rPr lang="en-GB" sz="1300" dirty="0"/>
              <a:t> </a:t>
            </a:r>
            <a:r>
              <a:rPr lang="en-GB" sz="1300" dirty="0" err="1"/>
              <a:t>ysbrydoli</a:t>
            </a:r>
            <a:r>
              <a:rPr lang="en-GB" sz="1300" dirty="0"/>
              <a:t> plant un </a:t>
            </a:r>
            <a:r>
              <a:rPr lang="en-GB" sz="1300" dirty="0" err="1"/>
              <a:t>diwrnod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y </a:t>
            </a:r>
            <a:r>
              <a:rPr lang="en-GB" sz="1300" dirty="0" err="1"/>
              <a:t>ffordd</a:t>
            </a:r>
            <a:r>
              <a:rPr lang="en-GB" sz="1300" dirty="0"/>
              <a:t> </a:t>
            </a:r>
            <a:r>
              <a:rPr lang="en-GB" sz="1300" dirty="0" err="1"/>
              <a:t>roedd</a:t>
            </a:r>
            <a:r>
              <a:rPr lang="en-GB" sz="1300" dirty="0"/>
              <a:t> hi </a:t>
            </a:r>
            <a:r>
              <a:rPr lang="en-GB" sz="1300" dirty="0" err="1"/>
              <a:t>wedi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ysbrydoli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. </a:t>
            </a:r>
            <a:r>
              <a:rPr lang="en-GB" sz="1300" dirty="0" err="1"/>
              <a:t>Ymlaen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gyflym</a:t>
            </a:r>
            <a:r>
              <a:rPr lang="en-GB" sz="1300" dirty="0"/>
              <a:t> 20 </a:t>
            </a:r>
            <a:r>
              <a:rPr lang="en-GB" sz="1300" dirty="0" err="1"/>
              <a:t>mlynedd</a:t>
            </a:r>
            <a:r>
              <a:rPr lang="en-GB" sz="1300" dirty="0"/>
              <a:t> ac </a:t>
            </a:r>
            <a:r>
              <a:rPr lang="en-GB" sz="1300" dirty="0" err="1"/>
              <a:t>mae'r</a:t>
            </a:r>
            <a:r>
              <a:rPr lang="en-GB" sz="1300" dirty="0"/>
              <a:t> </a:t>
            </a:r>
            <a:r>
              <a:rPr lang="en-GB" sz="1300" dirty="0" err="1"/>
              <a:t>diwrnod</a:t>
            </a:r>
            <a:r>
              <a:rPr lang="en-GB" sz="1300" dirty="0"/>
              <a:t> </a:t>
            </a:r>
            <a:r>
              <a:rPr lang="en-GB" sz="1300" dirty="0" err="1"/>
              <a:t>hwnnw</a:t>
            </a:r>
            <a:r>
              <a:rPr lang="en-GB" sz="1300" dirty="0"/>
              <a:t> </a:t>
            </a:r>
            <a:r>
              <a:rPr lang="en-GB" sz="1300" dirty="0" err="1"/>
              <a:t>nawr</a:t>
            </a:r>
            <a:r>
              <a:rPr lang="en-GB" sz="1300" dirty="0"/>
              <a:t>.</a:t>
            </a:r>
          </a:p>
          <a:p>
            <a:endParaRPr lang="en-GB" sz="1300" dirty="0"/>
          </a:p>
          <a:p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marn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, </a:t>
            </a:r>
            <a:r>
              <a:rPr lang="en-GB" sz="1300" dirty="0" err="1"/>
              <a:t>addysg</a:t>
            </a:r>
            <a:r>
              <a:rPr lang="en-GB" sz="1300" dirty="0"/>
              <a:t> </a:t>
            </a:r>
            <a:r>
              <a:rPr lang="en-GB" sz="1300" dirty="0" err="1"/>
              <a:t>yw</a:t>
            </a:r>
            <a:r>
              <a:rPr lang="en-GB" sz="1300" dirty="0"/>
              <a:t> un </a:t>
            </a:r>
            <a:r>
              <a:rPr lang="en-GB" sz="1300" dirty="0" err="1"/>
              <a:t>o'r</a:t>
            </a:r>
            <a:r>
              <a:rPr lang="en-GB" sz="1300" dirty="0"/>
              <a:t> </a:t>
            </a:r>
            <a:r>
              <a:rPr lang="en-GB" sz="1300" dirty="0" err="1"/>
              <a:t>swyddogaethau</a:t>
            </a:r>
            <a:r>
              <a:rPr lang="en-GB" sz="1300" dirty="0"/>
              <a:t> </a:t>
            </a:r>
            <a:r>
              <a:rPr lang="en-GB" sz="1300" dirty="0" err="1"/>
              <a:t>pwysicaf</a:t>
            </a:r>
            <a:r>
              <a:rPr lang="en-GB" sz="1300" dirty="0"/>
              <a:t> </a:t>
            </a:r>
            <a:r>
              <a:rPr lang="en-GB" sz="1300" dirty="0" err="1"/>
              <a:t>yng</a:t>
            </a:r>
            <a:r>
              <a:rPr lang="en-GB" sz="1300" dirty="0"/>
              <a:t> </a:t>
            </a:r>
            <a:r>
              <a:rPr lang="en-GB" sz="1300" dirty="0" err="1"/>
              <a:t>nghymdeithas</a:t>
            </a:r>
            <a:r>
              <a:rPr lang="en-GB" sz="1300" dirty="0"/>
              <a:t> </a:t>
            </a:r>
            <a:r>
              <a:rPr lang="en-GB" sz="1300" dirty="0" err="1"/>
              <a:t>heddiw</a:t>
            </a:r>
            <a:r>
              <a:rPr lang="en-GB" sz="1300" dirty="0"/>
              <a:t> ac o </a:t>
            </a:r>
            <a:r>
              <a:rPr lang="en-GB" sz="1300" dirty="0" err="1"/>
              <a:t>ganlyniad</a:t>
            </a:r>
            <a:r>
              <a:rPr lang="en-GB" sz="1300" dirty="0"/>
              <a:t>, </a:t>
            </a:r>
            <a:r>
              <a:rPr lang="en-GB" sz="1300" dirty="0" err="1"/>
              <a:t>mae</a:t>
            </a:r>
            <a:r>
              <a:rPr lang="en-GB" sz="1300" dirty="0"/>
              <a:t> </a:t>
            </a:r>
            <a:r>
              <a:rPr lang="en-GB" sz="1300" dirty="0" err="1"/>
              <a:t>athrawon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gallu</a:t>
            </a:r>
            <a:r>
              <a:rPr lang="en-GB" sz="1300" dirty="0"/>
              <a:t> </a:t>
            </a:r>
            <a:r>
              <a:rPr lang="en-GB" sz="1300" dirty="0" err="1"/>
              <a:t>chwarae</a:t>
            </a:r>
            <a:r>
              <a:rPr lang="en-GB" sz="1300" dirty="0"/>
              <a:t> </a:t>
            </a:r>
            <a:r>
              <a:rPr lang="en-GB" sz="1300" dirty="0" err="1"/>
              <a:t>rhan</a:t>
            </a:r>
            <a:r>
              <a:rPr lang="en-GB" sz="1300" dirty="0"/>
              <a:t> </a:t>
            </a:r>
            <a:r>
              <a:rPr lang="en-GB" sz="1300" dirty="0" err="1"/>
              <a:t>enfawr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wella</a:t>
            </a:r>
            <a:r>
              <a:rPr lang="en-GB" sz="1300" dirty="0"/>
              <a:t> </a:t>
            </a:r>
            <a:r>
              <a:rPr lang="en-GB" sz="1300" dirty="0" err="1"/>
              <a:t>dyfodol</a:t>
            </a:r>
            <a:r>
              <a:rPr lang="en-GB" sz="1300" dirty="0"/>
              <a:t> </a:t>
            </a:r>
            <a:r>
              <a:rPr lang="en-GB" sz="1300" dirty="0" err="1"/>
              <a:t>pobl</a:t>
            </a:r>
            <a:r>
              <a:rPr lang="en-GB" sz="1300" dirty="0"/>
              <a:t>. </a:t>
            </a:r>
            <a:r>
              <a:rPr lang="en-GB" sz="1300" dirty="0" err="1"/>
              <a:t>Rwyf</a:t>
            </a:r>
            <a:r>
              <a:rPr lang="en-GB" sz="1300" dirty="0"/>
              <a:t> am </a:t>
            </a:r>
            <a:r>
              <a:rPr lang="en-GB" sz="1300" dirty="0" err="1"/>
              <a:t>fod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rhan</a:t>
            </a:r>
            <a:r>
              <a:rPr lang="en-GB" sz="1300" dirty="0"/>
              <a:t> </a:t>
            </a:r>
            <a:r>
              <a:rPr lang="en-GB" sz="1300" dirty="0" err="1"/>
              <a:t>o'r</a:t>
            </a:r>
            <a:r>
              <a:rPr lang="en-GB" sz="1300" dirty="0"/>
              <a:t> </a:t>
            </a:r>
            <a:r>
              <a:rPr lang="en-GB" sz="1300" dirty="0" err="1"/>
              <a:t>proffesiwn</a:t>
            </a:r>
            <a:r>
              <a:rPr lang="en-GB" sz="1300" dirty="0"/>
              <a:t> </a:t>
            </a:r>
            <a:r>
              <a:rPr lang="en-GB" sz="1300" dirty="0" err="1"/>
              <a:t>gwych</a:t>
            </a:r>
            <a:r>
              <a:rPr lang="en-GB" sz="1300" dirty="0"/>
              <a:t> </a:t>
            </a:r>
            <a:r>
              <a:rPr lang="en-GB" sz="1300" dirty="0" err="1"/>
              <a:t>hwn</a:t>
            </a:r>
            <a:r>
              <a:rPr lang="en-GB" sz="1300" dirty="0"/>
              <a:t>, a </a:t>
            </a:r>
            <a:r>
              <a:rPr lang="en-GB" sz="1300" dirty="0" err="1"/>
              <a:t>gobeithio</a:t>
            </a:r>
            <a:r>
              <a:rPr lang="en-GB" sz="1300" dirty="0"/>
              <a:t> </a:t>
            </a:r>
            <a:r>
              <a:rPr lang="en-GB" sz="1300" dirty="0" err="1"/>
              <a:t>rywbryd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cael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ystyried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ysbrydoliaeth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genedlaethau'r</a:t>
            </a:r>
            <a:r>
              <a:rPr lang="en-GB" sz="1300" dirty="0"/>
              <a:t> </a:t>
            </a:r>
            <a:r>
              <a:rPr lang="en-GB" sz="1300" dirty="0" err="1"/>
              <a:t>dyfodol</a:t>
            </a:r>
            <a:r>
              <a:rPr lang="en-GB" sz="1300" dirty="0"/>
              <a:t> o </a:t>
            </a:r>
            <a:r>
              <a:rPr lang="en-GB" sz="1300" dirty="0" err="1"/>
              <a:t>athrawon</a:t>
            </a:r>
            <a:r>
              <a:rPr lang="en-GB" sz="1300" dirty="0"/>
              <a:t> </a:t>
            </a:r>
            <a:r>
              <a:rPr lang="en-GB" sz="1300" dirty="0" err="1"/>
              <a:t>persbectif</a:t>
            </a:r>
            <a:r>
              <a:rPr lang="en-GB" sz="1300" dirty="0"/>
              <a:t>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579151" y="801278"/>
            <a:ext cx="4472519" cy="257923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673419" y="855380"/>
            <a:ext cx="412893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Y math o </a:t>
            </a:r>
            <a:r>
              <a:rPr lang="en-GB" sz="1600" b="1" u="sng" dirty="0" err="1"/>
              <a:t>athro</a:t>
            </a:r>
            <a:r>
              <a:rPr lang="en-GB" sz="1600" b="1" u="sng" dirty="0"/>
              <a:t> </a:t>
            </a:r>
            <a:r>
              <a:rPr lang="en-GB" sz="1600" b="1" u="sng" dirty="0" err="1"/>
              <a:t>hoffaf</a:t>
            </a:r>
            <a:r>
              <a:rPr lang="en-GB" sz="1600" b="1" u="sng" dirty="0"/>
              <a:t> bod</a:t>
            </a:r>
          </a:p>
          <a:p>
            <a:endParaRPr lang="en-GB" sz="1200" dirty="0"/>
          </a:p>
          <a:p>
            <a:r>
              <a:rPr lang="en-GB" sz="1400" dirty="0" err="1"/>
              <a:t>Byddaf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dangos</a:t>
            </a:r>
            <a:r>
              <a:rPr lang="en-GB" sz="1400" dirty="0"/>
              <a:t> y </a:t>
            </a:r>
            <a:r>
              <a:rPr lang="en-GB" sz="1400" dirty="0" err="1"/>
              <a:t>priodoleddau</a:t>
            </a:r>
            <a:r>
              <a:rPr lang="en-GB" sz="1400" dirty="0"/>
              <a:t> </a:t>
            </a:r>
            <a:r>
              <a:rPr lang="en-GB" sz="1400" dirty="0" err="1"/>
              <a:t>canlynol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ngallu</a:t>
            </a:r>
            <a:r>
              <a:rPr lang="en-GB" sz="1400" dirty="0"/>
              <a:t> </a:t>
            </a:r>
            <a:r>
              <a:rPr lang="en-GB" sz="1400" dirty="0" err="1"/>
              <a:t>addysgu</a:t>
            </a:r>
            <a:r>
              <a:rPr lang="en-GB" sz="1400" dirty="0"/>
              <a:t>. </a:t>
            </a:r>
            <a:r>
              <a:rPr lang="en-GB" sz="1400" dirty="0" err="1"/>
              <a:t>Byddaf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ymroddedig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gweithio'n</a:t>
            </a:r>
            <a:r>
              <a:rPr lang="en-GB" sz="1400" dirty="0"/>
              <a:t> </a:t>
            </a:r>
            <a:r>
              <a:rPr lang="en-GB" sz="1400" dirty="0" err="1"/>
              <a:t>galed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angerddol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proffesiynol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tosturiol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gofalu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ysbrydoledig</a:t>
            </a:r>
            <a:endParaRPr lang="en-GB" sz="1400" dirty="0"/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9255201" y="3686924"/>
            <a:ext cx="2796469" cy="28600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403700" y="3663623"/>
            <a:ext cx="249947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Meysydd</a:t>
            </a:r>
            <a:r>
              <a:rPr lang="en-GB" sz="1600" b="1" u="sng" dirty="0"/>
              <a:t> / </a:t>
            </a:r>
            <a:r>
              <a:rPr lang="en-GB" sz="1600" b="1" u="sng" dirty="0" err="1"/>
              <a:t>pynciau</a:t>
            </a:r>
            <a:r>
              <a:rPr lang="en-GB" sz="1600" b="1" u="sng" dirty="0"/>
              <a:t> </a:t>
            </a:r>
            <a:r>
              <a:rPr lang="en-GB" sz="1600" b="1" u="sng" dirty="0" err="1"/>
              <a:t>medraf</a:t>
            </a:r>
            <a:r>
              <a:rPr lang="en-GB" sz="1600" b="1" u="sng" dirty="0"/>
              <a:t> </a:t>
            </a:r>
            <a:r>
              <a:rPr lang="en-GB" sz="1600" b="1" u="sng" dirty="0" err="1"/>
              <a:t>eu</a:t>
            </a:r>
            <a:r>
              <a:rPr lang="en-GB" sz="1600" b="1" u="sng" dirty="0"/>
              <a:t> </a:t>
            </a:r>
            <a:r>
              <a:rPr lang="en-GB" sz="1600" b="1" u="sng" dirty="0" err="1"/>
              <a:t>haddysgu</a:t>
            </a:r>
            <a:endParaRPr lang="en-GB" sz="1600" b="1" u="sng" dirty="0"/>
          </a:p>
          <a:p>
            <a:endParaRPr lang="en-GB" sz="1200" b="1" u="sng" dirty="0"/>
          </a:p>
          <a:p>
            <a:r>
              <a:rPr lang="en-GB" sz="1400" dirty="0" err="1"/>
              <a:t>Gallaf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</a:t>
            </a:r>
            <a:r>
              <a:rPr lang="en-GB" sz="1400" dirty="0" err="1"/>
              <a:t>Astudiaethau</a:t>
            </a:r>
            <a:r>
              <a:rPr lang="en-GB" sz="1400" dirty="0"/>
              <a:t> </a:t>
            </a:r>
            <a:r>
              <a:rPr lang="en-GB" sz="1400" dirty="0" err="1"/>
              <a:t>Busnes</a:t>
            </a:r>
            <a:r>
              <a:rPr lang="en-GB" sz="1400" dirty="0"/>
              <a:t> a </a:t>
            </a:r>
            <a:r>
              <a:rPr lang="en-GB" sz="1400" dirty="0" err="1"/>
              <a:t>Thechnoleg</a:t>
            </a:r>
            <a:r>
              <a:rPr lang="en-GB" sz="1400" dirty="0"/>
              <a:t> </a:t>
            </a:r>
            <a:r>
              <a:rPr lang="en-GB" sz="1400" dirty="0" err="1"/>
              <a:t>Gwybodaeth</a:t>
            </a:r>
            <a:r>
              <a:rPr lang="en-GB" sz="1400" dirty="0"/>
              <a:t> (TG </a:t>
            </a:r>
            <a:r>
              <a:rPr lang="en-GB" sz="1400" dirty="0" err="1"/>
              <a:t>blynyddoedd</a:t>
            </a:r>
            <a:r>
              <a:rPr lang="en-GB" sz="1400" dirty="0"/>
              <a:t> is). </a:t>
            </a:r>
            <a:r>
              <a:rPr lang="en-GB" sz="1400" dirty="0" err="1"/>
              <a:t>Oherwydd</a:t>
            </a:r>
            <a:r>
              <a:rPr lang="en-GB" sz="1400" dirty="0"/>
              <a:t> </a:t>
            </a:r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nghyflogaeth</a:t>
            </a:r>
            <a:r>
              <a:rPr lang="en-GB" sz="1400" dirty="0"/>
              <a:t> </a:t>
            </a:r>
            <a:r>
              <a:rPr lang="en-GB" sz="1400" dirty="0" err="1"/>
              <a:t>flaenorol</a:t>
            </a:r>
            <a:r>
              <a:rPr lang="en-GB" sz="1400" dirty="0"/>
              <a:t> </a:t>
            </a:r>
            <a:r>
              <a:rPr lang="en-GB" sz="1400" dirty="0" err="1"/>
              <a:t>gyda'r</a:t>
            </a:r>
            <a:r>
              <a:rPr lang="en-GB" sz="1400" dirty="0"/>
              <a:t> </a:t>
            </a:r>
            <a:r>
              <a:rPr lang="en-GB" sz="1400" dirty="0" err="1"/>
              <a:t>Llu</a:t>
            </a:r>
            <a:r>
              <a:rPr lang="en-GB" sz="1400" dirty="0"/>
              <a:t> </a:t>
            </a:r>
            <a:r>
              <a:rPr lang="en-GB" sz="1400" dirty="0" err="1"/>
              <a:t>Awyr</a:t>
            </a:r>
            <a:r>
              <a:rPr lang="en-GB" sz="1400" dirty="0"/>
              <a:t> </a:t>
            </a:r>
            <a:r>
              <a:rPr lang="en-GB" sz="1400" dirty="0" err="1"/>
              <a:t>Brenhinol</a:t>
            </a:r>
            <a:r>
              <a:rPr lang="en-GB" sz="1400" dirty="0"/>
              <a:t>, </a:t>
            </a:r>
            <a:r>
              <a:rPr lang="en-GB" sz="1400" dirty="0" err="1"/>
              <a:t>gallwn</a:t>
            </a:r>
            <a:r>
              <a:rPr lang="en-GB" sz="1400" dirty="0"/>
              <a:t> o </a:t>
            </a:r>
            <a:r>
              <a:rPr lang="en-GB" sz="1400" dirty="0" err="1"/>
              <a:t>bosib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rhai</a:t>
            </a:r>
            <a:r>
              <a:rPr lang="en-GB" sz="1400" dirty="0"/>
              <a:t> </a:t>
            </a:r>
            <a:r>
              <a:rPr lang="en-GB" sz="1400" dirty="0" err="1"/>
              <a:t>agweddau</a:t>
            </a:r>
            <a:r>
              <a:rPr lang="en-GB" sz="1400" dirty="0"/>
              <a:t> </a:t>
            </a:r>
            <a:r>
              <a:rPr lang="en-GB" sz="1400" dirty="0" err="1"/>
              <a:t>o’r</a:t>
            </a:r>
            <a:r>
              <a:rPr lang="en-GB" sz="1400" dirty="0"/>
              <a:t> </a:t>
            </a:r>
            <a:r>
              <a:rPr lang="en-GB" sz="1400" dirty="0" err="1"/>
              <a:t>cwrs</a:t>
            </a:r>
            <a:r>
              <a:rPr lang="en-GB" sz="1400" dirty="0"/>
              <a:t> </a:t>
            </a:r>
            <a:r>
              <a:rPr lang="en-GB" sz="1400" dirty="0" err="1"/>
              <a:t>Wasanaethau</a:t>
            </a:r>
            <a:r>
              <a:rPr lang="en-GB" sz="1400" dirty="0"/>
              <a:t> </a:t>
            </a:r>
            <a:r>
              <a:rPr lang="en-GB" sz="1400" dirty="0" err="1"/>
              <a:t>Cyhoeddus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16528" y="3686924"/>
            <a:ext cx="3651515" cy="295897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88828" y="3750638"/>
            <a:ext cx="3488787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/>
              <a:t>Cefndir</a:t>
            </a:r>
            <a:r>
              <a:rPr lang="en-GB" sz="1600" b="1" u="sng" dirty="0"/>
              <a:t> </a:t>
            </a:r>
            <a:r>
              <a:rPr lang="en-GB" sz="1600" b="1" u="sng" dirty="0" err="1"/>
              <a:t>academaidd</a:t>
            </a:r>
            <a:endParaRPr lang="en-GB" sz="1600" b="1" u="sng" dirty="0"/>
          </a:p>
          <a:p>
            <a:endParaRPr lang="en-GB" sz="16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err="1"/>
              <a:t>Grwp</a:t>
            </a:r>
            <a:r>
              <a:rPr lang="en-GB" sz="1200" b="1" dirty="0"/>
              <a:t> NPTC  </a:t>
            </a:r>
            <a:r>
              <a:rPr lang="en-GB" sz="1200" dirty="0"/>
              <a:t>- </a:t>
            </a:r>
            <a:r>
              <a:rPr lang="en-GB" sz="1200" dirty="0" err="1"/>
              <a:t>Cymhwyster</a:t>
            </a:r>
            <a:r>
              <a:rPr lang="en-GB" sz="1200" dirty="0"/>
              <a:t> </a:t>
            </a:r>
            <a:r>
              <a:rPr lang="en-GB" sz="1200" dirty="0" err="1"/>
              <a:t>Asesydd</a:t>
            </a:r>
            <a:r>
              <a:rPr lang="en-GB" sz="1200" dirty="0"/>
              <a:t> (A1)</a:t>
            </a:r>
          </a:p>
          <a:p>
            <a:r>
              <a:rPr lang="en-GB" sz="1200" dirty="0"/>
              <a:t>     10/2017 – 02/2018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err="1"/>
              <a:t>Prifysgol</a:t>
            </a:r>
            <a:r>
              <a:rPr lang="en-GB" sz="1200" b="1" dirty="0"/>
              <a:t> De Cymru</a:t>
            </a:r>
            <a:r>
              <a:rPr lang="en-GB" sz="1200" dirty="0"/>
              <a:t> – BA (Hons) </a:t>
            </a:r>
            <a:r>
              <a:rPr lang="en-GB" sz="1200" dirty="0" err="1"/>
              <a:t>Astudiaethau</a:t>
            </a:r>
            <a:r>
              <a:rPr lang="en-GB" sz="1200" dirty="0"/>
              <a:t> 09/2015 – 06/2017    </a:t>
            </a:r>
            <a:r>
              <a:rPr lang="en-GB" sz="1200" dirty="0" err="1"/>
              <a:t>Busnes</a:t>
            </a:r>
            <a:r>
              <a:rPr lang="en-GB" sz="1200" dirty="0"/>
              <a:t> (</a:t>
            </a:r>
            <a:r>
              <a:rPr lang="en-GB" sz="1200" dirty="0" err="1"/>
              <a:t>Cyntaf</a:t>
            </a:r>
            <a:r>
              <a:rPr lang="en-GB" sz="120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err="1"/>
              <a:t>Prifysgol</a:t>
            </a:r>
            <a:r>
              <a:rPr lang="en-GB" sz="1200" b="1" dirty="0"/>
              <a:t> De Cymru </a:t>
            </a:r>
            <a:r>
              <a:rPr lang="en-GB" sz="1200" dirty="0"/>
              <a:t>-  </a:t>
            </a:r>
            <a:r>
              <a:rPr lang="en-GB" sz="1200" dirty="0" err="1"/>
              <a:t>Gradd</a:t>
            </a:r>
            <a:r>
              <a:rPr lang="en-GB" sz="1200" dirty="0"/>
              <a:t> Sylfaen </a:t>
            </a:r>
            <a:r>
              <a:rPr lang="en-GB" sz="1200" dirty="0" err="1"/>
              <a:t>Busnes</a:t>
            </a:r>
            <a:r>
              <a:rPr lang="en-GB" sz="1200" dirty="0"/>
              <a:t> 09/2012 – 06/2015    (</a:t>
            </a:r>
            <a:r>
              <a:rPr lang="en-GB" sz="1200" dirty="0" err="1"/>
              <a:t>Rhagoriaeth</a:t>
            </a:r>
            <a:r>
              <a:rPr lang="en-GB" sz="120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 err="1"/>
              <a:t>Asiantaeth</a:t>
            </a:r>
            <a:r>
              <a:rPr lang="en-GB" sz="1200" b="1" dirty="0"/>
              <a:t> </a:t>
            </a:r>
            <a:r>
              <a:rPr lang="en-GB" sz="1200" b="1" dirty="0" err="1"/>
              <a:t>Hyfforddi</a:t>
            </a:r>
            <a:r>
              <a:rPr lang="en-GB" sz="1200" b="1" dirty="0"/>
              <a:t> </a:t>
            </a:r>
            <a:r>
              <a:rPr lang="en-GB" sz="1200" b="1" dirty="0" err="1"/>
              <a:t>CnPT</a:t>
            </a:r>
            <a:r>
              <a:rPr lang="en-GB" sz="1200" dirty="0"/>
              <a:t> – NVQ L3 </a:t>
            </a:r>
            <a:r>
              <a:rPr lang="en-GB" sz="1200" dirty="0" err="1"/>
              <a:t>Busnes</a:t>
            </a:r>
            <a:endParaRPr lang="en-GB" sz="1200" dirty="0"/>
          </a:p>
          <a:p>
            <a:r>
              <a:rPr lang="en-GB" sz="1200" dirty="0"/>
              <a:t>     09/2000 – 09/2002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Ysgol Gyfun </a:t>
            </a:r>
            <a:r>
              <a:rPr lang="en-GB" sz="1200" b="1" dirty="0" err="1"/>
              <a:t>Ystalyfera</a:t>
            </a:r>
            <a:r>
              <a:rPr lang="en-GB" sz="1200" b="1" dirty="0"/>
              <a:t> </a:t>
            </a:r>
          </a:p>
          <a:p>
            <a:r>
              <a:rPr lang="en-GB" sz="1200" dirty="0"/>
              <a:t>      09/1994 – 06/1999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YGG </a:t>
            </a:r>
            <a:r>
              <a:rPr lang="en-GB" sz="1200" b="1" dirty="0" err="1"/>
              <a:t>Cwmnedd</a:t>
            </a:r>
            <a:r>
              <a:rPr lang="en-GB" sz="1200" b="1" dirty="0"/>
              <a:t> </a:t>
            </a:r>
          </a:p>
          <a:p>
            <a:r>
              <a:rPr lang="en-GB" sz="1200" dirty="0"/>
              <a:t>     09/1986 – 06/1994</a:t>
            </a:r>
          </a:p>
          <a:p>
            <a:endParaRPr lang="en-GB" dirty="0"/>
          </a:p>
        </p:txBody>
      </p:sp>
      <p:pic>
        <p:nvPicPr>
          <p:cNvPr id="3" name="Picture 2" descr="A person wearing glasses&#10;&#10;Description automatically generated">
            <a:extLst>
              <a:ext uri="{FF2B5EF4-FFF2-40B4-BE49-F238E27FC236}">
                <a16:creationId xmlns:a16="http://schemas.microsoft.com/office/drawing/2014/main" id="{E1B60F6E-E7FA-4F1D-9653-3331B87417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9340" y="330068"/>
            <a:ext cx="1245140" cy="147455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5F182F-06B5-48AF-B2B6-71D930584B4B}"/>
              </a:ext>
            </a:extLst>
          </p:cNvPr>
          <p:cNvSpPr txBox="1"/>
          <p:nvPr/>
        </p:nvSpPr>
        <p:spPr>
          <a:xfrm>
            <a:off x="298377" y="227784"/>
            <a:ext cx="3189407" cy="1015663"/>
          </a:xfrm>
          <a:prstGeom prst="rect">
            <a:avLst/>
          </a:prstGeom>
          <a:solidFill>
            <a:schemeClr val="bg1">
              <a:lumMod val="5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en-GB" sz="20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Proffil</a:t>
            </a:r>
            <a:r>
              <a:rPr lang="en-GB" sz="20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Un </a:t>
            </a:r>
            <a:r>
              <a:rPr lang="en-GB" sz="2000" b="1" u="sng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Tudalen</a:t>
            </a:r>
            <a:r>
              <a:rPr lang="en-GB" sz="20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3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1D8E418-F959-494A-8954-5CB2A17A78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68910" y="5939772"/>
            <a:ext cx="506561" cy="527690"/>
          </a:xfrm>
          <a:prstGeom prst="rect">
            <a:avLst/>
          </a:prstGeom>
          <a:ln w="38100" cap="sq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187</TotalTime>
  <Words>341</Words>
  <Application>Microsoft Office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Schoolbook</vt:lpstr>
      <vt:lpstr>Corbel</vt:lpstr>
      <vt:lpstr>Feathered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Bethan Penny (1903926)</cp:lastModifiedBy>
  <cp:revision>20</cp:revision>
  <dcterms:created xsi:type="dcterms:W3CDTF">2019-09-05T20:58:34Z</dcterms:created>
  <dcterms:modified xsi:type="dcterms:W3CDTF">2019-09-30T10:37:18Z</dcterms:modified>
</cp:coreProperties>
</file>