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594" r:id="rId11"/>
    <p:sldId id="263" r:id="rId12"/>
    <p:sldId id="596" r:id="rId13"/>
    <p:sldId id="597" r:id="rId14"/>
    <p:sldId id="598" r:id="rId15"/>
    <p:sldId id="599" r:id="rId16"/>
    <p:sldId id="600" r:id="rId17"/>
    <p:sldId id="601" r:id="rId18"/>
    <p:sldId id="59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D4C7B6-299D-4A03-ABB8-97F5B0A331A7}" v="1699" dt="2025-12-07T16:15:53.4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Jalil Habib (2428104)" userId="223bdf42-12d5-4413-85fb-a975e4256ede" providerId="ADAL" clId="{B6D4C7B6-299D-4A03-ABB8-97F5B0A331A7}"/>
    <pc:docChg chg="undo custSel addSld delSld modSld">
      <pc:chgData name="Saima Jalil Habib (2428104)" userId="223bdf42-12d5-4413-85fb-a975e4256ede" providerId="ADAL" clId="{B6D4C7B6-299D-4A03-ABB8-97F5B0A331A7}" dt="2025-12-07T16:15:53.410" v="6451" actId="20577"/>
      <pc:docMkLst>
        <pc:docMk/>
      </pc:docMkLst>
      <pc:sldChg chg="modSp mod">
        <pc:chgData name="Saima Jalil Habib (2428104)" userId="223bdf42-12d5-4413-85fb-a975e4256ede" providerId="ADAL" clId="{B6D4C7B6-299D-4A03-ABB8-97F5B0A331A7}" dt="2025-12-01T22:49:47.856" v="2340" actId="113"/>
        <pc:sldMkLst>
          <pc:docMk/>
          <pc:sldMk cId="400908735" sldId="256"/>
        </pc:sldMkLst>
        <pc:spChg chg="mod">
          <ac:chgData name="Saima Jalil Habib (2428104)" userId="223bdf42-12d5-4413-85fb-a975e4256ede" providerId="ADAL" clId="{B6D4C7B6-299D-4A03-ABB8-97F5B0A331A7}" dt="2025-12-01T22:49:47.856" v="2340" actId="113"/>
          <ac:spMkLst>
            <pc:docMk/>
            <pc:sldMk cId="400908735" sldId="256"/>
            <ac:spMk id="3" creationId="{C7983A45-ACFA-A201-DF55-C3FDC03B715B}"/>
          </ac:spMkLst>
        </pc:spChg>
      </pc:sldChg>
      <pc:sldChg chg="modSp mod">
        <pc:chgData name="Saima Jalil Habib (2428104)" userId="223bdf42-12d5-4413-85fb-a975e4256ede" providerId="ADAL" clId="{B6D4C7B6-299D-4A03-ABB8-97F5B0A331A7}" dt="2025-12-07T15:51:12.131" v="6334" actId="20577"/>
        <pc:sldMkLst>
          <pc:docMk/>
          <pc:sldMk cId="383219146" sldId="257"/>
        </pc:sldMkLst>
        <pc:spChg chg="mod">
          <ac:chgData name="Saima Jalil Habib (2428104)" userId="223bdf42-12d5-4413-85fb-a975e4256ede" providerId="ADAL" clId="{B6D4C7B6-299D-4A03-ABB8-97F5B0A331A7}" dt="2025-12-02T00:12:10.288" v="4544" actId="1076"/>
          <ac:spMkLst>
            <pc:docMk/>
            <pc:sldMk cId="383219146" sldId="257"/>
            <ac:spMk id="2" creationId="{B2EA1C7D-490A-FCDC-5862-E6085BB38967}"/>
          </ac:spMkLst>
        </pc:spChg>
        <pc:spChg chg="mod">
          <ac:chgData name="Saima Jalil Habib (2428104)" userId="223bdf42-12d5-4413-85fb-a975e4256ede" providerId="ADAL" clId="{B6D4C7B6-299D-4A03-ABB8-97F5B0A331A7}" dt="2025-12-07T15:51:12.131" v="6334" actId="20577"/>
          <ac:spMkLst>
            <pc:docMk/>
            <pc:sldMk cId="383219146" sldId="257"/>
            <ac:spMk id="3" creationId="{35B39730-A320-D7B7-CFA7-FEBDED203380}"/>
          </ac:spMkLst>
        </pc:spChg>
      </pc:sldChg>
      <pc:sldChg chg="modSp mod">
        <pc:chgData name="Saima Jalil Habib (2428104)" userId="223bdf42-12d5-4413-85fb-a975e4256ede" providerId="ADAL" clId="{B6D4C7B6-299D-4A03-ABB8-97F5B0A331A7}" dt="2025-12-02T00:11:49.383" v="4540" actId="1076"/>
        <pc:sldMkLst>
          <pc:docMk/>
          <pc:sldMk cId="1051806097" sldId="258"/>
        </pc:sldMkLst>
        <pc:spChg chg="mod">
          <ac:chgData name="Saima Jalil Habib (2428104)" userId="223bdf42-12d5-4413-85fb-a975e4256ede" providerId="ADAL" clId="{B6D4C7B6-299D-4A03-ABB8-97F5B0A331A7}" dt="2025-12-02T00:11:49.383" v="4540" actId="1076"/>
          <ac:spMkLst>
            <pc:docMk/>
            <pc:sldMk cId="1051806097" sldId="258"/>
            <ac:spMk id="3" creationId="{8C8635FF-B9DD-CA2B-F18A-8979D68BF37E}"/>
          </ac:spMkLst>
        </pc:spChg>
        <pc:spChg chg="mod">
          <ac:chgData name="Saima Jalil Habib (2428104)" userId="223bdf42-12d5-4413-85fb-a975e4256ede" providerId="ADAL" clId="{B6D4C7B6-299D-4A03-ABB8-97F5B0A331A7}" dt="2025-12-02T00:11:42.337" v="4539" actId="255"/>
          <ac:spMkLst>
            <pc:docMk/>
            <pc:sldMk cId="1051806097" sldId="258"/>
            <ac:spMk id="4" creationId="{FC814FB2-2CDA-1252-EC0E-5A2D8190D60E}"/>
          </ac:spMkLst>
        </pc:spChg>
      </pc:sldChg>
      <pc:sldChg chg="addSp delSp modSp mod setBg">
        <pc:chgData name="Saima Jalil Habib (2428104)" userId="223bdf42-12d5-4413-85fb-a975e4256ede" providerId="ADAL" clId="{B6D4C7B6-299D-4A03-ABB8-97F5B0A331A7}" dt="2025-12-02T00:11:26.424" v="4536" actId="255"/>
        <pc:sldMkLst>
          <pc:docMk/>
          <pc:sldMk cId="355182791" sldId="259"/>
        </pc:sldMkLst>
        <pc:spChg chg="mod">
          <ac:chgData name="Saima Jalil Habib (2428104)" userId="223bdf42-12d5-4413-85fb-a975e4256ede" providerId="ADAL" clId="{B6D4C7B6-299D-4A03-ABB8-97F5B0A331A7}" dt="2025-12-02T00:11:26.424" v="4536" actId="255"/>
          <ac:spMkLst>
            <pc:docMk/>
            <pc:sldMk cId="355182791" sldId="259"/>
            <ac:spMk id="4" creationId="{37957E82-7305-647C-4919-676C7AE35DAB}"/>
          </ac:spMkLst>
        </pc:spChg>
        <pc:graphicFrameChg chg="add mod ord modGraphic">
          <ac:chgData name="Saima Jalil Habib (2428104)" userId="223bdf42-12d5-4413-85fb-a975e4256ede" providerId="ADAL" clId="{B6D4C7B6-299D-4A03-ABB8-97F5B0A331A7}" dt="2025-12-01T21:51:28.534" v="930" actId="26606"/>
          <ac:graphicFrameMkLst>
            <pc:docMk/>
            <pc:sldMk cId="355182791" sldId="259"/>
            <ac:graphicFrameMk id="6" creationId="{5526DC97-1DCD-C352-B894-1288FEC3D45E}"/>
          </ac:graphicFrameMkLst>
        </pc:graphicFrameChg>
      </pc:sldChg>
      <pc:sldChg chg="addSp delSp modSp mod">
        <pc:chgData name="Saima Jalil Habib (2428104)" userId="223bdf42-12d5-4413-85fb-a975e4256ede" providerId="ADAL" clId="{B6D4C7B6-299D-4A03-ABB8-97F5B0A331A7}" dt="2025-12-02T00:11:02.597" v="4531" actId="255"/>
        <pc:sldMkLst>
          <pc:docMk/>
          <pc:sldMk cId="1434853904" sldId="260"/>
        </pc:sldMkLst>
        <pc:spChg chg="mod">
          <ac:chgData name="Saima Jalil Habib (2428104)" userId="223bdf42-12d5-4413-85fb-a975e4256ede" providerId="ADAL" clId="{B6D4C7B6-299D-4A03-ABB8-97F5B0A331A7}" dt="2025-12-01T21:40:45.744" v="830" actId="1076"/>
          <ac:spMkLst>
            <pc:docMk/>
            <pc:sldMk cId="1434853904" sldId="260"/>
            <ac:spMk id="3" creationId="{995E1903-7C68-2C6F-2D1E-D8A37D30E636}"/>
          </ac:spMkLst>
        </pc:spChg>
        <pc:spChg chg="mod">
          <ac:chgData name="Saima Jalil Habib (2428104)" userId="223bdf42-12d5-4413-85fb-a975e4256ede" providerId="ADAL" clId="{B6D4C7B6-299D-4A03-ABB8-97F5B0A331A7}" dt="2025-12-02T00:11:02.597" v="4531" actId="255"/>
          <ac:spMkLst>
            <pc:docMk/>
            <pc:sldMk cId="1434853904" sldId="260"/>
            <ac:spMk id="4" creationId="{0A16EA78-2872-4151-ACDE-85DE92917660}"/>
          </ac:spMkLst>
        </pc:spChg>
        <pc:graphicFrameChg chg="add mod">
          <ac:chgData name="Saima Jalil Habib (2428104)" userId="223bdf42-12d5-4413-85fb-a975e4256ede" providerId="ADAL" clId="{B6D4C7B6-299D-4A03-ABB8-97F5B0A331A7}" dt="2025-12-01T21:54:54.875" v="936" actId="255"/>
          <ac:graphicFrameMkLst>
            <pc:docMk/>
            <pc:sldMk cId="1434853904" sldId="260"/>
            <ac:graphicFrameMk id="10" creationId="{4C425EB2-8747-4363-54C5-19FD3536FDA3}"/>
          </ac:graphicFrameMkLst>
        </pc:graphicFrameChg>
      </pc:sldChg>
      <pc:sldChg chg="addSp delSp modSp mod setBg">
        <pc:chgData name="Saima Jalil Habib (2428104)" userId="223bdf42-12d5-4413-85fb-a975e4256ede" providerId="ADAL" clId="{B6D4C7B6-299D-4A03-ABB8-97F5B0A331A7}" dt="2025-12-02T00:10:25.075" v="4514" actId="113"/>
        <pc:sldMkLst>
          <pc:docMk/>
          <pc:sldMk cId="416694051" sldId="261"/>
        </pc:sldMkLst>
        <pc:spChg chg="mod">
          <ac:chgData name="Saima Jalil Habib (2428104)" userId="223bdf42-12d5-4413-85fb-a975e4256ede" providerId="ADAL" clId="{B6D4C7B6-299D-4A03-ABB8-97F5B0A331A7}" dt="2025-12-02T00:10:25.075" v="4514" actId="113"/>
          <ac:spMkLst>
            <pc:docMk/>
            <pc:sldMk cId="416694051" sldId="261"/>
            <ac:spMk id="4" creationId="{B64F5224-38DF-9A0E-ED62-37C8785B3FBD}"/>
          </ac:spMkLst>
        </pc:spChg>
        <pc:spChg chg="add">
          <ac:chgData name="Saima Jalil Habib (2428104)" userId="223bdf42-12d5-4413-85fb-a975e4256ede" providerId="ADAL" clId="{B6D4C7B6-299D-4A03-ABB8-97F5B0A331A7}" dt="2025-12-01T21:57:10.115" v="937" actId="26606"/>
          <ac:spMkLst>
            <pc:docMk/>
            <pc:sldMk cId="416694051" sldId="261"/>
            <ac:spMk id="10" creationId="{AD2F5602-6586-46E4-8645-2CDA442ABFEC}"/>
          </ac:spMkLst>
        </pc:spChg>
        <pc:spChg chg="add">
          <ac:chgData name="Saima Jalil Habib (2428104)" userId="223bdf42-12d5-4413-85fb-a975e4256ede" providerId="ADAL" clId="{B6D4C7B6-299D-4A03-ABB8-97F5B0A331A7}" dt="2025-12-01T21:57:10.115" v="937" actId="26606"/>
          <ac:spMkLst>
            <pc:docMk/>
            <pc:sldMk cId="416694051" sldId="261"/>
            <ac:spMk id="12" creationId="{99434B85-DB0D-4010-A6A1-147F28D47D3B}"/>
          </ac:spMkLst>
        </pc:spChg>
        <pc:grpChg chg="add">
          <ac:chgData name="Saima Jalil Habib (2428104)" userId="223bdf42-12d5-4413-85fb-a975e4256ede" providerId="ADAL" clId="{B6D4C7B6-299D-4A03-ABB8-97F5B0A331A7}" dt="2025-12-01T21:57:10.115" v="937" actId="26606"/>
          <ac:grpSpMkLst>
            <pc:docMk/>
            <pc:sldMk cId="416694051" sldId="261"/>
            <ac:grpSpMk id="14" creationId="{F2E5F4F0-80C0-49F3-84A2-453DE42F2074}"/>
          </ac:grpSpMkLst>
        </pc:grpChg>
        <pc:graphicFrameChg chg="add mod">
          <ac:chgData name="Saima Jalil Habib (2428104)" userId="223bdf42-12d5-4413-85fb-a975e4256ede" providerId="ADAL" clId="{B6D4C7B6-299D-4A03-ABB8-97F5B0A331A7}" dt="2025-12-01T22:46:25.222" v="2317" actId="20577"/>
          <ac:graphicFrameMkLst>
            <pc:docMk/>
            <pc:sldMk cId="416694051" sldId="261"/>
            <ac:graphicFrameMk id="6" creationId="{2B8F53B6-F857-A854-7D3D-D7BFFE82D8AC}"/>
          </ac:graphicFrameMkLst>
        </pc:graphicFrameChg>
      </pc:sldChg>
      <pc:sldChg chg="modSp add del mod">
        <pc:chgData name="Saima Jalil Habib (2428104)" userId="223bdf42-12d5-4413-85fb-a975e4256ede" providerId="ADAL" clId="{B6D4C7B6-299D-4A03-ABB8-97F5B0A331A7}" dt="2025-12-02T00:38:54.797" v="5097" actId="47"/>
        <pc:sldMkLst>
          <pc:docMk/>
          <pc:sldMk cId="1481281875" sldId="262"/>
        </pc:sldMkLst>
      </pc:sldChg>
      <pc:sldChg chg="addSp delSp modSp mod setBg">
        <pc:chgData name="Saima Jalil Habib (2428104)" userId="223bdf42-12d5-4413-85fb-a975e4256ede" providerId="ADAL" clId="{B6D4C7B6-299D-4A03-ABB8-97F5B0A331A7}" dt="2025-12-02T00:09:51.809" v="4506" actId="255"/>
        <pc:sldMkLst>
          <pc:docMk/>
          <pc:sldMk cId="1524246604" sldId="263"/>
        </pc:sldMkLst>
        <pc:spChg chg="mod">
          <ac:chgData name="Saima Jalil Habib (2428104)" userId="223bdf42-12d5-4413-85fb-a975e4256ede" providerId="ADAL" clId="{B6D4C7B6-299D-4A03-ABB8-97F5B0A331A7}" dt="2025-12-02T00:09:51.809" v="4506" actId="255"/>
          <ac:spMkLst>
            <pc:docMk/>
            <pc:sldMk cId="1524246604" sldId="263"/>
            <ac:spMk id="4" creationId="{619FB4DE-DBB1-0BF2-DBFA-00D692BAF33E}"/>
          </ac:spMkLst>
        </pc:spChg>
        <pc:graphicFrameChg chg="add mod">
          <ac:chgData name="Saima Jalil Habib (2428104)" userId="223bdf42-12d5-4413-85fb-a975e4256ede" providerId="ADAL" clId="{B6D4C7B6-299D-4A03-ABB8-97F5B0A331A7}" dt="2025-12-01T23:57:54.781" v="4375" actId="20577"/>
          <ac:graphicFrameMkLst>
            <pc:docMk/>
            <pc:sldMk cId="1524246604" sldId="263"/>
            <ac:graphicFrameMk id="39" creationId="{3473F80A-D483-4D37-195E-22F2A85A3451}"/>
          </ac:graphicFrameMkLst>
        </pc:graphicFrameChg>
      </pc:sldChg>
      <pc:sldChg chg="add del">
        <pc:chgData name="Saima Jalil Habib (2428104)" userId="223bdf42-12d5-4413-85fb-a975e4256ede" providerId="ADAL" clId="{B6D4C7B6-299D-4A03-ABB8-97F5B0A331A7}" dt="2025-12-05T01:05:21.242" v="6295" actId="47"/>
        <pc:sldMkLst>
          <pc:docMk/>
          <pc:sldMk cId="3278303392" sldId="264"/>
        </pc:sldMkLst>
      </pc:sldChg>
      <pc:sldChg chg="addSp delSp modSp del mod">
        <pc:chgData name="Saima Jalil Habib (2428104)" userId="223bdf42-12d5-4413-85fb-a975e4256ede" providerId="ADAL" clId="{B6D4C7B6-299D-4A03-ABB8-97F5B0A331A7}" dt="2025-12-05T01:05:17.023" v="6294" actId="47"/>
        <pc:sldMkLst>
          <pc:docMk/>
          <pc:sldMk cId="3723872285" sldId="266"/>
        </pc:sldMkLst>
      </pc:sldChg>
      <pc:sldChg chg="del">
        <pc:chgData name="Saima Jalil Habib (2428104)" userId="223bdf42-12d5-4413-85fb-a975e4256ede" providerId="ADAL" clId="{B6D4C7B6-299D-4A03-ABB8-97F5B0A331A7}" dt="2025-12-05T01:05:14.198" v="6293" actId="47"/>
        <pc:sldMkLst>
          <pc:docMk/>
          <pc:sldMk cId="3832727197" sldId="267"/>
        </pc:sldMkLst>
      </pc:sldChg>
      <pc:sldChg chg="del">
        <pc:chgData name="Saima Jalil Habib (2428104)" userId="223bdf42-12d5-4413-85fb-a975e4256ede" providerId="ADAL" clId="{B6D4C7B6-299D-4A03-ABB8-97F5B0A331A7}" dt="2025-12-05T01:05:08.773" v="6292" actId="47"/>
        <pc:sldMkLst>
          <pc:docMk/>
          <pc:sldMk cId="330153326" sldId="268"/>
        </pc:sldMkLst>
      </pc:sldChg>
      <pc:sldChg chg="addSp delSp modSp mod modNotesTx">
        <pc:chgData name="Saima Jalil Habib (2428104)" userId="223bdf42-12d5-4413-85fb-a975e4256ede" providerId="ADAL" clId="{B6D4C7B6-299D-4A03-ABB8-97F5B0A331A7}" dt="2025-12-02T00:10:08.424" v="4508" actId="255"/>
        <pc:sldMkLst>
          <pc:docMk/>
          <pc:sldMk cId="3648504809" sldId="594"/>
        </pc:sldMkLst>
        <pc:spChg chg="mod">
          <ac:chgData name="Saima Jalil Habib (2428104)" userId="223bdf42-12d5-4413-85fb-a975e4256ede" providerId="ADAL" clId="{B6D4C7B6-299D-4A03-ABB8-97F5B0A331A7}" dt="2025-12-02T00:10:08.424" v="4508" actId="255"/>
          <ac:spMkLst>
            <pc:docMk/>
            <pc:sldMk cId="3648504809" sldId="594"/>
            <ac:spMk id="2" creationId="{AE1F78E2-EAFE-AE2C-35B9-A1C18FCF434D}"/>
          </ac:spMkLst>
        </pc:spChg>
        <pc:graphicFrameChg chg="add mod modGraphic">
          <ac:chgData name="Saima Jalil Habib (2428104)" userId="223bdf42-12d5-4413-85fb-a975e4256ede" providerId="ADAL" clId="{B6D4C7B6-299D-4A03-ABB8-97F5B0A331A7}" dt="2025-12-01T22:49:04.842" v="2338" actId="255"/>
          <ac:graphicFrameMkLst>
            <pc:docMk/>
            <pc:sldMk cId="3648504809" sldId="594"/>
            <ac:graphicFrameMk id="8" creationId="{99C8689D-46F5-25EE-5683-F44DF0F0D1FE}"/>
          </ac:graphicFrameMkLst>
        </pc:graphicFrameChg>
      </pc:sldChg>
      <pc:sldChg chg="addSp delSp modSp mod setBg">
        <pc:chgData name="Saima Jalil Habib (2428104)" userId="223bdf42-12d5-4413-85fb-a975e4256ede" providerId="ADAL" clId="{B6D4C7B6-299D-4A03-ABB8-97F5B0A331A7}" dt="2025-12-05T01:04:12.604" v="6291" actId="26606"/>
        <pc:sldMkLst>
          <pc:docMk/>
          <pc:sldMk cId="2233215141" sldId="595"/>
        </pc:sldMkLst>
        <pc:spChg chg="mod ord">
          <ac:chgData name="Saima Jalil Habib (2428104)" userId="223bdf42-12d5-4413-85fb-a975e4256ede" providerId="ADAL" clId="{B6D4C7B6-299D-4A03-ABB8-97F5B0A331A7}" dt="2025-12-05T01:04:12.604" v="6291" actId="26606"/>
          <ac:spMkLst>
            <pc:docMk/>
            <pc:sldMk cId="2233215141" sldId="595"/>
            <ac:spMk id="2" creationId="{FD7E51F8-82C2-26DC-2B70-95275B791F1E}"/>
          </ac:spMkLst>
        </pc:spChg>
        <pc:spChg chg="add">
          <ac:chgData name="Saima Jalil Habib (2428104)" userId="223bdf42-12d5-4413-85fb-a975e4256ede" providerId="ADAL" clId="{B6D4C7B6-299D-4A03-ABB8-97F5B0A331A7}" dt="2025-12-05T01:04:12.604" v="6291" actId="26606"/>
          <ac:spMkLst>
            <pc:docMk/>
            <pc:sldMk cId="2233215141" sldId="595"/>
            <ac:spMk id="1031" creationId="{37C89E4B-3C9F-44B9-8B86-D9E3D112D8EC}"/>
          </ac:spMkLst>
        </pc:spChg>
        <pc:picChg chg="add mod">
          <ac:chgData name="Saima Jalil Habib (2428104)" userId="223bdf42-12d5-4413-85fb-a975e4256ede" providerId="ADAL" clId="{B6D4C7B6-299D-4A03-ABB8-97F5B0A331A7}" dt="2025-12-05T01:04:12.604" v="6291" actId="26606"/>
          <ac:picMkLst>
            <pc:docMk/>
            <pc:sldMk cId="2233215141" sldId="595"/>
            <ac:picMk id="1026" creationId="{84695A13-73EF-853F-191A-A96C0435B2B4}"/>
          </ac:picMkLst>
        </pc:picChg>
        <pc:cxnChg chg="add">
          <ac:chgData name="Saima Jalil Habib (2428104)" userId="223bdf42-12d5-4413-85fb-a975e4256ede" providerId="ADAL" clId="{B6D4C7B6-299D-4A03-ABB8-97F5B0A331A7}" dt="2025-12-05T01:04:12.604" v="6291" actId="26606"/>
          <ac:cxnSpMkLst>
            <pc:docMk/>
            <pc:sldMk cId="2233215141" sldId="595"/>
            <ac:cxnSpMk id="1033" creationId="{AA2EAA10-076F-46BD-8F0F-B9A2FB77A85C}"/>
          </ac:cxnSpMkLst>
        </pc:cxnChg>
        <pc:cxnChg chg="add">
          <ac:chgData name="Saima Jalil Habib (2428104)" userId="223bdf42-12d5-4413-85fb-a975e4256ede" providerId="ADAL" clId="{B6D4C7B6-299D-4A03-ABB8-97F5B0A331A7}" dt="2025-12-05T01:04:12.604" v="6291" actId="26606"/>
          <ac:cxnSpMkLst>
            <pc:docMk/>
            <pc:sldMk cId="2233215141" sldId="595"/>
            <ac:cxnSpMk id="1035" creationId="{D891E407-403B-4764-86C9-33A56D3BCAA3}"/>
          </ac:cxnSpMkLst>
        </pc:cxnChg>
      </pc:sldChg>
      <pc:sldChg chg="addSp delSp modSp new add del mod setBg">
        <pc:chgData name="Saima Jalil Habib (2428104)" userId="223bdf42-12d5-4413-85fb-a975e4256ede" providerId="ADAL" clId="{B6D4C7B6-299D-4A03-ABB8-97F5B0A331A7}" dt="2025-12-02T00:03:28.054" v="4493" actId="5793"/>
        <pc:sldMkLst>
          <pc:docMk/>
          <pc:sldMk cId="2218170093" sldId="596"/>
        </pc:sldMkLst>
        <pc:spChg chg="mod">
          <ac:chgData name="Saima Jalil Habib (2428104)" userId="223bdf42-12d5-4413-85fb-a975e4256ede" providerId="ADAL" clId="{B6D4C7B6-299D-4A03-ABB8-97F5B0A331A7}" dt="2025-12-02T00:03:04.015" v="4489" actId="26606"/>
          <ac:spMkLst>
            <pc:docMk/>
            <pc:sldMk cId="2218170093" sldId="596"/>
            <ac:spMk id="2" creationId="{7E31792C-D56F-B0EE-2C1D-84EF7A5341CB}"/>
          </ac:spMkLst>
        </pc:spChg>
        <pc:graphicFrameChg chg="add mod modGraphic">
          <ac:chgData name="Saima Jalil Habib (2428104)" userId="223bdf42-12d5-4413-85fb-a975e4256ede" providerId="ADAL" clId="{B6D4C7B6-299D-4A03-ABB8-97F5B0A331A7}" dt="2025-12-02T00:03:28.054" v="4493" actId="5793"/>
          <ac:graphicFrameMkLst>
            <pc:docMk/>
            <pc:sldMk cId="2218170093" sldId="596"/>
            <ac:graphicFrameMk id="7" creationId="{F2588A5C-D0E1-7F47-8869-C7ACA72BDA95}"/>
          </ac:graphicFrameMkLst>
        </pc:graphicFrameChg>
      </pc:sldChg>
      <pc:sldChg chg="addSp delSp modSp new mod setBg">
        <pc:chgData name="Saima Jalil Habib (2428104)" userId="223bdf42-12d5-4413-85fb-a975e4256ede" providerId="ADAL" clId="{B6D4C7B6-299D-4A03-ABB8-97F5B0A331A7}" dt="2025-12-02T00:30:05.327" v="5033" actId="14100"/>
        <pc:sldMkLst>
          <pc:docMk/>
          <pc:sldMk cId="361635626" sldId="597"/>
        </pc:sldMkLst>
        <pc:spChg chg="mod">
          <ac:chgData name="Saima Jalil Habib (2428104)" userId="223bdf42-12d5-4413-85fb-a975e4256ede" providerId="ADAL" clId="{B6D4C7B6-299D-4A03-ABB8-97F5B0A331A7}" dt="2025-12-02T00:29:45.799" v="5031" actId="26606"/>
          <ac:spMkLst>
            <pc:docMk/>
            <pc:sldMk cId="361635626" sldId="597"/>
            <ac:spMk id="2" creationId="{F4A91364-C913-059E-FFC0-27DA40CE9639}"/>
          </ac:spMkLst>
        </pc:spChg>
        <pc:spChg chg="add">
          <ac:chgData name="Saima Jalil Habib (2428104)" userId="223bdf42-12d5-4413-85fb-a975e4256ede" providerId="ADAL" clId="{B6D4C7B6-299D-4A03-ABB8-97F5B0A331A7}" dt="2025-12-02T00:29:45.799" v="5031" actId="26606"/>
          <ac:spMkLst>
            <pc:docMk/>
            <pc:sldMk cId="361635626" sldId="597"/>
            <ac:spMk id="25" creationId="{B6CDA21F-E7AF-4C75-8395-33F58D5B0E45}"/>
          </ac:spMkLst>
        </pc:spChg>
        <pc:spChg chg="add">
          <ac:chgData name="Saima Jalil Habib (2428104)" userId="223bdf42-12d5-4413-85fb-a975e4256ede" providerId="ADAL" clId="{B6D4C7B6-299D-4A03-ABB8-97F5B0A331A7}" dt="2025-12-02T00:29:45.799" v="5031" actId="26606"/>
          <ac:spMkLst>
            <pc:docMk/>
            <pc:sldMk cId="361635626" sldId="597"/>
            <ac:spMk id="29" creationId="{D5B0017B-2ECA-49AF-B397-DC140825DF8D}"/>
          </ac:spMkLst>
        </pc:spChg>
        <pc:spChg chg="add mod">
          <ac:chgData name="Saima Jalil Habib (2428104)" userId="223bdf42-12d5-4413-85fb-a975e4256ede" providerId="ADAL" clId="{B6D4C7B6-299D-4A03-ABB8-97F5B0A331A7}" dt="2025-12-02T00:30:05.327" v="5033" actId="14100"/>
          <ac:spMkLst>
            <pc:docMk/>
            <pc:sldMk cId="361635626" sldId="597"/>
            <ac:spMk id="30" creationId="{307BC246-A03D-C18C-93CE-A1335831F865}"/>
          </ac:spMkLst>
        </pc:spChg>
        <pc:grpChg chg="add">
          <ac:chgData name="Saima Jalil Habib (2428104)" userId="223bdf42-12d5-4413-85fb-a975e4256ede" providerId="ADAL" clId="{B6D4C7B6-299D-4A03-ABB8-97F5B0A331A7}" dt="2025-12-02T00:29:45.799" v="5031" actId="26606"/>
          <ac:grpSpMkLst>
            <pc:docMk/>
            <pc:sldMk cId="361635626" sldId="597"/>
            <ac:grpSpMk id="26" creationId="{AE1C45F0-260A-458C-96ED-C1F6D2151219}"/>
          </ac:grpSpMkLst>
        </pc:grpChg>
        <pc:cxnChg chg="add">
          <ac:chgData name="Saima Jalil Habib (2428104)" userId="223bdf42-12d5-4413-85fb-a975e4256ede" providerId="ADAL" clId="{B6D4C7B6-299D-4A03-ABB8-97F5B0A331A7}" dt="2025-12-02T00:29:45.799" v="5031" actId="26606"/>
          <ac:cxnSpMkLst>
            <pc:docMk/>
            <pc:sldMk cId="361635626" sldId="597"/>
            <ac:cxnSpMk id="17" creationId="{6CF1BAF6-AD41-4082-B212-8A1F9A2E8779}"/>
          </ac:cxnSpMkLst>
        </pc:cxnChg>
      </pc:sldChg>
      <pc:sldChg chg="addSp delSp modSp new mod setBg">
        <pc:chgData name="Saima Jalil Habib (2428104)" userId="223bdf42-12d5-4413-85fb-a975e4256ede" providerId="ADAL" clId="{B6D4C7B6-299D-4A03-ABB8-97F5B0A331A7}" dt="2025-12-02T00:38:41.930" v="5096" actId="14100"/>
        <pc:sldMkLst>
          <pc:docMk/>
          <pc:sldMk cId="3271446483" sldId="598"/>
        </pc:sldMkLst>
        <pc:spChg chg="mod">
          <ac:chgData name="Saima Jalil Habib (2428104)" userId="223bdf42-12d5-4413-85fb-a975e4256ede" providerId="ADAL" clId="{B6D4C7B6-299D-4A03-ABB8-97F5B0A331A7}" dt="2025-12-02T00:36:06.648" v="5076" actId="26606"/>
          <ac:spMkLst>
            <pc:docMk/>
            <pc:sldMk cId="3271446483" sldId="598"/>
            <ac:spMk id="2" creationId="{6381EB74-8358-ECC8-26A1-566A97045A4A}"/>
          </ac:spMkLst>
        </pc:spChg>
        <pc:spChg chg="add">
          <ac:chgData name="Saima Jalil Habib (2428104)" userId="223bdf42-12d5-4413-85fb-a975e4256ede" providerId="ADAL" clId="{B6D4C7B6-299D-4A03-ABB8-97F5B0A331A7}" dt="2025-12-02T00:36:06.648" v="5076" actId="26606"/>
          <ac:spMkLst>
            <pc:docMk/>
            <pc:sldMk cId="3271446483" sldId="598"/>
            <ac:spMk id="9" creationId="{2659FDB4-FCBE-4A89-B46D-43D4FA54464D}"/>
          </ac:spMkLst>
        </pc:spChg>
        <pc:spChg chg="add">
          <ac:chgData name="Saima Jalil Habib (2428104)" userId="223bdf42-12d5-4413-85fb-a975e4256ede" providerId="ADAL" clId="{B6D4C7B6-299D-4A03-ABB8-97F5B0A331A7}" dt="2025-12-02T00:36:06.648" v="5076" actId="26606"/>
          <ac:spMkLst>
            <pc:docMk/>
            <pc:sldMk cId="3271446483" sldId="598"/>
            <ac:spMk id="17" creationId="{4C8AB332-D09E-4F28-943C-DABDD4716A3C}"/>
          </ac:spMkLst>
        </pc:spChg>
        <pc:spChg chg="add">
          <ac:chgData name="Saima Jalil Habib (2428104)" userId="223bdf42-12d5-4413-85fb-a975e4256ede" providerId="ADAL" clId="{B6D4C7B6-299D-4A03-ABB8-97F5B0A331A7}" dt="2025-12-02T00:36:06.648" v="5076" actId="26606"/>
          <ac:spMkLst>
            <pc:docMk/>
            <pc:sldMk cId="3271446483" sldId="598"/>
            <ac:spMk id="18" creationId="{58BDB0EE-D238-415B-9ED8-62AA6AB2AAD1}"/>
          </ac:spMkLst>
        </pc:spChg>
        <pc:spChg chg="add">
          <ac:chgData name="Saima Jalil Habib (2428104)" userId="223bdf42-12d5-4413-85fb-a975e4256ede" providerId="ADAL" clId="{B6D4C7B6-299D-4A03-ABB8-97F5B0A331A7}" dt="2025-12-02T00:36:06.648" v="5076" actId="26606"/>
          <ac:spMkLst>
            <pc:docMk/>
            <pc:sldMk cId="3271446483" sldId="598"/>
            <ac:spMk id="19" creationId="{C5B55FC3-961D-4325-82F1-DE92B0D04E03}"/>
          </ac:spMkLst>
        </pc:spChg>
        <pc:graphicFrameChg chg="add mod">
          <ac:chgData name="Saima Jalil Habib (2428104)" userId="223bdf42-12d5-4413-85fb-a975e4256ede" providerId="ADAL" clId="{B6D4C7B6-299D-4A03-ABB8-97F5B0A331A7}" dt="2025-12-02T00:38:41.930" v="5096" actId="14100"/>
          <ac:graphicFrameMkLst>
            <pc:docMk/>
            <pc:sldMk cId="3271446483" sldId="598"/>
            <ac:graphicFrameMk id="20" creationId="{BF7497F0-C5FB-3A15-ADDC-6D99E7EA2771}"/>
          </ac:graphicFrameMkLst>
        </pc:graphicFrameChg>
        <pc:cxnChg chg="add">
          <ac:chgData name="Saima Jalil Habib (2428104)" userId="223bdf42-12d5-4413-85fb-a975e4256ede" providerId="ADAL" clId="{B6D4C7B6-299D-4A03-ABB8-97F5B0A331A7}" dt="2025-12-02T00:36:06.648" v="5076" actId="26606"/>
          <ac:cxnSpMkLst>
            <pc:docMk/>
            <pc:sldMk cId="3271446483" sldId="598"/>
            <ac:cxnSpMk id="11" creationId="{C8F51B3F-8331-4E4A-AE96-D47B1006EEAD}"/>
          </ac:cxnSpMkLst>
        </pc:cxnChg>
      </pc:sldChg>
      <pc:sldChg chg="addSp delSp modSp new mod">
        <pc:chgData name="Saima Jalil Habib (2428104)" userId="223bdf42-12d5-4413-85fb-a975e4256ede" providerId="ADAL" clId="{B6D4C7B6-299D-4A03-ABB8-97F5B0A331A7}" dt="2025-12-04T23:46:22.283" v="5494" actId="14100"/>
        <pc:sldMkLst>
          <pc:docMk/>
          <pc:sldMk cId="1268148052" sldId="599"/>
        </pc:sldMkLst>
        <pc:graphicFrameChg chg="add mod modGraphic">
          <ac:chgData name="Saima Jalil Habib (2428104)" userId="223bdf42-12d5-4413-85fb-a975e4256ede" providerId="ADAL" clId="{B6D4C7B6-299D-4A03-ABB8-97F5B0A331A7}" dt="2025-12-04T23:46:22.283" v="5494" actId="14100"/>
          <ac:graphicFrameMkLst>
            <pc:docMk/>
            <pc:sldMk cId="1268148052" sldId="599"/>
            <ac:graphicFrameMk id="6" creationId="{B0436A2F-2C09-1D06-2EEF-332FBB2A93A2}"/>
          </ac:graphicFrameMkLst>
        </pc:graphicFrameChg>
        <pc:graphicFrameChg chg="add mod modGraphic">
          <ac:chgData name="Saima Jalil Habib (2428104)" userId="223bdf42-12d5-4413-85fb-a975e4256ede" providerId="ADAL" clId="{B6D4C7B6-299D-4A03-ABB8-97F5B0A331A7}" dt="2025-12-04T23:46:07.540" v="5492" actId="14100"/>
          <ac:graphicFrameMkLst>
            <pc:docMk/>
            <pc:sldMk cId="1268148052" sldId="599"/>
            <ac:graphicFrameMk id="8" creationId="{DCDD1D6F-BBD4-B9EB-D320-4B1F62596B6D}"/>
          </ac:graphicFrameMkLst>
        </pc:graphicFrameChg>
      </pc:sldChg>
      <pc:sldChg chg="addSp delSp modSp new mod">
        <pc:chgData name="Saima Jalil Habib (2428104)" userId="223bdf42-12d5-4413-85fb-a975e4256ede" providerId="ADAL" clId="{B6D4C7B6-299D-4A03-ABB8-97F5B0A331A7}" dt="2025-12-05T00:07:28.329" v="5776" actId="20577"/>
        <pc:sldMkLst>
          <pc:docMk/>
          <pc:sldMk cId="1548892401" sldId="600"/>
        </pc:sldMkLst>
        <pc:graphicFrameChg chg="add mod ord modGraphic">
          <ac:chgData name="Saima Jalil Habib (2428104)" userId="223bdf42-12d5-4413-85fb-a975e4256ede" providerId="ADAL" clId="{B6D4C7B6-299D-4A03-ABB8-97F5B0A331A7}" dt="2025-12-05T00:07:28.329" v="5776" actId="20577"/>
          <ac:graphicFrameMkLst>
            <pc:docMk/>
            <pc:sldMk cId="1548892401" sldId="600"/>
            <ac:graphicFrameMk id="5" creationId="{226EED9C-8F1F-9A22-F75C-FB16FBCB23C3}"/>
          </ac:graphicFrameMkLst>
        </pc:graphicFrameChg>
      </pc:sldChg>
      <pc:sldChg chg="addSp delSp modSp new mod">
        <pc:chgData name="Saima Jalil Habib (2428104)" userId="223bdf42-12d5-4413-85fb-a975e4256ede" providerId="ADAL" clId="{B6D4C7B6-299D-4A03-ABB8-97F5B0A331A7}" dt="2025-12-07T16:15:53.410" v="6451" actId="20577"/>
        <pc:sldMkLst>
          <pc:docMk/>
          <pc:sldMk cId="580983551" sldId="601"/>
        </pc:sldMkLst>
        <pc:spChg chg="add mod">
          <ac:chgData name="Saima Jalil Habib (2428104)" userId="223bdf42-12d5-4413-85fb-a975e4256ede" providerId="ADAL" clId="{B6D4C7B6-299D-4A03-ABB8-97F5B0A331A7}" dt="2025-12-07T16:15:53.410" v="6451" actId="20577"/>
          <ac:spMkLst>
            <pc:docMk/>
            <pc:sldMk cId="580983551" sldId="601"/>
            <ac:spMk id="10" creationId="{6DCEEF53-27F5-6D8D-F164-9462E7A0450D}"/>
          </ac:spMkLst>
        </pc:spChg>
        <pc:graphicFrameChg chg="add mod ord modGraphic">
          <ac:chgData name="Saima Jalil Habib (2428104)" userId="223bdf42-12d5-4413-85fb-a975e4256ede" providerId="ADAL" clId="{B6D4C7B6-299D-4A03-ABB8-97F5B0A331A7}" dt="2025-12-07T16:15:21.164" v="6439" actId="20577"/>
          <ac:graphicFrameMkLst>
            <pc:docMk/>
            <pc:sldMk cId="580983551" sldId="601"/>
            <ac:graphicFrameMk id="8" creationId="{AA09BA17-8118-4A18-82AB-B57C3294A5C7}"/>
          </ac:graphicFrameMkLst>
        </pc:graphicFrame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76E4A4-B60C-475C-A0F6-2A3965B3B936}" type="doc">
      <dgm:prSet loTypeId="urn:microsoft.com/office/officeart/2008/layout/LinedList" loCatId="list" qsTypeId="urn:microsoft.com/office/officeart/2005/8/quickstyle/simple1" qsCatId="simple" csTypeId="urn:microsoft.com/office/officeart/2005/8/colors/accent1_1" csCatId="accent1" phldr="1"/>
      <dgm:spPr/>
      <dgm:t>
        <a:bodyPr/>
        <a:lstStyle/>
        <a:p>
          <a:endParaRPr lang="en-US"/>
        </a:p>
      </dgm:t>
    </dgm:pt>
    <dgm:pt modelId="{D3728B7A-1A83-4FDC-8620-6AF1BDF09934}">
      <dgm:prSet/>
      <dgm:spPr/>
      <dgm:t>
        <a:bodyPr/>
        <a:lstStyle/>
        <a:p>
          <a:pPr>
            <a:lnSpc>
              <a:spcPct val="100000"/>
            </a:lnSpc>
          </a:pPr>
          <a:r>
            <a:rPr lang="en-GB"/>
            <a:t>I’m Saima Jalil Habib and I’m the founder of FreshFood Hub. </a:t>
          </a:r>
          <a:endParaRPr lang="en-US"/>
        </a:p>
      </dgm:t>
    </dgm:pt>
    <dgm:pt modelId="{341B90BF-1BEA-40C5-AF13-8243165E861D}" type="parTrans" cxnId="{8533FDAF-0172-47F4-B29E-5369C89F3A3D}">
      <dgm:prSet/>
      <dgm:spPr/>
      <dgm:t>
        <a:bodyPr/>
        <a:lstStyle/>
        <a:p>
          <a:endParaRPr lang="en-US"/>
        </a:p>
      </dgm:t>
    </dgm:pt>
    <dgm:pt modelId="{24CAD7FE-6B40-416A-AFCA-1245EF830DB3}" type="sibTrans" cxnId="{8533FDAF-0172-47F4-B29E-5369C89F3A3D}">
      <dgm:prSet/>
      <dgm:spPr/>
      <dgm:t>
        <a:bodyPr/>
        <a:lstStyle/>
        <a:p>
          <a:endParaRPr lang="en-US"/>
        </a:p>
      </dgm:t>
    </dgm:pt>
    <dgm:pt modelId="{06469ECB-DEF1-451E-971E-8279ED3CC6F5}">
      <dgm:prSet/>
      <dgm:spPr/>
      <dgm:t>
        <a:bodyPr/>
        <a:lstStyle/>
        <a:p>
          <a:pPr>
            <a:lnSpc>
              <a:spcPct val="100000"/>
            </a:lnSpc>
          </a:pPr>
          <a:r>
            <a:rPr lang="en-GB"/>
            <a:t>The main purpose of my presentation is to explain and communicate the key components of the FreshFood Hub business idea in a clear and convincing way.  </a:t>
          </a:r>
          <a:endParaRPr lang="en-US"/>
        </a:p>
      </dgm:t>
    </dgm:pt>
    <dgm:pt modelId="{A094F941-5828-426A-ADEA-CB8E94DC3574}" type="parTrans" cxnId="{BCFEE994-63B8-4A44-AEC1-E16107FE75C7}">
      <dgm:prSet/>
      <dgm:spPr/>
      <dgm:t>
        <a:bodyPr/>
        <a:lstStyle/>
        <a:p>
          <a:endParaRPr lang="en-US"/>
        </a:p>
      </dgm:t>
    </dgm:pt>
    <dgm:pt modelId="{FDF68C89-3846-4B5D-B581-D16F0EFC0732}" type="sibTrans" cxnId="{BCFEE994-63B8-4A44-AEC1-E16107FE75C7}">
      <dgm:prSet/>
      <dgm:spPr/>
      <dgm:t>
        <a:bodyPr/>
        <a:lstStyle/>
        <a:p>
          <a:endParaRPr lang="en-US"/>
        </a:p>
      </dgm:t>
    </dgm:pt>
    <dgm:pt modelId="{9F3534A6-B3D5-4A23-82C9-8B8CAEF47A8B}">
      <dgm:prSet/>
      <dgm:spPr/>
      <dgm:t>
        <a:bodyPr/>
        <a:lstStyle/>
        <a:p>
          <a:pPr>
            <a:lnSpc>
              <a:spcPct val="100000"/>
            </a:lnSpc>
          </a:pPr>
          <a:r>
            <a:rPr lang="en-GB"/>
            <a:t>I aim to achieve through my business is Promote Healthy Eating, Provide Affordable Quality Food, Build a loyal Customer Community, Support Sustainability, Grow the Business Overtime.</a:t>
          </a:r>
          <a:endParaRPr lang="en-US"/>
        </a:p>
      </dgm:t>
    </dgm:pt>
    <dgm:pt modelId="{A69CF326-9630-49FA-A918-30C8189A10C6}" type="parTrans" cxnId="{ACC39685-6F5C-46E4-8F37-2060C6F8242E}">
      <dgm:prSet/>
      <dgm:spPr/>
      <dgm:t>
        <a:bodyPr/>
        <a:lstStyle/>
        <a:p>
          <a:endParaRPr lang="en-US"/>
        </a:p>
      </dgm:t>
    </dgm:pt>
    <dgm:pt modelId="{AE44209E-9C33-4C06-8CDB-F39D04A4E2C9}" type="sibTrans" cxnId="{ACC39685-6F5C-46E4-8F37-2060C6F8242E}">
      <dgm:prSet/>
      <dgm:spPr/>
      <dgm:t>
        <a:bodyPr/>
        <a:lstStyle/>
        <a:p>
          <a:endParaRPr lang="en-US"/>
        </a:p>
      </dgm:t>
    </dgm:pt>
    <dgm:pt modelId="{89A6140E-F725-4768-9260-F4B377739BB6}" type="pres">
      <dgm:prSet presAssocID="{DD76E4A4-B60C-475C-A0F6-2A3965B3B936}" presName="vert0" presStyleCnt="0">
        <dgm:presLayoutVars>
          <dgm:dir/>
          <dgm:animOne val="branch"/>
          <dgm:animLvl val="lvl"/>
        </dgm:presLayoutVars>
      </dgm:prSet>
      <dgm:spPr/>
    </dgm:pt>
    <dgm:pt modelId="{64FCBAD6-A0B1-44E2-8C3C-48F68BD418FA}" type="pres">
      <dgm:prSet presAssocID="{D3728B7A-1A83-4FDC-8620-6AF1BDF09934}" presName="thickLine" presStyleLbl="alignNode1" presStyleIdx="0" presStyleCnt="3"/>
      <dgm:spPr/>
    </dgm:pt>
    <dgm:pt modelId="{C80CC6EA-0C1F-4830-AD58-7B12D79A85BC}" type="pres">
      <dgm:prSet presAssocID="{D3728B7A-1A83-4FDC-8620-6AF1BDF09934}" presName="horz1" presStyleCnt="0"/>
      <dgm:spPr/>
    </dgm:pt>
    <dgm:pt modelId="{E7A53D6E-E788-4773-B452-7294C9ABDB9A}" type="pres">
      <dgm:prSet presAssocID="{D3728B7A-1A83-4FDC-8620-6AF1BDF09934}" presName="tx1" presStyleLbl="revTx" presStyleIdx="0" presStyleCnt="3"/>
      <dgm:spPr/>
    </dgm:pt>
    <dgm:pt modelId="{E07070BA-97C9-4589-83BD-0457BAC62804}" type="pres">
      <dgm:prSet presAssocID="{D3728B7A-1A83-4FDC-8620-6AF1BDF09934}" presName="vert1" presStyleCnt="0"/>
      <dgm:spPr/>
    </dgm:pt>
    <dgm:pt modelId="{12485042-6697-4A1F-BACC-3ECFF0353471}" type="pres">
      <dgm:prSet presAssocID="{06469ECB-DEF1-451E-971E-8279ED3CC6F5}" presName="thickLine" presStyleLbl="alignNode1" presStyleIdx="1" presStyleCnt="3"/>
      <dgm:spPr/>
    </dgm:pt>
    <dgm:pt modelId="{F84BAA53-D387-4A4B-BFF4-184D8CB3023A}" type="pres">
      <dgm:prSet presAssocID="{06469ECB-DEF1-451E-971E-8279ED3CC6F5}" presName="horz1" presStyleCnt="0"/>
      <dgm:spPr/>
    </dgm:pt>
    <dgm:pt modelId="{A5EDA320-DE23-4D69-B327-1EA80737315A}" type="pres">
      <dgm:prSet presAssocID="{06469ECB-DEF1-451E-971E-8279ED3CC6F5}" presName="tx1" presStyleLbl="revTx" presStyleIdx="1" presStyleCnt="3"/>
      <dgm:spPr/>
    </dgm:pt>
    <dgm:pt modelId="{DEA6A24B-72AA-4DC8-8E42-3A5484E16C12}" type="pres">
      <dgm:prSet presAssocID="{06469ECB-DEF1-451E-971E-8279ED3CC6F5}" presName="vert1" presStyleCnt="0"/>
      <dgm:spPr/>
    </dgm:pt>
    <dgm:pt modelId="{D03D943D-3AC8-4892-9176-90C7627255E9}" type="pres">
      <dgm:prSet presAssocID="{9F3534A6-B3D5-4A23-82C9-8B8CAEF47A8B}" presName="thickLine" presStyleLbl="alignNode1" presStyleIdx="2" presStyleCnt="3"/>
      <dgm:spPr/>
    </dgm:pt>
    <dgm:pt modelId="{8C68895A-3FC5-4AE2-9A3E-FC8B0EEE05A5}" type="pres">
      <dgm:prSet presAssocID="{9F3534A6-B3D5-4A23-82C9-8B8CAEF47A8B}" presName="horz1" presStyleCnt="0"/>
      <dgm:spPr/>
    </dgm:pt>
    <dgm:pt modelId="{39E41F90-540B-4C5A-AA7B-E6B97425A6A4}" type="pres">
      <dgm:prSet presAssocID="{9F3534A6-B3D5-4A23-82C9-8B8CAEF47A8B}" presName="tx1" presStyleLbl="revTx" presStyleIdx="2" presStyleCnt="3"/>
      <dgm:spPr/>
    </dgm:pt>
    <dgm:pt modelId="{882FD23C-A6E7-4837-9031-65618E4F0281}" type="pres">
      <dgm:prSet presAssocID="{9F3534A6-B3D5-4A23-82C9-8B8CAEF47A8B}" presName="vert1" presStyleCnt="0"/>
      <dgm:spPr/>
    </dgm:pt>
  </dgm:ptLst>
  <dgm:cxnLst>
    <dgm:cxn modelId="{2523F47E-FDBC-4BA7-B833-9D48E3270B00}" type="presOf" srcId="{DD76E4A4-B60C-475C-A0F6-2A3965B3B936}" destId="{89A6140E-F725-4768-9260-F4B377739BB6}" srcOrd="0" destOrd="0" presId="urn:microsoft.com/office/officeart/2008/layout/LinedList"/>
    <dgm:cxn modelId="{ACC39685-6F5C-46E4-8F37-2060C6F8242E}" srcId="{DD76E4A4-B60C-475C-A0F6-2A3965B3B936}" destId="{9F3534A6-B3D5-4A23-82C9-8B8CAEF47A8B}" srcOrd="2" destOrd="0" parTransId="{A69CF326-9630-49FA-A918-30C8189A10C6}" sibTransId="{AE44209E-9C33-4C06-8CDB-F39D04A4E2C9}"/>
    <dgm:cxn modelId="{BCFEE994-63B8-4A44-AEC1-E16107FE75C7}" srcId="{DD76E4A4-B60C-475C-A0F6-2A3965B3B936}" destId="{06469ECB-DEF1-451E-971E-8279ED3CC6F5}" srcOrd="1" destOrd="0" parTransId="{A094F941-5828-426A-ADEA-CB8E94DC3574}" sibTransId="{FDF68C89-3846-4B5D-B581-D16F0EFC0732}"/>
    <dgm:cxn modelId="{8533FDAF-0172-47F4-B29E-5369C89F3A3D}" srcId="{DD76E4A4-B60C-475C-A0F6-2A3965B3B936}" destId="{D3728B7A-1A83-4FDC-8620-6AF1BDF09934}" srcOrd="0" destOrd="0" parTransId="{341B90BF-1BEA-40C5-AF13-8243165E861D}" sibTransId="{24CAD7FE-6B40-416A-AFCA-1245EF830DB3}"/>
    <dgm:cxn modelId="{14CB61C2-8DE0-48FF-9AAE-C494D735BED6}" type="presOf" srcId="{06469ECB-DEF1-451E-971E-8279ED3CC6F5}" destId="{A5EDA320-DE23-4D69-B327-1EA80737315A}" srcOrd="0" destOrd="0" presId="urn:microsoft.com/office/officeart/2008/layout/LinedList"/>
    <dgm:cxn modelId="{AE167AE2-ED45-455B-9C08-68690C42F62D}" type="presOf" srcId="{9F3534A6-B3D5-4A23-82C9-8B8CAEF47A8B}" destId="{39E41F90-540B-4C5A-AA7B-E6B97425A6A4}" srcOrd="0" destOrd="0" presId="urn:microsoft.com/office/officeart/2008/layout/LinedList"/>
    <dgm:cxn modelId="{39E48DEE-8402-4190-9DF8-2EDCFB9FF408}" type="presOf" srcId="{D3728B7A-1A83-4FDC-8620-6AF1BDF09934}" destId="{E7A53D6E-E788-4773-B452-7294C9ABDB9A}" srcOrd="0" destOrd="0" presId="urn:microsoft.com/office/officeart/2008/layout/LinedList"/>
    <dgm:cxn modelId="{59A5C66E-2C08-49BE-8534-AEA9161A0C9D}" type="presParOf" srcId="{89A6140E-F725-4768-9260-F4B377739BB6}" destId="{64FCBAD6-A0B1-44E2-8C3C-48F68BD418FA}" srcOrd="0" destOrd="0" presId="urn:microsoft.com/office/officeart/2008/layout/LinedList"/>
    <dgm:cxn modelId="{66933570-D6CA-42C2-8EC6-969FB001236D}" type="presParOf" srcId="{89A6140E-F725-4768-9260-F4B377739BB6}" destId="{C80CC6EA-0C1F-4830-AD58-7B12D79A85BC}" srcOrd="1" destOrd="0" presId="urn:microsoft.com/office/officeart/2008/layout/LinedList"/>
    <dgm:cxn modelId="{0221A1D2-B54E-4287-B627-1F6817FE10B5}" type="presParOf" srcId="{C80CC6EA-0C1F-4830-AD58-7B12D79A85BC}" destId="{E7A53D6E-E788-4773-B452-7294C9ABDB9A}" srcOrd="0" destOrd="0" presId="urn:microsoft.com/office/officeart/2008/layout/LinedList"/>
    <dgm:cxn modelId="{88BB6D0F-FC36-4890-BB74-5AB24E805587}" type="presParOf" srcId="{C80CC6EA-0C1F-4830-AD58-7B12D79A85BC}" destId="{E07070BA-97C9-4589-83BD-0457BAC62804}" srcOrd="1" destOrd="0" presId="urn:microsoft.com/office/officeart/2008/layout/LinedList"/>
    <dgm:cxn modelId="{CB593494-011C-4E7E-80C6-A81194C55735}" type="presParOf" srcId="{89A6140E-F725-4768-9260-F4B377739BB6}" destId="{12485042-6697-4A1F-BACC-3ECFF0353471}" srcOrd="2" destOrd="0" presId="urn:microsoft.com/office/officeart/2008/layout/LinedList"/>
    <dgm:cxn modelId="{6282C5F2-C063-49C0-B95B-4D85C3306E99}" type="presParOf" srcId="{89A6140E-F725-4768-9260-F4B377739BB6}" destId="{F84BAA53-D387-4A4B-BFF4-184D8CB3023A}" srcOrd="3" destOrd="0" presId="urn:microsoft.com/office/officeart/2008/layout/LinedList"/>
    <dgm:cxn modelId="{5746CFFE-CD45-4443-9163-D7891757DBDD}" type="presParOf" srcId="{F84BAA53-D387-4A4B-BFF4-184D8CB3023A}" destId="{A5EDA320-DE23-4D69-B327-1EA80737315A}" srcOrd="0" destOrd="0" presId="urn:microsoft.com/office/officeart/2008/layout/LinedList"/>
    <dgm:cxn modelId="{8BAC3BC2-7D66-4F83-BD38-D2AF14EB35AA}" type="presParOf" srcId="{F84BAA53-D387-4A4B-BFF4-184D8CB3023A}" destId="{DEA6A24B-72AA-4DC8-8E42-3A5484E16C12}" srcOrd="1" destOrd="0" presId="urn:microsoft.com/office/officeart/2008/layout/LinedList"/>
    <dgm:cxn modelId="{E4282665-AFBA-4ACC-86B8-E641DA6C2D90}" type="presParOf" srcId="{89A6140E-F725-4768-9260-F4B377739BB6}" destId="{D03D943D-3AC8-4892-9176-90C7627255E9}" srcOrd="4" destOrd="0" presId="urn:microsoft.com/office/officeart/2008/layout/LinedList"/>
    <dgm:cxn modelId="{433117A7-4C8B-4D26-802F-813FCDEEE71D}" type="presParOf" srcId="{89A6140E-F725-4768-9260-F4B377739BB6}" destId="{8C68895A-3FC5-4AE2-9A3E-FC8B0EEE05A5}" srcOrd="5" destOrd="0" presId="urn:microsoft.com/office/officeart/2008/layout/LinedList"/>
    <dgm:cxn modelId="{F957B652-D2C0-493D-A410-004087CD10E8}" type="presParOf" srcId="{8C68895A-3FC5-4AE2-9A3E-FC8B0EEE05A5}" destId="{39E41F90-540B-4C5A-AA7B-E6B97425A6A4}" srcOrd="0" destOrd="0" presId="urn:microsoft.com/office/officeart/2008/layout/LinedList"/>
    <dgm:cxn modelId="{24A1BA8D-3DEC-4359-8BF1-12CE8E1B37A3}" type="presParOf" srcId="{8C68895A-3FC5-4AE2-9A3E-FC8B0EEE05A5}" destId="{882FD23C-A6E7-4837-9031-65618E4F02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75C8BE-FD0B-4BC5-82D4-CAAEF27116A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55B6EA1-D8E9-42C3-961D-5B413D3ECEE1}">
      <dgm:prSet/>
      <dgm:spPr/>
      <dgm:t>
        <a:bodyPr/>
        <a:lstStyle/>
        <a:p>
          <a:r>
            <a:rPr lang="en-US"/>
            <a:t>Small street-food cart offering </a:t>
          </a:r>
          <a:r>
            <a:rPr lang="en-US" b="1"/>
            <a:t>fresh wraps, smoothies, and discounted meal deals</a:t>
          </a:r>
          <a:r>
            <a:rPr lang="en-US"/>
            <a:t>.</a:t>
          </a:r>
        </a:p>
      </dgm:t>
    </dgm:pt>
    <dgm:pt modelId="{015A9D11-FA68-4BD7-850E-B24A77CCA70D}" type="parTrans" cxnId="{AB78D4B7-D3A3-4BDE-8783-78D8DABEFBCC}">
      <dgm:prSet/>
      <dgm:spPr/>
      <dgm:t>
        <a:bodyPr/>
        <a:lstStyle/>
        <a:p>
          <a:endParaRPr lang="en-US"/>
        </a:p>
      </dgm:t>
    </dgm:pt>
    <dgm:pt modelId="{6B84970E-AE6C-4A0D-967D-2756821B08E0}" type="sibTrans" cxnId="{AB78D4B7-D3A3-4BDE-8783-78D8DABEFBCC}">
      <dgm:prSet/>
      <dgm:spPr/>
      <dgm:t>
        <a:bodyPr/>
        <a:lstStyle/>
        <a:p>
          <a:endParaRPr lang="en-US"/>
        </a:p>
      </dgm:t>
    </dgm:pt>
    <dgm:pt modelId="{80DDBC76-6BDE-4395-BA83-35F0F31138B0}">
      <dgm:prSet/>
      <dgm:spPr/>
      <dgm:t>
        <a:bodyPr/>
        <a:lstStyle/>
        <a:p>
          <a:r>
            <a:rPr lang="en-US"/>
            <a:t>Locations: </a:t>
          </a:r>
          <a:r>
            <a:rPr lang="en-US" b="1"/>
            <a:t>office areas, university campuses, markets, and tourist spots</a:t>
          </a:r>
          <a:r>
            <a:rPr lang="en-US"/>
            <a:t>.</a:t>
          </a:r>
        </a:p>
      </dgm:t>
    </dgm:pt>
    <dgm:pt modelId="{B43C1F76-A3A9-4B4F-9749-4BDDA1C6D4E6}" type="parTrans" cxnId="{141154CF-37EB-44C3-8078-EF1DB65E5090}">
      <dgm:prSet/>
      <dgm:spPr/>
      <dgm:t>
        <a:bodyPr/>
        <a:lstStyle/>
        <a:p>
          <a:endParaRPr lang="en-US"/>
        </a:p>
      </dgm:t>
    </dgm:pt>
    <dgm:pt modelId="{B456DCE0-7858-41BC-A9D8-3BF85FA7025A}" type="sibTrans" cxnId="{141154CF-37EB-44C3-8078-EF1DB65E5090}">
      <dgm:prSet/>
      <dgm:spPr/>
      <dgm:t>
        <a:bodyPr/>
        <a:lstStyle/>
        <a:p>
          <a:endParaRPr lang="en-US"/>
        </a:p>
      </dgm:t>
    </dgm:pt>
    <dgm:pt modelId="{D3CFC448-23F1-4BD1-893A-67717FBE1E03}">
      <dgm:prSet/>
      <dgm:spPr/>
      <dgm:t>
        <a:bodyPr/>
        <a:lstStyle/>
        <a:p>
          <a:r>
            <a:rPr lang="en-US"/>
            <a:t>Target customers:</a:t>
          </a:r>
        </a:p>
      </dgm:t>
    </dgm:pt>
    <dgm:pt modelId="{CAB8FB3A-08B3-4483-81AA-72B2ABD0F32F}" type="parTrans" cxnId="{CE8DD39D-5FD3-45B9-98BA-1F4A9F56C0EF}">
      <dgm:prSet/>
      <dgm:spPr/>
      <dgm:t>
        <a:bodyPr/>
        <a:lstStyle/>
        <a:p>
          <a:endParaRPr lang="en-US"/>
        </a:p>
      </dgm:t>
    </dgm:pt>
    <dgm:pt modelId="{1E1E7306-B4C8-437B-BC3D-016D7A5A472C}" type="sibTrans" cxnId="{CE8DD39D-5FD3-45B9-98BA-1F4A9F56C0EF}">
      <dgm:prSet/>
      <dgm:spPr/>
      <dgm:t>
        <a:bodyPr/>
        <a:lstStyle/>
        <a:p>
          <a:endParaRPr lang="en-US"/>
        </a:p>
      </dgm:t>
    </dgm:pt>
    <dgm:pt modelId="{73B39921-DF67-4F23-BF32-1EEB1DF00FC3}">
      <dgm:prSet/>
      <dgm:spPr/>
      <dgm:t>
        <a:bodyPr/>
        <a:lstStyle/>
        <a:p>
          <a:r>
            <a:rPr lang="en-US"/>
            <a:t>Office workers, Students, Tourists and Street Workers</a:t>
          </a:r>
        </a:p>
      </dgm:t>
    </dgm:pt>
    <dgm:pt modelId="{E1927BF6-08A5-40C9-B2CA-C4F7142D4750}" type="parTrans" cxnId="{3A8E4EE4-F824-4ECB-898A-83D6C03FDB3C}">
      <dgm:prSet/>
      <dgm:spPr/>
      <dgm:t>
        <a:bodyPr/>
        <a:lstStyle/>
        <a:p>
          <a:endParaRPr lang="en-US"/>
        </a:p>
      </dgm:t>
    </dgm:pt>
    <dgm:pt modelId="{57CE2189-D20C-47C5-8975-DA00A0F62AA1}" type="sibTrans" cxnId="{3A8E4EE4-F824-4ECB-898A-83D6C03FDB3C}">
      <dgm:prSet/>
      <dgm:spPr/>
      <dgm:t>
        <a:bodyPr/>
        <a:lstStyle/>
        <a:p>
          <a:endParaRPr lang="en-US"/>
        </a:p>
      </dgm:t>
    </dgm:pt>
    <dgm:pt modelId="{CA336F2A-8EC9-490A-B827-66BFAC75C027}">
      <dgm:prSet/>
      <dgm:spPr/>
      <dgm:t>
        <a:bodyPr/>
        <a:lstStyle/>
        <a:p>
          <a:r>
            <a:rPr lang="en-US"/>
            <a:t>Business structure:</a:t>
          </a:r>
        </a:p>
      </dgm:t>
    </dgm:pt>
    <dgm:pt modelId="{02D5C743-4CE5-4032-A36B-5CD7A19D28F1}" type="parTrans" cxnId="{C914E727-3400-4B60-89BD-DAAD753C901D}">
      <dgm:prSet/>
      <dgm:spPr/>
      <dgm:t>
        <a:bodyPr/>
        <a:lstStyle/>
        <a:p>
          <a:endParaRPr lang="en-US"/>
        </a:p>
      </dgm:t>
    </dgm:pt>
    <dgm:pt modelId="{04280D56-37A3-4AEC-A43D-B339D69E33C3}" type="sibTrans" cxnId="{C914E727-3400-4B60-89BD-DAAD753C901D}">
      <dgm:prSet/>
      <dgm:spPr/>
      <dgm:t>
        <a:bodyPr/>
        <a:lstStyle/>
        <a:p>
          <a:endParaRPr lang="en-US"/>
        </a:p>
      </dgm:t>
    </dgm:pt>
    <dgm:pt modelId="{A367718A-B895-4644-BA1C-3358B02BB10D}">
      <dgm:prSet/>
      <dgm:spPr/>
      <dgm:t>
        <a:bodyPr/>
        <a:lstStyle/>
        <a:p>
          <a:r>
            <a:rPr lang="en-US"/>
            <a:t>Starts as a </a:t>
          </a:r>
          <a:r>
            <a:rPr lang="en-US" b="1"/>
            <a:t>sole trader </a:t>
          </a:r>
          <a:r>
            <a:rPr lang="en-US"/>
            <a:t>and future transition to </a:t>
          </a:r>
          <a:r>
            <a:rPr lang="en-US" b="1"/>
            <a:t>limited company</a:t>
          </a:r>
          <a:endParaRPr lang="en-US"/>
        </a:p>
      </dgm:t>
    </dgm:pt>
    <dgm:pt modelId="{77580FF0-E65C-46C8-8802-7259F3E58CA8}" type="parTrans" cxnId="{05C61EB8-98CE-4048-B2EB-701D136C7115}">
      <dgm:prSet/>
      <dgm:spPr/>
      <dgm:t>
        <a:bodyPr/>
        <a:lstStyle/>
        <a:p>
          <a:endParaRPr lang="en-US"/>
        </a:p>
      </dgm:t>
    </dgm:pt>
    <dgm:pt modelId="{174F0B61-3D35-4644-8BAE-7C6C83D1B513}" type="sibTrans" cxnId="{05C61EB8-98CE-4048-B2EB-701D136C7115}">
      <dgm:prSet/>
      <dgm:spPr/>
      <dgm:t>
        <a:bodyPr/>
        <a:lstStyle/>
        <a:p>
          <a:endParaRPr lang="en-US"/>
        </a:p>
      </dgm:t>
    </dgm:pt>
    <dgm:pt modelId="{984ED5C2-40B7-4D62-BA3D-A76F703620F9}">
      <dgm:prSet/>
      <dgm:spPr/>
      <dgm:t>
        <a:bodyPr/>
        <a:lstStyle/>
        <a:p>
          <a:r>
            <a:rPr lang="en-US" sz="1700"/>
            <a:t>Operations:</a:t>
          </a:r>
        </a:p>
      </dgm:t>
    </dgm:pt>
    <dgm:pt modelId="{8DA29A01-A4E1-45AC-9590-EF6A702FEF4C}" type="parTrans" cxnId="{233C211B-01D1-4D27-AAE6-6B8A1E37C6D4}">
      <dgm:prSet/>
      <dgm:spPr/>
      <dgm:t>
        <a:bodyPr/>
        <a:lstStyle/>
        <a:p>
          <a:endParaRPr lang="en-US"/>
        </a:p>
      </dgm:t>
    </dgm:pt>
    <dgm:pt modelId="{01CDA8B9-43E2-4F7F-9C72-71A993A9959F}" type="sibTrans" cxnId="{233C211B-01D1-4D27-AAE6-6B8A1E37C6D4}">
      <dgm:prSet/>
      <dgm:spPr/>
      <dgm:t>
        <a:bodyPr/>
        <a:lstStyle/>
        <a:p>
          <a:endParaRPr lang="en-US"/>
        </a:p>
      </dgm:t>
    </dgm:pt>
    <dgm:pt modelId="{0985EE72-3C1B-4218-8FA8-136177D8164E}">
      <dgm:prSet custT="1"/>
      <dgm:spPr/>
      <dgm:t>
        <a:bodyPr/>
        <a:lstStyle/>
        <a:p>
          <a:r>
            <a:rPr lang="en-US" sz="1400"/>
            <a:t>Owner handles daily tasks</a:t>
          </a:r>
        </a:p>
      </dgm:t>
    </dgm:pt>
    <dgm:pt modelId="{ECBF471A-0571-486D-AE18-8552E88B30DE}" type="parTrans" cxnId="{838F22C5-591B-4C3F-872C-7A41116466AB}">
      <dgm:prSet/>
      <dgm:spPr/>
      <dgm:t>
        <a:bodyPr/>
        <a:lstStyle/>
        <a:p>
          <a:endParaRPr lang="en-US"/>
        </a:p>
      </dgm:t>
    </dgm:pt>
    <dgm:pt modelId="{2AEE1A31-1B7C-4FB5-B808-36A82437A625}" type="sibTrans" cxnId="{838F22C5-591B-4C3F-872C-7A41116466AB}">
      <dgm:prSet/>
      <dgm:spPr/>
      <dgm:t>
        <a:bodyPr/>
        <a:lstStyle/>
        <a:p>
          <a:endParaRPr lang="en-US"/>
        </a:p>
      </dgm:t>
    </dgm:pt>
    <dgm:pt modelId="{D3E45CF2-C1CC-43F3-89A9-DC2845CA5939}">
      <dgm:prSet custT="1"/>
      <dgm:spPr/>
      <dgm:t>
        <a:bodyPr/>
        <a:lstStyle/>
        <a:p>
          <a:r>
            <a:rPr lang="en-US" sz="1400"/>
            <a:t>Part-time assistant during peak hours</a:t>
          </a:r>
        </a:p>
      </dgm:t>
    </dgm:pt>
    <dgm:pt modelId="{331870B4-F6BA-4768-8457-9F5C471339BF}" type="parTrans" cxnId="{2BC9F548-43BD-449E-8C82-FB77DA29DF81}">
      <dgm:prSet/>
      <dgm:spPr/>
      <dgm:t>
        <a:bodyPr/>
        <a:lstStyle/>
        <a:p>
          <a:endParaRPr lang="en-US"/>
        </a:p>
      </dgm:t>
    </dgm:pt>
    <dgm:pt modelId="{B89D30E6-C765-4605-8AA8-8028DCBF3159}" type="sibTrans" cxnId="{2BC9F548-43BD-449E-8C82-FB77DA29DF81}">
      <dgm:prSet/>
      <dgm:spPr/>
      <dgm:t>
        <a:bodyPr/>
        <a:lstStyle/>
        <a:p>
          <a:endParaRPr lang="en-US"/>
        </a:p>
      </dgm:t>
    </dgm:pt>
    <dgm:pt modelId="{72BC5F72-7490-46C7-A9AF-52EC6B9ECDAA}">
      <dgm:prSet custT="1"/>
      <dgm:spPr/>
      <dgm:t>
        <a:bodyPr/>
        <a:lstStyle/>
        <a:p>
          <a:r>
            <a:rPr lang="en-US" sz="1400"/>
            <a:t>External accountant for bookkeeping</a:t>
          </a:r>
        </a:p>
      </dgm:t>
    </dgm:pt>
    <dgm:pt modelId="{15574D55-27EF-449F-893E-CCC7CB669082}" type="parTrans" cxnId="{0AFF1F2C-CBA9-4E65-8EF7-105C87AAD94F}">
      <dgm:prSet/>
      <dgm:spPr/>
      <dgm:t>
        <a:bodyPr/>
        <a:lstStyle/>
        <a:p>
          <a:endParaRPr lang="en-US"/>
        </a:p>
      </dgm:t>
    </dgm:pt>
    <dgm:pt modelId="{0E4D297D-C8CC-4C46-BA8B-3F641F4CB6FA}" type="sibTrans" cxnId="{0AFF1F2C-CBA9-4E65-8EF7-105C87AAD94F}">
      <dgm:prSet/>
      <dgm:spPr/>
      <dgm:t>
        <a:bodyPr/>
        <a:lstStyle/>
        <a:p>
          <a:endParaRPr lang="en-US"/>
        </a:p>
      </dgm:t>
    </dgm:pt>
    <dgm:pt modelId="{D4AA6A72-6539-41A7-94B9-891DF9ADB66B}">
      <dgm:prSet/>
      <dgm:spPr/>
      <dgm:t>
        <a:bodyPr/>
        <a:lstStyle/>
        <a:p>
          <a:r>
            <a:rPr lang="en-US" sz="1700"/>
            <a:t>Product range:</a:t>
          </a:r>
        </a:p>
      </dgm:t>
    </dgm:pt>
    <dgm:pt modelId="{A0EF6169-71B4-4DB4-9654-92A51189405E}" type="parTrans" cxnId="{7B779A6E-AA41-4A07-9C60-7FC3023C6CD6}">
      <dgm:prSet/>
      <dgm:spPr/>
      <dgm:t>
        <a:bodyPr/>
        <a:lstStyle/>
        <a:p>
          <a:endParaRPr lang="en-US"/>
        </a:p>
      </dgm:t>
    </dgm:pt>
    <dgm:pt modelId="{66301459-9D02-40C1-80EF-F907750189CD}" type="sibTrans" cxnId="{7B779A6E-AA41-4A07-9C60-7FC3023C6CD6}">
      <dgm:prSet/>
      <dgm:spPr/>
      <dgm:t>
        <a:bodyPr/>
        <a:lstStyle/>
        <a:p>
          <a:endParaRPr lang="en-US"/>
        </a:p>
      </dgm:t>
    </dgm:pt>
    <dgm:pt modelId="{04AB1E0F-A779-40C8-96B6-83549B97F681}">
      <dgm:prSet custT="1"/>
      <dgm:spPr/>
      <dgm:t>
        <a:bodyPr/>
        <a:lstStyle/>
        <a:p>
          <a:r>
            <a:rPr lang="en-US" sz="1400"/>
            <a:t>Wraps (chicken, beef, falafel, veggie, vegan</a:t>
          </a:r>
          <a:r>
            <a:rPr lang="en-US" sz="1600"/>
            <a:t>)</a:t>
          </a:r>
        </a:p>
      </dgm:t>
    </dgm:pt>
    <dgm:pt modelId="{4723D4DE-3943-48A7-9A0A-03A583D1A126}" type="parTrans" cxnId="{46801CC5-0CF4-44EB-9799-819A926357A7}">
      <dgm:prSet/>
      <dgm:spPr/>
      <dgm:t>
        <a:bodyPr/>
        <a:lstStyle/>
        <a:p>
          <a:endParaRPr lang="en-US"/>
        </a:p>
      </dgm:t>
    </dgm:pt>
    <dgm:pt modelId="{4BA05CB1-E062-4D7C-A85C-54F48E3A0230}" type="sibTrans" cxnId="{46801CC5-0CF4-44EB-9799-819A926357A7}">
      <dgm:prSet/>
      <dgm:spPr/>
      <dgm:t>
        <a:bodyPr/>
        <a:lstStyle/>
        <a:p>
          <a:endParaRPr lang="en-US"/>
        </a:p>
      </dgm:t>
    </dgm:pt>
    <dgm:pt modelId="{980DFB00-75E7-42BA-8123-7AFA8067705E}">
      <dgm:prSet/>
      <dgm:spPr/>
      <dgm:t>
        <a:bodyPr/>
        <a:lstStyle/>
        <a:p>
          <a:r>
            <a:rPr lang="en-US" sz="1700"/>
            <a:t>Fresh fruit smoothies</a:t>
          </a:r>
        </a:p>
      </dgm:t>
    </dgm:pt>
    <dgm:pt modelId="{76C24F3B-5979-4A92-9B29-669F0E23005B}" type="parTrans" cxnId="{B19C0DD1-34B8-4744-8CCF-AAFFD877F3D0}">
      <dgm:prSet/>
      <dgm:spPr/>
      <dgm:t>
        <a:bodyPr/>
        <a:lstStyle/>
        <a:p>
          <a:endParaRPr lang="en-US"/>
        </a:p>
      </dgm:t>
    </dgm:pt>
    <dgm:pt modelId="{B97FDB4E-03C3-4A4A-B0FE-3877FDAE62A7}" type="sibTrans" cxnId="{B19C0DD1-34B8-4744-8CCF-AAFFD877F3D0}">
      <dgm:prSet/>
      <dgm:spPr/>
      <dgm:t>
        <a:bodyPr/>
        <a:lstStyle/>
        <a:p>
          <a:endParaRPr lang="en-US"/>
        </a:p>
      </dgm:t>
    </dgm:pt>
    <dgm:pt modelId="{D6A2C0CD-09E7-479A-B64D-2580C59BA0DC}">
      <dgm:prSet custT="1"/>
      <dgm:spPr/>
      <dgm:t>
        <a:bodyPr/>
        <a:lstStyle/>
        <a:p>
          <a:r>
            <a:rPr lang="en-US" sz="1400"/>
            <a:t>Wrap + smoothie meal deals</a:t>
          </a:r>
        </a:p>
      </dgm:t>
    </dgm:pt>
    <dgm:pt modelId="{E5B2F367-7818-468F-81C5-6B9BCDB15848}" type="parTrans" cxnId="{0FF93037-E817-4653-9755-88A52BBF4CCC}">
      <dgm:prSet/>
      <dgm:spPr/>
      <dgm:t>
        <a:bodyPr/>
        <a:lstStyle/>
        <a:p>
          <a:endParaRPr lang="en-US"/>
        </a:p>
      </dgm:t>
    </dgm:pt>
    <dgm:pt modelId="{25FE5480-F13D-4E70-9121-78AE12DF8B8E}" type="sibTrans" cxnId="{0FF93037-E817-4653-9755-88A52BBF4CCC}">
      <dgm:prSet/>
      <dgm:spPr/>
      <dgm:t>
        <a:bodyPr/>
        <a:lstStyle/>
        <a:p>
          <a:endParaRPr lang="en-US"/>
        </a:p>
      </dgm:t>
    </dgm:pt>
    <dgm:pt modelId="{CF04815D-E65D-49E2-B7BA-B4EF7479268B}" type="pres">
      <dgm:prSet presAssocID="{3975C8BE-FD0B-4BC5-82D4-CAAEF27116A2}" presName="diagram" presStyleCnt="0">
        <dgm:presLayoutVars>
          <dgm:dir/>
          <dgm:resizeHandles val="exact"/>
        </dgm:presLayoutVars>
      </dgm:prSet>
      <dgm:spPr/>
    </dgm:pt>
    <dgm:pt modelId="{CC06DB19-DA3C-4A41-B9E0-2B008DCF52F4}" type="pres">
      <dgm:prSet presAssocID="{455B6EA1-D8E9-42C3-961D-5B413D3ECEE1}" presName="node" presStyleLbl="node1" presStyleIdx="0" presStyleCnt="8">
        <dgm:presLayoutVars>
          <dgm:bulletEnabled val="1"/>
        </dgm:presLayoutVars>
      </dgm:prSet>
      <dgm:spPr/>
    </dgm:pt>
    <dgm:pt modelId="{2A09101A-5452-48B8-8690-19B4D2904B97}" type="pres">
      <dgm:prSet presAssocID="{6B84970E-AE6C-4A0D-967D-2756821B08E0}" presName="sibTrans" presStyleCnt="0"/>
      <dgm:spPr/>
    </dgm:pt>
    <dgm:pt modelId="{F1FBD6E1-BE6F-4E76-BB09-A3273684B6C8}" type="pres">
      <dgm:prSet presAssocID="{80DDBC76-6BDE-4395-BA83-35F0F31138B0}" presName="node" presStyleLbl="node1" presStyleIdx="1" presStyleCnt="8">
        <dgm:presLayoutVars>
          <dgm:bulletEnabled val="1"/>
        </dgm:presLayoutVars>
      </dgm:prSet>
      <dgm:spPr/>
    </dgm:pt>
    <dgm:pt modelId="{31828B83-46EE-4EB2-9516-C10257DAA861}" type="pres">
      <dgm:prSet presAssocID="{B456DCE0-7858-41BC-A9D8-3BF85FA7025A}" presName="sibTrans" presStyleCnt="0"/>
      <dgm:spPr/>
    </dgm:pt>
    <dgm:pt modelId="{AFC4756E-9110-490A-A554-9A6BB6AE5B6F}" type="pres">
      <dgm:prSet presAssocID="{D3CFC448-23F1-4BD1-893A-67717FBE1E03}" presName="node" presStyleLbl="node1" presStyleIdx="2" presStyleCnt="8">
        <dgm:presLayoutVars>
          <dgm:bulletEnabled val="1"/>
        </dgm:presLayoutVars>
      </dgm:prSet>
      <dgm:spPr/>
    </dgm:pt>
    <dgm:pt modelId="{CCF19CFC-5439-45EC-B33B-D2775E67E092}" type="pres">
      <dgm:prSet presAssocID="{1E1E7306-B4C8-437B-BC3D-016D7A5A472C}" presName="sibTrans" presStyleCnt="0"/>
      <dgm:spPr/>
    </dgm:pt>
    <dgm:pt modelId="{726E9CD9-8C46-4828-B76D-61AB03267297}" type="pres">
      <dgm:prSet presAssocID="{73B39921-DF67-4F23-BF32-1EEB1DF00FC3}" presName="node" presStyleLbl="node1" presStyleIdx="3" presStyleCnt="8">
        <dgm:presLayoutVars>
          <dgm:bulletEnabled val="1"/>
        </dgm:presLayoutVars>
      </dgm:prSet>
      <dgm:spPr/>
    </dgm:pt>
    <dgm:pt modelId="{49588B09-D442-4238-B520-D93D52C4E785}" type="pres">
      <dgm:prSet presAssocID="{57CE2189-D20C-47C5-8975-DA00A0F62AA1}" presName="sibTrans" presStyleCnt="0"/>
      <dgm:spPr/>
    </dgm:pt>
    <dgm:pt modelId="{58BB37DE-ADC2-4ECF-808E-051E037DFC3F}" type="pres">
      <dgm:prSet presAssocID="{CA336F2A-8EC9-490A-B827-66BFAC75C027}" presName="node" presStyleLbl="node1" presStyleIdx="4" presStyleCnt="8">
        <dgm:presLayoutVars>
          <dgm:bulletEnabled val="1"/>
        </dgm:presLayoutVars>
      </dgm:prSet>
      <dgm:spPr/>
    </dgm:pt>
    <dgm:pt modelId="{0241754D-25ED-4FD1-94DA-0F3981881E67}" type="pres">
      <dgm:prSet presAssocID="{04280D56-37A3-4AEC-A43D-B339D69E33C3}" presName="sibTrans" presStyleCnt="0"/>
      <dgm:spPr/>
    </dgm:pt>
    <dgm:pt modelId="{534CFAB1-7071-4C39-869A-06CD834CA63E}" type="pres">
      <dgm:prSet presAssocID="{984ED5C2-40B7-4D62-BA3D-A76F703620F9}" presName="node" presStyleLbl="node1" presStyleIdx="5" presStyleCnt="8">
        <dgm:presLayoutVars>
          <dgm:bulletEnabled val="1"/>
        </dgm:presLayoutVars>
      </dgm:prSet>
      <dgm:spPr/>
    </dgm:pt>
    <dgm:pt modelId="{55E80F11-76A6-40A7-A58A-20E9020FFBD6}" type="pres">
      <dgm:prSet presAssocID="{01CDA8B9-43E2-4F7F-9C72-71A993A9959F}" presName="sibTrans" presStyleCnt="0"/>
      <dgm:spPr/>
    </dgm:pt>
    <dgm:pt modelId="{008ED80D-CFC9-4A13-826B-97BF29A862ED}" type="pres">
      <dgm:prSet presAssocID="{D4AA6A72-6539-41A7-94B9-891DF9ADB66B}" presName="node" presStyleLbl="node1" presStyleIdx="6" presStyleCnt="8">
        <dgm:presLayoutVars>
          <dgm:bulletEnabled val="1"/>
        </dgm:presLayoutVars>
      </dgm:prSet>
      <dgm:spPr/>
    </dgm:pt>
    <dgm:pt modelId="{BD49C30F-0F2B-46D3-A364-309CCB7B849B}" type="pres">
      <dgm:prSet presAssocID="{66301459-9D02-40C1-80EF-F907750189CD}" presName="sibTrans" presStyleCnt="0"/>
      <dgm:spPr/>
    </dgm:pt>
    <dgm:pt modelId="{566DEBB9-2158-4C22-8325-86B24E74BD55}" type="pres">
      <dgm:prSet presAssocID="{980DFB00-75E7-42BA-8123-7AFA8067705E}" presName="node" presStyleLbl="node1" presStyleIdx="7" presStyleCnt="8">
        <dgm:presLayoutVars>
          <dgm:bulletEnabled val="1"/>
        </dgm:presLayoutVars>
      </dgm:prSet>
      <dgm:spPr/>
    </dgm:pt>
  </dgm:ptLst>
  <dgm:cxnLst>
    <dgm:cxn modelId="{26059004-923F-434E-9378-BBE103173075}" type="presOf" srcId="{D4AA6A72-6539-41A7-94B9-891DF9ADB66B}" destId="{008ED80D-CFC9-4A13-826B-97BF29A862ED}" srcOrd="0" destOrd="0" presId="urn:microsoft.com/office/officeart/2005/8/layout/default"/>
    <dgm:cxn modelId="{18FC5E09-D51B-4B4D-A473-859A60ED4945}" type="presOf" srcId="{D3E45CF2-C1CC-43F3-89A9-DC2845CA5939}" destId="{534CFAB1-7071-4C39-869A-06CD834CA63E}" srcOrd="0" destOrd="2" presId="urn:microsoft.com/office/officeart/2005/8/layout/default"/>
    <dgm:cxn modelId="{3F99810D-CD61-4D39-B84B-04B0F11D8772}" type="presOf" srcId="{72BC5F72-7490-46C7-A9AF-52EC6B9ECDAA}" destId="{534CFAB1-7071-4C39-869A-06CD834CA63E}" srcOrd="0" destOrd="3" presId="urn:microsoft.com/office/officeart/2005/8/layout/default"/>
    <dgm:cxn modelId="{233C211B-01D1-4D27-AAE6-6B8A1E37C6D4}" srcId="{3975C8BE-FD0B-4BC5-82D4-CAAEF27116A2}" destId="{984ED5C2-40B7-4D62-BA3D-A76F703620F9}" srcOrd="5" destOrd="0" parTransId="{8DA29A01-A4E1-45AC-9590-EF6A702FEF4C}" sibTransId="{01CDA8B9-43E2-4F7F-9C72-71A993A9959F}"/>
    <dgm:cxn modelId="{C914E727-3400-4B60-89BD-DAAD753C901D}" srcId="{3975C8BE-FD0B-4BC5-82D4-CAAEF27116A2}" destId="{CA336F2A-8EC9-490A-B827-66BFAC75C027}" srcOrd="4" destOrd="0" parTransId="{02D5C743-4CE5-4032-A36B-5CD7A19D28F1}" sibTransId="{04280D56-37A3-4AEC-A43D-B339D69E33C3}"/>
    <dgm:cxn modelId="{0AFF1F2C-CBA9-4E65-8EF7-105C87AAD94F}" srcId="{984ED5C2-40B7-4D62-BA3D-A76F703620F9}" destId="{72BC5F72-7490-46C7-A9AF-52EC6B9ECDAA}" srcOrd="2" destOrd="0" parTransId="{15574D55-27EF-449F-893E-CCC7CB669082}" sibTransId="{0E4D297D-C8CC-4C46-BA8B-3F641F4CB6FA}"/>
    <dgm:cxn modelId="{0FF93037-E817-4653-9755-88A52BBF4CCC}" srcId="{980DFB00-75E7-42BA-8123-7AFA8067705E}" destId="{D6A2C0CD-09E7-479A-B64D-2580C59BA0DC}" srcOrd="0" destOrd="0" parTransId="{E5B2F367-7818-468F-81C5-6B9BCDB15848}" sibTransId="{25FE5480-F13D-4E70-9121-78AE12DF8B8E}"/>
    <dgm:cxn modelId="{A308DB3E-42A0-40C1-B08A-F3C305A6BE11}" type="presOf" srcId="{D3CFC448-23F1-4BD1-893A-67717FBE1E03}" destId="{AFC4756E-9110-490A-A554-9A6BB6AE5B6F}" srcOrd="0" destOrd="0" presId="urn:microsoft.com/office/officeart/2005/8/layout/default"/>
    <dgm:cxn modelId="{2BC9F548-43BD-449E-8C82-FB77DA29DF81}" srcId="{984ED5C2-40B7-4D62-BA3D-A76F703620F9}" destId="{D3E45CF2-C1CC-43F3-89A9-DC2845CA5939}" srcOrd="1" destOrd="0" parTransId="{331870B4-F6BA-4768-8457-9F5C471339BF}" sibTransId="{B89D30E6-C765-4605-8AA8-8028DCBF3159}"/>
    <dgm:cxn modelId="{4C23AE4A-DB04-4FAD-B131-15AC0C46E5E5}" type="presOf" srcId="{984ED5C2-40B7-4D62-BA3D-A76F703620F9}" destId="{534CFAB1-7071-4C39-869A-06CD834CA63E}" srcOrd="0" destOrd="0" presId="urn:microsoft.com/office/officeart/2005/8/layout/default"/>
    <dgm:cxn modelId="{7B779A6E-AA41-4A07-9C60-7FC3023C6CD6}" srcId="{3975C8BE-FD0B-4BC5-82D4-CAAEF27116A2}" destId="{D4AA6A72-6539-41A7-94B9-891DF9ADB66B}" srcOrd="6" destOrd="0" parTransId="{A0EF6169-71B4-4DB4-9654-92A51189405E}" sibTransId="{66301459-9D02-40C1-80EF-F907750189CD}"/>
    <dgm:cxn modelId="{D5C83971-03DB-44E5-BA2C-86E8AFF93FFE}" type="presOf" srcId="{04AB1E0F-A779-40C8-96B6-83549B97F681}" destId="{008ED80D-CFC9-4A13-826B-97BF29A862ED}" srcOrd="0" destOrd="1" presId="urn:microsoft.com/office/officeart/2005/8/layout/default"/>
    <dgm:cxn modelId="{3C938254-EFEC-46C9-BA82-6D344D164B43}" type="presOf" srcId="{455B6EA1-D8E9-42C3-961D-5B413D3ECEE1}" destId="{CC06DB19-DA3C-4A41-B9E0-2B008DCF52F4}" srcOrd="0" destOrd="0" presId="urn:microsoft.com/office/officeart/2005/8/layout/default"/>
    <dgm:cxn modelId="{3A55A174-ECAA-4EF0-BE49-2108F4C40BA7}" type="presOf" srcId="{A367718A-B895-4644-BA1C-3358B02BB10D}" destId="{58BB37DE-ADC2-4ECF-808E-051E037DFC3F}" srcOrd="0" destOrd="1" presId="urn:microsoft.com/office/officeart/2005/8/layout/default"/>
    <dgm:cxn modelId="{08412078-5B23-41E7-A63F-EED01919BAAD}" type="presOf" srcId="{CA336F2A-8EC9-490A-B827-66BFAC75C027}" destId="{58BB37DE-ADC2-4ECF-808E-051E037DFC3F}" srcOrd="0" destOrd="0" presId="urn:microsoft.com/office/officeart/2005/8/layout/default"/>
    <dgm:cxn modelId="{5049618F-3416-40AC-99D9-A83A4F875F6D}" type="presOf" srcId="{980DFB00-75E7-42BA-8123-7AFA8067705E}" destId="{566DEBB9-2158-4C22-8325-86B24E74BD55}" srcOrd="0" destOrd="0" presId="urn:microsoft.com/office/officeart/2005/8/layout/default"/>
    <dgm:cxn modelId="{CE8DD39D-5FD3-45B9-98BA-1F4A9F56C0EF}" srcId="{3975C8BE-FD0B-4BC5-82D4-CAAEF27116A2}" destId="{D3CFC448-23F1-4BD1-893A-67717FBE1E03}" srcOrd="2" destOrd="0" parTransId="{CAB8FB3A-08B3-4483-81AA-72B2ABD0F32F}" sibTransId="{1E1E7306-B4C8-437B-BC3D-016D7A5A472C}"/>
    <dgm:cxn modelId="{26A4CCAF-8F7A-465B-8767-E4C813CFF8C4}" type="presOf" srcId="{80DDBC76-6BDE-4395-BA83-35F0F31138B0}" destId="{F1FBD6E1-BE6F-4E76-BB09-A3273684B6C8}" srcOrd="0" destOrd="0" presId="urn:microsoft.com/office/officeart/2005/8/layout/default"/>
    <dgm:cxn modelId="{AB78D4B7-D3A3-4BDE-8783-78D8DABEFBCC}" srcId="{3975C8BE-FD0B-4BC5-82D4-CAAEF27116A2}" destId="{455B6EA1-D8E9-42C3-961D-5B413D3ECEE1}" srcOrd="0" destOrd="0" parTransId="{015A9D11-FA68-4BD7-850E-B24A77CCA70D}" sibTransId="{6B84970E-AE6C-4A0D-967D-2756821B08E0}"/>
    <dgm:cxn modelId="{05C61EB8-98CE-4048-B2EB-701D136C7115}" srcId="{CA336F2A-8EC9-490A-B827-66BFAC75C027}" destId="{A367718A-B895-4644-BA1C-3358B02BB10D}" srcOrd="0" destOrd="0" parTransId="{77580FF0-E65C-46C8-8802-7259F3E58CA8}" sibTransId="{174F0B61-3D35-4644-8BAE-7C6C83D1B513}"/>
    <dgm:cxn modelId="{3B612CBF-0C40-4A34-B101-08D6A139E2EF}" type="presOf" srcId="{73B39921-DF67-4F23-BF32-1EEB1DF00FC3}" destId="{726E9CD9-8C46-4828-B76D-61AB03267297}" srcOrd="0" destOrd="0" presId="urn:microsoft.com/office/officeart/2005/8/layout/default"/>
    <dgm:cxn modelId="{46801CC5-0CF4-44EB-9799-819A926357A7}" srcId="{D4AA6A72-6539-41A7-94B9-891DF9ADB66B}" destId="{04AB1E0F-A779-40C8-96B6-83549B97F681}" srcOrd="0" destOrd="0" parTransId="{4723D4DE-3943-48A7-9A0A-03A583D1A126}" sibTransId="{4BA05CB1-E062-4D7C-A85C-54F48E3A0230}"/>
    <dgm:cxn modelId="{838F22C5-591B-4C3F-872C-7A41116466AB}" srcId="{984ED5C2-40B7-4D62-BA3D-A76F703620F9}" destId="{0985EE72-3C1B-4218-8FA8-136177D8164E}" srcOrd="0" destOrd="0" parTransId="{ECBF471A-0571-486D-AE18-8552E88B30DE}" sibTransId="{2AEE1A31-1B7C-4FB5-B808-36A82437A625}"/>
    <dgm:cxn modelId="{AF6CFCCB-0D4C-4A32-90FE-68B55F9D2A09}" type="presOf" srcId="{D6A2C0CD-09E7-479A-B64D-2580C59BA0DC}" destId="{566DEBB9-2158-4C22-8325-86B24E74BD55}" srcOrd="0" destOrd="1" presId="urn:microsoft.com/office/officeart/2005/8/layout/default"/>
    <dgm:cxn modelId="{141154CF-37EB-44C3-8078-EF1DB65E5090}" srcId="{3975C8BE-FD0B-4BC5-82D4-CAAEF27116A2}" destId="{80DDBC76-6BDE-4395-BA83-35F0F31138B0}" srcOrd="1" destOrd="0" parTransId="{B43C1F76-A3A9-4B4F-9749-4BDDA1C6D4E6}" sibTransId="{B456DCE0-7858-41BC-A9D8-3BF85FA7025A}"/>
    <dgm:cxn modelId="{B19C0DD1-34B8-4744-8CCF-AAFFD877F3D0}" srcId="{3975C8BE-FD0B-4BC5-82D4-CAAEF27116A2}" destId="{980DFB00-75E7-42BA-8123-7AFA8067705E}" srcOrd="7" destOrd="0" parTransId="{76C24F3B-5979-4A92-9B29-669F0E23005B}" sibTransId="{B97FDB4E-03C3-4A4A-B0FE-3877FDAE62A7}"/>
    <dgm:cxn modelId="{3A8E4EE4-F824-4ECB-898A-83D6C03FDB3C}" srcId="{3975C8BE-FD0B-4BC5-82D4-CAAEF27116A2}" destId="{73B39921-DF67-4F23-BF32-1EEB1DF00FC3}" srcOrd="3" destOrd="0" parTransId="{E1927BF6-08A5-40C9-B2CA-C4F7142D4750}" sibTransId="{57CE2189-D20C-47C5-8975-DA00A0F62AA1}"/>
    <dgm:cxn modelId="{262E82E4-B609-485B-8BB8-C1481864333F}" type="presOf" srcId="{3975C8BE-FD0B-4BC5-82D4-CAAEF27116A2}" destId="{CF04815D-E65D-49E2-B7BA-B4EF7479268B}" srcOrd="0" destOrd="0" presId="urn:microsoft.com/office/officeart/2005/8/layout/default"/>
    <dgm:cxn modelId="{2AF918FD-BE98-476F-84DF-EE332566D479}" type="presOf" srcId="{0985EE72-3C1B-4218-8FA8-136177D8164E}" destId="{534CFAB1-7071-4C39-869A-06CD834CA63E}" srcOrd="0" destOrd="1" presId="urn:microsoft.com/office/officeart/2005/8/layout/default"/>
    <dgm:cxn modelId="{46C020FC-D938-4148-A914-62ECE1F29B93}" type="presParOf" srcId="{CF04815D-E65D-49E2-B7BA-B4EF7479268B}" destId="{CC06DB19-DA3C-4A41-B9E0-2B008DCF52F4}" srcOrd="0" destOrd="0" presId="urn:microsoft.com/office/officeart/2005/8/layout/default"/>
    <dgm:cxn modelId="{F8AB52F1-AFD4-4789-8419-7CC3F6BDEECA}" type="presParOf" srcId="{CF04815D-E65D-49E2-B7BA-B4EF7479268B}" destId="{2A09101A-5452-48B8-8690-19B4D2904B97}" srcOrd="1" destOrd="0" presId="urn:microsoft.com/office/officeart/2005/8/layout/default"/>
    <dgm:cxn modelId="{C13FE636-8ED1-42A1-B742-6BFEFCDC422D}" type="presParOf" srcId="{CF04815D-E65D-49E2-B7BA-B4EF7479268B}" destId="{F1FBD6E1-BE6F-4E76-BB09-A3273684B6C8}" srcOrd="2" destOrd="0" presId="urn:microsoft.com/office/officeart/2005/8/layout/default"/>
    <dgm:cxn modelId="{0FFFCE33-2B70-42F0-A1DB-BAAFE9F1D024}" type="presParOf" srcId="{CF04815D-E65D-49E2-B7BA-B4EF7479268B}" destId="{31828B83-46EE-4EB2-9516-C10257DAA861}" srcOrd="3" destOrd="0" presId="urn:microsoft.com/office/officeart/2005/8/layout/default"/>
    <dgm:cxn modelId="{BE4CE0F6-9081-448F-8776-8C9A9361237C}" type="presParOf" srcId="{CF04815D-E65D-49E2-B7BA-B4EF7479268B}" destId="{AFC4756E-9110-490A-A554-9A6BB6AE5B6F}" srcOrd="4" destOrd="0" presId="urn:microsoft.com/office/officeart/2005/8/layout/default"/>
    <dgm:cxn modelId="{2894871F-38FC-4796-9845-6A73B16F14D4}" type="presParOf" srcId="{CF04815D-E65D-49E2-B7BA-B4EF7479268B}" destId="{CCF19CFC-5439-45EC-B33B-D2775E67E092}" srcOrd="5" destOrd="0" presId="urn:microsoft.com/office/officeart/2005/8/layout/default"/>
    <dgm:cxn modelId="{4D78A2C0-8EF9-4F77-BDB9-C82BC378FFE8}" type="presParOf" srcId="{CF04815D-E65D-49E2-B7BA-B4EF7479268B}" destId="{726E9CD9-8C46-4828-B76D-61AB03267297}" srcOrd="6" destOrd="0" presId="urn:microsoft.com/office/officeart/2005/8/layout/default"/>
    <dgm:cxn modelId="{CFB6983F-FD40-48F2-A02D-1C6945C461C2}" type="presParOf" srcId="{CF04815D-E65D-49E2-B7BA-B4EF7479268B}" destId="{49588B09-D442-4238-B520-D93D52C4E785}" srcOrd="7" destOrd="0" presId="urn:microsoft.com/office/officeart/2005/8/layout/default"/>
    <dgm:cxn modelId="{57EB0B29-39A3-4EC0-9A4D-0612A338D4CD}" type="presParOf" srcId="{CF04815D-E65D-49E2-B7BA-B4EF7479268B}" destId="{58BB37DE-ADC2-4ECF-808E-051E037DFC3F}" srcOrd="8" destOrd="0" presId="urn:microsoft.com/office/officeart/2005/8/layout/default"/>
    <dgm:cxn modelId="{3AED6BA0-6BC8-4B50-8D52-270AD2BCB75F}" type="presParOf" srcId="{CF04815D-E65D-49E2-B7BA-B4EF7479268B}" destId="{0241754D-25ED-4FD1-94DA-0F3981881E67}" srcOrd="9" destOrd="0" presId="urn:microsoft.com/office/officeart/2005/8/layout/default"/>
    <dgm:cxn modelId="{98991D01-1DB0-4DB5-8AA9-ACD75B76D013}" type="presParOf" srcId="{CF04815D-E65D-49E2-B7BA-B4EF7479268B}" destId="{534CFAB1-7071-4C39-869A-06CD834CA63E}" srcOrd="10" destOrd="0" presId="urn:microsoft.com/office/officeart/2005/8/layout/default"/>
    <dgm:cxn modelId="{7EA7F261-4393-4389-B643-1C6ACF93D7F6}" type="presParOf" srcId="{CF04815D-E65D-49E2-B7BA-B4EF7479268B}" destId="{55E80F11-76A6-40A7-A58A-20E9020FFBD6}" srcOrd="11" destOrd="0" presId="urn:microsoft.com/office/officeart/2005/8/layout/default"/>
    <dgm:cxn modelId="{12E91A45-3409-438D-B954-A2EA949B3964}" type="presParOf" srcId="{CF04815D-E65D-49E2-B7BA-B4EF7479268B}" destId="{008ED80D-CFC9-4A13-826B-97BF29A862ED}" srcOrd="12" destOrd="0" presId="urn:microsoft.com/office/officeart/2005/8/layout/default"/>
    <dgm:cxn modelId="{1AAFF0CB-C867-4F82-8546-5D2370EAA824}" type="presParOf" srcId="{CF04815D-E65D-49E2-B7BA-B4EF7479268B}" destId="{BD49C30F-0F2B-46D3-A364-309CCB7B849B}" srcOrd="13" destOrd="0" presId="urn:microsoft.com/office/officeart/2005/8/layout/default"/>
    <dgm:cxn modelId="{72F5F94F-565C-402F-B04C-B5383A40464D}" type="presParOf" srcId="{CF04815D-E65D-49E2-B7BA-B4EF7479268B}" destId="{566DEBB9-2158-4C22-8325-86B24E74BD55}"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7B7D1-8EB1-495C-AC51-216425BF4B0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E5C1598-9EFE-4E7D-8DA5-29D6531ACD49}">
      <dgm:prSet custT="1"/>
      <dgm:spPr/>
      <dgm:t>
        <a:bodyPr/>
        <a:lstStyle/>
        <a:p>
          <a:r>
            <a:rPr lang="en-GB" sz="1400" b="0"/>
            <a:t>So, FreshFood Hub will initially operate as a Sole Trader </a:t>
          </a:r>
          <a:r>
            <a:rPr lang="en-GB" sz="1400"/>
            <a:t>and as the business grows, FreshFood Hub plans to convert into a Limited Company in future.</a:t>
          </a:r>
        </a:p>
        <a:p>
          <a:r>
            <a:rPr lang="en-GB" sz="1400"/>
            <a:t> The reason for choosing Sole Trader Format is because of requires less paperwork and legal formalities compared to other business structures.</a:t>
          </a:r>
        </a:p>
        <a:p>
          <a:r>
            <a:rPr lang="en-GB" sz="1400"/>
            <a:t> Also, minimal registration fees and lower costs that aligns me with my goal of keeping initial expenses manageable. </a:t>
          </a:r>
          <a:br>
            <a:rPr lang="en-GB" sz="1400"/>
          </a:br>
          <a:endParaRPr lang="en-US" sz="1400"/>
        </a:p>
      </dgm:t>
    </dgm:pt>
    <dgm:pt modelId="{9158CF1E-2773-4423-B0ED-C16AD1FFDA5D}" type="parTrans" cxnId="{B51C10C0-E190-4153-9CBE-9941E74490C8}">
      <dgm:prSet/>
      <dgm:spPr/>
      <dgm:t>
        <a:bodyPr/>
        <a:lstStyle/>
        <a:p>
          <a:endParaRPr lang="en-US"/>
        </a:p>
      </dgm:t>
    </dgm:pt>
    <dgm:pt modelId="{6F9F1212-DA72-4FE2-92AB-31C7B697F194}" type="sibTrans" cxnId="{B51C10C0-E190-4153-9CBE-9941E74490C8}">
      <dgm:prSet/>
      <dgm:spPr/>
      <dgm:t>
        <a:bodyPr/>
        <a:lstStyle/>
        <a:p>
          <a:endParaRPr lang="en-US"/>
        </a:p>
      </dgm:t>
    </dgm:pt>
    <dgm:pt modelId="{C5C527C6-24ED-4C41-9ACD-B8D73AA9F7E2}">
      <dgm:prSet custT="1"/>
      <dgm:spPr/>
      <dgm:t>
        <a:bodyPr/>
        <a:lstStyle/>
        <a:p>
          <a:pPr>
            <a:buFont typeface="Arial" panose="020B0604020202020204" pitchFamily="34" charset="0"/>
            <a:buChar char="•"/>
          </a:pPr>
          <a:r>
            <a:rPr lang="en-GB" sz="1400" b="1"/>
            <a:t>Founder/Owner:</a:t>
          </a:r>
          <a:endParaRPr lang="en-GB" sz="1400"/>
        </a:p>
        <a:p>
          <a:pPr>
            <a:buFont typeface="Arial" panose="020B0604020202020204" pitchFamily="34" charset="0"/>
            <a:buChar char="•"/>
          </a:pPr>
          <a:r>
            <a:rPr lang="en-GB" sz="1400"/>
            <a:t>Responsible for </a:t>
          </a:r>
          <a:r>
            <a:rPr lang="en-GB" sz="1400" b="1"/>
            <a:t>daily operations</a:t>
          </a:r>
          <a:r>
            <a:rPr lang="en-GB" sz="1400"/>
            <a:t>, purchasing, and customer service. Also,</a:t>
          </a:r>
        </a:p>
        <a:p>
          <a:pPr>
            <a:buFont typeface="Arial" panose="020B0604020202020204" pitchFamily="34" charset="0"/>
            <a:buChar char="•"/>
          </a:pPr>
          <a:r>
            <a:rPr lang="en-GB" sz="1400"/>
            <a:t>holds full decision-making authority.</a:t>
          </a:r>
        </a:p>
        <a:p>
          <a:pPr>
            <a:buFont typeface="Arial" panose="020B0604020202020204" pitchFamily="34" charset="0"/>
            <a:buChar char="•"/>
          </a:pPr>
          <a:r>
            <a:rPr lang="en-GB" sz="1400" b="1"/>
            <a:t>General Manager:</a:t>
          </a:r>
        </a:p>
        <a:p>
          <a:pPr>
            <a:buFont typeface="Arial" panose="020B0604020202020204" pitchFamily="34" charset="0"/>
            <a:buChar char="•"/>
          </a:pPr>
          <a:r>
            <a:rPr lang="en-GB" sz="1400" b="0"/>
            <a:t>Checking daily operations in absent of owner, Customer’s Feedback etc.</a:t>
          </a:r>
        </a:p>
        <a:p>
          <a:pPr>
            <a:buFont typeface="Arial" panose="020B0604020202020204" pitchFamily="34" charset="0"/>
            <a:buChar char="•"/>
          </a:pPr>
          <a:r>
            <a:rPr lang="en-GB" sz="1400" b="1"/>
            <a:t>Chef:</a:t>
          </a:r>
        </a:p>
        <a:p>
          <a:pPr>
            <a:buFont typeface="Arial" panose="020B0604020202020204" pitchFamily="34" charset="0"/>
            <a:buChar char="•"/>
          </a:pPr>
          <a:r>
            <a:rPr lang="en-GB" sz="1400" b="0"/>
            <a:t> A of good cook with maintaining fresh and hygiene for everyone</a:t>
          </a:r>
        </a:p>
        <a:p>
          <a:pPr>
            <a:buFont typeface="Arial" panose="020B0604020202020204" pitchFamily="34" charset="0"/>
            <a:buChar char="•"/>
          </a:pPr>
          <a:r>
            <a:rPr lang="en-GB" sz="1400" b="1"/>
            <a:t>Part-time Assistant:</a:t>
          </a:r>
          <a:endParaRPr lang="en-GB" sz="1400"/>
        </a:p>
        <a:p>
          <a:pPr>
            <a:buFont typeface="Arial" panose="020B0604020202020204" pitchFamily="34" charset="0"/>
            <a:buChar char="•"/>
          </a:pPr>
          <a:r>
            <a:rPr lang="en-GB" sz="1400"/>
            <a:t>Helps with </a:t>
          </a:r>
          <a:r>
            <a:rPr lang="en-GB" sz="1400" b="1"/>
            <a:t>food preparation and serving</a:t>
          </a:r>
          <a:r>
            <a:rPr lang="en-GB" sz="1400"/>
            <a:t> during busy hours.</a:t>
          </a:r>
        </a:p>
        <a:p>
          <a:pPr>
            <a:buFont typeface="Arial" panose="020B0604020202020204" pitchFamily="34" charset="0"/>
            <a:buChar char="•"/>
          </a:pPr>
          <a:r>
            <a:rPr lang="en-GB" sz="1400" b="1"/>
            <a:t>External Accountant:</a:t>
          </a:r>
          <a:endParaRPr lang="en-GB" sz="1400"/>
        </a:p>
        <a:p>
          <a:pPr>
            <a:buFont typeface="Arial" panose="020B0604020202020204" pitchFamily="34" charset="0"/>
            <a:buChar char="•"/>
          </a:pPr>
          <a:r>
            <a:rPr lang="en-GB" sz="1400"/>
            <a:t>Manages </a:t>
          </a:r>
          <a:r>
            <a:rPr lang="en-GB" sz="1400" b="1"/>
            <a:t>bookkeeping, tax filings, and financial compliance</a:t>
          </a:r>
          <a:r>
            <a:rPr lang="en-GB" sz="1400"/>
            <a:t> to ensure legal and financial accuracy.</a:t>
          </a:r>
          <a:endParaRPr lang="en-US" sz="1400" b="0"/>
        </a:p>
      </dgm:t>
    </dgm:pt>
    <dgm:pt modelId="{AEAB3481-22CA-41EE-8AB3-CDE8D806DDF4}" type="parTrans" cxnId="{441C7D29-69E9-4A47-8BE3-1AB11E6426E7}">
      <dgm:prSet/>
      <dgm:spPr/>
      <dgm:t>
        <a:bodyPr/>
        <a:lstStyle/>
        <a:p>
          <a:endParaRPr lang="en-US"/>
        </a:p>
      </dgm:t>
    </dgm:pt>
    <dgm:pt modelId="{DC0F4EB5-560F-4C50-88A4-DF1AE73300C1}" type="sibTrans" cxnId="{441C7D29-69E9-4A47-8BE3-1AB11E6426E7}">
      <dgm:prSet/>
      <dgm:spPr/>
      <dgm:t>
        <a:bodyPr/>
        <a:lstStyle/>
        <a:p>
          <a:endParaRPr lang="en-US"/>
        </a:p>
      </dgm:t>
    </dgm:pt>
    <dgm:pt modelId="{FB41B075-48CC-4DCE-80A1-BCBB8F92279B}" type="pres">
      <dgm:prSet presAssocID="{66C7B7D1-8EB1-495C-AC51-216425BF4B01}" presName="hierChild1" presStyleCnt="0">
        <dgm:presLayoutVars>
          <dgm:chPref val="1"/>
          <dgm:dir/>
          <dgm:animOne val="branch"/>
          <dgm:animLvl val="lvl"/>
          <dgm:resizeHandles/>
        </dgm:presLayoutVars>
      </dgm:prSet>
      <dgm:spPr/>
    </dgm:pt>
    <dgm:pt modelId="{C41F739E-D469-4802-A135-1BC00B33AE76}" type="pres">
      <dgm:prSet presAssocID="{0E5C1598-9EFE-4E7D-8DA5-29D6531ACD49}" presName="hierRoot1" presStyleCnt="0"/>
      <dgm:spPr/>
    </dgm:pt>
    <dgm:pt modelId="{131621E7-24AA-4056-840E-8CA39215C6F5}" type="pres">
      <dgm:prSet presAssocID="{0E5C1598-9EFE-4E7D-8DA5-29D6531ACD49}" presName="composite" presStyleCnt="0"/>
      <dgm:spPr/>
    </dgm:pt>
    <dgm:pt modelId="{D643981B-0CC2-4932-A848-2000C35CAD26}" type="pres">
      <dgm:prSet presAssocID="{0E5C1598-9EFE-4E7D-8DA5-29D6531ACD49}" presName="background" presStyleLbl="node0" presStyleIdx="0" presStyleCnt="2"/>
      <dgm:spPr/>
    </dgm:pt>
    <dgm:pt modelId="{97311380-C68D-4D81-B3E0-9AC7F37D6923}" type="pres">
      <dgm:prSet presAssocID="{0E5C1598-9EFE-4E7D-8DA5-29D6531ACD49}" presName="text" presStyleLbl="fgAcc0" presStyleIdx="0" presStyleCnt="2" custScaleY="131145">
        <dgm:presLayoutVars>
          <dgm:chPref val="3"/>
        </dgm:presLayoutVars>
      </dgm:prSet>
      <dgm:spPr/>
    </dgm:pt>
    <dgm:pt modelId="{D381652C-BA1A-4978-9DFC-6DB9E1E3F68E}" type="pres">
      <dgm:prSet presAssocID="{0E5C1598-9EFE-4E7D-8DA5-29D6531ACD49}" presName="hierChild2" presStyleCnt="0"/>
      <dgm:spPr/>
    </dgm:pt>
    <dgm:pt modelId="{B773FC0C-B041-424F-AB18-4417E8886FA8}" type="pres">
      <dgm:prSet presAssocID="{C5C527C6-24ED-4C41-9ACD-B8D73AA9F7E2}" presName="hierRoot1" presStyleCnt="0"/>
      <dgm:spPr/>
    </dgm:pt>
    <dgm:pt modelId="{E71A31D7-6D37-4CB9-B81A-D5E87E621556}" type="pres">
      <dgm:prSet presAssocID="{C5C527C6-24ED-4C41-9ACD-B8D73AA9F7E2}" presName="composite" presStyleCnt="0"/>
      <dgm:spPr/>
    </dgm:pt>
    <dgm:pt modelId="{27DE1D15-909A-4761-9D58-15F78F84ADD7}" type="pres">
      <dgm:prSet presAssocID="{C5C527C6-24ED-4C41-9ACD-B8D73AA9F7E2}" presName="background" presStyleLbl="node0" presStyleIdx="1" presStyleCnt="2"/>
      <dgm:spPr/>
    </dgm:pt>
    <dgm:pt modelId="{6E180265-96CC-4C9B-8D40-1F0C308FBA01}" type="pres">
      <dgm:prSet presAssocID="{C5C527C6-24ED-4C41-9ACD-B8D73AA9F7E2}" presName="text" presStyleLbl="fgAcc0" presStyleIdx="1" presStyleCnt="2" custScaleX="110449" custScaleY="131375" custLinFactNeighborX="22839" custLinFactNeighborY="5549">
        <dgm:presLayoutVars>
          <dgm:chPref val="3"/>
        </dgm:presLayoutVars>
      </dgm:prSet>
      <dgm:spPr/>
    </dgm:pt>
    <dgm:pt modelId="{7A9B80B0-DE76-436E-978A-0C7FB1A3A2BE}" type="pres">
      <dgm:prSet presAssocID="{C5C527C6-24ED-4C41-9ACD-B8D73AA9F7E2}" presName="hierChild2" presStyleCnt="0"/>
      <dgm:spPr/>
    </dgm:pt>
  </dgm:ptLst>
  <dgm:cxnLst>
    <dgm:cxn modelId="{441C7D29-69E9-4A47-8BE3-1AB11E6426E7}" srcId="{66C7B7D1-8EB1-495C-AC51-216425BF4B01}" destId="{C5C527C6-24ED-4C41-9ACD-B8D73AA9F7E2}" srcOrd="1" destOrd="0" parTransId="{AEAB3481-22CA-41EE-8AB3-CDE8D806DDF4}" sibTransId="{DC0F4EB5-560F-4C50-88A4-DF1AE73300C1}"/>
    <dgm:cxn modelId="{11EEE948-04A0-4219-B43E-5110EBA182BA}" type="presOf" srcId="{66C7B7D1-8EB1-495C-AC51-216425BF4B01}" destId="{FB41B075-48CC-4DCE-80A1-BCBB8F92279B}" srcOrd="0" destOrd="0" presId="urn:microsoft.com/office/officeart/2005/8/layout/hierarchy1"/>
    <dgm:cxn modelId="{E7910689-9FE5-4ECE-9988-D734985DB6A4}" type="presOf" srcId="{0E5C1598-9EFE-4E7D-8DA5-29D6531ACD49}" destId="{97311380-C68D-4D81-B3E0-9AC7F37D6923}" srcOrd="0" destOrd="0" presId="urn:microsoft.com/office/officeart/2005/8/layout/hierarchy1"/>
    <dgm:cxn modelId="{3E03DC96-FC78-4D6F-BBD4-4BCFA6071C86}" type="presOf" srcId="{C5C527C6-24ED-4C41-9ACD-B8D73AA9F7E2}" destId="{6E180265-96CC-4C9B-8D40-1F0C308FBA01}" srcOrd="0" destOrd="0" presId="urn:microsoft.com/office/officeart/2005/8/layout/hierarchy1"/>
    <dgm:cxn modelId="{B51C10C0-E190-4153-9CBE-9941E74490C8}" srcId="{66C7B7D1-8EB1-495C-AC51-216425BF4B01}" destId="{0E5C1598-9EFE-4E7D-8DA5-29D6531ACD49}" srcOrd="0" destOrd="0" parTransId="{9158CF1E-2773-4423-B0ED-C16AD1FFDA5D}" sibTransId="{6F9F1212-DA72-4FE2-92AB-31C7B697F194}"/>
    <dgm:cxn modelId="{BED4B4F5-3643-4C4D-9BB3-744BEFE3F9AB}" type="presParOf" srcId="{FB41B075-48CC-4DCE-80A1-BCBB8F92279B}" destId="{C41F739E-D469-4802-A135-1BC00B33AE76}" srcOrd="0" destOrd="0" presId="urn:microsoft.com/office/officeart/2005/8/layout/hierarchy1"/>
    <dgm:cxn modelId="{B7D2B4CB-7039-4834-82AA-AFF992480A17}" type="presParOf" srcId="{C41F739E-D469-4802-A135-1BC00B33AE76}" destId="{131621E7-24AA-4056-840E-8CA39215C6F5}" srcOrd="0" destOrd="0" presId="urn:microsoft.com/office/officeart/2005/8/layout/hierarchy1"/>
    <dgm:cxn modelId="{082A5EB5-BE7F-477A-A072-C45F6AA1CAE5}" type="presParOf" srcId="{131621E7-24AA-4056-840E-8CA39215C6F5}" destId="{D643981B-0CC2-4932-A848-2000C35CAD26}" srcOrd="0" destOrd="0" presId="urn:microsoft.com/office/officeart/2005/8/layout/hierarchy1"/>
    <dgm:cxn modelId="{14DEF4F1-C0E7-4852-8EE6-5FC27CF77281}" type="presParOf" srcId="{131621E7-24AA-4056-840E-8CA39215C6F5}" destId="{97311380-C68D-4D81-B3E0-9AC7F37D6923}" srcOrd="1" destOrd="0" presId="urn:microsoft.com/office/officeart/2005/8/layout/hierarchy1"/>
    <dgm:cxn modelId="{7F332003-119B-4D2B-8565-0B34ECA5E142}" type="presParOf" srcId="{C41F739E-D469-4802-A135-1BC00B33AE76}" destId="{D381652C-BA1A-4978-9DFC-6DB9E1E3F68E}" srcOrd="1" destOrd="0" presId="urn:microsoft.com/office/officeart/2005/8/layout/hierarchy1"/>
    <dgm:cxn modelId="{040A94BD-6733-4804-B30B-3DFEB581B81B}" type="presParOf" srcId="{FB41B075-48CC-4DCE-80A1-BCBB8F92279B}" destId="{B773FC0C-B041-424F-AB18-4417E8886FA8}" srcOrd="1" destOrd="0" presId="urn:microsoft.com/office/officeart/2005/8/layout/hierarchy1"/>
    <dgm:cxn modelId="{9D480002-E122-468F-96B2-9E1C0E34A3CB}" type="presParOf" srcId="{B773FC0C-B041-424F-AB18-4417E8886FA8}" destId="{E71A31D7-6D37-4CB9-B81A-D5E87E621556}" srcOrd="0" destOrd="0" presId="urn:microsoft.com/office/officeart/2005/8/layout/hierarchy1"/>
    <dgm:cxn modelId="{6354FA86-93B8-4FA8-8321-C61388210DFB}" type="presParOf" srcId="{E71A31D7-6D37-4CB9-B81A-D5E87E621556}" destId="{27DE1D15-909A-4761-9D58-15F78F84ADD7}" srcOrd="0" destOrd="0" presId="urn:microsoft.com/office/officeart/2005/8/layout/hierarchy1"/>
    <dgm:cxn modelId="{55A14A5D-91D1-4DFA-A722-B6DEC65E6980}" type="presParOf" srcId="{E71A31D7-6D37-4CB9-B81A-D5E87E621556}" destId="{6E180265-96CC-4C9B-8D40-1F0C308FBA01}" srcOrd="1" destOrd="0" presId="urn:microsoft.com/office/officeart/2005/8/layout/hierarchy1"/>
    <dgm:cxn modelId="{72A48684-4E6F-42C6-97D0-C77C58C752AF}" type="presParOf" srcId="{B773FC0C-B041-424F-AB18-4417E8886FA8}" destId="{7A9B80B0-DE76-436E-978A-0C7FB1A3A2B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15F864-0911-468E-B020-61530F89BF66}" type="doc">
      <dgm:prSet loTypeId="urn:microsoft.com/office/officeart/2005/8/layout/orgChart1" loCatId="hierarchy" qsTypeId="urn:microsoft.com/office/officeart/2005/8/quickstyle/simple1" qsCatId="simple" csTypeId="urn:microsoft.com/office/officeart/2005/8/colors/accent5_1" csCatId="accent5" phldr="1"/>
      <dgm:spPr/>
      <dgm:t>
        <a:bodyPr/>
        <a:lstStyle/>
        <a:p>
          <a:endParaRPr lang="en-GB"/>
        </a:p>
      </dgm:t>
    </dgm:pt>
    <dgm:pt modelId="{EB6AFC67-27EA-4D0E-BA9D-66DA186D2536}">
      <dgm:prSet phldrT="[Text]" custT="1"/>
      <dgm:spPr/>
      <dgm:t>
        <a:bodyPr/>
        <a:lstStyle/>
        <a:p>
          <a:r>
            <a:rPr lang="en-GB" sz="4000"/>
            <a:t>Owner</a:t>
          </a:r>
        </a:p>
      </dgm:t>
    </dgm:pt>
    <dgm:pt modelId="{9EF6C89E-1819-4B79-BA44-8BC19FD8B982}" type="parTrans" cxnId="{947624F6-2B6B-47FD-9CA3-063BD7CC2A23}">
      <dgm:prSet/>
      <dgm:spPr/>
      <dgm:t>
        <a:bodyPr/>
        <a:lstStyle/>
        <a:p>
          <a:endParaRPr lang="en-GB"/>
        </a:p>
      </dgm:t>
    </dgm:pt>
    <dgm:pt modelId="{4CCBB97E-23CB-4A43-B6D4-B753BF1E6ED5}" type="sibTrans" cxnId="{947624F6-2B6B-47FD-9CA3-063BD7CC2A23}">
      <dgm:prSet/>
      <dgm:spPr/>
      <dgm:t>
        <a:bodyPr/>
        <a:lstStyle/>
        <a:p>
          <a:endParaRPr lang="en-GB"/>
        </a:p>
      </dgm:t>
    </dgm:pt>
    <dgm:pt modelId="{3B80E607-049B-4607-BF93-E7D17E669854}" type="asst">
      <dgm:prSet phldrT="[Text]" custT="1"/>
      <dgm:spPr/>
      <dgm:t>
        <a:bodyPr/>
        <a:lstStyle/>
        <a:p>
          <a:r>
            <a:rPr lang="en-GB" sz="4000"/>
            <a:t>General</a:t>
          </a:r>
          <a:r>
            <a:rPr lang="en-GB" sz="4000" baseline="0"/>
            <a:t> Manager </a:t>
          </a:r>
          <a:endParaRPr lang="en-GB" sz="4000"/>
        </a:p>
      </dgm:t>
    </dgm:pt>
    <dgm:pt modelId="{1FED45C1-5498-4C0A-B8AA-9E971DCC299F}" type="parTrans" cxnId="{368B5434-B365-4E2E-84A3-DE2619E66E8C}">
      <dgm:prSet/>
      <dgm:spPr/>
      <dgm:t>
        <a:bodyPr/>
        <a:lstStyle/>
        <a:p>
          <a:endParaRPr lang="en-GB"/>
        </a:p>
      </dgm:t>
    </dgm:pt>
    <dgm:pt modelId="{6C2FA42B-FFDE-41C6-A2E1-95E5EE97C370}" type="sibTrans" cxnId="{368B5434-B365-4E2E-84A3-DE2619E66E8C}">
      <dgm:prSet/>
      <dgm:spPr/>
      <dgm:t>
        <a:bodyPr/>
        <a:lstStyle/>
        <a:p>
          <a:endParaRPr lang="en-GB"/>
        </a:p>
      </dgm:t>
    </dgm:pt>
    <dgm:pt modelId="{BC61F143-251D-4ACA-9961-5E2BC4CC5D2D}">
      <dgm:prSet phldrT="[Text]" custT="1"/>
      <dgm:spPr/>
      <dgm:t>
        <a:bodyPr/>
        <a:lstStyle/>
        <a:p>
          <a:r>
            <a:rPr lang="en-GB" sz="4000"/>
            <a:t>Part-time Assistant</a:t>
          </a:r>
        </a:p>
      </dgm:t>
    </dgm:pt>
    <dgm:pt modelId="{D0EB2497-C3A0-4F90-9375-14D81D4175E6}" type="parTrans" cxnId="{BF6C23F7-60AD-4CF6-8242-0C4D51563ED8}">
      <dgm:prSet/>
      <dgm:spPr/>
      <dgm:t>
        <a:bodyPr/>
        <a:lstStyle/>
        <a:p>
          <a:endParaRPr lang="en-GB"/>
        </a:p>
      </dgm:t>
    </dgm:pt>
    <dgm:pt modelId="{FE452334-35A0-4070-B087-2AC5611DF3E4}" type="sibTrans" cxnId="{BF6C23F7-60AD-4CF6-8242-0C4D51563ED8}">
      <dgm:prSet/>
      <dgm:spPr/>
      <dgm:t>
        <a:bodyPr/>
        <a:lstStyle/>
        <a:p>
          <a:endParaRPr lang="en-GB"/>
        </a:p>
      </dgm:t>
    </dgm:pt>
    <dgm:pt modelId="{0029901D-6228-4D07-A698-3AC437BC70FD}">
      <dgm:prSet phldrT="[Text]" custT="1"/>
      <dgm:spPr/>
      <dgm:t>
        <a:bodyPr/>
        <a:lstStyle/>
        <a:p>
          <a:r>
            <a:rPr lang="en-GB" sz="4000"/>
            <a:t>External Assistant</a:t>
          </a:r>
        </a:p>
      </dgm:t>
    </dgm:pt>
    <dgm:pt modelId="{409142F3-DD9B-44F8-892B-8456A0ACD234}" type="parTrans" cxnId="{C653585B-6DF8-4F8E-BDB7-0C0EBD957044}">
      <dgm:prSet/>
      <dgm:spPr/>
      <dgm:t>
        <a:bodyPr/>
        <a:lstStyle/>
        <a:p>
          <a:endParaRPr lang="en-GB"/>
        </a:p>
      </dgm:t>
    </dgm:pt>
    <dgm:pt modelId="{F562CF8A-6A80-4713-BA75-73B6154A4686}" type="sibTrans" cxnId="{C653585B-6DF8-4F8E-BDB7-0C0EBD957044}">
      <dgm:prSet/>
      <dgm:spPr/>
      <dgm:t>
        <a:bodyPr/>
        <a:lstStyle/>
        <a:p>
          <a:endParaRPr lang="en-GB"/>
        </a:p>
      </dgm:t>
    </dgm:pt>
    <dgm:pt modelId="{B9EE919A-12A5-40C3-8F08-8195917173A1}">
      <dgm:prSet phldrT="[Text]" custT="1"/>
      <dgm:spPr/>
      <dgm:t>
        <a:bodyPr/>
        <a:lstStyle/>
        <a:p>
          <a:r>
            <a:rPr lang="en-GB" sz="4000"/>
            <a:t>Chef</a:t>
          </a:r>
        </a:p>
      </dgm:t>
    </dgm:pt>
    <dgm:pt modelId="{E0A13495-6D72-471F-AACA-EA37CAF02BD2}" type="parTrans" cxnId="{C9FDA3BF-40F4-4BBD-BC08-97F604AD61F6}">
      <dgm:prSet/>
      <dgm:spPr/>
      <dgm:t>
        <a:bodyPr/>
        <a:lstStyle/>
        <a:p>
          <a:endParaRPr lang="en-GB"/>
        </a:p>
      </dgm:t>
    </dgm:pt>
    <dgm:pt modelId="{2E2CC41F-A77C-4843-BDA4-FC6961FC077A}" type="sibTrans" cxnId="{C9FDA3BF-40F4-4BBD-BC08-97F604AD61F6}">
      <dgm:prSet/>
      <dgm:spPr/>
      <dgm:t>
        <a:bodyPr/>
        <a:lstStyle/>
        <a:p>
          <a:endParaRPr lang="en-GB"/>
        </a:p>
      </dgm:t>
    </dgm:pt>
    <dgm:pt modelId="{70D529E8-620B-412E-9083-036120FDAAA3}" type="pres">
      <dgm:prSet presAssocID="{5E15F864-0911-468E-B020-61530F89BF66}" presName="hierChild1" presStyleCnt="0">
        <dgm:presLayoutVars>
          <dgm:orgChart val="1"/>
          <dgm:chPref val="1"/>
          <dgm:dir/>
          <dgm:animOne val="branch"/>
          <dgm:animLvl val="lvl"/>
          <dgm:resizeHandles/>
        </dgm:presLayoutVars>
      </dgm:prSet>
      <dgm:spPr/>
    </dgm:pt>
    <dgm:pt modelId="{5D065015-A6A9-4B9E-BA80-03CEC0158261}" type="pres">
      <dgm:prSet presAssocID="{EB6AFC67-27EA-4D0E-BA9D-66DA186D2536}" presName="hierRoot1" presStyleCnt="0">
        <dgm:presLayoutVars>
          <dgm:hierBranch val="init"/>
        </dgm:presLayoutVars>
      </dgm:prSet>
      <dgm:spPr/>
    </dgm:pt>
    <dgm:pt modelId="{E6056EA0-BA8A-4254-9263-615341A33A00}" type="pres">
      <dgm:prSet presAssocID="{EB6AFC67-27EA-4D0E-BA9D-66DA186D2536}" presName="rootComposite1" presStyleCnt="0"/>
      <dgm:spPr/>
    </dgm:pt>
    <dgm:pt modelId="{5CC51920-3F54-4FA1-BB2E-AA38E75829A9}" type="pres">
      <dgm:prSet presAssocID="{EB6AFC67-27EA-4D0E-BA9D-66DA186D2536}" presName="rootText1" presStyleLbl="node0" presStyleIdx="0" presStyleCnt="1" custLinFactNeighborX="-38928" custLinFactNeighborY="1392">
        <dgm:presLayoutVars>
          <dgm:chPref val="3"/>
        </dgm:presLayoutVars>
      </dgm:prSet>
      <dgm:spPr/>
    </dgm:pt>
    <dgm:pt modelId="{2877C824-458F-42FC-9280-ED55F3A2117B}" type="pres">
      <dgm:prSet presAssocID="{EB6AFC67-27EA-4D0E-BA9D-66DA186D2536}" presName="rootConnector1" presStyleLbl="node1" presStyleIdx="0" presStyleCnt="0"/>
      <dgm:spPr/>
    </dgm:pt>
    <dgm:pt modelId="{AAC76831-B3D9-455D-80CE-38BD7A02A1E5}" type="pres">
      <dgm:prSet presAssocID="{EB6AFC67-27EA-4D0E-BA9D-66DA186D2536}" presName="hierChild2" presStyleCnt="0"/>
      <dgm:spPr/>
    </dgm:pt>
    <dgm:pt modelId="{30624652-DEFF-4E7A-9209-BF8B4849241C}" type="pres">
      <dgm:prSet presAssocID="{D0EB2497-C3A0-4F90-9375-14D81D4175E6}" presName="Name37" presStyleLbl="parChTrans1D2" presStyleIdx="0" presStyleCnt="4"/>
      <dgm:spPr/>
    </dgm:pt>
    <dgm:pt modelId="{861B0028-4588-4D9E-9594-B29D7E89A202}" type="pres">
      <dgm:prSet presAssocID="{BC61F143-251D-4ACA-9961-5E2BC4CC5D2D}" presName="hierRoot2" presStyleCnt="0">
        <dgm:presLayoutVars>
          <dgm:hierBranch val="init"/>
        </dgm:presLayoutVars>
      </dgm:prSet>
      <dgm:spPr/>
    </dgm:pt>
    <dgm:pt modelId="{66EFC987-E964-4C02-A9CF-3B1B397B6704}" type="pres">
      <dgm:prSet presAssocID="{BC61F143-251D-4ACA-9961-5E2BC4CC5D2D}" presName="rootComposite" presStyleCnt="0"/>
      <dgm:spPr/>
    </dgm:pt>
    <dgm:pt modelId="{A194D75F-3317-4BDC-806A-0448325C6066}" type="pres">
      <dgm:prSet presAssocID="{BC61F143-251D-4ACA-9961-5E2BC4CC5D2D}" presName="rootText" presStyleLbl="node2" presStyleIdx="0" presStyleCnt="3" custLinFactNeighborX="894">
        <dgm:presLayoutVars>
          <dgm:chPref val="3"/>
        </dgm:presLayoutVars>
      </dgm:prSet>
      <dgm:spPr/>
    </dgm:pt>
    <dgm:pt modelId="{10B23164-81E5-4062-A310-D324DCAF1ED8}" type="pres">
      <dgm:prSet presAssocID="{BC61F143-251D-4ACA-9961-5E2BC4CC5D2D}" presName="rootConnector" presStyleLbl="node2" presStyleIdx="0" presStyleCnt="3"/>
      <dgm:spPr/>
    </dgm:pt>
    <dgm:pt modelId="{75AE3636-A878-4B91-9823-23C675F34EFC}" type="pres">
      <dgm:prSet presAssocID="{BC61F143-251D-4ACA-9961-5E2BC4CC5D2D}" presName="hierChild4" presStyleCnt="0"/>
      <dgm:spPr/>
    </dgm:pt>
    <dgm:pt modelId="{AD9F18E3-9DF2-40E8-94AC-7261EEFBE5BF}" type="pres">
      <dgm:prSet presAssocID="{BC61F143-251D-4ACA-9961-5E2BC4CC5D2D}" presName="hierChild5" presStyleCnt="0"/>
      <dgm:spPr/>
    </dgm:pt>
    <dgm:pt modelId="{127A5D12-FAE6-402C-8384-DDBDFC1E2745}" type="pres">
      <dgm:prSet presAssocID="{409142F3-DD9B-44F8-892B-8456A0ACD234}" presName="Name37" presStyleLbl="parChTrans1D2" presStyleIdx="1" presStyleCnt="4"/>
      <dgm:spPr/>
    </dgm:pt>
    <dgm:pt modelId="{6BA770AF-624B-432F-A541-C00A265DDF5F}" type="pres">
      <dgm:prSet presAssocID="{0029901D-6228-4D07-A698-3AC437BC70FD}" presName="hierRoot2" presStyleCnt="0">
        <dgm:presLayoutVars>
          <dgm:hierBranch val="init"/>
        </dgm:presLayoutVars>
      </dgm:prSet>
      <dgm:spPr/>
    </dgm:pt>
    <dgm:pt modelId="{2B5677D4-EDE9-4101-99E6-A4772ABBD30F}" type="pres">
      <dgm:prSet presAssocID="{0029901D-6228-4D07-A698-3AC437BC70FD}" presName="rootComposite" presStyleCnt="0"/>
      <dgm:spPr/>
    </dgm:pt>
    <dgm:pt modelId="{94E72B29-E96C-4E14-A152-5CAB2348E4A9}" type="pres">
      <dgm:prSet presAssocID="{0029901D-6228-4D07-A698-3AC437BC70FD}" presName="rootText" presStyleLbl="node2" presStyleIdx="1" presStyleCnt="3" custLinFactNeighborX="-2059" custLinFactNeighborY="210">
        <dgm:presLayoutVars>
          <dgm:chPref val="3"/>
        </dgm:presLayoutVars>
      </dgm:prSet>
      <dgm:spPr/>
    </dgm:pt>
    <dgm:pt modelId="{8D3B96B2-ACAE-415C-B457-FDC3C093A917}" type="pres">
      <dgm:prSet presAssocID="{0029901D-6228-4D07-A698-3AC437BC70FD}" presName="rootConnector" presStyleLbl="node2" presStyleIdx="1" presStyleCnt="3"/>
      <dgm:spPr/>
    </dgm:pt>
    <dgm:pt modelId="{CE3D6886-C2CE-41BB-A2E9-D2424BB6A9E5}" type="pres">
      <dgm:prSet presAssocID="{0029901D-6228-4D07-A698-3AC437BC70FD}" presName="hierChild4" presStyleCnt="0"/>
      <dgm:spPr/>
    </dgm:pt>
    <dgm:pt modelId="{01B0FD99-B6E5-44F5-86CC-8A933E9805EC}" type="pres">
      <dgm:prSet presAssocID="{0029901D-6228-4D07-A698-3AC437BC70FD}" presName="hierChild5" presStyleCnt="0"/>
      <dgm:spPr/>
    </dgm:pt>
    <dgm:pt modelId="{730BE5B9-3067-4FC6-B601-314DC4BADFAC}" type="pres">
      <dgm:prSet presAssocID="{E0A13495-6D72-471F-AACA-EA37CAF02BD2}" presName="Name37" presStyleLbl="parChTrans1D2" presStyleIdx="2" presStyleCnt="4"/>
      <dgm:spPr/>
    </dgm:pt>
    <dgm:pt modelId="{9488A4AE-1586-49CE-B60C-6FB9A16DB827}" type="pres">
      <dgm:prSet presAssocID="{B9EE919A-12A5-40C3-8F08-8195917173A1}" presName="hierRoot2" presStyleCnt="0">
        <dgm:presLayoutVars>
          <dgm:hierBranch val="init"/>
        </dgm:presLayoutVars>
      </dgm:prSet>
      <dgm:spPr/>
    </dgm:pt>
    <dgm:pt modelId="{D5F7AA9F-CE69-471B-92A7-C208F5BE820F}" type="pres">
      <dgm:prSet presAssocID="{B9EE919A-12A5-40C3-8F08-8195917173A1}" presName="rootComposite" presStyleCnt="0"/>
      <dgm:spPr/>
    </dgm:pt>
    <dgm:pt modelId="{4CBAB610-F7D5-45A9-9714-9F06750D3193}" type="pres">
      <dgm:prSet presAssocID="{B9EE919A-12A5-40C3-8F08-8195917173A1}" presName="rootText" presStyleLbl="node2" presStyleIdx="2" presStyleCnt="3">
        <dgm:presLayoutVars>
          <dgm:chPref val="3"/>
        </dgm:presLayoutVars>
      </dgm:prSet>
      <dgm:spPr/>
    </dgm:pt>
    <dgm:pt modelId="{2DB2FE34-DCAC-4D04-BE66-9A60AA4D672C}" type="pres">
      <dgm:prSet presAssocID="{B9EE919A-12A5-40C3-8F08-8195917173A1}" presName="rootConnector" presStyleLbl="node2" presStyleIdx="2" presStyleCnt="3"/>
      <dgm:spPr/>
    </dgm:pt>
    <dgm:pt modelId="{54851526-432F-4089-BC38-13FC614EF4E0}" type="pres">
      <dgm:prSet presAssocID="{B9EE919A-12A5-40C3-8F08-8195917173A1}" presName="hierChild4" presStyleCnt="0"/>
      <dgm:spPr/>
    </dgm:pt>
    <dgm:pt modelId="{C23E0DCE-EF94-4CF9-8B0F-D037D4873DCF}" type="pres">
      <dgm:prSet presAssocID="{B9EE919A-12A5-40C3-8F08-8195917173A1}" presName="hierChild5" presStyleCnt="0"/>
      <dgm:spPr/>
    </dgm:pt>
    <dgm:pt modelId="{9B2D090F-989E-47EB-8331-41AC4627E65E}" type="pres">
      <dgm:prSet presAssocID="{EB6AFC67-27EA-4D0E-BA9D-66DA186D2536}" presName="hierChild3" presStyleCnt="0"/>
      <dgm:spPr/>
    </dgm:pt>
    <dgm:pt modelId="{19F3048E-FC95-458A-B909-F23DD963B4CB}" type="pres">
      <dgm:prSet presAssocID="{1FED45C1-5498-4C0A-B8AA-9E971DCC299F}" presName="Name111" presStyleLbl="parChTrans1D2" presStyleIdx="3" presStyleCnt="4"/>
      <dgm:spPr/>
    </dgm:pt>
    <dgm:pt modelId="{5FC72336-3423-4C40-BD5A-B2DE2D4D70CD}" type="pres">
      <dgm:prSet presAssocID="{3B80E607-049B-4607-BF93-E7D17E669854}" presName="hierRoot3" presStyleCnt="0">
        <dgm:presLayoutVars>
          <dgm:hierBranch val="init"/>
        </dgm:presLayoutVars>
      </dgm:prSet>
      <dgm:spPr/>
    </dgm:pt>
    <dgm:pt modelId="{B6EA9EB7-C109-4F1A-9DE5-DB05C2D16F4F}" type="pres">
      <dgm:prSet presAssocID="{3B80E607-049B-4607-BF93-E7D17E669854}" presName="rootComposite3" presStyleCnt="0"/>
      <dgm:spPr/>
    </dgm:pt>
    <dgm:pt modelId="{739BF71A-115D-4FC4-90F4-130D0AAED052}" type="pres">
      <dgm:prSet presAssocID="{3B80E607-049B-4607-BF93-E7D17E669854}" presName="rootText3" presStyleLbl="asst1" presStyleIdx="0" presStyleCnt="1" custLinFactNeighborX="24162" custLinFactNeighborY="1790">
        <dgm:presLayoutVars>
          <dgm:chPref val="3"/>
        </dgm:presLayoutVars>
      </dgm:prSet>
      <dgm:spPr/>
    </dgm:pt>
    <dgm:pt modelId="{98DF88E2-B484-4FCE-B158-BD7933550672}" type="pres">
      <dgm:prSet presAssocID="{3B80E607-049B-4607-BF93-E7D17E669854}" presName="rootConnector3" presStyleLbl="asst1" presStyleIdx="0" presStyleCnt="1"/>
      <dgm:spPr/>
    </dgm:pt>
    <dgm:pt modelId="{D5AE3639-EA99-49C9-924B-684C45BA53B5}" type="pres">
      <dgm:prSet presAssocID="{3B80E607-049B-4607-BF93-E7D17E669854}" presName="hierChild6" presStyleCnt="0"/>
      <dgm:spPr/>
    </dgm:pt>
    <dgm:pt modelId="{3DCB9E82-677C-4ACA-9476-89DE2E3260FB}" type="pres">
      <dgm:prSet presAssocID="{3B80E607-049B-4607-BF93-E7D17E669854}" presName="hierChild7" presStyleCnt="0"/>
      <dgm:spPr/>
    </dgm:pt>
  </dgm:ptLst>
  <dgm:cxnLst>
    <dgm:cxn modelId="{2DCFCE05-E798-4961-AD71-2F38EDDFC03B}" type="presOf" srcId="{BC61F143-251D-4ACA-9961-5E2BC4CC5D2D}" destId="{10B23164-81E5-4062-A310-D324DCAF1ED8}" srcOrd="1" destOrd="0" presId="urn:microsoft.com/office/officeart/2005/8/layout/orgChart1"/>
    <dgm:cxn modelId="{0619AB16-6983-463D-B75F-1B2EFF829A03}" type="presOf" srcId="{B9EE919A-12A5-40C3-8F08-8195917173A1}" destId="{2DB2FE34-DCAC-4D04-BE66-9A60AA4D672C}" srcOrd="1" destOrd="0" presId="urn:microsoft.com/office/officeart/2005/8/layout/orgChart1"/>
    <dgm:cxn modelId="{840ADC23-8E94-4BBC-AB66-CBCC888DA3F4}" type="presOf" srcId="{EB6AFC67-27EA-4D0E-BA9D-66DA186D2536}" destId="{2877C824-458F-42FC-9280-ED55F3A2117B}" srcOrd="1" destOrd="0" presId="urn:microsoft.com/office/officeart/2005/8/layout/orgChart1"/>
    <dgm:cxn modelId="{9C30C628-363C-465E-83B6-43145D96426F}" type="presOf" srcId="{B9EE919A-12A5-40C3-8F08-8195917173A1}" destId="{4CBAB610-F7D5-45A9-9714-9F06750D3193}" srcOrd="0" destOrd="0" presId="urn:microsoft.com/office/officeart/2005/8/layout/orgChart1"/>
    <dgm:cxn modelId="{64A96A2A-C859-41DF-8D79-18BC5606AA9B}" type="presOf" srcId="{409142F3-DD9B-44F8-892B-8456A0ACD234}" destId="{127A5D12-FAE6-402C-8384-DDBDFC1E2745}" srcOrd="0" destOrd="0" presId="urn:microsoft.com/office/officeart/2005/8/layout/orgChart1"/>
    <dgm:cxn modelId="{0BF3592B-8C74-4945-9F5F-613AC5334030}" type="presOf" srcId="{0029901D-6228-4D07-A698-3AC437BC70FD}" destId="{94E72B29-E96C-4E14-A152-5CAB2348E4A9}" srcOrd="0" destOrd="0" presId="urn:microsoft.com/office/officeart/2005/8/layout/orgChart1"/>
    <dgm:cxn modelId="{368B5434-B365-4E2E-84A3-DE2619E66E8C}" srcId="{EB6AFC67-27EA-4D0E-BA9D-66DA186D2536}" destId="{3B80E607-049B-4607-BF93-E7D17E669854}" srcOrd="0" destOrd="0" parTransId="{1FED45C1-5498-4C0A-B8AA-9E971DCC299F}" sibTransId="{6C2FA42B-FFDE-41C6-A2E1-95E5EE97C370}"/>
    <dgm:cxn modelId="{72C3B635-659D-4C76-99F9-A0A48E5A2AB3}" type="presOf" srcId="{EB6AFC67-27EA-4D0E-BA9D-66DA186D2536}" destId="{5CC51920-3F54-4FA1-BB2E-AA38E75829A9}" srcOrd="0" destOrd="0" presId="urn:microsoft.com/office/officeart/2005/8/layout/orgChart1"/>
    <dgm:cxn modelId="{C653585B-6DF8-4F8E-BDB7-0C0EBD957044}" srcId="{EB6AFC67-27EA-4D0E-BA9D-66DA186D2536}" destId="{0029901D-6228-4D07-A698-3AC437BC70FD}" srcOrd="2" destOrd="0" parTransId="{409142F3-DD9B-44F8-892B-8456A0ACD234}" sibTransId="{F562CF8A-6A80-4713-BA75-73B6154A4686}"/>
    <dgm:cxn modelId="{F5C0776A-20D0-4C65-8BE2-6F2509E4CF72}" type="presOf" srcId="{BC61F143-251D-4ACA-9961-5E2BC4CC5D2D}" destId="{A194D75F-3317-4BDC-806A-0448325C6066}" srcOrd="0" destOrd="0" presId="urn:microsoft.com/office/officeart/2005/8/layout/orgChart1"/>
    <dgm:cxn modelId="{CFCE9873-4CEF-4C2C-A76E-ACE3510409DA}" type="presOf" srcId="{3B80E607-049B-4607-BF93-E7D17E669854}" destId="{739BF71A-115D-4FC4-90F4-130D0AAED052}" srcOrd="0" destOrd="0" presId="urn:microsoft.com/office/officeart/2005/8/layout/orgChart1"/>
    <dgm:cxn modelId="{10D8A889-15AD-4B18-97A8-EE07DB6EA508}" type="presOf" srcId="{5E15F864-0911-468E-B020-61530F89BF66}" destId="{70D529E8-620B-412E-9083-036120FDAAA3}" srcOrd="0" destOrd="0" presId="urn:microsoft.com/office/officeart/2005/8/layout/orgChart1"/>
    <dgm:cxn modelId="{670E27A5-FEAC-43D6-BC25-4B945CFE18C8}" type="presOf" srcId="{3B80E607-049B-4607-BF93-E7D17E669854}" destId="{98DF88E2-B484-4FCE-B158-BD7933550672}" srcOrd="1" destOrd="0" presId="urn:microsoft.com/office/officeart/2005/8/layout/orgChart1"/>
    <dgm:cxn modelId="{C9FDA3BF-40F4-4BBD-BC08-97F604AD61F6}" srcId="{EB6AFC67-27EA-4D0E-BA9D-66DA186D2536}" destId="{B9EE919A-12A5-40C3-8F08-8195917173A1}" srcOrd="3" destOrd="0" parTransId="{E0A13495-6D72-471F-AACA-EA37CAF02BD2}" sibTransId="{2E2CC41F-A77C-4843-BDA4-FC6961FC077A}"/>
    <dgm:cxn modelId="{0E1E69D3-7392-473B-9D8A-0179977A6ADF}" type="presOf" srcId="{D0EB2497-C3A0-4F90-9375-14D81D4175E6}" destId="{30624652-DEFF-4E7A-9209-BF8B4849241C}" srcOrd="0" destOrd="0" presId="urn:microsoft.com/office/officeart/2005/8/layout/orgChart1"/>
    <dgm:cxn modelId="{7EA1B0F2-F769-4EA5-B6A0-3AC7014A675E}" type="presOf" srcId="{E0A13495-6D72-471F-AACA-EA37CAF02BD2}" destId="{730BE5B9-3067-4FC6-B601-314DC4BADFAC}" srcOrd="0" destOrd="0" presId="urn:microsoft.com/office/officeart/2005/8/layout/orgChart1"/>
    <dgm:cxn modelId="{BD8DFEF4-B13C-41F7-AE22-FF0C91A23EB2}" type="presOf" srcId="{0029901D-6228-4D07-A698-3AC437BC70FD}" destId="{8D3B96B2-ACAE-415C-B457-FDC3C093A917}" srcOrd="1" destOrd="0" presId="urn:microsoft.com/office/officeart/2005/8/layout/orgChart1"/>
    <dgm:cxn modelId="{947624F6-2B6B-47FD-9CA3-063BD7CC2A23}" srcId="{5E15F864-0911-468E-B020-61530F89BF66}" destId="{EB6AFC67-27EA-4D0E-BA9D-66DA186D2536}" srcOrd="0" destOrd="0" parTransId="{9EF6C89E-1819-4B79-BA44-8BC19FD8B982}" sibTransId="{4CCBB97E-23CB-4A43-B6D4-B753BF1E6ED5}"/>
    <dgm:cxn modelId="{6BE57AF6-6D0F-4540-B61F-66F8D0831CB4}" type="presOf" srcId="{1FED45C1-5498-4C0A-B8AA-9E971DCC299F}" destId="{19F3048E-FC95-458A-B909-F23DD963B4CB}" srcOrd="0" destOrd="0" presId="urn:microsoft.com/office/officeart/2005/8/layout/orgChart1"/>
    <dgm:cxn modelId="{BF6C23F7-60AD-4CF6-8242-0C4D51563ED8}" srcId="{EB6AFC67-27EA-4D0E-BA9D-66DA186D2536}" destId="{BC61F143-251D-4ACA-9961-5E2BC4CC5D2D}" srcOrd="1" destOrd="0" parTransId="{D0EB2497-C3A0-4F90-9375-14D81D4175E6}" sibTransId="{FE452334-35A0-4070-B087-2AC5611DF3E4}"/>
    <dgm:cxn modelId="{DD65E891-7A19-4032-B201-E8974CC71100}" type="presParOf" srcId="{70D529E8-620B-412E-9083-036120FDAAA3}" destId="{5D065015-A6A9-4B9E-BA80-03CEC0158261}" srcOrd="0" destOrd="0" presId="urn:microsoft.com/office/officeart/2005/8/layout/orgChart1"/>
    <dgm:cxn modelId="{6FBF32C4-717B-4394-B883-BA23681CDFDE}" type="presParOf" srcId="{5D065015-A6A9-4B9E-BA80-03CEC0158261}" destId="{E6056EA0-BA8A-4254-9263-615341A33A00}" srcOrd="0" destOrd="0" presId="urn:microsoft.com/office/officeart/2005/8/layout/orgChart1"/>
    <dgm:cxn modelId="{F86C3AFD-15ED-4ECB-8353-BB72EA2DC43D}" type="presParOf" srcId="{E6056EA0-BA8A-4254-9263-615341A33A00}" destId="{5CC51920-3F54-4FA1-BB2E-AA38E75829A9}" srcOrd="0" destOrd="0" presId="urn:microsoft.com/office/officeart/2005/8/layout/orgChart1"/>
    <dgm:cxn modelId="{0E97606D-29C0-4F48-B243-8B268165C316}" type="presParOf" srcId="{E6056EA0-BA8A-4254-9263-615341A33A00}" destId="{2877C824-458F-42FC-9280-ED55F3A2117B}" srcOrd="1" destOrd="0" presId="urn:microsoft.com/office/officeart/2005/8/layout/orgChart1"/>
    <dgm:cxn modelId="{1DD233ED-0C65-47D0-903E-426B0B1254B6}" type="presParOf" srcId="{5D065015-A6A9-4B9E-BA80-03CEC0158261}" destId="{AAC76831-B3D9-455D-80CE-38BD7A02A1E5}" srcOrd="1" destOrd="0" presId="urn:microsoft.com/office/officeart/2005/8/layout/orgChart1"/>
    <dgm:cxn modelId="{68CE8627-A502-4819-937A-A8C8E2B4730A}" type="presParOf" srcId="{AAC76831-B3D9-455D-80CE-38BD7A02A1E5}" destId="{30624652-DEFF-4E7A-9209-BF8B4849241C}" srcOrd="0" destOrd="0" presId="urn:microsoft.com/office/officeart/2005/8/layout/orgChart1"/>
    <dgm:cxn modelId="{1273A33C-8913-43A5-9D72-3875437841C2}" type="presParOf" srcId="{AAC76831-B3D9-455D-80CE-38BD7A02A1E5}" destId="{861B0028-4588-4D9E-9594-B29D7E89A202}" srcOrd="1" destOrd="0" presId="urn:microsoft.com/office/officeart/2005/8/layout/orgChart1"/>
    <dgm:cxn modelId="{F75AFCB2-3B55-4099-AFC6-7615778BC553}" type="presParOf" srcId="{861B0028-4588-4D9E-9594-B29D7E89A202}" destId="{66EFC987-E964-4C02-A9CF-3B1B397B6704}" srcOrd="0" destOrd="0" presId="urn:microsoft.com/office/officeart/2005/8/layout/orgChart1"/>
    <dgm:cxn modelId="{2B951D39-B00D-4696-BA9A-991C755DB505}" type="presParOf" srcId="{66EFC987-E964-4C02-A9CF-3B1B397B6704}" destId="{A194D75F-3317-4BDC-806A-0448325C6066}" srcOrd="0" destOrd="0" presId="urn:microsoft.com/office/officeart/2005/8/layout/orgChart1"/>
    <dgm:cxn modelId="{A7323B89-2021-4DD2-95EC-DFBC37143A00}" type="presParOf" srcId="{66EFC987-E964-4C02-A9CF-3B1B397B6704}" destId="{10B23164-81E5-4062-A310-D324DCAF1ED8}" srcOrd="1" destOrd="0" presId="urn:microsoft.com/office/officeart/2005/8/layout/orgChart1"/>
    <dgm:cxn modelId="{AC4A436B-FC7E-4984-846F-29AC15A3D5E8}" type="presParOf" srcId="{861B0028-4588-4D9E-9594-B29D7E89A202}" destId="{75AE3636-A878-4B91-9823-23C675F34EFC}" srcOrd="1" destOrd="0" presId="urn:microsoft.com/office/officeart/2005/8/layout/orgChart1"/>
    <dgm:cxn modelId="{7AD09CB7-30B2-4B06-BE4F-7B6EA6554F2A}" type="presParOf" srcId="{861B0028-4588-4D9E-9594-B29D7E89A202}" destId="{AD9F18E3-9DF2-40E8-94AC-7261EEFBE5BF}" srcOrd="2" destOrd="0" presId="urn:microsoft.com/office/officeart/2005/8/layout/orgChart1"/>
    <dgm:cxn modelId="{043F3006-3F3C-4BC3-98E2-F4D8FB46BC51}" type="presParOf" srcId="{AAC76831-B3D9-455D-80CE-38BD7A02A1E5}" destId="{127A5D12-FAE6-402C-8384-DDBDFC1E2745}" srcOrd="2" destOrd="0" presId="urn:microsoft.com/office/officeart/2005/8/layout/orgChart1"/>
    <dgm:cxn modelId="{6A7896E9-42EE-4ADC-A79D-D47370A42BC8}" type="presParOf" srcId="{AAC76831-B3D9-455D-80CE-38BD7A02A1E5}" destId="{6BA770AF-624B-432F-A541-C00A265DDF5F}" srcOrd="3" destOrd="0" presId="urn:microsoft.com/office/officeart/2005/8/layout/orgChart1"/>
    <dgm:cxn modelId="{2FD87A13-9D7A-45C4-B955-482A15641858}" type="presParOf" srcId="{6BA770AF-624B-432F-A541-C00A265DDF5F}" destId="{2B5677D4-EDE9-4101-99E6-A4772ABBD30F}" srcOrd="0" destOrd="0" presId="urn:microsoft.com/office/officeart/2005/8/layout/orgChart1"/>
    <dgm:cxn modelId="{2F28D806-4F09-450A-A670-5E9A4684D770}" type="presParOf" srcId="{2B5677D4-EDE9-4101-99E6-A4772ABBD30F}" destId="{94E72B29-E96C-4E14-A152-5CAB2348E4A9}" srcOrd="0" destOrd="0" presId="urn:microsoft.com/office/officeart/2005/8/layout/orgChart1"/>
    <dgm:cxn modelId="{6F64DF6B-305E-4404-9A6B-9A3C3A96A933}" type="presParOf" srcId="{2B5677D4-EDE9-4101-99E6-A4772ABBD30F}" destId="{8D3B96B2-ACAE-415C-B457-FDC3C093A917}" srcOrd="1" destOrd="0" presId="urn:microsoft.com/office/officeart/2005/8/layout/orgChart1"/>
    <dgm:cxn modelId="{89CE5B9A-058F-4041-A3F5-2032F45EC7DD}" type="presParOf" srcId="{6BA770AF-624B-432F-A541-C00A265DDF5F}" destId="{CE3D6886-C2CE-41BB-A2E9-D2424BB6A9E5}" srcOrd="1" destOrd="0" presId="urn:microsoft.com/office/officeart/2005/8/layout/orgChart1"/>
    <dgm:cxn modelId="{62F353BC-C2FD-4EE4-AF26-D01829E357D0}" type="presParOf" srcId="{6BA770AF-624B-432F-A541-C00A265DDF5F}" destId="{01B0FD99-B6E5-44F5-86CC-8A933E9805EC}" srcOrd="2" destOrd="0" presId="urn:microsoft.com/office/officeart/2005/8/layout/orgChart1"/>
    <dgm:cxn modelId="{56047CBF-902C-45E0-800F-3C637F824251}" type="presParOf" srcId="{AAC76831-B3D9-455D-80CE-38BD7A02A1E5}" destId="{730BE5B9-3067-4FC6-B601-314DC4BADFAC}" srcOrd="4" destOrd="0" presId="urn:microsoft.com/office/officeart/2005/8/layout/orgChart1"/>
    <dgm:cxn modelId="{5A4B5415-6822-4976-BE4E-16E9F451FB49}" type="presParOf" srcId="{AAC76831-B3D9-455D-80CE-38BD7A02A1E5}" destId="{9488A4AE-1586-49CE-B60C-6FB9A16DB827}" srcOrd="5" destOrd="0" presId="urn:microsoft.com/office/officeart/2005/8/layout/orgChart1"/>
    <dgm:cxn modelId="{3696B941-2FC3-4368-9B9E-726A31FCFE4A}" type="presParOf" srcId="{9488A4AE-1586-49CE-B60C-6FB9A16DB827}" destId="{D5F7AA9F-CE69-471B-92A7-C208F5BE820F}" srcOrd="0" destOrd="0" presId="urn:microsoft.com/office/officeart/2005/8/layout/orgChart1"/>
    <dgm:cxn modelId="{67619AFA-DD7E-4EAB-AFE5-F4D21195CA6B}" type="presParOf" srcId="{D5F7AA9F-CE69-471B-92A7-C208F5BE820F}" destId="{4CBAB610-F7D5-45A9-9714-9F06750D3193}" srcOrd="0" destOrd="0" presId="urn:microsoft.com/office/officeart/2005/8/layout/orgChart1"/>
    <dgm:cxn modelId="{BC185168-415C-4FFF-AF1C-27ABAA2B4419}" type="presParOf" srcId="{D5F7AA9F-CE69-471B-92A7-C208F5BE820F}" destId="{2DB2FE34-DCAC-4D04-BE66-9A60AA4D672C}" srcOrd="1" destOrd="0" presId="urn:microsoft.com/office/officeart/2005/8/layout/orgChart1"/>
    <dgm:cxn modelId="{CC07EB44-3DC0-4232-9871-44D40D82CDE2}" type="presParOf" srcId="{9488A4AE-1586-49CE-B60C-6FB9A16DB827}" destId="{54851526-432F-4089-BC38-13FC614EF4E0}" srcOrd="1" destOrd="0" presId="urn:microsoft.com/office/officeart/2005/8/layout/orgChart1"/>
    <dgm:cxn modelId="{F1AA963B-664E-4E4D-941D-78D8579FE6E7}" type="presParOf" srcId="{9488A4AE-1586-49CE-B60C-6FB9A16DB827}" destId="{C23E0DCE-EF94-4CF9-8B0F-D037D4873DCF}" srcOrd="2" destOrd="0" presId="urn:microsoft.com/office/officeart/2005/8/layout/orgChart1"/>
    <dgm:cxn modelId="{20906795-CB6D-4BD6-8B7F-FFD2357442C7}" type="presParOf" srcId="{5D065015-A6A9-4B9E-BA80-03CEC0158261}" destId="{9B2D090F-989E-47EB-8331-41AC4627E65E}" srcOrd="2" destOrd="0" presId="urn:microsoft.com/office/officeart/2005/8/layout/orgChart1"/>
    <dgm:cxn modelId="{BD59E085-4281-46A9-AA9B-C5674E9F9BDD}" type="presParOf" srcId="{9B2D090F-989E-47EB-8331-41AC4627E65E}" destId="{19F3048E-FC95-458A-B909-F23DD963B4CB}" srcOrd="0" destOrd="0" presId="urn:microsoft.com/office/officeart/2005/8/layout/orgChart1"/>
    <dgm:cxn modelId="{602F1C7F-D175-4DF6-8836-5CFA42B0C21E}" type="presParOf" srcId="{9B2D090F-989E-47EB-8331-41AC4627E65E}" destId="{5FC72336-3423-4C40-BD5A-B2DE2D4D70CD}" srcOrd="1" destOrd="0" presId="urn:microsoft.com/office/officeart/2005/8/layout/orgChart1"/>
    <dgm:cxn modelId="{C29EB26C-7F59-424A-924D-D77AFF1E9132}" type="presParOf" srcId="{5FC72336-3423-4C40-BD5A-B2DE2D4D70CD}" destId="{B6EA9EB7-C109-4F1A-9DE5-DB05C2D16F4F}" srcOrd="0" destOrd="0" presId="urn:microsoft.com/office/officeart/2005/8/layout/orgChart1"/>
    <dgm:cxn modelId="{D1480801-36FE-4020-83B7-91DA037FF7B3}" type="presParOf" srcId="{B6EA9EB7-C109-4F1A-9DE5-DB05C2D16F4F}" destId="{739BF71A-115D-4FC4-90F4-130D0AAED052}" srcOrd="0" destOrd="0" presId="urn:microsoft.com/office/officeart/2005/8/layout/orgChart1"/>
    <dgm:cxn modelId="{CBDF1E79-40F0-4272-B051-298A1F620D7F}" type="presParOf" srcId="{B6EA9EB7-C109-4F1A-9DE5-DB05C2D16F4F}" destId="{98DF88E2-B484-4FCE-B158-BD7933550672}" srcOrd="1" destOrd="0" presId="urn:microsoft.com/office/officeart/2005/8/layout/orgChart1"/>
    <dgm:cxn modelId="{585FA581-8821-4578-8B4F-797E002AC2F2}" type="presParOf" srcId="{5FC72336-3423-4C40-BD5A-B2DE2D4D70CD}" destId="{D5AE3639-EA99-49C9-924B-684C45BA53B5}" srcOrd="1" destOrd="0" presId="urn:microsoft.com/office/officeart/2005/8/layout/orgChart1"/>
    <dgm:cxn modelId="{08D5AA27-A2E0-4BA7-A159-12D3C4C9D2C6}" type="presParOf" srcId="{5FC72336-3423-4C40-BD5A-B2DE2D4D70CD}" destId="{3DCB9E82-677C-4ACA-9476-89DE2E3260F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AABE07-EF2A-46DA-9128-4D70E9AF609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D7DF69F-744A-486A-8EB0-2A44C38C9A0D}">
      <dgm:prSet/>
      <dgm:spPr/>
      <dgm:t>
        <a:bodyPr/>
        <a:lstStyle/>
        <a:p>
          <a:pPr>
            <a:lnSpc>
              <a:spcPct val="100000"/>
            </a:lnSpc>
          </a:pPr>
          <a:r>
            <a:rPr lang="en-GB"/>
            <a:t>1.</a:t>
          </a:r>
          <a:r>
            <a:rPr lang="en-GB" b="1"/>
            <a:t>External Factors- </a:t>
          </a:r>
          <a:br>
            <a:rPr lang="en-GB"/>
          </a:br>
          <a:r>
            <a:rPr lang="en-GB" b="1"/>
            <a:t>Political</a:t>
          </a:r>
          <a:r>
            <a:rPr lang="en-GB"/>
            <a:t>: Must comply with street trading licenses and food hygiene regulations. Complying with these ensures my cart can legally operate without fines.</a:t>
          </a:r>
          <a:endParaRPr lang="en-US"/>
        </a:p>
      </dgm:t>
    </dgm:pt>
    <dgm:pt modelId="{7866F4EC-E527-45A2-ACAB-8AF6D1688F2B}" type="parTrans" cxnId="{015C4FAC-A683-4512-870E-8D1466BF774C}">
      <dgm:prSet/>
      <dgm:spPr/>
      <dgm:t>
        <a:bodyPr/>
        <a:lstStyle/>
        <a:p>
          <a:endParaRPr lang="en-US"/>
        </a:p>
      </dgm:t>
    </dgm:pt>
    <dgm:pt modelId="{4B8A0CBB-8944-4D45-B224-D21322C21B9A}" type="sibTrans" cxnId="{015C4FAC-A683-4512-870E-8D1466BF774C}">
      <dgm:prSet/>
      <dgm:spPr/>
      <dgm:t>
        <a:bodyPr/>
        <a:lstStyle/>
        <a:p>
          <a:pPr>
            <a:lnSpc>
              <a:spcPct val="100000"/>
            </a:lnSpc>
          </a:pPr>
          <a:endParaRPr lang="en-US"/>
        </a:p>
      </dgm:t>
    </dgm:pt>
    <dgm:pt modelId="{C6CE901B-3BDB-4BAC-9D50-CA0220C0B689}">
      <dgm:prSet/>
      <dgm:spPr/>
      <dgm:t>
        <a:bodyPr/>
        <a:lstStyle/>
        <a:p>
          <a:pPr>
            <a:lnSpc>
              <a:spcPct val="100000"/>
            </a:lnSpc>
          </a:pPr>
          <a:r>
            <a:rPr lang="en-GB" b="1"/>
            <a:t>Economic</a:t>
          </a:r>
          <a:r>
            <a:rPr lang="en-GB"/>
            <a:t>: During economic slowdown, customer tend to reduce spending on dining out but seek affordable, like my food cart. So, this can increase demand for my affordable wraps and smoothies.</a:t>
          </a:r>
          <a:endParaRPr lang="en-US"/>
        </a:p>
      </dgm:t>
    </dgm:pt>
    <dgm:pt modelId="{0EE24012-AC13-4A29-B7DD-C96F02F02CED}" type="parTrans" cxnId="{2DFB4D59-C290-473D-9244-98F6CF234E3C}">
      <dgm:prSet/>
      <dgm:spPr/>
      <dgm:t>
        <a:bodyPr/>
        <a:lstStyle/>
        <a:p>
          <a:endParaRPr lang="en-US"/>
        </a:p>
      </dgm:t>
    </dgm:pt>
    <dgm:pt modelId="{8EFF58C6-6946-4FB0-BED1-19F72EC63A40}" type="sibTrans" cxnId="{2DFB4D59-C290-473D-9244-98F6CF234E3C}">
      <dgm:prSet/>
      <dgm:spPr/>
      <dgm:t>
        <a:bodyPr/>
        <a:lstStyle/>
        <a:p>
          <a:pPr>
            <a:lnSpc>
              <a:spcPct val="100000"/>
            </a:lnSpc>
          </a:pPr>
          <a:endParaRPr lang="en-US"/>
        </a:p>
      </dgm:t>
    </dgm:pt>
    <dgm:pt modelId="{B216170A-1F1D-4652-80E3-854EA5A6EF0A}">
      <dgm:prSet/>
      <dgm:spPr/>
      <dgm:t>
        <a:bodyPr/>
        <a:lstStyle/>
        <a:p>
          <a:pPr>
            <a:lnSpc>
              <a:spcPct val="100000"/>
            </a:lnSpc>
          </a:pPr>
          <a:r>
            <a:rPr lang="en-GB" b="1"/>
            <a:t>Social</a:t>
          </a:r>
          <a:r>
            <a:rPr lang="en-GB"/>
            <a:t>: The rising popularity of street food among younger generations creates a positive environment for my business. Also, people enjoy informal dining and trying new flavors, which support my concept.</a:t>
          </a:r>
          <a:endParaRPr lang="en-US"/>
        </a:p>
      </dgm:t>
    </dgm:pt>
    <dgm:pt modelId="{20B6B164-45C8-44D5-ACE0-8D9CD8723A74}" type="parTrans" cxnId="{E1F88EE7-F3BC-48CC-8929-C8B5A73D771A}">
      <dgm:prSet/>
      <dgm:spPr/>
      <dgm:t>
        <a:bodyPr/>
        <a:lstStyle/>
        <a:p>
          <a:endParaRPr lang="en-US"/>
        </a:p>
      </dgm:t>
    </dgm:pt>
    <dgm:pt modelId="{BCFA1F5B-03C4-4708-85F1-758ED404E519}" type="sibTrans" cxnId="{E1F88EE7-F3BC-48CC-8929-C8B5A73D771A}">
      <dgm:prSet/>
      <dgm:spPr/>
      <dgm:t>
        <a:bodyPr/>
        <a:lstStyle/>
        <a:p>
          <a:pPr>
            <a:lnSpc>
              <a:spcPct val="100000"/>
            </a:lnSpc>
          </a:pPr>
          <a:endParaRPr lang="en-US"/>
        </a:p>
      </dgm:t>
    </dgm:pt>
    <dgm:pt modelId="{A6557384-7D8B-4A8E-A3CA-2B69964FE4E4}">
      <dgm:prSet/>
      <dgm:spPr/>
      <dgm:t>
        <a:bodyPr/>
        <a:lstStyle/>
        <a:p>
          <a:pPr>
            <a:lnSpc>
              <a:spcPct val="100000"/>
            </a:lnSpc>
          </a:pPr>
          <a:r>
            <a:rPr lang="en-GB" b="1"/>
            <a:t>Technological</a:t>
          </a:r>
          <a:r>
            <a:rPr lang="en-GB"/>
            <a:t>: Using mobile payment for fast in cashless service really so quick to pay in even busy time. Also, possible to order through food delivery apps through technological factor.</a:t>
          </a:r>
          <a:endParaRPr lang="en-US"/>
        </a:p>
      </dgm:t>
    </dgm:pt>
    <dgm:pt modelId="{E465F3DA-C8D0-4918-87D3-E60FDF9CE38A}" type="parTrans" cxnId="{31E9BD6B-BB7E-4070-A6D5-8A1A9D436B59}">
      <dgm:prSet/>
      <dgm:spPr/>
      <dgm:t>
        <a:bodyPr/>
        <a:lstStyle/>
        <a:p>
          <a:endParaRPr lang="en-US"/>
        </a:p>
      </dgm:t>
    </dgm:pt>
    <dgm:pt modelId="{6574F56A-2E73-43E9-A302-B8540B4732D2}" type="sibTrans" cxnId="{31E9BD6B-BB7E-4070-A6D5-8A1A9D436B59}">
      <dgm:prSet/>
      <dgm:spPr/>
      <dgm:t>
        <a:bodyPr/>
        <a:lstStyle/>
        <a:p>
          <a:endParaRPr lang="en-US"/>
        </a:p>
      </dgm:t>
    </dgm:pt>
    <dgm:pt modelId="{37672279-D973-4D47-82E4-F8B8A0206344}" type="pres">
      <dgm:prSet presAssocID="{62AABE07-EF2A-46DA-9128-4D70E9AF6096}" presName="root" presStyleCnt="0">
        <dgm:presLayoutVars>
          <dgm:dir/>
          <dgm:resizeHandles val="exact"/>
        </dgm:presLayoutVars>
      </dgm:prSet>
      <dgm:spPr/>
    </dgm:pt>
    <dgm:pt modelId="{D3DA30F1-CA29-41BB-8A92-E1C27A7EDE49}" type="pres">
      <dgm:prSet presAssocID="{62AABE07-EF2A-46DA-9128-4D70E9AF6096}" presName="container" presStyleCnt="0">
        <dgm:presLayoutVars>
          <dgm:dir/>
          <dgm:resizeHandles val="exact"/>
        </dgm:presLayoutVars>
      </dgm:prSet>
      <dgm:spPr/>
    </dgm:pt>
    <dgm:pt modelId="{457BB9D1-D1CD-4394-B3E9-1A8F7B173A7C}" type="pres">
      <dgm:prSet presAssocID="{2D7DF69F-744A-486A-8EB0-2A44C38C9A0D}" presName="compNode" presStyleCnt="0"/>
      <dgm:spPr/>
    </dgm:pt>
    <dgm:pt modelId="{49F631E1-C4D9-4E3D-919B-C10A1CAD9962}" type="pres">
      <dgm:prSet presAssocID="{2D7DF69F-744A-486A-8EB0-2A44C38C9A0D}" presName="iconBgRect" presStyleLbl="bgShp" presStyleIdx="0" presStyleCnt="4"/>
      <dgm:spPr/>
    </dgm:pt>
    <dgm:pt modelId="{C1633AEC-2ADE-40BE-AF60-470934634607}" type="pres">
      <dgm:prSet presAssocID="{2D7DF69F-744A-486A-8EB0-2A44C38C9A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EB473CBC-39D6-4604-A42D-6EFE1A5A4124}" type="pres">
      <dgm:prSet presAssocID="{2D7DF69F-744A-486A-8EB0-2A44C38C9A0D}" presName="spaceRect" presStyleCnt="0"/>
      <dgm:spPr/>
    </dgm:pt>
    <dgm:pt modelId="{47CFEEFB-860D-43D5-BF04-4DFCB2E3CEE2}" type="pres">
      <dgm:prSet presAssocID="{2D7DF69F-744A-486A-8EB0-2A44C38C9A0D}" presName="textRect" presStyleLbl="revTx" presStyleIdx="0" presStyleCnt="4">
        <dgm:presLayoutVars>
          <dgm:chMax val="1"/>
          <dgm:chPref val="1"/>
        </dgm:presLayoutVars>
      </dgm:prSet>
      <dgm:spPr/>
    </dgm:pt>
    <dgm:pt modelId="{851F0FE0-6C59-4363-A583-5D9E3DEAB5C6}" type="pres">
      <dgm:prSet presAssocID="{4B8A0CBB-8944-4D45-B224-D21322C21B9A}" presName="sibTrans" presStyleLbl="sibTrans2D1" presStyleIdx="0" presStyleCnt="0"/>
      <dgm:spPr/>
    </dgm:pt>
    <dgm:pt modelId="{1AD11F2E-9ED9-410D-B503-F28809486BDC}" type="pres">
      <dgm:prSet presAssocID="{C6CE901B-3BDB-4BAC-9D50-CA0220C0B689}" presName="compNode" presStyleCnt="0"/>
      <dgm:spPr/>
    </dgm:pt>
    <dgm:pt modelId="{F5BEC976-660B-4F0F-9B64-62D777DA39D1}" type="pres">
      <dgm:prSet presAssocID="{C6CE901B-3BDB-4BAC-9D50-CA0220C0B689}" presName="iconBgRect" presStyleLbl="bgShp" presStyleIdx="1" presStyleCnt="4"/>
      <dgm:spPr/>
    </dgm:pt>
    <dgm:pt modelId="{4CED9B9E-83B3-46F9-9157-1DBB3750AE7D}" type="pres">
      <dgm:prSet presAssocID="{C6CE901B-3BDB-4BAC-9D50-CA0220C0B6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D1D5B6D-7031-44E4-B2BF-6E5B952C9A98}" type="pres">
      <dgm:prSet presAssocID="{C6CE901B-3BDB-4BAC-9D50-CA0220C0B689}" presName="spaceRect" presStyleCnt="0"/>
      <dgm:spPr/>
    </dgm:pt>
    <dgm:pt modelId="{ABEFB11A-6F40-451E-8EF4-1F95FF57ECD0}" type="pres">
      <dgm:prSet presAssocID="{C6CE901B-3BDB-4BAC-9D50-CA0220C0B689}" presName="textRect" presStyleLbl="revTx" presStyleIdx="1" presStyleCnt="4">
        <dgm:presLayoutVars>
          <dgm:chMax val="1"/>
          <dgm:chPref val="1"/>
        </dgm:presLayoutVars>
      </dgm:prSet>
      <dgm:spPr/>
    </dgm:pt>
    <dgm:pt modelId="{7D82AB79-8BAC-4892-832D-1953E8CE7DED}" type="pres">
      <dgm:prSet presAssocID="{8EFF58C6-6946-4FB0-BED1-19F72EC63A40}" presName="sibTrans" presStyleLbl="sibTrans2D1" presStyleIdx="0" presStyleCnt="0"/>
      <dgm:spPr/>
    </dgm:pt>
    <dgm:pt modelId="{2F1BC72D-D776-4721-BBC9-B9814CD6C018}" type="pres">
      <dgm:prSet presAssocID="{B216170A-1F1D-4652-80E3-854EA5A6EF0A}" presName="compNode" presStyleCnt="0"/>
      <dgm:spPr/>
    </dgm:pt>
    <dgm:pt modelId="{E36358FB-8AA7-4AB7-A4DE-855DECA658CE}" type="pres">
      <dgm:prSet presAssocID="{B216170A-1F1D-4652-80E3-854EA5A6EF0A}" presName="iconBgRect" presStyleLbl="bgShp" presStyleIdx="2" presStyleCnt="4"/>
      <dgm:spPr/>
    </dgm:pt>
    <dgm:pt modelId="{636CCFAA-98D9-4BBA-96CF-B4504AE8F914}" type="pres">
      <dgm:prSet presAssocID="{B216170A-1F1D-4652-80E3-854EA5A6EF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rger and Drink"/>
        </a:ext>
      </dgm:extLst>
    </dgm:pt>
    <dgm:pt modelId="{4B34C3BB-F0E9-4B5F-8866-C69D78282441}" type="pres">
      <dgm:prSet presAssocID="{B216170A-1F1D-4652-80E3-854EA5A6EF0A}" presName="spaceRect" presStyleCnt="0"/>
      <dgm:spPr/>
    </dgm:pt>
    <dgm:pt modelId="{AA315F2D-FA97-40C0-A313-08F74EB3E564}" type="pres">
      <dgm:prSet presAssocID="{B216170A-1F1D-4652-80E3-854EA5A6EF0A}" presName="textRect" presStyleLbl="revTx" presStyleIdx="2" presStyleCnt="4">
        <dgm:presLayoutVars>
          <dgm:chMax val="1"/>
          <dgm:chPref val="1"/>
        </dgm:presLayoutVars>
      </dgm:prSet>
      <dgm:spPr/>
    </dgm:pt>
    <dgm:pt modelId="{D8B3D8DD-E2CF-4D16-91EE-41D39A340643}" type="pres">
      <dgm:prSet presAssocID="{BCFA1F5B-03C4-4708-85F1-758ED404E519}" presName="sibTrans" presStyleLbl="sibTrans2D1" presStyleIdx="0" presStyleCnt="0"/>
      <dgm:spPr/>
    </dgm:pt>
    <dgm:pt modelId="{C7AD1235-60EC-4F36-8279-78ED395EF89D}" type="pres">
      <dgm:prSet presAssocID="{A6557384-7D8B-4A8E-A3CA-2B69964FE4E4}" presName="compNode" presStyleCnt="0"/>
      <dgm:spPr/>
    </dgm:pt>
    <dgm:pt modelId="{6F787C05-6936-4186-88EB-66EC2F5DB375}" type="pres">
      <dgm:prSet presAssocID="{A6557384-7D8B-4A8E-A3CA-2B69964FE4E4}" presName="iconBgRect" presStyleLbl="bgShp" presStyleIdx="3" presStyleCnt="4"/>
      <dgm:spPr/>
    </dgm:pt>
    <dgm:pt modelId="{D4A855C3-BDC7-4AC0-99AD-B9F44203A323}" type="pres">
      <dgm:prSet presAssocID="{A6557384-7D8B-4A8E-A3CA-2B69964FE4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3E02652C-B8F6-44C8-B018-220B71425A60}" type="pres">
      <dgm:prSet presAssocID="{A6557384-7D8B-4A8E-A3CA-2B69964FE4E4}" presName="spaceRect" presStyleCnt="0"/>
      <dgm:spPr/>
    </dgm:pt>
    <dgm:pt modelId="{31FFCBDE-C058-4E29-A53F-8F63B943D794}" type="pres">
      <dgm:prSet presAssocID="{A6557384-7D8B-4A8E-A3CA-2B69964FE4E4}" presName="textRect" presStyleLbl="revTx" presStyleIdx="3" presStyleCnt="4">
        <dgm:presLayoutVars>
          <dgm:chMax val="1"/>
          <dgm:chPref val="1"/>
        </dgm:presLayoutVars>
      </dgm:prSet>
      <dgm:spPr/>
    </dgm:pt>
  </dgm:ptLst>
  <dgm:cxnLst>
    <dgm:cxn modelId="{BD925B12-BD60-4FF2-9AD5-D8B71116EF30}" type="presOf" srcId="{BCFA1F5B-03C4-4708-85F1-758ED404E519}" destId="{D8B3D8DD-E2CF-4D16-91EE-41D39A340643}" srcOrd="0" destOrd="0" presId="urn:microsoft.com/office/officeart/2018/2/layout/IconCircleList"/>
    <dgm:cxn modelId="{71E3D612-47FB-43BA-9F64-CDEDA2416CCD}" type="presOf" srcId="{62AABE07-EF2A-46DA-9128-4D70E9AF6096}" destId="{37672279-D973-4D47-82E4-F8B8A0206344}" srcOrd="0" destOrd="0" presId="urn:microsoft.com/office/officeart/2018/2/layout/IconCircleList"/>
    <dgm:cxn modelId="{D24D0023-0F65-4BD2-A9BF-21DAA20F44A5}" type="presOf" srcId="{B216170A-1F1D-4652-80E3-854EA5A6EF0A}" destId="{AA315F2D-FA97-40C0-A313-08F74EB3E564}" srcOrd="0" destOrd="0" presId="urn:microsoft.com/office/officeart/2018/2/layout/IconCircleList"/>
    <dgm:cxn modelId="{B6A4D139-EAA8-4C1B-B657-9B52FDB4B71C}" type="presOf" srcId="{2D7DF69F-744A-486A-8EB0-2A44C38C9A0D}" destId="{47CFEEFB-860D-43D5-BF04-4DFCB2E3CEE2}" srcOrd="0" destOrd="0" presId="urn:microsoft.com/office/officeart/2018/2/layout/IconCircleList"/>
    <dgm:cxn modelId="{A406A84A-C5BB-44BD-8238-450D7D85DBF5}" type="presOf" srcId="{4B8A0CBB-8944-4D45-B224-D21322C21B9A}" destId="{851F0FE0-6C59-4363-A583-5D9E3DEAB5C6}" srcOrd="0" destOrd="0" presId="urn:microsoft.com/office/officeart/2018/2/layout/IconCircleList"/>
    <dgm:cxn modelId="{31E9BD6B-BB7E-4070-A6D5-8A1A9D436B59}" srcId="{62AABE07-EF2A-46DA-9128-4D70E9AF6096}" destId="{A6557384-7D8B-4A8E-A3CA-2B69964FE4E4}" srcOrd="3" destOrd="0" parTransId="{E465F3DA-C8D0-4918-87D3-E60FDF9CE38A}" sibTransId="{6574F56A-2E73-43E9-A302-B8540B4732D2}"/>
    <dgm:cxn modelId="{2DFB4D59-C290-473D-9244-98F6CF234E3C}" srcId="{62AABE07-EF2A-46DA-9128-4D70E9AF6096}" destId="{C6CE901B-3BDB-4BAC-9D50-CA0220C0B689}" srcOrd="1" destOrd="0" parTransId="{0EE24012-AC13-4A29-B7DD-C96F02F02CED}" sibTransId="{8EFF58C6-6946-4FB0-BED1-19F72EC63A40}"/>
    <dgm:cxn modelId="{CA77F87F-B958-4803-9DFD-59F5D87B46E8}" type="presOf" srcId="{A6557384-7D8B-4A8E-A3CA-2B69964FE4E4}" destId="{31FFCBDE-C058-4E29-A53F-8F63B943D794}" srcOrd="0" destOrd="0" presId="urn:microsoft.com/office/officeart/2018/2/layout/IconCircleList"/>
    <dgm:cxn modelId="{015C4FAC-A683-4512-870E-8D1466BF774C}" srcId="{62AABE07-EF2A-46DA-9128-4D70E9AF6096}" destId="{2D7DF69F-744A-486A-8EB0-2A44C38C9A0D}" srcOrd="0" destOrd="0" parTransId="{7866F4EC-E527-45A2-ACAB-8AF6D1688F2B}" sibTransId="{4B8A0CBB-8944-4D45-B224-D21322C21B9A}"/>
    <dgm:cxn modelId="{A9B7C5BE-0B68-470C-9893-3CAD97920A91}" type="presOf" srcId="{C6CE901B-3BDB-4BAC-9D50-CA0220C0B689}" destId="{ABEFB11A-6F40-451E-8EF4-1F95FF57ECD0}" srcOrd="0" destOrd="0" presId="urn:microsoft.com/office/officeart/2018/2/layout/IconCircleList"/>
    <dgm:cxn modelId="{17DADFC7-9437-4B7A-A411-B01B1F131DB5}" type="presOf" srcId="{8EFF58C6-6946-4FB0-BED1-19F72EC63A40}" destId="{7D82AB79-8BAC-4892-832D-1953E8CE7DED}" srcOrd="0" destOrd="0" presId="urn:microsoft.com/office/officeart/2018/2/layout/IconCircleList"/>
    <dgm:cxn modelId="{E1F88EE7-F3BC-48CC-8929-C8B5A73D771A}" srcId="{62AABE07-EF2A-46DA-9128-4D70E9AF6096}" destId="{B216170A-1F1D-4652-80E3-854EA5A6EF0A}" srcOrd="2" destOrd="0" parTransId="{20B6B164-45C8-44D5-ACE0-8D9CD8723A74}" sibTransId="{BCFA1F5B-03C4-4708-85F1-758ED404E519}"/>
    <dgm:cxn modelId="{31210CD9-93F0-474C-9F41-F516D40BCBF6}" type="presParOf" srcId="{37672279-D973-4D47-82E4-F8B8A0206344}" destId="{D3DA30F1-CA29-41BB-8A92-E1C27A7EDE49}" srcOrd="0" destOrd="0" presId="urn:microsoft.com/office/officeart/2018/2/layout/IconCircleList"/>
    <dgm:cxn modelId="{3E653164-7F3E-4A93-B51F-A720254E3424}" type="presParOf" srcId="{D3DA30F1-CA29-41BB-8A92-E1C27A7EDE49}" destId="{457BB9D1-D1CD-4394-B3E9-1A8F7B173A7C}" srcOrd="0" destOrd="0" presId="urn:microsoft.com/office/officeart/2018/2/layout/IconCircleList"/>
    <dgm:cxn modelId="{B2E89F74-E93C-45BC-815A-C3750DC2B04B}" type="presParOf" srcId="{457BB9D1-D1CD-4394-B3E9-1A8F7B173A7C}" destId="{49F631E1-C4D9-4E3D-919B-C10A1CAD9962}" srcOrd="0" destOrd="0" presId="urn:microsoft.com/office/officeart/2018/2/layout/IconCircleList"/>
    <dgm:cxn modelId="{81503C05-666F-4593-B731-3E3A874B30E3}" type="presParOf" srcId="{457BB9D1-D1CD-4394-B3E9-1A8F7B173A7C}" destId="{C1633AEC-2ADE-40BE-AF60-470934634607}" srcOrd="1" destOrd="0" presId="urn:microsoft.com/office/officeart/2018/2/layout/IconCircleList"/>
    <dgm:cxn modelId="{230892E8-08ED-46D8-B470-C537BB3D7866}" type="presParOf" srcId="{457BB9D1-D1CD-4394-B3E9-1A8F7B173A7C}" destId="{EB473CBC-39D6-4604-A42D-6EFE1A5A4124}" srcOrd="2" destOrd="0" presId="urn:microsoft.com/office/officeart/2018/2/layout/IconCircleList"/>
    <dgm:cxn modelId="{001867AF-CB03-4707-A1FB-714F4E7D4D95}" type="presParOf" srcId="{457BB9D1-D1CD-4394-B3E9-1A8F7B173A7C}" destId="{47CFEEFB-860D-43D5-BF04-4DFCB2E3CEE2}" srcOrd="3" destOrd="0" presId="urn:microsoft.com/office/officeart/2018/2/layout/IconCircleList"/>
    <dgm:cxn modelId="{BC47DE8C-95DC-42F8-A639-5702CCCE86A3}" type="presParOf" srcId="{D3DA30F1-CA29-41BB-8A92-E1C27A7EDE49}" destId="{851F0FE0-6C59-4363-A583-5D9E3DEAB5C6}" srcOrd="1" destOrd="0" presId="urn:microsoft.com/office/officeart/2018/2/layout/IconCircleList"/>
    <dgm:cxn modelId="{E158344A-4B2C-470F-A05C-47F259527047}" type="presParOf" srcId="{D3DA30F1-CA29-41BB-8A92-E1C27A7EDE49}" destId="{1AD11F2E-9ED9-410D-B503-F28809486BDC}" srcOrd="2" destOrd="0" presId="urn:microsoft.com/office/officeart/2018/2/layout/IconCircleList"/>
    <dgm:cxn modelId="{0CD023E4-599F-4306-BEF5-F9C3279F03CC}" type="presParOf" srcId="{1AD11F2E-9ED9-410D-B503-F28809486BDC}" destId="{F5BEC976-660B-4F0F-9B64-62D777DA39D1}" srcOrd="0" destOrd="0" presId="urn:microsoft.com/office/officeart/2018/2/layout/IconCircleList"/>
    <dgm:cxn modelId="{BC226564-8739-4A5C-8402-5EDD4F9C85FE}" type="presParOf" srcId="{1AD11F2E-9ED9-410D-B503-F28809486BDC}" destId="{4CED9B9E-83B3-46F9-9157-1DBB3750AE7D}" srcOrd="1" destOrd="0" presId="urn:microsoft.com/office/officeart/2018/2/layout/IconCircleList"/>
    <dgm:cxn modelId="{82AF1535-3039-4E0A-8886-D0F0E3CFED04}" type="presParOf" srcId="{1AD11F2E-9ED9-410D-B503-F28809486BDC}" destId="{8D1D5B6D-7031-44E4-B2BF-6E5B952C9A98}" srcOrd="2" destOrd="0" presId="urn:microsoft.com/office/officeart/2018/2/layout/IconCircleList"/>
    <dgm:cxn modelId="{EDA97D6A-59FB-4B0A-AC9D-C9387D989D44}" type="presParOf" srcId="{1AD11F2E-9ED9-410D-B503-F28809486BDC}" destId="{ABEFB11A-6F40-451E-8EF4-1F95FF57ECD0}" srcOrd="3" destOrd="0" presId="urn:microsoft.com/office/officeart/2018/2/layout/IconCircleList"/>
    <dgm:cxn modelId="{7C4B3D8D-DFC3-4BA1-A28A-1EA9F4EF6715}" type="presParOf" srcId="{D3DA30F1-CA29-41BB-8A92-E1C27A7EDE49}" destId="{7D82AB79-8BAC-4892-832D-1953E8CE7DED}" srcOrd="3" destOrd="0" presId="urn:microsoft.com/office/officeart/2018/2/layout/IconCircleList"/>
    <dgm:cxn modelId="{10F3FACB-1DB7-4F71-BB16-2E99794F31A7}" type="presParOf" srcId="{D3DA30F1-CA29-41BB-8A92-E1C27A7EDE49}" destId="{2F1BC72D-D776-4721-BBC9-B9814CD6C018}" srcOrd="4" destOrd="0" presId="urn:microsoft.com/office/officeart/2018/2/layout/IconCircleList"/>
    <dgm:cxn modelId="{FC3D79EF-F2CF-424B-8FFE-7B203C4ADA32}" type="presParOf" srcId="{2F1BC72D-D776-4721-BBC9-B9814CD6C018}" destId="{E36358FB-8AA7-4AB7-A4DE-855DECA658CE}" srcOrd="0" destOrd="0" presId="urn:microsoft.com/office/officeart/2018/2/layout/IconCircleList"/>
    <dgm:cxn modelId="{5212DDC6-F986-431F-BC13-C024E66B72B4}" type="presParOf" srcId="{2F1BC72D-D776-4721-BBC9-B9814CD6C018}" destId="{636CCFAA-98D9-4BBA-96CF-B4504AE8F914}" srcOrd="1" destOrd="0" presId="urn:microsoft.com/office/officeart/2018/2/layout/IconCircleList"/>
    <dgm:cxn modelId="{751FA504-821F-408C-A93F-0E308E96499D}" type="presParOf" srcId="{2F1BC72D-D776-4721-BBC9-B9814CD6C018}" destId="{4B34C3BB-F0E9-4B5F-8866-C69D78282441}" srcOrd="2" destOrd="0" presId="urn:microsoft.com/office/officeart/2018/2/layout/IconCircleList"/>
    <dgm:cxn modelId="{05D9789E-A303-46F3-83F5-CDB614D83A66}" type="presParOf" srcId="{2F1BC72D-D776-4721-BBC9-B9814CD6C018}" destId="{AA315F2D-FA97-40C0-A313-08F74EB3E564}" srcOrd="3" destOrd="0" presId="urn:microsoft.com/office/officeart/2018/2/layout/IconCircleList"/>
    <dgm:cxn modelId="{97F2E81D-8961-45CD-8DE9-2C80728B18D4}" type="presParOf" srcId="{D3DA30F1-CA29-41BB-8A92-E1C27A7EDE49}" destId="{D8B3D8DD-E2CF-4D16-91EE-41D39A340643}" srcOrd="5" destOrd="0" presId="urn:microsoft.com/office/officeart/2018/2/layout/IconCircleList"/>
    <dgm:cxn modelId="{31C9876C-8ECF-4EC1-8C99-9CBA7D9767B8}" type="presParOf" srcId="{D3DA30F1-CA29-41BB-8A92-E1C27A7EDE49}" destId="{C7AD1235-60EC-4F36-8279-78ED395EF89D}" srcOrd="6" destOrd="0" presId="urn:microsoft.com/office/officeart/2018/2/layout/IconCircleList"/>
    <dgm:cxn modelId="{7DC4FF18-26D0-4075-92C8-DE95651242D5}" type="presParOf" srcId="{C7AD1235-60EC-4F36-8279-78ED395EF89D}" destId="{6F787C05-6936-4186-88EB-66EC2F5DB375}" srcOrd="0" destOrd="0" presId="urn:microsoft.com/office/officeart/2018/2/layout/IconCircleList"/>
    <dgm:cxn modelId="{9CDDAD73-42B5-4251-B300-076275BC48CD}" type="presParOf" srcId="{C7AD1235-60EC-4F36-8279-78ED395EF89D}" destId="{D4A855C3-BDC7-4AC0-99AD-B9F44203A323}" srcOrd="1" destOrd="0" presId="urn:microsoft.com/office/officeart/2018/2/layout/IconCircleList"/>
    <dgm:cxn modelId="{1145FF5B-5581-4CD5-9B79-1AA1EBA96DA5}" type="presParOf" srcId="{C7AD1235-60EC-4F36-8279-78ED395EF89D}" destId="{3E02652C-B8F6-44C8-B018-220B71425A60}" srcOrd="2" destOrd="0" presId="urn:microsoft.com/office/officeart/2018/2/layout/IconCircleList"/>
    <dgm:cxn modelId="{CFE31511-E8B4-42A6-AB99-C3FB51AD10FC}" type="presParOf" srcId="{C7AD1235-60EC-4F36-8279-78ED395EF89D}" destId="{31FFCBDE-C058-4E29-A53F-8F63B943D79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2CAB7B-91DC-4A77-9467-FD38A5F6C2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68281CC-9DDF-4AFB-9427-8BBAADFBF226}">
      <dgm:prSet custT="1"/>
      <dgm:spPr/>
      <dgm:t>
        <a:bodyPr/>
        <a:lstStyle/>
        <a:p>
          <a:pPr>
            <a:lnSpc>
              <a:spcPct val="100000"/>
            </a:lnSpc>
          </a:pPr>
          <a:r>
            <a:rPr lang="en-GB" sz="1600" b="1"/>
            <a:t>Environmental</a:t>
          </a:r>
          <a:r>
            <a:rPr lang="en-GB" sz="1600"/>
            <a:t>: More demands for eco-friendly packaging. So, sustainability enhances brand reputation also customer regulatory.</a:t>
          </a:r>
          <a:endParaRPr lang="en-US" sz="1600"/>
        </a:p>
      </dgm:t>
    </dgm:pt>
    <dgm:pt modelId="{CFCFCC9A-3BCC-4010-983A-13CF67E0FF30}" type="parTrans" cxnId="{16129968-803B-4251-B886-888D68722CE4}">
      <dgm:prSet/>
      <dgm:spPr/>
      <dgm:t>
        <a:bodyPr/>
        <a:lstStyle/>
        <a:p>
          <a:endParaRPr lang="en-US"/>
        </a:p>
      </dgm:t>
    </dgm:pt>
    <dgm:pt modelId="{E4DEC900-182D-4D96-A35A-D9CB66F5651B}" type="sibTrans" cxnId="{16129968-803B-4251-B886-888D68722CE4}">
      <dgm:prSet/>
      <dgm:spPr/>
      <dgm:t>
        <a:bodyPr/>
        <a:lstStyle/>
        <a:p>
          <a:endParaRPr lang="en-US"/>
        </a:p>
      </dgm:t>
    </dgm:pt>
    <dgm:pt modelId="{3062D87E-80C6-4651-848C-E5AD33C2B1C1}">
      <dgm:prSet custT="1"/>
      <dgm:spPr/>
      <dgm:t>
        <a:bodyPr/>
        <a:lstStyle/>
        <a:p>
          <a:pPr>
            <a:lnSpc>
              <a:spcPct val="100000"/>
            </a:lnSpc>
          </a:pPr>
          <a:r>
            <a:rPr lang="en-GB" sz="1600" b="1"/>
            <a:t>Legal</a:t>
          </a:r>
          <a:r>
            <a:rPr lang="en-GB" sz="1600"/>
            <a:t>: By maintaining strict food hygiene standards and regulations is mandatory and by following these rules, we can gain customer trust.</a:t>
          </a:r>
          <a:endParaRPr lang="en-US" sz="1600"/>
        </a:p>
      </dgm:t>
    </dgm:pt>
    <dgm:pt modelId="{394000D2-612E-478D-8B69-A4C19A37FB40}" type="parTrans" cxnId="{E5AB23C5-5859-46F1-B2C0-B5EF94F5C6DB}">
      <dgm:prSet/>
      <dgm:spPr/>
      <dgm:t>
        <a:bodyPr/>
        <a:lstStyle/>
        <a:p>
          <a:endParaRPr lang="en-US"/>
        </a:p>
      </dgm:t>
    </dgm:pt>
    <dgm:pt modelId="{9B975D9D-2FAD-4D0D-956A-6B2F1BE1F97A}" type="sibTrans" cxnId="{E5AB23C5-5859-46F1-B2C0-B5EF94F5C6DB}">
      <dgm:prSet/>
      <dgm:spPr/>
      <dgm:t>
        <a:bodyPr/>
        <a:lstStyle/>
        <a:p>
          <a:endParaRPr lang="en-US"/>
        </a:p>
      </dgm:t>
    </dgm:pt>
    <dgm:pt modelId="{4DE02BC4-68AA-4173-AF4C-2E0C1DC57134}">
      <dgm:prSet/>
      <dgm:spPr/>
      <dgm:t>
        <a:bodyPr/>
        <a:lstStyle/>
        <a:p>
          <a:pPr>
            <a:lnSpc>
              <a:spcPct val="100000"/>
            </a:lnSpc>
          </a:pPr>
          <a:r>
            <a:rPr lang="en-GB"/>
            <a:t>2. </a:t>
          </a:r>
          <a:r>
            <a:rPr lang="en-GB" b="1"/>
            <a:t>Strategies to Mitigate Risks:</a:t>
          </a:r>
          <a:r>
            <a:rPr lang="en-GB"/>
            <a:t> I would always engage with local councils to stay updated. About Economic, I will offer meal deals to attract the budget also as affordable best meals for my cart. For social, I will focus on fresh, nutritious menu options so that people can capture about health concern.  About technological, promoting our cart on Instagram also Facebook. Also, by using eco-friendly packaging, waste going to be more reduced that necessary for environment. About legal, hiring professional bookkeeper who gonna take care of tax compliance.</a:t>
          </a:r>
          <a:endParaRPr lang="en-US"/>
        </a:p>
      </dgm:t>
    </dgm:pt>
    <dgm:pt modelId="{94092E09-B5D8-41A4-BB62-E5A6AEE2040A}" type="parTrans" cxnId="{8BDC45AE-E549-4ADE-8813-A1F3BE4F9394}">
      <dgm:prSet/>
      <dgm:spPr/>
      <dgm:t>
        <a:bodyPr/>
        <a:lstStyle/>
        <a:p>
          <a:endParaRPr lang="en-US"/>
        </a:p>
      </dgm:t>
    </dgm:pt>
    <dgm:pt modelId="{A25EE06D-591A-4CF9-A432-9DF97DA36314}" type="sibTrans" cxnId="{8BDC45AE-E549-4ADE-8813-A1F3BE4F9394}">
      <dgm:prSet/>
      <dgm:spPr/>
      <dgm:t>
        <a:bodyPr/>
        <a:lstStyle/>
        <a:p>
          <a:endParaRPr lang="en-US"/>
        </a:p>
      </dgm:t>
    </dgm:pt>
    <dgm:pt modelId="{F3CC5AB0-7582-480F-91BC-0EA4BAC237CB}" type="pres">
      <dgm:prSet presAssocID="{272CAB7B-91DC-4A77-9467-FD38A5F6C21F}" presName="root" presStyleCnt="0">
        <dgm:presLayoutVars>
          <dgm:dir/>
          <dgm:resizeHandles val="exact"/>
        </dgm:presLayoutVars>
      </dgm:prSet>
      <dgm:spPr/>
    </dgm:pt>
    <dgm:pt modelId="{AD3ED025-F5B8-42F8-8CF0-7670DB98F34A}" type="pres">
      <dgm:prSet presAssocID="{C68281CC-9DDF-4AFB-9427-8BBAADFBF226}" presName="compNode" presStyleCnt="0"/>
      <dgm:spPr/>
    </dgm:pt>
    <dgm:pt modelId="{D96E7BAA-8D7D-441A-8C37-FE1AD7F7FE92}" type="pres">
      <dgm:prSet presAssocID="{C68281CC-9DDF-4AFB-9427-8BBAADFBF226}" presName="bgRect" presStyleLbl="bgShp" presStyleIdx="0" presStyleCnt="3"/>
      <dgm:spPr/>
    </dgm:pt>
    <dgm:pt modelId="{92129043-9DEB-403C-B942-BBF620F682A2}" type="pres">
      <dgm:prSet presAssocID="{C68281CC-9DDF-4AFB-9427-8BBAADFBF2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8ABDCC5D-B7C5-4154-9BED-AD5AA5A4B783}" type="pres">
      <dgm:prSet presAssocID="{C68281CC-9DDF-4AFB-9427-8BBAADFBF226}" presName="spaceRect" presStyleCnt="0"/>
      <dgm:spPr/>
    </dgm:pt>
    <dgm:pt modelId="{62C50C90-635A-4B23-AD5A-EA8A40A1A9D2}" type="pres">
      <dgm:prSet presAssocID="{C68281CC-9DDF-4AFB-9427-8BBAADFBF226}" presName="parTx" presStyleLbl="revTx" presStyleIdx="0" presStyleCnt="3">
        <dgm:presLayoutVars>
          <dgm:chMax val="0"/>
          <dgm:chPref val="0"/>
        </dgm:presLayoutVars>
      </dgm:prSet>
      <dgm:spPr/>
    </dgm:pt>
    <dgm:pt modelId="{3D6AC8AF-0F5A-48EF-9AF0-AC33882A858D}" type="pres">
      <dgm:prSet presAssocID="{E4DEC900-182D-4D96-A35A-D9CB66F5651B}" presName="sibTrans" presStyleCnt="0"/>
      <dgm:spPr/>
    </dgm:pt>
    <dgm:pt modelId="{86D3C839-8549-4131-B74B-AEFD5585B320}" type="pres">
      <dgm:prSet presAssocID="{3062D87E-80C6-4651-848C-E5AD33C2B1C1}" presName="compNode" presStyleCnt="0"/>
      <dgm:spPr/>
    </dgm:pt>
    <dgm:pt modelId="{722192F4-C9BD-4F27-A8E0-5AF9601F901E}" type="pres">
      <dgm:prSet presAssocID="{3062D87E-80C6-4651-848C-E5AD33C2B1C1}" presName="bgRect" presStyleLbl="bgShp" presStyleIdx="1" presStyleCnt="3"/>
      <dgm:spPr/>
    </dgm:pt>
    <dgm:pt modelId="{D5405103-3243-4B91-9FD3-E6FEB7A991A6}" type="pres">
      <dgm:prSet presAssocID="{3062D87E-80C6-4651-848C-E5AD33C2B1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01570715-EAB1-4428-A87B-28C5137CE2F1}" type="pres">
      <dgm:prSet presAssocID="{3062D87E-80C6-4651-848C-E5AD33C2B1C1}" presName="spaceRect" presStyleCnt="0"/>
      <dgm:spPr/>
    </dgm:pt>
    <dgm:pt modelId="{85E703CB-54B3-47C1-AA36-980E90D7C13D}" type="pres">
      <dgm:prSet presAssocID="{3062D87E-80C6-4651-848C-E5AD33C2B1C1}" presName="parTx" presStyleLbl="revTx" presStyleIdx="1" presStyleCnt="3">
        <dgm:presLayoutVars>
          <dgm:chMax val="0"/>
          <dgm:chPref val="0"/>
        </dgm:presLayoutVars>
      </dgm:prSet>
      <dgm:spPr/>
    </dgm:pt>
    <dgm:pt modelId="{7BB8CD89-04F0-49AE-BF8D-4943FE712B2E}" type="pres">
      <dgm:prSet presAssocID="{9B975D9D-2FAD-4D0D-956A-6B2F1BE1F97A}" presName="sibTrans" presStyleCnt="0"/>
      <dgm:spPr/>
    </dgm:pt>
    <dgm:pt modelId="{81738C9C-279F-4585-8E8E-D17808DFDCC2}" type="pres">
      <dgm:prSet presAssocID="{4DE02BC4-68AA-4173-AF4C-2E0C1DC57134}" presName="compNode" presStyleCnt="0"/>
      <dgm:spPr/>
    </dgm:pt>
    <dgm:pt modelId="{08B14F11-7A71-456B-9130-B8B5C91C55EE}" type="pres">
      <dgm:prSet presAssocID="{4DE02BC4-68AA-4173-AF4C-2E0C1DC57134}" presName="bgRect" presStyleLbl="bgShp" presStyleIdx="2" presStyleCnt="3"/>
      <dgm:spPr/>
    </dgm:pt>
    <dgm:pt modelId="{8803ECD2-CDDF-48F8-BFF7-3BA68B06CB98}" type="pres">
      <dgm:prSet presAssocID="{4DE02BC4-68AA-4173-AF4C-2E0C1DC571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0BC70C77-3D82-4B0C-9B61-0AC5B3B764D4}" type="pres">
      <dgm:prSet presAssocID="{4DE02BC4-68AA-4173-AF4C-2E0C1DC57134}" presName="spaceRect" presStyleCnt="0"/>
      <dgm:spPr/>
    </dgm:pt>
    <dgm:pt modelId="{BE937B92-851D-4298-A960-82C10A38E4C4}" type="pres">
      <dgm:prSet presAssocID="{4DE02BC4-68AA-4173-AF4C-2E0C1DC57134}" presName="parTx" presStyleLbl="revTx" presStyleIdx="2" presStyleCnt="3">
        <dgm:presLayoutVars>
          <dgm:chMax val="0"/>
          <dgm:chPref val="0"/>
        </dgm:presLayoutVars>
      </dgm:prSet>
      <dgm:spPr/>
    </dgm:pt>
  </dgm:ptLst>
  <dgm:cxnLst>
    <dgm:cxn modelId="{525A5F13-E9E3-4D77-AC8B-5CED4E077538}" type="presOf" srcId="{3062D87E-80C6-4651-848C-E5AD33C2B1C1}" destId="{85E703CB-54B3-47C1-AA36-980E90D7C13D}" srcOrd="0" destOrd="0" presId="urn:microsoft.com/office/officeart/2018/2/layout/IconVerticalSolidList"/>
    <dgm:cxn modelId="{542C5F63-C79B-4A63-B05C-D2C42EA84372}" type="presOf" srcId="{272CAB7B-91DC-4A77-9467-FD38A5F6C21F}" destId="{F3CC5AB0-7582-480F-91BC-0EA4BAC237CB}" srcOrd="0" destOrd="0" presId="urn:microsoft.com/office/officeart/2018/2/layout/IconVerticalSolidList"/>
    <dgm:cxn modelId="{16129968-803B-4251-B886-888D68722CE4}" srcId="{272CAB7B-91DC-4A77-9467-FD38A5F6C21F}" destId="{C68281CC-9DDF-4AFB-9427-8BBAADFBF226}" srcOrd="0" destOrd="0" parTransId="{CFCFCC9A-3BCC-4010-983A-13CF67E0FF30}" sibTransId="{E4DEC900-182D-4D96-A35A-D9CB66F5651B}"/>
    <dgm:cxn modelId="{E5F4DD76-461C-4350-B008-68978C77D732}" type="presOf" srcId="{C68281CC-9DDF-4AFB-9427-8BBAADFBF226}" destId="{62C50C90-635A-4B23-AD5A-EA8A40A1A9D2}" srcOrd="0" destOrd="0" presId="urn:microsoft.com/office/officeart/2018/2/layout/IconVerticalSolidList"/>
    <dgm:cxn modelId="{829EF1A0-0BD7-43C5-AA72-3E6A932AC972}" type="presOf" srcId="{4DE02BC4-68AA-4173-AF4C-2E0C1DC57134}" destId="{BE937B92-851D-4298-A960-82C10A38E4C4}" srcOrd="0" destOrd="0" presId="urn:microsoft.com/office/officeart/2018/2/layout/IconVerticalSolidList"/>
    <dgm:cxn modelId="{8BDC45AE-E549-4ADE-8813-A1F3BE4F9394}" srcId="{272CAB7B-91DC-4A77-9467-FD38A5F6C21F}" destId="{4DE02BC4-68AA-4173-AF4C-2E0C1DC57134}" srcOrd="2" destOrd="0" parTransId="{94092E09-B5D8-41A4-BB62-E5A6AEE2040A}" sibTransId="{A25EE06D-591A-4CF9-A432-9DF97DA36314}"/>
    <dgm:cxn modelId="{E5AB23C5-5859-46F1-B2C0-B5EF94F5C6DB}" srcId="{272CAB7B-91DC-4A77-9467-FD38A5F6C21F}" destId="{3062D87E-80C6-4651-848C-E5AD33C2B1C1}" srcOrd="1" destOrd="0" parTransId="{394000D2-612E-478D-8B69-A4C19A37FB40}" sibTransId="{9B975D9D-2FAD-4D0D-956A-6B2F1BE1F97A}"/>
    <dgm:cxn modelId="{72C79BC8-CDCB-4361-BF9A-963AF1AA49A5}" type="presParOf" srcId="{F3CC5AB0-7582-480F-91BC-0EA4BAC237CB}" destId="{AD3ED025-F5B8-42F8-8CF0-7670DB98F34A}" srcOrd="0" destOrd="0" presId="urn:microsoft.com/office/officeart/2018/2/layout/IconVerticalSolidList"/>
    <dgm:cxn modelId="{200DFABC-6595-4E3B-9D76-E5E9922D25D9}" type="presParOf" srcId="{AD3ED025-F5B8-42F8-8CF0-7670DB98F34A}" destId="{D96E7BAA-8D7D-441A-8C37-FE1AD7F7FE92}" srcOrd="0" destOrd="0" presId="urn:microsoft.com/office/officeart/2018/2/layout/IconVerticalSolidList"/>
    <dgm:cxn modelId="{77AF1D09-1530-4573-AF05-064A069A5C38}" type="presParOf" srcId="{AD3ED025-F5B8-42F8-8CF0-7670DB98F34A}" destId="{92129043-9DEB-403C-B942-BBF620F682A2}" srcOrd="1" destOrd="0" presId="urn:microsoft.com/office/officeart/2018/2/layout/IconVerticalSolidList"/>
    <dgm:cxn modelId="{B805F861-0A83-4C5C-A635-5E9796CB9458}" type="presParOf" srcId="{AD3ED025-F5B8-42F8-8CF0-7670DB98F34A}" destId="{8ABDCC5D-B7C5-4154-9BED-AD5AA5A4B783}" srcOrd="2" destOrd="0" presId="urn:microsoft.com/office/officeart/2018/2/layout/IconVerticalSolidList"/>
    <dgm:cxn modelId="{1C1A7950-A24A-4610-A941-8795C89E94D7}" type="presParOf" srcId="{AD3ED025-F5B8-42F8-8CF0-7670DB98F34A}" destId="{62C50C90-635A-4B23-AD5A-EA8A40A1A9D2}" srcOrd="3" destOrd="0" presId="urn:microsoft.com/office/officeart/2018/2/layout/IconVerticalSolidList"/>
    <dgm:cxn modelId="{A0786CC6-970D-40E0-8529-B62C5BA8C023}" type="presParOf" srcId="{F3CC5AB0-7582-480F-91BC-0EA4BAC237CB}" destId="{3D6AC8AF-0F5A-48EF-9AF0-AC33882A858D}" srcOrd="1" destOrd="0" presId="urn:microsoft.com/office/officeart/2018/2/layout/IconVerticalSolidList"/>
    <dgm:cxn modelId="{ED65D7CE-7113-4E97-A83B-E74A31990C75}" type="presParOf" srcId="{F3CC5AB0-7582-480F-91BC-0EA4BAC237CB}" destId="{86D3C839-8549-4131-B74B-AEFD5585B320}" srcOrd="2" destOrd="0" presId="urn:microsoft.com/office/officeart/2018/2/layout/IconVerticalSolidList"/>
    <dgm:cxn modelId="{B7E7466B-CAD1-4126-98CA-F5B49E2C23E5}" type="presParOf" srcId="{86D3C839-8549-4131-B74B-AEFD5585B320}" destId="{722192F4-C9BD-4F27-A8E0-5AF9601F901E}" srcOrd="0" destOrd="0" presId="urn:microsoft.com/office/officeart/2018/2/layout/IconVerticalSolidList"/>
    <dgm:cxn modelId="{2D31F442-FF2A-4303-B2EC-EFEA9FDF3A29}" type="presParOf" srcId="{86D3C839-8549-4131-B74B-AEFD5585B320}" destId="{D5405103-3243-4B91-9FD3-E6FEB7A991A6}" srcOrd="1" destOrd="0" presId="urn:microsoft.com/office/officeart/2018/2/layout/IconVerticalSolidList"/>
    <dgm:cxn modelId="{07CF051C-8218-49BC-94D8-F0FEA75771C9}" type="presParOf" srcId="{86D3C839-8549-4131-B74B-AEFD5585B320}" destId="{01570715-EAB1-4428-A87B-28C5137CE2F1}" srcOrd="2" destOrd="0" presId="urn:microsoft.com/office/officeart/2018/2/layout/IconVerticalSolidList"/>
    <dgm:cxn modelId="{BE8862C4-098F-4AB1-90BC-D85384CE399C}" type="presParOf" srcId="{86D3C839-8549-4131-B74B-AEFD5585B320}" destId="{85E703CB-54B3-47C1-AA36-980E90D7C13D}" srcOrd="3" destOrd="0" presId="urn:microsoft.com/office/officeart/2018/2/layout/IconVerticalSolidList"/>
    <dgm:cxn modelId="{934DAF5A-BB5F-4B20-BFD1-3894ECF483EA}" type="presParOf" srcId="{F3CC5AB0-7582-480F-91BC-0EA4BAC237CB}" destId="{7BB8CD89-04F0-49AE-BF8D-4943FE712B2E}" srcOrd="3" destOrd="0" presId="urn:microsoft.com/office/officeart/2018/2/layout/IconVerticalSolidList"/>
    <dgm:cxn modelId="{64B02985-7F0E-496B-BF10-E373937FB041}" type="presParOf" srcId="{F3CC5AB0-7582-480F-91BC-0EA4BAC237CB}" destId="{81738C9C-279F-4585-8E8E-D17808DFDCC2}" srcOrd="4" destOrd="0" presId="urn:microsoft.com/office/officeart/2018/2/layout/IconVerticalSolidList"/>
    <dgm:cxn modelId="{F566285A-5597-4DFC-99E0-FC7FEE5239DC}" type="presParOf" srcId="{81738C9C-279F-4585-8E8E-D17808DFDCC2}" destId="{08B14F11-7A71-456B-9130-B8B5C91C55EE}" srcOrd="0" destOrd="0" presId="urn:microsoft.com/office/officeart/2018/2/layout/IconVerticalSolidList"/>
    <dgm:cxn modelId="{78BB1113-4814-4F9F-ADE9-F5E3A7658BA3}" type="presParOf" srcId="{81738C9C-279F-4585-8E8E-D17808DFDCC2}" destId="{8803ECD2-CDDF-48F8-BFF7-3BA68B06CB98}" srcOrd="1" destOrd="0" presId="urn:microsoft.com/office/officeart/2018/2/layout/IconVerticalSolidList"/>
    <dgm:cxn modelId="{E735C89B-8483-4823-AAEA-2D16B1E840C3}" type="presParOf" srcId="{81738C9C-279F-4585-8E8E-D17808DFDCC2}" destId="{0BC70C77-3D82-4B0C-9B61-0AC5B3B764D4}" srcOrd="2" destOrd="0" presId="urn:microsoft.com/office/officeart/2018/2/layout/IconVerticalSolidList"/>
    <dgm:cxn modelId="{659AAD38-8C6C-4C07-8551-378AF47E008A}" type="presParOf" srcId="{81738C9C-279F-4585-8E8E-D17808DFDCC2}" destId="{BE937B92-851D-4298-A960-82C10A38E4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EE27207-6D47-49D6-AF34-C651D7D1EA9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E59543F-68D8-4BC0-AA5C-D5E572F290BC}">
      <dgm:prSet custT="1"/>
      <dgm:spPr/>
      <dgm:t>
        <a:bodyPr/>
        <a:lstStyle/>
        <a:p>
          <a:r>
            <a:rPr lang="en-GB" sz="1800" b="1"/>
            <a:t>Social Media Marketing:</a:t>
          </a:r>
          <a:endParaRPr lang="en-US" sz="1800"/>
        </a:p>
      </dgm:t>
    </dgm:pt>
    <dgm:pt modelId="{4D44F115-6A30-4976-8E38-00003F58D70E}" type="parTrans" cxnId="{925424E8-DCAB-4D8B-BD3F-8BFC5CD7979D}">
      <dgm:prSet/>
      <dgm:spPr/>
      <dgm:t>
        <a:bodyPr/>
        <a:lstStyle/>
        <a:p>
          <a:endParaRPr lang="en-US"/>
        </a:p>
      </dgm:t>
    </dgm:pt>
    <dgm:pt modelId="{E9ACB615-0995-4E75-B15E-8D555B744E60}" type="sibTrans" cxnId="{925424E8-DCAB-4D8B-BD3F-8BFC5CD7979D}">
      <dgm:prSet/>
      <dgm:spPr/>
      <dgm:t>
        <a:bodyPr/>
        <a:lstStyle/>
        <a:p>
          <a:endParaRPr lang="en-US"/>
        </a:p>
      </dgm:t>
    </dgm:pt>
    <dgm:pt modelId="{7BE56D00-B5F4-40AF-8FF9-F4EA44EDE3F0}">
      <dgm:prSet custT="1"/>
      <dgm:spPr/>
      <dgm:t>
        <a:bodyPr/>
        <a:lstStyle/>
        <a:p>
          <a:r>
            <a:rPr lang="en-GB" sz="1400"/>
            <a:t>Use Instagram and TikTok to post daily specials, behind-the-scenes food prep, customer testimonials, and sustainability efforts.</a:t>
          </a:r>
          <a:endParaRPr lang="en-US" sz="1400"/>
        </a:p>
      </dgm:t>
    </dgm:pt>
    <dgm:pt modelId="{848C3003-2A1C-4067-B823-FD7E06FE4484}" type="parTrans" cxnId="{B82AC82C-BEF0-4550-B5C6-2A398D4D6274}">
      <dgm:prSet/>
      <dgm:spPr/>
      <dgm:t>
        <a:bodyPr/>
        <a:lstStyle/>
        <a:p>
          <a:endParaRPr lang="en-US"/>
        </a:p>
      </dgm:t>
    </dgm:pt>
    <dgm:pt modelId="{F1A99CD9-3AC3-4DA3-902E-EC904AFDF4A2}" type="sibTrans" cxnId="{B82AC82C-BEF0-4550-B5C6-2A398D4D6274}">
      <dgm:prSet/>
      <dgm:spPr/>
      <dgm:t>
        <a:bodyPr/>
        <a:lstStyle/>
        <a:p>
          <a:endParaRPr lang="en-US"/>
        </a:p>
      </dgm:t>
    </dgm:pt>
    <dgm:pt modelId="{E3B442B9-54D0-4968-8EBA-307DCCA24341}">
      <dgm:prSet custT="1"/>
      <dgm:spPr/>
      <dgm:t>
        <a:bodyPr/>
        <a:lstStyle/>
        <a:p>
          <a:r>
            <a:rPr lang="en-GB" sz="1600"/>
            <a:t>Engage with followers through polls, contests, and interactive stories to build loyalty</a:t>
          </a:r>
          <a:r>
            <a:rPr lang="en-GB" sz="1100"/>
            <a:t>.</a:t>
          </a:r>
          <a:endParaRPr lang="en-US" sz="1100"/>
        </a:p>
      </dgm:t>
    </dgm:pt>
    <dgm:pt modelId="{339B716A-D997-40FD-85B2-1326A2166215}" type="parTrans" cxnId="{C6FA43FD-132B-440B-A05F-9D6589BD6261}">
      <dgm:prSet/>
      <dgm:spPr/>
      <dgm:t>
        <a:bodyPr/>
        <a:lstStyle/>
        <a:p>
          <a:endParaRPr lang="en-US"/>
        </a:p>
      </dgm:t>
    </dgm:pt>
    <dgm:pt modelId="{1E3860CA-EBF4-4FE4-9F28-77AFFEDFF30F}" type="sibTrans" cxnId="{C6FA43FD-132B-440B-A05F-9D6589BD6261}">
      <dgm:prSet/>
      <dgm:spPr/>
      <dgm:t>
        <a:bodyPr/>
        <a:lstStyle/>
        <a:p>
          <a:endParaRPr lang="en-US"/>
        </a:p>
      </dgm:t>
    </dgm:pt>
    <dgm:pt modelId="{42499171-1039-4B2B-B53F-205ED01C3C5F}">
      <dgm:prSet custT="1"/>
      <dgm:spPr/>
      <dgm:t>
        <a:bodyPr/>
        <a:lstStyle/>
        <a:p>
          <a:r>
            <a:rPr lang="en-GB" sz="1800" b="1"/>
            <a:t>Event Participation:</a:t>
          </a:r>
          <a:endParaRPr lang="en-US" sz="1800"/>
        </a:p>
      </dgm:t>
    </dgm:pt>
    <dgm:pt modelId="{193AE3C3-CBD1-4614-85AF-8D8958E73CE1}" type="parTrans" cxnId="{438052E7-87DF-4230-89A2-EAC65D47968C}">
      <dgm:prSet/>
      <dgm:spPr/>
      <dgm:t>
        <a:bodyPr/>
        <a:lstStyle/>
        <a:p>
          <a:endParaRPr lang="en-US"/>
        </a:p>
      </dgm:t>
    </dgm:pt>
    <dgm:pt modelId="{6BFD766B-FC62-4D78-9CD0-90345F8EBADA}" type="sibTrans" cxnId="{438052E7-87DF-4230-89A2-EAC65D47968C}">
      <dgm:prSet/>
      <dgm:spPr/>
      <dgm:t>
        <a:bodyPr/>
        <a:lstStyle/>
        <a:p>
          <a:endParaRPr lang="en-US"/>
        </a:p>
      </dgm:t>
    </dgm:pt>
    <dgm:pt modelId="{7B9A1F31-7DEA-49E0-A24B-D532CB646721}">
      <dgm:prSet custT="1"/>
      <dgm:spPr/>
      <dgm:t>
        <a:bodyPr/>
        <a:lstStyle/>
        <a:p>
          <a:r>
            <a:rPr lang="en-GB" sz="1600"/>
            <a:t>Set up stalls at local markets, food festivals, and university events to  increase visibility and attract new customers</a:t>
          </a:r>
          <a:r>
            <a:rPr lang="en-GB" sz="1100"/>
            <a:t>.</a:t>
          </a:r>
          <a:endParaRPr lang="en-US" sz="1100"/>
        </a:p>
      </dgm:t>
    </dgm:pt>
    <dgm:pt modelId="{A1625525-2947-4E09-84FC-1EB88FF9CF13}" type="parTrans" cxnId="{28EB3C76-CB7E-4046-B608-B1D44CDCA20B}">
      <dgm:prSet/>
      <dgm:spPr/>
      <dgm:t>
        <a:bodyPr/>
        <a:lstStyle/>
        <a:p>
          <a:endParaRPr lang="en-US"/>
        </a:p>
      </dgm:t>
    </dgm:pt>
    <dgm:pt modelId="{F0B70BCD-1102-4872-8730-28382B4F4649}" type="sibTrans" cxnId="{28EB3C76-CB7E-4046-B608-B1D44CDCA20B}">
      <dgm:prSet/>
      <dgm:spPr/>
      <dgm:t>
        <a:bodyPr/>
        <a:lstStyle/>
        <a:p>
          <a:endParaRPr lang="en-US"/>
        </a:p>
      </dgm:t>
    </dgm:pt>
    <dgm:pt modelId="{C9278C3A-470E-4AE0-B4C5-8329B05898B2}">
      <dgm:prSet custT="1"/>
      <dgm:spPr/>
      <dgm:t>
        <a:bodyPr/>
        <a:lstStyle/>
        <a:p>
          <a:r>
            <a:rPr lang="en-GB" sz="1800" b="1"/>
            <a:t>Promotional Offers:</a:t>
          </a:r>
          <a:endParaRPr lang="en-US" sz="1800"/>
        </a:p>
      </dgm:t>
    </dgm:pt>
    <dgm:pt modelId="{17F56A33-46D2-4C22-9B30-7C7599E82282}" type="parTrans" cxnId="{18319A9F-AEC4-425D-B866-93989D97B0D3}">
      <dgm:prSet/>
      <dgm:spPr/>
      <dgm:t>
        <a:bodyPr/>
        <a:lstStyle/>
        <a:p>
          <a:endParaRPr lang="en-US"/>
        </a:p>
      </dgm:t>
    </dgm:pt>
    <dgm:pt modelId="{B5FF7C9F-39BF-4B8B-8451-450F85B8A708}" type="sibTrans" cxnId="{18319A9F-AEC4-425D-B866-93989D97B0D3}">
      <dgm:prSet/>
      <dgm:spPr/>
      <dgm:t>
        <a:bodyPr/>
        <a:lstStyle/>
        <a:p>
          <a:endParaRPr lang="en-US"/>
        </a:p>
      </dgm:t>
    </dgm:pt>
    <dgm:pt modelId="{90D855A7-AE98-4842-B19F-EF2DEB7EC9D1}">
      <dgm:prSet custT="1"/>
      <dgm:spPr/>
      <dgm:t>
        <a:bodyPr/>
        <a:lstStyle/>
        <a:p>
          <a:r>
            <a:rPr lang="en-GB" sz="1600"/>
            <a:t>Run time-limited offers such as “Buy 2 wraps, get the 3rd free” or “Buy 1 smoothie, get 1 free” to encourage trial and repeat business.</a:t>
          </a:r>
          <a:endParaRPr lang="en-US" sz="1600"/>
        </a:p>
      </dgm:t>
    </dgm:pt>
    <dgm:pt modelId="{56AAE92C-A77A-49E6-A1F7-E348C834440A}" type="parTrans" cxnId="{C0A02C53-1D11-41D3-B624-9E5DE96A8987}">
      <dgm:prSet/>
      <dgm:spPr/>
      <dgm:t>
        <a:bodyPr/>
        <a:lstStyle/>
        <a:p>
          <a:endParaRPr lang="en-US"/>
        </a:p>
      </dgm:t>
    </dgm:pt>
    <dgm:pt modelId="{2B86563D-ABA0-4601-8E78-8DAC50C7D1F1}" type="sibTrans" cxnId="{C0A02C53-1D11-41D3-B624-9E5DE96A8987}">
      <dgm:prSet/>
      <dgm:spPr/>
      <dgm:t>
        <a:bodyPr/>
        <a:lstStyle/>
        <a:p>
          <a:endParaRPr lang="en-US"/>
        </a:p>
      </dgm:t>
    </dgm:pt>
    <dgm:pt modelId="{5053EB82-D0F6-4067-A829-1C87D0C974D5}" type="pres">
      <dgm:prSet presAssocID="{2EE27207-6D47-49D6-AF34-C651D7D1EA94}" presName="root" presStyleCnt="0">
        <dgm:presLayoutVars>
          <dgm:dir/>
          <dgm:resizeHandles val="exact"/>
        </dgm:presLayoutVars>
      </dgm:prSet>
      <dgm:spPr/>
    </dgm:pt>
    <dgm:pt modelId="{487C79CF-D1D2-4EB0-9604-905141DED8C8}" type="pres">
      <dgm:prSet presAssocID="{2EE27207-6D47-49D6-AF34-C651D7D1EA94}" presName="container" presStyleCnt="0">
        <dgm:presLayoutVars>
          <dgm:dir/>
          <dgm:resizeHandles val="exact"/>
        </dgm:presLayoutVars>
      </dgm:prSet>
      <dgm:spPr/>
    </dgm:pt>
    <dgm:pt modelId="{67E3DB22-6C70-4BF6-8354-45A3ED4274F3}" type="pres">
      <dgm:prSet presAssocID="{0E59543F-68D8-4BC0-AA5C-D5E572F290BC}" presName="compNode" presStyleCnt="0"/>
      <dgm:spPr/>
    </dgm:pt>
    <dgm:pt modelId="{502E628B-E7D7-4260-A495-2A6D93489D74}" type="pres">
      <dgm:prSet presAssocID="{0E59543F-68D8-4BC0-AA5C-D5E572F290BC}" presName="iconBgRect" presStyleLbl="bgShp" presStyleIdx="0" presStyleCnt="7"/>
      <dgm:spPr/>
    </dgm:pt>
    <dgm:pt modelId="{7AE9DDE7-F084-4E0A-A040-E7EA5F1C4CA8}" type="pres">
      <dgm:prSet presAssocID="{0E59543F-68D8-4BC0-AA5C-D5E572F290B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36C9DC9-054F-49AC-B9B6-F7441281B833}" type="pres">
      <dgm:prSet presAssocID="{0E59543F-68D8-4BC0-AA5C-D5E572F290BC}" presName="spaceRect" presStyleCnt="0"/>
      <dgm:spPr/>
    </dgm:pt>
    <dgm:pt modelId="{D411EB6D-1E07-4BA1-8386-B47033567968}" type="pres">
      <dgm:prSet presAssocID="{0E59543F-68D8-4BC0-AA5C-D5E572F290BC}" presName="textRect" presStyleLbl="revTx" presStyleIdx="0" presStyleCnt="7">
        <dgm:presLayoutVars>
          <dgm:chMax val="1"/>
          <dgm:chPref val="1"/>
        </dgm:presLayoutVars>
      </dgm:prSet>
      <dgm:spPr/>
    </dgm:pt>
    <dgm:pt modelId="{1FCDDE52-81A1-4449-BE1E-696C0D197E78}" type="pres">
      <dgm:prSet presAssocID="{E9ACB615-0995-4E75-B15E-8D555B744E60}" presName="sibTrans" presStyleLbl="sibTrans2D1" presStyleIdx="0" presStyleCnt="0"/>
      <dgm:spPr/>
    </dgm:pt>
    <dgm:pt modelId="{8FAC0FFE-295B-47DD-A9B0-37CFF138536A}" type="pres">
      <dgm:prSet presAssocID="{7BE56D00-B5F4-40AF-8FF9-F4EA44EDE3F0}" presName="compNode" presStyleCnt="0"/>
      <dgm:spPr/>
    </dgm:pt>
    <dgm:pt modelId="{A4E4CB5A-5B87-4EEE-ADC7-81AC36859E70}" type="pres">
      <dgm:prSet presAssocID="{7BE56D00-B5F4-40AF-8FF9-F4EA44EDE3F0}" presName="iconBgRect" presStyleLbl="bgShp" presStyleIdx="1" presStyleCnt="7"/>
      <dgm:spPr/>
    </dgm:pt>
    <dgm:pt modelId="{8F2F731D-80E9-4751-82FD-EF055EC086D2}" type="pres">
      <dgm:prSet presAssocID="{7BE56D00-B5F4-40AF-8FF9-F4EA44EDE3F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280809C7-84A7-446B-AE28-97874676D57F}" type="pres">
      <dgm:prSet presAssocID="{7BE56D00-B5F4-40AF-8FF9-F4EA44EDE3F0}" presName="spaceRect" presStyleCnt="0"/>
      <dgm:spPr/>
    </dgm:pt>
    <dgm:pt modelId="{EDEB9EC3-D7B1-49FD-A5BD-82913B9D30FC}" type="pres">
      <dgm:prSet presAssocID="{7BE56D00-B5F4-40AF-8FF9-F4EA44EDE3F0}" presName="textRect" presStyleLbl="revTx" presStyleIdx="1" presStyleCnt="7" custScaleY="271646" custLinFactNeighborY="-50397">
        <dgm:presLayoutVars>
          <dgm:chMax val="1"/>
          <dgm:chPref val="1"/>
        </dgm:presLayoutVars>
      </dgm:prSet>
      <dgm:spPr/>
    </dgm:pt>
    <dgm:pt modelId="{247293A5-0A52-496A-B84C-E07F88878968}" type="pres">
      <dgm:prSet presAssocID="{F1A99CD9-3AC3-4DA3-902E-EC904AFDF4A2}" presName="sibTrans" presStyleLbl="sibTrans2D1" presStyleIdx="0" presStyleCnt="0"/>
      <dgm:spPr/>
    </dgm:pt>
    <dgm:pt modelId="{54352FEC-AA4C-481F-AB2B-D96C96D90FC4}" type="pres">
      <dgm:prSet presAssocID="{E3B442B9-54D0-4968-8EBA-307DCCA24341}" presName="compNode" presStyleCnt="0"/>
      <dgm:spPr/>
    </dgm:pt>
    <dgm:pt modelId="{B2A9F249-EAE5-402F-BC55-0A047801130E}" type="pres">
      <dgm:prSet presAssocID="{E3B442B9-54D0-4968-8EBA-307DCCA24341}" presName="iconBgRect" presStyleLbl="bgShp" presStyleIdx="2" presStyleCnt="7"/>
      <dgm:spPr/>
    </dgm:pt>
    <dgm:pt modelId="{2E2873C8-7267-44AF-A6E2-70B029CBFFAA}" type="pres">
      <dgm:prSet presAssocID="{E3B442B9-54D0-4968-8EBA-307DCCA2434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0A11C506-C412-4A68-8A97-297A520945D8}" type="pres">
      <dgm:prSet presAssocID="{E3B442B9-54D0-4968-8EBA-307DCCA24341}" presName="spaceRect" presStyleCnt="0"/>
      <dgm:spPr/>
    </dgm:pt>
    <dgm:pt modelId="{B7AEAF1E-1269-4142-8C00-53DA64104CBD}" type="pres">
      <dgm:prSet presAssocID="{E3B442B9-54D0-4968-8EBA-307DCCA24341}" presName="textRect" presStyleLbl="revTx" presStyleIdx="2" presStyleCnt="7">
        <dgm:presLayoutVars>
          <dgm:chMax val="1"/>
          <dgm:chPref val="1"/>
        </dgm:presLayoutVars>
      </dgm:prSet>
      <dgm:spPr/>
    </dgm:pt>
    <dgm:pt modelId="{7260CA61-51CE-4501-A3B2-70FFA16F9822}" type="pres">
      <dgm:prSet presAssocID="{1E3860CA-EBF4-4FE4-9F28-77AFFEDFF30F}" presName="sibTrans" presStyleLbl="sibTrans2D1" presStyleIdx="0" presStyleCnt="0"/>
      <dgm:spPr/>
    </dgm:pt>
    <dgm:pt modelId="{8FBCF819-0324-4A7E-9D9B-57D4A5132048}" type="pres">
      <dgm:prSet presAssocID="{42499171-1039-4B2B-B53F-205ED01C3C5F}" presName="compNode" presStyleCnt="0"/>
      <dgm:spPr/>
    </dgm:pt>
    <dgm:pt modelId="{83D21A47-885B-4B39-9EB6-1F9750E4FD9F}" type="pres">
      <dgm:prSet presAssocID="{42499171-1039-4B2B-B53F-205ED01C3C5F}" presName="iconBgRect" presStyleLbl="bgShp" presStyleIdx="3" presStyleCnt="7"/>
      <dgm:spPr/>
    </dgm:pt>
    <dgm:pt modelId="{BA62256C-6975-436E-B10E-573FA41E727C}" type="pres">
      <dgm:prSet presAssocID="{42499171-1039-4B2B-B53F-205ED01C3C5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a:ext>
      </dgm:extLst>
    </dgm:pt>
    <dgm:pt modelId="{451A6D85-53DD-468C-B924-FCDBDFA32121}" type="pres">
      <dgm:prSet presAssocID="{42499171-1039-4B2B-B53F-205ED01C3C5F}" presName="spaceRect" presStyleCnt="0"/>
      <dgm:spPr/>
    </dgm:pt>
    <dgm:pt modelId="{A9344444-C29A-45FB-9DB9-20B94FC0F639}" type="pres">
      <dgm:prSet presAssocID="{42499171-1039-4B2B-B53F-205ED01C3C5F}" presName="textRect" presStyleLbl="revTx" presStyleIdx="3" presStyleCnt="7">
        <dgm:presLayoutVars>
          <dgm:chMax val="1"/>
          <dgm:chPref val="1"/>
        </dgm:presLayoutVars>
      </dgm:prSet>
      <dgm:spPr/>
    </dgm:pt>
    <dgm:pt modelId="{03024E5A-D2E0-4A18-9826-B6220C577506}" type="pres">
      <dgm:prSet presAssocID="{6BFD766B-FC62-4D78-9CD0-90345F8EBADA}" presName="sibTrans" presStyleLbl="sibTrans2D1" presStyleIdx="0" presStyleCnt="0"/>
      <dgm:spPr/>
    </dgm:pt>
    <dgm:pt modelId="{A5E19BC5-BEE9-44E5-B8A8-3E87574A5D84}" type="pres">
      <dgm:prSet presAssocID="{7B9A1F31-7DEA-49E0-A24B-D532CB646721}" presName="compNode" presStyleCnt="0"/>
      <dgm:spPr/>
    </dgm:pt>
    <dgm:pt modelId="{32748540-39DA-42E8-9FA3-1310ADD2E8B6}" type="pres">
      <dgm:prSet presAssocID="{7B9A1F31-7DEA-49E0-A24B-D532CB646721}" presName="iconBgRect" presStyleLbl="bgShp" presStyleIdx="4" presStyleCnt="7"/>
      <dgm:spPr/>
    </dgm:pt>
    <dgm:pt modelId="{206D854A-8DB8-40E2-AA94-FF08FFA8D0C0}" type="pres">
      <dgm:prSet presAssocID="{7B9A1F31-7DEA-49E0-A24B-D532CB64672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iosk"/>
        </a:ext>
      </dgm:extLst>
    </dgm:pt>
    <dgm:pt modelId="{AA1BC8F5-0EC5-4F1D-9B8F-2277518DB8FE}" type="pres">
      <dgm:prSet presAssocID="{7B9A1F31-7DEA-49E0-A24B-D532CB646721}" presName="spaceRect" presStyleCnt="0"/>
      <dgm:spPr/>
    </dgm:pt>
    <dgm:pt modelId="{F51D4802-83B6-420C-B58D-71ADAB6BB288}" type="pres">
      <dgm:prSet presAssocID="{7B9A1F31-7DEA-49E0-A24B-D532CB646721}" presName="textRect" presStyleLbl="revTx" presStyleIdx="4" presStyleCnt="7" custScaleY="459337">
        <dgm:presLayoutVars>
          <dgm:chMax val="1"/>
          <dgm:chPref val="1"/>
        </dgm:presLayoutVars>
      </dgm:prSet>
      <dgm:spPr/>
    </dgm:pt>
    <dgm:pt modelId="{3C853995-6F0D-4332-9ADB-C72EA01E2B43}" type="pres">
      <dgm:prSet presAssocID="{F0B70BCD-1102-4872-8730-28382B4F4649}" presName="sibTrans" presStyleLbl="sibTrans2D1" presStyleIdx="0" presStyleCnt="0"/>
      <dgm:spPr/>
    </dgm:pt>
    <dgm:pt modelId="{31AADC31-8B07-4A50-A973-071FA946D3B7}" type="pres">
      <dgm:prSet presAssocID="{C9278C3A-470E-4AE0-B4C5-8329B05898B2}" presName="compNode" presStyleCnt="0"/>
      <dgm:spPr/>
    </dgm:pt>
    <dgm:pt modelId="{6BE39A91-266B-4003-AE6C-6909ED56DAA6}" type="pres">
      <dgm:prSet presAssocID="{C9278C3A-470E-4AE0-B4C5-8329B05898B2}" presName="iconBgRect" presStyleLbl="bgShp" presStyleIdx="5" presStyleCnt="7"/>
      <dgm:spPr/>
    </dgm:pt>
    <dgm:pt modelId="{11283E79-E4E9-4DF9-AADA-B96D68CA8FF9}" type="pres">
      <dgm:prSet presAssocID="{C9278C3A-470E-4AE0-B4C5-8329B05898B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abel"/>
        </a:ext>
      </dgm:extLst>
    </dgm:pt>
    <dgm:pt modelId="{6BF0AF22-D3A0-41E5-B014-F2D62685ACED}" type="pres">
      <dgm:prSet presAssocID="{C9278C3A-470E-4AE0-B4C5-8329B05898B2}" presName="spaceRect" presStyleCnt="0"/>
      <dgm:spPr/>
    </dgm:pt>
    <dgm:pt modelId="{F122D420-D17F-48EE-9A92-7FF616F1A0CD}" type="pres">
      <dgm:prSet presAssocID="{C9278C3A-470E-4AE0-B4C5-8329B05898B2}" presName="textRect" presStyleLbl="revTx" presStyleIdx="5" presStyleCnt="7">
        <dgm:presLayoutVars>
          <dgm:chMax val="1"/>
          <dgm:chPref val="1"/>
        </dgm:presLayoutVars>
      </dgm:prSet>
      <dgm:spPr/>
    </dgm:pt>
    <dgm:pt modelId="{7279F77F-512E-4E2A-96E2-181D2A888DE2}" type="pres">
      <dgm:prSet presAssocID="{B5FF7C9F-39BF-4B8B-8451-450F85B8A708}" presName="sibTrans" presStyleLbl="sibTrans2D1" presStyleIdx="0" presStyleCnt="0"/>
      <dgm:spPr/>
    </dgm:pt>
    <dgm:pt modelId="{DD5B2841-871C-4D12-9D47-63D775EA48FA}" type="pres">
      <dgm:prSet presAssocID="{90D855A7-AE98-4842-B19F-EF2DEB7EC9D1}" presName="compNode" presStyleCnt="0"/>
      <dgm:spPr/>
    </dgm:pt>
    <dgm:pt modelId="{D281F7AA-2BD4-4A9F-8053-A33FF5E6EFE2}" type="pres">
      <dgm:prSet presAssocID="{90D855A7-AE98-4842-B19F-EF2DEB7EC9D1}" presName="iconBgRect" presStyleLbl="bgShp" presStyleIdx="6" presStyleCnt="7"/>
      <dgm:spPr/>
    </dgm:pt>
    <dgm:pt modelId="{0356494A-65D8-4CB6-9FB6-2ADE202E7F2B}" type="pres">
      <dgm:prSet presAssocID="{90D855A7-AE98-4842-B19F-EF2DEB7EC9D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oot"/>
        </a:ext>
      </dgm:extLst>
    </dgm:pt>
    <dgm:pt modelId="{25B6BF74-60F1-4897-83F3-92B736630811}" type="pres">
      <dgm:prSet presAssocID="{90D855A7-AE98-4842-B19F-EF2DEB7EC9D1}" presName="spaceRect" presStyleCnt="0"/>
      <dgm:spPr/>
    </dgm:pt>
    <dgm:pt modelId="{6DAB6017-D3B9-475E-B043-9C7B87C6CA5D}" type="pres">
      <dgm:prSet presAssocID="{90D855A7-AE98-4842-B19F-EF2DEB7EC9D1}" presName="textRect" presStyleLbl="revTx" presStyleIdx="6" presStyleCnt="7" custScaleY="190593">
        <dgm:presLayoutVars>
          <dgm:chMax val="1"/>
          <dgm:chPref val="1"/>
        </dgm:presLayoutVars>
      </dgm:prSet>
      <dgm:spPr/>
    </dgm:pt>
  </dgm:ptLst>
  <dgm:cxnLst>
    <dgm:cxn modelId="{B5669607-269E-4589-A4A6-5B9A1D8037B1}" type="presOf" srcId="{7B9A1F31-7DEA-49E0-A24B-D532CB646721}" destId="{F51D4802-83B6-420C-B58D-71ADAB6BB288}" srcOrd="0" destOrd="0" presId="urn:microsoft.com/office/officeart/2018/2/layout/IconCircleList"/>
    <dgm:cxn modelId="{49C8720D-AA0C-4A83-BC75-99B399615A26}" type="presOf" srcId="{F1A99CD9-3AC3-4DA3-902E-EC904AFDF4A2}" destId="{247293A5-0A52-496A-B84C-E07F88878968}" srcOrd="0" destOrd="0" presId="urn:microsoft.com/office/officeart/2018/2/layout/IconCircleList"/>
    <dgm:cxn modelId="{B82AC82C-BEF0-4550-B5C6-2A398D4D6274}" srcId="{2EE27207-6D47-49D6-AF34-C651D7D1EA94}" destId="{7BE56D00-B5F4-40AF-8FF9-F4EA44EDE3F0}" srcOrd="1" destOrd="0" parTransId="{848C3003-2A1C-4067-B823-FD7E06FE4484}" sibTransId="{F1A99CD9-3AC3-4DA3-902E-EC904AFDF4A2}"/>
    <dgm:cxn modelId="{86006734-D1F7-4CD1-9302-E0F0546938D4}" type="presOf" srcId="{E3B442B9-54D0-4968-8EBA-307DCCA24341}" destId="{B7AEAF1E-1269-4142-8C00-53DA64104CBD}" srcOrd="0" destOrd="0" presId="urn:microsoft.com/office/officeart/2018/2/layout/IconCircleList"/>
    <dgm:cxn modelId="{6D9A0B64-2824-4F49-9A04-D114DEB919BF}" type="presOf" srcId="{E9ACB615-0995-4E75-B15E-8D555B744E60}" destId="{1FCDDE52-81A1-4449-BE1E-696C0D197E78}" srcOrd="0" destOrd="0" presId="urn:microsoft.com/office/officeart/2018/2/layout/IconCircleList"/>
    <dgm:cxn modelId="{A51C4467-FDA5-45D7-AF04-225EC69D20EB}" type="presOf" srcId="{2EE27207-6D47-49D6-AF34-C651D7D1EA94}" destId="{5053EB82-D0F6-4067-A829-1C87D0C974D5}" srcOrd="0" destOrd="0" presId="urn:microsoft.com/office/officeart/2018/2/layout/IconCircleList"/>
    <dgm:cxn modelId="{C0A02C53-1D11-41D3-B624-9E5DE96A8987}" srcId="{2EE27207-6D47-49D6-AF34-C651D7D1EA94}" destId="{90D855A7-AE98-4842-B19F-EF2DEB7EC9D1}" srcOrd="6" destOrd="0" parTransId="{56AAE92C-A77A-49E6-A1F7-E348C834440A}" sibTransId="{2B86563D-ABA0-4601-8E78-8DAC50C7D1F1}"/>
    <dgm:cxn modelId="{28EB3C76-CB7E-4046-B608-B1D44CDCA20B}" srcId="{2EE27207-6D47-49D6-AF34-C651D7D1EA94}" destId="{7B9A1F31-7DEA-49E0-A24B-D532CB646721}" srcOrd="4" destOrd="0" parTransId="{A1625525-2947-4E09-84FC-1EB88FF9CF13}" sibTransId="{F0B70BCD-1102-4872-8730-28382B4F4649}"/>
    <dgm:cxn modelId="{6CC51C9C-55BA-4E02-A2DA-DCA201A1FB86}" type="presOf" srcId="{90D855A7-AE98-4842-B19F-EF2DEB7EC9D1}" destId="{6DAB6017-D3B9-475E-B043-9C7B87C6CA5D}" srcOrd="0" destOrd="0" presId="urn:microsoft.com/office/officeart/2018/2/layout/IconCircleList"/>
    <dgm:cxn modelId="{32D2849F-B429-4F44-8A9D-864F91F8FBC5}" type="presOf" srcId="{6BFD766B-FC62-4D78-9CD0-90345F8EBADA}" destId="{03024E5A-D2E0-4A18-9826-B6220C577506}" srcOrd="0" destOrd="0" presId="urn:microsoft.com/office/officeart/2018/2/layout/IconCircleList"/>
    <dgm:cxn modelId="{18319A9F-AEC4-425D-B866-93989D97B0D3}" srcId="{2EE27207-6D47-49D6-AF34-C651D7D1EA94}" destId="{C9278C3A-470E-4AE0-B4C5-8329B05898B2}" srcOrd="5" destOrd="0" parTransId="{17F56A33-46D2-4C22-9B30-7C7599E82282}" sibTransId="{B5FF7C9F-39BF-4B8B-8451-450F85B8A708}"/>
    <dgm:cxn modelId="{B2E4FEA7-92F2-4217-9AA6-D06983874C46}" type="presOf" srcId="{C9278C3A-470E-4AE0-B4C5-8329B05898B2}" destId="{F122D420-D17F-48EE-9A92-7FF616F1A0CD}" srcOrd="0" destOrd="0" presId="urn:microsoft.com/office/officeart/2018/2/layout/IconCircleList"/>
    <dgm:cxn modelId="{4CDC61B1-EF9D-4A09-B13D-3DA2BCAE0F97}" type="presOf" srcId="{F0B70BCD-1102-4872-8730-28382B4F4649}" destId="{3C853995-6F0D-4332-9ADB-C72EA01E2B43}" srcOrd="0" destOrd="0" presId="urn:microsoft.com/office/officeart/2018/2/layout/IconCircleList"/>
    <dgm:cxn modelId="{EEBB1CC8-2A2A-4560-8375-B80254A97ACE}" type="presOf" srcId="{0E59543F-68D8-4BC0-AA5C-D5E572F290BC}" destId="{D411EB6D-1E07-4BA1-8386-B47033567968}" srcOrd="0" destOrd="0" presId="urn:microsoft.com/office/officeart/2018/2/layout/IconCircleList"/>
    <dgm:cxn modelId="{A9FE33C9-DA7A-43EF-AD5E-8FB623BAB88C}" type="presOf" srcId="{7BE56D00-B5F4-40AF-8FF9-F4EA44EDE3F0}" destId="{EDEB9EC3-D7B1-49FD-A5BD-82913B9D30FC}" srcOrd="0" destOrd="0" presId="urn:microsoft.com/office/officeart/2018/2/layout/IconCircleList"/>
    <dgm:cxn modelId="{B1D7ECDD-2CE6-4BCC-A879-04A3F8D0C6BD}" type="presOf" srcId="{1E3860CA-EBF4-4FE4-9F28-77AFFEDFF30F}" destId="{7260CA61-51CE-4501-A3B2-70FFA16F9822}" srcOrd="0" destOrd="0" presId="urn:microsoft.com/office/officeart/2018/2/layout/IconCircleList"/>
    <dgm:cxn modelId="{20A8BAE5-26D9-4870-9B58-7768F908205A}" type="presOf" srcId="{42499171-1039-4B2B-B53F-205ED01C3C5F}" destId="{A9344444-C29A-45FB-9DB9-20B94FC0F639}" srcOrd="0" destOrd="0" presId="urn:microsoft.com/office/officeart/2018/2/layout/IconCircleList"/>
    <dgm:cxn modelId="{438052E7-87DF-4230-89A2-EAC65D47968C}" srcId="{2EE27207-6D47-49D6-AF34-C651D7D1EA94}" destId="{42499171-1039-4B2B-B53F-205ED01C3C5F}" srcOrd="3" destOrd="0" parTransId="{193AE3C3-CBD1-4614-85AF-8D8958E73CE1}" sibTransId="{6BFD766B-FC62-4D78-9CD0-90345F8EBADA}"/>
    <dgm:cxn modelId="{925424E8-DCAB-4D8B-BD3F-8BFC5CD7979D}" srcId="{2EE27207-6D47-49D6-AF34-C651D7D1EA94}" destId="{0E59543F-68D8-4BC0-AA5C-D5E572F290BC}" srcOrd="0" destOrd="0" parTransId="{4D44F115-6A30-4976-8E38-00003F58D70E}" sibTransId="{E9ACB615-0995-4E75-B15E-8D555B744E60}"/>
    <dgm:cxn modelId="{8124CAF0-4B42-4A31-BAB7-B9E71664BDDC}" type="presOf" srcId="{B5FF7C9F-39BF-4B8B-8451-450F85B8A708}" destId="{7279F77F-512E-4E2A-96E2-181D2A888DE2}" srcOrd="0" destOrd="0" presId="urn:microsoft.com/office/officeart/2018/2/layout/IconCircleList"/>
    <dgm:cxn modelId="{C6FA43FD-132B-440B-A05F-9D6589BD6261}" srcId="{2EE27207-6D47-49D6-AF34-C651D7D1EA94}" destId="{E3B442B9-54D0-4968-8EBA-307DCCA24341}" srcOrd="2" destOrd="0" parTransId="{339B716A-D997-40FD-85B2-1326A2166215}" sibTransId="{1E3860CA-EBF4-4FE4-9F28-77AFFEDFF30F}"/>
    <dgm:cxn modelId="{72B2BCDE-1DCE-43BE-8A47-9061BBBE2466}" type="presParOf" srcId="{5053EB82-D0F6-4067-A829-1C87D0C974D5}" destId="{487C79CF-D1D2-4EB0-9604-905141DED8C8}" srcOrd="0" destOrd="0" presId="urn:microsoft.com/office/officeart/2018/2/layout/IconCircleList"/>
    <dgm:cxn modelId="{6F43306B-CC76-4886-9830-D94BD1518BD0}" type="presParOf" srcId="{487C79CF-D1D2-4EB0-9604-905141DED8C8}" destId="{67E3DB22-6C70-4BF6-8354-45A3ED4274F3}" srcOrd="0" destOrd="0" presId="urn:microsoft.com/office/officeart/2018/2/layout/IconCircleList"/>
    <dgm:cxn modelId="{96BAD0C4-F671-4A08-9CE4-B8DD4691BE64}" type="presParOf" srcId="{67E3DB22-6C70-4BF6-8354-45A3ED4274F3}" destId="{502E628B-E7D7-4260-A495-2A6D93489D74}" srcOrd="0" destOrd="0" presId="urn:microsoft.com/office/officeart/2018/2/layout/IconCircleList"/>
    <dgm:cxn modelId="{88B1C240-E334-473A-9780-E97E4DA313E0}" type="presParOf" srcId="{67E3DB22-6C70-4BF6-8354-45A3ED4274F3}" destId="{7AE9DDE7-F084-4E0A-A040-E7EA5F1C4CA8}" srcOrd="1" destOrd="0" presId="urn:microsoft.com/office/officeart/2018/2/layout/IconCircleList"/>
    <dgm:cxn modelId="{7D9667A0-2FCB-4D68-BA1D-626C7955A1FC}" type="presParOf" srcId="{67E3DB22-6C70-4BF6-8354-45A3ED4274F3}" destId="{F36C9DC9-054F-49AC-B9B6-F7441281B833}" srcOrd="2" destOrd="0" presId="urn:microsoft.com/office/officeart/2018/2/layout/IconCircleList"/>
    <dgm:cxn modelId="{A905B883-A953-4B1D-8B47-EDE3D986BC1F}" type="presParOf" srcId="{67E3DB22-6C70-4BF6-8354-45A3ED4274F3}" destId="{D411EB6D-1E07-4BA1-8386-B47033567968}" srcOrd="3" destOrd="0" presId="urn:microsoft.com/office/officeart/2018/2/layout/IconCircleList"/>
    <dgm:cxn modelId="{68CD5DD0-27BE-4F92-B1B6-A5C7FBFB155A}" type="presParOf" srcId="{487C79CF-D1D2-4EB0-9604-905141DED8C8}" destId="{1FCDDE52-81A1-4449-BE1E-696C0D197E78}" srcOrd="1" destOrd="0" presId="urn:microsoft.com/office/officeart/2018/2/layout/IconCircleList"/>
    <dgm:cxn modelId="{258A72FB-9DDE-4178-9A4B-F94FC9E2AB38}" type="presParOf" srcId="{487C79CF-D1D2-4EB0-9604-905141DED8C8}" destId="{8FAC0FFE-295B-47DD-A9B0-37CFF138536A}" srcOrd="2" destOrd="0" presId="urn:microsoft.com/office/officeart/2018/2/layout/IconCircleList"/>
    <dgm:cxn modelId="{2B902579-68C0-44DD-B704-0C2F0785EA19}" type="presParOf" srcId="{8FAC0FFE-295B-47DD-A9B0-37CFF138536A}" destId="{A4E4CB5A-5B87-4EEE-ADC7-81AC36859E70}" srcOrd="0" destOrd="0" presId="urn:microsoft.com/office/officeart/2018/2/layout/IconCircleList"/>
    <dgm:cxn modelId="{F01CCF86-861A-43B7-9E5B-81682131E3F1}" type="presParOf" srcId="{8FAC0FFE-295B-47DD-A9B0-37CFF138536A}" destId="{8F2F731D-80E9-4751-82FD-EF055EC086D2}" srcOrd="1" destOrd="0" presId="urn:microsoft.com/office/officeart/2018/2/layout/IconCircleList"/>
    <dgm:cxn modelId="{77C37DFA-8DD1-4C21-A852-F4387252322E}" type="presParOf" srcId="{8FAC0FFE-295B-47DD-A9B0-37CFF138536A}" destId="{280809C7-84A7-446B-AE28-97874676D57F}" srcOrd="2" destOrd="0" presId="urn:microsoft.com/office/officeart/2018/2/layout/IconCircleList"/>
    <dgm:cxn modelId="{BF877DE3-3B65-4DD0-B5BA-D354D3E1DB78}" type="presParOf" srcId="{8FAC0FFE-295B-47DD-A9B0-37CFF138536A}" destId="{EDEB9EC3-D7B1-49FD-A5BD-82913B9D30FC}" srcOrd="3" destOrd="0" presId="urn:microsoft.com/office/officeart/2018/2/layout/IconCircleList"/>
    <dgm:cxn modelId="{3510832E-398B-49A8-B744-A15C794B1639}" type="presParOf" srcId="{487C79CF-D1D2-4EB0-9604-905141DED8C8}" destId="{247293A5-0A52-496A-B84C-E07F88878968}" srcOrd="3" destOrd="0" presId="urn:microsoft.com/office/officeart/2018/2/layout/IconCircleList"/>
    <dgm:cxn modelId="{A1F6BC87-3F89-4BE4-9178-4054A22E2B51}" type="presParOf" srcId="{487C79CF-D1D2-4EB0-9604-905141DED8C8}" destId="{54352FEC-AA4C-481F-AB2B-D96C96D90FC4}" srcOrd="4" destOrd="0" presId="urn:microsoft.com/office/officeart/2018/2/layout/IconCircleList"/>
    <dgm:cxn modelId="{5C4DCBC8-ACE9-4D22-902D-B21B4234F55F}" type="presParOf" srcId="{54352FEC-AA4C-481F-AB2B-D96C96D90FC4}" destId="{B2A9F249-EAE5-402F-BC55-0A047801130E}" srcOrd="0" destOrd="0" presId="urn:microsoft.com/office/officeart/2018/2/layout/IconCircleList"/>
    <dgm:cxn modelId="{D92B40C4-65A3-46C5-9031-98001A0AF6E6}" type="presParOf" srcId="{54352FEC-AA4C-481F-AB2B-D96C96D90FC4}" destId="{2E2873C8-7267-44AF-A6E2-70B029CBFFAA}" srcOrd="1" destOrd="0" presId="urn:microsoft.com/office/officeart/2018/2/layout/IconCircleList"/>
    <dgm:cxn modelId="{8A9E1C8E-CF3F-4A35-85A2-DA242E9A2513}" type="presParOf" srcId="{54352FEC-AA4C-481F-AB2B-D96C96D90FC4}" destId="{0A11C506-C412-4A68-8A97-297A520945D8}" srcOrd="2" destOrd="0" presId="urn:microsoft.com/office/officeart/2018/2/layout/IconCircleList"/>
    <dgm:cxn modelId="{ED438C69-15F2-4511-BC9C-99ADBE8A6D46}" type="presParOf" srcId="{54352FEC-AA4C-481F-AB2B-D96C96D90FC4}" destId="{B7AEAF1E-1269-4142-8C00-53DA64104CBD}" srcOrd="3" destOrd="0" presId="urn:microsoft.com/office/officeart/2018/2/layout/IconCircleList"/>
    <dgm:cxn modelId="{865EBCE9-1109-492D-B65E-29DDA320A6DF}" type="presParOf" srcId="{487C79CF-D1D2-4EB0-9604-905141DED8C8}" destId="{7260CA61-51CE-4501-A3B2-70FFA16F9822}" srcOrd="5" destOrd="0" presId="urn:microsoft.com/office/officeart/2018/2/layout/IconCircleList"/>
    <dgm:cxn modelId="{F5ADA8DB-02C7-43E9-A016-0C1AA322EBC4}" type="presParOf" srcId="{487C79CF-D1D2-4EB0-9604-905141DED8C8}" destId="{8FBCF819-0324-4A7E-9D9B-57D4A5132048}" srcOrd="6" destOrd="0" presId="urn:microsoft.com/office/officeart/2018/2/layout/IconCircleList"/>
    <dgm:cxn modelId="{221C85D3-22C0-4A4E-91A3-3A7BEDCBC906}" type="presParOf" srcId="{8FBCF819-0324-4A7E-9D9B-57D4A5132048}" destId="{83D21A47-885B-4B39-9EB6-1F9750E4FD9F}" srcOrd="0" destOrd="0" presId="urn:microsoft.com/office/officeart/2018/2/layout/IconCircleList"/>
    <dgm:cxn modelId="{281539E7-242F-4759-AB4E-4C178DE7622B}" type="presParOf" srcId="{8FBCF819-0324-4A7E-9D9B-57D4A5132048}" destId="{BA62256C-6975-436E-B10E-573FA41E727C}" srcOrd="1" destOrd="0" presId="urn:microsoft.com/office/officeart/2018/2/layout/IconCircleList"/>
    <dgm:cxn modelId="{3AB62099-ACCE-4AE0-82B1-587C930B8242}" type="presParOf" srcId="{8FBCF819-0324-4A7E-9D9B-57D4A5132048}" destId="{451A6D85-53DD-468C-B924-FCDBDFA32121}" srcOrd="2" destOrd="0" presId="urn:microsoft.com/office/officeart/2018/2/layout/IconCircleList"/>
    <dgm:cxn modelId="{673D52FC-2A55-45E9-AF28-2D195509364F}" type="presParOf" srcId="{8FBCF819-0324-4A7E-9D9B-57D4A5132048}" destId="{A9344444-C29A-45FB-9DB9-20B94FC0F639}" srcOrd="3" destOrd="0" presId="urn:microsoft.com/office/officeart/2018/2/layout/IconCircleList"/>
    <dgm:cxn modelId="{C04276E1-7447-4FC5-883C-3F2103C3F0CA}" type="presParOf" srcId="{487C79CF-D1D2-4EB0-9604-905141DED8C8}" destId="{03024E5A-D2E0-4A18-9826-B6220C577506}" srcOrd="7" destOrd="0" presId="urn:microsoft.com/office/officeart/2018/2/layout/IconCircleList"/>
    <dgm:cxn modelId="{4E0D2B65-1B0D-4386-8AD8-7CF4C02A3B17}" type="presParOf" srcId="{487C79CF-D1D2-4EB0-9604-905141DED8C8}" destId="{A5E19BC5-BEE9-44E5-B8A8-3E87574A5D84}" srcOrd="8" destOrd="0" presId="urn:microsoft.com/office/officeart/2018/2/layout/IconCircleList"/>
    <dgm:cxn modelId="{CC1A431E-E19D-44CE-BB7D-3D02630EA5C6}" type="presParOf" srcId="{A5E19BC5-BEE9-44E5-B8A8-3E87574A5D84}" destId="{32748540-39DA-42E8-9FA3-1310ADD2E8B6}" srcOrd="0" destOrd="0" presId="urn:microsoft.com/office/officeart/2018/2/layout/IconCircleList"/>
    <dgm:cxn modelId="{BBE990E5-D03A-4418-A645-8DB842B2B024}" type="presParOf" srcId="{A5E19BC5-BEE9-44E5-B8A8-3E87574A5D84}" destId="{206D854A-8DB8-40E2-AA94-FF08FFA8D0C0}" srcOrd="1" destOrd="0" presId="urn:microsoft.com/office/officeart/2018/2/layout/IconCircleList"/>
    <dgm:cxn modelId="{2BD3660E-D967-426A-958F-4E037BB65A9D}" type="presParOf" srcId="{A5E19BC5-BEE9-44E5-B8A8-3E87574A5D84}" destId="{AA1BC8F5-0EC5-4F1D-9B8F-2277518DB8FE}" srcOrd="2" destOrd="0" presId="urn:microsoft.com/office/officeart/2018/2/layout/IconCircleList"/>
    <dgm:cxn modelId="{983F3D8B-D15B-40CA-8C55-FDF99DEBB953}" type="presParOf" srcId="{A5E19BC5-BEE9-44E5-B8A8-3E87574A5D84}" destId="{F51D4802-83B6-420C-B58D-71ADAB6BB288}" srcOrd="3" destOrd="0" presId="urn:microsoft.com/office/officeart/2018/2/layout/IconCircleList"/>
    <dgm:cxn modelId="{86DE0326-F2BC-4BBA-92DB-ED211CC2D43E}" type="presParOf" srcId="{487C79CF-D1D2-4EB0-9604-905141DED8C8}" destId="{3C853995-6F0D-4332-9ADB-C72EA01E2B43}" srcOrd="9" destOrd="0" presId="urn:microsoft.com/office/officeart/2018/2/layout/IconCircleList"/>
    <dgm:cxn modelId="{A013188B-FD51-4193-93F8-35A343F87D0D}" type="presParOf" srcId="{487C79CF-D1D2-4EB0-9604-905141DED8C8}" destId="{31AADC31-8B07-4A50-A973-071FA946D3B7}" srcOrd="10" destOrd="0" presId="urn:microsoft.com/office/officeart/2018/2/layout/IconCircleList"/>
    <dgm:cxn modelId="{7139A485-344C-487D-AEB5-480A5E8CD8DC}" type="presParOf" srcId="{31AADC31-8B07-4A50-A973-071FA946D3B7}" destId="{6BE39A91-266B-4003-AE6C-6909ED56DAA6}" srcOrd="0" destOrd="0" presId="urn:microsoft.com/office/officeart/2018/2/layout/IconCircleList"/>
    <dgm:cxn modelId="{FC501293-CACB-4B41-9732-A0A43999DCDA}" type="presParOf" srcId="{31AADC31-8B07-4A50-A973-071FA946D3B7}" destId="{11283E79-E4E9-4DF9-AADA-B96D68CA8FF9}" srcOrd="1" destOrd="0" presId="urn:microsoft.com/office/officeart/2018/2/layout/IconCircleList"/>
    <dgm:cxn modelId="{430ED572-5F5D-44A7-A84D-F0BEF6C63544}" type="presParOf" srcId="{31AADC31-8B07-4A50-A973-071FA946D3B7}" destId="{6BF0AF22-D3A0-41E5-B014-F2D62685ACED}" srcOrd="2" destOrd="0" presId="urn:microsoft.com/office/officeart/2018/2/layout/IconCircleList"/>
    <dgm:cxn modelId="{2F66593B-BC38-4BA2-B6C8-B60734B8E9CA}" type="presParOf" srcId="{31AADC31-8B07-4A50-A973-071FA946D3B7}" destId="{F122D420-D17F-48EE-9A92-7FF616F1A0CD}" srcOrd="3" destOrd="0" presId="urn:microsoft.com/office/officeart/2018/2/layout/IconCircleList"/>
    <dgm:cxn modelId="{21848C07-AB31-4DAA-A770-4A1CD1425A8E}" type="presParOf" srcId="{487C79CF-D1D2-4EB0-9604-905141DED8C8}" destId="{7279F77F-512E-4E2A-96E2-181D2A888DE2}" srcOrd="11" destOrd="0" presId="urn:microsoft.com/office/officeart/2018/2/layout/IconCircleList"/>
    <dgm:cxn modelId="{7F0CDB61-B19F-451B-B3FE-C784A2A7C5DF}" type="presParOf" srcId="{487C79CF-D1D2-4EB0-9604-905141DED8C8}" destId="{DD5B2841-871C-4D12-9D47-63D775EA48FA}" srcOrd="12" destOrd="0" presId="urn:microsoft.com/office/officeart/2018/2/layout/IconCircleList"/>
    <dgm:cxn modelId="{DFC26DF0-73C3-40B7-A4C7-5B6C8D4166F7}" type="presParOf" srcId="{DD5B2841-871C-4D12-9D47-63D775EA48FA}" destId="{D281F7AA-2BD4-4A9F-8053-A33FF5E6EFE2}" srcOrd="0" destOrd="0" presId="urn:microsoft.com/office/officeart/2018/2/layout/IconCircleList"/>
    <dgm:cxn modelId="{CFF5DDE5-2BA4-4418-B465-2D30713BADC9}" type="presParOf" srcId="{DD5B2841-871C-4D12-9D47-63D775EA48FA}" destId="{0356494A-65D8-4CB6-9FB6-2ADE202E7F2B}" srcOrd="1" destOrd="0" presId="urn:microsoft.com/office/officeart/2018/2/layout/IconCircleList"/>
    <dgm:cxn modelId="{CF54112B-5469-4067-933B-AA63857802BA}" type="presParOf" srcId="{DD5B2841-871C-4D12-9D47-63D775EA48FA}" destId="{25B6BF74-60F1-4897-83F3-92B736630811}" srcOrd="2" destOrd="0" presId="urn:microsoft.com/office/officeart/2018/2/layout/IconCircleList"/>
    <dgm:cxn modelId="{135F8ADF-78F6-4AFA-B129-83B201F78B54}" type="presParOf" srcId="{DD5B2841-871C-4D12-9D47-63D775EA48FA}" destId="{6DAB6017-D3B9-475E-B043-9C7B87C6CA5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CBAD6-A0B1-44E2-8C3C-48F68BD418FA}">
      <dsp:nvSpPr>
        <dsp:cNvPr id="0" name=""/>
        <dsp:cNvSpPr/>
      </dsp:nvSpPr>
      <dsp:spPr>
        <a:xfrm>
          <a:off x="0" y="2124"/>
          <a:ext cx="10515600"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53D6E-E788-4773-B452-7294C9ABDB9A}">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kern="1200"/>
            <a:t>I’m Saima Jalil Habib and I’m the founder of FreshFood Hub. </a:t>
          </a:r>
          <a:endParaRPr lang="en-US" sz="2600" kern="1200"/>
        </a:p>
      </dsp:txBody>
      <dsp:txXfrm>
        <a:off x="0" y="2124"/>
        <a:ext cx="10515600" cy="1449029"/>
      </dsp:txXfrm>
    </dsp:sp>
    <dsp:sp modelId="{12485042-6697-4A1F-BACC-3ECFF0353471}">
      <dsp:nvSpPr>
        <dsp:cNvPr id="0" name=""/>
        <dsp:cNvSpPr/>
      </dsp:nvSpPr>
      <dsp:spPr>
        <a:xfrm>
          <a:off x="0" y="1451154"/>
          <a:ext cx="10515600"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DA320-DE23-4D69-B327-1EA80737315A}">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kern="1200"/>
            <a:t>The main purpose of my presentation is to explain and communicate the key components of the FreshFood Hub business idea in a clear and convincing way.  </a:t>
          </a:r>
          <a:endParaRPr lang="en-US" sz="2600" kern="1200"/>
        </a:p>
      </dsp:txBody>
      <dsp:txXfrm>
        <a:off x="0" y="1451154"/>
        <a:ext cx="10515600" cy="1449029"/>
      </dsp:txXfrm>
    </dsp:sp>
    <dsp:sp modelId="{D03D943D-3AC8-4892-9176-90C7627255E9}">
      <dsp:nvSpPr>
        <dsp:cNvPr id="0" name=""/>
        <dsp:cNvSpPr/>
      </dsp:nvSpPr>
      <dsp:spPr>
        <a:xfrm>
          <a:off x="0" y="2900183"/>
          <a:ext cx="10515600"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E41F90-540B-4C5A-AA7B-E6B97425A6A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100000"/>
            </a:lnSpc>
            <a:spcBef>
              <a:spcPct val="0"/>
            </a:spcBef>
            <a:spcAft>
              <a:spcPct val="35000"/>
            </a:spcAft>
            <a:buNone/>
          </a:pPr>
          <a:r>
            <a:rPr lang="en-GB" sz="2600" kern="1200"/>
            <a:t>I aim to achieve through my business is Promote Healthy Eating, Provide Affordable Quality Food, Build a loyal Customer Community, Support Sustainability, Grow the Business Overtime.</a:t>
          </a:r>
          <a:endParaRPr lang="en-US" sz="26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6DB19-DA3C-4A41-B9E0-2B008DCF52F4}">
      <dsp:nvSpPr>
        <dsp:cNvPr id="0" name=""/>
        <dsp:cNvSpPr/>
      </dsp:nvSpPr>
      <dsp:spPr>
        <a:xfrm>
          <a:off x="3080" y="67352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Small street-food cart offering </a:t>
          </a:r>
          <a:r>
            <a:rPr lang="en-US" sz="1900" b="1" kern="1200"/>
            <a:t>fresh wraps, smoothies, and discounted meal deals</a:t>
          </a:r>
          <a:r>
            <a:rPr lang="en-US" sz="1900" kern="1200"/>
            <a:t>.</a:t>
          </a:r>
        </a:p>
      </dsp:txBody>
      <dsp:txXfrm>
        <a:off x="3080" y="673521"/>
        <a:ext cx="2444055" cy="1466433"/>
      </dsp:txXfrm>
    </dsp:sp>
    <dsp:sp modelId="{F1FBD6E1-BE6F-4E76-BB09-A3273684B6C8}">
      <dsp:nvSpPr>
        <dsp:cNvPr id="0" name=""/>
        <dsp:cNvSpPr/>
      </dsp:nvSpPr>
      <dsp:spPr>
        <a:xfrm>
          <a:off x="2691541" y="67352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Locations: </a:t>
          </a:r>
          <a:r>
            <a:rPr lang="en-US" sz="1900" b="1" kern="1200"/>
            <a:t>office areas, university campuses, markets, and tourist spots</a:t>
          </a:r>
          <a:r>
            <a:rPr lang="en-US" sz="1900" kern="1200"/>
            <a:t>.</a:t>
          </a:r>
        </a:p>
      </dsp:txBody>
      <dsp:txXfrm>
        <a:off x="2691541" y="673521"/>
        <a:ext cx="2444055" cy="1466433"/>
      </dsp:txXfrm>
    </dsp:sp>
    <dsp:sp modelId="{AFC4756E-9110-490A-A554-9A6BB6AE5B6F}">
      <dsp:nvSpPr>
        <dsp:cNvPr id="0" name=""/>
        <dsp:cNvSpPr/>
      </dsp:nvSpPr>
      <dsp:spPr>
        <a:xfrm>
          <a:off x="5380002" y="67352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Target customers:</a:t>
          </a:r>
        </a:p>
      </dsp:txBody>
      <dsp:txXfrm>
        <a:off x="5380002" y="673521"/>
        <a:ext cx="2444055" cy="1466433"/>
      </dsp:txXfrm>
    </dsp:sp>
    <dsp:sp modelId="{726E9CD9-8C46-4828-B76D-61AB03267297}">
      <dsp:nvSpPr>
        <dsp:cNvPr id="0" name=""/>
        <dsp:cNvSpPr/>
      </dsp:nvSpPr>
      <dsp:spPr>
        <a:xfrm>
          <a:off x="8068463" y="67352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Office workers, Students, Tourists and Street Workers</a:t>
          </a:r>
        </a:p>
      </dsp:txBody>
      <dsp:txXfrm>
        <a:off x="8068463" y="673521"/>
        <a:ext cx="2444055" cy="1466433"/>
      </dsp:txXfrm>
    </dsp:sp>
    <dsp:sp modelId="{58BB37DE-ADC2-4ECF-808E-051E037DFC3F}">
      <dsp:nvSpPr>
        <dsp:cNvPr id="0" name=""/>
        <dsp:cNvSpPr/>
      </dsp:nvSpPr>
      <dsp:spPr>
        <a:xfrm>
          <a:off x="3080" y="2384360"/>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Business structure:</a:t>
          </a:r>
        </a:p>
        <a:p>
          <a:pPr marL="114300" lvl="1" indent="-114300" algn="l" defTabSz="666750">
            <a:lnSpc>
              <a:spcPct val="90000"/>
            </a:lnSpc>
            <a:spcBef>
              <a:spcPct val="0"/>
            </a:spcBef>
            <a:spcAft>
              <a:spcPct val="15000"/>
            </a:spcAft>
            <a:buChar char="•"/>
          </a:pPr>
          <a:r>
            <a:rPr lang="en-US" sz="1500" kern="1200"/>
            <a:t>Starts as a </a:t>
          </a:r>
          <a:r>
            <a:rPr lang="en-US" sz="1500" b="1" kern="1200"/>
            <a:t>sole trader </a:t>
          </a:r>
          <a:r>
            <a:rPr lang="en-US" sz="1500" kern="1200"/>
            <a:t>and future transition to </a:t>
          </a:r>
          <a:r>
            <a:rPr lang="en-US" sz="1500" b="1" kern="1200"/>
            <a:t>limited company</a:t>
          </a:r>
          <a:endParaRPr lang="en-US" sz="1500" kern="1200"/>
        </a:p>
      </dsp:txBody>
      <dsp:txXfrm>
        <a:off x="3080" y="2384360"/>
        <a:ext cx="2444055" cy="1466433"/>
      </dsp:txXfrm>
    </dsp:sp>
    <dsp:sp modelId="{534CFAB1-7071-4C39-869A-06CD834CA63E}">
      <dsp:nvSpPr>
        <dsp:cNvPr id="0" name=""/>
        <dsp:cNvSpPr/>
      </dsp:nvSpPr>
      <dsp:spPr>
        <a:xfrm>
          <a:off x="2691541" y="2384360"/>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755650">
            <a:lnSpc>
              <a:spcPct val="90000"/>
            </a:lnSpc>
            <a:spcBef>
              <a:spcPct val="0"/>
            </a:spcBef>
            <a:spcAft>
              <a:spcPct val="35000"/>
            </a:spcAft>
            <a:buNone/>
          </a:pPr>
          <a:r>
            <a:rPr lang="en-US" sz="1700" kern="1200"/>
            <a:t>Operations:</a:t>
          </a:r>
        </a:p>
        <a:p>
          <a:pPr marL="114300" lvl="1" indent="-114300" algn="l" defTabSz="622300">
            <a:lnSpc>
              <a:spcPct val="90000"/>
            </a:lnSpc>
            <a:spcBef>
              <a:spcPct val="0"/>
            </a:spcBef>
            <a:spcAft>
              <a:spcPct val="15000"/>
            </a:spcAft>
            <a:buChar char="•"/>
          </a:pPr>
          <a:r>
            <a:rPr lang="en-US" sz="1400" kern="1200"/>
            <a:t>Owner handles daily tasks</a:t>
          </a:r>
        </a:p>
        <a:p>
          <a:pPr marL="114300" lvl="1" indent="-114300" algn="l" defTabSz="622300">
            <a:lnSpc>
              <a:spcPct val="90000"/>
            </a:lnSpc>
            <a:spcBef>
              <a:spcPct val="0"/>
            </a:spcBef>
            <a:spcAft>
              <a:spcPct val="15000"/>
            </a:spcAft>
            <a:buChar char="•"/>
          </a:pPr>
          <a:r>
            <a:rPr lang="en-US" sz="1400" kern="1200"/>
            <a:t>Part-time assistant during peak hours</a:t>
          </a:r>
        </a:p>
        <a:p>
          <a:pPr marL="114300" lvl="1" indent="-114300" algn="l" defTabSz="622300">
            <a:lnSpc>
              <a:spcPct val="90000"/>
            </a:lnSpc>
            <a:spcBef>
              <a:spcPct val="0"/>
            </a:spcBef>
            <a:spcAft>
              <a:spcPct val="15000"/>
            </a:spcAft>
            <a:buChar char="•"/>
          </a:pPr>
          <a:r>
            <a:rPr lang="en-US" sz="1400" kern="1200"/>
            <a:t>External accountant for bookkeeping</a:t>
          </a:r>
        </a:p>
      </dsp:txBody>
      <dsp:txXfrm>
        <a:off x="2691541" y="2384360"/>
        <a:ext cx="2444055" cy="1466433"/>
      </dsp:txXfrm>
    </dsp:sp>
    <dsp:sp modelId="{008ED80D-CFC9-4A13-826B-97BF29A862ED}">
      <dsp:nvSpPr>
        <dsp:cNvPr id="0" name=""/>
        <dsp:cNvSpPr/>
      </dsp:nvSpPr>
      <dsp:spPr>
        <a:xfrm>
          <a:off x="5380002" y="2384360"/>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755650">
            <a:lnSpc>
              <a:spcPct val="90000"/>
            </a:lnSpc>
            <a:spcBef>
              <a:spcPct val="0"/>
            </a:spcBef>
            <a:spcAft>
              <a:spcPct val="35000"/>
            </a:spcAft>
            <a:buNone/>
          </a:pPr>
          <a:r>
            <a:rPr lang="en-US" sz="1700" kern="1200"/>
            <a:t>Product range:</a:t>
          </a:r>
        </a:p>
        <a:p>
          <a:pPr marL="114300" lvl="1" indent="-114300" algn="l" defTabSz="622300">
            <a:lnSpc>
              <a:spcPct val="90000"/>
            </a:lnSpc>
            <a:spcBef>
              <a:spcPct val="0"/>
            </a:spcBef>
            <a:spcAft>
              <a:spcPct val="15000"/>
            </a:spcAft>
            <a:buChar char="•"/>
          </a:pPr>
          <a:r>
            <a:rPr lang="en-US" sz="1400" kern="1200"/>
            <a:t>Wraps (chicken, beef, falafel, veggie, vegan</a:t>
          </a:r>
          <a:r>
            <a:rPr lang="en-US" sz="1600" kern="1200"/>
            <a:t>)</a:t>
          </a:r>
        </a:p>
      </dsp:txBody>
      <dsp:txXfrm>
        <a:off x="5380002" y="2384360"/>
        <a:ext cx="2444055" cy="1466433"/>
      </dsp:txXfrm>
    </dsp:sp>
    <dsp:sp modelId="{566DEBB9-2158-4C22-8325-86B24E74BD55}">
      <dsp:nvSpPr>
        <dsp:cNvPr id="0" name=""/>
        <dsp:cNvSpPr/>
      </dsp:nvSpPr>
      <dsp:spPr>
        <a:xfrm>
          <a:off x="8068463" y="2384360"/>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755650">
            <a:lnSpc>
              <a:spcPct val="90000"/>
            </a:lnSpc>
            <a:spcBef>
              <a:spcPct val="0"/>
            </a:spcBef>
            <a:spcAft>
              <a:spcPct val="35000"/>
            </a:spcAft>
            <a:buNone/>
          </a:pPr>
          <a:r>
            <a:rPr lang="en-US" sz="1700" kern="1200"/>
            <a:t>Fresh fruit smoothies</a:t>
          </a:r>
        </a:p>
        <a:p>
          <a:pPr marL="114300" lvl="1" indent="-114300" algn="l" defTabSz="622300">
            <a:lnSpc>
              <a:spcPct val="90000"/>
            </a:lnSpc>
            <a:spcBef>
              <a:spcPct val="0"/>
            </a:spcBef>
            <a:spcAft>
              <a:spcPct val="15000"/>
            </a:spcAft>
            <a:buChar char="•"/>
          </a:pPr>
          <a:r>
            <a:rPr lang="en-US" sz="1400" kern="1200"/>
            <a:t>Wrap + smoothie meal deals</a:t>
          </a:r>
        </a:p>
      </dsp:txBody>
      <dsp:txXfrm>
        <a:off x="8068463" y="2384360"/>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3981B-0CC2-4932-A848-2000C35CAD26}">
      <dsp:nvSpPr>
        <dsp:cNvPr id="0" name=""/>
        <dsp:cNvSpPr/>
      </dsp:nvSpPr>
      <dsp:spPr>
        <a:xfrm>
          <a:off x="2548" y="101660"/>
          <a:ext cx="4459844" cy="3714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11380-C68D-4D81-B3E0-9AC7F37D6923}">
      <dsp:nvSpPr>
        <dsp:cNvPr id="0" name=""/>
        <dsp:cNvSpPr/>
      </dsp:nvSpPr>
      <dsp:spPr>
        <a:xfrm>
          <a:off x="498087" y="572422"/>
          <a:ext cx="4459844" cy="37140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a:t>So, FreshFood Hub will initially operate as a Sole Trader </a:t>
          </a:r>
          <a:r>
            <a:rPr lang="en-GB" sz="1400" kern="1200"/>
            <a:t>and as the business grows, FreshFood Hub plans to convert into a Limited Company in future.</a:t>
          </a:r>
        </a:p>
        <a:p>
          <a:pPr marL="0" lvl="0" indent="0" algn="ctr" defTabSz="622300">
            <a:lnSpc>
              <a:spcPct val="90000"/>
            </a:lnSpc>
            <a:spcBef>
              <a:spcPct val="0"/>
            </a:spcBef>
            <a:spcAft>
              <a:spcPct val="35000"/>
            </a:spcAft>
            <a:buNone/>
          </a:pPr>
          <a:r>
            <a:rPr lang="en-GB" sz="1400" kern="1200"/>
            <a:t> The reason for choosing Sole Trader Format is because of requires less paperwork and legal formalities compared to other business structures.</a:t>
          </a:r>
        </a:p>
        <a:p>
          <a:pPr marL="0" lvl="0" indent="0" algn="ctr" defTabSz="622300">
            <a:lnSpc>
              <a:spcPct val="90000"/>
            </a:lnSpc>
            <a:spcBef>
              <a:spcPct val="0"/>
            </a:spcBef>
            <a:spcAft>
              <a:spcPct val="35000"/>
            </a:spcAft>
            <a:buNone/>
          </a:pPr>
          <a:r>
            <a:rPr lang="en-GB" sz="1400" kern="1200"/>
            <a:t> Also, minimal registration fees and lower costs that aligns me with my goal of keeping initial expenses manageable. </a:t>
          </a:r>
          <a:br>
            <a:rPr lang="en-GB" sz="1400" kern="1200"/>
          </a:br>
          <a:endParaRPr lang="en-US" sz="1400" kern="1200"/>
        </a:p>
      </dsp:txBody>
      <dsp:txXfrm>
        <a:off x="606867" y="681202"/>
        <a:ext cx="4242284" cy="3496468"/>
      </dsp:txXfrm>
    </dsp:sp>
    <dsp:sp modelId="{27DE1D15-909A-4761-9D58-15F78F84ADD7}">
      <dsp:nvSpPr>
        <dsp:cNvPr id="0" name=""/>
        <dsp:cNvSpPr/>
      </dsp:nvSpPr>
      <dsp:spPr>
        <a:xfrm>
          <a:off x="5456018" y="203321"/>
          <a:ext cx="4925853" cy="372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80265-96CC-4C9B-8D40-1F0C308FBA01}">
      <dsp:nvSpPr>
        <dsp:cNvPr id="0" name=""/>
        <dsp:cNvSpPr/>
      </dsp:nvSpPr>
      <dsp:spPr>
        <a:xfrm>
          <a:off x="5951557" y="674083"/>
          <a:ext cx="4925853" cy="37205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kern="1200"/>
            <a:t>Founder/Owner:</a:t>
          </a:r>
          <a:endParaRPr lang="en-GB" sz="1400" kern="1200"/>
        </a:p>
        <a:p>
          <a:pPr marL="0" lvl="0" indent="0" algn="ctr" defTabSz="622300">
            <a:lnSpc>
              <a:spcPct val="90000"/>
            </a:lnSpc>
            <a:spcBef>
              <a:spcPct val="0"/>
            </a:spcBef>
            <a:spcAft>
              <a:spcPct val="35000"/>
            </a:spcAft>
            <a:buFont typeface="Arial" panose="020B0604020202020204" pitchFamily="34" charset="0"/>
            <a:buNone/>
          </a:pPr>
          <a:r>
            <a:rPr lang="en-GB" sz="1400" kern="1200"/>
            <a:t>Responsible for </a:t>
          </a:r>
          <a:r>
            <a:rPr lang="en-GB" sz="1400" b="1" kern="1200"/>
            <a:t>daily operations</a:t>
          </a:r>
          <a:r>
            <a:rPr lang="en-GB" sz="1400" kern="1200"/>
            <a:t>, purchasing, and customer service. Also,</a:t>
          </a:r>
        </a:p>
        <a:p>
          <a:pPr marL="0" lvl="0" indent="0" algn="ctr" defTabSz="622300">
            <a:lnSpc>
              <a:spcPct val="90000"/>
            </a:lnSpc>
            <a:spcBef>
              <a:spcPct val="0"/>
            </a:spcBef>
            <a:spcAft>
              <a:spcPct val="35000"/>
            </a:spcAft>
            <a:buFont typeface="Arial" panose="020B0604020202020204" pitchFamily="34" charset="0"/>
            <a:buNone/>
          </a:pPr>
          <a:r>
            <a:rPr lang="en-GB" sz="1400" kern="1200"/>
            <a:t>holds full decision-making authority.</a:t>
          </a:r>
        </a:p>
        <a:p>
          <a:pPr marL="0" lvl="0" indent="0" algn="ctr" defTabSz="622300">
            <a:lnSpc>
              <a:spcPct val="90000"/>
            </a:lnSpc>
            <a:spcBef>
              <a:spcPct val="0"/>
            </a:spcBef>
            <a:spcAft>
              <a:spcPct val="35000"/>
            </a:spcAft>
            <a:buFont typeface="Arial" panose="020B0604020202020204" pitchFamily="34" charset="0"/>
            <a:buNone/>
          </a:pPr>
          <a:r>
            <a:rPr lang="en-GB" sz="1400" b="1" kern="1200"/>
            <a:t>General Manager:</a:t>
          </a:r>
        </a:p>
        <a:p>
          <a:pPr marL="0" lvl="0" indent="0" algn="ctr" defTabSz="622300">
            <a:lnSpc>
              <a:spcPct val="90000"/>
            </a:lnSpc>
            <a:spcBef>
              <a:spcPct val="0"/>
            </a:spcBef>
            <a:spcAft>
              <a:spcPct val="35000"/>
            </a:spcAft>
            <a:buFont typeface="Arial" panose="020B0604020202020204" pitchFamily="34" charset="0"/>
            <a:buNone/>
          </a:pPr>
          <a:r>
            <a:rPr lang="en-GB" sz="1400" b="0" kern="1200"/>
            <a:t>Checking daily operations in absent of owner, Customer’s Feedback etc.</a:t>
          </a:r>
        </a:p>
        <a:p>
          <a:pPr marL="0" lvl="0" indent="0" algn="ctr" defTabSz="622300">
            <a:lnSpc>
              <a:spcPct val="90000"/>
            </a:lnSpc>
            <a:spcBef>
              <a:spcPct val="0"/>
            </a:spcBef>
            <a:spcAft>
              <a:spcPct val="35000"/>
            </a:spcAft>
            <a:buFont typeface="Arial" panose="020B0604020202020204" pitchFamily="34" charset="0"/>
            <a:buNone/>
          </a:pPr>
          <a:r>
            <a:rPr lang="en-GB" sz="1400" b="1" kern="1200"/>
            <a:t>Chef:</a:t>
          </a:r>
        </a:p>
        <a:p>
          <a:pPr marL="0" lvl="0" indent="0" algn="ctr" defTabSz="622300">
            <a:lnSpc>
              <a:spcPct val="90000"/>
            </a:lnSpc>
            <a:spcBef>
              <a:spcPct val="0"/>
            </a:spcBef>
            <a:spcAft>
              <a:spcPct val="35000"/>
            </a:spcAft>
            <a:buFont typeface="Arial" panose="020B0604020202020204" pitchFamily="34" charset="0"/>
            <a:buNone/>
          </a:pPr>
          <a:r>
            <a:rPr lang="en-GB" sz="1400" b="0" kern="1200"/>
            <a:t> A of good cook with maintaining fresh and hygiene for everyone</a:t>
          </a:r>
        </a:p>
        <a:p>
          <a:pPr marL="0" lvl="0" indent="0" algn="ctr" defTabSz="622300">
            <a:lnSpc>
              <a:spcPct val="90000"/>
            </a:lnSpc>
            <a:spcBef>
              <a:spcPct val="0"/>
            </a:spcBef>
            <a:spcAft>
              <a:spcPct val="35000"/>
            </a:spcAft>
            <a:buFont typeface="Arial" panose="020B0604020202020204" pitchFamily="34" charset="0"/>
            <a:buNone/>
          </a:pPr>
          <a:r>
            <a:rPr lang="en-GB" sz="1400" b="1" kern="1200"/>
            <a:t>Part-time Assistant:</a:t>
          </a:r>
          <a:endParaRPr lang="en-GB" sz="1400" kern="1200"/>
        </a:p>
        <a:p>
          <a:pPr marL="0" lvl="0" indent="0" algn="ctr" defTabSz="622300">
            <a:lnSpc>
              <a:spcPct val="90000"/>
            </a:lnSpc>
            <a:spcBef>
              <a:spcPct val="0"/>
            </a:spcBef>
            <a:spcAft>
              <a:spcPct val="35000"/>
            </a:spcAft>
            <a:buFont typeface="Arial" panose="020B0604020202020204" pitchFamily="34" charset="0"/>
            <a:buNone/>
          </a:pPr>
          <a:r>
            <a:rPr lang="en-GB" sz="1400" kern="1200"/>
            <a:t>Helps with </a:t>
          </a:r>
          <a:r>
            <a:rPr lang="en-GB" sz="1400" b="1" kern="1200"/>
            <a:t>food preparation and serving</a:t>
          </a:r>
          <a:r>
            <a:rPr lang="en-GB" sz="1400" kern="1200"/>
            <a:t> during busy hours.</a:t>
          </a:r>
        </a:p>
        <a:p>
          <a:pPr marL="0" lvl="0" indent="0" algn="ctr" defTabSz="622300">
            <a:lnSpc>
              <a:spcPct val="90000"/>
            </a:lnSpc>
            <a:spcBef>
              <a:spcPct val="0"/>
            </a:spcBef>
            <a:spcAft>
              <a:spcPct val="35000"/>
            </a:spcAft>
            <a:buFont typeface="Arial" panose="020B0604020202020204" pitchFamily="34" charset="0"/>
            <a:buNone/>
          </a:pPr>
          <a:r>
            <a:rPr lang="en-GB" sz="1400" b="1" kern="1200"/>
            <a:t>External Accountant:</a:t>
          </a:r>
          <a:endParaRPr lang="en-GB" sz="1400" kern="1200"/>
        </a:p>
        <a:p>
          <a:pPr marL="0" lvl="0" indent="0" algn="ctr" defTabSz="622300">
            <a:lnSpc>
              <a:spcPct val="90000"/>
            </a:lnSpc>
            <a:spcBef>
              <a:spcPct val="0"/>
            </a:spcBef>
            <a:spcAft>
              <a:spcPct val="35000"/>
            </a:spcAft>
            <a:buFont typeface="Arial" panose="020B0604020202020204" pitchFamily="34" charset="0"/>
            <a:buNone/>
          </a:pPr>
          <a:r>
            <a:rPr lang="en-GB" sz="1400" kern="1200"/>
            <a:t>Manages </a:t>
          </a:r>
          <a:r>
            <a:rPr lang="en-GB" sz="1400" b="1" kern="1200"/>
            <a:t>bookkeeping, tax filings, and financial compliance</a:t>
          </a:r>
          <a:r>
            <a:rPr lang="en-GB" sz="1400" kern="1200"/>
            <a:t> to ensure legal and financial accuracy.</a:t>
          </a:r>
          <a:endParaRPr lang="en-US" sz="1400" b="0" kern="1200"/>
        </a:p>
      </dsp:txBody>
      <dsp:txXfrm>
        <a:off x="6060528" y="783054"/>
        <a:ext cx="4707911" cy="3502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3048E-FC95-458A-B909-F23DD963B4CB}">
      <dsp:nvSpPr>
        <dsp:cNvPr id="0" name=""/>
        <dsp:cNvSpPr/>
      </dsp:nvSpPr>
      <dsp:spPr>
        <a:xfrm>
          <a:off x="2566515" y="1311395"/>
          <a:ext cx="1223863" cy="1192602"/>
        </a:xfrm>
        <a:custGeom>
          <a:avLst/>
          <a:gdLst/>
          <a:ahLst/>
          <a:cxnLst/>
          <a:rect l="0" t="0" r="0" b="0"/>
          <a:pathLst>
            <a:path>
              <a:moveTo>
                <a:pt x="1223863" y="0"/>
              </a:moveTo>
              <a:lnTo>
                <a:pt x="0" y="1192602"/>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0BE5B9-3067-4FC6-B601-314DC4BADFAC}">
      <dsp:nvSpPr>
        <dsp:cNvPr id="0" name=""/>
        <dsp:cNvSpPr/>
      </dsp:nvSpPr>
      <dsp:spPr>
        <a:xfrm>
          <a:off x="3790378" y="1311395"/>
          <a:ext cx="4128454" cy="2356963"/>
        </a:xfrm>
        <a:custGeom>
          <a:avLst/>
          <a:gdLst/>
          <a:ahLst/>
          <a:cxnLst/>
          <a:rect l="0" t="0" r="0" b="0"/>
          <a:pathLst>
            <a:path>
              <a:moveTo>
                <a:pt x="0" y="0"/>
              </a:moveTo>
              <a:lnTo>
                <a:pt x="0" y="2085911"/>
              </a:lnTo>
              <a:lnTo>
                <a:pt x="4128454" y="2085911"/>
              </a:lnTo>
              <a:lnTo>
                <a:pt x="4128454" y="2356963"/>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27A5D12-FAE6-402C-8384-DDBDFC1E2745}">
      <dsp:nvSpPr>
        <dsp:cNvPr id="0" name=""/>
        <dsp:cNvSpPr/>
      </dsp:nvSpPr>
      <dsp:spPr>
        <a:xfrm>
          <a:off x="3790378" y="1311395"/>
          <a:ext cx="951753" cy="2359668"/>
        </a:xfrm>
        <a:custGeom>
          <a:avLst/>
          <a:gdLst/>
          <a:ahLst/>
          <a:cxnLst/>
          <a:rect l="0" t="0" r="0" b="0"/>
          <a:pathLst>
            <a:path>
              <a:moveTo>
                <a:pt x="0" y="0"/>
              </a:moveTo>
              <a:lnTo>
                <a:pt x="0" y="2088617"/>
              </a:lnTo>
              <a:lnTo>
                <a:pt x="951753" y="2088617"/>
              </a:lnTo>
              <a:lnTo>
                <a:pt x="951753" y="2359668"/>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624652-DEFF-4E7A-9209-BF8B4849241C}">
      <dsp:nvSpPr>
        <dsp:cNvPr id="0" name=""/>
        <dsp:cNvSpPr/>
      </dsp:nvSpPr>
      <dsp:spPr>
        <a:xfrm>
          <a:off x="1694812" y="1311395"/>
          <a:ext cx="2095565" cy="2356963"/>
        </a:xfrm>
        <a:custGeom>
          <a:avLst/>
          <a:gdLst/>
          <a:ahLst/>
          <a:cxnLst/>
          <a:rect l="0" t="0" r="0" b="0"/>
          <a:pathLst>
            <a:path>
              <a:moveTo>
                <a:pt x="2095565" y="0"/>
              </a:moveTo>
              <a:lnTo>
                <a:pt x="2095565" y="2085911"/>
              </a:lnTo>
              <a:lnTo>
                <a:pt x="0" y="2085911"/>
              </a:lnTo>
              <a:lnTo>
                <a:pt x="0" y="2356963"/>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C51920-3F54-4FA1-BB2E-AA38E75829A9}">
      <dsp:nvSpPr>
        <dsp:cNvPr id="0" name=""/>
        <dsp:cNvSpPr/>
      </dsp:nvSpPr>
      <dsp:spPr>
        <a:xfrm>
          <a:off x="2499656" y="20672"/>
          <a:ext cx="2581445" cy="1290722"/>
        </a:xfrm>
        <a:prstGeom prst="rect">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t>Owner</a:t>
          </a:r>
        </a:p>
      </dsp:txBody>
      <dsp:txXfrm>
        <a:off x="2499656" y="20672"/>
        <a:ext cx="2581445" cy="1290722"/>
      </dsp:txXfrm>
    </dsp:sp>
    <dsp:sp modelId="{A194D75F-3317-4BDC-806A-0448325C6066}">
      <dsp:nvSpPr>
        <dsp:cNvPr id="0" name=""/>
        <dsp:cNvSpPr/>
      </dsp:nvSpPr>
      <dsp:spPr>
        <a:xfrm>
          <a:off x="404090" y="3668358"/>
          <a:ext cx="2581445" cy="1290722"/>
        </a:xfrm>
        <a:prstGeom prst="rect">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t>Part-time Assistant</a:t>
          </a:r>
        </a:p>
      </dsp:txBody>
      <dsp:txXfrm>
        <a:off x="404090" y="3668358"/>
        <a:ext cx="2581445" cy="1290722"/>
      </dsp:txXfrm>
    </dsp:sp>
    <dsp:sp modelId="{94E72B29-E96C-4E14-A152-5CAB2348E4A9}">
      <dsp:nvSpPr>
        <dsp:cNvPr id="0" name=""/>
        <dsp:cNvSpPr/>
      </dsp:nvSpPr>
      <dsp:spPr>
        <a:xfrm>
          <a:off x="3451409" y="3671064"/>
          <a:ext cx="2581445" cy="1290722"/>
        </a:xfrm>
        <a:prstGeom prst="rect">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t>External Assistant</a:t>
          </a:r>
        </a:p>
      </dsp:txBody>
      <dsp:txXfrm>
        <a:off x="3451409" y="3671064"/>
        <a:ext cx="2581445" cy="1290722"/>
      </dsp:txXfrm>
    </dsp:sp>
    <dsp:sp modelId="{4CBAB610-F7D5-45A9-9714-9F06750D3193}">
      <dsp:nvSpPr>
        <dsp:cNvPr id="0" name=""/>
        <dsp:cNvSpPr/>
      </dsp:nvSpPr>
      <dsp:spPr>
        <a:xfrm>
          <a:off x="6628110" y="3668358"/>
          <a:ext cx="2581445" cy="1290722"/>
        </a:xfrm>
        <a:prstGeom prst="rect">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t>Chef</a:t>
          </a:r>
        </a:p>
      </dsp:txBody>
      <dsp:txXfrm>
        <a:off x="6628110" y="3668358"/>
        <a:ext cx="2581445" cy="1290722"/>
      </dsp:txXfrm>
    </dsp:sp>
    <dsp:sp modelId="{739BF71A-115D-4FC4-90F4-130D0AAED052}">
      <dsp:nvSpPr>
        <dsp:cNvPr id="0" name=""/>
        <dsp:cNvSpPr/>
      </dsp:nvSpPr>
      <dsp:spPr>
        <a:xfrm>
          <a:off x="2566515" y="1858636"/>
          <a:ext cx="2581445" cy="1290722"/>
        </a:xfrm>
        <a:prstGeom prst="rect">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t>General</a:t>
          </a:r>
          <a:r>
            <a:rPr lang="en-GB" sz="4000" kern="1200" baseline="0"/>
            <a:t> Manager </a:t>
          </a:r>
          <a:endParaRPr lang="en-GB" sz="4000" kern="1200"/>
        </a:p>
      </dsp:txBody>
      <dsp:txXfrm>
        <a:off x="2566515" y="1858636"/>
        <a:ext cx="2581445" cy="12907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631E1-C4D9-4E3D-919B-C10A1CAD9962}">
      <dsp:nvSpPr>
        <dsp:cNvPr id="0" name=""/>
        <dsp:cNvSpPr/>
      </dsp:nvSpPr>
      <dsp:spPr>
        <a:xfrm>
          <a:off x="50610" y="873251"/>
          <a:ext cx="1489703" cy="14897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33AEC-2ADE-40BE-AF60-470934634607}">
      <dsp:nvSpPr>
        <dsp:cNvPr id="0" name=""/>
        <dsp:cNvSpPr/>
      </dsp:nvSpPr>
      <dsp:spPr>
        <a:xfrm>
          <a:off x="363447" y="1186088"/>
          <a:ext cx="864027" cy="864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FEEFB-860D-43D5-BF04-4DFCB2E3CEE2}">
      <dsp:nvSpPr>
        <dsp:cNvPr id="0" name=""/>
        <dsp:cNvSpPr/>
      </dsp:nvSpPr>
      <dsp:spPr>
        <a:xfrm>
          <a:off x="1859535" y="873251"/>
          <a:ext cx="3511443" cy="148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1.</a:t>
          </a:r>
          <a:r>
            <a:rPr lang="en-GB" sz="1600" b="1" kern="1200"/>
            <a:t>External Factors- </a:t>
          </a:r>
          <a:br>
            <a:rPr lang="en-GB" sz="1600" kern="1200"/>
          </a:br>
          <a:r>
            <a:rPr lang="en-GB" sz="1600" b="1" kern="1200"/>
            <a:t>Political</a:t>
          </a:r>
          <a:r>
            <a:rPr lang="en-GB" sz="1600" kern="1200"/>
            <a:t>: Must comply with street trading licenses and food hygiene regulations. Complying with these ensures my cart can legally operate without fines.</a:t>
          </a:r>
          <a:endParaRPr lang="en-US" sz="1600" kern="1200"/>
        </a:p>
      </dsp:txBody>
      <dsp:txXfrm>
        <a:off x="1859535" y="873251"/>
        <a:ext cx="3511443" cy="1489703"/>
      </dsp:txXfrm>
    </dsp:sp>
    <dsp:sp modelId="{F5BEC976-660B-4F0F-9B64-62D777DA39D1}">
      <dsp:nvSpPr>
        <dsp:cNvPr id="0" name=""/>
        <dsp:cNvSpPr/>
      </dsp:nvSpPr>
      <dsp:spPr>
        <a:xfrm>
          <a:off x="5982821" y="873251"/>
          <a:ext cx="1489703" cy="14897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D9B9E-83B3-46F9-9157-1DBB3750AE7D}">
      <dsp:nvSpPr>
        <dsp:cNvPr id="0" name=""/>
        <dsp:cNvSpPr/>
      </dsp:nvSpPr>
      <dsp:spPr>
        <a:xfrm>
          <a:off x="6295658" y="1186088"/>
          <a:ext cx="864027" cy="864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FB11A-6F40-451E-8EF4-1F95FF57ECD0}">
      <dsp:nvSpPr>
        <dsp:cNvPr id="0" name=""/>
        <dsp:cNvSpPr/>
      </dsp:nvSpPr>
      <dsp:spPr>
        <a:xfrm>
          <a:off x="7791746" y="873251"/>
          <a:ext cx="3511443" cy="148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a:t>Economic</a:t>
          </a:r>
          <a:r>
            <a:rPr lang="en-GB" sz="1600" kern="1200"/>
            <a:t>: During economic slowdown, customer tend to reduce spending on dining out but seek affordable, like my food cart. So, this can increase demand for my affordable wraps and smoothies.</a:t>
          </a:r>
          <a:endParaRPr lang="en-US" sz="1600" kern="1200"/>
        </a:p>
      </dsp:txBody>
      <dsp:txXfrm>
        <a:off x="7791746" y="873251"/>
        <a:ext cx="3511443" cy="1489703"/>
      </dsp:txXfrm>
    </dsp:sp>
    <dsp:sp modelId="{E36358FB-8AA7-4AB7-A4DE-855DECA658CE}">
      <dsp:nvSpPr>
        <dsp:cNvPr id="0" name=""/>
        <dsp:cNvSpPr/>
      </dsp:nvSpPr>
      <dsp:spPr>
        <a:xfrm>
          <a:off x="50610" y="3330911"/>
          <a:ext cx="1489703" cy="14897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6CCFAA-98D9-4BBA-96CF-B4504AE8F914}">
      <dsp:nvSpPr>
        <dsp:cNvPr id="0" name=""/>
        <dsp:cNvSpPr/>
      </dsp:nvSpPr>
      <dsp:spPr>
        <a:xfrm>
          <a:off x="363447" y="3643749"/>
          <a:ext cx="864027" cy="864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5F2D-FA97-40C0-A313-08F74EB3E564}">
      <dsp:nvSpPr>
        <dsp:cNvPr id="0" name=""/>
        <dsp:cNvSpPr/>
      </dsp:nvSpPr>
      <dsp:spPr>
        <a:xfrm>
          <a:off x="1859535" y="3330911"/>
          <a:ext cx="3511443" cy="148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a:t>Social</a:t>
          </a:r>
          <a:r>
            <a:rPr lang="en-GB" sz="1600" kern="1200"/>
            <a:t>: The rising popularity of street food among younger generations creates a positive environment for my business. Also, people enjoy informal dining and trying new flavors, which support my concept.</a:t>
          </a:r>
          <a:endParaRPr lang="en-US" sz="1600" kern="1200"/>
        </a:p>
      </dsp:txBody>
      <dsp:txXfrm>
        <a:off x="1859535" y="3330911"/>
        <a:ext cx="3511443" cy="1489703"/>
      </dsp:txXfrm>
    </dsp:sp>
    <dsp:sp modelId="{6F787C05-6936-4186-88EB-66EC2F5DB375}">
      <dsp:nvSpPr>
        <dsp:cNvPr id="0" name=""/>
        <dsp:cNvSpPr/>
      </dsp:nvSpPr>
      <dsp:spPr>
        <a:xfrm>
          <a:off x="5982821" y="3330911"/>
          <a:ext cx="1489703" cy="14897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855C3-BDC7-4AC0-99AD-B9F44203A323}">
      <dsp:nvSpPr>
        <dsp:cNvPr id="0" name=""/>
        <dsp:cNvSpPr/>
      </dsp:nvSpPr>
      <dsp:spPr>
        <a:xfrm>
          <a:off x="6295658" y="3643749"/>
          <a:ext cx="864027" cy="8640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FFCBDE-C058-4E29-A53F-8F63B943D794}">
      <dsp:nvSpPr>
        <dsp:cNvPr id="0" name=""/>
        <dsp:cNvSpPr/>
      </dsp:nvSpPr>
      <dsp:spPr>
        <a:xfrm>
          <a:off x="7791746" y="3330911"/>
          <a:ext cx="3511443" cy="148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a:t>Technological</a:t>
          </a:r>
          <a:r>
            <a:rPr lang="en-GB" sz="1600" kern="1200"/>
            <a:t>: Using mobile payment for fast in cashless service really so quick to pay in even busy time. Also, possible to order through food delivery apps through technological factor.</a:t>
          </a:r>
          <a:endParaRPr lang="en-US" sz="1600" kern="1200"/>
        </a:p>
      </dsp:txBody>
      <dsp:txXfrm>
        <a:off x="7791746" y="3330911"/>
        <a:ext cx="3511443" cy="14897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E7BAA-8D7D-441A-8C37-FE1AD7F7FE92}">
      <dsp:nvSpPr>
        <dsp:cNvPr id="0" name=""/>
        <dsp:cNvSpPr/>
      </dsp:nvSpPr>
      <dsp:spPr>
        <a:xfrm>
          <a:off x="0" y="3650"/>
          <a:ext cx="10515600"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29043-9DEB-403C-B942-BBF620F682A2}">
      <dsp:nvSpPr>
        <dsp:cNvPr id="0" name=""/>
        <dsp:cNvSpPr/>
      </dsp:nvSpPr>
      <dsp:spPr>
        <a:xfrm>
          <a:off x="378260" y="285001"/>
          <a:ext cx="688419" cy="6877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C50C90-635A-4B23-AD5A-EA8A40A1A9D2}">
      <dsp:nvSpPr>
        <dsp:cNvPr id="0" name=""/>
        <dsp:cNvSpPr/>
      </dsp:nvSpPr>
      <dsp:spPr>
        <a:xfrm>
          <a:off x="1444941" y="3650"/>
          <a:ext cx="8994754"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711200">
            <a:lnSpc>
              <a:spcPct val="100000"/>
            </a:lnSpc>
            <a:spcBef>
              <a:spcPct val="0"/>
            </a:spcBef>
            <a:spcAft>
              <a:spcPct val="35000"/>
            </a:spcAft>
            <a:buNone/>
          </a:pPr>
          <a:r>
            <a:rPr lang="en-GB" sz="1600" b="1" kern="1200"/>
            <a:t>Environmental</a:t>
          </a:r>
          <a:r>
            <a:rPr lang="en-GB" sz="1600" kern="1200"/>
            <a:t>: More demands for eco-friendly packaging. So, sustainability enhances brand reputation also customer regulatory.</a:t>
          </a:r>
          <a:endParaRPr lang="en-US" sz="1600" kern="1200"/>
        </a:p>
      </dsp:txBody>
      <dsp:txXfrm>
        <a:off x="1444941" y="3650"/>
        <a:ext cx="8994754" cy="1251671"/>
      </dsp:txXfrm>
    </dsp:sp>
    <dsp:sp modelId="{722192F4-C9BD-4F27-A8E0-5AF9601F901E}">
      <dsp:nvSpPr>
        <dsp:cNvPr id="0" name=""/>
        <dsp:cNvSpPr/>
      </dsp:nvSpPr>
      <dsp:spPr>
        <a:xfrm>
          <a:off x="0" y="1549833"/>
          <a:ext cx="10515600"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405103-3243-4B91-9FD3-E6FEB7A991A6}">
      <dsp:nvSpPr>
        <dsp:cNvPr id="0" name=""/>
        <dsp:cNvSpPr/>
      </dsp:nvSpPr>
      <dsp:spPr>
        <a:xfrm>
          <a:off x="378260" y="1831184"/>
          <a:ext cx="688419" cy="6877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703CB-54B3-47C1-AA36-980E90D7C13D}">
      <dsp:nvSpPr>
        <dsp:cNvPr id="0" name=""/>
        <dsp:cNvSpPr/>
      </dsp:nvSpPr>
      <dsp:spPr>
        <a:xfrm>
          <a:off x="1444941" y="1549833"/>
          <a:ext cx="8994754"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711200">
            <a:lnSpc>
              <a:spcPct val="100000"/>
            </a:lnSpc>
            <a:spcBef>
              <a:spcPct val="0"/>
            </a:spcBef>
            <a:spcAft>
              <a:spcPct val="35000"/>
            </a:spcAft>
            <a:buNone/>
          </a:pPr>
          <a:r>
            <a:rPr lang="en-GB" sz="1600" b="1" kern="1200"/>
            <a:t>Legal</a:t>
          </a:r>
          <a:r>
            <a:rPr lang="en-GB" sz="1600" kern="1200"/>
            <a:t>: By maintaining strict food hygiene standards and regulations is mandatory and by following these rules, we can gain customer trust.</a:t>
          </a:r>
          <a:endParaRPr lang="en-US" sz="1600" kern="1200"/>
        </a:p>
      </dsp:txBody>
      <dsp:txXfrm>
        <a:off x="1444941" y="1549833"/>
        <a:ext cx="8994754" cy="1251671"/>
      </dsp:txXfrm>
    </dsp:sp>
    <dsp:sp modelId="{08B14F11-7A71-456B-9130-B8B5C91C55EE}">
      <dsp:nvSpPr>
        <dsp:cNvPr id="0" name=""/>
        <dsp:cNvSpPr/>
      </dsp:nvSpPr>
      <dsp:spPr>
        <a:xfrm>
          <a:off x="0" y="3096015"/>
          <a:ext cx="10515600" cy="12504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03ECD2-CDDF-48F8-BFF7-3BA68B06CB98}">
      <dsp:nvSpPr>
        <dsp:cNvPr id="0" name=""/>
        <dsp:cNvSpPr/>
      </dsp:nvSpPr>
      <dsp:spPr>
        <a:xfrm>
          <a:off x="378630" y="3377367"/>
          <a:ext cx="688419" cy="6877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37B92-851D-4298-A960-82C10A38E4C4}">
      <dsp:nvSpPr>
        <dsp:cNvPr id="0" name=""/>
        <dsp:cNvSpPr/>
      </dsp:nvSpPr>
      <dsp:spPr>
        <a:xfrm>
          <a:off x="1445680" y="3096015"/>
          <a:ext cx="8994754"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GB" sz="1400" kern="1200"/>
            <a:t>2. </a:t>
          </a:r>
          <a:r>
            <a:rPr lang="en-GB" sz="1400" b="1" kern="1200"/>
            <a:t>Strategies to Mitigate Risks:</a:t>
          </a:r>
          <a:r>
            <a:rPr lang="en-GB" sz="1400" kern="1200"/>
            <a:t> I would always engage with local councils to stay updated. About Economic, I will offer meal deals to attract the budget also as affordable best meals for my cart. For social, I will focus on fresh, nutritious menu options so that people can capture about health concern.  About technological, promoting our cart on Instagram also Facebook. Also, by using eco-friendly packaging, waste going to be more reduced that necessary for environment. About legal, hiring professional bookkeeper who gonna take care of tax compliance.</a:t>
          </a:r>
          <a:endParaRPr lang="en-US" sz="1400" kern="1200"/>
        </a:p>
      </dsp:txBody>
      <dsp:txXfrm>
        <a:off x="1445680" y="3096015"/>
        <a:ext cx="8994754" cy="12516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E628B-E7D7-4260-A495-2A6D93489D74}">
      <dsp:nvSpPr>
        <dsp:cNvPr id="0" name=""/>
        <dsp:cNvSpPr/>
      </dsp:nvSpPr>
      <dsp:spPr>
        <a:xfrm>
          <a:off x="592695" y="518357"/>
          <a:ext cx="601256" cy="6012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9DDE7-F084-4E0A-A040-E7EA5F1C4CA8}">
      <dsp:nvSpPr>
        <dsp:cNvPr id="0" name=""/>
        <dsp:cNvSpPr/>
      </dsp:nvSpPr>
      <dsp:spPr>
        <a:xfrm>
          <a:off x="718959" y="644621"/>
          <a:ext cx="348728" cy="3487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1EB6D-1E07-4BA1-8386-B47033567968}">
      <dsp:nvSpPr>
        <dsp:cNvPr id="0" name=""/>
        <dsp:cNvSpPr/>
      </dsp:nvSpPr>
      <dsp:spPr>
        <a:xfrm>
          <a:off x="1322792" y="518357"/>
          <a:ext cx="1417246" cy="601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Social Media Marketing:</a:t>
          </a:r>
          <a:endParaRPr lang="en-US" sz="1800" kern="1200"/>
        </a:p>
      </dsp:txBody>
      <dsp:txXfrm>
        <a:off x="1322792" y="518357"/>
        <a:ext cx="1417246" cy="601256"/>
      </dsp:txXfrm>
    </dsp:sp>
    <dsp:sp modelId="{A4E4CB5A-5B87-4EEE-ADC7-81AC36859E70}">
      <dsp:nvSpPr>
        <dsp:cNvPr id="0" name=""/>
        <dsp:cNvSpPr/>
      </dsp:nvSpPr>
      <dsp:spPr>
        <a:xfrm>
          <a:off x="2986983" y="518357"/>
          <a:ext cx="601256" cy="6012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F731D-80E9-4751-82FD-EF055EC086D2}">
      <dsp:nvSpPr>
        <dsp:cNvPr id="0" name=""/>
        <dsp:cNvSpPr/>
      </dsp:nvSpPr>
      <dsp:spPr>
        <a:xfrm>
          <a:off x="3113247" y="644621"/>
          <a:ext cx="348728" cy="3487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B9EC3-D7B1-49FD-A5BD-82913B9D30FC}">
      <dsp:nvSpPr>
        <dsp:cNvPr id="0" name=""/>
        <dsp:cNvSpPr/>
      </dsp:nvSpPr>
      <dsp:spPr>
        <a:xfrm>
          <a:off x="3717080" y="0"/>
          <a:ext cx="1417246" cy="163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Use Instagram and TikTok to post daily specials, behind-the-scenes food prep, customer testimonials, and sustainability efforts.</a:t>
          </a:r>
          <a:endParaRPr lang="en-US" sz="1400" kern="1200"/>
        </a:p>
      </dsp:txBody>
      <dsp:txXfrm>
        <a:off x="3717080" y="0"/>
        <a:ext cx="1417246" cy="1633288"/>
      </dsp:txXfrm>
    </dsp:sp>
    <dsp:sp modelId="{B2A9F249-EAE5-402F-BC55-0A047801130E}">
      <dsp:nvSpPr>
        <dsp:cNvPr id="0" name=""/>
        <dsp:cNvSpPr/>
      </dsp:nvSpPr>
      <dsp:spPr>
        <a:xfrm>
          <a:off x="5381272" y="518357"/>
          <a:ext cx="601256" cy="6012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873C8-7267-44AF-A6E2-70B029CBFFAA}">
      <dsp:nvSpPr>
        <dsp:cNvPr id="0" name=""/>
        <dsp:cNvSpPr/>
      </dsp:nvSpPr>
      <dsp:spPr>
        <a:xfrm>
          <a:off x="5507536" y="644621"/>
          <a:ext cx="348728" cy="3487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AEAF1E-1269-4142-8C00-53DA64104CBD}">
      <dsp:nvSpPr>
        <dsp:cNvPr id="0" name=""/>
        <dsp:cNvSpPr/>
      </dsp:nvSpPr>
      <dsp:spPr>
        <a:xfrm>
          <a:off x="6111369" y="518357"/>
          <a:ext cx="1417246" cy="601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Engage with followers through polls, contests, and interactive stories to build loyalty</a:t>
          </a:r>
          <a:r>
            <a:rPr lang="en-GB" sz="1100" kern="1200"/>
            <a:t>.</a:t>
          </a:r>
          <a:endParaRPr lang="en-US" sz="1100" kern="1200"/>
        </a:p>
      </dsp:txBody>
      <dsp:txXfrm>
        <a:off x="6111369" y="518357"/>
        <a:ext cx="1417246" cy="601256"/>
      </dsp:txXfrm>
    </dsp:sp>
    <dsp:sp modelId="{83D21A47-885B-4B39-9EB6-1F9750E4FD9F}">
      <dsp:nvSpPr>
        <dsp:cNvPr id="0" name=""/>
        <dsp:cNvSpPr/>
      </dsp:nvSpPr>
      <dsp:spPr>
        <a:xfrm>
          <a:off x="7775560" y="518357"/>
          <a:ext cx="601256" cy="60125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2256C-6975-436E-B10E-573FA41E727C}">
      <dsp:nvSpPr>
        <dsp:cNvPr id="0" name=""/>
        <dsp:cNvSpPr/>
      </dsp:nvSpPr>
      <dsp:spPr>
        <a:xfrm>
          <a:off x="7901824" y="644621"/>
          <a:ext cx="348728" cy="3487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44444-C29A-45FB-9DB9-20B94FC0F639}">
      <dsp:nvSpPr>
        <dsp:cNvPr id="0" name=""/>
        <dsp:cNvSpPr/>
      </dsp:nvSpPr>
      <dsp:spPr>
        <a:xfrm>
          <a:off x="8505657" y="518357"/>
          <a:ext cx="1417246" cy="601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Event Participation:</a:t>
          </a:r>
          <a:endParaRPr lang="en-US" sz="1800" kern="1200"/>
        </a:p>
      </dsp:txBody>
      <dsp:txXfrm>
        <a:off x="8505657" y="518357"/>
        <a:ext cx="1417246" cy="601256"/>
      </dsp:txXfrm>
    </dsp:sp>
    <dsp:sp modelId="{32748540-39DA-42E8-9FA3-1310ADD2E8B6}">
      <dsp:nvSpPr>
        <dsp:cNvPr id="0" name=""/>
        <dsp:cNvSpPr/>
      </dsp:nvSpPr>
      <dsp:spPr>
        <a:xfrm>
          <a:off x="592695" y="3610700"/>
          <a:ext cx="601256" cy="60125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6D854A-8DB8-40E2-AA94-FF08FFA8D0C0}">
      <dsp:nvSpPr>
        <dsp:cNvPr id="0" name=""/>
        <dsp:cNvSpPr/>
      </dsp:nvSpPr>
      <dsp:spPr>
        <a:xfrm>
          <a:off x="718959" y="3736964"/>
          <a:ext cx="348728" cy="3487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D4802-83B6-420C-B58D-71ADAB6BB288}">
      <dsp:nvSpPr>
        <dsp:cNvPr id="0" name=""/>
        <dsp:cNvSpPr/>
      </dsp:nvSpPr>
      <dsp:spPr>
        <a:xfrm>
          <a:off x="1322792" y="2530432"/>
          <a:ext cx="1417246" cy="276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Set up stalls at local markets, food festivals, and university events to  increase visibility and attract new customers</a:t>
          </a:r>
          <a:r>
            <a:rPr lang="en-GB" sz="1100" kern="1200"/>
            <a:t>.</a:t>
          </a:r>
          <a:endParaRPr lang="en-US" sz="1100" kern="1200"/>
        </a:p>
      </dsp:txBody>
      <dsp:txXfrm>
        <a:off x="1322792" y="2530432"/>
        <a:ext cx="1417246" cy="2761792"/>
      </dsp:txXfrm>
    </dsp:sp>
    <dsp:sp modelId="{6BE39A91-266B-4003-AE6C-6909ED56DAA6}">
      <dsp:nvSpPr>
        <dsp:cNvPr id="0" name=""/>
        <dsp:cNvSpPr/>
      </dsp:nvSpPr>
      <dsp:spPr>
        <a:xfrm>
          <a:off x="2986983" y="3610700"/>
          <a:ext cx="601256" cy="6012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83E79-E4E9-4DF9-AADA-B96D68CA8FF9}">
      <dsp:nvSpPr>
        <dsp:cNvPr id="0" name=""/>
        <dsp:cNvSpPr/>
      </dsp:nvSpPr>
      <dsp:spPr>
        <a:xfrm>
          <a:off x="3113247" y="3736964"/>
          <a:ext cx="348728" cy="3487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2D420-D17F-48EE-9A92-7FF616F1A0CD}">
      <dsp:nvSpPr>
        <dsp:cNvPr id="0" name=""/>
        <dsp:cNvSpPr/>
      </dsp:nvSpPr>
      <dsp:spPr>
        <a:xfrm>
          <a:off x="3717080" y="3610700"/>
          <a:ext cx="1417246" cy="601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Promotional Offers:</a:t>
          </a:r>
          <a:endParaRPr lang="en-US" sz="1800" kern="1200"/>
        </a:p>
      </dsp:txBody>
      <dsp:txXfrm>
        <a:off x="3717080" y="3610700"/>
        <a:ext cx="1417246" cy="601256"/>
      </dsp:txXfrm>
    </dsp:sp>
    <dsp:sp modelId="{D281F7AA-2BD4-4A9F-8053-A33FF5E6EFE2}">
      <dsp:nvSpPr>
        <dsp:cNvPr id="0" name=""/>
        <dsp:cNvSpPr/>
      </dsp:nvSpPr>
      <dsp:spPr>
        <a:xfrm>
          <a:off x="5381272" y="3610700"/>
          <a:ext cx="601256" cy="6012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56494A-65D8-4CB6-9FB6-2ADE202E7F2B}">
      <dsp:nvSpPr>
        <dsp:cNvPr id="0" name=""/>
        <dsp:cNvSpPr/>
      </dsp:nvSpPr>
      <dsp:spPr>
        <a:xfrm>
          <a:off x="5507536" y="3736964"/>
          <a:ext cx="348728" cy="3487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AB6017-D3B9-475E-B043-9C7B87C6CA5D}">
      <dsp:nvSpPr>
        <dsp:cNvPr id="0" name=""/>
        <dsp:cNvSpPr/>
      </dsp:nvSpPr>
      <dsp:spPr>
        <a:xfrm>
          <a:off x="6111369" y="3338352"/>
          <a:ext cx="1417246" cy="1145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Run time-limited offers such as “Buy 2 wraps, get the 3rd free” or “Buy 1 smoothie, get 1 free” to encourage trial and repeat business.</a:t>
          </a:r>
          <a:endParaRPr lang="en-US" sz="1600" kern="1200"/>
        </a:p>
      </dsp:txBody>
      <dsp:txXfrm>
        <a:off x="6111369" y="3338352"/>
        <a:ext cx="1417246" cy="11459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462524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878829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2480530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normAutofit/>
          </a:bodyPr>
          <a:lstStyle/>
          <a:p>
            <a:r>
              <a:rPr lang="en-GB" sz="360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597152"/>
            <a:ext cx="10515600" cy="1011060"/>
          </a:xfrm>
        </p:spPr>
        <p:txBody>
          <a:bodyPr>
            <a:normAutofit/>
          </a:bodyPr>
          <a:lstStyle/>
          <a:p>
            <a:pPr algn="ctr"/>
            <a:r>
              <a:rPr lang="en-GB" sz="4000" b="1">
                <a:latin typeface="+mn-lt"/>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a:bodyPr>
          <a:lstStyle/>
          <a:p>
            <a:r>
              <a:rPr lang="en-GB"/>
              <a:t>Saima Jalil Habib  </a:t>
            </a:r>
          </a:p>
          <a:p>
            <a:r>
              <a:rPr lang="en-GB"/>
              <a:t>ID- 2428104</a:t>
            </a:r>
          </a:p>
          <a:p>
            <a:r>
              <a:rPr lang="en-GB"/>
              <a:t>Module Code- LCLM4006_LON</a:t>
            </a:r>
          </a:p>
          <a:p>
            <a:r>
              <a:rPr lang="en-GB"/>
              <a:t>Module- Enterprise and Entrepreneurship</a:t>
            </a:r>
          </a:p>
          <a:p>
            <a:r>
              <a:rPr lang="en-GB"/>
              <a:t>Lecturer’s Name- Charles Obinwa </a:t>
            </a:r>
          </a:p>
        </p:txBody>
      </p:sp>
      <p:pic>
        <p:nvPicPr>
          <p:cNvPr id="1026" name="Picture 2">
            <a:extLst>
              <a:ext uri="{FF2B5EF4-FFF2-40B4-BE49-F238E27FC236}">
                <a16:creationId xmlns:a16="http://schemas.microsoft.com/office/drawing/2014/main" id="{583511B2-2518-FAE6-2CEC-25093A4E9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250747" cy="1278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1003554" y="2450527"/>
            <a:ext cx="10515600" cy="4248406"/>
          </a:xfrm>
        </p:spPr>
        <p:txBody>
          <a:bodyPr/>
          <a:lstStyle/>
          <a:p>
            <a:pPr marL="514350" lvl="0" indent="-514350">
              <a:buAutoNum type="arabicPeriod"/>
            </a:pPr>
            <a:r>
              <a:rPr lang="en-GB" b="1"/>
              <a:t>Introduction</a:t>
            </a:r>
          </a:p>
          <a:p>
            <a:pPr marL="514350" lvl="0" indent="-514350">
              <a:buAutoNum type="arabicPeriod"/>
            </a:pPr>
            <a:r>
              <a:rPr lang="en-GB" b="1"/>
              <a:t>Overview of the Business Idea</a:t>
            </a:r>
            <a:endParaRPr lang="en-GB"/>
          </a:p>
          <a:p>
            <a:pPr marL="0" lvl="0" indent="0">
              <a:buNone/>
            </a:pPr>
            <a:r>
              <a:rPr lang="en-GB" b="1"/>
              <a:t>3.   Environmental Analysis PESTEL</a:t>
            </a:r>
            <a:endParaRPr lang="en-GB"/>
          </a:p>
          <a:p>
            <a:pPr marL="0" lvl="0" indent="0">
              <a:buNone/>
            </a:pPr>
            <a:r>
              <a:rPr lang="en-GB" b="1"/>
              <a:t>4.   Marketing Strategies</a:t>
            </a:r>
            <a:endParaRPr lang="en-GB"/>
          </a:p>
          <a:p>
            <a:pPr marL="0" lvl="0" indent="0">
              <a:buNone/>
            </a:pPr>
            <a:r>
              <a:rPr lang="en-GB" b="1"/>
              <a:t>5.   Funding Requirements and Startup Expenses</a:t>
            </a:r>
            <a:endParaRPr lang="en-GB"/>
          </a:p>
        </p:txBody>
      </p:sp>
      <p:sp>
        <p:nvSpPr>
          <p:cNvPr id="4" name="TextBox 3">
            <a:extLst>
              <a:ext uri="{FF2B5EF4-FFF2-40B4-BE49-F238E27FC236}">
                <a16:creationId xmlns:a16="http://schemas.microsoft.com/office/drawing/2014/main" id="{FC814FB2-2CDA-1252-EC0E-5A2D8190D60E}"/>
              </a:ext>
            </a:extLst>
          </p:cNvPr>
          <p:cNvSpPr txBox="1"/>
          <p:nvPr/>
        </p:nvSpPr>
        <p:spPr>
          <a:xfrm>
            <a:off x="3787928" y="631882"/>
            <a:ext cx="3882730" cy="1200329"/>
          </a:xfrm>
          <a:prstGeom prst="rect">
            <a:avLst/>
          </a:prstGeom>
          <a:noFill/>
        </p:spPr>
        <p:txBody>
          <a:bodyPr wrap="none" rtlCol="0">
            <a:spAutoFit/>
          </a:bodyPr>
          <a:lstStyle/>
          <a:p>
            <a:r>
              <a:rPr lang="en-GB" sz="4000" b="1" i="0">
                <a:effectLst/>
                <a:latin typeface="Söhne"/>
              </a:rPr>
              <a:t>Table of Contents</a:t>
            </a:r>
            <a:endParaRPr lang="en-GB" sz="4000"/>
          </a:p>
          <a:p>
            <a:endParaRPr lang="en-GB" sz="3200" b="1"/>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5526DC97-1DCD-C352-B894-1288FEC3D45E}"/>
              </a:ext>
            </a:extLst>
          </p:cNvPr>
          <p:cNvGraphicFramePr>
            <a:graphicFrameLocks noGrp="1"/>
          </p:cNvGraphicFramePr>
          <p:nvPr>
            <p:ph idx="1"/>
            <p:extLst>
              <p:ext uri="{D42A27DB-BD31-4B8C-83A1-F6EECF244321}">
                <p14:modId xmlns:p14="http://schemas.microsoft.com/office/powerpoint/2010/main" val="39448807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7957E82-7305-647C-4919-676C7AE35DAB}"/>
              </a:ext>
            </a:extLst>
          </p:cNvPr>
          <p:cNvSpPr txBox="1"/>
          <p:nvPr/>
        </p:nvSpPr>
        <p:spPr>
          <a:xfrm>
            <a:off x="4366837" y="388429"/>
            <a:ext cx="2844240" cy="1200329"/>
          </a:xfrm>
          <a:prstGeom prst="rect">
            <a:avLst/>
          </a:prstGeom>
          <a:noFill/>
        </p:spPr>
        <p:txBody>
          <a:bodyPr wrap="none" rtlCol="0">
            <a:spAutoFit/>
          </a:bodyPr>
          <a:lstStyle/>
          <a:p>
            <a:r>
              <a:rPr lang="en-GB" sz="4000" b="1" i="0">
                <a:effectLst/>
                <a:latin typeface="Söhne"/>
              </a:rPr>
              <a:t>Introduction</a:t>
            </a:r>
            <a:endParaRPr lang="en-GB" sz="4000" b="1"/>
          </a:p>
          <a:p>
            <a:endParaRPr lang="en-GB" sz="3200" b="1"/>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238250" y="4674870"/>
            <a:ext cx="10515600" cy="5148263"/>
          </a:xfrm>
        </p:spPr>
        <p:txBody>
          <a:bodyPr/>
          <a:lstStyle/>
          <a:p>
            <a:endParaRPr lang="en-GB"/>
          </a:p>
          <a:p>
            <a:endParaRPr lang="en-GB"/>
          </a:p>
          <a:p>
            <a:endParaRPr lang="en-GB"/>
          </a:p>
          <a:p>
            <a:endParaRPr lang="en-GB"/>
          </a:p>
          <a:p>
            <a:endParaRPr lang="en-GB"/>
          </a:p>
          <a:p>
            <a:endParaRPr lang="en-GB"/>
          </a:p>
          <a:p>
            <a:endParaRPr lang="en-GB"/>
          </a:p>
          <a:p>
            <a:endParaRPr lang="en-GB"/>
          </a:p>
          <a:p>
            <a:r>
              <a:rPr lang="en-GB"/>
              <a:t>Explain how your product/service fulfils a need in the market.</a:t>
            </a:r>
          </a:p>
        </p:txBody>
      </p:sp>
      <p:sp>
        <p:nvSpPr>
          <p:cNvPr id="4" name="TextBox 3">
            <a:extLst>
              <a:ext uri="{FF2B5EF4-FFF2-40B4-BE49-F238E27FC236}">
                <a16:creationId xmlns:a16="http://schemas.microsoft.com/office/drawing/2014/main" id="{0A16EA78-2872-4151-ACDE-85DE92917660}"/>
              </a:ext>
            </a:extLst>
          </p:cNvPr>
          <p:cNvSpPr txBox="1"/>
          <p:nvPr/>
        </p:nvSpPr>
        <p:spPr>
          <a:xfrm>
            <a:off x="2239936" y="463613"/>
            <a:ext cx="6592317" cy="707886"/>
          </a:xfrm>
          <a:prstGeom prst="rect">
            <a:avLst/>
          </a:prstGeom>
          <a:noFill/>
        </p:spPr>
        <p:txBody>
          <a:bodyPr wrap="none" rtlCol="0">
            <a:spAutoFit/>
          </a:bodyPr>
          <a:lstStyle/>
          <a:p>
            <a:pPr algn="ctr"/>
            <a:r>
              <a:rPr lang="en-GB" sz="4000" b="1" i="0">
                <a:effectLst/>
                <a:latin typeface="Söhne"/>
              </a:rPr>
              <a:t>Overview of the Business Idea</a:t>
            </a:r>
            <a:endParaRPr lang="en-GB" sz="4000" b="1"/>
          </a:p>
        </p:txBody>
      </p:sp>
      <p:graphicFrame>
        <p:nvGraphicFramePr>
          <p:cNvPr id="10" name="TextBox 7">
            <a:extLst>
              <a:ext uri="{FF2B5EF4-FFF2-40B4-BE49-F238E27FC236}">
                <a16:creationId xmlns:a16="http://schemas.microsoft.com/office/drawing/2014/main" id="{4C425EB2-8747-4363-54C5-19FD3536FDA3}"/>
              </a:ext>
            </a:extLst>
          </p:cNvPr>
          <p:cNvGraphicFramePr/>
          <p:nvPr>
            <p:extLst>
              <p:ext uri="{D42A27DB-BD31-4B8C-83A1-F6EECF244321}">
                <p14:modId xmlns:p14="http://schemas.microsoft.com/office/powerpoint/2010/main" val="1470229951"/>
              </p:ext>
            </p:extLst>
          </p:nvPr>
        </p:nvGraphicFramePr>
        <p:xfrm>
          <a:off x="278295" y="1169770"/>
          <a:ext cx="10515600"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extBox 3">
            <a:extLst>
              <a:ext uri="{FF2B5EF4-FFF2-40B4-BE49-F238E27FC236}">
                <a16:creationId xmlns:a16="http://schemas.microsoft.com/office/drawing/2014/main" id="{B64F5224-38DF-9A0E-ED62-37C8785B3FBD}"/>
              </a:ext>
            </a:extLst>
          </p:cNvPr>
          <p:cNvSpPr txBox="1"/>
          <p:nvPr/>
        </p:nvSpPr>
        <p:spPr>
          <a:xfrm>
            <a:off x="1179073" y="676087"/>
            <a:ext cx="9833548"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kern="1200">
                <a:solidFill>
                  <a:schemeClr val="tx2"/>
                </a:solidFill>
                <a:latin typeface="+mj-lt"/>
                <a:ea typeface="+mj-ea"/>
                <a:cs typeface="+mj-cs"/>
              </a:rPr>
              <a:t> Legal Format and Management Structure</a:t>
            </a:r>
          </a:p>
          <a:p>
            <a:pPr algn="ctr">
              <a:lnSpc>
                <a:spcPct val="90000"/>
              </a:lnSpc>
              <a:spcBef>
                <a:spcPct val="0"/>
              </a:spcBef>
              <a:spcAft>
                <a:spcPts val="600"/>
              </a:spcAft>
            </a:pPr>
            <a:endParaRPr lang="en-US" sz="4000" b="1" kern="1200">
              <a:solidFill>
                <a:schemeClr val="tx2"/>
              </a:solidFill>
              <a:latin typeface="+mj-lt"/>
              <a:ea typeface="+mj-ea"/>
              <a:cs typeface="+mj-cs"/>
            </a:endParaRPr>
          </a:p>
        </p:txBody>
      </p:sp>
      <p:grpSp>
        <p:nvGrpSpPr>
          <p:cNvPr id="14" name="Group 13">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5" name="Freeform: Shape 14">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 name="Content Placeholder 2">
            <a:extLst>
              <a:ext uri="{FF2B5EF4-FFF2-40B4-BE49-F238E27FC236}">
                <a16:creationId xmlns:a16="http://schemas.microsoft.com/office/drawing/2014/main" id="{2B8F53B6-F857-A854-7D3D-D7BFFE82D8AC}"/>
              </a:ext>
            </a:extLst>
          </p:cNvPr>
          <p:cNvGraphicFramePr>
            <a:graphicFrameLocks noGrp="1"/>
          </p:cNvGraphicFramePr>
          <p:nvPr>
            <p:ph idx="1"/>
            <p:extLst>
              <p:ext uri="{D42A27DB-BD31-4B8C-83A1-F6EECF244321}">
                <p14:modId xmlns:p14="http://schemas.microsoft.com/office/powerpoint/2010/main" val="2102931106"/>
              </p:ext>
            </p:extLst>
          </p:nvPr>
        </p:nvGraphicFramePr>
        <p:xfrm>
          <a:off x="657294" y="2018595"/>
          <a:ext cx="10877411" cy="439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4000" b="1"/>
              <a:t>Example: An organisational chart of my food cart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graphicFrame>
        <p:nvGraphicFramePr>
          <p:cNvPr id="8" name="Diagram 7">
            <a:extLst>
              <a:ext uri="{FF2B5EF4-FFF2-40B4-BE49-F238E27FC236}">
                <a16:creationId xmlns:a16="http://schemas.microsoft.com/office/drawing/2014/main" id="{99C8689D-46F5-25EE-5683-F44DF0F0D1FE}"/>
              </a:ext>
            </a:extLst>
          </p:cNvPr>
          <p:cNvGraphicFramePr/>
          <p:nvPr>
            <p:extLst>
              <p:ext uri="{D42A27DB-BD31-4B8C-83A1-F6EECF244321}">
                <p14:modId xmlns:p14="http://schemas.microsoft.com/office/powerpoint/2010/main" val="815696266"/>
              </p:ext>
            </p:extLst>
          </p:nvPr>
        </p:nvGraphicFramePr>
        <p:xfrm>
          <a:off x="1105786" y="1531088"/>
          <a:ext cx="9590568" cy="4961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707886"/>
          </a:xfrm>
          <a:prstGeom prst="rect">
            <a:avLst/>
          </a:prstGeom>
          <a:noFill/>
        </p:spPr>
        <p:txBody>
          <a:bodyPr wrap="square" rtlCol="0">
            <a:spAutoFit/>
          </a:bodyPr>
          <a:lstStyle/>
          <a:p>
            <a:pPr algn="ctr"/>
            <a:r>
              <a:rPr lang="en-GB" sz="4000" b="1"/>
              <a:t> PESTEL Analysis</a:t>
            </a:r>
          </a:p>
        </p:txBody>
      </p:sp>
      <p:graphicFrame>
        <p:nvGraphicFramePr>
          <p:cNvPr id="39" name="TextBox 2">
            <a:extLst>
              <a:ext uri="{FF2B5EF4-FFF2-40B4-BE49-F238E27FC236}">
                <a16:creationId xmlns:a16="http://schemas.microsoft.com/office/drawing/2014/main" id="{3473F80A-D483-4D37-195E-22F2A85A3451}"/>
              </a:ext>
            </a:extLst>
          </p:cNvPr>
          <p:cNvGraphicFramePr/>
          <p:nvPr>
            <p:extLst>
              <p:ext uri="{D42A27DB-BD31-4B8C-83A1-F6EECF244321}">
                <p14:modId xmlns:p14="http://schemas.microsoft.com/office/powerpoint/2010/main" val="1445679553"/>
              </p:ext>
            </p:extLst>
          </p:nvPr>
        </p:nvGraphicFramePr>
        <p:xfrm>
          <a:off x="838200" y="1095534"/>
          <a:ext cx="11353800" cy="5693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792C-D56F-B0EE-2C1D-84EF7A5341CB}"/>
              </a:ext>
            </a:extLst>
          </p:cNvPr>
          <p:cNvSpPr>
            <a:spLocks noGrp="1"/>
          </p:cNvSpPr>
          <p:nvPr>
            <p:ph type="title"/>
          </p:nvPr>
        </p:nvSpPr>
        <p:spPr/>
        <p:txBody>
          <a:bodyPr/>
          <a:lstStyle/>
          <a:p>
            <a:r>
              <a:rPr lang="en-GB"/>
              <a:t>PESTEL and Strategies to Mitigate Risks</a:t>
            </a:r>
          </a:p>
        </p:txBody>
      </p:sp>
      <p:graphicFrame>
        <p:nvGraphicFramePr>
          <p:cNvPr id="7" name="Content Placeholder 2">
            <a:extLst>
              <a:ext uri="{FF2B5EF4-FFF2-40B4-BE49-F238E27FC236}">
                <a16:creationId xmlns:a16="http://schemas.microsoft.com/office/drawing/2014/main" id="{F2588A5C-D0E1-7F47-8869-C7ACA72BDA95}"/>
              </a:ext>
            </a:extLst>
          </p:cNvPr>
          <p:cNvGraphicFramePr>
            <a:graphicFrameLocks noGrp="1"/>
          </p:cNvGraphicFramePr>
          <p:nvPr>
            <p:ph idx="1"/>
            <p:extLst>
              <p:ext uri="{D42A27DB-BD31-4B8C-83A1-F6EECF244321}">
                <p14:modId xmlns:p14="http://schemas.microsoft.com/office/powerpoint/2010/main" val="11413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8170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91364-C913-059E-FFC0-27DA40CE9639}"/>
              </a:ext>
            </a:extLst>
          </p:cNvPr>
          <p:cNvSpPr>
            <a:spLocks noGrp="1"/>
          </p:cNvSpPr>
          <p:nvPr>
            <p:ph type="title"/>
          </p:nvPr>
        </p:nvSpPr>
        <p:spPr>
          <a:xfrm>
            <a:off x="1043631" y="809898"/>
            <a:ext cx="9942716" cy="1554480"/>
          </a:xfrm>
        </p:spPr>
        <p:txBody>
          <a:bodyPr anchor="ctr">
            <a:normAutofit/>
          </a:bodyPr>
          <a:lstStyle/>
          <a:p>
            <a:r>
              <a:rPr lang="en-GB" sz="4800" b="1"/>
              <a:t>Marketing Strategies</a:t>
            </a:r>
          </a:p>
        </p:txBody>
      </p:sp>
      <p:sp>
        <p:nvSpPr>
          <p:cNvPr id="30" name="Content Placeholder 2">
            <a:extLst>
              <a:ext uri="{FF2B5EF4-FFF2-40B4-BE49-F238E27FC236}">
                <a16:creationId xmlns:a16="http://schemas.microsoft.com/office/drawing/2014/main" id="{307BC246-A03D-C18C-93CE-A1335831F865}"/>
              </a:ext>
            </a:extLst>
          </p:cNvPr>
          <p:cNvSpPr>
            <a:spLocks noGrp="1"/>
          </p:cNvSpPr>
          <p:nvPr>
            <p:ph idx="1"/>
          </p:nvPr>
        </p:nvSpPr>
        <p:spPr>
          <a:xfrm>
            <a:off x="1045028" y="2704014"/>
            <a:ext cx="9941319" cy="3438166"/>
          </a:xfrm>
        </p:spPr>
        <p:txBody>
          <a:bodyPr anchor="ctr">
            <a:noAutofit/>
          </a:bodyPr>
          <a:lstStyle/>
          <a:p>
            <a:r>
              <a:rPr lang="en-GB" sz="1800" b="1"/>
              <a:t>Target Market and Customer Segments</a:t>
            </a:r>
          </a:p>
          <a:p>
            <a:pPr marL="0" indent="0">
              <a:buNone/>
            </a:pPr>
            <a:r>
              <a:rPr lang="en-GB" sz="1800" b="1"/>
              <a:t>   Primary Customer Segments:</a:t>
            </a:r>
            <a:endParaRPr lang="en-GB" sz="1800"/>
          </a:p>
          <a:p>
            <a:pPr marL="0" indent="0">
              <a:buNone/>
            </a:pPr>
            <a:r>
              <a:rPr lang="en-GB" sz="1800" b="1"/>
              <a:t> 1. Office Workers: </a:t>
            </a:r>
            <a:r>
              <a:rPr lang="en-GB" sz="1800"/>
              <a:t>Need quick, convenient and affordable lunch options near their workplaces. They give value to healthy, fresh meals to maintain energy during the workday.</a:t>
            </a:r>
          </a:p>
          <a:p>
            <a:pPr marL="0" indent="0">
              <a:buNone/>
            </a:pPr>
            <a:r>
              <a:rPr lang="en-GB" sz="1800" b="1"/>
              <a:t>Market Characteristics: </a:t>
            </a:r>
            <a:r>
              <a:rPr lang="en-GB" sz="1800"/>
              <a:t>Growing demand for healthy, fresh meals in nearby workplace areas.  </a:t>
            </a:r>
          </a:p>
          <a:p>
            <a:r>
              <a:rPr lang="en-GB" sz="1800" b="1"/>
              <a:t>Unique Selling Points (USPs)</a:t>
            </a:r>
          </a:p>
          <a:p>
            <a:pPr marL="0" indent="0">
              <a:buNone/>
            </a:pPr>
            <a:r>
              <a:rPr lang="en-GB" sz="1800" b="1"/>
              <a:t> 1. Fresh &amp; Healthy Menu:</a:t>
            </a:r>
            <a:r>
              <a:rPr lang="en-GB" sz="1800"/>
              <a:t> Nutritious wraps and smoothies made from fresh, high-quality ingredients, including plant-based and vegan options.</a:t>
            </a:r>
          </a:p>
          <a:p>
            <a:pPr marL="0" indent="0">
              <a:buNone/>
            </a:pPr>
            <a:r>
              <a:rPr lang="en-GB" sz="1800" b="1"/>
              <a:t> 2. Affordable Pricing:</a:t>
            </a:r>
            <a:r>
              <a:rPr lang="en-GB" sz="1800"/>
              <a:t> Competitive prices (£6 wraps, £3 smoothies, £8 meal deals) targeting budget-conscious customers.</a:t>
            </a:r>
            <a:endParaRPr lang="en-GB" sz="1800" b="1"/>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35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381EB74-8358-ECC8-26A1-566A97045A4A}"/>
              </a:ext>
            </a:extLst>
          </p:cNvPr>
          <p:cNvSpPr>
            <a:spLocks noGrp="1"/>
          </p:cNvSpPr>
          <p:nvPr>
            <p:ph type="title"/>
          </p:nvPr>
        </p:nvSpPr>
        <p:spPr>
          <a:xfrm>
            <a:off x="838200" y="365125"/>
            <a:ext cx="9842237" cy="1325563"/>
          </a:xfrm>
        </p:spPr>
        <p:txBody>
          <a:bodyPr>
            <a:normAutofit/>
          </a:bodyPr>
          <a:lstStyle/>
          <a:p>
            <a:r>
              <a:rPr lang="en-GB" sz="5600"/>
              <a:t>Marketing Strategies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9"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20" name="Content Placeholder 2">
            <a:extLst>
              <a:ext uri="{FF2B5EF4-FFF2-40B4-BE49-F238E27FC236}">
                <a16:creationId xmlns:a16="http://schemas.microsoft.com/office/drawing/2014/main" id="{BF7497F0-C5FB-3A15-ADDC-6D99E7EA2771}"/>
              </a:ext>
            </a:extLst>
          </p:cNvPr>
          <p:cNvGraphicFramePr>
            <a:graphicFrameLocks noGrp="1"/>
          </p:cNvGraphicFramePr>
          <p:nvPr>
            <p:ph idx="1"/>
            <p:extLst>
              <p:ext uri="{D42A27DB-BD31-4B8C-83A1-F6EECF244321}">
                <p14:modId xmlns:p14="http://schemas.microsoft.com/office/powerpoint/2010/main" val="719398280"/>
              </p:ext>
            </p:extLst>
          </p:nvPr>
        </p:nvGraphicFramePr>
        <p:xfrm>
          <a:off x="838200" y="1463982"/>
          <a:ext cx="10515600" cy="5294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1446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0436A2F-2C09-1D06-2EEF-332FBB2A93A2}"/>
              </a:ext>
            </a:extLst>
          </p:cNvPr>
          <p:cNvGraphicFramePr>
            <a:graphicFrameLocks noGrp="1"/>
          </p:cNvGraphicFramePr>
          <p:nvPr>
            <p:extLst>
              <p:ext uri="{D42A27DB-BD31-4B8C-83A1-F6EECF244321}">
                <p14:modId xmlns:p14="http://schemas.microsoft.com/office/powerpoint/2010/main" val="3302767093"/>
              </p:ext>
            </p:extLst>
          </p:nvPr>
        </p:nvGraphicFramePr>
        <p:xfrm>
          <a:off x="6289964" y="526473"/>
          <a:ext cx="5200072" cy="6026727"/>
        </p:xfrm>
        <a:graphic>
          <a:graphicData uri="http://schemas.openxmlformats.org/drawingml/2006/table">
            <a:tbl>
              <a:tblPr firstRow="1" bandRow="1">
                <a:tableStyleId>{5C22544A-7EE6-4342-B048-85BDC9FD1C3A}</a:tableStyleId>
              </a:tblPr>
              <a:tblGrid>
                <a:gridCol w="2600036">
                  <a:extLst>
                    <a:ext uri="{9D8B030D-6E8A-4147-A177-3AD203B41FA5}">
                      <a16:colId xmlns:a16="http://schemas.microsoft.com/office/drawing/2014/main" val="530275464"/>
                    </a:ext>
                  </a:extLst>
                </a:gridCol>
                <a:gridCol w="2600036">
                  <a:extLst>
                    <a:ext uri="{9D8B030D-6E8A-4147-A177-3AD203B41FA5}">
                      <a16:colId xmlns:a16="http://schemas.microsoft.com/office/drawing/2014/main" val="3398214845"/>
                    </a:ext>
                  </a:extLst>
                </a:gridCol>
              </a:tblGrid>
              <a:tr h="860961">
                <a:tc>
                  <a:txBody>
                    <a:bodyPr/>
                    <a:lstStyle/>
                    <a:p>
                      <a:pPr algn="ctr"/>
                      <a:r>
                        <a:rPr lang="en-GB" sz="2800" b="1"/>
                        <a:t>Fixed Costs</a:t>
                      </a:r>
                    </a:p>
                  </a:txBody>
                  <a:tcPr/>
                </a:tc>
                <a:tc>
                  <a:txBody>
                    <a:bodyPr/>
                    <a:lstStyle/>
                    <a:p>
                      <a:pPr algn="ctr"/>
                      <a:r>
                        <a:rPr lang="en-GB" sz="2800"/>
                        <a:t>Per Month</a:t>
                      </a:r>
                    </a:p>
                  </a:txBody>
                  <a:tcPr/>
                </a:tc>
                <a:extLst>
                  <a:ext uri="{0D108BD9-81ED-4DB2-BD59-A6C34878D82A}">
                    <a16:rowId xmlns:a16="http://schemas.microsoft.com/office/drawing/2014/main" val="2166307861"/>
                  </a:ext>
                </a:extLst>
              </a:tr>
              <a:tr h="860961">
                <a:tc>
                  <a:txBody>
                    <a:bodyPr/>
                    <a:lstStyle/>
                    <a:p>
                      <a:r>
                        <a:rPr lang="en-GB" sz="2400" b="1"/>
                        <a:t>Rent</a:t>
                      </a:r>
                    </a:p>
                  </a:txBody>
                  <a:tcPr/>
                </a:tc>
                <a:tc>
                  <a:txBody>
                    <a:bodyPr/>
                    <a:lstStyle/>
                    <a:p>
                      <a:r>
                        <a:rPr lang="en-GB" sz="2400" b="1"/>
                        <a:t>£1600</a:t>
                      </a:r>
                    </a:p>
                  </a:txBody>
                  <a:tcPr/>
                </a:tc>
                <a:extLst>
                  <a:ext uri="{0D108BD9-81ED-4DB2-BD59-A6C34878D82A}">
                    <a16:rowId xmlns:a16="http://schemas.microsoft.com/office/drawing/2014/main" val="3234483896"/>
                  </a:ext>
                </a:extLst>
              </a:tr>
              <a:tr h="860961">
                <a:tc>
                  <a:txBody>
                    <a:bodyPr/>
                    <a:lstStyle/>
                    <a:p>
                      <a:r>
                        <a:rPr lang="en-GB" sz="2400" b="1"/>
                        <a:t>Gas bill</a:t>
                      </a:r>
                    </a:p>
                  </a:txBody>
                  <a:tcPr/>
                </a:tc>
                <a:tc>
                  <a:txBody>
                    <a:bodyPr/>
                    <a:lstStyle/>
                    <a:p>
                      <a:r>
                        <a:rPr lang="en-GB" sz="2400" b="1"/>
                        <a:t>£160</a:t>
                      </a:r>
                    </a:p>
                  </a:txBody>
                  <a:tcPr/>
                </a:tc>
                <a:extLst>
                  <a:ext uri="{0D108BD9-81ED-4DB2-BD59-A6C34878D82A}">
                    <a16:rowId xmlns:a16="http://schemas.microsoft.com/office/drawing/2014/main" val="3914971015"/>
                  </a:ext>
                </a:extLst>
              </a:tr>
              <a:tr h="860961">
                <a:tc>
                  <a:txBody>
                    <a:bodyPr/>
                    <a:lstStyle/>
                    <a:p>
                      <a:r>
                        <a:rPr lang="en-GB" sz="2400" b="1"/>
                        <a:t>Accountant fees</a:t>
                      </a:r>
                    </a:p>
                  </a:txBody>
                  <a:tcPr/>
                </a:tc>
                <a:tc>
                  <a:txBody>
                    <a:bodyPr/>
                    <a:lstStyle/>
                    <a:p>
                      <a:r>
                        <a:rPr lang="en-GB" sz="2400" b="1"/>
                        <a:t>£100</a:t>
                      </a:r>
                    </a:p>
                  </a:txBody>
                  <a:tcPr/>
                </a:tc>
                <a:extLst>
                  <a:ext uri="{0D108BD9-81ED-4DB2-BD59-A6C34878D82A}">
                    <a16:rowId xmlns:a16="http://schemas.microsoft.com/office/drawing/2014/main" val="3750412569"/>
                  </a:ext>
                </a:extLst>
              </a:tr>
              <a:tr h="860961">
                <a:tc>
                  <a:txBody>
                    <a:bodyPr/>
                    <a:lstStyle/>
                    <a:p>
                      <a:r>
                        <a:rPr lang="en-GB" sz="2400" b="1"/>
                        <a:t>Two staff wages</a:t>
                      </a:r>
                    </a:p>
                  </a:txBody>
                  <a:tcPr/>
                </a:tc>
                <a:tc>
                  <a:txBody>
                    <a:bodyPr/>
                    <a:lstStyle/>
                    <a:p>
                      <a:r>
                        <a:rPr lang="en-GB" sz="2400" b="1"/>
                        <a:t>£3200</a:t>
                      </a:r>
                    </a:p>
                  </a:txBody>
                  <a:tcPr/>
                </a:tc>
                <a:extLst>
                  <a:ext uri="{0D108BD9-81ED-4DB2-BD59-A6C34878D82A}">
                    <a16:rowId xmlns:a16="http://schemas.microsoft.com/office/drawing/2014/main" val="4123829585"/>
                  </a:ext>
                </a:extLst>
              </a:tr>
              <a:tr h="860961">
                <a:tc>
                  <a:txBody>
                    <a:bodyPr/>
                    <a:lstStyle/>
                    <a:p>
                      <a:r>
                        <a:rPr lang="en-GB" sz="2400" b="1"/>
                        <a:t>Cart maintenance</a:t>
                      </a:r>
                    </a:p>
                  </a:txBody>
                  <a:tcPr/>
                </a:tc>
                <a:tc>
                  <a:txBody>
                    <a:bodyPr/>
                    <a:lstStyle/>
                    <a:p>
                      <a:r>
                        <a:rPr lang="en-GB" sz="2400" b="1"/>
                        <a:t>£200</a:t>
                      </a:r>
                    </a:p>
                  </a:txBody>
                  <a:tcPr/>
                </a:tc>
                <a:extLst>
                  <a:ext uri="{0D108BD9-81ED-4DB2-BD59-A6C34878D82A}">
                    <a16:rowId xmlns:a16="http://schemas.microsoft.com/office/drawing/2014/main" val="3910569402"/>
                  </a:ext>
                </a:extLst>
              </a:tr>
              <a:tr h="860961">
                <a:tc>
                  <a:txBody>
                    <a:bodyPr/>
                    <a:lstStyle/>
                    <a:p>
                      <a:r>
                        <a:rPr lang="en-GB" sz="2400" b="1"/>
                        <a:t>Total</a:t>
                      </a:r>
                    </a:p>
                  </a:txBody>
                  <a:tcPr/>
                </a:tc>
                <a:tc>
                  <a:txBody>
                    <a:bodyPr/>
                    <a:lstStyle/>
                    <a:p>
                      <a:r>
                        <a:rPr lang="en-GB" sz="2400" b="1"/>
                        <a:t>£5260</a:t>
                      </a:r>
                    </a:p>
                  </a:txBody>
                  <a:tcPr/>
                </a:tc>
                <a:extLst>
                  <a:ext uri="{0D108BD9-81ED-4DB2-BD59-A6C34878D82A}">
                    <a16:rowId xmlns:a16="http://schemas.microsoft.com/office/drawing/2014/main" val="737403505"/>
                  </a:ext>
                </a:extLst>
              </a:tr>
            </a:tbl>
          </a:graphicData>
        </a:graphic>
      </p:graphicFrame>
      <p:graphicFrame>
        <p:nvGraphicFramePr>
          <p:cNvPr id="8" name="Table 7">
            <a:extLst>
              <a:ext uri="{FF2B5EF4-FFF2-40B4-BE49-F238E27FC236}">
                <a16:creationId xmlns:a16="http://schemas.microsoft.com/office/drawing/2014/main" id="{DCDD1D6F-BBD4-B9EB-D320-4B1F62596B6D}"/>
              </a:ext>
            </a:extLst>
          </p:cNvPr>
          <p:cNvGraphicFramePr>
            <a:graphicFrameLocks noGrp="1"/>
          </p:cNvGraphicFramePr>
          <p:nvPr>
            <p:extLst>
              <p:ext uri="{D42A27DB-BD31-4B8C-83A1-F6EECF244321}">
                <p14:modId xmlns:p14="http://schemas.microsoft.com/office/powerpoint/2010/main" val="1318827028"/>
              </p:ext>
            </p:extLst>
          </p:nvPr>
        </p:nvGraphicFramePr>
        <p:xfrm>
          <a:off x="326194" y="526473"/>
          <a:ext cx="5575843" cy="6125048"/>
        </p:xfrm>
        <a:graphic>
          <a:graphicData uri="http://schemas.openxmlformats.org/drawingml/2006/table">
            <a:tbl>
              <a:tblPr firstRow="1" bandRow="1">
                <a:tableStyleId>{5C22544A-7EE6-4342-B048-85BDC9FD1C3A}</a:tableStyleId>
              </a:tblPr>
              <a:tblGrid>
                <a:gridCol w="2791079">
                  <a:extLst>
                    <a:ext uri="{9D8B030D-6E8A-4147-A177-3AD203B41FA5}">
                      <a16:colId xmlns:a16="http://schemas.microsoft.com/office/drawing/2014/main" val="1392631613"/>
                    </a:ext>
                  </a:extLst>
                </a:gridCol>
                <a:gridCol w="2784764">
                  <a:extLst>
                    <a:ext uri="{9D8B030D-6E8A-4147-A177-3AD203B41FA5}">
                      <a16:colId xmlns:a16="http://schemas.microsoft.com/office/drawing/2014/main" val="1805341988"/>
                    </a:ext>
                  </a:extLst>
                </a:gridCol>
              </a:tblGrid>
              <a:tr h="774151">
                <a:tc>
                  <a:txBody>
                    <a:bodyPr/>
                    <a:lstStyle/>
                    <a:p>
                      <a:r>
                        <a:rPr lang="en-GB" sz="2800"/>
                        <a:t>Startup Costs</a:t>
                      </a:r>
                    </a:p>
                  </a:txBody>
                  <a:tcPr/>
                </a:tc>
                <a:tc>
                  <a:txBody>
                    <a:bodyPr/>
                    <a:lstStyle/>
                    <a:p>
                      <a:endParaRPr lang="en-GB"/>
                    </a:p>
                  </a:txBody>
                  <a:tcPr/>
                </a:tc>
                <a:extLst>
                  <a:ext uri="{0D108BD9-81ED-4DB2-BD59-A6C34878D82A}">
                    <a16:rowId xmlns:a16="http://schemas.microsoft.com/office/drawing/2014/main" val="2532959015"/>
                  </a:ext>
                </a:extLst>
              </a:tr>
              <a:tr h="704526">
                <a:tc>
                  <a:txBody>
                    <a:bodyPr/>
                    <a:lstStyle/>
                    <a:p>
                      <a:r>
                        <a:rPr lang="en-GB" sz="2400" b="1"/>
                        <a:t>Food cart purchase &amp; setup</a:t>
                      </a:r>
                    </a:p>
                  </a:txBody>
                  <a:tcPr/>
                </a:tc>
                <a:tc>
                  <a:txBody>
                    <a:bodyPr/>
                    <a:lstStyle/>
                    <a:p>
                      <a:r>
                        <a:rPr lang="en-GB" sz="2400" b="1"/>
                        <a:t>£10,000</a:t>
                      </a:r>
                    </a:p>
                    <a:p>
                      <a:endParaRPr lang="en-GB" sz="2400" b="1"/>
                    </a:p>
                  </a:txBody>
                  <a:tcPr/>
                </a:tc>
                <a:extLst>
                  <a:ext uri="{0D108BD9-81ED-4DB2-BD59-A6C34878D82A}">
                    <a16:rowId xmlns:a16="http://schemas.microsoft.com/office/drawing/2014/main" val="795270425"/>
                  </a:ext>
                </a:extLst>
              </a:tr>
              <a:tr h="704526">
                <a:tc>
                  <a:txBody>
                    <a:bodyPr/>
                    <a:lstStyle/>
                    <a:p>
                      <a:r>
                        <a:rPr lang="en-GB" sz="2400" b="1"/>
                        <a:t>Equipment </a:t>
                      </a:r>
                    </a:p>
                  </a:txBody>
                  <a:tcPr/>
                </a:tc>
                <a:tc>
                  <a:txBody>
                    <a:bodyPr/>
                    <a:lstStyle/>
                    <a:p>
                      <a:r>
                        <a:rPr lang="en-GB" sz="2400" b="1"/>
                        <a:t>£5,000</a:t>
                      </a:r>
                    </a:p>
                  </a:txBody>
                  <a:tcPr/>
                </a:tc>
                <a:extLst>
                  <a:ext uri="{0D108BD9-81ED-4DB2-BD59-A6C34878D82A}">
                    <a16:rowId xmlns:a16="http://schemas.microsoft.com/office/drawing/2014/main" val="4128863928"/>
                  </a:ext>
                </a:extLst>
              </a:tr>
              <a:tr h="704526">
                <a:tc>
                  <a:txBody>
                    <a:bodyPr/>
                    <a:lstStyle/>
                    <a:p>
                      <a:r>
                        <a:rPr lang="en-GB" sz="2400" b="1"/>
                        <a:t>Initial stock</a:t>
                      </a:r>
                    </a:p>
                  </a:txBody>
                  <a:tcPr/>
                </a:tc>
                <a:tc>
                  <a:txBody>
                    <a:bodyPr/>
                    <a:lstStyle/>
                    <a:p>
                      <a:r>
                        <a:rPr lang="en-GB" sz="2400" b="1"/>
                        <a:t>£3,000</a:t>
                      </a:r>
                    </a:p>
                  </a:txBody>
                  <a:tcPr/>
                </a:tc>
                <a:extLst>
                  <a:ext uri="{0D108BD9-81ED-4DB2-BD59-A6C34878D82A}">
                    <a16:rowId xmlns:a16="http://schemas.microsoft.com/office/drawing/2014/main" val="2924426870"/>
                  </a:ext>
                </a:extLst>
              </a:tr>
              <a:tr h="704526">
                <a:tc>
                  <a:txBody>
                    <a:bodyPr/>
                    <a:lstStyle/>
                    <a:p>
                      <a:r>
                        <a:rPr lang="en-GB" sz="2400" b="1"/>
                        <a:t>Licenses &amp; permits</a:t>
                      </a:r>
                    </a:p>
                  </a:txBody>
                  <a:tcPr/>
                </a:tc>
                <a:tc>
                  <a:txBody>
                    <a:bodyPr/>
                    <a:lstStyle/>
                    <a:p>
                      <a:r>
                        <a:rPr lang="en-GB" sz="2400" b="1"/>
                        <a:t>£2,000</a:t>
                      </a:r>
                    </a:p>
                  </a:txBody>
                  <a:tcPr/>
                </a:tc>
                <a:extLst>
                  <a:ext uri="{0D108BD9-81ED-4DB2-BD59-A6C34878D82A}">
                    <a16:rowId xmlns:a16="http://schemas.microsoft.com/office/drawing/2014/main" val="3049693309"/>
                  </a:ext>
                </a:extLst>
              </a:tr>
              <a:tr h="886873">
                <a:tc>
                  <a:txBody>
                    <a:bodyPr/>
                    <a:lstStyle/>
                    <a:p>
                      <a:r>
                        <a:rPr lang="en-GB" sz="2400" b="1"/>
                        <a:t>Marketing &amp; branding</a:t>
                      </a:r>
                    </a:p>
                  </a:txBody>
                  <a:tcPr/>
                </a:tc>
                <a:tc>
                  <a:txBody>
                    <a:bodyPr/>
                    <a:lstStyle/>
                    <a:p>
                      <a:r>
                        <a:rPr lang="en-GB" sz="2400" b="1"/>
                        <a:t>£2,000</a:t>
                      </a:r>
                    </a:p>
                  </a:txBody>
                  <a:tcPr/>
                </a:tc>
                <a:extLst>
                  <a:ext uri="{0D108BD9-81ED-4DB2-BD59-A6C34878D82A}">
                    <a16:rowId xmlns:a16="http://schemas.microsoft.com/office/drawing/2014/main" val="1194446331"/>
                  </a:ext>
                </a:extLst>
              </a:tr>
              <a:tr h="704526">
                <a:tc>
                  <a:txBody>
                    <a:bodyPr/>
                    <a:lstStyle/>
                    <a:p>
                      <a:r>
                        <a:rPr lang="en-GB" sz="2400" b="1"/>
                        <a:t>Insurance &amp; contingency</a:t>
                      </a:r>
                    </a:p>
                  </a:txBody>
                  <a:tcPr/>
                </a:tc>
                <a:tc>
                  <a:txBody>
                    <a:bodyPr/>
                    <a:lstStyle/>
                    <a:p>
                      <a:r>
                        <a:rPr lang="en-GB" sz="2400" b="1"/>
                        <a:t>£3,000</a:t>
                      </a:r>
                    </a:p>
                  </a:txBody>
                  <a:tcPr/>
                </a:tc>
                <a:extLst>
                  <a:ext uri="{0D108BD9-81ED-4DB2-BD59-A6C34878D82A}">
                    <a16:rowId xmlns:a16="http://schemas.microsoft.com/office/drawing/2014/main" val="4217349854"/>
                  </a:ext>
                </a:extLst>
              </a:tr>
              <a:tr h="704526">
                <a:tc>
                  <a:txBody>
                    <a:bodyPr/>
                    <a:lstStyle/>
                    <a:p>
                      <a:r>
                        <a:rPr lang="en-GB" sz="2400" b="1"/>
                        <a:t>Total</a:t>
                      </a:r>
                    </a:p>
                  </a:txBody>
                  <a:tcPr/>
                </a:tc>
                <a:tc>
                  <a:txBody>
                    <a:bodyPr/>
                    <a:lstStyle/>
                    <a:p>
                      <a:r>
                        <a:rPr lang="en-GB" sz="2400" b="1"/>
                        <a:t>£25000</a:t>
                      </a:r>
                    </a:p>
                  </a:txBody>
                  <a:tcPr/>
                </a:tc>
                <a:extLst>
                  <a:ext uri="{0D108BD9-81ED-4DB2-BD59-A6C34878D82A}">
                    <a16:rowId xmlns:a16="http://schemas.microsoft.com/office/drawing/2014/main" val="325206525"/>
                  </a:ext>
                </a:extLst>
              </a:tr>
            </a:tbl>
          </a:graphicData>
        </a:graphic>
      </p:graphicFrame>
    </p:spTree>
    <p:extLst>
      <p:ext uri="{BB962C8B-B14F-4D97-AF65-F5344CB8AC3E}">
        <p14:creationId xmlns:p14="http://schemas.microsoft.com/office/powerpoint/2010/main" val="1268148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26EED9C-8F1F-9A22-F75C-FB16FBCB23C3}"/>
              </a:ext>
            </a:extLst>
          </p:cNvPr>
          <p:cNvGraphicFramePr>
            <a:graphicFrameLocks noGrp="1"/>
          </p:cNvGraphicFramePr>
          <p:nvPr>
            <p:ph idx="1"/>
            <p:extLst>
              <p:ext uri="{D42A27DB-BD31-4B8C-83A1-F6EECF244321}">
                <p14:modId xmlns:p14="http://schemas.microsoft.com/office/powerpoint/2010/main" val="17726657"/>
              </p:ext>
            </p:extLst>
          </p:nvPr>
        </p:nvGraphicFramePr>
        <p:xfrm>
          <a:off x="1461655" y="1591685"/>
          <a:ext cx="10342418" cy="3962487"/>
        </p:xfrm>
        <a:graphic>
          <a:graphicData uri="http://schemas.openxmlformats.org/drawingml/2006/table">
            <a:tbl>
              <a:tblPr firstRow="1" bandRow="1">
                <a:tableStyleId>{5C22544A-7EE6-4342-B048-85BDC9FD1C3A}</a:tableStyleId>
              </a:tblPr>
              <a:tblGrid>
                <a:gridCol w="1988127">
                  <a:extLst>
                    <a:ext uri="{9D8B030D-6E8A-4147-A177-3AD203B41FA5}">
                      <a16:colId xmlns:a16="http://schemas.microsoft.com/office/drawing/2014/main" val="3294612562"/>
                    </a:ext>
                  </a:extLst>
                </a:gridCol>
                <a:gridCol w="1343891">
                  <a:extLst>
                    <a:ext uri="{9D8B030D-6E8A-4147-A177-3AD203B41FA5}">
                      <a16:colId xmlns:a16="http://schemas.microsoft.com/office/drawing/2014/main" val="505003641"/>
                    </a:ext>
                  </a:extLst>
                </a:gridCol>
                <a:gridCol w="1330037">
                  <a:extLst>
                    <a:ext uri="{9D8B030D-6E8A-4147-A177-3AD203B41FA5}">
                      <a16:colId xmlns:a16="http://schemas.microsoft.com/office/drawing/2014/main" val="81961349"/>
                    </a:ext>
                  </a:extLst>
                </a:gridCol>
                <a:gridCol w="1346857">
                  <a:extLst>
                    <a:ext uri="{9D8B030D-6E8A-4147-A177-3AD203B41FA5}">
                      <a16:colId xmlns:a16="http://schemas.microsoft.com/office/drawing/2014/main" val="2137910242"/>
                    </a:ext>
                  </a:extLst>
                </a:gridCol>
                <a:gridCol w="1382488">
                  <a:extLst>
                    <a:ext uri="{9D8B030D-6E8A-4147-A177-3AD203B41FA5}">
                      <a16:colId xmlns:a16="http://schemas.microsoft.com/office/drawing/2014/main" val="2934401610"/>
                    </a:ext>
                  </a:extLst>
                </a:gridCol>
                <a:gridCol w="1496290">
                  <a:extLst>
                    <a:ext uri="{9D8B030D-6E8A-4147-A177-3AD203B41FA5}">
                      <a16:colId xmlns:a16="http://schemas.microsoft.com/office/drawing/2014/main" val="3036305554"/>
                    </a:ext>
                  </a:extLst>
                </a:gridCol>
                <a:gridCol w="1454728">
                  <a:extLst>
                    <a:ext uri="{9D8B030D-6E8A-4147-A177-3AD203B41FA5}">
                      <a16:colId xmlns:a16="http://schemas.microsoft.com/office/drawing/2014/main" val="2946504156"/>
                    </a:ext>
                  </a:extLst>
                </a:gridCol>
              </a:tblGrid>
              <a:tr h="846715">
                <a:tc>
                  <a:txBody>
                    <a:bodyPr/>
                    <a:lstStyle/>
                    <a:p>
                      <a:r>
                        <a:rPr lang="en-GB" sz="2400" b="1"/>
                        <a:t>Variable Costs</a:t>
                      </a:r>
                    </a:p>
                  </a:txBody>
                  <a:tcPr/>
                </a:tc>
                <a:tc>
                  <a:txBody>
                    <a:bodyPr/>
                    <a:lstStyle/>
                    <a:p>
                      <a:r>
                        <a:rPr lang="en-GB" sz="2400"/>
                        <a:t>Jan</a:t>
                      </a:r>
                    </a:p>
                  </a:txBody>
                  <a:tcPr/>
                </a:tc>
                <a:tc>
                  <a:txBody>
                    <a:bodyPr/>
                    <a:lstStyle/>
                    <a:p>
                      <a:r>
                        <a:rPr lang="en-GB" sz="2400"/>
                        <a:t>Feb</a:t>
                      </a:r>
                    </a:p>
                  </a:txBody>
                  <a:tcPr/>
                </a:tc>
                <a:tc>
                  <a:txBody>
                    <a:bodyPr/>
                    <a:lstStyle/>
                    <a:p>
                      <a:r>
                        <a:rPr lang="en-GB" sz="2400"/>
                        <a:t>Mar</a:t>
                      </a:r>
                    </a:p>
                  </a:txBody>
                  <a:tcPr/>
                </a:tc>
                <a:tc>
                  <a:txBody>
                    <a:bodyPr/>
                    <a:lstStyle/>
                    <a:p>
                      <a:r>
                        <a:rPr lang="en-GB" sz="2400"/>
                        <a:t>Apr</a:t>
                      </a:r>
                    </a:p>
                  </a:txBody>
                  <a:tcPr/>
                </a:tc>
                <a:tc>
                  <a:txBody>
                    <a:bodyPr/>
                    <a:lstStyle/>
                    <a:p>
                      <a:r>
                        <a:rPr lang="en-GB" sz="2400"/>
                        <a:t>May</a:t>
                      </a:r>
                    </a:p>
                  </a:txBody>
                  <a:tcPr/>
                </a:tc>
                <a:tc>
                  <a:txBody>
                    <a:bodyPr/>
                    <a:lstStyle/>
                    <a:p>
                      <a:r>
                        <a:rPr lang="en-GB" sz="2400"/>
                        <a:t>Jun</a:t>
                      </a:r>
                    </a:p>
                  </a:txBody>
                  <a:tcPr/>
                </a:tc>
                <a:extLst>
                  <a:ext uri="{0D108BD9-81ED-4DB2-BD59-A6C34878D82A}">
                    <a16:rowId xmlns:a16="http://schemas.microsoft.com/office/drawing/2014/main" val="4156361726"/>
                  </a:ext>
                </a:extLst>
              </a:tr>
              <a:tr h="734926">
                <a:tc>
                  <a:txBody>
                    <a:bodyPr/>
                    <a:lstStyle/>
                    <a:p>
                      <a:r>
                        <a:rPr lang="en-GB" sz="2400" b="1"/>
                        <a:t>Electricity</a:t>
                      </a:r>
                    </a:p>
                  </a:txBody>
                  <a:tcPr/>
                </a:tc>
                <a:tc>
                  <a:txBody>
                    <a:bodyPr/>
                    <a:lstStyle/>
                    <a:p>
                      <a:r>
                        <a:rPr lang="en-GB" sz="2400" b="1">
                          <a:effectLst/>
                        </a:rPr>
                        <a:t>£400</a:t>
                      </a:r>
                    </a:p>
                  </a:txBody>
                  <a:tcPr/>
                </a:tc>
                <a:tc>
                  <a:txBody>
                    <a:bodyPr/>
                    <a:lstStyle/>
                    <a:p>
                      <a:r>
                        <a:rPr lang="en-GB" sz="2400" b="1">
                          <a:effectLst/>
                        </a:rPr>
                        <a:t>450</a:t>
                      </a:r>
                    </a:p>
                  </a:txBody>
                  <a:tcPr/>
                </a:tc>
                <a:tc>
                  <a:txBody>
                    <a:bodyPr/>
                    <a:lstStyle/>
                    <a:p>
                      <a:r>
                        <a:rPr lang="en-GB" sz="2400" b="1">
                          <a:effectLst/>
                        </a:rPr>
                        <a:t>400</a:t>
                      </a:r>
                    </a:p>
                  </a:txBody>
                  <a:tcPr/>
                </a:tc>
                <a:tc>
                  <a:txBody>
                    <a:bodyPr/>
                    <a:lstStyle/>
                    <a:p>
                      <a:r>
                        <a:rPr lang="en-GB" sz="2400" b="1">
                          <a:effectLst/>
                        </a:rPr>
                        <a:t>500</a:t>
                      </a:r>
                    </a:p>
                  </a:txBody>
                  <a:tcPr/>
                </a:tc>
                <a:tc>
                  <a:txBody>
                    <a:bodyPr/>
                    <a:lstStyle/>
                    <a:p>
                      <a:r>
                        <a:rPr lang="en-GB" sz="2400" b="1">
                          <a:effectLst/>
                        </a:rPr>
                        <a:t>550</a:t>
                      </a:r>
                    </a:p>
                  </a:txBody>
                  <a:tcPr/>
                </a:tc>
                <a:tc>
                  <a:txBody>
                    <a:bodyPr/>
                    <a:lstStyle/>
                    <a:p>
                      <a:r>
                        <a:rPr lang="en-GB" sz="2400" b="1">
                          <a:effectLst/>
                        </a:rPr>
                        <a:t>600</a:t>
                      </a:r>
                    </a:p>
                  </a:txBody>
                  <a:tcPr/>
                </a:tc>
                <a:extLst>
                  <a:ext uri="{0D108BD9-81ED-4DB2-BD59-A6C34878D82A}">
                    <a16:rowId xmlns:a16="http://schemas.microsoft.com/office/drawing/2014/main" val="3359078902"/>
                  </a:ext>
                </a:extLst>
              </a:tr>
              <a:tr h="734926">
                <a:tc>
                  <a:txBody>
                    <a:bodyPr/>
                    <a:lstStyle/>
                    <a:p>
                      <a:r>
                        <a:rPr lang="en-GB" sz="2400" b="1"/>
                        <a:t>Raw Materials</a:t>
                      </a:r>
                    </a:p>
                  </a:txBody>
                  <a:tcPr/>
                </a:tc>
                <a:tc>
                  <a:txBody>
                    <a:bodyPr/>
                    <a:lstStyle/>
                    <a:p>
                      <a:r>
                        <a:rPr lang="en-GB" sz="2400" b="1">
                          <a:effectLst/>
                        </a:rPr>
                        <a:t>£350</a:t>
                      </a:r>
                    </a:p>
                  </a:txBody>
                  <a:tcPr/>
                </a:tc>
                <a:tc>
                  <a:txBody>
                    <a:bodyPr/>
                    <a:lstStyle/>
                    <a:p>
                      <a:r>
                        <a:rPr lang="en-GB" sz="2400" b="1">
                          <a:effectLst/>
                        </a:rPr>
                        <a:t>400</a:t>
                      </a:r>
                    </a:p>
                  </a:txBody>
                  <a:tcPr/>
                </a:tc>
                <a:tc>
                  <a:txBody>
                    <a:bodyPr/>
                    <a:lstStyle/>
                    <a:p>
                      <a:r>
                        <a:rPr lang="en-GB" sz="2400" b="1">
                          <a:effectLst/>
                        </a:rPr>
                        <a:t>450</a:t>
                      </a:r>
                    </a:p>
                  </a:txBody>
                  <a:tcPr/>
                </a:tc>
                <a:tc>
                  <a:txBody>
                    <a:bodyPr/>
                    <a:lstStyle/>
                    <a:p>
                      <a:r>
                        <a:rPr lang="en-GB" sz="2400" b="1">
                          <a:effectLst/>
                        </a:rPr>
                        <a:t>600</a:t>
                      </a:r>
                    </a:p>
                  </a:txBody>
                  <a:tcPr/>
                </a:tc>
                <a:tc>
                  <a:txBody>
                    <a:bodyPr/>
                    <a:lstStyle/>
                    <a:p>
                      <a:r>
                        <a:rPr lang="en-GB" sz="2400" b="1">
                          <a:effectLst/>
                        </a:rPr>
                        <a:t>800</a:t>
                      </a:r>
                    </a:p>
                  </a:txBody>
                  <a:tcPr/>
                </a:tc>
                <a:tc>
                  <a:txBody>
                    <a:bodyPr/>
                    <a:lstStyle/>
                    <a:p>
                      <a:r>
                        <a:rPr lang="en-GB" sz="2400" b="1">
                          <a:effectLst/>
                        </a:rPr>
                        <a:t>1000</a:t>
                      </a:r>
                    </a:p>
                  </a:txBody>
                  <a:tcPr/>
                </a:tc>
                <a:extLst>
                  <a:ext uri="{0D108BD9-81ED-4DB2-BD59-A6C34878D82A}">
                    <a16:rowId xmlns:a16="http://schemas.microsoft.com/office/drawing/2014/main" val="2004165328"/>
                  </a:ext>
                </a:extLst>
              </a:tr>
              <a:tr h="734926">
                <a:tc>
                  <a:txBody>
                    <a:bodyPr/>
                    <a:lstStyle/>
                    <a:p>
                      <a:r>
                        <a:rPr lang="en-GB" sz="2400" b="1"/>
                        <a:t>Hourly emp paid</a:t>
                      </a:r>
                    </a:p>
                  </a:txBody>
                  <a:tcPr/>
                </a:tc>
                <a:tc>
                  <a:txBody>
                    <a:bodyPr/>
                    <a:lstStyle/>
                    <a:p>
                      <a:r>
                        <a:rPr lang="en-GB" sz="2400" b="1">
                          <a:effectLst/>
                        </a:rPr>
                        <a:t>0</a:t>
                      </a:r>
                    </a:p>
                  </a:txBody>
                  <a:tcPr/>
                </a:tc>
                <a:tc>
                  <a:txBody>
                    <a:bodyPr/>
                    <a:lstStyle/>
                    <a:p>
                      <a:r>
                        <a:rPr lang="en-GB" sz="2400" b="1">
                          <a:effectLst/>
                        </a:rPr>
                        <a:t>600</a:t>
                      </a:r>
                    </a:p>
                  </a:txBody>
                  <a:tcPr/>
                </a:tc>
                <a:tc>
                  <a:txBody>
                    <a:bodyPr/>
                    <a:lstStyle/>
                    <a:p>
                      <a:r>
                        <a:rPr lang="en-GB" sz="2400" b="1">
                          <a:effectLst/>
                        </a:rPr>
                        <a:t>600</a:t>
                      </a:r>
                    </a:p>
                  </a:txBody>
                  <a:tcPr/>
                </a:tc>
                <a:tc>
                  <a:txBody>
                    <a:bodyPr/>
                    <a:lstStyle/>
                    <a:p>
                      <a:r>
                        <a:rPr lang="en-GB" sz="2400" b="1">
                          <a:effectLst/>
                        </a:rPr>
                        <a:t>700</a:t>
                      </a:r>
                    </a:p>
                  </a:txBody>
                  <a:tcPr/>
                </a:tc>
                <a:tc>
                  <a:txBody>
                    <a:bodyPr/>
                    <a:lstStyle/>
                    <a:p>
                      <a:r>
                        <a:rPr lang="en-GB" sz="2400" b="1">
                          <a:effectLst/>
                        </a:rPr>
                        <a:t>800</a:t>
                      </a:r>
                    </a:p>
                  </a:txBody>
                  <a:tcPr/>
                </a:tc>
                <a:tc>
                  <a:txBody>
                    <a:bodyPr/>
                    <a:lstStyle/>
                    <a:p>
                      <a:r>
                        <a:rPr lang="en-GB" sz="2400" b="1">
                          <a:effectLst/>
                        </a:rPr>
                        <a:t>800</a:t>
                      </a:r>
                    </a:p>
                  </a:txBody>
                  <a:tcPr/>
                </a:tc>
                <a:extLst>
                  <a:ext uri="{0D108BD9-81ED-4DB2-BD59-A6C34878D82A}">
                    <a16:rowId xmlns:a16="http://schemas.microsoft.com/office/drawing/2014/main" val="1224115563"/>
                  </a:ext>
                </a:extLst>
              </a:tr>
              <a:tr h="734926">
                <a:tc>
                  <a:txBody>
                    <a:bodyPr/>
                    <a:lstStyle/>
                    <a:p>
                      <a:r>
                        <a:rPr lang="en-GB" sz="2400" b="1"/>
                        <a:t>Total Cost</a:t>
                      </a:r>
                    </a:p>
                  </a:txBody>
                  <a:tcPr/>
                </a:tc>
                <a:tc>
                  <a:txBody>
                    <a:bodyPr/>
                    <a:lstStyle/>
                    <a:p>
                      <a:r>
                        <a:rPr lang="en-GB" sz="2400" b="1">
                          <a:effectLst/>
                        </a:rPr>
                        <a:t>£750</a:t>
                      </a:r>
                    </a:p>
                  </a:txBody>
                  <a:tcPr/>
                </a:tc>
                <a:tc>
                  <a:txBody>
                    <a:bodyPr/>
                    <a:lstStyle/>
                    <a:p>
                      <a:r>
                        <a:rPr lang="en-GB" sz="2400" b="1">
                          <a:effectLst/>
                        </a:rPr>
                        <a:t>£1450</a:t>
                      </a:r>
                    </a:p>
                  </a:txBody>
                  <a:tcPr/>
                </a:tc>
                <a:tc>
                  <a:txBody>
                    <a:bodyPr/>
                    <a:lstStyle/>
                    <a:p>
                      <a:r>
                        <a:rPr lang="en-GB" sz="2400" b="1">
                          <a:effectLst/>
                        </a:rPr>
                        <a:t>£1450</a:t>
                      </a:r>
                    </a:p>
                  </a:txBody>
                  <a:tcPr/>
                </a:tc>
                <a:tc>
                  <a:txBody>
                    <a:bodyPr/>
                    <a:lstStyle/>
                    <a:p>
                      <a:r>
                        <a:rPr lang="en-GB" sz="2400" b="1">
                          <a:effectLst/>
                        </a:rPr>
                        <a:t>£1800</a:t>
                      </a:r>
                    </a:p>
                  </a:txBody>
                  <a:tcPr/>
                </a:tc>
                <a:tc>
                  <a:txBody>
                    <a:bodyPr/>
                    <a:lstStyle/>
                    <a:p>
                      <a:r>
                        <a:rPr lang="en-GB" sz="2400" b="1">
                          <a:effectLst/>
                        </a:rPr>
                        <a:t>£2150</a:t>
                      </a:r>
                    </a:p>
                  </a:txBody>
                  <a:tcPr/>
                </a:tc>
                <a:tc>
                  <a:txBody>
                    <a:bodyPr/>
                    <a:lstStyle/>
                    <a:p>
                      <a:r>
                        <a:rPr lang="en-GB" sz="2400" b="1">
                          <a:effectLst/>
                        </a:rPr>
                        <a:t>£2400</a:t>
                      </a:r>
                    </a:p>
                  </a:txBody>
                  <a:tcPr/>
                </a:tc>
                <a:extLst>
                  <a:ext uri="{0D108BD9-81ED-4DB2-BD59-A6C34878D82A}">
                    <a16:rowId xmlns:a16="http://schemas.microsoft.com/office/drawing/2014/main" val="1258843417"/>
                  </a:ext>
                </a:extLst>
              </a:tr>
            </a:tbl>
          </a:graphicData>
        </a:graphic>
      </p:graphicFrame>
    </p:spTree>
    <p:extLst>
      <p:ext uri="{BB962C8B-B14F-4D97-AF65-F5344CB8AC3E}">
        <p14:creationId xmlns:p14="http://schemas.microsoft.com/office/powerpoint/2010/main" val="1548892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AA09BA17-8118-4A18-82AB-B57C3294A5C7}"/>
              </a:ext>
            </a:extLst>
          </p:cNvPr>
          <p:cNvGraphicFramePr>
            <a:graphicFrameLocks noGrp="1"/>
          </p:cNvGraphicFramePr>
          <p:nvPr>
            <p:ph idx="1"/>
            <p:extLst>
              <p:ext uri="{D42A27DB-BD31-4B8C-83A1-F6EECF244321}">
                <p14:modId xmlns:p14="http://schemas.microsoft.com/office/powerpoint/2010/main" val="1227370439"/>
              </p:ext>
            </p:extLst>
          </p:nvPr>
        </p:nvGraphicFramePr>
        <p:xfrm>
          <a:off x="838200" y="527823"/>
          <a:ext cx="10515596" cy="4206240"/>
        </p:xfrm>
        <a:graphic>
          <a:graphicData uri="http://schemas.openxmlformats.org/drawingml/2006/table">
            <a:tbl>
              <a:tblPr firstRow="1" bandRow="1">
                <a:tableStyleId>{5C22544A-7EE6-4342-B048-85BDC9FD1C3A}</a:tableStyleId>
              </a:tblPr>
              <a:tblGrid>
                <a:gridCol w="1502228">
                  <a:extLst>
                    <a:ext uri="{9D8B030D-6E8A-4147-A177-3AD203B41FA5}">
                      <a16:colId xmlns:a16="http://schemas.microsoft.com/office/drawing/2014/main" val="2957193932"/>
                    </a:ext>
                  </a:extLst>
                </a:gridCol>
                <a:gridCol w="1502228">
                  <a:extLst>
                    <a:ext uri="{9D8B030D-6E8A-4147-A177-3AD203B41FA5}">
                      <a16:colId xmlns:a16="http://schemas.microsoft.com/office/drawing/2014/main" val="2246137767"/>
                    </a:ext>
                  </a:extLst>
                </a:gridCol>
                <a:gridCol w="1502228">
                  <a:extLst>
                    <a:ext uri="{9D8B030D-6E8A-4147-A177-3AD203B41FA5}">
                      <a16:colId xmlns:a16="http://schemas.microsoft.com/office/drawing/2014/main" val="3175268182"/>
                    </a:ext>
                  </a:extLst>
                </a:gridCol>
                <a:gridCol w="1502228">
                  <a:extLst>
                    <a:ext uri="{9D8B030D-6E8A-4147-A177-3AD203B41FA5}">
                      <a16:colId xmlns:a16="http://schemas.microsoft.com/office/drawing/2014/main" val="2158576576"/>
                    </a:ext>
                  </a:extLst>
                </a:gridCol>
                <a:gridCol w="1502228">
                  <a:extLst>
                    <a:ext uri="{9D8B030D-6E8A-4147-A177-3AD203B41FA5}">
                      <a16:colId xmlns:a16="http://schemas.microsoft.com/office/drawing/2014/main" val="2945486097"/>
                    </a:ext>
                  </a:extLst>
                </a:gridCol>
                <a:gridCol w="1502228">
                  <a:extLst>
                    <a:ext uri="{9D8B030D-6E8A-4147-A177-3AD203B41FA5}">
                      <a16:colId xmlns:a16="http://schemas.microsoft.com/office/drawing/2014/main" val="3550823394"/>
                    </a:ext>
                  </a:extLst>
                </a:gridCol>
                <a:gridCol w="1502228">
                  <a:extLst>
                    <a:ext uri="{9D8B030D-6E8A-4147-A177-3AD203B41FA5}">
                      <a16:colId xmlns:a16="http://schemas.microsoft.com/office/drawing/2014/main" val="2511524987"/>
                    </a:ext>
                  </a:extLst>
                </a:gridCol>
              </a:tblGrid>
              <a:tr h="340340">
                <a:tc>
                  <a:txBody>
                    <a:bodyPr/>
                    <a:lstStyle/>
                    <a:p>
                      <a:endParaRPr lang="en-GB"/>
                    </a:p>
                  </a:txBody>
                  <a:tcPr/>
                </a:tc>
                <a:tc>
                  <a:txBody>
                    <a:bodyPr/>
                    <a:lstStyle/>
                    <a:p>
                      <a:r>
                        <a:rPr lang="en-GB" sz="2400" b="1"/>
                        <a:t>Jan</a:t>
                      </a:r>
                    </a:p>
                  </a:txBody>
                  <a:tcPr/>
                </a:tc>
                <a:tc>
                  <a:txBody>
                    <a:bodyPr/>
                    <a:lstStyle/>
                    <a:p>
                      <a:r>
                        <a:rPr lang="en-GB" sz="2400" b="1"/>
                        <a:t>Feb</a:t>
                      </a:r>
                    </a:p>
                  </a:txBody>
                  <a:tcPr/>
                </a:tc>
                <a:tc>
                  <a:txBody>
                    <a:bodyPr/>
                    <a:lstStyle/>
                    <a:p>
                      <a:r>
                        <a:rPr lang="en-GB" sz="2400" b="1"/>
                        <a:t>Mar</a:t>
                      </a:r>
                    </a:p>
                  </a:txBody>
                  <a:tcPr/>
                </a:tc>
                <a:tc>
                  <a:txBody>
                    <a:bodyPr/>
                    <a:lstStyle/>
                    <a:p>
                      <a:r>
                        <a:rPr lang="en-GB" sz="2400" b="1"/>
                        <a:t>Apr</a:t>
                      </a:r>
                    </a:p>
                  </a:txBody>
                  <a:tcPr/>
                </a:tc>
                <a:tc>
                  <a:txBody>
                    <a:bodyPr/>
                    <a:lstStyle/>
                    <a:p>
                      <a:r>
                        <a:rPr lang="en-GB" sz="2400" b="1"/>
                        <a:t>May</a:t>
                      </a:r>
                    </a:p>
                  </a:txBody>
                  <a:tcPr/>
                </a:tc>
                <a:tc>
                  <a:txBody>
                    <a:bodyPr/>
                    <a:lstStyle/>
                    <a:p>
                      <a:r>
                        <a:rPr lang="en-GB" sz="2400" b="1"/>
                        <a:t>Jun</a:t>
                      </a:r>
                    </a:p>
                  </a:txBody>
                  <a:tcPr/>
                </a:tc>
                <a:extLst>
                  <a:ext uri="{0D108BD9-81ED-4DB2-BD59-A6C34878D82A}">
                    <a16:rowId xmlns:a16="http://schemas.microsoft.com/office/drawing/2014/main" val="1616679604"/>
                  </a:ext>
                </a:extLst>
              </a:tr>
              <a:tr h="612612">
                <a:tc>
                  <a:txBody>
                    <a:bodyPr/>
                    <a:lstStyle/>
                    <a:p>
                      <a:r>
                        <a:rPr lang="en-GB" sz="2400" b="1"/>
                        <a:t>Fixed Costs</a:t>
                      </a:r>
                    </a:p>
                  </a:txBody>
                  <a:tcPr/>
                </a:tc>
                <a:tc>
                  <a:txBody>
                    <a:bodyPr/>
                    <a:lstStyle/>
                    <a:p>
                      <a:r>
                        <a:rPr lang="en-GB" sz="2400" b="1"/>
                        <a:t>£5,500</a:t>
                      </a:r>
                    </a:p>
                  </a:txBody>
                  <a:tcPr/>
                </a:tc>
                <a:tc>
                  <a:txBody>
                    <a:bodyPr/>
                    <a:lstStyle/>
                    <a:p>
                      <a:r>
                        <a:rPr lang="en-GB" sz="2400" b="1"/>
                        <a:t>£5,500</a:t>
                      </a:r>
                    </a:p>
                  </a:txBody>
                  <a:tcPr/>
                </a:tc>
                <a:tc>
                  <a:txBody>
                    <a:bodyPr/>
                    <a:lstStyle/>
                    <a:p>
                      <a:r>
                        <a:rPr lang="en-GB" sz="2400" b="1"/>
                        <a:t>£5,500</a:t>
                      </a:r>
                    </a:p>
                  </a:txBody>
                  <a:tcPr/>
                </a:tc>
                <a:tc>
                  <a:txBody>
                    <a:bodyPr/>
                    <a:lstStyle/>
                    <a:p>
                      <a:r>
                        <a:rPr lang="en-GB" sz="2400" b="1"/>
                        <a:t>£5,500</a:t>
                      </a:r>
                    </a:p>
                  </a:txBody>
                  <a:tcPr/>
                </a:tc>
                <a:tc>
                  <a:txBody>
                    <a:bodyPr/>
                    <a:lstStyle/>
                    <a:p>
                      <a:r>
                        <a:rPr lang="en-GB" sz="2400" b="1"/>
                        <a:t>£5,500</a:t>
                      </a:r>
                    </a:p>
                  </a:txBody>
                  <a:tcPr/>
                </a:tc>
                <a:tc>
                  <a:txBody>
                    <a:bodyPr/>
                    <a:lstStyle/>
                    <a:p>
                      <a:r>
                        <a:rPr lang="en-GB" sz="2400" b="1"/>
                        <a:t>£5,500</a:t>
                      </a:r>
                    </a:p>
                  </a:txBody>
                  <a:tcPr/>
                </a:tc>
                <a:extLst>
                  <a:ext uri="{0D108BD9-81ED-4DB2-BD59-A6C34878D82A}">
                    <a16:rowId xmlns:a16="http://schemas.microsoft.com/office/drawing/2014/main" val="3841805989"/>
                  </a:ext>
                </a:extLst>
              </a:tr>
              <a:tr h="612612">
                <a:tc>
                  <a:txBody>
                    <a:bodyPr/>
                    <a:lstStyle/>
                    <a:p>
                      <a:r>
                        <a:rPr lang="en-GB" sz="2400" b="1"/>
                        <a:t>Variable Costs</a:t>
                      </a:r>
                    </a:p>
                  </a:txBody>
                  <a:tcPr/>
                </a:tc>
                <a:tc>
                  <a:txBody>
                    <a:bodyPr/>
                    <a:lstStyle/>
                    <a:p>
                      <a:r>
                        <a:rPr lang="en-GB" sz="2400" b="1"/>
                        <a:t>£750</a:t>
                      </a:r>
                    </a:p>
                  </a:txBody>
                  <a:tcPr/>
                </a:tc>
                <a:tc>
                  <a:txBody>
                    <a:bodyPr/>
                    <a:lstStyle/>
                    <a:p>
                      <a:r>
                        <a:rPr lang="en-GB" sz="2400" b="1"/>
                        <a:t>£1,450</a:t>
                      </a:r>
                    </a:p>
                  </a:txBody>
                  <a:tcPr/>
                </a:tc>
                <a:tc>
                  <a:txBody>
                    <a:bodyPr/>
                    <a:lstStyle/>
                    <a:p>
                      <a:r>
                        <a:rPr lang="en-GB" sz="2400" b="1"/>
                        <a:t>£1,450</a:t>
                      </a:r>
                    </a:p>
                  </a:txBody>
                  <a:tcPr/>
                </a:tc>
                <a:tc>
                  <a:txBody>
                    <a:bodyPr/>
                    <a:lstStyle/>
                    <a:p>
                      <a:r>
                        <a:rPr lang="en-GB" sz="2400" b="1"/>
                        <a:t>£1,800</a:t>
                      </a:r>
                    </a:p>
                  </a:txBody>
                  <a:tcPr/>
                </a:tc>
                <a:tc>
                  <a:txBody>
                    <a:bodyPr/>
                    <a:lstStyle/>
                    <a:p>
                      <a:r>
                        <a:rPr lang="en-GB" sz="2400" b="1"/>
                        <a:t>£2,150</a:t>
                      </a:r>
                    </a:p>
                  </a:txBody>
                  <a:tcPr/>
                </a:tc>
                <a:tc>
                  <a:txBody>
                    <a:bodyPr/>
                    <a:lstStyle/>
                    <a:p>
                      <a:r>
                        <a:rPr lang="en-GB" sz="2400" b="1"/>
                        <a:t>£2,400</a:t>
                      </a:r>
                    </a:p>
                  </a:txBody>
                  <a:tcPr/>
                </a:tc>
                <a:extLst>
                  <a:ext uri="{0D108BD9-81ED-4DB2-BD59-A6C34878D82A}">
                    <a16:rowId xmlns:a16="http://schemas.microsoft.com/office/drawing/2014/main" val="1831265219"/>
                  </a:ext>
                </a:extLst>
              </a:tr>
              <a:tr h="612612">
                <a:tc>
                  <a:txBody>
                    <a:bodyPr/>
                    <a:lstStyle/>
                    <a:p>
                      <a:r>
                        <a:rPr lang="en-GB" sz="2400" b="1"/>
                        <a:t>Total Costs</a:t>
                      </a:r>
                    </a:p>
                  </a:txBody>
                  <a:tcPr/>
                </a:tc>
                <a:tc>
                  <a:txBody>
                    <a:bodyPr/>
                    <a:lstStyle/>
                    <a:p>
                      <a:r>
                        <a:rPr lang="en-GB" sz="2400" b="1"/>
                        <a:t>£6,250</a:t>
                      </a:r>
                    </a:p>
                  </a:txBody>
                  <a:tcPr/>
                </a:tc>
                <a:tc>
                  <a:txBody>
                    <a:bodyPr/>
                    <a:lstStyle/>
                    <a:p>
                      <a:r>
                        <a:rPr lang="en-GB" sz="2400" b="1"/>
                        <a:t>£6,950</a:t>
                      </a:r>
                    </a:p>
                  </a:txBody>
                  <a:tcPr/>
                </a:tc>
                <a:tc>
                  <a:txBody>
                    <a:bodyPr/>
                    <a:lstStyle/>
                    <a:p>
                      <a:r>
                        <a:rPr lang="en-GB" sz="2400" b="1"/>
                        <a:t>£6,950</a:t>
                      </a:r>
                    </a:p>
                  </a:txBody>
                  <a:tcPr/>
                </a:tc>
                <a:tc>
                  <a:txBody>
                    <a:bodyPr/>
                    <a:lstStyle/>
                    <a:p>
                      <a:r>
                        <a:rPr lang="en-GB" sz="2400" b="1"/>
                        <a:t>£7,300</a:t>
                      </a:r>
                    </a:p>
                  </a:txBody>
                  <a:tcPr/>
                </a:tc>
                <a:tc>
                  <a:txBody>
                    <a:bodyPr/>
                    <a:lstStyle/>
                    <a:p>
                      <a:r>
                        <a:rPr lang="en-GB" sz="2400" b="1"/>
                        <a:t>£7,650</a:t>
                      </a:r>
                    </a:p>
                  </a:txBody>
                  <a:tcPr/>
                </a:tc>
                <a:tc>
                  <a:txBody>
                    <a:bodyPr/>
                    <a:lstStyle/>
                    <a:p>
                      <a:r>
                        <a:rPr lang="en-GB" sz="2400" b="1"/>
                        <a:t>£7,900</a:t>
                      </a:r>
                    </a:p>
                  </a:txBody>
                  <a:tcPr/>
                </a:tc>
                <a:extLst>
                  <a:ext uri="{0D108BD9-81ED-4DB2-BD59-A6C34878D82A}">
                    <a16:rowId xmlns:a16="http://schemas.microsoft.com/office/drawing/2014/main" val="3566096587"/>
                  </a:ext>
                </a:extLst>
              </a:tr>
              <a:tr h="340340">
                <a:tc>
                  <a:txBody>
                    <a:bodyPr/>
                    <a:lstStyle/>
                    <a:p>
                      <a:r>
                        <a:rPr lang="en-GB" sz="2400" b="1"/>
                        <a:t>Revenue</a:t>
                      </a:r>
                    </a:p>
                  </a:txBody>
                  <a:tcPr/>
                </a:tc>
                <a:tc>
                  <a:txBody>
                    <a:bodyPr/>
                    <a:lstStyle/>
                    <a:p>
                      <a:r>
                        <a:rPr lang="en-GB" sz="2400" b="1"/>
                        <a:t>£3,000</a:t>
                      </a:r>
                    </a:p>
                  </a:txBody>
                  <a:tcPr/>
                </a:tc>
                <a:tc>
                  <a:txBody>
                    <a:bodyPr/>
                    <a:lstStyle/>
                    <a:p>
                      <a:r>
                        <a:rPr lang="en-GB" sz="2400" b="1"/>
                        <a:t>£5,000</a:t>
                      </a:r>
                    </a:p>
                  </a:txBody>
                  <a:tcPr/>
                </a:tc>
                <a:tc>
                  <a:txBody>
                    <a:bodyPr/>
                    <a:lstStyle/>
                    <a:p>
                      <a:r>
                        <a:rPr lang="en-GB" sz="2400" b="1"/>
                        <a:t>£7,000</a:t>
                      </a:r>
                    </a:p>
                  </a:txBody>
                  <a:tcPr/>
                </a:tc>
                <a:tc>
                  <a:txBody>
                    <a:bodyPr/>
                    <a:lstStyle/>
                    <a:p>
                      <a:r>
                        <a:rPr lang="en-GB" sz="2400" b="1"/>
                        <a:t>£8,000</a:t>
                      </a:r>
                    </a:p>
                  </a:txBody>
                  <a:tcPr/>
                </a:tc>
                <a:tc>
                  <a:txBody>
                    <a:bodyPr/>
                    <a:lstStyle/>
                    <a:p>
                      <a:r>
                        <a:rPr lang="en-GB" sz="2400" b="1"/>
                        <a:t>£8,000</a:t>
                      </a:r>
                    </a:p>
                  </a:txBody>
                  <a:tcPr/>
                </a:tc>
                <a:tc>
                  <a:txBody>
                    <a:bodyPr/>
                    <a:lstStyle/>
                    <a:p>
                      <a:r>
                        <a:rPr lang="en-GB" sz="2400" b="1"/>
                        <a:t>£8,500</a:t>
                      </a:r>
                    </a:p>
                  </a:txBody>
                  <a:tcPr/>
                </a:tc>
                <a:extLst>
                  <a:ext uri="{0D108BD9-81ED-4DB2-BD59-A6C34878D82A}">
                    <a16:rowId xmlns:a16="http://schemas.microsoft.com/office/drawing/2014/main" val="3250557317"/>
                  </a:ext>
                </a:extLst>
              </a:tr>
              <a:tr h="612612">
                <a:tc>
                  <a:txBody>
                    <a:bodyPr/>
                    <a:lstStyle/>
                    <a:p>
                      <a:r>
                        <a:rPr lang="en-GB" sz="2400" b="1"/>
                        <a:t>Profit/Loss</a:t>
                      </a:r>
                    </a:p>
                  </a:txBody>
                  <a:tcPr/>
                </a:tc>
                <a:tc>
                  <a:txBody>
                    <a:bodyPr/>
                    <a:lstStyle/>
                    <a:p>
                      <a:r>
                        <a:rPr lang="en-GB" sz="2400" b="1"/>
                        <a:t>-£3,250</a:t>
                      </a:r>
                    </a:p>
                  </a:txBody>
                  <a:tcPr/>
                </a:tc>
                <a:tc>
                  <a:txBody>
                    <a:bodyPr/>
                    <a:lstStyle/>
                    <a:p>
                      <a:r>
                        <a:rPr lang="en-GB" sz="2400" b="1"/>
                        <a:t>-£1,950</a:t>
                      </a:r>
                    </a:p>
                  </a:txBody>
                  <a:tcPr/>
                </a:tc>
                <a:tc>
                  <a:txBody>
                    <a:bodyPr/>
                    <a:lstStyle/>
                    <a:p>
                      <a:r>
                        <a:rPr lang="en-GB" sz="2400" b="1"/>
                        <a:t>£50</a:t>
                      </a:r>
                    </a:p>
                  </a:txBody>
                  <a:tcPr/>
                </a:tc>
                <a:tc>
                  <a:txBody>
                    <a:bodyPr/>
                    <a:lstStyle/>
                    <a:p>
                      <a:r>
                        <a:rPr lang="en-GB" sz="2400" b="1"/>
                        <a:t>£700</a:t>
                      </a:r>
                    </a:p>
                  </a:txBody>
                  <a:tcPr/>
                </a:tc>
                <a:tc>
                  <a:txBody>
                    <a:bodyPr/>
                    <a:lstStyle/>
                    <a:p>
                      <a:r>
                        <a:rPr lang="en-GB" sz="2400" b="1"/>
                        <a:t>£350</a:t>
                      </a:r>
                    </a:p>
                  </a:txBody>
                  <a:tcPr/>
                </a:tc>
                <a:tc>
                  <a:txBody>
                    <a:bodyPr/>
                    <a:lstStyle/>
                    <a:p>
                      <a:r>
                        <a:rPr lang="en-GB" sz="2400" b="1"/>
                        <a:t> £600</a:t>
                      </a:r>
                    </a:p>
                  </a:txBody>
                  <a:tcPr/>
                </a:tc>
                <a:extLst>
                  <a:ext uri="{0D108BD9-81ED-4DB2-BD59-A6C34878D82A}">
                    <a16:rowId xmlns:a16="http://schemas.microsoft.com/office/drawing/2014/main" val="2755235000"/>
                  </a:ext>
                </a:extLst>
              </a:tr>
            </a:tbl>
          </a:graphicData>
        </a:graphic>
      </p:graphicFrame>
      <p:sp>
        <p:nvSpPr>
          <p:cNvPr id="10" name="TextBox 9">
            <a:extLst>
              <a:ext uri="{FF2B5EF4-FFF2-40B4-BE49-F238E27FC236}">
                <a16:creationId xmlns:a16="http://schemas.microsoft.com/office/drawing/2014/main" id="{6DCEEF53-27F5-6D8D-F164-9462E7A0450D}"/>
              </a:ext>
            </a:extLst>
          </p:cNvPr>
          <p:cNvSpPr txBox="1"/>
          <p:nvPr/>
        </p:nvSpPr>
        <p:spPr>
          <a:xfrm>
            <a:off x="838200" y="5133955"/>
            <a:ext cx="9577039" cy="1569660"/>
          </a:xfrm>
          <a:prstGeom prst="rect">
            <a:avLst/>
          </a:prstGeom>
          <a:noFill/>
          <a:ln>
            <a:solidFill>
              <a:schemeClr val="accent1"/>
            </a:solidFill>
          </a:ln>
        </p:spPr>
        <p:txBody>
          <a:bodyPr wrap="square" rtlCol="0">
            <a:spAutoFit/>
          </a:bodyPr>
          <a:lstStyle/>
          <a:p>
            <a:r>
              <a:rPr lang="en-GB" sz="2400"/>
              <a:t>Startup Cost+ sum of the losses up to breakeven point</a:t>
            </a:r>
          </a:p>
          <a:p>
            <a:endParaRPr lang="en-GB" sz="2400"/>
          </a:p>
          <a:p>
            <a:r>
              <a:rPr lang="en-GB" sz="2400"/>
              <a:t>So</a:t>
            </a:r>
            <a:r>
              <a:rPr lang="en-GB" sz="2400" b="1"/>
              <a:t>, total funding requirements = £25000</a:t>
            </a:r>
            <a:endParaRPr lang="en-GB" sz="2000" b="1"/>
          </a:p>
          <a:p>
            <a:r>
              <a:rPr lang="en-GB" sz="2400" b="1"/>
              <a:t>(£25000+ 3250+1950+)=30,200 </a:t>
            </a:r>
          </a:p>
        </p:txBody>
      </p:sp>
    </p:spTree>
    <p:extLst>
      <p:ext uri="{BB962C8B-B14F-4D97-AF65-F5344CB8AC3E}">
        <p14:creationId xmlns:p14="http://schemas.microsoft.com/office/powerpoint/2010/main" val="580983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4695A13-73EF-853F-191A-A96C0435B2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3318" b="1015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 </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54924c1c97a6a6ff4faed8b3859ea61d">
  <xsd:schema xmlns:xsd="http://www.w3.org/2001/XMLSchema" xmlns:xs="http://www.w3.org/2001/XMLSchema" xmlns:p="http://schemas.microsoft.com/office/2006/metadata/properties" xmlns:ns3="37a0acea-1511-41cc-bfdb-5619dd373231" targetNamespace="http://schemas.microsoft.com/office/2006/metadata/properties" ma:root="true" ma:fieldsID="f68ea1afafe851bf15a7302864a78bcd"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F4E1E97B-5D2D-48B1-B957-D28CC51B1099}">
  <ds:schemaRefs>
    <ds:schemaRef ds:uri="http://schemas.microsoft.com/sharepoint/v3/contenttype/forms"/>
  </ds:schemaRefs>
</ds:datastoreItem>
</file>

<file path=customXml/itemProps2.xml><?xml version="1.0" encoding="utf-8"?>
<ds:datastoreItem xmlns:ds="http://schemas.openxmlformats.org/officeDocument/2006/customXml" ds:itemID="{D5BDB6DC-D7E0-4B6C-8984-60B439B0AD06}">
  <ds:schemaRefs>
    <ds:schemaRef ds:uri="37a0acea-1511-41cc-bfdb-5619dd37323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EF995-3D5E-4024-A7A2-776F0EB53E0E}">
  <ds:schemaRefs>
    <ds:schemaRef ds:uri="37a0acea-1511-41cc-bfdb-5619dd37323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8</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my food cart</vt:lpstr>
      <vt:lpstr>PowerPoint Presentation</vt:lpstr>
      <vt:lpstr>PESTEL and Strategies to Mitigate Risks</vt:lpstr>
      <vt:lpstr>Marketing Strategies</vt:lpstr>
      <vt:lpstr>Marketing Strategies</vt:lpstr>
      <vt:lpstr>PowerPoint Presentation</vt:lpstr>
      <vt:lpstr>PowerPoint Presentation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revision>1</cp:revision>
  <dcterms:created xsi:type="dcterms:W3CDTF">2023-07-31T07:37:43Z</dcterms:created>
  <dcterms:modified xsi:type="dcterms:W3CDTF">2025-12-07T16:16:35Z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