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4"/>
    <p:sldMasterId id="2147483697" r:id="rId5"/>
  </p:sldMasterIdLst>
  <p:notesMasterIdLst>
    <p:notesMasterId r:id="rId20"/>
  </p:notesMasterIdLst>
  <p:sldIdLst>
    <p:sldId id="259" r:id="rId6"/>
    <p:sldId id="280" r:id="rId7"/>
    <p:sldId id="260" r:id="rId8"/>
    <p:sldId id="268" r:id="rId9"/>
    <p:sldId id="270" r:id="rId10"/>
    <p:sldId id="272" r:id="rId11"/>
    <p:sldId id="274" r:id="rId12"/>
    <p:sldId id="273" r:id="rId13"/>
    <p:sldId id="279" r:id="rId14"/>
    <p:sldId id="278" r:id="rId15"/>
    <p:sldId id="276" r:id="rId16"/>
    <p:sldId id="271" r:id="rId17"/>
    <p:sldId id="277" r:id="rId18"/>
    <p:sldId id="275"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60A2CEF1-6605-4BD8-8EEF-2BD5C127E312}">
          <p14:sldIdLst>
            <p14:sldId id="259"/>
            <p14:sldId id="280"/>
            <p14:sldId id="260"/>
            <p14:sldId id="268"/>
            <p14:sldId id="270"/>
            <p14:sldId id="272"/>
            <p14:sldId id="274"/>
            <p14:sldId id="273"/>
            <p14:sldId id="279"/>
            <p14:sldId id="278"/>
            <p14:sldId id="276"/>
            <p14:sldId id="271"/>
            <p14:sldId id="277"/>
            <p14:sldId id="27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C556AA1-008E-79E3-45DB-7AE806EAB396}" v="372" dt="2021-06-15T13:45:28.51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1646" autoAdjust="0"/>
  </p:normalViewPr>
  <p:slideViewPr>
    <p:cSldViewPr snapToGrid="0">
      <p:cViewPr varScale="1">
        <p:scale>
          <a:sx n="115" d="100"/>
          <a:sy n="115" d="100"/>
        </p:scale>
        <p:origin x="1530"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ie Hayward" userId="S::julie.hayward@uwtsd.ac.uk::ca36735c-1641-450a-978e-fa18b6a40d1b" providerId="AD" clId="Web-{AC556AA1-008E-79E3-45DB-7AE806EAB396}"/>
    <pc:docChg chg="addSld delSld modSld modSection">
      <pc:chgData name="Julie Hayward" userId="S::julie.hayward@uwtsd.ac.uk::ca36735c-1641-450a-978e-fa18b6a40d1b" providerId="AD" clId="Web-{AC556AA1-008E-79E3-45DB-7AE806EAB396}" dt="2021-06-15T13:46:34.158" v="232"/>
      <pc:docMkLst>
        <pc:docMk/>
      </pc:docMkLst>
      <pc:sldChg chg="addSp delSp modSp mod setBg addAnim setClrOvrMap">
        <pc:chgData name="Julie Hayward" userId="S::julie.hayward@uwtsd.ac.uk::ca36735c-1641-450a-978e-fa18b6a40d1b" providerId="AD" clId="Web-{AC556AA1-008E-79E3-45DB-7AE806EAB396}" dt="2021-06-15T13:45:12.184" v="223"/>
        <pc:sldMkLst>
          <pc:docMk/>
          <pc:sldMk cId="265442714" sldId="259"/>
        </pc:sldMkLst>
        <pc:spChg chg="mod">
          <ac:chgData name="Julie Hayward" userId="S::julie.hayward@uwtsd.ac.uk::ca36735c-1641-450a-978e-fa18b6a40d1b" providerId="AD" clId="Web-{AC556AA1-008E-79E3-45DB-7AE806EAB396}" dt="2021-06-15T13:45:12.184" v="221"/>
          <ac:spMkLst>
            <pc:docMk/>
            <pc:sldMk cId="265442714" sldId="259"/>
            <ac:spMk id="2" creationId="{00000000-0000-0000-0000-000000000000}"/>
          </ac:spMkLst>
        </pc:spChg>
        <pc:spChg chg="mod">
          <ac:chgData name="Julie Hayward" userId="S::julie.hayward@uwtsd.ac.uk::ca36735c-1641-450a-978e-fa18b6a40d1b" providerId="AD" clId="Web-{AC556AA1-008E-79E3-45DB-7AE806EAB396}" dt="2021-06-15T13:45:12.184" v="221"/>
          <ac:spMkLst>
            <pc:docMk/>
            <pc:sldMk cId="265442714" sldId="259"/>
            <ac:spMk id="3" creationId="{00000000-0000-0000-0000-000000000000}"/>
          </ac:spMkLst>
        </pc:spChg>
        <pc:spChg chg="add del">
          <ac:chgData name="Julie Hayward" userId="S::julie.hayward@uwtsd.ac.uk::ca36735c-1641-450a-978e-fa18b6a40d1b" providerId="AD" clId="Web-{AC556AA1-008E-79E3-45DB-7AE806EAB396}" dt="2021-06-15T13:45:12.184" v="221"/>
          <ac:spMkLst>
            <pc:docMk/>
            <pc:sldMk cId="265442714" sldId="259"/>
            <ac:spMk id="8" creationId="{F3B3B6C5-748F-437C-AE76-DB11FEA99E16}"/>
          </ac:spMkLst>
        </pc:spChg>
        <pc:spChg chg="add del">
          <ac:chgData name="Julie Hayward" userId="S::julie.hayward@uwtsd.ac.uk::ca36735c-1641-450a-978e-fa18b6a40d1b" providerId="AD" clId="Web-{AC556AA1-008E-79E3-45DB-7AE806EAB396}" dt="2021-06-15T13:45:12.184" v="221"/>
          <ac:spMkLst>
            <pc:docMk/>
            <pc:sldMk cId="265442714" sldId="259"/>
            <ac:spMk id="10" creationId="{197CEB5D-9BB2-475C-BA8D-AC88BB8C976E}"/>
          </ac:spMkLst>
        </pc:spChg>
        <pc:spChg chg="add">
          <ac:chgData name="Julie Hayward" userId="S::julie.hayward@uwtsd.ac.uk::ca36735c-1641-450a-978e-fa18b6a40d1b" providerId="AD" clId="Web-{AC556AA1-008E-79E3-45DB-7AE806EAB396}" dt="2021-06-15T13:45:12.184" v="221"/>
          <ac:spMkLst>
            <pc:docMk/>
            <pc:sldMk cId="265442714" sldId="259"/>
            <ac:spMk id="20" creationId="{644AAE36-E61D-4F8E-8C72-65C0F1F48DE8}"/>
          </ac:spMkLst>
        </pc:spChg>
        <pc:spChg chg="add">
          <ac:chgData name="Julie Hayward" userId="S::julie.hayward@uwtsd.ac.uk::ca36735c-1641-450a-978e-fa18b6a40d1b" providerId="AD" clId="Web-{AC556AA1-008E-79E3-45DB-7AE806EAB396}" dt="2021-06-15T13:45:12.184" v="221"/>
          <ac:spMkLst>
            <pc:docMk/>
            <pc:sldMk cId="265442714" sldId="259"/>
            <ac:spMk id="22" creationId="{51E01928-5BA4-4817-820F-2E267B4A4211}"/>
          </ac:spMkLst>
        </pc:spChg>
        <pc:picChg chg="add">
          <ac:chgData name="Julie Hayward" userId="S::julie.hayward@uwtsd.ac.uk::ca36735c-1641-450a-978e-fa18b6a40d1b" providerId="AD" clId="Web-{AC556AA1-008E-79E3-45DB-7AE806EAB396}" dt="2021-06-15T13:45:12.184" v="221"/>
          <ac:picMkLst>
            <pc:docMk/>
            <pc:sldMk cId="265442714" sldId="259"/>
            <ac:picMk id="14" creationId="{138B6853-81B0-4132-94F3-8D526C7C661A}"/>
          </ac:picMkLst>
        </pc:picChg>
        <pc:cxnChg chg="add del">
          <ac:chgData name="Julie Hayward" userId="S::julie.hayward@uwtsd.ac.uk::ca36735c-1641-450a-978e-fa18b6a40d1b" providerId="AD" clId="Web-{AC556AA1-008E-79E3-45DB-7AE806EAB396}" dt="2021-06-15T13:45:12.184" v="221"/>
          <ac:cxnSpMkLst>
            <pc:docMk/>
            <pc:sldMk cId="265442714" sldId="259"/>
            <ac:cxnSpMk id="12" creationId="{BB14AD1F-ADD5-46E7-966F-4C0290232FF9}"/>
          </ac:cxnSpMkLst>
        </pc:cxnChg>
        <pc:cxnChg chg="add">
          <ac:chgData name="Julie Hayward" userId="S::julie.hayward@uwtsd.ac.uk::ca36735c-1641-450a-978e-fa18b6a40d1b" providerId="AD" clId="Web-{AC556AA1-008E-79E3-45DB-7AE806EAB396}" dt="2021-06-15T13:45:12.184" v="221"/>
          <ac:cxnSpMkLst>
            <pc:docMk/>
            <pc:sldMk cId="265442714" sldId="259"/>
            <ac:cxnSpMk id="18" creationId="{BA1A9FEA-F0E4-482A-A945-93458474E601}"/>
          </ac:cxnSpMkLst>
        </pc:cxnChg>
      </pc:sldChg>
      <pc:sldChg chg="addSp delSp modSp">
        <pc:chgData name="Julie Hayward" userId="S::julie.hayward@uwtsd.ac.uk::ca36735c-1641-450a-978e-fa18b6a40d1b" providerId="AD" clId="Web-{AC556AA1-008E-79E3-45DB-7AE806EAB396}" dt="2021-06-15T13:43:30.397" v="214"/>
        <pc:sldMkLst>
          <pc:docMk/>
          <pc:sldMk cId="3470064817" sldId="260"/>
        </pc:sldMkLst>
        <pc:spChg chg="mod">
          <ac:chgData name="Julie Hayward" userId="S::julie.hayward@uwtsd.ac.uk::ca36735c-1641-450a-978e-fa18b6a40d1b" providerId="AD" clId="Web-{AC556AA1-008E-79E3-45DB-7AE806EAB396}" dt="2021-06-15T13:43:20.006" v="212" actId="20577"/>
          <ac:spMkLst>
            <pc:docMk/>
            <pc:sldMk cId="3470064817" sldId="260"/>
            <ac:spMk id="3" creationId="{00000000-0000-0000-0000-000000000000}"/>
          </ac:spMkLst>
        </pc:spChg>
        <pc:spChg chg="del mod">
          <ac:chgData name="Julie Hayward" userId="S::julie.hayward@uwtsd.ac.uk::ca36735c-1641-450a-978e-fa18b6a40d1b" providerId="AD" clId="Web-{AC556AA1-008E-79E3-45DB-7AE806EAB396}" dt="2021-06-15T13:42:42.473" v="200"/>
          <ac:spMkLst>
            <pc:docMk/>
            <pc:sldMk cId="3470064817" sldId="260"/>
            <ac:spMk id="5" creationId="{00000000-0000-0000-0000-000000000000}"/>
          </ac:spMkLst>
        </pc:spChg>
        <pc:spChg chg="add mod">
          <ac:chgData name="Julie Hayward" userId="S::julie.hayward@uwtsd.ac.uk::ca36735c-1641-450a-978e-fa18b6a40d1b" providerId="AD" clId="Web-{AC556AA1-008E-79E3-45DB-7AE806EAB396}" dt="2021-06-15T13:43:20.006" v="212" actId="20577"/>
          <ac:spMkLst>
            <pc:docMk/>
            <pc:sldMk cId="3470064817" sldId="260"/>
            <ac:spMk id="6" creationId="{6773B62E-3837-4601-8837-86A46EE30487}"/>
          </ac:spMkLst>
        </pc:spChg>
        <pc:spChg chg="add del mod">
          <ac:chgData name="Julie Hayward" userId="S::julie.hayward@uwtsd.ac.uk::ca36735c-1641-450a-978e-fa18b6a40d1b" providerId="AD" clId="Web-{AC556AA1-008E-79E3-45DB-7AE806EAB396}" dt="2021-06-15T13:43:17.475" v="210"/>
          <ac:spMkLst>
            <pc:docMk/>
            <pc:sldMk cId="3470064817" sldId="260"/>
            <ac:spMk id="8" creationId="{7414A008-0D61-4A74-9087-587F288CE7AF}"/>
          </ac:spMkLst>
        </pc:spChg>
        <pc:picChg chg="add del">
          <ac:chgData name="Julie Hayward" userId="S::julie.hayward@uwtsd.ac.uk::ca36735c-1641-450a-978e-fa18b6a40d1b" providerId="AD" clId="Web-{AC556AA1-008E-79E3-45DB-7AE806EAB396}" dt="2021-06-15T13:43:30.397" v="214"/>
          <ac:picMkLst>
            <pc:docMk/>
            <pc:sldMk cId="3470064817" sldId="260"/>
            <ac:picMk id="1026" creationId="{00000000-0000-0000-0000-000000000000}"/>
          </ac:picMkLst>
        </pc:picChg>
      </pc:sldChg>
      <pc:sldChg chg="del">
        <pc:chgData name="Julie Hayward" userId="S::julie.hayward@uwtsd.ac.uk::ca36735c-1641-450a-978e-fa18b6a40d1b" providerId="AD" clId="Web-{AC556AA1-008E-79E3-45DB-7AE806EAB396}" dt="2021-06-15T12:39:13.459" v="0"/>
        <pc:sldMkLst>
          <pc:docMk/>
          <pc:sldMk cId="1169477359" sldId="267"/>
        </pc:sldMkLst>
      </pc:sldChg>
      <pc:sldChg chg="addSp delSp modSp">
        <pc:chgData name="Julie Hayward" userId="S::julie.hayward@uwtsd.ac.uk::ca36735c-1641-450a-978e-fa18b6a40d1b" providerId="AD" clId="Web-{AC556AA1-008E-79E3-45DB-7AE806EAB396}" dt="2021-06-15T12:53:09.073" v="149"/>
        <pc:sldMkLst>
          <pc:docMk/>
          <pc:sldMk cId="3269775953" sldId="268"/>
        </pc:sldMkLst>
        <pc:spChg chg="add del">
          <ac:chgData name="Julie Hayward" userId="S::julie.hayward@uwtsd.ac.uk::ca36735c-1641-450a-978e-fa18b6a40d1b" providerId="AD" clId="Web-{AC556AA1-008E-79E3-45DB-7AE806EAB396}" dt="2021-06-15T12:53:09.073" v="149"/>
          <ac:spMkLst>
            <pc:docMk/>
            <pc:sldMk cId="3269775953" sldId="268"/>
            <ac:spMk id="3" creationId="{00000000-0000-0000-0000-000000000000}"/>
          </ac:spMkLst>
        </pc:spChg>
        <pc:spChg chg="mod">
          <ac:chgData name="Julie Hayward" userId="S::julie.hayward@uwtsd.ac.uk::ca36735c-1641-450a-978e-fa18b6a40d1b" providerId="AD" clId="Web-{AC556AA1-008E-79E3-45DB-7AE806EAB396}" dt="2021-06-15T12:44:47.435" v="35" actId="20577"/>
          <ac:spMkLst>
            <pc:docMk/>
            <pc:sldMk cId="3269775953" sldId="268"/>
            <ac:spMk id="4" creationId="{00000000-0000-0000-0000-000000000000}"/>
          </ac:spMkLst>
        </pc:spChg>
        <pc:graphicFrameChg chg="add del">
          <ac:chgData name="Julie Hayward" userId="S::julie.hayward@uwtsd.ac.uk::ca36735c-1641-450a-978e-fa18b6a40d1b" providerId="AD" clId="Web-{AC556AA1-008E-79E3-45DB-7AE806EAB396}" dt="2021-06-15T12:53:09.073" v="149"/>
          <ac:graphicFrameMkLst>
            <pc:docMk/>
            <pc:sldMk cId="3269775953" sldId="268"/>
            <ac:graphicFrameMk id="6" creationId="{CCB27590-60B2-4E52-8131-9655D006EC90}"/>
          </ac:graphicFrameMkLst>
        </pc:graphicFrameChg>
      </pc:sldChg>
      <pc:sldChg chg="addSp modSp mod setBg">
        <pc:chgData name="Julie Hayward" userId="S::julie.hayward@uwtsd.ac.uk::ca36735c-1641-450a-978e-fa18b6a40d1b" providerId="AD" clId="Web-{AC556AA1-008E-79E3-45DB-7AE806EAB396}" dt="2021-06-15T12:54:24.465" v="153"/>
        <pc:sldMkLst>
          <pc:docMk/>
          <pc:sldMk cId="3722384139" sldId="270"/>
        </pc:sldMkLst>
        <pc:spChg chg="mod">
          <ac:chgData name="Julie Hayward" userId="S::julie.hayward@uwtsd.ac.uk::ca36735c-1641-450a-978e-fa18b6a40d1b" providerId="AD" clId="Web-{AC556AA1-008E-79E3-45DB-7AE806EAB396}" dt="2021-06-15T12:53:38.355" v="150"/>
          <ac:spMkLst>
            <pc:docMk/>
            <pc:sldMk cId="3722384139" sldId="270"/>
            <ac:spMk id="5" creationId="{00000000-0000-0000-0000-000000000000}"/>
          </ac:spMkLst>
        </pc:spChg>
        <pc:spChg chg="mod">
          <ac:chgData name="Julie Hayward" userId="S::julie.hayward@uwtsd.ac.uk::ca36735c-1641-450a-978e-fa18b6a40d1b" providerId="AD" clId="Web-{AC556AA1-008E-79E3-45DB-7AE806EAB396}" dt="2021-06-15T12:54:24.465" v="153"/>
          <ac:spMkLst>
            <pc:docMk/>
            <pc:sldMk cId="3722384139" sldId="270"/>
            <ac:spMk id="6" creationId="{00000000-0000-0000-0000-000000000000}"/>
          </ac:spMkLst>
        </pc:spChg>
        <pc:spChg chg="add">
          <ac:chgData name="Julie Hayward" userId="S::julie.hayward@uwtsd.ac.uk::ca36735c-1641-450a-978e-fa18b6a40d1b" providerId="AD" clId="Web-{AC556AA1-008E-79E3-45DB-7AE806EAB396}" dt="2021-06-15T12:53:38.355" v="150"/>
          <ac:spMkLst>
            <pc:docMk/>
            <pc:sldMk cId="3722384139" sldId="270"/>
            <ac:spMk id="12" creationId="{311973C2-EB8B-452A-A698-4A252FD3AE28}"/>
          </ac:spMkLst>
        </pc:spChg>
        <pc:spChg chg="add">
          <ac:chgData name="Julie Hayward" userId="S::julie.hayward@uwtsd.ac.uk::ca36735c-1641-450a-978e-fa18b6a40d1b" providerId="AD" clId="Web-{AC556AA1-008E-79E3-45DB-7AE806EAB396}" dt="2021-06-15T12:53:38.355" v="150"/>
          <ac:spMkLst>
            <pc:docMk/>
            <pc:sldMk cId="3722384139" sldId="270"/>
            <ac:spMk id="14" creationId="{10162E77-11AD-44A7-84EC-40C59EEFBD2E}"/>
          </ac:spMkLst>
        </pc:spChg>
        <pc:picChg chg="add">
          <ac:chgData name="Julie Hayward" userId="S::julie.hayward@uwtsd.ac.uk::ca36735c-1641-450a-978e-fa18b6a40d1b" providerId="AD" clId="Web-{AC556AA1-008E-79E3-45DB-7AE806EAB396}" dt="2021-06-15T12:53:38.355" v="150"/>
          <ac:picMkLst>
            <pc:docMk/>
            <pc:sldMk cId="3722384139" sldId="270"/>
            <ac:picMk id="8" creationId="{BB926B3B-6D5B-463D-8860-57A96E8D1196}"/>
          </ac:picMkLst>
        </pc:picChg>
        <pc:cxnChg chg="add">
          <ac:chgData name="Julie Hayward" userId="S::julie.hayward@uwtsd.ac.uk::ca36735c-1641-450a-978e-fa18b6a40d1b" providerId="AD" clId="Web-{AC556AA1-008E-79E3-45DB-7AE806EAB396}" dt="2021-06-15T12:53:38.355" v="150"/>
          <ac:cxnSpMkLst>
            <pc:docMk/>
            <pc:sldMk cId="3722384139" sldId="270"/>
            <ac:cxnSpMk id="16" creationId="{5AB158E9-1B40-4CD6-95F0-95CA11DF7B7A}"/>
          </ac:cxnSpMkLst>
        </pc:cxnChg>
      </pc:sldChg>
      <pc:sldChg chg="addSp delSp modSp mod setBg">
        <pc:chgData name="Julie Hayward" userId="S::julie.hayward@uwtsd.ac.uk::ca36735c-1641-450a-978e-fa18b6a40d1b" providerId="AD" clId="Web-{AC556AA1-008E-79E3-45DB-7AE806EAB396}" dt="2021-06-15T13:44:16.072" v="218"/>
        <pc:sldMkLst>
          <pc:docMk/>
          <pc:sldMk cId="3573427792" sldId="271"/>
        </pc:sldMkLst>
        <pc:spChg chg="mod">
          <ac:chgData name="Julie Hayward" userId="S::julie.hayward@uwtsd.ac.uk::ca36735c-1641-450a-978e-fa18b6a40d1b" providerId="AD" clId="Web-{AC556AA1-008E-79E3-45DB-7AE806EAB396}" dt="2021-06-15T13:44:16.072" v="218"/>
          <ac:spMkLst>
            <pc:docMk/>
            <pc:sldMk cId="3573427792" sldId="271"/>
            <ac:spMk id="2" creationId="{00000000-0000-0000-0000-000000000000}"/>
          </ac:spMkLst>
        </pc:spChg>
        <pc:spChg chg="add del">
          <ac:chgData name="Julie Hayward" userId="S::julie.hayward@uwtsd.ac.uk::ca36735c-1641-450a-978e-fa18b6a40d1b" providerId="AD" clId="Web-{AC556AA1-008E-79E3-45DB-7AE806EAB396}" dt="2021-06-15T13:02:03.225" v="190"/>
          <ac:spMkLst>
            <pc:docMk/>
            <pc:sldMk cId="3573427792" sldId="271"/>
            <ac:spMk id="3" creationId="{00000000-0000-0000-0000-000000000000}"/>
          </ac:spMkLst>
        </pc:spChg>
        <pc:graphicFrameChg chg="add del">
          <ac:chgData name="Julie Hayward" userId="S::julie.hayward@uwtsd.ac.uk::ca36735c-1641-450a-978e-fa18b6a40d1b" providerId="AD" clId="Web-{AC556AA1-008E-79E3-45DB-7AE806EAB396}" dt="2021-06-15T13:01:53.819" v="187"/>
          <ac:graphicFrameMkLst>
            <pc:docMk/>
            <pc:sldMk cId="3573427792" sldId="271"/>
            <ac:graphicFrameMk id="5" creationId="{8092BE62-ACF8-4191-86AD-2122ACD27D8D}"/>
          </ac:graphicFrameMkLst>
        </pc:graphicFrameChg>
        <pc:graphicFrameChg chg="add del">
          <ac:chgData name="Julie Hayward" userId="S::julie.hayward@uwtsd.ac.uk::ca36735c-1641-450a-978e-fa18b6a40d1b" providerId="AD" clId="Web-{AC556AA1-008E-79E3-45DB-7AE806EAB396}" dt="2021-06-15T13:02:03.147" v="189"/>
          <ac:graphicFrameMkLst>
            <pc:docMk/>
            <pc:sldMk cId="3573427792" sldId="271"/>
            <ac:graphicFrameMk id="6" creationId="{DE70CFAC-92FC-4CE4-95D4-50983565E846}"/>
          </ac:graphicFrameMkLst>
        </pc:graphicFrameChg>
        <pc:graphicFrameChg chg="add mod modGraphic">
          <ac:chgData name="Julie Hayward" userId="S::julie.hayward@uwtsd.ac.uk::ca36735c-1641-450a-978e-fa18b6a40d1b" providerId="AD" clId="Web-{AC556AA1-008E-79E3-45DB-7AE806EAB396}" dt="2021-06-15T13:44:16.072" v="218"/>
          <ac:graphicFrameMkLst>
            <pc:docMk/>
            <pc:sldMk cId="3573427792" sldId="271"/>
            <ac:graphicFrameMk id="7" creationId="{F0857335-3284-4CE4-912F-66F1AFFDE85A}"/>
          </ac:graphicFrameMkLst>
        </pc:graphicFrameChg>
      </pc:sldChg>
      <pc:sldChg chg="addSp delSp modSp mod setBg delAnim setClrOvrMap">
        <pc:chgData name="Julie Hayward" userId="S::julie.hayward@uwtsd.ac.uk::ca36735c-1641-450a-978e-fa18b6a40d1b" providerId="AD" clId="Web-{AC556AA1-008E-79E3-45DB-7AE806EAB396}" dt="2021-06-15T12:56:49.171" v="171"/>
        <pc:sldMkLst>
          <pc:docMk/>
          <pc:sldMk cId="572078895" sldId="272"/>
        </pc:sldMkLst>
        <pc:spChg chg="mod">
          <ac:chgData name="Julie Hayward" userId="S::julie.hayward@uwtsd.ac.uk::ca36735c-1641-450a-978e-fa18b6a40d1b" providerId="AD" clId="Web-{AC556AA1-008E-79E3-45DB-7AE806EAB396}" dt="2021-06-15T12:56:45.484" v="169"/>
          <ac:spMkLst>
            <pc:docMk/>
            <pc:sldMk cId="572078895" sldId="272"/>
            <ac:spMk id="2" creationId="{00000000-0000-0000-0000-000000000000}"/>
          </ac:spMkLst>
        </pc:spChg>
        <pc:spChg chg="mod ord">
          <ac:chgData name="Julie Hayward" userId="S::julie.hayward@uwtsd.ac.uk::ca36735c-1641-450a-978e-fa18b6a40d1b" providerId="AD" clId="Web-{AC556AA1-008E-79E3-45DB-7AE806EAB396}" dt="2021-06-15T12:56:45.499" v="170"/>
          <ac:spMkLst>
            <pc:docMk/>
            <pc:sldMk cId="572078895" sldId="272"/>
            <ac:spMk id="3" creationId="{00000000-0000-0000-0000-000000000000}"/>
          </ac:spMkLst>
        </pc:spChg>
        <pc:spChg chg="add del mod">
          <ac:chgData name="Julie Hayward" userId="S::julie.hayward@uwtsd.ac.uk::ca36735c-1641-450a-978e-fa18b6a40d1b" providerId="AD" clId="Web-{AC556AA1-008E-79E3-45DB-7AE806EAB396}" dt="2021-06-15T12:55:30.888" v="159"/>
          <ac:spMkLst>
            <pc:docMk/>
            <pc:sldMk cId="572078895" sldId="272"/>
            <ac:spMk id="5" creationId="{75B9E6D4-4585-4051-A354-CDBB4F68F4AE}"/>
          </ac:spMkLst>
        </pc:spChg>
        <pc:spChg chg="add del mod">
          <ac:chgData name="Julie Hayward" userId="S::julie.hayward@uwtsd.ac.uk::ca36735c-1641-450a-978e-fa18b6a40d1b" providerId="AD" clId="Web-{AC556AA1-008E-79E3-45DB-7AE806EAB396}" dt="2021-06-15T12:56:49.171" v="171"/>
          <ac:spMkLst>
            <pc:docMk/>
            <pc:sldMk cId="572078895" sldId="272"/>
            <ac:spMk id="8" creationId="{C9EC07AC-2B37-4C67-B7FF-9460C243DCA7}"/>
          </ac:spMkLst>
        </pc:spChg>
        <pc:spChg chg="add del">
          <ac:chgData name="Julie Hayward" userId="S::julie.hayward@uwtsd.ac.uk::ca36735c-1641-450a-978e-fa18b6a40d1b" providerId="AD" clId="Web-{AC556AA1-008E-79E3-45DB-7AE806EAB396}" dt="2021-06-15T12:56:45.499" v="170"/>
          <ac:spMkLst>
            <pc:docMk/>
            <pc:sldMk cId="572078895" sldId="272"/>
            <ac:spMk id="10" creationId="{CC58D234-4C66-4A1F-8F97-0CDD64DB01F3}"/>
          </ac:spMkLst>
        </pc:spChg>
        <pc:spChg chg="add del">
          <ac:chgData name="Julie Hayward" userId="S::julie.hayward@uwtsd.ac.uk::ca36735c-1641-450a-978e-fa18b6a40d1b" providerId="AD" clId="Web-{AC556AA1-008E-79E3-45DB-7AE806EAB396}" dt="2021-06-15T12:56:45.499" v="170"/>
          <ac:spMkLst>
            <pc:docMk/>
            <pc:sldMk cId="572078895" sldId="272"/>
            <ac:spMk id="14" creationId="{1B4D1BCF-ED84-4A3E-9778-96611AEB23B3}"/>
          </ac:spMkLst>
        </pc:spChg>
        <pc:spChg chg="add del">
          <ac:chgData name="Julie Hayward" userId="S::julie.hayward@uwtsd.ac.uk::ca36735c-1641-450a-978e-fa18b6a40d1b" providerId="AD" clId="Web-{AC556AA1-008E-79E3-45DB-7AE806EAB396}" dt="2021-06-15T12:56:45.499" v="170"/>
          <ac:spMkLst>
            <pc:docMk/>
            <pc:sldMk cId="572078895" sldId="272"/>
            <ac:spMk id="16" creationId="{5674E15A-CAAD-4AED-95A1-B9B3D91B9AD6}"/>
          </ac:spMkLst>
        </pc:spChg>
        <pc:spChg chg="add">
          <ac:chgData name="Julie Hayward" userId="S::julie.hayward@uwtsd.ac.uk::ca36735c-1641-450a-978e-fa18b6a40d1b" providerId="AD" clId="Web-{AC556AA1-008E-79E3-45DB-7AE806EAB396}" dt="2021-06-15T12:56:45.499" v="170"/>
          <ac:spMkLst>
            <pc:docMk/>
            <pc:sldMk cId="572078895" sldId="272"/>
            <ac:spMk id="18" creationId="{CC58D234-4C66-4A1F-8F97-0CDD64DB01F3}"/>
          </ac:spMkLst>
        </pc:spChg>
        <pc:spChg chg="add">
          <ac:chgData name="Julie Hayward" userId="S::julie.hayward@uwtsd.ac.uk::ca36735c-1641-450a-978e-fa18b6a40d1b" providerId="AD" clId="Web-{AC556AA1-008E-79E3-45DB-7AE806EAB396}" dt="2021-06-15T12:56:45.499" v="170"/>
          <ac:spMkLst>
            <pc:docMk/>
            <pc:sldMk cId="572078895" sldId="272"/>
            <ac:spMk id="20" creationId="{1B4D1BCF-ED84-4A3E-9778-96611AEB23B3}"/>
          </ac:spMkLst>
        </pc:spChg>
        <pc:spChg chg="add del">
          <ac:chgData name="Julie Hayward" userId="S::julie.hayward@uwtsd.ac.uk::ca36735c-1641-450a-978e-fa18b6a40d1b" providerId="AD" clId="Web-{AC556AA1-008E-79E3-45DB-7AE806EAB396}" dt="2021-06-15T12:56:45.484" v="169"/>
          <ac:spMkLst>
            <pc:docMk/>
            <pc:sldMk cId="572078895" sldId="272"/>
            <ac:spMk id="23" creationId="{DFACB568-8468-4614-A6E4-261EBDA097AF}"/>
          </ac:spMkLst>
        </pc:spChg>
        <pc:spChg chg="add del">
          <ac:chgData name="Julie Hayward" userId="S::julie.hayward@uwtsd.ac.uk::ca36735c-1641-450a-978e-fa18b6a40d1b" providerId="AD" clId="Web-{AC556AA1-008E-79E3-45DB-7AE806EAB396}" dt="2021-06-15T12:56:45.484" v="169"/>
          <ac:spMkLst>
            <pc:docMk/>
            <pc:sldMk cId="572078895" sldId="272"/>
            <ac:spMk id="25" creationId="{645FF02C-05A6-4CDB-A951-31C5BD330C8F}"/>
          </ac:spMkLst>
        </pc:spChg>
        <pc:spChg chg="add">
          <ac:chgData name="Julie Hayward" userId="S::julie.hayward@uwtsd.ac.uk::ca36735c-1641-450a-978e-fa18b6a40d1b" providerId="AD" clId="Web-{AC556AA1-008E-79E3-45DB-7AE806EAB396}" dt="2021-06-15T12:56:45.499" v="170"/>
          <ac:spMkLst>
            <pc:docMk/>
            <pc:sldMk cId="572078895" sldId="272"/>
            <ac:spMk id="27" creationId="{5674E15A-CAAD-4AED-95A1-B9B3D91B9AD6}"/>
          </ac:spMkLst>
        </pc:spChg>
        <pc:picChg chg="add del mod">
          <ac:chgData name="Julie Hayward" userId="S::julie.hayward@uwtsd.ac.uk::ca36735c-1641-450a-978e-fa18b6a40d1b" providerId="AD" clId="Web-{AC556AA1-008E-79E3-45DB-7AE806EAB396}" dt="2021-06-15T12:56:03.108" v="163"/>
          <ac:picMkLst>
            <pc:docMk/>
            <pc:sldMk cId="572078895" sldId="272"/>
            <ac:picMk id="4" creationId="{5F5F4D20-DD7B-41FF-9A0E-56A18B7FD796}"/>
          </ac:picMkLst>
        </pc:picChg>
        <pc:picChg chg="add mod ord">
          <ac:chgData name="Julie Hayward" userId="S::julie.hayward@uwtsd.ac.uk::ca36735c-1641-450a-978e-fa18b6a40d1b" providerId="AD" clId="Web-{AC556AA1-008E-79E3-45DB-7AE806EAB396}" dt="2021-06-15T12:56:45.499" v="170"/>
          <ac:picMkLst>
            <pc:docMk/>
            <pc:sldMk cId="572078895" sldId="272"/>
            <ac:picMk id="7" creationId="{09A1ED7D-C353-4C4B-94E2-EEDBE0F8C4BF}"/>
          </ac:picMkLst>
        </pc:picChg>
        <pc:cxnChg chg="add del">
          <ac:chgData name="Julie Hayward" userId="S::julie.hayward@uwtsd.ac.uk::ca36735c-1641-450a-978e-fa18b6a40d1b" providerId="AD" clId="Web-{AC556AA1-008E-79E3-45DB-7AE806EAB396}" dt="2021-06-15T12:56:45.499" v="170"/>
          <ac:cxnSpMkLst>
            <pc:docMk/>
            <pc:sldMk cId="572078895" sldId="272"/>
            <ac:cxnSpMk id="12" creationId="{4783D10D-285D-4110-B9FD-D0BEEDDA17FA}"/>
          </ac:cxnSpMkLst>
        </pc:cxnChg>
        <pc:cxnChg chg="add">
          <ac:chgData name="Julie Hayward" userId="S::julie.hayward@uwtsd.ac.uk::ca36735c-1641-450a-978e-fa18b6a40d1b" providerId="AD" clId="Web-{AC556AA1-008E-79E3-45DB-7AE806EAB396}" dt="2021-06-15T12:56:45.499" v="170"/>
          <ac:cxnSpMkLst>
            <pc:docMk/>
            <pc:sldMk cId="572078895" sldId="272"/>
            <ac:cxnSpMk id="19" creationId="{4783D10D-285D-4110-B9FD-D0BEEDDA17FA}"/>
          </ac:cxnSpMkLst>
        </pc:cxnChg>
        <pc:cxnChg chg="add del">
          <ac:chgData name="Julie Hayward" userId="S::julie.hayward@uwtsd.ac.uk::ca36735c-1641-450a-978e-fa18b6a40d1b" providerId="AD" clId="Web-{AC556AA1-008E-79E3-45DB-7AE806EAB396}" dt="2021-06-15T12:56:45.484" v="169"/>
          <ac:cxnSpMkLst>
            <pc:docMk/>
            <pc:sldMk cId="572078895" sldId="272"/>
            <ac:cxnSpMk id="21" creationId="{A3803206-03B2-415D-854C-2C5B62FA2E2B}"/>
          </ac:cxnSpMkLst>
        </pc:cxnChg>
      </pc:sldChg>
      <pc:sldChg chg="addSp modSp mod setBg">
        <pc:chgData name="Julie Hayward" userId="S::julie.hayward@uwtsd.ac.uk::ca36735c-1641-450a-978e-fa18b6a40d1b" providerId="AD" clId="Web-{AC556AA1-008E-79E3-45DB-7AE806EAB396}" dt="2021-06-15T13:43:41.038" v="215"/>
        <pc:sldMkLst>
          <pc:docMk/>
          <pc:sldMk cId="4037278622" sldId="273"/>
        </pc:sldMkLst>
        <pc:spChg chg="mod">
          <ac:chgData name="Julie Hayward" userId="S::julie.hayward@uwtsd.ac.uk::ca36735c-1641-450a-978e-fa18b6a40d1b" providerId="AD" clId="Web-{AC556AA1-008E-79E3-45DB-7AE806EAB396}" dt="2021-06-15T13:43:41.038" v="215"/>
          <ac:spMkLst>
            <pc:docMk/>
            <pc:sldMk cId="4037278622" sldId="273"/>
            <ac:spMk id="2" creationId="{00000000-0000-0000-0000-000000000000}"/>
          </ac:spMkLst>
        </pc:spChg>
        <pc:spChg chg="mod">
          <ac:chgData name="Julie Hayward" userId="S::julie.hayward@uwtsd.ac.uk::ca36735c-1641-450a-978e-fa18b6a40d1b" providerId="AD" clId="Web-{AC556AA1-008E-79E3-45DB-7AE806EAB396}" dt="2021-06-15T13:43:41.038" v="215"/>
          <ac:spMkLst>
            <pc:docMk/>
            <pc:sldMk cId="4037278622" sldId="273"/>
            <ac:spMk id="3" creationId="{00000000-0000-0000-0000-000000000000}"/>
          </ac:spMkLst>
        </pc:spChg>
        <pc:spChg chg="add">
          <ac:chgData name="Julie Hayward" userId="S::julie.hayward@uwtsd.ac.uk::ca36735c-1641-450a-978e-fa18b6a40d1b" providerId="AD" clId="Web-{AC556AA1-008E-79E3-45DB-7AE806EAB396}" dt="2021-06-15T13:43:41.038" v="215"/>
          <ac:spMkLst>
            <pc:docMk/>
            <pc:sldMk cId="4037278622" sldId="273"/>
            <ac:spMk id="8" creationId="{3741B58E-3B65-4A01-A276-975AB2CF8A08}"/>
          </ac:spMkLst>
        </pc:spChg>
        <pc:spChg chg="add">
          <ac:chgData name="Julie Hayward" userId="S::julie.hayward@uwtsd.ac.uk::ca36735c-1641-450a-978e-fa18b6a40d1b" providerId="AD" clId="Web-{AC556AA1-008E-79E3-45DB-7AE806EAB396}" dt="2021-06-15T13:43:41.038" v="215"/>
          <ac:spMkLst>
            <pc:docMk/>
            <pc:sldMk cId="4037278622" sldId="273"/>
            <ac:spMk id="10" creationId="{7AAC67C3-831B-4AB1-A259-DFB839CAFAFC}"/>
          </ac:spMkLst>
        </pc:spChg>
        <pc:spChg chg="add">
          <ac:chgData name="Julie Hayward" userId="S::julie.hayward@uwtsd.ac.uk::ca36735c-1641-450a-978e-fa18b6a40d1b" providerId="AD" clId="Web-{AC556AA1-008E-79E3-45DB-7AE806EAB396}" dt="2021-06-15T13:43:41.038" v="215"/>
          <ac:spMkLst>
            <pc:docMk/>
            <pc:sldMk cId="4037278622" sldId="273"/>
            <ac:spMk id="12" creationId="{054B3F04-9EAC-45C0-B3CE-0387EEA10A0C}"/>
          </ac:spMkLst>
        </pc:spChg>
      </pc:sldChg>
      <pc:sldChg chg="addSp delSp modSp mod setBg">
        <pc:chgData name="Julie Hayward" userId="S::julie.hayward@uwtsd.ac.uk::ca36735c-1641-450a-978e-fa18b6a40d1b" providerId="AD" clId="Web-{AC556AA1-008E-79E3-45DB-7AE806EAB396}" dt="2021-06-15T13:01:09.974" v="185"/>
        <pc:sldMkLst>
          <pc:docMk/>
          <pc:sldMk cId="603980993" sldId="274"/>
        </pc:sldMkLst>
        <pc:spChg chg="mod">
          <ac:chgData name="Julie Hayward" userId="S::julie.hayward@uwtsd.ac.uk::ca36735c-1641-450a-978e-fa18b6a40d1b" providerId="AD" clId="Web-{AC556AA1-008E-79E3-45DB-7AE806EAB396}" dt="2021-06-15T13:01:09.974" v="185"/>
          <ac:spMkLst>
            <pc:docMk/>
            <pc:sldMk cId="603980993" sldId="274"/>
            <ac:spMk id="2" creationId="{00000000-0000-0000-0000-000000000000}"/>
          </ac:spMkLst>
        </pc:spChg>
        <pc:spChg chg="mod ord">
          <ac:chgData name="Julie Hayward" userId="S::julie.hayward@uwtsd.ac.uk::ca36735c-1641-450a-978e-fa18b6a40d1b" providerId="AD" clId="Web-{AC556AA1-008E-79E3-45DB-7AE806EAB396}" dt="2021-06-15T13:01:09.974" v="185"/>
          <ac:spMkLst>
            <pc:docMk/>
            <pc:sldMk cId="603980993" sldId="274"/>
            <ac:spMk id="3" creationId="{00000000-0000-0000-0000-000000000000}"/>
          </ac:spMkLst>
        </pc:spChg>
        <pc:spChg chg="add del mod">
          <ac:chgData name="Julie Hayward" userId="S::julie.hayward@uwtsd.ac.uk::ca36735c-1641-450a-978e-fa18b6a40d1b" providerId="AD" clId="Web-{AC556AA1-008E-79E3-45DB-7AE806EAB396}" dt="2021-06-15T12:57:40.485" v="176"/>
          <ac:spMkLst>
            <pc:docMk/>
            <pc:sldMk cId="603980993" sldId="274"/>
            <ac:spMk id="5" creationId="{AFC6FA42-5D38-4FF3-A5E5-5318F6241B36}"/>
          </ac:spMkLst>
        </pc:spChg>
        <pc:spChg chg="add del mod">
          <ac:chgData name="Julie Hayward" userId="S::julie.hayward@uwtsd.ac.uk::ca36735c-1641-450a-978e-fa18b6a40d1b" providerId="AD" clId="Web-{AC556AA1-008E-79E3-45DB-7AE806EAB396}" dt="2021-06-15T13:01:05.380" v="183"/>
          <ac:spMkLst>
            <pc:docMk/>
            <pc:sldMk cId="603980993" sldId="274"/>
            <ac:spMk id="8" creationId="{41CF8F98-3AD0-45AC-869E-73B265B4C995}"/>
          </ac:spMkLst>
        </pc:spChg>
        <pc:spChg chg="add">
          <ac:chgData name="Julie Hayward" userId="S::julie.hayward@uwtsd.ac.uk::ca36735c-1641-450a-978e-fa18b6a40d1b" providerId="AD" clId="Web-{AC556AA1-008E-79E3-45DB-7AE806EAB396}" dt="2021-06-15T13:01:09.974" v="185"/>
          <ac:spMkLst>
            <pc:docMk/>
            <pc:sldMk cId="603980993" sldId="274"/>
            <ac:spMk id="12" creationId="{2A7C97B8-2379-40E5-A95F-FB5E61A53047}"/>
          </ac:spMkLst>
        </pc:spChg>
        <pc:spChg chg="add">
          <ac:chgData name="Julie Hayward" userId="S::julie.hayward@uwtsd.ac.uk::ca36735c-1641-450a-978e-fa18b6a40d1b" providerId="AD" clId="Web-{AC556AA1-008E-79E3-45DB-7AE806EAB396}" dt="2021-06-15T13:01:09.974" v="185"/>
          <ac:spMkLst>
            <pc:docMk/>
            <pc:sldMk cId="603980993" sldId="274"/>
            <ac:spMk id="16" creationId="{863FF3CE-53DE-41A6-A8DF-EE8A85EDCF39}"/>
          </ac:spMkLst>
        </pc:spChg>
        <pc:spChg chg="add">
          <ac:chgData name="Julie Hayward" userId="S::julie.hayward@uwtsd.ac.uk::ca36735c-1641-450a-978e-fa18b6a40d1b" providerId="AD" clId="Web-{AC556AA1-008E-79E3-45DB-7AE806EAB396}" dt="2021-06-15T13:01:09.974" v="185"/>
          <ac:spMkLst>
            <pc:docMk/>
            <pc:sldMk cId="603980993" sldId="274"/>
            <ac:spMk id="18" creationId="{B0F0D992-B6E9-451D-A97E-B81C761D08DB}"/>
          </ac:spMkLst>
        </pc:spChg>
        <pc:picChg chg="add del mod">
          <ac:chgData name="Julie Hayward" userId="S::julie.hayward@uwtsd.ac.uk::ca36735c-1641-450a-978e-fa18b6a40d1b" providerId="AD" clId="Web-{AC556AA1-008E-79E3-45DB-7AE806EAB396}" dt="2021-06-15T12:58:04.907" v="178"/>
          <ac:picMkLst>
            <pc:docMk/>
            <pc:sldMk cId="603980993" sldId="274"/>
            <ac:picMk id="4" creationId="{DCBFA1DD-270A-412D-B6BF-0ED40DBAD6D7}"/>
          </ac:picMkLst>
        </pc:picChg>
        <pc:picChg chg="add mod">
          <ac:chgData name="Julie Hayward" userId="S::julie.hayward@uwtsd.ac.uk::ca36735c-1641-450a-978e-fa18b6a40d1b" providerId="AD" clId="Web-{AC556AA1-008E-79E3-45DB-7AE806EAB396}" dt="2021-06-15T13:01:09.974" v="185"/>
          <ac:picMkLst>
            <pc:docMk/>
            <pc:sldMk cId="603980993" sldId="274"/>
            <ac:picMk id="7" creationId="{BE583187-3DEC-4497-A1DB-8F6C52C0EC24}"/>
          </ac:picMkLst>
        </pc:picChg>
        <pc:cxnChg chg="add">
          <ac:chgData name="Julie Hayward" userId="S::julie.hayward@uwtsd.ac.uk::ca36735c-1641-450a-978e-fa18b6a40d1b" providerId="AD" clId="Web-{AC556AA1-008E-79E3-45DB-7AE806EAB396}" dt="2021-06-15T13:01:09.974" v="185"/>
          <ac:cxnSpMkLst>
            <pc:docMk/>
            <pc:sldMk cId="603980993" sldId="274"/>
            <ac:cxnSpMk id="14" creationId="{AC29A6B1-EC94-4744-BE48-B764337E95BE}"/>
          </ac:cxnSpMkLst>
        </pc:cxnChg>
      </pc:sldChg>
      <pc:sldChg chg="addSp modSp mod setBg">
        <pc:chgData name="Julie Hayward" userId="S::julie.hayward@uwtsd.ac.uk::ca36735c-1641-450a-978e-fa18b6a40d1b" providerId="AD" clId="Web-{AC556AA1-008E-79E3-45DB-7AE806EAB396}" dt="2021-06-15T13:44:08.181" v="217"/>
        <pc:sldMkLst>
          <pc:docMk/>
          <pc:sldMk cId="3458382096" sldId="275"/>
        </pc:sldMkLst>
        <pc:spChg chg="mod">
          <ac:chgData name="Julie Hayward" userId="S::julie.hayward@uwtsd.ac.uk::ca36735c-1641-450a-978e-fa18b6a40d1b" providerId="AD" clId="Web-{AC556AA1-008E-79E3-45DB-7AE806EAB396}" dt="2021-06-15T13:44:08.181" v="217"/>
          <ac:spMkLst>
            <pc:docMk/>
            <pc:sldMk cId="3458382096" sldId="275"/>
            <ac:spMk id="2" creationId="{00000000-0000-0000-0000-000000000000}"/>
          </ac:spMkLst>
        </pc:spChg>
        <pc:spChg chg="mod">
          <ac:chgData name="Julie Hayward" userId="S::julie.hayward@uwtsd.ac.uk::ca36735c-1641-450a-978e-fa18b6a40d1b" providerId="AD" clId="Web-{AC556AA1-008E-79E3-45DB-7AE806EAB396}" dt="2021-06-15T13:44:08.181" v="217"/>
          <ac:spMkLst>
            <pc:docMk/>
            <pc:sldMk cId="3458382096" sldId="275"/>
            <ac:spMk id="3" creationId="{00000000-0000-0000-0000-000000000000}"/>
          </ac:spMkLst>
        </pc:spChg>
        <pc:spChg chg="add">
          <ac:chgData name="Julie Hayward" userId="S::julie.hayward@uwtsd.ac.uk::ca36735c-1641-450a-978e-fa18b6a40d1b" providerId="AD" clId="Web-{AC556AA1-008E-79E3-45DB-7AE806EAB396}" dt="2021-06-15T13:44:08.181" v="217"/>
          <ac:spMkLst>
            <pc:docMk/>
            <pc:sldMk cId="3458382096" sldId="275"/>
            <ac:spMk id="8" creationId="{3741B58E-3B65-4A01-A276-975AB2CF8A08}"/>
          </ac:spMkLst>
        </pc:spChg>
        <pc:spChg chg="add">
          <ac:chgData name="Julie Hayward" userId="S::julie.hayward@uwtsd.ac.uk::ca36735c-1641-450a-978e-fa18b6a40d1b" providerId="AD" clId="Web-{AC556AA1-008E-79E3-45DB-7AE806EAB396}" dt="2021-06-15T13:44:08.181" v="217"/>
          <ac:spMkLst>
            <pc:docMk/>
            <pc:sldMk cId="3458382096" sldId="275"/>
            <ac:spMk id="10" creationId="{7AAC67C3-831B-4AB1-A259-DFB839CAFAFC}"/>
          </ac:spMkLst>
        </pc:spChg>
        <pc:spChg chg="add">
          <ac:chgData name="Julie Hayward" userId="S::julie.hayward@uwtsd.ac.uk::ca36735c-1641-450a-978e-fa18b6a40d1b" providerId="AD" clId="Web-{AC556AA1-008E-79E3-45DB-7AE806EAB396}" dt="2021-06-15T13:44:08.181" v="217"/>
          <ac:spMkLst>
            <pc:docMk/>
            <pc:sldMk cId="3458382096" sldId="275"/>
            <ac:spMk id="12" creationId="{054B3F04-9EAC-45C0-B3CE-0387EEA10A0C}"/>
          </ac:spMkLst>
        </pc:spChg>
      </pc:sldChg>
      <pc:sldChg chg="addSp delSp modSp mod setBg">
        <pc:chgData name="Julie Hayward" userId="S::julie.hayward@uwtsd.ac.uk::ca36735c-1641-450a-978e-fa18b6a40d1b" providerId="AD" clId="Web-{AC556AA1-008E-79E3-45DB-7AE806EAB396}" dt="2021-06-15T13:02:15.803" v="191"/>
        <pc:sldMkLst>
          <pc:docMk/>
          <pc:sldMk cId="3804365127" sldId="276"/>
        </pc:sldMkLst>
        <pc:spChg chg="mod">
          <ac:chgData name="Julie Hayward" userId="S::julie.hayward@uwtsd.ac.uk::ca36735c-1641-450a-978e-fa18b6a40d1b" providerId="AD" clId="Web-{AC556AA1-008E-79E3-45DB-7AE806EAB396}" dt="2021-06-15T13:02:15.803" v="191"/>
          <ac:spMkLst>
            <pc:docMk/>
            <pc:sldMk cId="3804365127" sldId="276"/>
            <ac:spMk id="2" creationId="{00000000-0000-0000-0000-000000000000}"/>
          </ac:spMkLst>
        </pc:spChg>
        <pc:spChg chg="del">
          <ac:chgData name="Julie Hayward" userId="S::julie.hayward@uwtsd.ac.uk::ca36735c-1641-450a-978e-fa18b6a40d1b" providerId="AD" clId="Web-{AC556AA1-008E-79E3-45DB-7AE806EAB396}" dt="2021-06-15T13:02:15.803" v="191"/>
          <ac:spMkLst>
            <pc:docMk/>
            <pc:sldMk cId="3804365127" sldId="276"/>
            <ac:spMk id="3" creationId="{00000000-0000-0000-0000-000000000000}"/>
          </ac:spMkLst>
        </pc:spChg>
        <pc:spChg chg="add">
          <ac:chgData name="Julie Hayward" userId="S::julie.hayward@uwtsd.ac.uk::ca36735c-1641-450a-978e-fa18b6a40d1b" providerId="AD" clId="Web-{AC556AA1-008E-79E3-45DB-7AE806EAB396}" dt="2021-06-15T13:02:15.803" v="191"/>
          <ac:spMkLst>
            <pc:docMk/>
            <pc:sldMk cId="3804365127" sldId="276"/>
            <ac:spMk id="9" creationId="{3429A099-5CB1-4A20-B64F-4F0562EF3399}"/>
          </ac:spMkLst>
        </pc:spChg>
        <pc:spChg chg="add">
          <ac:chgData name="Julie Hayward" userId="S::julie.hayward@uwtsd.ac.uk::ca36735c-1641-450a-978e-fa18b6a40d1b" providerId="AD" clId="Web-{AC556AA1-008E-79E3-45DB-7AE806EAB396}" dt="2021-06-15T13:02:15.803" v="191"/>
          <ac:spMkLst>
            <pc:docMk/>
            <pc:sldMk cId="3804365127" sldId="276"/>
            <ac:spMk id="11" creationId="{087C0A89-7FB3-43F8-9DE3-0177E3E27B4C}"/>
          </ac:spMkLst>
        </pc:spChg>
        <pc:spChg chg="add">
          <ac:chgData name="Julie Hayward" userId="S::julie.hayward@uwtsd.ac.uk::ca36735c-1641-450a-978e-fa18b6a40d1b" providerId="AD" clId="Web-{AC556AA1-008E-79E3-45DB-7AE806EAB396}" dt="2021-06-15T13:02:15.803" v="191"/>
          <ac:spMkLst>
            <pc:docMk/>
            <pc:sldMk cId="3804365127" sldId="276"/>
            <ac:spMk id="13" creationId="{399F4DD4-CC07-42A8-8AF8-069654F1A9E1}"/>
          </ac:spMkLst>
        </pc:spChg>
        <pc:graphicFrameChg chg="add">
          <ac:chgData name="Julie Hayward" userId="S::julie.hayward@uwtsd.ac.uk::ca36735c-1641-450a-978e-fa18b6a40d1b" providerId="AD" clId="Web-{AC556AA1-008E-79E3-45DB-7AE806EAB396}" dt="2021-06-15T13:02:15.803" v="191"/>
          <ac:graphicFrameMkLst>
            <pc:docMk/>
            <pc:sldMk cId="3804365127" sldId="276"/>
            <ac:graphicFrameMk id="5" creationId="{F156C4CF-454E-4782-8999-4AA71B5D8085}"/>
          </ac:graphicFrameMkLst>
        </pc:graphicFrameChg>
      </pc:sldChg>
      <pc:sldChg chg="addSp delSp modSp mod setBg">
        <pc:chgData name="Julie Hayward" userId="S::julie.hayward@uwtsd.ac.uk::ca36735c-1641-450a-978e-fa18b6a40d1b" providerId="AD" clId="Web-{AC556AA1-008E-79E3-45DB-7AE806EAB396}" dt="2021-06-15T13:43:56.039" v="216"/>
        <pc:sldMkLst>
          <pc:docMk/>
          <pc:sldMk cId="3805318678" sldId="277"/>
        </pc:sldMkLst>
        <pc:spChg chg="mod">
          <ac:chgData name="Julie Hayward" userId="S::julie.hayward@uwtsd.ac.uk::ca36735c-1641-450a-978e-fa18b6a40d1b" providerId="AD" clId="Web-{AC556AA1-008E-79E3-45DB-7AE806EAB396}" dt="2021-06-15T13:43:56.039" v="216"/>
          <ac:spMkLst>
            <pc:docMk/>
            <pc:sldMk cId="3805318678" sldId="277"/>
            <ac:spMk id="2" creationId="{00000000-0000-0000-0000-000000000000}"/>
          </ac:spMkLst>
        </pc:spChg>
        <pc:spChg chg="del mod">
          <ac:chgData name="Julie Hayward" userId="S::julie.hayward@uwtsd.ac.uk::ca36735c-1641-450a-978e-fa18b6a40d1b" providerId="AD" clId="Web-{AC556AA1-008E-79E3-45DB-7AE806EAB396}" dt="2021-06-15T13:43:56.039" v="216"/>
          <ac:spMkLst>
            <pc:docMk/>
            <pc:sldMk cId="3805318678" sldId="277"/>
            <ac:spMk id="3" creationId="{00000000-0000-0000-0000-000000000000}"/>
          </ac:spMkLst>
        </pc:spChg>
        <pc:graphicFrameChg chg="add">
          <ac:chgData name="Julie Hayward" userId="S::julie.hayward@uwtsd.ac.uk::ca36735c-1641-450a-978e-fa18b6a40d1b" providerId="AD" clId="Web-{AC556AA1-008E-79E3-45DB-7AE806EAB396}" dt="2021-06-15T13:43:56.039" v="216"/>
          <ac:graphicFrameMkLst>
            <pc:docMk/>
            <pc:sldMk cId="3805318678" sldId="277"/>
            <ac:graphicFrameMk id="5" creationId="{4AA64F04-0232-47B9-A6ED-B603773882C2}"/>
          </ac:graphicFrameMkLst>
        </pc:graphicFrameChg>
      </pc:sldChg>
      <pc:sldChg chg="addSp modSp mod setBg addAnim">
        <pc:chgData name="Julie Hayward" userId="S::julie.hayward@uwtsd.ac.uk::ca36735c-1641-450a-978e-fa18b6a40d1b" providerId="AD" clId="Web-{AC556AA1-008E-79E3-45DB-7AE806EAB396}" dt="2021-06-15T13:45:28.513" v="225"/>
        <pc:sldMkLst>
          <pc:docMk/>
          <pc:sldMk cId="866074607" sldId="278"/>
        </pc:sldMkLst>
        <pc:spChg chg="mod">
          <ac:chgData name="Julie Hayward" userId="S::julie.hayward@uwtsd.ac.uk::ca36735c-1641-450a-978e-fa18b6a40d1b" providerId="AD" clId="Web-{AC556AA1-008E-79E3-45DB-7AE806EAB396}" dt="2021-06-15T13:45:28.513" v="224"/>
          <ac:spMkLst>
            <pc:docMk/>
            <pc:sldMk cId="866074607" sldId="278"/>
            <ac:spMk id="2" creationId="{00000000-0000-0000-0000-000000000000}"/>
          </ac:spMkLst>
        </pc:spChg>
        <pc:spChg chg="mod">
          <ac:chgData name="Julie Hayward" userId="S::julie.hayward@uwtsd.ac.uk::ca36735c-1641-450a-978e-fa18b6a40d1b" providerId="AD" clId="Web-{AC556AA1-008E-79E3-45DB-7AE806EAB396}" dt="2021-06-15T13:45:28.513" v="224"/>
          <ac:spMkLst>
            <pc:docMk/>
            <pc:sldMk cId="866074607" sldId="278"/>
            <ac:spMk id="5" creationId="{00000000-0000-0000-0000-000000000000}"/>
          </ac:spMkLst>
        </pc:spChg>
        <pc:spChg chg="add">
          <ac:chgData name="Julie Hayward" userId="S::julie.hayward@uwtsd.ac.uk::ca36735c-1641-450a-978e-fa18b6a40d1b" providerId="AD" clId="Web-{AC556AA1-008E-79E3-45DB-7AE806EAB396}" dt="2021-06-15T13:45:28.513" v="224"/>
          <ac:spMkLst>
            <pc:docMk/>
            <pc:sldMk cId="866074607" sldId="278"/>
            <ac:spMk id="10" creationId="{B7E8701A-52DB-48A6-ABEB-1008F5773023}"/>
          </ac:spMkLst>
        </pc:spChg>
        <pc:spChg chg="add">
          <ac:chgData name="Julie Hayward" userId="S::julie.hayward@uwtsd.ac.uk::ca36735c-1641-450a-978e-fa18b6a40d1b" providerId="AD" clId="Web-{AC556AA1-008E-79E3-45DB-7AE806EAB396}" dt="2021-06-15T13:45:28.513" v="224"/>
          <ac:spMkLst>
            <pc:docMk/>
            <pc:sldMk cId="866074607" sldId="278"/>
            <ac:spMk id="14" creationId="{458918AB-02A8-4827-97BF-BE020E1C374E}"/>
          </ac:spMkLst>
        </pc:spChg>
        <pc:spChg chg="add">
          <ac:chgData name="Julie Hayward" userId="S::julie.hayward@uwtsd.ac.uk::ca36735c-1641-450a-978e-fa18b6a40d1b" providerId="AD" clId="Web-{AC556AA1-008E-79E3-45DB-7AE806EAB396}" dt="2021-06-15T13:45:28.513" v="224"/>
          <ac:spMkLst>
            <pc:docMk/>
            <pc:sldMk cId="866074607" sldId="278"/>
            <ac:spMk id="16" creationId="{709283AE-A8E0-48B5-BEA3-B27BC6C67319}"/>
          </ac:spMkLst>
        </pc:spChg>
        <pc:picChg chg="mod">
          <ac:chgData name="Julie Hayward" userId="S::julie.hayward@uwtsd.ac.uk::ca36735c-1641-450a-978e-fa18b6a40d1b" providerId="AD" clId="Web-{AC556AA1-008E-79E3-45DB-7AE806EAB396}" dt="2021-06-15T13:45:28.513" v="224"/>
          <ac:picMkLst>
            <pc:docMk/>
            <pc:sldMk cId="866074607" sldId="278"/>
            <ac:picMk id="4" creationId="{00000000-0000-0000-0000-000000000000}"/>
          </ac:picMkLst>
        </pc:picChg>
        <pc:cxnChg chg="add">
          <ac:chgData name="Julie Hayward" userId="S::julie.hayward@uwtsd.ac.uk::ca36735c-1641-450a-978e-fa18b6a40d1b" providerId="AD" clId="Web-{AC556AA1-008E-79E3-45DB-7AE806EAB396}" dt="2021-06-15T13:45:28.513" v="224"/>
          <ac:cxnSpMkLst>
            <pc:docMk/>
            <pc:sldMk cId="866074607" sldId="278"/>
            <ac:cxnSpMk id="12" creationId="{64447A81-05CC-48FD-9B4C-32CC9D0B01E4}"/>
          </ac:cxnSpMkLst>
        </pc:cxnChg>
      </pc:sldChg>
      <pc:sldChg chg="modNotes">
        <pc:chgData name="Julie Hayward" userId="S::julie.hayward@uwtsd.ac.uk::ca36735c-1641-450a-978e-fa18b6a40d1b" providerId="AD" clId="Web-{AC556AA1-008E-79E3-45DB-7AE806EAB396}" dt="2021-06-15T13:46:34.158" v="232"/>
        <pc:sldMkLst>
          <pc:docMk/>
          <pc:sldMk cId="2670208035" sldId="279"/>
        </pc:sldMkLst>
      </pc:sldChg>
      <pc:sldChg chg="addSp delSp modSp new mod setBg">
        <pc:chgData name="Julie Hayward" userId="S::julie.hayward@uwtsd.ac.uk::ca36735c-1641-450a-978e-fa18b6a40d1b" providerId="AD" clId="Web-{AC556AA1-008E-79E3-45DB-7AE806EAB396}" dt="2021-06-15T12:52:29.744" v="147"/>
        <pc:sldMkLst>
          <pc:docMk/>
          <pc:sldMk cId="1411962745" sldId="280"/>
        </pc:sldMkLst>
        <pc:spChg chg="mod">
          <ac:chgData name="Julie Hayward" userId="S::julie.hayward@uwtsd.ac.uk::ca36735c-1641-450a-978e-fa18b6a40d1b" providerId="AD" clId="Web-{AC556AA1-008E-79E3-45DB-7AE806EAB396}" dt="2021-06-15T12:52:29.744" v="147"/>
          <ac:spMkLst>
            <pc:docMk/>
            <pc:sldMk cId="1411962745" sldId="280"/>
            <ac:spMk id="2" creationId="{D57FA06E-26D6-4EC3-9D04-BE078CDE03DA}"/>
          </ac:spMkLst>
        </pc:spChg>
        <pc:spChg chg="del mod">
          <ac:chgData name="Julie Hayward" userId="S::julie.hayward@uwtsd.ac.uk::ca36735c-1641-450a-978e-fa18b6a40d1b" providerId="AD" clId="Web-{AC556AA1-008E-79E3-45DB-7AE806EAB396}" dt="2021-06-15T12:52:29.744" v="147"/>
          <ac:spMkLst>
            <pc:docMk/>
            <pc:sldMk cId="1411962745" sldId="280"/>
            <ac:spMk id="3" creationId="{D786F283-3E0E-4935-9262-5125CD20CCDB}"/>
          </ac:spMkLst>
        </pc:spChg>
        <pc:graphicFrameChg chg="add">
          <ac:chgData name="Julie Hayward" userId="S::julie.hayward@uwtsd.ac.uk::ca36735c-1641-450a-978e-fa18b6a40d1b" providerId="AD" clId="Web-{AC556AA1-008E-79E3-45DB-7AE806EAB396}" dt="2021-06-15T12:52:29.744" v="147"/>
          <ac:graphicFrameMkLst>
            <pc:docMk/>
            <pc:sldMk cId="1411962745" sldId="280"/>
            <ac:graphicFrameMk id="5" creationId="{AA3373B9-0E88-4834-B1E7-413BC81B73EB}"/>
          </ac:graphicFrameMkLst>
        </pc:graphicFrame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ata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3.png"/><Relationship Id="rId7" Type="http://schemas.openxmlformats.org/officeDocument/2006/relationships/image" Target="../media/image19.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3.png"/><Relationship Id="rId7" Type="http://schemas.openxmlformats.org/officeDocument/2006/relationships/image" Target="../media/image19.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dgm:fillClrLst>
    <dgm:linClrLst meth="repeat">
      <a:schemeClr val="lt1">
        <a:alpha val="0"/>
      </a:schemeClr>
    </dgm:linClrLst>
    <dgm:effectClrLst/>
    <dgm:txLinClrLst/>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236FFAEF-33FD-417B-B342-E902324700F2}" type="doc">
      <dgm:prSet loTypeId="urn:microsoft.com/office/officeart/2016/7/layout/LinearBlockProcessNumbered" loCatId="process" qsTypeId="urn:microsoft.com/office/officeart/2005/8/quickstyle/simple1" qsCatId="simple" csTypeId="urn:microsoft.com/office/officeart/2005/8/colors/colorful2" csCatId="colorful"/>
      <dgm:spPr/>
      <dgm:t>
        <a:bodyPr/>
        <a:lstStyle/>
        <a:p>
          <a:endParaRPr lang="en-US"/>
        </a:p>
      </dgm:t>
    </dgm:pt>
    <dgm:pt modelId="{37CC8903-B9A0-43C9-B016-EA1EDE36FB82}">
      <dgm:prSet/>
      <dgm:spPr/>
      <dgm:t>
        <a:bodyPr/>
        <a:lstStyle/>
        <a:p>
          <a:r>
            <a:rPr lang="en-GB"/>
            <a:t>Define Actor Network Theory.</a:t>
          </a:r>
          <a:endParaRPr lang="en-US"/>
        </a:p>
      </dgm:t>
    </dgm:pt>
    <dgm:pt modelId="{ED4C0D72-A1E1-4B9E-BCD4-EECE97696D20}" type="parTrans" cxnId="{D5A131B2-2F38-42D0-A460-0FBD6672493D}">
      <dgm:prSet/>
      <dgm:spPr/>
      <dgm:t>
        <a:bodyPr/>
        <a:lstStyle/>
        <a:p>
          <a:endParaRPr lang="en-US"/>
        </a:p>
      </dgm:t>
    </dgm:pt>
    <dgm:pt modelId="{038A7DBB-5208-4FD3-862E-E0FC4F417FF7}" type="sibTrans" cxnId="{D5A131B2-2F38-42D0-A460-0FBD6672493D}">
      <dgm:prSet phldrT="01" phldr="0"/>
      <dgm:spPr/>
      <dgm:t>
        <a:bodyPr/>
        <a:lstStyle/>
        <a:p>
          <a:r>
            <a:rPr lang="en-US"/>
            <a:t>01</a:t>
          </a:r>
        </a:p>
      </dgm:t>
    </dgm:pt>
    <dgm:pt modelId="{AD9C4449-FE60-4A64-B38A-7CCAA4FA5103}">
      <dgm:prSet/>
      <dgm:spPr/>
      <dgm:t>
        <a:bodyPr/>
        <a:lstStyle/>
        <a:p>
          <a:r>
            <a:rPr lang="en-GB"/>
            <a:t>Apply ANT to systems we are familiar with. </a:t>
          </a:r>
          <a:endParaRPr lang="en-US"/>
        </a:p>
      </dgm:t>
    </dgm:pt>
    <dgm:pt modelId="{307B6636-B1A9-40BA-B513-E61AA8FBDB2A}" type="parTrans" cxnId="{C97F2011-4038-4ECE-8CB6-C2F2096976FF}">
      <dgm:prSet/>
      <dgm:spPr/>
      <dgm:t>
        <a:bodyPr/>
        <a:lstStyle/>
        <a:p>
          <a:endParaRPr lang="en-US"/>
        </a:p>
      </dgm:t>
    </dgm:pt>
    <dgm:pt modelId="{495D2249-26C4-4B72-8828-43DE5319995B}" type="sibTrans" cxnId="{C97F2011-4038-4ECE-8CB6-C2F2096976FF}">
      <dgm:prSet phldrT="02" phldr="0"/>
      <dgm:spPr/>
      <dgm:t>
        <a:bodyPr/>
        <a:lstStyle/>
        <a:p>
          <a:r>
            <a:rPr lang="en-US"/>
            <a:t>02</a:t>
          </a:r>
        </a:p>
      </dgm:t>
    </dgm:pt>
    <dgm:pt modelId="{A6F705AE-5F80-452F-A5BE-FD548DD5CF9F}">
      <dgm:prSet/>
      <dgm:spPr/>
      <dgm:t>
        <a:bodyPr/>
        <a:lstStyle/>
        <a:p>
          <a:r>
            <a:rPr lang="en-GB"/>
            <a:t>Consider our identity as infomed by ANT.</a:t>
          </a:r>
          <a:endParaRPr lang="en-US"/>
        </a:p>
      </dgm:t>
    </dgm:pt>
    <dgm:pt modelId="{0B77C805-CFE4-4455-ABBC-3C0EEE361CA6}" type="parTrans" cxnId="{CCEE5DFC-BFA6-41FD-86C6-7792DEB662F5}">
      <dgm:prSet/>
      <dgm:spPr/>
      <dgm:t>
        <a:bodyPr/>
        <a:lstStyle/>
        <a:p>
          <a:endParaRPr lang="en-US"/>
        </a:p>
      </dgm:t>
    </dgm:pt>
    <dgm:pt modelId="{945BFCDC-3CE9-4CBA-B995-3D6378B4372B}" type="sibTrans" cxnId="{CCEE5DFC-BFA6-41FD-86C6-7792DEB662F5}">
      <dgm:prSet phldrT="03" phldr="0"/>
      <dgm:spPr/>
      <dgm:t>
        <a:bodyPr/>
        <a:lstStyle/>
        <a:p>
          <a:r>
            <a:rPr lang="en-US"/>
            <a:t>03</a:t>
          </a:r>
        </a:p>
      </dgm:t>
    </dgm:pt>
    <dgm:pt modelId="{4ED7980C-935B-4A36-9F76-A0656E74DA63}">
      <dgm:prSet/>
      <dgm:spPr/>
      <dgm:t>
        <a:bodyPr/>
        <a:lstStyle/>
        <a:p>
          <a:r>
            <a:rPr lang="en-GB"/>
            <a:t>Review the possibility of non-human agency.</a:t>
          </a:r>
          <a:endParaRPr lang="en-US"/>
        </a:p>
      </dgm:t>
    </dgm:pt>
    <dgm:pt modelId="{2BA56BC1-43EA-4C61-9906-BC480E0687C4}" type="parTrans" cxnId="{967F3B5A-85C4-4FE3-9EE2-B4B159AD4A8A}">
      <dgm:prSet/>
      <dgm:spPr/>
      <dgm:t>
        <a:bodyPr/>
        <a:lstStyle/>
        <a:p>
          <a:endParaRPr lang="en-US"/>
        </a:p>
      </dgm:t>
    </dgm:pt>
    <dgm:pt modelId="{4B218EB4-6523-4CAD-8308-267502D87967}" type="sibTrans" cxnId="{967F3B5A-85C4-4FE3-9EE2-B4B159AD4A8A}">
      <dgm:prSet phldrT="04" phldr="0"/>
      <dgm:spPr/>
      <dgm:t>
        <a:bodyPr/>
        <a:lstStyle/>
        <a:p>
          <a:r>
            <a:rPr lang="en-US"/>
            <a:t>04</a:t>
          </a:r>
        </a:p>
      </dgm:t>
    </dgm:pt>
    <dgm:pt modelId="{02037540-0148-4C94-9BDE-235D12EDF86D}">
      <dgm:prSet/>
      <dgm:spPr/>
      <dgm:t>
        <a:bodyPr/>
        <a:lstStyle/>
        <a:p>
          <a:r>
            <a:rPr lang="en-GB"/>
            <a:t>Apply ANT to leadership and research. </a:t>
          </a:r>
          <a:endParaRPr lang="en-US"/>
        </a:p>
      </dgm:t>
    </dgm:pt>
    <dgm:pt modelId="{3B16730B-10F9-4339-8F6F-E520CF9D2F8D}" type="parTrans" cxnId="{80451F06-0141-427F-832C-5554B60DCB9D}">
      <dgm:prSet/>
      <dgm:spPr/>
      <dgm:t>
        <a:bodyPr/>
        <a:lstStyle/>
        <a:p>
          <a:endParaRPr lang="en-US"/>
        </a:p>
      </dgm:t>
    </dgm:pt>
    <dgm:pt modelId="{743BAB0A-40CF-4510-BDBC-88E0718E23FF}" type="sibTrans" cxnId="{80451F06-0141-427F-832C-5554B60DCB9D}">
      <dgm:prSet phldrT="05" phldr="0"/>
      <dgm:spPr/>
      <dgm:t>
        <a:bodyPr/>
        <a:lstStyle/>
        <a:p>
          <a:r>
            <a:rPr lang="en-US"/>
            <a:t>05</a:t>
          </a:r>
        </a:p>
      </dgm:t>
    </dgm:pt>
    <dgm:pt modelId="{83BB8439-29FE-4781-BB96-7959ACD94FFF}" type="pres">
      <dgm:prSet presAssocID="{236FFAEF-33FD-417B-B342-E902324700F2}" presName="Name0" presStyleCnt="0">
        <dgm:presLayoutVars>
          <dgm:animLvl val="lvl"/>
          <dgm:resizeHandles val="exact"/>
        </dgm:presLayoutVars>
      </dgm:prSet>
      <dgm:spPr/>
    </dgm:pt>
    <dgm:pt modelId="{1E825368-E272-45A6-9F7C-2AE7F12C0228}" type="pres">
      <dgm:prSet presAssocID="{37CC8903-B9A0-43C9-B016-EA1EDE36FB82}" presName="compositeNode" presStyleCnt="0">
        <dgm:presLayoutVars>
          <dgm:bulletEnabled val="1"/>
        </dgm:presLayoutVars>
      </dgm:prSet>
      <dgm:spPr/>
    </dgm:pt>
    <dgm:pt modelId="{14505A3E-9122-4ED1-8378-4B4D365F060A}" type="pres">
      <dgm:prSet presAssocID="{37CC8903-B9A0-43C9-B016-EA1EDE36FB82}" presName="bgRect" presStyleLbl="alignNode1" presStyleIdx="0" presStyleCnt="5"/>
      <dgm:spPr/>
    </dgm:pt>
    <dgm:pt modelId="{28E83CEA-40A9-4DC9-9C7A-FC3154BB528A}" type="pres">
      <dgm:prSet presAssocID="{038A7DBB-5208-4FD3-862E-E0FC4F417FF7}" presName="sibTransNodeRect" presStyleLbl="alignNode1" presStyleIdx="0" presStyleCnt="5">
        <dgm:presLayoutVars>
          <dgm:chMax val="0"/>
          <dgm:bulletEnabled val="1"/>
        </dgm:presLayoutVars>
      </dgm:prSet>
      <dgm:spPr/>
    </dgm:pt>
    <dgm:pt modelId="{BC7018DC-5CDF-4F8E-B3AE-5090A7C459A2}" type="pres">
      <dgm:prSet presAssocID="{37CC8903-B9A0-43C9-B016-EA1EDE36FB82}" presName="nodeRect" presStyleLbl="alignNode1" presStyleIdx="0" presStyleCnt="5">
        <dgm:presLayoutVars>
          <dgm:bulletEnabled val="1"/>
        </dgm:presLayoutVars>
      </dgm:prSet>
      <dgm:spPr/>
    </dgm:pt>
    <dgm:pt modelId="{439B6FB8-2553-4FA5-B545-BE001E11944F}" type="pres">
      <dgm:prSet presAssocID="{038A7DBB-5208-4FD3-862E-E0FC4F417FF7}" presName="sibTrans" presStyleCnt="0"/>
      <dgm:spPr/>
    </dgm:pt>
    <dgm:pt modelId="{1A8503C6-C6DC-450C-BA3B-28215BF971C2}" type="pres">
      <dgm:prSet presAssocID="{AD9C4449-FE60-4A64-B38A-7CCAA4FA5103}" presName="compositeNode" presStyleCnt="0">
        <dgm:presLayoutVars>
          <dgm:bulletEnabled val="1"/>
        </dgm:presLayoutVars>
      </dgm:prSet>
      <dgm:spPr/>
    </dgm:pt>
    <dgm:pt modelId="{66DDCA65-91E8-4087-875D-103C31AC8F7D}" type="pres">
      <dgm:prSet presAssocID="{AD9C4449-FE60-4A64-B38A-7CCAA4FA5103}" presName="bgRect" presStyleLbl="alignNode1" presStyleIdx="1" presStyleCnt="5"/>
      <dgm:spPr/>
    </dgm:pt>
    <dgm:pt modelId="{E87763E9-7064-4909-8CE9-F481479D3743}" type="pres">
      <dgm:prSet presAssocID="{495D2249-26C4-4B72-8828-43DE5319995B}" presName="sibTransNodeRect" presStyleLbl="alignNode1" presStyleIdx="1" presStyleCnt="5">
        <dgm:presLayoutVars>
          <dgm:chMax val="0"/>
          <dgm:bulletEnabled val="1"/>
        </dgm:presLayoutVars>
      </dgm:prSet>
      <dgm:spPr/>
    </dgm:pt>
    <dgm:pt modelId="{017D0A34-8C91-46CE-86C8-93C66D04D1DC}" type="pres">
      <dgm:prSet presAssocID="{AD9C4449-FE60-4A64-B38A-7CCAA4FA5103}" presName="nodeRect" presStyleLbl="alignNode1" presStyleIdx="1" presStyleCnt="5">
        <dgm:presLayoutVars>
          <dgm:bulletEnabled val="1"/>
        </dgm:presLayoutVars>
      </dgm:prSet>
      <dgm:spPr/>
    </dgm:pt>
    <dgm:pt modelId="{E24B3402-26B9-4284-B538-8A7F0868880F}" type="pres">
      <dgm:prSet presAssocID="{495D2249-26C4-4B72-8828-43DE5319995B}" presName="sibTrans" presStyleCnt="0"/>
      <dgm:spPr/>
    </dgm:pt>
    <dgm:pt modelId="{C5BF7446-80A4-4A25-9196-19A26C517BD2}" type="pres">
      <dgm:prSet presAssocID="{A6F705AE-5F80-452F-A5BE-FD548DD5CF9F}" presName="compositeNode" presStyleCnt="0">
        <dgm:presLayoutVars>
          <dgm:bulletEnabled val="1"/>
        </dgm:presLayoutVars>
      </dgm:prSet>
      <dgm:spPr/>
    </dgm:pt>
    <dgm:pt modelId="{493955E7-5385-44F0-A70A-2E6C23B27C20}" type="pres">
      <dgm:prSet presAssocID="{A6F705AE-5F80-452F-A5BE-FD548DD5CF9F}" presName="bgRect" presStyleLbl="alignNode1" presStyleIdx="2" presStyleCnt="5"/>
      <dgm:spPr/>
    </dgm:pt>
    <dgm:pt modelId="{3BA9934D-BC8D-4D54-BE19-01B5E7C74A7B}" type="pres">
      <dgm:prSet presAssocID="{945BFCDC-3CE9-4CBA-B995-3D6378B4372B}" presName="sibTransNodeRect" presStyleLbl="alignNode1" presStyleIdx="2" presStyleCnt="5">
        <dgm:presLayoutVars>
          <dgm:chMax val="0"/>
          <dgm:bulletEnabled val="1"/>
        </dgm:presLayoutVars>
      </dgm:prSet>
      <dgm:spPr/>
    </dgm:pt>
    <dgm:pt modelId="{928F830F-A8FB-432F-9AA0-4EB4A1311B72}" type="pres">
      <dgm:prSet presAssocID="{A6F705AE-5F80-452F-A5BE-FD548DD5CF9F}" presName="nodeRect" presStyleLbl="alignNode1" presStyleIdx="2" presStyleCnt="5">
        <dgm:presLayoutVars>
          <dgm:bulletEnabled val="1"/>
        </dgm:presLayoutVars>
      </dgm:prSet>
      <dgm:spPr/>
    </dgm:pt>
    <dgm:pt modelId="{68E742D5-9A70-4124-BD40-FEA79F94AFC4}" type="pres">
      <dgm:prSet presAssocID="{945BFCDC-3CE9-4CBA-B995-3D6378B4372B}" presName="sibTrans" presStyleCnt="0"/>
      <dgm:spPr/>
    </dgm:pt>
    <dgm:pt modelId="{090DB2A4-6DDC-44AC-9A4C-62985916F4BA}" type="pres">
      <dgm:prSet presAssocID="{4ED7980C-935B-4A36-9F76-A0656E74DA63}" presName="compositeNode" presStyleCnt="0">
        <dgm:presLayoutVars>
          <dgm:bulletEnabled val="1"/>
        </dgm:presLayoutVars>
      </dgm:prSet>
      <dgm:spPr/>
    </dgm:pt>
    <dgm:pt modelId="{78DE362A-7249-417F-9FB0-0A10611AA34E}" type="pres">
      <dgm:prSet presAssocID="{4ED7980C-935B-4A36-9F76-A0656E74DA63}" presName="bgRect" presStyleLbl="alignNode1" presStyleIdx="3" presStyleCnt="5"/>
      <dgm:spPr/>
    </dgm:pt>
    <dgm:pt modelId="{694179AA-E331-4E86-845B-5726DF24CF62}" type="pres">
      <dgm:prSet presAssocID="{4B218EB4-6523-4CAD-8308-267502D87967}" presName="sibTransNodeRect" presStyleLbl="alignNode1" presStyleIdx="3" presStyleCnt="5">
        <dgm:presLayoutVars>
          <dgm:chMax val="0"/>
          <dgm:bulletEnabled val="1"/>
        </dgm:presLayoutVars>
      </dgm:prSet>
      <dgm:spPr/>
    </dgm:pt>
    <dgm:pt modelId="{9B39EFCE-902D-45AE-BEFD-910DCCE6BEB4}" type="pres">
      <dgm:prSet presAssocID="{4ED7980C-935B-4A36-9F76-A0656E74DA63}" presName="nodeRect" presStyleLbl="alignNode1" presStyleIdx="3" presStyleCnt="5">
        <dgm:presLayoutVars>
          <dgm:bulletEnabled val="1"/>
        </dgm:presLayoutVars>
      </dgm:prSet>
      <dgm:spPr/>
    </dgm:pt>
    <dgm:pt modelId="{A2E29508-9015-4C81-8188-9EF63B458205}" type="pres">
      <dgm:prSet presAssocID="{4B218EB4-6523-4CAD-8308-267502D87967}" presName="sibTrans" presStyleCnt="0"/>
      <dgm:spPr/>
    </dgm:pt>
    <dgm:pt modelId="{CAEA39D1-06C4-49C9-AEF9-4BEA70CC37F7}" type="pres">
      <dgm:prSet presAssocID="{02037540-0148-4C94-9BDE-235D12EDF86D}" presName="compositeNode" presStyleCnt="0">
        <dgm:presLayoutVars>
          <dgm:bulletEnabled val="1"/>
        </dgm:presLayoutVars>
      </dgm:prSet>
      <dgm:spPr/>
    </dgm:pt>
    <dgm:pt modelId="{B9F1F4CB-2282-4276-9829-90BA329B44C7}" type="pres">
      <dgm:prSet presAssocID="{02037540-0148-4C94-9BDE-235D12EDF86D}" presName="bgRect" presStyleLbl="alignNode1" presStyleIdx="4" presStyleCnt="5"/>
      <dgm:spPr/>
    </dgm:pt>
    <dgm:pt modelId="{D90AD991-0C53-40D9-8BAD-FB914691E692}" type="pres">
      <dgm:prSet presAssocID="{743BAB0A-40CF-4510-BDBC-88E0718E23FF}" presName="sibTransNodeRect" presStyleLbl="alignNode1" presStyleIdx="4" presStyleCnt="5">
        <dgm:presLayoutVars>
          <dgm:chMax val="0"/>
          <dgm:bulletEnabled val="1"/>
        </dgm:presLayoutVars>
      </dgm:prSet>
      <dgm:spPr/>
    </dgm:pt>
    <dgm:pt modelId="{7D2A9439-7BE9-48EA-9C31-F1F7AC7E9C95}" type="pres">
      <dgm:prSet presAssocID="{02037540-0148-4C94-9BDE-235D12EDF86D}" presName="nodeRect" presStyleLbl="alignNode1" presStyleIdx="4" presStyleCnt="5">
        <dgm:presLayoutVars>
          <dgm:bulletEnabled val="1"/>
        </dgm:presLayoutVars>
      </dgm:prSet>
      <dgm:spPr/>
    </dgm:pt>
  </dgm:ptLst>
  <dgm:cxnLst>
    <dgm:cxn modelId="{80451F06-0141-427F-832C-5554B60DCB9D}" srcId="{236FFAEF-33FD-417B-B342-E902324700F2}" destId="{02037540-0148-4C94-9BDE-235D12EDF86D}" srcOrd="4" destOrd="0" parTransId="{3B16730B-10F9-4339-8F6F-E520CF9D2F8D}" sibTransId="{743BAB0A-40CF-4510-BDBC-88E0718E23FF}"/>
    <dgm:cxn modelId="{700D370E-6BA1-482A-89BC-9A86A6D8C1A2}" type="presOf" srcId="{4B218EB4-6523-4CAD-8308-267502D87967}" destId="{694179AA-E331-4E86-845B-5726DF24CF62}" srcOrd="0" destOrd="0" presId="urn:microsoft.com/office/officeart/2016/7/layout/LinearBlockProcessNumbered"/>
    <dgm:cxn modelId="{C97F2011-4038-4ECE-8CB6-C2F2096976FF}" srcId="{236FFAEF-33FD-417B-B342-E902324700F2}" destId="{AD9C4449-FE60-4A64-B38A-7CCAA4FA5103}" srcOrd="1" destOrd="0" parTransId="{307B6636-B1A9-40BA-B513-E61AA8FBDB2A}" sibTransId="{495D2249-26C4-4B72-8828-43DE5319995B}"/>
    <dgm:cxn modelId="{30FE8514-3DBF-4B69-8F74-BC5BD5692996}" type="presOf" srcId="{236FFAEF-33FD-417B-B342-E902324700F2}" destId="{83BB8439-29FE-4781-BB96-7959ACD94FFF}" srcOrd="0" destOrd="0" presId="urn:microsoft.com/office/officeart/2016/7/layout/LinearBlockProcessNumbered"/>
    <dgm:cxn modelId="{E8DEB725-9BD0-42C0-B52D-9273DADA1643}" type="presOf" srcId="{37CC8903-B9A0-43C9-B016-EA1EDE36FB82}" destId="{BC7018DC-5CDF-4F8E-B3AE-5090A7C459A2}" srcOrd="1" destOrd="0" presId="urn:microsoft.com/office/officeart/2016/7/layout/LinearBlockProcessNumbered"/>
    <dgm:cxn modelId="{997F6026-4FBF-4674-B3EE-90FD8ABC762E}" type="presOf" srcId="{A6F705AE-5F80-452F-A5BE-FD548DD5CF9F}" destId="{928F830F-A8FB-432F-9AA0-4EB4A1311B72}" srcOrd="1" destOrd="0" presId="urn:microsoft.com/office/officeart/2016/7/layout/LinearBlockProcessNumbered"/>
    <dgm:cxn modelId="{4AD07964-45A9-4C62-911C-BB499160924D}" type="presOf" srcId="{AD9C4449-FE60-4A64-B38A-7CCAA4FA5103}" destId="{017D0A34-8C91-46CE-86C8-93C66D04D1DC}" srcOrd="1" destOrd="0" presId="urn:microsoft.com/office/officeart/2016/7/layout/LinearBlockProcessNumbered"/>
    <dgm:cxn modelId="{99D46065-6734-40AC-8B90-61B7F3C1E801}" type="presOf" srcId="{4ED7980C-935B-4A36-9F76-A0656E74DA63}" destId="{78DE362A-7249-417F-9FB0-0A10611AA34E}" srcOrd="0" destOrd="0" presId="urn:microsoft.com/office/officeart/2016/7/layout/LinearBlockProcessNumbered"/>
    <dgm:cxn modelId="{C7DEBA48-6F53-437E-8C41-61534B33A071}" type="presOf" srcId="{038A7DBB-5208-4FD3-862E-E0FC4F417FF7}" destId="{28E83CEA-40A9-4DC9-9C7A-FC3154BB528A}" srcOrd="0" destOrd="0" presId="urn:microsoft.com/office/officeart/2016/7/layout/LinearBlockProcessNumbered"/>
    <dgm:cxn modelId="{A2B96757-50DA-4CE1-93E0-E90C6E4264FC}" type="presOf" srcId="{AD9C4449-FE60-4A64-B38A-7CCAA4FA5103}" destId="{66DDCA65-91E8-4087-875D-103C31AC8F7D}" srcOrd="0" destOrd="0" presId="urn:microsoft.com/office/officeart/2016/7/layout/LinearBlockProcessNumbered"/>
    <dgm:cxn modelId="{562CB257-275C-43FB-860A-E1F83CE99BFA}" type="presOf" srcId="{495D2249-26C4-4B72-8828-43DE5319995B}" destId="{E87763E9-7064-4909-8CE9-F481479D3743}" srcOrd="0" destOrd="0" presId="urn:microsoft.com/office/officeart/2016/7/layout/LinearBlockProcessNumbered"/>
    <dgm:cxn modelId="{0C452378-D2EC-448B-973A-EECF0AD45210}" type="presOf" srcId="{37CC8903-B9A0-43C9-B016-EA1EDE36FB82}" destId="{14505A3E-9122-4ED1-8378-4B4D365F060A}" srcOrd="0" destOrd="0" presId="urn:microsoft.com/office/officeart/2016/7/layout/LinearBlockProcessNumbered"/>
    <dgm:cxn modelId="{967F3B5A-85C4-4FE3-9EE2-B4B159AD4A8A}" srcId="{236FFAEF-33FD-417B-B342-E902324700F2}" destId="{4ED7980C-935B-4A36-9F76-A0656E74DA63}" srcOrd="3" destOrd="0" parTransId="{2BA56BC1-43EA-4C61-9906-BC480E0687C4}" sibTransId="{4B218EB4-6523-4CAD-8308-267502D87967}"/>
    <dgm:cxn modelId="{2D736A87-4D23-4DD4-9FFD-AD4A0B5EE7FE}" type="presOf" srcId="{4ED7980C-935B-4A36-9F76-A0656E74DA63}" destId="{9B39EFCE-902D-45AE-BEFD-910DCCE6BEB4}" srcOrd="1" destOrd="0" presId="urn:microsoft.com/office/officeart/2016/7/layout/LinearBlockProcessNumbered"/>
    <dgm:cxn modelId="{D5A131B2-2F38-42D0-A460-0FBD6672493D}" srcId="{236FFAEF-33FD-417B-B342-E902324700F2}" destId="{37CC8903-B9A0-43C9-B016-EA1EDE36FB82}" srcOrd="0" destOrd="0" parTransId="{ED4C0D72-A1E1-4B9E-BCD4-EECE97696D20}" sibTransId="{038A7DBB-5208-4FD3-862E-E0FC4F417FF7}"/>
    <dgm:cxn modelId="{FB6A74CE-387C-4E43-AAD2-44BC8251BD1C}" type="presOf" srcId="{A6F705AE-5F80-452F-A5BE-FD548DD5CF9F}" destId="{493955E7-5385-44F0-A70A-2E6C23B27C20}" srcOrd="0" destOrd="0" presId="urn:microsoft.com/office/officeart/2016/7/layout/LinearBlockProcessNumbered"/>
    <dgm:cxn modelId="{5AA10CE2-BCE1-44FF-AE21-E203C9883910}" type="presOf" srcId="{945BFCDC-3CE9-4CBA-B995-3D6378B4372B}" destId="{3BA9934D-BC8D-4D54-BE19-01B5E7C74A7B}" srcOrd="0" destOrd="0" presId="urn:microsoft.com/office/officeart/2016/7/layout/LinearBlockProcessNumbered"/>
    <dgm:cxn modelId="{8EA492E9-172A-4F52-87FD-9BF7E7C78B6B}" type="presOf" srcId="{02037540-0148-4C94-9BDE-235D12EDF86D}" destId="{B9F1F4CB-2282-4276-9829-90BA329B44C7}" srcOrd="0" destOrd="0" presId="urn:microsoft.com/office/officeart/2016/7/layout/LinearBlockProcessNumbered"/>
    <dgm:cxn modelId="{165F6AF9-0845-49FF-9820-DBDBB4CF37E5}" type="presOf" srcId="{743BAB0A-40CF-4510-BDBC-88E0718E23FF}" destId="{D90AD991-0C53-40D9-8BAD-FB914691E692}" srcOrd="0" destOrd="0" presId="urn:microsoft.com/office/officeart/2016/7/layout/LinearBlockProcessNumbered"/>
    <dgm:cxn modelId="{8B9484FB-2AD8-4F55-B767-1D987093F963}" type="presOf" srcId="{02037540-0148-4C94-9BDE-235D12EDF86D}" destId="{7D2A9439-7BE9-48EA-9C31-F1F7AC7E9C95}" srcOrd="1" destOrd="0" presId="urn:microsoft.com/office/officeart/2016/7/layout/LinearBlockProcessNumbered"/>
    <dgm:cxn modelId="{CCEE5DFC-BFA6-41FD-86C6-7792DEB662F5}" srcId="{236FFAEF-33FD-417B-B342-E902324700F2}" destId="{A6F705AE-5F80-452F-A5BE-FD548DD5CF9F}" srcOrd="2" destOrd="0" parTransId="{0B77C805-CFE4-4455-ABBC-3C0EEE361CA6}" sibTransId="{945BFCDC-3CE9-4CBA-B995-3D6378B4372B}"/>
    <dgm:cxn modelId="{DF28A7B8-C57E-441C-8C7B-24991F9C7ED8}" type="presParOf" srcId="{83BB8439-29FE-4781-BB96-7959ACD94FFF}" destId="{1E825368-E272-45A6-9F7C-2AE7F12C0228}" srcOrd="0" destOrd="0" presId="urn:microsoft.com/office/officeart/2016/7/layout/LinearBlockProcessNumbered"/>
    <dgm:cxn modelId="{AA020A13-2C57-476A-A7D4-8AFB2AACFDFF}" type="presParOf" srcId="{1E825368-E272-45A6-9F7C-2AE7F12C0228}" destId="{14505A3E-9122-4ED1-8378-4B4D365F060A}" srcOrd="0" destOrd="0" presId="urn:microsoft.com/office/officeart/2016/7/layout/LinearBlockProcessNumbered"/>
    <dgm:cxn modelId="{DA450828-BA29-487D-A021-71F6C8373655}" type="presParOf" srcId="{1E825368-E272-45A6-9F7C-2AE7F12C0228}" destId="{28E83CEA-40A9-4DC9-9C7A-FC3154BB528A}" srcOrd="1" destOrd="0" presId="urn:microsoft.com/office/officeart/2016/7/layout/LinearBlockProcessNumbered"/>
    <dgm:cxn modelId="{12B5941A-9CDC-4AD8-BA1B-845B7017307D}" type="presParOf" srcId="{1E825368-E272-45A6-9F7C-2AE7F12C0228}" destId="{BC7018DC-5CDF-4F8E-B3AE-5090A7C459A2}" srcOrd="2" destOrd="0" presId="urn:microsoft.com/office/officeart/2016/7/layout/LinearBlockProcessNumbered"/>
    <dgm:cxn modelId="{3CB6B6CF-A48B-4067-92BE-F0E3F94E24FC}" type="presParOf" srcId="{83BB8439-29FE-4781-BB96-7959ACD94FFF}" destId="{439B6FB8-2553-4FA5-B545-BE001E11944F}" srcOrd="1" destOrd="0" presId="urn:microsoft.com/office/officeart/2016/7/layout/LinearBlockProcessNumbered"/>
    <dgm:cxn modelId="{627B0CFA-4E49-4E6E-AB10-3950FEADF82F}" type="presParOf" srcId="{83BB8439-29FE-4781-BB96-7959ACD94FFF}" destId="{1A8503C6-C6DC-450C-BA3B-28215BF971C2}" srcOrd="2" destOrd="0" presId="urn:microsoft.com/office/officeart/2016/7/layout/LinearBlockProcessNumbered"/>
    <dgm:cxn modelId="{AEAF3F85-A4D9-4909-9952-6F445D87A628}" type="presParOf" srcId="{1A8503C6-C6DC-450C-BA3B-28215BF971C2}" destId="{66DDCA65-91E8-4087-875D-103C31AC8F7D}" srcOrd="0" destOrd="0" presId="urn:microsoft.com/office/officeart/2016/7/layout/LinearBlockProcessNumbered"/>
    <dgm:cxn modelId="{8BD7DC05-C01F-45C6-9BFA-DD46BB58F25A}" type="presParOf" srcId="{1A8503C6-C6DC-450C-BA3B-28215BF971C2}" destId="{E87763E9-7064-4909-8CE9-F481479D3743}" srcOrd="1" destOrd="0" presId="urn:microsoft.com/office/officeart/2016/7/layout/LinearBlockProcessNumbered"/>
    <dgm:cxn modelId="{CBBCC615-D29E-42CC-ABBF-17662FD58644}" type="presParOf" srcId="{1A8503C6-C6DC-450C-BA3B-28215BF971C2}" destId="{017D0A34-8C91-46CE-86C8-93C66D04D1DC}" srcOrd="2" destOrd="0" presId="urn:microsoft.com/office/officeart/2016/7/layout/LinearBlockProcessNumbered"/>
    <dgm:cxn modelId="{F363410C-55F9-4858-9F41-65A0B8BBD127}" type="presParOf" srcId="{83BB8439-29FE-4781-BB96-7959ACD94FFF}" destId="{E24B3402-26B9-4284-B538-8A7F0868880F}" srcOrd="3" destOrd="0" presId="urn:microsoft.com/office/officeart/2016/7/layout/LinearBlockProcessNumbered"/>
    <dgm:cxn modelId="{3B52457E-F96F-47CB-9017-A819710AFCD4}" type="presParOf" srcId="{83BB8439-29FE-4781-BB96-7959ACD94FFF}" destId="{C5BF7446-80A4-4A25-9196-19A26C517BD2}" srcOrd="4" destOrd="0" presId="urn:microsoft.com/office/officeart/2016/7/layout/LinearBlockProcessNumbered"/>
    <dgm:cxn modelId="{245D3FA8-FB81-4CA6-B3D5-4BF435FBD131}" type="presParOf" srcId="{C5BF7446-80A4-4A25-9196-19A26C517BD2}" destId="{493955E7-5385-44F0-A70A-2E6C23B27C20}" srcOrd="0" destOrd="0" presId="urn:microsoft.com/office/officeart/2016/7/layout/LinearBlockProcessNumbered"/>
    <dgm:cxn modelId="{323CFAB9-CC80-4192-AFCB-90CB8C1532A6}" type="presParOf" srcId="{C5BF7446-80A4-4A25-9196-19A26C517BD2}" destId="{3BA9934D-BC8D-4D54-BE19-01B5E7C74A7B}" srcOrd="1" destOrd="0" presId="urn:microsoft.com/office/officeart/2016/7/layout/LinearBlockProcessNumbered"/>
    <dgm:cxn modelId="{83A67FF9-904A-45EA-BE50-3D7584993F5D}" type="presParOf" srcId="{C5BF7446-80A4-4A25-9196-19A26C517BD2}" destId="{928F830F-A8FB-432F-9AA0-4EB4A1311B72}" srcOrd="2" destOrd="0" presId="urn:microsoft.com/office/officeart/2016/7/layout/LinearBlockProcessNumbered"/>
    <dgm:cxn modelId="{380A3120-541B-4175-8156-EC2468E0022E}" type="presParOf" srcId="{83BB8439-29FE-4781-BB96-7959ACD94FFF}" destId="{68E742D5-9A70-4124-BD40-FEA79F94AFC4}" srcOrd="5" destOrd="0" presId="urn:microsoft.com/office/officeart/2016/7/layout/LinearBlockProcessNumbered"/>
    <dgm:cxn modelId="{AA83FF91-391D-4C56-85C3-37A1AC5AC2DA}" type="presParOf" srcId="{83BB8439-29FE-4781-BB96-7959ACD94FFF}" destId="{090DB2A4-6DDC-44AC-9A4C-62985916F4BA}" srcOrd="6" destOrd="0" presId="urn:microsoft.com/office/officeart/2016/7/layout/LinearBlockProcessNumbered"/>
    <dgm:cxn modelId="{BC6FADA6-608C-41F4-839C-71B01739CC88}" type="presParOf" srcId="{090DB2A4-6DDC-44AC-9A4C-62985916F4BA}" destId="{78DE362A-7249-417F-9FB0-0A10611AA34E}" srcOrd="0" destOrd="0" presId="urn:microsoft.com/office/officeart/2016/7/layout/LinearBlockProcessNumbered"/>
    <dgm:cxn modelId="{0DC23D1B-13E7-43B2-A8EB-6B0ACB9C65BC}" type="presParOf" srcId="{090DB2A4-6DDC-44AC-9A4C-62985916F4BA}" destId="{694179AA-E331-4E86-845B-5726DF24CF62}" srcOrd="1" destOrd="0" presId="urn:microsoft.com/office/officeart/2016/7/layout/LinearBlockProcessNumbered"/>
    <dgm:cxn modelId="{06844674-1927-4B36-8F7F-623E39523AA6}" type="presParOf" srcId="{090DB2A4-6DDC-44AC-9A4C-62985916F4BA}" destId="{9B39EFCE-902D-45AE-BEFD-910DCCE6BEB4}" srcOrd="2" destOrd="0" presId="urn:microsoft.com/office/officeart/2016/7/layout/LinearBlockProcessNumbered"/>
    <dgm:cxn modelId="{07542F2D-DD1E-499D-846F-92F58A21CC54}" type="presParOf" srcId="{83BB8439-29FE-4781-BB96-7959ACD94FFF}" destId="{A2E29508-9015-4C81-8188-9EF63B458205}" srcOrd="7" destOrd="0" presId="urn:microsoft.com/office/officeart/2016/7/layout/LinearBlockProcessNumbered"/>
    <dgm:cxn modelId="{449FE3F1-88C9-44C5-89CA-12C76E9EBC2B}" type="presParOf" srcId="{83BB8439-29FE-4781-BB96-7959ACD94FFF}" destId="{CAEA39D1-06C4-49C9-AEF9-4BEA70CC37F7}" srcOrd="8" destOrd="0" presId="urn:microsoft.com/office/officeart/2016/7/layout/LinearBlockProcessNumbered"/>
    <dgm:cxn modelId="{06F2A9EC-E686-44E6-928C-CA6D6B5A530E}" type="presParOf" srcId="{CAEA39D1-06C4-49C9-AEF9-4BEA70CC37F7}" destId="{B9F1F4CB-2282-4276-9829-90BA329B44C7}" srcOrd="0" destOrd="0" presId="urn:microsoft.com/office/officeart/2016/7/layout/LinearBlockProcessNumbered"/>
    <dgm:cxn modelId="{7D9856AD-4455-48A2-ACDF-668D34649DC2}" type="presParOf" srcId="{CAEA39D1-06C4-49C9-AEF9-4BEA70CC37F7}" destId="{D90AD991-0C53-40D9-8BAD-FB914691E692}" srcOrd="1" destOrd="0" presId="urn:microsoft.com/office/officeart/2016/7/layout/LinearBlockProcessNumbered"/>
    <dgm:cxn modelId="{716D0B6E-E0A7-4F45-BE2F-34B3121CD28B}" type="presParOf" srcId="{CAEA39D1-06C4-49C9-AEF9-4BEA70CC37F7}" destId="{7D2A9439-7BE9-48EA-9C31-F1F7AC7E9C95}"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E6594B-80B3-4F13-958F-7F6CA2E708F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C7B1DE8B-7B25-4BEE-936E-4ACDDCDB7A53}">
      <dgm:prSet/>
      <dgm:spPr/>
      <dgm:t>
        <a:bodyPr/>
        <a:lstStyle/>
        <a:p>
          <a:r>
            <a:rPr lang="en-GB"/>
            <a:t>Problematization – to raise issues about an actor’s identity and interests.  By establishing that an actors interests are not being met, an actant can enrol that actor to a project through which those interests can be realised.</a:t>
          </a:r>
        </a:p>
      </dgm:t>
    </dgm:pt>
    <dgm:pt modelId="{C0B04B1D-B412-4C1B-AE22-F0A0661B56AC}" type="parTrans" cxnId="{AE8D89DB-F3CE-46EE-907B-F1A97601AE52}">
      <dgm:prSet/>
      <dgm:spPr/>
      <dgm:t>
        <a:bodyPr/>
        <a:lstStyle/>
        <a:p>
          <a:endParaRPr lang="en-US"/>
        </a:p>
      </dgm:t>
    </dgm:pt>
    <dgm:pt modelId="{D9DEC7A7-CEEC-41E4-A73C-61EC1F29F647}" type="sibTrans" cxnId="{AE8D89DB-F3CE-46EE-907B-F1A97601AE52}">
      <dgm:prSet/>
      <dgm:spPr/>
      <dgm:t>
        <a:bodyPr/>
        <a:lstStyle/>
        <a:p>
          <a:endParaRPr lang="en-US"/>
        </a:p>
      </dgm:t>
    </dgm:pt>
    <dgm:pt modelId="{6D50FA2D-9434-4BB6-89FE-2FF5A3EEC0B5}">
      <dgm:prSet/>
      <dgm:spPr/>
      <dgm:t>
        <a:bodyPr/>
        <a:lstStyle/>
        <a:p>
          <a:r>
            <a:rPr lang="en-GB"/>
            <a:t>Interessement – Practices that an actor employs to impose and stabilise a particular identity on other actors. </a:t>
          </a:r>
          <a:endParaRPr lang="en-US"/>
        </a:p>
      </dgm:t>
    </dgm:pt>
    <dgm:pt modelId="{30634E15-5887-463C-A74A-9499278D94ED}" type="parTrans" cxnId="{977481B6-56D7-4946-A8B8-DF4C00BD7492}">
      <dgm:prSet/>
      <dgm:spPr/>
      <dgm:t>
        <a:bodyPr/>
        <a:lstStyle/>
        <a:p>
          <a:endParaRPr lang="en-US"/>
        </a:p>
      </dgm:t>
    </dgm:pt>
    <dgm:pt modelId="{66321556-556F-47EC-952D-2BD7FFC43C2C}" type="sibTrans" cxnId="{977481B6-56D7-4946-A8B8-DF4C00BD7492}">
      <dgm:prSet/>
      <dgm:spPr/>
      <dgm:t>
        <a:bodyPr/>
        <a:lstStyle/>
        <a:p>
          <a:endParaRPr lang="en-US"/>
        </a:p>
      </dgm:t>
    </dgm:pt>
    <dgm:pt modelId="{644DB2D2-AD02-4CE9-80DD-67F2F2CEAA64}">
      <dgm:prSet/>
      <dgm:spPr/>
      <dgm:t>
        <a:bodyPr/>
        <a:lstStyle/>
        <a:p>
          <a:r>
            <a:rPr lang="en-GB"/>
            <a:t>Enrolment  - The successful placing in to designated roles of given entities. By translating the interests of these entities they are disassociated form previous relations and placed into new ones so they can perform appropriately within the network.</a:t>
          </a:r>
          <a:endParaRPr lang="en-US"/>
        </a:p>
      </dgm:t>
    </dgm:pt>
    <dgm:pt modelId="{FCE3FDFB-70DA-463B-8EC7-CB048EB36B17}" type="parTrans" cxnId="{B15C9FC2-74E3-4348-8B1E-364532731E0F}">
      <dgm:prSet/>
      <dgm:spPr/>
      <dgm:t>
        <a:bodyPr/>
        <a:lstStyle/>
        <a:p>
          <a:endParaRPr lang="en-US"/>
        </a:p>
      </dgm:t>
    </dgm:pt>
    <dgm:pt modelId="{66833D12-83E6-44A3-83F6-9458976436B8}" type="sibTrans" cxnId="{B15C9FC2-74E3-4348-8B1E-364532731E0F}">
      <dgm:prSet/>
      <dgm:spPr/>
      <dgm:t>
        <a:bodyPr/>
        <a:lstStyle/>
        <a:p>
          <a:endParaRPr lang="en-US"/>
        </a:p>
      </dgm:t>
    </dgm:pt>
    <dgm:pt modelId="{78D4E48C-33FA-4427-91CB-47A05BAB7DCF}">
      <dgm:prSet/>
      <dgm:spPr/>
      <dgm:t>
        <a:bodyPr/>
        <a:lstStyle/>
        <a:p>
          <a:r>
            <a:rPr lang="en-GB"/>
            <a:t>Mobilization - the actor network becomes durable and the relations between actors become irreversible allowing the network to behave as if it were a single actor, a black-box (Latour, 1987)</a:t>
          </a:r>
          <a:endParaRPr lang="en-US"/>
        </a:p>
      </dgm:t>
    </dgm:pt>
    <dgm:pt modelId="{B2684211-CF37-4418-B2A0-674063F8B8BC}" type="parTrans" cxnId="{A057A9A7-1F4A-4A99-ADD3-8C1F38B20AA3}">
      <dgm:prSet/>
      <dgm:spPr/>
      <dgm:t>
        <a:bodyPr/>
        <a:lstStyle/>
        <a:p>
          <a:endParaRPr lang="en-US"/>
        </a:p>
      </dgm:t>
    </dgm:pt>
    <dgm:pt modelId="{D3C6366D-A794-427C-AA42-0BF707AA6B81}" type="sibTrans" cxnId="{A057A9A7-1F4A-4A99-ADD3-8C1F38B20AA3}">
      <dgm:prSet/>
      <dgm:spPr/>
      <dgm:t>
        <a:bodyPr/>
        <a:lstStyle/>
        <a:p>
          <a:endParaRPr lang="en-US"/>
        </a:p>
      </dgm:t>
    </dgm:pt>
    <dgm:pt modelId="{A37E8484-C5EB-4F9E-8A37-A2ED8204F265}" type="pres">
      <dgm:prSet presAssocID="{28E6594B-80B3-4F13-958F-7F6CA2E708F7}" presName="linear" presStyleCnt="0">
        <dgm:presLayoutVars>
          <dgm:animLvl val="lvl"/>
          <dgm:resizeHandles val="exact"/>
        </dgm:presLayoutVars>
      </dgm:prSet>
      <dgm:spPr/>
    </dgm:pt>
    <dgm:pt modelId="{B2B45DD1-5185-438C-A939-782EE1A547E3}" type="pres">
      <dgm:prSet presAssocID="{C7B1DE8B-7B25-4BEE-936E-4ACDDCDB7A53}" presName="parentText" presStyleLbl="node1" presStyleIdx="0" presStyleCnt="4">
        <dgm:presLayoutVars>
          <dgm:chMax val="0"/>
          <dgm:bulletEnabled val="1"/>
        </dgm:presLayoutVars>
      </dgm:prSet>
      <dgm:spPr/>
    </dgm:pt>
    <dgm:pt modelId="{C628AEFE-3970-41D3-AC0B-B1135FC9B1A6}" type="pres">
      <dgm:prSet presAssocID="{D9DEC7A7-CEEC-41E4-A73C-61EC1F29F647}" presName="spacer" presStyleCnt="0"/>
      <dgm:spPr/>
    </dgm:pt>
    <dgm:pt modelId="{35760383-AA9C-4AD8-BAA9-8456631996AC}" type="pres">
      <dgm:prSet presAssocID="{6D50FA2D-9434-4BB6-89FE-2FF5A3EEC0B5}" presName="parentText" presStyleLbl="node1" presStyleIdx="1" presStyleCnt="4">
        <dgm:presLayoutVars>
          <dgm:chMax val="0"/>
          <dgm:bulletEnabled val="1"/>
        </dgm:presLayoutVars>
      </dgm:prSet>
      <dgm:spPr/>
    </dgm:pt>
    <dgm:pt modelId="{25A9A8D3-86F0-4B80-9A83-7A6CBADC6079}" type="pres">
      <dgm:prSet presAssocID="{66321556-556F-47EC-952D-2BD7FFC43C2C}" presName="spacer" presStyleCnt="0"/>
      <dgm:spPr/>
    </dgm:pt>
    <dgm:pt modelId="{A8E8DD49-E86C-46CA-ABB4-7C4E1A6D9A0B}" type="pres">
      <dgm:prSet presAssocID="{644DB2D2-AD02-4CE9-80DD-67F2F2CEAA64}" presName="parentText" presStyleLbl="node1" presStyleIdx="2" presStyleCnt="4">
        <dgm:presLayoutVars>
          <dgm:chMax val="0"/>
          <dgm:bulletEnabled val="1"/>
        </dgm:presLayoutVars>
      </dgm:prSet>
      <dgm:spPr/>
    </dgm:pt>
    <dgm:pt modelId="{4C4FE714-AFF0-4B63-A61B-554FB862D2BB}" type="pres">
      <dgm:prSet presAssocID="{66833D12-83E6-44A3-83F6-9458976436B8}" presName="spacer" presStyleCnt="0"/>
      <dgm:spPr/>
    </dgm:pt>
    <dgm:pt modelId="{18F687B6-AAB0-468A-A006-8CC9D7331742}" type="pres">
      <dgm:prSet presAssocID="{78D4E48C-33FA-4427-91CB-47A05BAB7DCF}" presName="parentText" presStyleLbl="node1" presStyleIdx="3" presStyleCnt="4">
        <dgm:presLayoutVars>
          <dgm:chMax val="0"/>
          <dgm:bulletEnabled val="1"/>
        </dgm:presLayoutVars>
      </dgm:prSet>
      <dgm:spPr/>
    </dgm:pt>
  </dgm:ptLst>
  <dgm:cxnLst>
    <dgm:cxn modelId="{EB700920-BE5A-43BE-83AB-964352787A6C}" type="presOf" srcId="{28E6594B-80B3-4F13-958F-7F6CA2E708F7}" destId="{A37E8484-C5EB-4F9E-8A37-A2ED8204F265}" srcOrd="0" destOrd="0" presId="urn:microsoft.com/office/officeart/2005/8/layout/vList2"/>
    <dgm:cxn modelId="{9B4A1E27-8599-45DE-9237-395AF39A2123}" type="presOf" srcId="{C7B1DE8B-7B25-4BEE-936E-4ACDDCDB7A53}" destId="{B2B45DD1-5185-438C-A939-782EE1A547E3}" srcOrd="0" destOrd="0" presId="urn:microsoft.com/office/officeart/2005/8/layout/vList2"/>
    <dgm:cxn modelId="{893C0A51-220E-401E-A4BA-3063588F78A1}" type="presOf" srcId="{78D4E48C-33FA-4427-91CB-47A05BAB7DCF}" destId="{18F687B6-AAB0-468A-A006-8CC9D7331742}" srcOrd="0" destOrd="0" presId="urn:microsoft.com/office/officeart/2005/8/layout/vList2"/>
    <dgm:cxn modelId="{EA1FEB9D-0C44-4D65-A317-5476FB7DF6AB}" type="presOf" srcId="{644DB2D2-AD02-4CE9-80DD-67F2F2CEAA64}" destId="{A8E8DD49-E86C-46CA-ABB4-7C4E1A6D9A0B}" srcOrd="0" destOrd="0" presId="urn:microsoft.com/office/officeart/2005/8/layout/vList2"/>
    <dgm:cxn modelId="{A057A9A7-1F4A-4A99-ADD3-8C1F38B20AA3}" srcId="{28E6594B-80B3-4F13-958F-7F6CA2E708F7}" destId="{78D4E48C-33FA-4427-91CB-47A05BAB7DCF}" srcOrd="3" destOrd="0" parTransId="{B2684211-CF37-4418-B2A0-674063F8B8BC}" sibTransId="{D3C6366D-A794-427C-AA42-0BF707AA6B81}"/>
    <dgm:cxn modelId="{977481B6-56D7-4946-A8B8-DF4C00BD7492}" srcId="{28E6594B-80B3-4F13-958F-7F6CA2E708F7}" destId="{6D50FA2D-9434-4BB6-89FE-2FF5A3EEC0B5}" srcOrd="1" destOrd="0" parTransId="{30634E15-5887-463C-A74A-9499278D94ED}" sibTransId="{66321556-556F-47EC-952D-2BD7FFC43C2C}"/>
    <dgm:cxn modelId="{B15C9FC2-74E3-4348-8B1E-364532731E0F}" srcId="{28E6594B-80B3-4F13-958F-7F6CA2E708F7}" destId="{644DB2D2-AD02-4CE9-80DD-67F2F2CEAA64}" srcOrd="2" destOrd="0" parTransId="{FCE3FDFB-70DA-463B-8EC7-CB048EB36B17}" sibTransId="{66833D12-83E6-44A3-83F6-9458976436B8}"/>
    <dgm:cxn modelId="{AE8D89DB-F3CE-46EE-907B-F1A97601AE52}" srcId="{28E6594B-80B3-4F13-958F-7F6CA2E708F7}" destId="{C7B1DE8B-7B25-4BEE-936E-4ACDDCDB7A53}" srcOrd="0" destOrd="0" parTransId="{C0B04B1D-B412-4C1B-AE22-F0A0661B56AC}" sibTransId="{D9DEC7A7-CEEC-41E4-A73C-61EC1F29F647}"/>
    <dgm:cxn modelId="{353F19EB-FAF0-4B94-9F72-B7FA567538B2}" type="presOf" srcId="{6D50FA2D-9434-4BB6-89FE-2FF5A3EEC0B5}" destId="{35760383-AA9C-4AD8-BAA9-8456631996AC}" srcOrd="0" destOrd="0" presId="urn:microsoft.com/office/officeart/2005/8/layout/vList2"/>
    <dgm:cxn modelId="{3F3F0BA2-2992-4382-B5E9-64E259065112}" type="presParOf" srcId="{A37E8484-C5EB-4F9E-8A37-A2ED8204F265}" destId="{B2B45DD1-5185-438C-A939-782EE1A547E3}" srcOrd="0" destOrd="0" presId="urn:microsoft.com/office/officeart/2005/8/layout/vList2"/>
    <dgm:cxn modelId="{74E9DBE2-1557-479E-8922-BA1DFCA37F6D}" type="presParOf" srcId="{A37E8484-C5EB-4F9E-8A37-A2ED8204F265}" destId="{C628AEFE-3970-41D3-AC0B-B1135FC9B1A6}" srcOrd="1" destOrd="0" presId="urn:microsoft.com/office/officeart/2005/8/layout/vList2"/>
    <dgm:cxn modelId="{D50A0EDD-C5A7-48CD-96C0-C61DA3D27306}" type="presParOf" srcId="{A37E8484-C5EB-4F9E-8A37-A2ED8204F265}" destId="{35760383-AA9C-4AD8-BAA9-8456631996AC}" srcOrd="2" destOrd="0" presId="urn:microsoft.com/office/officeart/2005/8/layout/vList2"/>
    <dgm:cxn modelId="{E732326A-95AB-4B68-8C91-E72F65AE6D80}" type="presParOf" srcId="{A37E8484-C5EB-4F9E-8A37-A2ED8204F265}" destId="{25A9A8D3-86F0-4B80-9A83-7A6CBADC6079}" srcOrd="3" destOrd="0" presId="urn:microsoft.com/office/officeart/2005/8/layout/vList2"/>
    <dgm:cxn modelId="{AAC2D7E1-A9CE-4910-A426-3FF5CCA34772}" type="presParOf" srcId="{A37E8484-C5EB-4F9E-8A37-A2ED8204F265}" destId="{A8E8DD49-E86C-46CA-ABB4-7C4E1A6D9A0B}" srcOrd="4" destOrd="0" presId="urn:microsoft.com/office/officeart/2005/8/layout/vList2"/>
    <dgm:cxn modelId="{2DAD53B8-21CD-4B70-8784-2CE249C654FE}" type="presParOf" srcId="{A37E8484-C5EB-4F9E-8A37-A2ED8204F265}" destId="{4C4FE714-AFF0-4B63-A61B-554FB862D2BB}" srcOrd="5" destOrd="0" presId="urn:microsoft.com/office/officeart/2005/8/layout/vList2"/>
    <dgm:cxn modelId="{23C20305-B467-474E-903F-450413137219}" type="presParOf" srcId="{A37E8484-C5EB-4F9E-8A37-A2ED8204F265}" destId="{18F687B6-AAB0-468A-A006-8CC9D733174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ED728B-FD62-4B12-AC12-FF3A953C6E73}" type="doc">
      <dgm:prSet loTypeId="urn:microsoft.com/office/officeart/2018/2/layout/IconCircleList" loCatId="icon" qsTypeId="urn:microsoft.com/office/officeart/2005/8/quickstyle/simple1" qsCatId="simple" csTypeId="urn:microsoft.com/office/officeart/2018/5/colors/Iconchunking_neutralicon_accent2_2" csCatId="accent2" phldr="1"/>
      <dgm:spPr/>
      <dgm:t>
        <a:bodyPr/>
        <a:lstStyle/>
        <a:p>
          <a:endParaRPr lang="en-US"/>
        </a:p>
      </dgm:t>
    </dgm:pt>
    <dgm:pt modelId="{83D15356-BE51-4779-8A87-91F8FA2E0C6E}">
      <dgm:prSet/>
      <dgm:spPr/>
      <dgm:t>
        <a:bodyPr/>
        <a:lstStyle/>
        <a:p>
          <a:pPr>
            <a:lnSpc>
              <a:spcPct val="100000"/>
            </a:lnSpc>
          </a:pPr>
          <a:r>
            <a:rPr lang="en-GB"/>
            <a:t>Problematization – Workers do not perform to accepted standards and the current performance management process does not have the desired outcomes?</a:t>
          </a:r>
        </a:p>
      </dgm:t>
    </dgm:pt>
    <dgm:pt modelId="{AF0D6E81-F34A-4E84-A58D-C2441AD83F50}" type="parTrans" cxnId="{EC6581EC-17C9-4503-9E9F-194017AC6255}">
      <dgm:prSet/>
      <dgm:spPr/>
      <dgm:t>
        <a:bodyPr/>
        <a:lstStyle/>
        <a:p>
          <a:endParaRPr lang="en-US"/>
        </a:p>
      </dgm:t>
    </dgm:pt>
    <dgm:pt modelId="{DAC991AF-A39B-4F1C-AC6B-0FB3CDE9E19A}" type="sibTrans" cxnId="{EC6581EC-17C9-4503-9E9F-194017AC6255}">
      <dgm:prSet/>
      <dgm:spPr/>
      <dgm:t>
        <a:bodyPr/>
        <a:lstStyle/>
        <a:p>
          <a:pPr>
            <a:lnSpc>
              <a:spcPct val="100000"/>
            </a:lnSpc>
          </a:pPr>
          <a:endParaRPr lang="en-US"/>
        </a:p>
      </dgm:t>
    </dgm:pt>
    <dgm:pt modelId="{75FCE836-BC23-4345-95C6-B71C4EAEF0F3}">
      <dgm:prSet/>
      <dgm:spPr/>
      <dgm:t>
        <a:bodyPr/>
        <a:lstStyle/>
        <a:p>
          <a:pPr>
            <a:lnSpc>
              <a:spcPct val="100000"/>
            </a:lnSpc>
          </a:pPr>
          <a:r>
            <a:rPr lang="en-GB"/>
            <a:t>Interessement – My research has demonstrated workers and managers do not value the existing process. It is poorly adopted and considered ineffective. I have an idea for a new approach which I have evidence is  more effective and which utilises wearable technology.</a:t>
          </a:r>
          <a:endParaRPr lang="en-US"/>
        </a:p>
      </dgm:t>
    </dgm:pt>
    <dgm:pt modelId="{A2C04F7C-632B-48F9-9457-ACC4BCF7FB5F}" type="parTrans" cxnId="{CE778D38-D525-49EA-8C84-51C1C81D03FC}">
      <dgm:prSet/>
      <dgm:spPr/>
      <dgm:t>
        <a:bodyPr/>
        <a:lstStyle/>
        <a:p>
          <a:endParaRPr lang="en-US"/>
        </a:p>
      </dgm:t>
    </dgm:pt>
    <dgm:pt modelId="{7589D858-4C56-4C20-A871-7839F3926E53}" type="sibTrans" cxnId="{CE778D38-D525-49EA-8C84-51C1C81D03FC}">
      <dgm:prSet/>
      <dgm:spPr/>
      <dgm:t>
        <a:bodyPr/>
        <a:lstStyle/>
        <a:p>
          <a:pPr>
            <a:lnSpc>
              <a:spcPct val="100000"/>
            </a:lnSpc>
          </a:pPr>
          <a:endParaRPr lang="en-US"/>
        </a:p>
      </dgm:t>
    </dgm:pt>
    <dgm:pt modelId="{887B0D6B-5C58-42E6-A3DB-1BD7C07B26B6}">
      <dgm:prSet/>
      <dgm:spPr/>
      <dgm:t>
        <a:bodyPr/>
        <a:lstStyle/>
        <a:p>
          <a:pPr>
            <a:lnSpc>
              <a:spcPct val="100000"/>
            </a:lnSpc>
          </a:pPr>
          <a:r>
            <a:rPr lang="en-GB"/>
            <a:t>Enrolment  - The new network includes the wearable technology and the interface between it the workers and the managers.  It also contains multiple reports and feedback loops for the managers which need to be translated by a data scientist who also becomes part of the network. </a:t>
          </a:r>
          <a:endParaRPr lang="en-US"/>
        </a:p>
      </dgm:t>
    </dgm:pt>
    <dgm:pt modelId="{3AB58B2A-73A5-4A00-BB8F-2C8492EB6440}" type="parTrans" cxnId="{3AE90B96-ED3C-4EE0-93B7-007D433DFA65}">
      <dgm:prSet/>
      <dgm:spPr/>
      <dgm:t>
        <a:bodyPr/>
        <a:lstStyle/>
        <a:p>
          <a:endParaRPr lang="en-US"/>
        </a:p>
      </dgm:t>
    </dgm:pt>
    <dgm:pt modelId="{9E684255-3DAE-4B2E-A080-2D4418E70A4C}" type="sibTrans" cxnId="{3AE90B96-ED3C-4EE0-93B7-007D433DFA65}">
      <dgm:prSet/>
      <dgm:spPr/>
      <dgm:t>
        <a:bodyPr/>
        <a:lstStyle/>
        <a:p>
          <a:pPr>
            <a:lnSpc>
              <a:spcPct val="100000"/>
            </a:lnSpc>
          </a:pPr>
          <a:endParaRPr lang="en-US"/>
        </a:p>
      </dgm:t>
    </dgm:pt>
    <dgm:pt modelId="{C0685460-3A57-4B24-9E52-148C4E945786}">
      <dgm:prSet/>
      <dgm:spPr/>
      <dgm:t>
        <a:bodyPr/>
        <a:lstStyle/>
        <a:p>
          <a:pPr>
            <a:lnSpc>
              <a:spcPct val="100000"/>
            </a:lnSpc>
          </a:pPr>
          <a:r>
            <a:rPr lang="en-GB"/>
            <a:t>Mobilization – The technology becomes accepted and is an invisible part of the organisational system.</a:t>
          </a:r>
          <a:endParaRPr lang="en-US"/>
        </a:p>
      </dgm:t>
    </dgm:pt>
    <dgm:pt modelId="{A7B47418-2F01-4444-B15E-EBD17C112135}" type="parTrans" cxnId="{0C2E336F-0F30-415C-8553-1935E5A6DE5E}">
      <dgm:prSet/>
      <dgm:spPr/>
      <dgm:t>
        <a:bodyPr/>
        <a:lstStyle/>
        <a:p>
          <a:endParaRPr lang="en-US"/>
        </a:p>
      </dgm:t>
    </dgm:pt>
    <dgm:pt modelId="{E41982C3-8573-4539-B025-D78B7A2298F4}" type="sibTrans" cxnId="{0C2E336F-0F30-415C-8553-1935E5A6DE5E}">
      <dgm:prSet/>
      <dgm:spPr/>
      <dgm:t>
        <a:bodyPr/>
        <a:lstStyle/>
        <a:p>
          <a:endParaRPr lang="en-US"/>
        </a:p>
      </dgm:t>
    </dgm:pt>
    <dgm:pt modelId="{6440FE39-5305-41C5-B7B6-0F0D6E35CDCD}" type="pres">
      <dgm:prSet presAssocID="{ACED728B-FD62-4B12-AC12-FF3A953C6E73}" presName="root" presStyleCnt="0">
        <dgm:presLayoutVars>
          <dgm:dir/>
          <dgm:resizeHandles val="exact"/>
        </dgm:presLayoutVars>
      </dgm:prSet>
      <dgm:spPr/>
    </dgm:pt>
    <dgm:pt modelId="{44B6AB02-DEE6-4091-BA55-4F11A10A1D86}" type="pres">
      <dgm:prSet presAssocID="{ACED728B-FD62-4B12-AC12-FF3A953C6E73}" presName="container" presStyleCnt="0">
        <dgm:presLayoutVars>
          <dgm:dir/>
          <dgm:resizeHandles val="exact"/>
        </dgm:presLayoutVars>
      </dgm:prSet>
      <dgm:spPr/>
    </dgm:pt>
    <dgm:pt modelId="{F392BD56-93DB-403F-A168-C4F1924C3423}" type="pres">
      <dgm:prSet presAssocID="{83D15356-BE51-4779-8A87-91F8FA2E0C6E}" presName="compNode" presStyleCnt="0"/>
      <dgm:spPr/>
    </dgm:pt>
    <dgm:pt modelId="{DA4536BB-2572-4FBE-B1CA-38C2E900A1FC}" type="pres">
      <dgm:prSet presAssocID="{83D15356-BE51-4779-8A87-91F8FA2E0C6E}" presName="iconBgRect" presStyleLbl="bgShp" presStyleIdx="0" presStyleCnt="4"/>
      <dgm:spPr/>
    </dgm:pt>
    <dgm:pt modelId="{9257C110-369E-47CE-B7FE-7904F1CEB111}" type="pres">
      <dgm:prSet presAssocID="{83D15356-BE51-4779-8A87-91F8FA2E0C6E}" presName="iconRect" presStyleLbl="node1" presStyleIdx="0" presStyleCnt="4"/>
      <dgm:spPr>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Iceberg with solid fill"/>
        </a:ext>
      </dgm:extLst>
    </dgm:pt>
    <dgm:pt modelId="{7895BE4F-03ED-43B4-A5D3-27FD89997DA2}" type="pres">
      <dgm:prSet presAssocID="{83D15356-BE51-4779-8A87-91F8FA2E0C6E}" presName="spaceRect" presStyleCnt="0"/>
      <dgm:spPr/>
    </dgm:pt>
    <dgm:pt modelId="{5361669E-9D14-4D97-8373-BE089C732CA5}" type="pres">
      <dgm:prSet presAssocID="{83D15356-BE51-4779-8A87-91F8FA2E0C6E}" presName="textRect" presStyleLbl="revTx" presStyleIdx="0" presStyleCnt="4">
        <dgm:presLayoutVars>
          <dgm:chMax val="1"/>
          <dgm:chPref val="1"/>
        </dgm:presLayoutVars>
      </dgm:prSet>
      <dgm:spPr/>
    </dgm:pt>
    <dgm:pt modelId="{11AD0AA8-3B3B-4729-B24F-47A0D53E33D7}" type="pres">
      <dgm:prSet presAssocID="{DAC991AF-A39B-4F1C-AC6B-0FB3CDE9E19A}" presName="sibTrans" presStyleLbl="sibTrans2D1" presStyleIdx="0" presStyleCnt="0"/>
      <dgm:spPr/>
    </dgm:pt>
    <dgm:pt modelId="{3C529543-64A9-450A-B286-EE4F3FB98746}" type="pres">
      <dgm:prSet presAssocID="{75FCE836-BC23-4345-95C6-B71C4EAEF0F3}" presName="compNode" presStyleCnt="0"/>
      <dgm:spPr/>
    </dgm:pt>
    <dgm:pt modelId="{9BD43048-EF40-437C-9B92-B63E5D87B2F1}" type="pres">
      <dgm:prSet presAssocID="{75FCE836-BC23-4345-95C6-B71C4EAEF0F3}" presName="iconBgRect" presStyleLbl="bgShp" presStyleIdx="1" presStyleCnt="4"/>
      <dgm:spPr/>
    </dgm:pt>
    <dgm:pt modelId="{621B79D5-F1F1-4B13-A3EE-4A8AC79C3CB9}" type="pres">
      <dgm:prSet presAssocID="{75FCE836-BC23-4345-95C6-B71C4EAEF0F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16B0883A-449D-48B6-83B8-5AD74D366747}" type="pres">
      <dgm:prSet presAssocID="{75FCE836-BC23-4345-95C6-B71C4EAEF0F3}" presName="spaceRect" presStyleCnt="0"/>
      <dgm:spPr/>
    </dgm:pt>
    <dgm:pt modelId="{CF9893DB-9066-4374-B765-44F11A7406BE}" type="pres">
      <dgm:prSet presAssocID="{75FCE836-BC23-4345-95C6-B71C4EAEF0F3}" presName="textRect" presStyleLbl="revTx" presStyleIdx="1" presStyleCnt="4">
        <dgm:presLayoutVars>
          <dgm:chMax val="1"/>
          <dgm:chPref val="1"/>
        </dgm:presLayoutVars>
      </dgm:prSet>
      <dgm:spPr/>
    </dgm:pt>
    <dgm:pt modelId="{91D27676-0D42-42A8-B3F0-4435F48308BB}" type="pres">
      <dgm:prSet presAssocID="{7589D858-4C56-4C20-A871-7839F3926E53}" presName="sibTrans" presStyleLbl="sibTrans2D1" presStyleIdx="0" presStyleCnt="0"/>
      <dgm:spPr/>
    </dgm:pt>
    <dgm:pt modelId="{6EDC0F7A-53D3-4291-9A9B-EFCFF013343A}" type="pres">
      <dgm:prSet presAssocID="{887B0D6B-5C58-42E6-A3DB-1BD7C07B26B6}" presName="compNode" presStyleCnt="0"/>
      <dgm:spPr/>
    </dgm:pt>
    <dgm:pt modelId="{C4634E93-382A-4AB8-8B3D-4999ED209CE1}" type="pres">
      <dgm:prSet presAssocID="{887B0D6B-5C58-42E6-A3DB-1BD7C07B26B6}" presName="iconBgRect" presStyleLbl="bgShp" presStyleIdx="2" presStyleCnt="4"/>
      <dgm:spPr/>
    </dgm:pt>
    <dgm:pt modelId="{0E2DF7BB-823E-4BB1-9C5E-4C5C446184CA}" type="pres">
      <dgm:prSet presAssocID="{887B0D6B-5C58-42E6-A3DB-1BD7C07B26B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lowchart"/>
        </a:ext>
      </dgm:extLst>
    </dgm:pt>
    <dgm:pt modelId="{5ACA73E6-8114-4F94-9671-25E3B0EDE487}" type="pres">
      <dgm:prSet presAssocID="{887B0D6B-5C58-42E6-A3DB-1BD7C07B26B6}" presName="spaceRect" presStyleCnt="0"/>
      <dgm:spPr/>
    </dgm:pt>
    <dgm:pt modelId="{D8A8B10C-3D64-44BF-804E-C1DB9D7AE69C}" type="pres">
      <dgm:prSet presAssocID="{887B0D6B-5C58-42E6-A3DB-1BD7C07B26B6}" presName="textRect" presStyleLbl="revTx" presStyleIdx="2" presStyleCnt="4">
        <dgm:presLayoutVars>
          <dgm:chMax val="1"/>
          <dgm:chPref val="1"/>
        </dgm:presLayoutVars>
      </dgm:prSet>
      <dgm:spPr/>
    </dgm:pt>
    <dgm:pt modelId="{7E58EE74-97E7-45B9-8018-9713B0E184E1}" type="pres">
      <dgm:prSet presAssocID="{9E684255-3DAE-4B2E-A080-2D4418E70A4C}" presName="sibTrans" presStyleLbl="sibTrans2D1" presStyleIdx="0" presStyleCnt="0"/>
      <dgm:spPr/>
    </dgm:pt>
    <dgm:pt modelId="{91418091-CB20-44E6-9E02-336545C16DD8}" type="pres">
      <dgm:prSet presAssocID="{C0685460-3A57-4B24-9E52-148C4E945786}" presName="compNode" presStyleCnt="0"/>
      <dgm:spPr/>
    </dgm:pt>
    <dgm:pt modelId="{5196FA58-4ECC-46B2-B6CD-0ADFEBD34E43}" type="pres">
      <dgm:prSet presAssocID="{C0685460-3A57-4B24-9E52-148C4E945786}" presName="iconBgRect" presStyleLbl="bgShp" presStyleIdx="3" presStyleCnt="4"/>
      <dgm:spPr/>
    </dgm:pt>
    <dgm:pt modelId="{925BD40B-94AF-4BD2-8AFB-E00EFDFB9167}" type="pres">
      <dgm:prSet presAssocID="{C0685460-3A57-4B24-9E52-148C4E94578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A18AAF62-62B9-48EA-BACB-813A2368AEA1}" type="pres">
      <dgm:prSet presAssocID="{C0685460-3A57-4B24-9E52-148C4E945786}" presName="spaceRect" presStyleCnt="0"/>
      <dgm:spPr/>
    </dgm:pt>
    <dgm:pt modelId="{05242A55-0174-4F5D-BBFD-C8C2479179D7}" type="pres">
      <dgm:prSet presAssocID="{C0685460-3A57-4B24-9E52-148C4E945786}" presName="textRect" presStyleLbl="revTx" presStyleIdx="3" presStyleCnt="4">
        <dgm:presLayoutVars>
          <dgm:chMax val="1"/>
          <dgm:chPref val="1"/>
        </dgm:presLayoutVars>
      </dgm:prSet>
      <dgm:spPr/>
    </dgm:pt>
  </dgm:ptLst>
  <dgm:cxnLst>
    <dgm:cxn modelId="{D13CC400-D6BC-43E0-8969-BF324E0B387F}" type="presOf" srcId="{75FCE836-BC23-4345-95C6-B71C4EAEF0F3}" destId="{CF9893DB-9066-4374-B765-44F11A7406BE}" srcOrd="0" destOrd="0" presId="urn:microsoft.com/office/officeart/2018/2/layout/IconCircleList"/>
    <dgm:cxn modelId="{07FA2A07-750E-4317-8510-4E42A544EC84}" type="presOf" srcId="{887B0D6B-5C58-42E6-A3DB-1BD7C07B26B6}" destId="{D8A8B10C-3D64-44BF-804E-C1DB9D7AE69C}" srcOrd="0" destOrd="0" presId="urn:microsoft.com/office/officeart/2018/2/layout/IconCircleList"/>
    <dgm:cxn modelId="{8DF7F016-DB97-4FBA-963E-F8E24FC2174C}" type="presOf" srcId="{DAC991AF-A39B-4F1C-AC6B-0FB3CDE9E19A}" destId="{11AD0AA8-3B3B-4729-B24F-47A0D53E33D7}" srcOrd="0" destOrd="0" presId="urn:microsoft.com/office/officeart/2018/2/layout/IconCircleList"/>
    <dgm:cxn modelId="{CE778D38-D525-49EA-8C84-51C1C81D03FC}" srcId="{ACED728B-FD62-4B12-AC12-FF3A953C6E73}" destId="{75FCE836-BC23-4345-95C6-B71C4EAEF0F3}" srcOrd="1" destOrd="0" parTransId="{A2C04F7C-632B-48F9-9457-ACC4BCF7FB5F}" sibTransId="{7589D858-4C56-4C20-A871-7839F3926E53}"/>
    <dgm:cxn modelId="{0C2E336F-0F30-415C-8553-1935E5A6DE5E}" srcId="{ACED728B-FD62-4B12-AC12-FF3A953C6E73}" destId="{C0685460-3A57-4B24-9E52-148C4E945786}" srcOrd="3" destOrd="0" parTransId="{A7B47418-2F01-4444-B15E-EBD17C112135}" sibTransId="{E41982C3-8573-4539-B025-D78B7A2298F4}"/>
    <dgm:cxn modelId="{55389C5A-9F63-4587-B6FB-74DD59E77843}" type="presOf" srcId="{ACED728B-FD62-4B12-AC12-FF3A953C6E73}" destId="{6440FE39-5305-41C5-B7B6-0F0D6E35CDCD}" srcOrd="0" destOrd="0" presId="urn:microsoft.com/office/officeart/2018/2/layout/IconCircleList"/>
    <dgm:cxn modelId="{9BD0787D-5B5F-4BF7-BC74-E95CE038D6F1}" type="presOf" srcId="{83D15356-BE51-4779-8A87-91F8FA2E0C6E}" destId="{5361669E-9D14-4D97-8373-BE089C732CA5}" srcOrd="0" destOrd="0" presId="urn:microsoft.com/office/officeart/2018/2/layout/IconCircleList"/>
    <dgm:cxn modelId="{C7F5D282-5D6E-4E9F-B454-7E7418A35DA9}" type="presOf" srcId="{9E684255-3DAE-4B2E-A080-2D4418E70A4C}" destId="{7E58EE74-97E7-45B9-8018-9713B0E184E1}" srcOrd="0" destOrd="0" presId="urn:microsoft.com/office/officeart/2018/2/layout/IconCircleList"/>
    <dgm:cxn modelId="{3AE90B96-ED3C-4EE0-93B7-007D433DFA65}" srcId="{ACED728B-FD62-4B12-AC12-FF3A953C6E73}" destId="{887B0D6B-5C58-42E6-A3DB-1BD7C07B26B6}" srcOrd="2" destOrd="0" parTransId="{3AB58B2A-73A5-4A00-BB8F-2C8492EB6440}" sibTransId="{9E684255-3DAE-4B2E-A080-2D4418E70A4C}"/>
    <dgm:cxn modelId="{7AFE539A-6C9E-41AA-B51F-458D25A7AE9E}" type="presOf" srcId="{7589D858-4C56-4C20-A871-7839F3926E53}" destId="{91D27676-0D42-42A8-B3F0-4435F48308BB}" srcOrd="0" destOrd="0" presId="urn:microsoft.com/office/officeart/2018/2/layout/IconCircleList"/>
    <dgm:cxn modelId="{46AB31C1-00B6-41BB-B1E7-381F91B7A98A}" type="presOf" srcId="{C0685460-3A57-4B24-9E52-148C4E945786}" destId="{05242A55-0174-4F5D-BBFD-C8C2479179D7}" srcOrd="0" destOrd="0" presId="urn:microsoft.com/office/officeart/2018/2/layout/IconCircleList"/>
    <dgm:cxn modelId="{EC6581EC-17C9-4503-9E9F-194017AC6255}" srcId="{ACED728B-FD62-4B12-AC12-FF3A953C6E73}" destId="{83D15356-BE51-4779-8A87-91F8FA2E0C6E}" srcOrd="0" destOrd="0" parTransId="{AF0D6E81-F34A-4E84-A58D-C2441AD83F50}" sibTransId="{DAC991AF-A39B-4F1C-AC6B-0FB3CDE9E19A}"/>
    <dgm:cxn modelId="{B7C08FA4-E131-4985-A3B0-541FF6B8508D}" type="presParOf" srcId="{6440FE39-5305-41C5-B7B6-0F0D6E35CDCD}" destId="{44B6AB02-DEE6-4091-BA55-4F11A10A1D86}" srcOrd="0" destOrd="0" presId="urn:microsoft.com/office/officeart/2018/2/layout/IconCircleList"/>
    <dgm:cxn modelId="{19B1A83C-E316-4070-9720-AF8D867530C8}" type="presParOf" srcId="{44B6AB02-DEE6-4091-BA55-4F11A10A1D86}" destId="{F392BD56-93DB-403F-A168-C4F1924C3423}" srcOrd="0" destOrd="0" presId="urn:microsoft.com/office/officeart/2018/2/layout/IconCircleList"/>
    <dgm:cxn modelId="{68286420-31A2-4856-8BEC-EF34A8BB6FAB}" type="presParOf" srcId="{F392BD56-93DB-403F-A168-C4F1924C3423}" destId="{DA4536BB-2572-4FBE-B1CA-38C2E900A1FC}" srcOrd="0" destOrd="0" presId="urn:microsoft.com/office/officeart/2018/2/layout/IconCircleList"/>
    <dgm:cxn modelId="{DBEA5FD5-D28D-421A-9F1C-A883FB2F9D6F}" type="presParOf" srcId="{F392BD56-93DB-403F-A168-C4F1924C3423}" destId="{9257C110-369E-47CE-B7FE-7904F1CEB111}" srcOrd="1" destOrd="0" presId="urn:microsoft.com/office/officeart/2018/2/layout/IconCircleList"/>
    <dgm:cxn modelId="{096A9B1A-D19D-43A4-9850-5BF1FCDF54E8}" type="presParOf" srcId="{F392BD56-93DB-403F-A168-C4F1924C3423}" destId="{7895BE4F-03ED-43B4-A5D3-27FD89997DA2}" srcOrd="2" destOrd="0" presId="urn:microsoft.com/office/officeart/2018/2/layout/IconCircleList"/>
    <dgm:cxn modelId="{13D4F98F-26C3-4C20-8FBE-3CBC0CA6CECF}" type="presParOf" srcId="{F392BD56-93DB-403F-A168-C4F1924C3423}" destId="{5361669E-9D14-4D97-8373-BE089C732CA5}" srcOrd="3" destOrd="0" presId="urn:microsoft.com/office/officeart/2018/2/layout/IconCircleList"/>
    <dgm:cxn modelId="{7F7899B5-B8DE-44B6-B021-E620DEE91B98}" type="presParOf" srcId="{44B6AB02-DEE6-4091-BA55-4F11A10A1D86}" destId="{11AD0AA8-3B3B-4729-B24F-47A0D53E33D7}" srcOrd="1" destOrd="0" presId="urn:microsoft.com/office/officeart/2018/2/layout/IconCircleList"/>
    <dgm:cxn modelId="{54461C5F-19DA-4CBF-95B6-7D3F53D32B7F}" type="presParOf" srcId="{44B6AB02-DEE6-4091-BA55-4F11A10A1D86}" destId="{3C529543-64A9-450A-B286-EE4F3FB98746}" srcOrd="2" destOrd="0" presId="urn:microsoft.com/office/officeart/2018/2/layout/IconCircleList"/>
    <dgm:cxn modelId="{2D16A02E-802E-4FD6-BD0D-E3951E97CDCB}" type="presParOf" srcId="{3C529543-64A9-450A-B286-EE4F3FB98746}" destId="{9BD43048-EF40-437C-9B92-B63E5D87B2F1}" srcOrd="0" destOrd="0" presId="urn:microsoft.com/office/officeart/2018/2/layout/IconCircleList"/>
    <dgm:cxn modelId="{C167BE82-4C7A-4224-817E-4D1C193BC778}" type="presParOf" srcId="{3C529543-64A9-450A-B286-EE4F3FB98746}" destId="{621B79D5-F1F1-4B13-A3EE-4A8AC79C3CB9}" srcOrd="1" destOrd="0" presId="urn:microsoft.com/office/officeart/2018/2/layout/IconCircleList"/>
    <dgm:cxn modelId="{93BADAEE-8891-40B1-B13D-EA611634C682}" type="presParOf" srcId="{3C529543-64A9-450A-B286-EE4F3FB98746}" destId="{16B0883A-449D-48B6-83B8-5AD74D366747}" srcOrd="2" destOrd="0" presId="urn:microsoft.com/office/officeart/2018/2/layout/IconCircleList"/>
    <dgm:cxn modelId="{1F345879-0CE4-4BDA-9BE1-BECB7877F119}" type="presParOf" srcId="{3C529543-64A9-450A-B286-EE4F3FB98746}" destId="{CF9893DB-9066-4374-B765-44F11A7406BE}" srcOrd="3" destOrd="0" presId="urn:microsoft.com/office/officeart/2018/2/layout/IconCircleList"/>
    <dgm:cxn modelId="{E6DA8EFD-A68F-4056-BCB4-827C975E57D2}" type="presParOf" srcId="{44B6AB02-DEE6-4091-BA55-4F11A10A1D86}" destId="{91D27676-0D42-42A8-B3F0-4435F48308BB}" srcOrd="3" destOrd="0" presId="urn:microsoft.com/office/officeart/2018/2/layout/IconCircleList"/>
    <dgm:cxn modelId="{A407A55E-05F1-4F46-AF69-F6B635D6BBD4}" type="presParOf" srcId="{44B6AB02-DEE6-4091-BA55-4F11A10A1D86}" destId="{6EDC0F7A-53D3-4291-9A9B-EFCFF013343A}" srcOrd="4" destOrd="0" presId="urn:microsoft.com/office/officeart/2018/2/layout/IconCircleList"/>
    <dgm:cxn modelId="{6B7334D1-F79E-4C4E-89ED-B68D81C14307}" type="presParOf" srcId="{6EDC0F7A-53D3-4291-9A9B-EFCFF013343A}" destId="{C4634E93-382A-4AB8-8B3D-4999ED209CE1}" srcOrd="0" destOrd="0" presId="urn:microsoft.com/office/officeart/2018/2/layout/IconCircleList"/>
    <dgm:cxn modelId="{73DE9F4A-603F-4369-8ACB-C187720CEEA8}" type="presParOf" srcId="{6EDC0F7A-53D3-4291-9A9B-EFCFF013343A}" destId="{0E2DF7BB-823E-4BB1-9C5E-4C5C446184CA}" srcOrd="1" destOrd="0" presId="urn:microsoft.com/office/officeart/2018/2/layout/IconCircleList"/>
    <dgm:cxn modelId="{82DF7785-5223-48A0-A79B-3AAE6963B1BF}" type="presParOf" srcId="{6EDC0F7A-53D3-4291-9A9B-EFCFF013343A}" destId="{5ACA73E6-8114-4F94-9671-25E3B0EDE487}" srcOrd="2" destOrd="0" presId="urn:microsoft.com/office/officeart/2018/2/layout/IconCircleList"/>
    <dgm:cxn modelId="{5133AB2A-D885-436C-A935-F9BE31D7ACD5}" type="presParOf" srcId="{6EDC0F7A-53D3-4291-9A9B-EFCFF013343A}" destId="{D8A8B10C-3D64-44BF-804E-C1DB9D7AE69C}" srcOrd="3" destOrd="0" presId="urn:microsoft.com/office/officeart/2018/2/layout/IconCircleList"/>
    <dgm:cxn modelId="{709E1654-AFBB-4D3C-B24C-FA7D7132199F}" type="presParOf" srcId="{44B6AB02-DEE6-4091-BA55-4F11A10A1D86}" destId="{7E58EE74-97E7-45B9-8018-9713B0E184E1}" srcOrd="5" destOrd="0" presId="urn:microsoft.com/office/officeart/2018/2/layout/IconCircleList"/>
    <dgm:cxn modelId="{5569EEFC-4915-40EE-9658-51A24D0C9627}" type="presParOf" srcId="{44B6AB02-DEE6-4091-BA55-4F11A10A1D86}" destId="{91418091-CB20-44E6-9E02-336545C16DD8}" srcOrd="6" destOrd="0" presId="urn:microsoft.com/office/officeart/2018/2/layout/IconCircleList"/>
    <dgm:cxn modelId="{57CFE5C0-72FB-4D66-8219-E6462F94E5F2}" type="presParOf" srcId="{91418091-CB20-44E6-9E02-336545C16DD8}" destId="{5196FA58-4ECC-46B2-B6CD-0ADFEBD34E43}" srcOrd="0" destOrd="0" presId="urn:microsoft.com/office/officeart/2018/2/layout/IconCircleList"/>
    <dgm:cxn modelId="{BAC0EAE6-D14A-494C-8F77-A9C212C3150B}" type="presParOf" srcId="{91418091-CB20-44E6-9E02-336545C16DD8}" destId="{925BD40B-94AF-4BD2-8AFB-E00EFDFB9167}" srcOrd="1" destOrd="0" presId="urn:microsoft.com/office/officeart/2018/2/layout/IconCircleList"/>
    <dgm:cxn modelId="{8AC05CAC-7718-4F10-A637-C810DB01B55D}" type="presParOf" srcId="{91418091-CB20-44E6-9E02-336545C16DD8}" destId="{A18AAF62-62B9-48EA-BACB-813A2368AEA1}" srcOrd="2" destOrd="0" presId="urn:microsoft.com/office/officeart/2018/2/layout/IconCircleList"/>
    <dgm:cxn modelId="{1A2CC716-41F5-4587-A45B-31750F8F57B6}" type="presParOf" srcId="{91418091-CB20-44E6-9E02-336545C16DD8}" destId="{05242A55-0174-4F5D-BBFD-C8C2479179D7}"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008FA5A-6822-48DC-9B95-CBA545C021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17767E8-6E5A-419B-BA01-5DD5FD2945A7}">
      <dgm:prSet/>
      <dgm:spPr/>
      <dgm:t>
        <a:bodyPr/>
        <a:lstStyle/>
        <a:p>
          <a:r>
            <a:rPr lang="en-GB"/>
            <a:t>Problematization – What is the need not being met as the rational for your research/project?</a:t>
          </a:r>
          <a:endParaRPr lang="en-US"/>
        </a:p>
      </dgm:t>
    </dgm:pt>
    <dgm:pt modelId="{82C70A27-BA10-4117-985C-CAF6ACCA0C1E}" type="parTrans" cxnId="{395F190B-6479-487F-9855-2EF516C5DA5B}">
      <dgm:prSet/>
      <dgm:spPr/>
      <dgm:t>
        <a:bodyPr/>
        <a:lstStyle/>
        <a:p>
          <a:endParaRPr lang="en-US"/>
        </a:p>
      </dgm:t>
    </dgm:pt>
    <dgm:pt modelId="{887218AD-C05A-4ED2-85D2-88ECCC58FB48}" type="sibTrans" cxnId="{395F190B-6479-487F-9855-2EF516C5DA5B}">
      <dgm:prSet/>
      <dgm:spPr/>
      <dgm:t>
        <a:bodyPr/>
        <a:lstStyle/>
        <a:p>
          <a:endParaRPr lang="en-US"/>
        </a:p>
      </dgm:t>
    </dgm:pt>
    <dgm:pt modelId="{9BDDD61F-B20E-445B-B293-96D4C0B22B6B}">
      <dgm:prSet/>
      <dgm:spPr/>
      <dgm:t>
        <a:bodyPr/>
        <a:lstStyle/>
        <a:p>
          <a:r>
            <a:rPr lang="en-GB"/>
            <a:t>Interessement – How will you ‘interesse’ other actors in your research?</a:t>
          </a:r>
          <a:endParaRPr lang="en-US"/>
        </a:p>
      </dgm:t>
    </dgm:pt>
    <dgm:pt modelId="{E2D0D313-7C84-4624-9AC4-08E5CA6B3D3C}" type="parTrans" cxnId="{716F9E27-8B3B-4E9C-B88A-431A03C47F3E}">
      <dgm:prSet/>
      <dgm:spPr/>
      <dgm:t>
        <a:bodyPr/>
        <a:lstStyle/>
        <a:p>
          <a:endParaRPr lang="en-US"/>
        </a:p>
      </dgm:t>
    </dgm:pt>
    <dgm:pt modelId="{6BA5E49E-0F6A-4608-978C-E202468BB694}" type="sibTrans" cxnId="{716F9E27-8B3B-4E9C-B88A-431A03C47F3E}">
      <dgm:prSet/>
      <dgm:spPr/>
      <dgm:t>
        <a:bodyPr/>
        <a:lstStyle/>
        <a:p>
          <a:endParaRPr lang="en-US"/>
        </a:p>
      </dgm:t>
    </dgm:pt>
    <dgm:pt modelId="{76BC92F2-8522-4DCE-9464-3B1ADDCD7482}">
      <dgm:prSet/>
      <dgm:spPr/>
      <dgm:t>
        <a:bodyPr/>
        <a:lstStyle/>
        <a:p>
          <a:r>
            <a:rPr lang="en-GB"/>
            <a:t>Enrolment  - What new network will emerge as a result of the enrolment.</a:t>
          </a:r>
          <a:endParaRPr lang="en-US"/>
        </a:p>
      </dgm:t>
    </dgm:pt>
    <dgm:pt modelId="{59FBB4F3-2D92-41C7-8425-E4E57EA2F46A}" type="parTrans" cxnId="{B713E2A4-4171-4A3C-BBAA-E3CAA477BBC9}">
      <dgm:prSet/>
      <dgm:spPr/>
      <dgm:t>
        <a:bodyPr/>
        <a:lstStyle/>
        <a:p>
          <a:endParaRPr lang="en-US"/>
        </a:p>
      </dgm:t>
    </dgm:pt>
    <dgm:pt modelId="{CEEAAED8-DEBC-4119-A5DF-140EC295F6CC}" type="sibTrans" cxnId="{B713E2A4-4171-4A3C-BBAA-E3CAA477BBC9}">
      <dgm:prSet/>
      <dgm:spPr/>
      <dgm:t>
        <a:bodyPr/>
        <a:lstStyle/>
        <a:p>
          <a:endParaRPr lang="en-US"/>
        </a:p>
      </dgm:t>
    </dgm:pt>
    <dgm:pt modelId="{5A49BAB8-7AB4-457C-BAB9-40AA22B05CE7}">
      <dgm:prSet/>
      <dgm:spPr/>
      <dgm:t>
        <a:bodyPr/>
        <a:lstStyle/>
        <a:p>
          <a:r>
            <a:rPr lang="en-GB"/>
            <a:t>Mobilization – What does accepted practice look like.</a:t>
          </a:r>
          <a:endParaRPr lang="en-US"/>
        </a:p>
      </dgm:t>
    </dgm:pt>
    <dgm:pt modelId="{2E04DDC6-61D1-47D1-9870-1DC93A5AA490}" type="parTrans" cxnId="{21EB676B-D4D9-4E1A-97AF-6B453B808B1E}">
      <dgm:prSet/>
      <dgm:spPr/>
      <dgm:t>
        <a:bodyPr/>
        <a:lstStyle/>
        <a:p>
          <a:endParaRPr lang="en-US"/>
        </a:p>
      </dgm:t>
    </dgm:pt>
    <dgm:pt modelId="{95B27D3E-B97B-49C6-8581-4E60765DC908}" type="sibTrans" cxnId="{21EB676B-D4D9-4E1A-97AF-6B453B808B1E}">
      <dgm:prSet/>
      <dgm:spPr/>
      <dgm:t>
        <a:bodyPr/>
        <a:lstStyle/>
        <a:p>
          <a:endParaRPr lang="en-US"/>
        </a:p>
      </dgm:t>
    </dgm:pt>
    <dgm:pt modelId="{D986382C-374E-4CB9-87D0-D283725312C3}" type="pres">
      <dgm:prSet presAssocID="{8008FA5A-6822-48DC-9B95-CBA545C02184}" presName="root" presStyleCnt="0">
        <dgm:presLayoutVars>
          <dgm:dir/>
          <dgm:resizeHandles val="exact"/>
        </dgm:presLayoutVars>
      </dgm:prSet>
      <dgm:spPr/>
    </dgm:pt>
    <dgm:pt modelId="{95B3D2D4-E6DF-4ADF-AB2F-0FC55AA54E1E}" type="pres">
      <dgm:prSet presAssocID="{917767E8-6E5A-419B-BA01-5DD5FD2945A7}" presName="compNode" presStyleCnt="0"/>
      <dgm:spPr/>
    </dgm:pt>
    <dgm:pt modelId="{4FA3DFEF-81B2-4F6B-8836-0A0B41F9E507}" type="pres">
      <dgm:prSet presAssocID="{917767E8-6E5A-419B-BA01-5DD5FD2945A7}" presName="bgRect" presStyleLbl="bgShp" presStyleIdx="0" presStyleCnt="4"/>
      <dgm:spPr/>
    </dgm:pt>
    <dgm:pt modelId="{59D35859-9E6D-4683-966E-04BDF31B4989}" type="pres">
      <dgm:prSet presAssocID="{917767E8-6E5A-419B-BA01-5DD5FD2945A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ustomer Review"/>
        </a:ext>
      </dgm:extLst>
    </dgm:pt>
    <dgm:pt modelId="{1D93E807-E302-47CE-A65F-8A2CEED3A5D6}" type="pres">
      <dgm:prSet presAssocID="{917767E8-6E5A-419B-BA01-5DD5FD2945A7}" presName="spaceRect" presStyleCnt="0"/>
      <dgm:spPr/>
    </dgm:pt>
    <dgm:pt modelId="{7D9842A3-8465-4D68-8CD6-790B910ED1B9}" type="pres">
      <dgm:prSet presAssocID="{917767E8-6E5A-419B-BA01-5DD5FD2945A7}" presName="parTx" presStyleLbl="revTx" presStyleIdx="0" presStyleCnt="4">
        <dgm:presLayoutVars>
          <dgm:chMax val="0"/>
          <dgm:chPref val="0"/>
        </dgm:presLayoutVars>
      </dgm:prSet>
      <dgm:spPr/>
    </dgm:pt>
    <dgm:pt modelId="{69098BDA-80CF-4A11-8FED-F76EA4897001}" type="pres">
      <dgm:prSet presAssocID="{887218AD-C05A-4ED2-85D2-88ECCC58FB48}" presName="sibTrans" presStyleCnt="0"/>
      <dgm:spPr/>
    </dgm:pt>
    <dgm:pt modelId="{EA557AB6-1D23-4F3D-B45F-766D3B89A4CA}" type="pres">
      <dgm:prSet presAssocID="{9BDDD61F-B20E-445B-B293-96D4C0B22B6B}" presName="compNode" presStyleCnt="0"/>
      <dgm:spPr/>
    </dgm:pt>
    <dgm:pt modelId="{8BE46566-7520-4D31-B3AC-2ED7A3D2D536}" type="pres">
      <dgm:prSet presAssocID="{9BDDD61F-B20E-445B-B293-96D4C0B22B6B}" presName="bgRect" presStyleLbl="bgShp" presStyleIdx="1" presStyleCnt="4"/>
      <dgm:spPr/>
    </dgm:pt>
    <dgm:pt modelId="{EF04A272-5AC5-4760-AC03-9DC420037E73}" type="pres">
      <dgm:prSet presAssocID="{9BDDD61F-B20E-445B-B293-96D4C0B22B6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rama"/>
        </a:ext>
      </dgm:extLst>
    </dgm:pt>
    <dgm:pt modelId="{EBF2DCAA-DECB-4A44-A9E5-813DD9B78EB8}" type="pres">
      <dgm:prSet presAssocID="{9BDDD61F-B20E-445B-B293-96D4C0B22B6B}" presName="spaceRect" presStyleCnt="0"/>
      <dgm:spPr/>
    </dgm:pt>
    <dgm:pt modelId="{53F441C8-E961-430A-BF78-96E11B592646}" type="pres">
      <dgm:prSet presAssocID="{9BDDD61F-B20E-445B-B293-96D4C0B22B6B}" presName="parTx" presStyleLbl="revTx" presStyleIdx="1" presStyleCnt="4">
        <dgm:presLayoutVars>
          <dgm:chMax val="0"/>
          <dgm:chPref val="0"/>
        </dgm:presLayoutVars>
      </dgm:prSet>
      <dgm:spPr/>
    </dgm:pt>
    <dgm:pt modelId="{C3DEC3F8-1232-4A71-8E8A-027BB84422DA}" type="pres">
      <dgm:prSet presAssocID="{6BA5E49E-0F6A-4608-978C-E202468BB694}" presName="sibTrans" presStyleCnt="0"/>
      <dgm:spPr/>
    </dgm:pt>
    <dgm:pt modelId="{3D2BB41D-162C-4E6B-9955-9F1012B5A42E}" type="pres">
      <dgm:prSet presAssocID="{76BC92F2-8522-4DCE-9464-3B1ADDCD7482}" presName="compNode" presStyleCnt="0"/>
      <dgm:spPr/>
    </dgm:pt>
    <dgm:pt modelId="{F1CC3C23-853B-4CBC-9C22-356C546A74DB}" type="pres">
      <dgm:prSet presAssocID="{76BC92F2-8522-4DCE-9464-3B1ADDCD7482}" presName="bgRect" presStyleLbl="bgShp" presStyleIdx="2" presStyleCnt="4"/>
      <dgm:spPr/>
    </dgm:pt>
    <dgm:pt modelId="{E7BE772E-43F6-4F77-A42F-1B9021595A0A}" type="pres">
      <dgm:prSet presAssocID="{76BC92F2-8522-4DCE-9464-3B1ADDCD748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21B4723A-BE25-4377-AF03-853EB0898D68}" type="pres">
      <dgm:prSet presAssocID="{76BC92F2-8522-4DCE-9464-3B1ADDCD7482}" presName="spaceRect" presStyleCnt="0"/>
      <dgm:spPr/>
    </dgm:pt>
    <dgm:pt modelId="{610D5DC4-C3C7-4BC3-BB74-A2F7F0AEEFB4}" type="pres">
      <dgm:prSet presAssocID="{76BC92F2-8522-4DCE-9464-3B1ADDCD7482}" presName="parTx" presStyleLbl="revTx" presStyleIdx="2" presStyleCnt="4">
        <dgm:presLayoutVars>
          <dgm:chMax val="0"/>
          <dgm:chPref val="0"/>
        </dgm:presLayoutVars>
      </dgm:prSet>
      <dgm:spPr/>
    </dgm:pt>
    <dgm:pt modelId="{3A881FD3-4409-433E-8F0E-57BBB3E32DB7}" type="pres">
      <dgm:prSet presAssocID="{CEEAAED8-DEBC-4119-A5DF-140EC295F6CC}" presName="sibTrans" presStyleCnt="0"/>
      <dgm:spPr/>
    </dgm:pt>
    <dgm:pt modelId="{622599A9-1482-48D8-8073-BEB6B934CD76}" type="pres">
      <dgm:prSet presAssocID="{5A49BAB8-7AB4-457C-BAB9-40AA22B05CE7}" presName="compNode" presStyleCnt="0"/>
      <dgm:spPr/>
    </dgm:pt>
    <dgm:pt modelId="{DB6FEF5E-4E5E-40AD-B51C-EBC654842C78}" type="pres">
      <dgm:prSet presAssocID="{5A49BAB8-7AB4-457C-BAB9-40AA22B05CE7}" presName="bgRect" presStyleLbl="bgShp" presStyleIdx="3" presStyleCnt="4"/>
      <dgm:spPr/>
    </dgm:pt>
    <dgm:pt modelId="{AC38C9C1-E55D-472B-A74F-143A04292919}" type="pres">
      <dgm:prSet presAssocID="{5A49BAB8-7AB4-457C-BAB9-40AA22B05CE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13005B60-BD8C-4624-8B5C-A4C37A332A38}" type="pres">
      <dgm:prSet presAssocID="{5A49BAB8-7AB4-457C-BAB9-40AA22B05CE7}" presName="spaceRect" presStyleCnt="0"/>
      <dgm:spPr/>
    </dgm:pt>
    <dgm:pt modelId="{7D98CF0C-8453-475D-B0E2-A262F59F3D05}" type="pres">
      <dgm:prSet presAssocID="{5A49BAB8-7AB4-457C-BAB9-40AA22B05CE7}" presName="parTx" presStyleLbl="revTx" presStyleIdx="3" presStyleCnt="4">
        <dgm:presLayoutVars>
          <dgm:chMax val="0"/>
          <dgm:chPref val="0"/>
        </dgm:presLayoutVars>
      </dgm:prSet>
      <dgm:spPr/>
    </dgm:pt>
  </dgm:ptLst>
  <dgm:cxnLst>
    <dgm:cxn modelId="{395F190B-6479-487F-9855-2EF516C5DA5B}" srcId="{8008FA5A-6822-48DC-9B95-CBA545C02184}" destId="{917767E8-6E5A-419B-BA01-5DD5FD2945A7}" srcOrd="0" destOrd="0" parTransId="{82C70A27-BA10-4117-985C-CAF6ACCA0C1E}" sibTransId="{887218AD-C05A-4ED2-85D2-88ECCC58FB48}"/>
    <dgm:cxn modelId="{716F9E27-8B3B-4E9C-B88A-431A03C47F3E}" srcId="{8008FA5A-6822-48DC-9B95-CBA545C02184}" destId="{9BDDD61F-B20E-445B-B293-96D4C0B22B6B}" srcOrd="1" destOrd="0" parTransId="{E2D0D313-7C84-4624-9AC4-08E5CA6B3D3C}" sibTransId="{6BA5E49E-0F6A-4608-978C-E202468BB694}"/>
    <dgm:cxn modelId="{714A0949-7DDA-431B-A4D0-4C9B462B1B63}" type="presOf" srcId="{9BDDD61F-B20E-445B-B293-96D4C0B22B6B}" destId="{53F441C8-E961-430A-BF78-96E11B592646}" srcOrd="0" destOrd="0" presId="urn:microsoft.com/office/officeart/2018/2/layout/IconVerticalSolidList"/>
    <dgm:cxn modelId="{21EB676B-D4D9-4E1A-97AF-6B453B808B1E}" srcId="{8008FA5A-6822-48DC-9B95-CBA545C02184}" destId="{5A49BAB8-7AB4-457C-BAB9-40AA22B05CE7}" srcOrd="3" destOrd="0" parTransId="{2E04DDC6-61D1-47D1-9870-1DC93A5AA490}" sibTransId="{95B27D3E-B97B-49C6-8581-4E60765DC908}"/>
    <dgm:cxn modelId="{91E98F6D-51B2-44ED-A7AF-9D5C919F1DF7}" type="presOf" srcId="{917767E8-6E5A-419B-BA01-5DD5FD2945A7}" destId="{7D9842A3-8465-4D68-8CD6-790B910ED1B9}" srcOrd="0" destOrd="0" presId="urn:microsoft.com/office/officeart/2018/2/layout/IconVerticalSolidList"/>
    <dgm:cxn modelId="{FB15545A-24CD-4CD6-845B-F9C3B0B75ED3}" type="presOf" srcId="{76BC92F2-8522-4DCE-9464-3B1ADDCD7482}" destId="{610D5DC4-C3C7-4BC3-BB74-A2F7F0AEEFB4}" srcOrd="0" destOrd="0" presId="urn:microsoft.com/office/officeart/2018/2/layout/IconVerticalSolidList"/>
    <dgm:cxn modelId="{60939092-1360-4457-8C10-E9AB47CBC743}" type="presOf" srcId="{8008FA5A-6822-48DC-9B95-CBA545C02184}" destId="{D986382C-374E-4CB9-87D0-D283725312C3}" srcOrd="0" destOrd="0" presId="urn:microsoft.com/office/officeart/2018/2/layout/IconVerticalSolidList"/>
    <dgm:cxn modelId="{0B0923A1-9D3B-47B4-86C3-7D9BB6B34959}" type="presOf" srcId="{5A49BAB8-7AB4-457C-BAB9-40AA22B05CE7}" destId="{7D98CF0C-8453-475D-B0E2-A262F59F3D05}" srcOrd="0" destOrd="0" presId="urn:microsoft.com/office/officeart/2018/2/layout/IconVerticalSolidList"/>
    <dgm:cxn modelId="{B713E2A4-4171-4A3C-BBAA-E3CAA477BBC9}" srcId="{8008FA5A-6822-48DC-9B95-CBA545C02184}" destId="{76BC92F2-8522-4DCE-9464-3B1ADDCD7482}" srcOrd="2" destOrd="0" parTransId="{59FBB4F3-2D92-41C7-8425-E4E57EA2F46A}" sibTransId="{CEEAAED8-DEBC-4119-A5DF-140EC295F6CC}"/>
    <dgm:cxn modelId="{2386B98B-0DA9-4E4E-A741-B45C9D833301}" type="presParOf" srcId="{D986382C-374E-4CB9-87D0-D283725312C3}" destId="{95B3D2D4-E6DF-4ADF-AB2F-0FC55AA54E1E}" srcOrd="0" destOrd="0" presId="urn:microsoft.com/office/officeart/2018/2/layout/IconVerticalSolidList"/>
    <dgm:cxn modelId="{26AFE241-4477-4ED4-A1E2-D5E4C1CA5705}" type="presParOf" srcId="{95B3D2D4-E6DF-4ADF-AB2F-0FC55AA54E1E}" destId="{4FA3DFEF-81B2-4F6B-8836-0A0B41F9E507}" srcOrd="0" destOrd="0" presId="urn:microsoft.com/office/officeart/2018/2/layout/IconVerticalSolidList"/>
    <dgm:cxn modelId="{EA831F12-2FA0-4794-81D8-034CB74521B3}" type="presParOf" srcId="{95B3D2D4-E6DF-4ADF-AB2F-0FC55AA54E1E}" destId="{59D35859-9E6D-4683-966E-04BDF31B4989}" srcOrd="1" destOrd="0" presId="urn:microsoft.com/office/officeart/2018/2/layout/IconVerticalSolidList"/>
    <dgm:cxn modelId="{5E34B54A-E2F2-4A13-AD45-63A63968570A}" type="presParOf" srcId="{95B3D2D4-E6DF-4ADF-AB2F-0FC55AA54E1E}" destId="{1D93E807-E302-47CE-A65F-8A2CEED3A5D6}" srcOrd="2" destOrd="0" presId="urn:microsoft.com/office/officeart/2018/2/layout/IconVerticalSolidList"/>
    <dgm:cxn modelId="{9E3898A9-6DCF-4176-BFC6-B4BA2C681478}" type="presParOf" srcId="{95B3D2D4-E6DF-4ADF-AB2F-0FC55AA54E1E}" destId="{7D9842A3-8465-4D68-8CD6-790B910ED1B9}" srcOrd="3" destOrd="0" presId="urn:microsoft.com/office/officeart/2018/2/layout/IconVerticalSolidList"/>
    <dgm:cxn modelId="{A832C584-2303-438D-A1B9-487D04073366}" type="presParOf" srcId="{D986382C-374E-4CB9-87D0-D283725312C3}" destId="{69098BDA-80CF-4A11-8FED-F76EA4897001}" srcOrd="1" destOrd="0" presId="urn:microsoft.com/office/officeart/2018/2/layout/IconVerticalSolidList"/>
    <dgm:cxn modelId="{F2D5A8DD-E261-43C0-8A39-9A788DF08BC0}" type="presParOf" srcId="{D986382C-374E-4CB9-87D0-D283725312C3}" destId="{EA557AB6-1D23-4F3D-B45F-766D3B89A4CA}" srcOrd="2" destOrd="0" presId="urn:microsoft.com/office/officeart/2018/2/layout/IconVerticalSolidList"/>
    <dgm:cxn modelId="{1B679A66-1D12-43EB-8FDE-D39398AF251C}" type="presParOf" srcId="{EA557AB6-1D23-4F3D-B45F-766D3B89A4CA}" destId="{8BE46566-7520-4D31-B3AC-2ED7A3D2D536}" srcOrd="0" destOrd="0" presId="urn:microsoft.com/office/officeart/2018/2/layout/IconVerticalSolidList"/>
    <dgm:cxn modelId="{C82C53A9-DBA5-4C0D-965C-C69E9CDD900E}" type="presParOf" srcId="{EA557AB6-1D23-4F3D-B45F-766D3B89A4CA}" destId="{EF04A272-5AC5-4760-AC03-9DC420037E73}" srcOrd="1" destOrd="0" presId="urn:microsoft.com/office/officeart/2018/2/layout/IconVerticalSolidList"/>
    <dgm:cxn modelId="{B658952B-0D67-4AC1-9E9E-0287C330D6AD}" type="presParOf" srcId="{EA557AB6-1D23-4F3D-B45F-766D3B89A4CA}" destId="{EBF2DCAA-DECB-4A44-A9E5-813DD9B78EB8}" srcOrd="2" destOrd="0" presId="urn:microsoft.com/office/officeart/2018/2/layout/IconVerticalSolidList"/>
    <dgm:cxn modelId="{07399F73-DE8E-4998-9F99-D733C28266D2}" type="presParOf" srcId="{EA557AB6-1D23-4F3D-B45F-766D3B89A4CA}" destId="{53F441C8-E961-430A-BF78-96E11B592646}" srcOrd="3" destOrd="0" presId="urn:microsoft.com/office/officeart/2018/2/layout/IconVerticalSolidList"/>
    <dgm:cxn modelId="{1DFB147A-823E-4334-9675-4A6C26CFA125}" type="presParOf" srcId="{D986382C-374E-4CB9-87D0-D283725312C3}" destId="{C3DEC3F8-1232-4A71-8E8A-027BB84422DA}" srcOrd="3" destOrd="0" presId="urn:microsoft.com/office/officeart/2018/2/layout/IconVerticalSolidList"/>
    <dgm:cxn modelId="{CD057154-E833-46B0-939C-EC873510ABE1}" type="presParOf" srcId="{D986382C-374E-4CB9-87D0-D283725312C3}" destId="{3D2BB41D-162C-4E6B-9955-9F1012B5A42E}" srcOrd="4" destOrd="0" presId="urn:microsoft.com/office/officeart/2018/2/layout/IconVerticalSolidList"/>
    <dgm:cxn modelId="{EEADAB7D-A281-407A-AD32-1DA77B9C2950}" type="presParOf" srcId="{3D2BB41D-162C-4E6B-9955-9F1012B5A42E}" destId="{F1CC3C23-853B-4CBC-9C22-356C546A74DB}" srcOrd="0" destOrd="0" presId="urn:microsoft.com/office/officeart/2018/2/layout/IconVerticalSolidList"/>
    <dgm:cxn modelId="{55096980-B2ED-4282-83C9-74E1240AE062}" type="presParOf" srcId="{3D2BB41D-162C-4E6B-9955-9F1012B5A42E}" destId="{E7BE772E-43F6-4F77-A42F-1B9021595A0A}" srcOrd="1" destOrd="0" presId="urn:microsoft.com/office/officeart/2018/2/layout/IconVerticalSolidList"/>
    <dgm:cxn modelId="{3C2C3CC4-3836-4C7C-98A4-2BF17EAD8F88}" type="presParOf" srcId="{3D2BB41D-162C-4E6B-9955-9F1012B5A42E}" destId="{21B4723A-BE25-4377-AF03-853EB0898D68}" srcOrd="2" destOrd="0" presId="urn:microsoft.com/office/officeart/2018/2/layout/IconVerticalSolidList"/>
    <dgm:cxn modelId="{29DF0ACA-76EF-4A43-978D-DE3B2E4D285E}" type="presParOf" srcId="{3D2BB41D-162C-4E6B-9955-9F1012B5A42E}" destId="{610D5DC4-C3C7-4BC3-BB74-A2F7F0AEEFB4}" srcOrd="3" destOrd="0" presId="urn:microsoft.com/office/officeart/2018/2/layout/IconVerticalSolidList"/>
    <dgm:cxn modelId="{B6694F15-6778-4303-A737-3CC9F7601213}" type="presParOf" srcId="{D986382C-374E-4CB9-87D0-D283725312C3}" destId="{3A881FD3-4409-433E-8F0E-57BBB3E32DB7}" srcOrd="5" destOrd="0" presId="urn:microsoft.com/office/officeart/2018/2/layout/IconVerticalSolidList"/>
    <dgm:cxn modelId="{CF879D22-941C-4FFD-AE9A-A226E0F711B0}" type="presParOf" srcId="{D986382C-374E-4CB9-87D0-D283725312C3}" destId="{622599A9-1482-48D8-8073-BEB6B934CD76}" srcOrd="6" destOrd="0" presId="urn:microsoft.com/office/officeart/2018/2/layout/IconVerticalSolidList"/>
    <dgm:cxn modelId="{E86A09E1-9B4A-4DBD-87F6-071EADC838CF}" type="presParOf" srcId="{622599A9-1482-48D8-8073-BEB6B934CD76}" destId="{DB6FEF5E-4E5E-40AD-B51C-EBC654842C78}" srcOrd="0" destOrd="0" presId="urn:microsoft.com/office/officeart/2018/2/layout/IconVerticalSolidList"/>
    <dgm:cxn modelId="{EC3356A4-4D86-4A47-8C8B-238D5462AAEC}" type="presParOf" srcId="{622599A9-1482-48D8-8073-BEB6B934CD76}" destId="{AC38C9C1-E55D-472B-A74F-143A04292919}" srcOrd="1" destOrd="0" presId="urn:microsoft.com/office/officeart/2018/2/layout/IconVerticalSolidList"/>
    <dgm:cxn modelId="{7F2E5FCA-D0C2-4D13-9E5E-56734A003AE2}" type="presParOf" srcId="{622599A9-1482-48D8-8073-BEB6B934CD76}" destId="{13005B60-BD8C-4624-8B5C-A4C37A332A38}" srcOrd="2" destOrd="0" presId="urn:microsoft.com/office/officeart/2018/2/layout/IconVerticalSolidList"/>
    <dgm:cxn modelId="{0365AF04-2DFC-4C19-835C-D956EE339DEF}" type="presParOf" srcId="{622599A9-1482-48D8-8073-BEB6B934CD76}" destId="{7D98CF0C-8453-475D-B0E2-A262F59F3D0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05A3E-9122-4ED1-8378-4B4D365F060A}">
      <dsp:nvSpPr>
        <dsp:cNvPr id="0" name=""/>
        <dsp:cNvSpPr/>
      </dsp:nvSpPr>
      <dsp:spPr>
        <a:xfrm>
          <a:off x="4530" y="1043257"/>
          <a:ext cx="1416304" cy="1699565"/>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99" tIns="0" rIns="139899" bIns="330200" numCol="1" spcCol="1270" anchor="t" anchorCtr="0">
          <a:noAutofit/>
        </a:bodyPr>
        <a:lstStyle/>
        <a:p>
          <a:pPr marL="0" lvl="0" indent="0" algn="l" defTabSz="533400">
            <a:lnSpc>
              <a:spcPct val="90000"/>
            </a:lnSpc>
            <a:spcBef>
              <a:spcPct val="0"/>
            </a:spcBef>
            <a:spcAft>
              <a:spcPct val="35000"/>
            </a:spcAft>
            <a:buNone/>
          </a:pPr>
          <a:r>
            <a:rPr lang="en-GB" sz="1200" kern="1200"/>
            <a:t>Define Actor Network Theory.</a:t>
          </a:r>
          <a:endParaRPr lang="en-US" sz="1200" kern="1200"/>
        </a:p>
      </dsp:txBody>
      <dsp:txXfrm>
        <a:off x="4530" y="1723083"/>
        <a:ext cx="1416304" cy="1019739"/>
      </dsp:txXfrm>
    </dsp:sp>
    <dsp:sp modelId="{28E83CEA-40A9-4DC9-9C7A-FC3154BB528A}">
      <dsp:nvSpPr>
        <dsp:cNvPr id="0" name=""/>
        <dsp:cNvSpPr/>
      </dsp:nvSpPr>
      <dsp:spPr>
        <a:xfrm>
          <a:off x="4530" y="1043257"/>
          <a:ext cx="1416304" cy="6798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9899" tIns="165100" rIns="139899" bIns="165100" numCol="1" spcCol="1270" anchor="ctr" anchorCtr="0">
          <a:noAutofit/>
        </a:bodyPr>
        <a:lstStyle/>
        <a:p>
          <a:pPr marL="0" lvl="0" indent="0" algn="l" defTabSz="1111250">
            <a:lnSpc>
              <a:spcPct val="90000"/>
            </a:lnSpc>
            <a:spcBef>
              <a:spcPct val="0"/>
            </a:spcBef>
            <a:spcAft>
              <a:spcPct val="35000"/>
            </a:spcAft>
            <a:buNone/>
          </a:pPr>
          <a:r>
            <a:rPr lang="en-US" sz="2500" kern="1200"/>
            <a:t>01</a:t>
          </a:r>
        </a:p>
      </dsp:txBody>
      <dsp:txXfrm>
        <a:off x="4530" y="1043257"/>
        <a:ext cx="1416304" cy="679826"/>
      </dsp:txXfrm>
    </dsp:sp>
    <dsp:sp modelId="{66DDCA65-91E8-4087-875D-103C31AC8F7D}">
      <dsp:nvSpPr>
        <dsp:cNvPr id="0" name=""/>
        <dsp:cNvSpPr/>
      </dsp:nvSpPr>
      <dsp:spPr>
        <a:xfrm>
          <a:off x="1534139" y="1043257"/>
          <a:ext cx="1416304" cy="1699565"/>
        </a:xfrm>
        <a:prstGeom prst="rect">
          <a:avLst/>
        </a:prstGeom>
        <a:solidFill>
          <a:schemeClr val="accent2">
            <a:hueOff val="298900"/>
            <a:satOff val="184"/>
            <a:lumOff val="2402"/>
            <a:alphaOff val="0"/>
          </a:schemeClr>
        </a:solidFill>
        <a:ln w="15875" cap="flat" cmpd="sng" algn="ctr">
          <a:solidFill>
            <a:schemeClr val="accent2">
              <a:hueOff val="298900"/>
              <a:satOff val="184"/>
              <a:lumOff val="2402"/>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99" tIns="0" rIns="139899" bIns="330200" numCol="1" spcCol="1270" anchor="t" anchorCtr="0">
          <a:noAutofit/>
        </a:bodyPr>
        <a:lstStyle/>
        <a:p>
          <a:pPr marL="0" lvl="0" indent="0" algn="l" defTabSz="533400">
            <a:lnSpc>
              <a:spcPct val="90000"/>
            </a:lnSpc>
            <a:spcBef>
              <a:spcPct val="0"/>
            </a:spcBef>
            <a:spcAft>
              <a:spcPct val="35000"/>
            </a:spcAft>
            <a:buNone/>
          </a:pPr>
          <a:r>
            <a:rPr lang="en-GB" sz="1200" kern="1200"/>
            <a:t>Apply ANT to systems we are familiar with. </a:t>
          </a:r>
          <a:endParaRPr lang="en-US" sz="1200" kern="1200"/>
        </a:p>
      </dsp:txBody>
      <dsp:txXfrm>
        <a:off x="1534139" y="1723083"/>
        <a:ext cx="1416304" cy="1019739"/>
      </dsp:txXfrm>
    </dsp:sp>
    <dsp:sp modelId="{E87763E9-7064-4909-8CE9-F481479D3743}">
      <dsp:nvSpPr>
        <dsp:cNvPr id="0" name=""/>
        <dsp:cNvSpPr/>
      </dsp:nvSpPr>
      <dsp:spPr>
        <a:xfrm>
          <a:off x="1534139" y="1043257"/>
          <a:ext cx="1416304" cy="6798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9899" tIns="165100" rIns="139899" bIns="165100" numCol="1" spcCol="1270" anchor="ctr" anchorCtr="0">
          <a:noAutofit/>
        </a:bodyPr>
        <a:lstStyle/>
        <a:p>
          <a:pPr marL="0" lvl="0" indent="0" algn="l" defTabSz="1111250">
            <a:lnSpc>
              <a:spcPct val="90000"/>
            </a:lnSpc>
            <a:spcBef>
              <a:spcPct val="0"/>
            </a:spcBef>
            <a:spcAft>
              <a:spcPct val="35000"/>
            </a:spcAft>
            <a:buNone/>
          </a:pPr>
          <a:r>
            <a:rPr lang="en-US" sz="2500" kern="1200"/>
            <a:t>02</a:t>
          </a:r>
        </a:p>
      </dsp:txBody>
      <dsp:txXfrm>
        <a:off x="1534139" y="1043257"/>
        <a:ext cx="1416304" cy="679826"/>
      </dsp:txXfrm>
    </dsp:sp>
    <dsp:sp modelId="{493955E7-5385-44F0-A70A-2E6C23B27C20}">
      <dsp:nvSpPr>
        <dsp:cNvPr id="0" name=""/>
        <dsp:cNvSpPr/>
      </dsp:nvSpPr>
      <dsp:spPr>
        <a:xfrm>
          <a:off x="3063747" y="1043257"/>
          <a:ext cx="1416304" cy="1699565"/>
        </a:xfrm>
        <a:prstGeom prst="rect">
          <a:avLst/>
        </a:prstGeom>
        <a:solidFill>
          <a:schemeClr val="accent2">
            <a:hueOff val="597799"/>
            <a:satOff val="368"/>
            <a:lumOff val="4804"/>
            <a:alphaOff val="0"/>
          </a:schemeClr>
        </a:solidFill>
        <a:ln w="15875" cap="flat" cmpd="sng" algn="ctr">
          <a:solidFill>
            <a:schemeClr val="accent2">
              <a:hueOff val="597799"/>
              <a:satOff val="368"/>
              <a:lumOff val="4804"/>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99" tIns="0" rIns="139899" bIns="330200" numCol="1" spcCol="1270" anchor="t" anchorCtr="0">
          <a:noAutofit/>
        </a:bodyPr>
        <a:lstStyle/>
        <a:p>
          <a:pPr marL="0" lvl="0" indent="0" algn="l" defTabSz="533400">
            <a:lnSpc>
              <a:spcPct val="90000"/>
            </a:lnSpc>
            <a:spcBef>
              <a:spcPct val="0"/>
            </a:spcBef>
            <a:spcAft>
              <a:spcPct val="35000"/>
            </a:spcAft>
            <a:buNone/>
          </a:pPr>
          <a:r>
            <a:rPr lang="en-GB" sz="1200" kern="1200"/>
            <a:t>Consider our identity as infomed by ANT.</a:t>
          </a:r>
          <a:endParaRPr lang="en-US" sz="1200" kern="1200"/>
        </a:p>
      </dsp:txBody>
      <dsp:txXfrm>
        <a:off x="3063747" y="1723083"/>
        <a:ext cx="1416304" cy="1019739"/>
      </dsp:txXfrm>
    </dsp:sp>
    <dsp:sp modelId="{3BA9934D-BC8D-4D54-BE19-01B5E7C74A7B}">
      <dsp:nvSpPr>
        <dsp:cNvPr id="0" name=""/>
        <dsp:cNvSpPr/>
      </dsp:nvSpPr>
      <dsp:spPr>
        <a:xfrm>
          <a:off x="3063747" y="1043257"/>
          <a:ext cx="1416304" cy="6798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9899" tIns="165100" rIns="139899" bIns="165100" numCol="1" spcCol="1270" anchor="ctr" anchorCtr="0">
          <a:noAutofit/>
        </a:bodyPr>
        <a:lstStyle/>
        <a:p>
          <a:pPr marL="0" lvl="0" indent="0" algn="l" defTabSz="1111250">
            <a:lnSpc>
              <a:spcPct val="90000"/>
            </a:lnSpc>
            <a:spcBef>
              <a:spcPct val="0"/>
            </a:spcBef>
            <a:spcAft>
              <a:spcPct val="35000"/>
            </a:spcAft>
            <a:buNone/>
          </a:pPr>
          <a:r>
            <a:rPr lang="en-US" sz="2500" kern="1200"/>
            <a:t>03</a:t>
          </a:r>
        </a:p>
      </dsp:txBody>
      <dsp:txXfrm>
        <a:off x="3063747" y="1043257"/>
        <a:ext cx="1416304" cy="679826"/>
      </dsp:txXfrm>
    </dsp:sp>
    <dsp:sp modelId="{78DE362A-7249-417F-9FB0-0A10611AA34E}">
      <dsp:nvSpPr>
        <dsp:cNvPr id="0" name=""/>
        <dsp:cNvSpPr/>
      </dsp:nvSpPr>
      <dsp:spPr>
        <a:xfrm>
          <a:off x="4593356" y="1043257"/>
          <a:ext cx="1416304" cy="1699565"/>
        </a:xfrm>
        <a:prstGeom prst="rect">
          <a:avLst/>
        </a:prstGeom>
        <a:solidFill>
          <a:schemeClr val="accent2">
            <a:hueOff val="896699"/>
            <a:satOff val="551"/>
            <a:lumOff val="7206"/>
            <a:alphaOff val="0"/>
          </a:schemeClr>
        </a:solidFill>
        <a:ln w="15875" cap="flat" cmpd="sng" algn="ctr">
          <a:solidFill>
            <a:schemeClr val="accent2">
              <a:hueOff val="896699"/>
              <a:satOff val="551"/>
              <a:lumOff val="7206"/>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99" tIns="0" rIns="139899" bIns="330200" numCol="1" spcCol="1270" anchor="t" anchorCtr="0">
          <a:noAutofit/>
        </a:bodyPr>
        <a:lstStyle/>
        <a:p>
          <a:pPr marL="0" lvl="0" indent="0" algn="l" defTabSz="533400">
            <a:lnSpc>
              <a:spcPct val="90000"/>
            </a:lnSpc>
            <a:spcBef>
              <a:spcPct val="0"/>
            </a:spcBef>
            <a:spcAft>
              <a:spcPct val="35000"/>
            </a:spcAft>
            <a:buNone/>
          </a:pPr>
          <a:r>
            <a:rPr lang="en-GB" sz="1200" kern="1200"/>
            <a:t>Review the possibility of non-human agency.</a:t>
          </a:r>
          <a:endParaRPr lang="en-US" sz="1200" kern="1200"/>
        </a:p>
      </dsp:txBody>
      <dsp:txXfrm>
        <a:off x="4593356" y="1723083"/>
        <a:ext cx="1416304" cy="1019739"/>
      </dsp:txXfrm>
    </dsp:sp>
    <dsp:sp modelId="{694179AA-E331-4E86-845B-5726DF24CF62}">
      <dsp:nvSpPr>
        <dsp:cNvPr id="0" name=""/>
        <dsp:cNvSpPr/>
      </dsp:nvSpPr>
      <dsp:spPr>
        <a:xfrm>
          <a:off x="4593356" y="1043257"/>
          <a:ext cx="1416304" cy="6798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9899" tIns="165100" rIns="139899" bIns="165100" numCol="1" spcCol="1270" anchor="ctr" anchorCtr="0">
          <a:noAutofit/>
        </a:bodyPr>
        <a:lstStyle/>
        <a:p>
          <a:pPr marL="0" lvl="0" indent="0" algn="l" defTabSz="1111250">
            <a:lnSpc>
              <a:spcPct val="90000"/>
            </a:lnSpc>
            <a:spcBef>
              <a:spcPct val="0"/>
            </a:spcBef>
            <a:spcAft>
              <a:spcPct val="35000"/>
            </a:spcAft>
            <a:buNone/>
          </a:pPr>
          <a:r>
            <a:rPr lang="en-US" sz="2500" kern="1200"/>
            <a:t>04</a:t>
          </a:r>
        </a:p>
      </dsp:txBody>
      <dsp:txXfrm>
        <a:off x="4593356" y="1043257"/>
        <a:ext cx="1416304" cy="679826"/>
      </dsp:txXfrm>
    </dsp:sp>
    <dsp:sp modelId="{B9F1F4CB-2282-4276-9829-90BA329B44C7}">
      <dsp:nvSpPr>
        <dsp:cNvPr id="0" name=""/>
        <dsp:cNvSpPr/>
      </dsp:nvSpPr>
      <dsp:spPr>
        <a:xfrm>
          <a:off x="6122965" y="1043257"/>
          <a:ext cx="1416304" cy="1699565"/>
        </a:xfrm>
        <a:prstGeom prst="rect">
          <a:avLst/>
        </a:prstGeom>
        <a:solidFill>
          <a:schemeClr val="accent2">
            <a:hueOff val="1195599"/>
            <a:satOff val="735"/>
            <a:lumOff val="9608"/>
            <a:alphaOff val="0"/>
          </a:schemeClr>
        </a:solidFill>
        <a:ln w="15875" cap="flat" cmpd="sng" algn="ctr">
          <a:solidFill>
            <a:schemeClr val="accent2">
              <a:hueOff val="1195599"/>
              <a:satOff val="735"/>
              <a:lumOff val="960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899" tIns="0" rIns="139899" bIns="330200" numCol="1" spcCol="1270" anchor="t" anchorCtr="0">
          <a:noAutofit/>
        </a:bodyPr>
        <a:lstStyle/>
        <a:p>
          <a:pPr marL="0" lvl="0" indent="0" algn="l" defTabSz="533400">
            <a:lnSpc>
              <a:spcPct val="90000"/>
            </a:lnSpc>
            <a:spcBef>
              <a:spcPct val="0"/>
            </a:spcBef>
            <a:spcAft>
              <a:spcPct val="35000"/>
            </a:spcAft>
            <a:buNone/>
          </a:pPr>
          <a:r>
            <a:rPr lang="en-GB" sz="1200" kern="1200"/>
            <a:t>Apply ANT to leadership and research. </a:t>
          </a:r>
          <a:endParaRPr lang="en-US" sz="1200" kern="1200"/>
        </a:p>
      </dsp:txBody>
      <dsp:txXfrm>
        <a:off x="6122965" y="1723083"/>
        <a:ext cx="1416304" cy="1019739"/>
      </dsp:txXfrm>
    </dsp:sp>
    <dsp:sp modelId="{D90AD991-0C53-40D9-8BAD-FB914691E692}">
      <dsp:nvSpPr>
        <dsp:cNvPr id="0" name=""/>
        <dsp:cNvSpPr/>
      </dsp:nvSpPr>
      <dsp:spPr>
        <a:xfrm>
          <a:off x="6122965" y="1043257"/>
          <a:ext cx="1416304" cy="679826"/>
        </a:xfrm>
        <a:prstGeom prst="rect">
          <a:avLst/>
        </a:prstGeom>
        <a:noFill/>
        <a:ln w="15875"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139899" tIns="165100" rIns="139899" bIns="165100" numCol="1" spcCol="1270" anchor="ctr" anchorCtr="0">
          <a:noAutofit/>
        </a:bodyPr>
        <a:lstStyle/>
        <a:p>
          <a:pPr marL="0" lvl="0" indent="0" algn="l" defTabSz="1111250">
            <a:lnSpc>
              <a:spcPct val="90000"/>
            </a:lnSpc>
            <a:spcBef>
              <a:spcPct val="0"/>
            </a:spcBef>
            <a:spcAft>
              <a:spcPct val="35000"/>
            </a:spcAft>
            <a:buNone/>
          </a:pPr>
          <a:r>
            <a:rPr lang="en-US" sz="2500" kern="1200"/>
            <a:t>05</a:t>
          </a:r>
        </a:p>
      </dsp:txBody>
      <dsp:txXfrm>
        <a:off x="6122965" y="1043257"/>
        <a:ext cx="1416304" cy="67982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B45DD1-5185-438C-A939-782EE1A547E3}">
      <dsp:nvSpPr>
        <dsp:cNvPr id="0" name=""/>
        <dsp:cNvSpPr/>
      </dsp:nvSpPr>
      <dsp:spPr>
        <a:xfrm>
          <a:off x="0" y="619055"/>
          <a:ext cx="5098256" cy="107055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Problematization – to raise issues about an actor’s identity and interests.  By establishing that an actors interests are not being met, an actant can enrol that actor to a project through which those interests can be realised.</a:t>
          </a:r>
        </a:p>
      </dsp:txBody>
      <dsp:txXfrm>
        <a:off x="52260" y="671315"/>
        <a:ext cx="4993736" cy="966030"/>
      </dsp:txXfrm>
    </dsp:sp>
    <dsp:sp modelId="{35760383-AA9C-4AD8-BAA9-8456631996AC}">
      <dsp:nvSpPr>
        <dsp:cNvPr id="0" name=""/>
        <dsp:cNvSpPr/>
      </dsp:nvSpPr>
      <dsp:spPr>
        <a:xfrm>
          <a:off x="0" y="1732806"/>
          <a:ext cx="5098256" cy="1070550"/>
        </a:xfrm>
        <a:prstGeom prst="roundRect">
          <a:avLst/>
        </a:prstGeom>
        <a:solidFill>
          <a:schemeClr val="accent2">
            <a:hueOff val="398533"/>
            <a:satOff val="245"/>
            <a:lumOff val="320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Interessement – Practices that an actor employs to impose and stabilise a particular identity on other actors. </a:t>
          </a:r>
          <a:endParaRPr lang="en-US" sz="1500" kern="1200"/>
        </a:p>
      </dsp:txBody>
      <dsp:txXfrm>
        <a:off x="52260" y="1785066"/>
        <a:ext cx="4993736" cy="966030"/>
      </dsp:txXfrm>
    </dsp:sp>
    <dsp:sp modelId="{A8E8DD49-E86C-46CA-ABB4-7C4E1A6D9A0B}">
      <dsp:nvSpPr>
        <dsp:cNvPr id="0" name=""/>
        <dsp:cNvSpPr/>
      </dsp:nvSpPr>
      <dsp:spPr>
        <a:xfrm>
          <a:off x="0" y="2846556"/>
          <a:ext cx="5098256" cy="1070550"/>
        </a:xfrm>
        <a:prstGeom prst="roundRect">
          <a:avLst/>
        </a:prstGeom>
        <a:solidFill>
          <a:schemeClr val="accent2">
            <a:hueOff val="797066"/>
            <a:satOff val="490"/>
            <a:lumOff val="640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Enrolment  - The successful placing in to designated roles of given entities. By translating the interests of these entities they are disassociated form previous relations and placed into new ones so they can perform appropriately within the network.</a:t>
          </a:r>
          <a:endParaRPr lang="en-US" sz="1500" kern="1200"/>
        </a:p>
      </dsp:txBody>
      <dsp:txXfrm>
        <a:off x="52260" y="2898816"/>
        <a:ext cx="4993736" cy="966030"/>
      </dsp:txXfrm>
    </dsp:sp>
    <dsp:sp modelId="{18F687B6-AAB0-468A-A006-8CC9D7331742}">
      <dsp:nvSpPr>
        <dsp:cNvPr id="0" name=""/>
        <dsp:cNvSpPr/>
      </dsp:nvSpPr>
      <dsp:spPr>
        <a:xfrm>
          <a:off x="0" y="3960306"/>
          <a:ext cx="5098256" cy="1070550"/>
        </a:xfrm>
        <a:prstGeom prst="roundRect">
          <a:avLst/>
        </a:prstGeom>
        <a:solidFill>
          <a:schemeClr val="accent2">
            <a:hueOff val="1195599"/>
            <a:satOff val="735"/>
            <a:lumOff val="960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Mobilization - the actor network becomes durable and the relations between actors become irreversible allowing the network to behave as if it were a single actor, a black-box (Latour, 1987)</a:t>
          </a:r>
          <a:endParaRPr lang="en-US" sz="1500" kern="1200"/>
        </a:p>
      </dsp:txBody>
      <dsp:txXfrm>
        <a:off x="52260" y="4012566"/>
        <a:ext cx="4993736" cy="96603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4536BB-2572-4FBE-B1CA-38C2E900A1FC}">
      <dsp:nvSpPr>
        <dsp:cNvPr id="0" name=""/>
        <dsp:cNvSpPr/>
      </dsp:nvSpPr>
      <dsp:spPr>
        <a:xfrm>
          <a:off x="64357" y="589557"/>
          <a:ext cx="981666" cy="981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7C110-369E-47CE-B7FE-7904F1CEB111}">
      <dsp:nvSpPr>
        <dsp:cNvPr id="0" name=""/>
        <dsp:cNvSpPr/>
      </dsp:nvSpPr>
      <dsp:spPr>
        <a:xfrm>
          <a:off x="270507" y="795707"/>
          <a:ext cx="569366" cy="569366"/>
        </a:xfrm>
        <a:prstGeom prst="rect">
          <a:avLst/>
        </a:prstGeom>
        <a:blipFill>
          <a:blip xmlns:r="http://schemas.openxmlformats.org/officeDocument/2006/relationships" r:embed="rId1">
            <a:extLs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61669E-9D14-4D97-8373-BE089C732CA5}">
      <dsp:nvSpPr>
        <dsp:cNvPr id="0" name=""/>
        <dsp:cNvSpPr/>
      </dsp:nvSpPr>
      <dsp:spPr>
        <a:xfrm>
          <a:off x="1256380" y="589557"/>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Problematization – Workers do not perform to accepted standards and the current performance management process does not have the desired outcomes?</a:t>
          </a:r>
        </a:p>
      </dsp:txBody>
      <dsp:txXfrm>
        <a:off x="1256380" y="589557"/>
        <a:ext cx="2313927" cy="981666"/>
      </dsp:txXfrm>
    </dsp:sp>
    <dsp:sp modelId="{9BD43048-EF40-437C-9B92-B63E5D87B2F1}">
      <dsp:nvSpPr>
        <dsp:cNvPr id="0" name=""/>
        <dsp:cNvSpPr/>
      </dsp:nvSpPr>
      <dsp:spPr>
        <a:xfrm>
          <a:off x="3973492" y="589557"/>
          <a:ext cx="981666" cy="981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1B79D5-F1F1-4B13-A3EE-4A8AC79C3CB9}">
      <dsp:nvSpPr>
        <dsp:cNvPr id="0" name=""/>
        <dsp:cNvSpPr/>
      </dsp:nvSpPr>
      <dsp:spPr>
        <a:xfrm>
          <a:off x="4179641" y="795707"/>
          <a:ext cx="569366" cy="5693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F9893DB-9066-4374-B765-44F11A7406BE}">
      <dsp:nvSpPr>
        <dsp:cNvPr id="0" name=""/>
        <dsp:cNvSpPr/>
      </dsp:nvSpPr>
      <dsp:spPr>
        <a:xfrm>
          <a:off x="5165515" y="589557"/>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Interessement – My research has demonstrated workers and managers do not value the existing process. It is poorly adopted and considered ineffective. I have an idea for a new approach which I have evidence is  more effective and which utilises wearable technology.</a:t>
          </a:r>
          <a:endParaRPr lang="en-US" sz="1100" kern="1200"/>
        </a:p>
      </dsp:txBody>
      <dsp:txXfrm>
        <a:off x="5165515" y="589557"/>
        <a:ext cx="2313927" cy="981666"/>
      </dsp:txXfrm>
    </dsp:sp>
    <dsp:sp modelId="{C4634E93-382A-4AB8-8B3D-4999ED209CE1}">
      <dsp:nvSpPr>
        <dsp:cNvPr id="0" name=""/>
        <dsp:cNvSpPr/>
      </dsp:nvSpPr>
      <dsp:spPr>
        <a:xfrm>
          <a:off x="64357" y="2214856"/>
          <a:ext cx="981666" cy="981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2DF7BB-823E-4BB1-9C5E-4C5C446184CA}">
      <dsp:nvSpPr>
        <dsp:cNvPr id="0" name=""/>
        <dsp:cNvSpPr/>
      </dsp:nvSpPr>
      <dsp:spPr>
        <a:xfrm>
          <a:off x="270507" y="2421006"/>
          <a:ext cx="569366" cy="5693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8A8B10C-3D64-44BF-804E-C1DB9D7AE69C}">
      <dsp:nvSpPr>
        <dsp:cNvPr id="0" name=""/>
        <dsp:cNvSpPr/>
      </dsp:nvSpPr>
      <dsp:spPr>
        <a:xfrm>
          <a:off x="1256380" y="2214856"/>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Enrolment  - The new network includes the wearable technology and the interface between it the workers and the managers.  It also contains multiple reports and feedback loops for the managers which need to be translated by a data scientist who also becomes part of the network. </a:t>
          </a:r>
          <a:endParaRPr lang="en-US" sz="1100" kern="1200"/>
        </a:p>
      </dsp:txBody>
      <dsp:txXfrm>
        <a:off x="1256380" y="2214856"/>
        <a:ext cx="2313927" cy="981666"/>
      </dsp:txXfrm>
    </dsp:sp>
    <dsp:sp modelId="{5196FA58-4ECC-46B2-B6CD-0ADFEBD34E43}">
      <dsp:nvSpPr>
        <dsp:cNvPr id="0" name=""/>
        <dsp:cNvSpPr/>
      </dsp:nvSpPr>
      <dsp:spPr>
        <a:xfrm>
          <a:off x="3973492" y="2214856"/>
          <a:ext cx="981666" cy="981666"/>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25BD40B-94AF-4BD2-8AFB-E00EFDFB9167}">
      <dsp:nvSpPr>
        <dsp:cNvPr id="0" name=""/>
        <dsp:cNvSpPr/>
      </dsp:nvSpPr>
      <dsp:spPr>
        <a:xfrm>
          <a:off x="4179641" y="2421006"/>
          <a:ext cx="569366" cy="5693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5242A55-0174-4F5D-BBFD-C8C2479179D7}">
      <dsp:nvSpPr>
        <dsp:cNvPr id="0" name=""/>
        <dsp:cNvSpPr/>
      </dsp:nvSpPr>
      <dsp:spPr>
        <a:xfrm>
          <a:off x="5165515" y="2214856"/>
          <a:ext cx="2313927" cy="9816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488950">
            <a:lnSpc>
              <a:spcPct val="100000"/>
            </a:lnSpc>
            <a:spcBef>
              <a:spcPct val="0"/>
            </a:spcBef>
            <a:spcAft>
              <a:spcPct val="35000"/>
            </a:spcAft>
            <a:buNone/>
          </a:pPr>
          <a:r>
            <a:rPr lang="en-GB" sz="1100" kern="1200"/>
            <a:t>Mobilization – The technology becomes accepted and is an invisible part of the organisational system.</a:t>
          </a:r>
          <a:endParaRPr lang="en-US" sz="1100" kern="1200"/>
        </a:p>
      </dsp:txBody>
      <dsp:txXfrm>
        <a:off x="5165515" y="2214856"/>
        <a:ext cx="2313927" cy="98166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A3DFEF-81B2-4F6B-8836-0A0B41F9E507}">
      <dsp:nvSpPr>
        <dsp:cNvPr id="0" name=""/>
        <dsp:cNvSpPr/>
      </dsp:nvSpPr>
      <dsp:spPr>
        <a:xfrm>
          <a:off x="0" y="1571"/>
          <a:ext cx="7543800" cy="796407"/>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9D35859-9E6D-4683-966E-04BDF31B4989}">
      <dsp:nvSpPr>
        <dsp:cNvPr id="0" name=""/>
        <dsp:cNvSpPr/>
      </dsp:nvSpPr>
      <dsp:spPr>
        <a:xfrm>
          <a:off x="240913" y="180763"/>
          <a:ext cx="438024" cy="43802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9842A3-8465-4D68-8CD6-790B910ED1B9}">
      <dsp:nvSpPr>
        <dsp:cNvPr id="0" name=""/>
        <dsp:cNvSpPr/>
      </dsp:nvSpPr>
      <dsp:spPr>
        <a:xfrm>
          <a:off x="919851" y="1571"/>
          <a:ext cx="6623948" cy="796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86" tIns="84286" rIns="84286" bIns="84286" numCol="1" spcCol="1270" anchor="ctr" anchorCtr="0">
          <a:noAutofit/>
        </a:bodyPr>
        <a:lstStyle/>
        <a:p>
          <a:pPr marL="0" lvl="0" indent="0" algn="l" defTabSz="977900">
            <a:lnSpc>
              <a:spcPct val="90000"/>
            </a:lnSpc>
            <a:spcBef>
              <a:spcPct val="0"/>
            </a:spcBef>
            <a:spcAft>
              <a:spcPct val="35000"/>
            </a:spcAft>
            <a:buNone/>
          </a:pPr>
          <a:r>
            <a:rPr lang="en-GB" sz="2200" kern="1200"/>
            <a:t>Problematization – What is the need not being met as the rational for your research/project?</a:t>
          </a:r>
          <a:endParaRPr lang="en-US" sz="2200" kern="1200"/>
        </a:p>
      </dsp:txBody>
      <dsp:txXfrm>
        <a:off x="919851" y="1571"/>
        <a:ext cx="6623948" cy="796407"/>
      </dsp:txXfrm>
    </dsp:sp>
    <dsp:sp modelId="{8BE46566-7520-4D31-B3AC-2ED7A3D2D536}">
      <dsp:nvSpPr>
        <dsp:cNvPr id="0" name=""/>
        <dsp:cNvSpPr/>
      </dsp:nvSpPr>
      <dsp:spPr>
        <a:xfrm>
          <a:off x="0" y="997081"/>
          <a:ext cx="7543800" cy="796407"/>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04A272-5AC5-4760-AC03-9DC420037E73}">
      <dsp:nvSpPr>
        <dsp:cNvPr id="0" name=""/>
        <dsp:cNvSpPr/>
      </dsp:nvSpPr>
      <dsp:spPr>
        <a:xfrm>
          <a:off x="240913" y="1176272"/>
          <a:ext cx="438024" cy="43802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F441C8-E961-430A-BF78-96E11B592646}">
      <dsp:nvSpPr>
        <dsp:cNvPr id="0" name=""/>
        <dsp:cNvSpPr/>
      </dsp:nvSpPr>
      <dsp:spPr>
        <a:xfrm>
          <a:off x="919851" y="997081"/>
          <a:ext cx="6623948" cy="796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86" tIns="84286" rIns="84286" bIns="84286" numCol="1" spcCol="1270" anchor="ctr" anchorCtr="0">
          <a:noAutofit/>
        </a:bodyPr>
        <a:lstStyle/>
        <a:p>
          <a:pPr marL="0" lvl="0" indent="0" algn="l" defTabSz="977900">
            <a:lnSpc>
              <a:spcPct val="90000"/>
            </a:lnSpc>
            <a:spcBef>
              <a:spcPct val="0"/>
            </a:spcBef>
            <a:spcAft>
              <a:spcPct val="35000"/>
            </a:spcAft>
            <a:buNone/>
          </a:pPr>
          <a:r>
            <a:rPr lang="en-GB" sz="2200" kern="1200"/>
            <a:t>Interessement – How will you ‘interesse’ other actors in your research?</a:t>
          </a:r>
          <a:endParaRPr lang="en-US" sz="2200" kern="1200"/>
        </a:p>
      </dsp:txBody>
      <dsp:txXfrm>
        <a:off x="919851" y="997081"/>
        <a:ext cx="6623948" cy="796407"/>
      </dsp:txXfrm>
    </dsp:sp>
    <dsp:sp modelId="{F1CC3C23-853B-4CBC-9C22-356C546A74DB}">
      <dsp:nvSpPr>
        <dsp:cNvPr id="0" name=""/>
        <dsp:cNvSpPr/>
      </dsp:nvSpPr>
      <dsp:spPr>
        <a:xfrm>
          <a:off x="0" y="1992590"/>
          <a:ext cx="7543800" cy="796407"/>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BE772E-43F6-4F77-A42F-1B9021595A0A}">
      <dsp:nvSpPr>
        <dsp:cNvPr id="0" name=""/>
        <dsp:cNvSpPr/>
      </dsp:nvSpPr>
      <dsp:spPr>
        <a:xfrm>
          <a:off x="240913" y="2171782"/>
          <a:ext cx="438024" cy="43802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10D5DC4-C3C7-4BC3-BB74-A2F7F0AEEFB4}">
      <dsp:nvSpPr>
        <dsp:cNvPr id="0" name=""/>
        <dsp:cNvSpPr/>
      </dsp:nvSpPr>
      <dsp:spPr>
        <a:xfrm>
          <a:off x="919851" y="1992590"/>
          <a:ext cx="6623948" cy="796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86" tIns="84286" rIns="84286" bIns="84286" numCol="1" spcCol="1270" anchor="ctr" anchorCtr="0">
          <a:noAutofit/>
        </a:bodyPr>
        <a:lstStyle/>
        <a:p>
          <a:pPr marL="0" lvl="0" indent="0" algn="l" defTabSz="977900">
            <a:lnSpc>
              <a:spcPct val="90000"/>
            </a:lnSpc>
            <a:spcBef>
              <a:spcPct val="0"/>
            </a:spcBef>
            <a:spcAft>
              <a:spcPct val="35000"/>
            </a:spcAft>
            <a:buNone/>
          </a:pPr>
          <a:r>
            <a:rPr lang="en-GB" sz="2200" kern="1200"/>
            <a:t>Enrolment  - What new network will emerge as a result of the enrolment.</a:t>
          </a:r>
          <a:endParaRPr lang="en-US" sz="2200" kern="1200"/>
        </a:p>
      </dsp:txBody>
      <dsp:txXfrm>
        <a:off x="919851" y="1992590"/>
        <a:ext cx="6623948" cy="796407"/>
      </dsp:txXfrm>
    </dsp:sp>
    <dsp:sp modelId="{DB6FEF5E-4E5E-40AD-B51C-EBC654842C78}">
      <dsp:nvSpPr>
        <dsp:cNvPr id="0" name=""/>
        <dsp:cNvSpPr/>
      </dsp:nvSpPr>
      <dsp:spPr>
        <a:xfrm>
          <a:off x="0" y="2988100"/>
          <a:ext cx="7543800" cy="796407"/>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38C9C1-E55D-472B-A74F-143A04292919}">
      <dsp:nvSpPr>
        <dsp:cNvPr id="0" name=""/>
        <dsp:cNvSpPr/>
      </dsp:nvSpPr>
      <dsp:spPr>
        <a:xfrm>
          <a:off x="240913" y="3167292"/>
          <a:ext cx="438024" cy="43802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98CF0C-8453-475D-B0E2-A262F59F3D05}">
      <dsp:nvSpPr>
        <dsp:cNvPr id="0" name=""/>
        <dsp:cNvSpPr/>
      </dsp:nvSpPr>
      <dsp:spPr>
        <a:xfrm>
          <a:off x="919851" y="2988100"/>
          <a:ext cx="6623948" cy="79640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286" tIns="84286" rIns="84286" bIns="84286" numCol="1" spcCol="1270" anchor="ctr" anchorCtr="0">
          <a:noAutofit/>
        </a:bodyPr>
        <a:lstStyle/>
        <a:p>
          <a:pPr marL="0" lvl="0" indent="0" algn="l" defTabSz="977900">
            <a:lnSpc>
              <a:spcPct val="90000"/>
            </a:lnSpc>
            <a:spcBef>
              <a:spcPct val="0"/>
            </a:spcBef>
            <a:spcAft>
              <a:spcPct val="35000"/>
            </a:spcAft>
            <a:buNone/>
          </a:pPr>
          <a:r>
            <a:rPr lang="en-GB" sz="2200" kern="1200"/>
            <a:t>Mobilization – What does accepted practice look like.</a:t>
          </a:r>
          <a:endParaRPr lang="en-US" sz="2200" kern="1200"/>
        </a:p>
      </dsp:txBody>
      <dsp:txXfrm>
        <a:off x="919851" y="2988100"/>
        <a:ext cx="6623948" cy="796407"/>
      </dsp:txXfrm>
    </dsp:sp>
  </dsp:spTree>
</dsp:drawing>
</file>

<file path=ppt/diagrams/layout1.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0FF0A6-636E-456F-9DE6-9DA462D51DD6}" type="datetimeFigureOut">
              <a:rPr lang="en-GB" smtClean="0"/>
              <a:t>15/06/2021</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0F979-CA28-47C7-A9A1-CEA60B75CF11}" type="slidenum">
              <a:rPr lang="en-GB" smtClean="0"/>
              <a:t>‹#›</a:t>
            </a:fld>
            <a:endParaRPr lang="en-GB"/>
          </a:p>
        </p:txBody>
      </p:sp>
    </p:spTree>
    <p:extLst>
      <p:ext uri="{BB962C8B-B14F-4D97-AF65-F5344CB8AC3E}">
        <p14:creationId xmlns:p14="http://schemas.microsoft.com/office/powerpoint/2010/main" val="3181336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Watch form 3.41</a:t>
            </a:r>
          </a:p>
        </p:txBody>
      </p:sp>
      <p:sp>
        <p:nvSpPr>
          <p:cNvPr id="4" name="Slide Number Placeholder 3"/>
          <p:cNvSpPr>
            <a:spLocks noGrp="1"/>
          </p:cNvSpPr>
          <p:nvPr>
            <p:ph type="sldNum" sz="quarter" idx="5"/>
          </p:nvPr>
        </p:nvSpPr>
        <p:spPr/>
        <p:txBody>
          <a:bodyPr/>
          <a:lstStyle/>
          <a:p>
            <a:fld id="{F030F979-CA28-47C7-A9A1-CEA60B75CF11}" type="slidenum">
              <a:rPr lang="en-GB" smtClean="0"/>
              <a:t>‹#›</a:t>
            </a:fld>
            <a:endParaRPr lang="en-GB"/>
          </a:p>
        </p:txBody>
      </p:sp>
    </p:spTree>
    <p:extLst>
      <p:ext uri="{BB962C8B-B14F-4D97-AF65-F5344CB8AC3E}">
        <p14:creationId xmlns:p14="http://schemas.microsoft.com/office/powerpoint/2010/main" val="3246449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Master" Target="../slideMasters/slideMaster2.xml"/><Relationship Id="rId4" Type="http://schemas.openxmlformats.org/officeDocument/2006/relationships/image" Target="../media/image5.png"/></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43857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427067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261536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15/06/2021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381925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15/06/2021</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044456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C64F3F4-CE19-49F8-9EF4-FF4EE52031C2}" type="datetimeFigureOut">
              <a:rPr lang="en-GB" smtClean="0"/>
              <a:t>15/06/2021</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997135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C64F3F4-CE19-49F8-9EF4-FF4EE52031C2}" type="datetimeFigureOut">
              <a:rPr lang="en-GB" smtClean="0"/>
              <a:t>15/06/2021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108967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C64F3F4-CE19-49F8-9EF4-FF4EE52031C2}" type="datetimeFigureOut">
              <a:rPr lang="en-GB" smtClean="0"/>
              <a:t>15/06/2021</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40717327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15/06/2021</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15505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0222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525762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114787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2978555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453012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15/06/2021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6259951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15/06/2021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48961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15/06/2021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59536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15/06/2021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591989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62058339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15/06/2021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088658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1463226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15/06/2021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647041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Index slide">
    <p:spTree>
      <p:nvGrpSpPr>
        <p:cNvPr id="1" name=""/>
        <p:cNvGrpSpPr/>
        <p:nvPr/>
      </p:nvGrpSpPr>
      <p:grpSpPr>
        <a:xfrm>
          <a:off x="0" y="0"/>
          <a:ext cx="0" cy="0"/>
          <a:chOff x="0" y="0"/>
          <a:chExt cx="0" cy="0"/>
        </a:xfrm>
      </p:grpSpPr>
      <p:sp>
        <p:nvSpPr>
          <p:cNvPr id="4" name="Tekstvak 14"/>
          <p:cNvSpPr txBox="1"/>
          <p:nvPr userDrawn="1"/>
        </p:nvSpPr>
        <p:spPr>
          <a:xfrm>
            <a:off x="-85725" y="-261938"/>
            <a:ext cx="1566863" cy="207749"/>
          </a:xfrm>
          <a:prstGeom prst="rect">
            <a:avLst/>
          </a:prstGeom>
          <a:noFill/>
        </p:spPr>
        <p:txBody>
          <a:bodyPr>
            <a:spAutoFit/>
          </a:bodyPr>
          <a:lstStyle>
            <a:defPPr>
              <a:defRPr lang="nl-NL"/>
            </a:defPPr>
            <a:lvl1pPr lvl="0">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Index slide</a:t>
            </a:r>
          </a:p>
        </p:txBody>
      </p:sp>
      <p:grpSp>
        <p:nvGrpSpPr>
          <p:cNvPr id="5" name="Groep 56" hidden="1"/>
          <p:cNvGrpSpPr>
            <a:grpSpLocks/>
          </p:cNvGrpSpPr>
          <p:nvPr userDrawn="1"/>
        </p:nvGrpSpPr>
        <p:grpSpPr bwMode="auto">
          <a:xfrm>
            <a:off x="9369425" y="106363"/>
            <a:ext cx="2979738" cy="5918200"/>
            <a:chOff x="9234062" y="-92622"/>
            <a:chExt cx="2979308" cy="5917970"/>
          </a:xfrm>
        </p:grpSpPr>
        <p:sp>
          <p:nvSpPr>
            <p:cNvPr id="6" name="Tekstvak 33"/>
            <p:cNvSpPr txBox="1">
              <a:spLocks noChangeArrowheads="1"/>
            </p:cNvSpPr>
            <p:nvPr userDrawn="1"/>
          </p:nvSpPr>
          <p:spPr bwMode="auto">
            <a:xfrm>
              <a:off x="9438820" y="896352"/>
              <a:ext cx="2068213"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nl-NL" altLang="en-US" sz="1050">
                  <a:solidFill>
                    <a:srgbClr val="000000"/>
                  </a:solidFill>
                  <a:ea typeface="Tahoma" panose="020B0604030504040204" pitchFamily="34" charset="0"/>
                  <a:cs typeface="Arial" panose="020B0604020202020204" pitchFamily="34" charset="0"/>
                </a:rPr>
                <a:t>Delete existing picture and click on the icon to insert a new picture</a:t>
              </a:r>
              <a:endParaRPr lang="en-US" altLang="en-US" sz="1050">
                <a:solidFill>
                  <a:srgbClr val="000000"/>
                </a:solidFill>
                <a:ea typeface="Tahoma" panose="020B0604030504040204" pitchFamily="34" charset="0"/>
                <a:cs typeface="Arial" panose="020B0604020202020204" pitchFamily="34" charset="0"/>
              </a:endParaRPr>
            </a:p>
          </p:txBody>
        </p:sp>
        <p:sp>
          <p:nvSpPr>
            <p:cNvPr id="7" name="Tekstvak 33"/>
            <p:cNvSpPr txBox="1">
              <a:spLocks noChangeArrowheads="1"/>
            </p:cNvSpPr>
            <p:nvPr userDrawn="1"/>
          </p:nvSpPr>
          <p:spPr bwMode="auto">
            <a:xfrm>
              <a:off x="9438820" y="3036218"/>
              <a:ext cx="2141228" cy="4847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050">
                  <a:solidFill>
                    <a:srgbClr val="000000"/>
                  </a:solidFill>
                  <a:ea typeface="Tahoma" panose="020B0604030504040204" pitchFamily="34" charset="0"/>
                  <a:cs typeface="Arial" panose="020B0604020202020204" pitchFamily="34" charset="0"/>
                </a:rPr>
                <a:t>Search and selected the picture you want.</a:t>
              </a:r>
              <a:br>
                <a:rPr lang="en-US" altLang="en-US" sz="1050">
                  <a:solidFill>
                    <a:srgbClr val="000000"/>
                  </a:solidFill>
                  <a:ea typeface="Tahoma" panose="020B0604030504040204" pitchFamily="34" charset="0"/>
                  <a:cs typeface="Arial" panose="020B0604020202020204" pitchFamily="34" charset="0"/>
                </a:rPr>
              </a:br>
              <a:r>
                <a:rPr lang="en-US" altLang="en-US" sz="1050">
                  <a:solidFill>
                    <a:srgbClr val="000000"/>
                  </a:solidFill>
                  <a:ea typeface="Tahoma" panose="020B0604030504040204" pitchFamily="34" charset="0"/>
                  <a:cs typeface="Arial" panose="020B0604020202020204" pitchFamily="34" charset="0"/>
                </a:rPr>
                <a:t>Click</a:t>
              </a:r>
              <a:r>
                <a:rPr lang="en-US" altLang="en-US" sz="1050">
                  <a:solidFill>
                    <a:srgbClr val="FFA100"/>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´Insert´</a:t>
              </a:r>
              <a:endParaRPr lang="nl-NL" altLang="en-US" sz="1050" b="1">
                <a:solidFill>
                  <a:srgbClr val="3D7EDB"/>
                </a:solidFill>
                <a:ea typeface="Tahoma" panose="020B0604030504040204" pitchFamily="34" charset="0"/>
                <a:cs typeface="Arial" panose="020B0604020202020204" pitchFamily="34" charset="0"/>
              </a:endParaRPr>
            </a:p>
          </p:txBody>
        </p:sp>
        <p:sp>
          <p:nvSpPr>
            <p:cNvPr id="9" name="Ovaal 59"/>
            <p:cNvSpPr>
              <a:spLocks noChangeArrowheads="1"/>
            </p:cNvSpPr>
            <p:nvPr userDrawn="1"/>
          </p:nvSpPr>
          <p:spPr bwMode="auto">
            <a:xfrm>
              <a:off x="9395964" y="412183"/>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a:solidFill>
                    <a:srgbClr val="FFFFFF"/>
                  </a:solidFill>
                </a:rPr>
                <a:t>1</a:t>
              </a:r>
            </a:p>
          </p:txBody>
        </p:sp>
        <p:sp>
          <p:nvSpPr>
            <p:cNvPr id="10" name="Ovaal 60"/>
            <p:cNvSpPr>
              <a:spLocks noChangeArrowheads="1"/>
            </p:cNvSpPr>
            <p:nvPr userDrawn="1"/>
          </p:nvSpPr>
          <p:spPr bwMode="auto">
            <a:xfrm>
              <a:off x="9395964" y="2552050"/>
              <a:ext cx="401580" cy="401621"/>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a:solidFill>
                    <a:srgbClr val="FFFFFF"/>
                  </a:solidFill>
                </a:rPr>
                <a:t>2</a:t>
              </a:r>
            </a:p>
          </p:txBody>
        </p:sp>
        <p:pic>
          <p:nvPicPr>
            <p:cNvPr id="11"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4630" t="13535" r="3470" b="13927"/>
            <a:stretch/>
          </p:blipFill>
          <p:spPr bwMode="auto">
            <a:xfrm>
              <a:off x="9435801" y="3805970"/>
              <a:ext cx="1107757" cy="297656"/>
            </a:xfrm>
            <a:prstGeom prst="roundRect">
              <a:avLst>
                <a:gd name="adj" fmla="val 14496"/>
              </a:avLst>
            </a:prstGeom>
            <a:noFill/>
            <a:ln w="6350">
              <a:solidFill>
                <a:srgbClr val="E2AC00">
                  <a:lumMod val="50000"/>
                </a:srgbClr>
              </a:solidFill>
              <a:miter lim="800000"/>
              <a:headEnd/>
              <a:tailEnd/>
            </a:ln>
            <a:extLst>
              <a:ext uri="{909E8E84-426E-40DD-AFC4-6F175D3DCCD1}">
                <a14:hiddenFill xmlns:a14="http://schemas.microsoft.com/office/drawing/2010/main">
                  <a:solidFill>
                    <a:schemeClr val="accent1"/>
                  </a:solidFill>
                </a14:hiddenFill>
              </a:ext>
            </a:extLst>
          </p:spPr>
        </p:pic>
        <p:pic>
          <p:nvPicPr>
            <p:cNvPr id="12" name="Picture 3"/>
            <p:cNvPicPr>
              <a:picLocks noChangeAspect="1" noChangeArrowheads="1"/>
            </p:cNvPicPr>
            <p:nvPr userDrawn="1"/>
          </p:nvPicPr>
          <p:blipFill rotWithShape="1">
            <a:blip r:embed="rId2" cstate="print">
              <a:extLst>
                <a:ext uri="{28A0092B-C50C-407E-A947-70E740481C1C}">
                  <a14:useLocalDpi xmlns:a14="http://schemas.microsoft.com/office/drawing/2010/main" val="0"/>
                </a:ext>
              </a:extLst>
            </a:blip>
            <a:srcRect l="10004" t="23401" r="80712" b="21471"/>
            <a:stretch/>
          </p:blipFill>
          <p:spPr bwMode="auto">
            <a:xfrm>
              <a:off x="9505259" y="3832640"/>
              <a:ext cx="792088" cy="226219"/>
            </a:xfrm>
            <a:prstGeom prst="roundRect">
              <a:avLst>
                <a:gd name="adj" fmla="val 14496"/>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13" name="Tekstvak 63"/>
            <p:cNvSpPr txBox="1"/>
            <p:nvPr userDrawn="1"/>
          </p:nvSpPr>
          <p:spPr>
            <a:xfrm>
              <a:off x="9518184" y="3854435"/>
              <a:ext cx="779350" cy="219282"/>
            </a:xfrm>
            <a:prstGeom prst="rect">
              <a:avLst/>
            </a:prstGeom>
            <a:noFill/>
          </p:spPr>
          <p:txBody>
            <a:bodyPr anchor="ctr">
              <a:spAutoFit/>
            </a:bodyPr>
            <a:lstStyle/>
            <a:p>
              <a:pPr algn="ctr" eaLnBrk="1" fontAlgn="auto" hangingPunct="1">
                <a:spcBef>
                  <a:spcPts val="0"/>
                </a:spcBef>
                <a:spcAft>
                  <a:spcPts val="0"/>
                </a:spcAft>
                <a:defRPr/>
              </a:pPr>
              <a:r>
                <a:rPr lang="en-GB" sz="825" b="1" kern="0" dirty="0">
                  <a:solidFill>
                    <a:srgbClr val="005634">
                      <a:lumMod val="25000"/>
                    </a:srgbClr>
                  </a:solidFill>
                  <a:effectLst>
                    <a:outerShdw blurRad="25400" algn="ctr" rotWithShape="0">
                      <a:prstClr val="white"/>
                    </a:outerShdw>
                  </a:effectLst>
                  <a:latin typeface="Arial"/>
                </a:rPr>
                <a:t>Insert</a:t>
              </a:r>
            </a:p>
          </p:txBody>
        </p:sp>
        <p:sp>
          <p:nvSpPr>
            <p:cNvPr id="14" name="Rechthoek 64"/>
            <p:cNvSpPr>
              <a:spLocks noChangeArrowheads="1"/>
            </p:cNvSpPr>
            <p:nvPr userDrawn="1"/>
          </p:nvSpPr>
          <p:spPr bwMode="auto">
            <a:xfrm>
              <a:off x="9234062" y="-92622"/>
              <a:ext cx="2772963" cy="3873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25400" algn="ctr">
                  <a:solidFill>
                    <a:srgbClr val="000000"/>
                  </a:solidFill>
                  <a:miter lim="800000"/>
                  <a:headEnd/>
                  <a:tailEnd/>
                </a14:hiddenLine>
              </a:ext>
            </a:extLst>
          </p:spPr>
          <p:txBody>
            <a:bodyPr lIns="180000" rIns="180000"/>
            <a:lstStyle>
              <a:lvl1pPr>
                <a:tabLst>
                  <a:tab pos="630238" algn="l"/>
                </a:tabLst>
                <a:defRPr>
                  <a:solidFill>
                    <a:schemeClr val="tx1"/>
                  </a:solidFill>
                  <a:latin typeface="Arial" panose="020B0604020202020204" pitchFamily="34" charset="0"/>
                </a:defRPr>
              </a:lvl1pPr>
              <a:lvl2pPr marL="742950" indent="-285750">
                <a:tabLst>
                  <a:tab pos="630238" algn="l"/>
                </a:tabLst>
                <a:defRPr>
                  <a:solidFill>
                    <a:schemeClr val="tx1"/>
                  </a:solidFill>
                  <a:latin typeface="Arial" panose="020B0604020202020204" pitchFamily="34" charset="0"/>
                </a:defRPr>
              </a:lvl2pPr>
              <a:lvl3pPr marL="1143000" indent="-228600">
                <a:tabLst>
                  <a:tab pos="630238" algn="l"/>
                </a:tabLst>
                <a:defRPr>
                  <a:solidFill>
                    <a:schemeClr val="tx1"/>
                  </a:solidFill>
                  <a:latin typeface="Arial" panose="020B0604020202020204" pitchFamily="34" charset="0"/>
                </a:defRPr>
              </a:lvl3pPr>
              <a:lvl4pPr marL="1600200" indent="-228600">
                <a:tabLst>
                  <a:tab pos="630238" algn="l"/>
                </a:tabLst>
                <a:defRPr>
                  <a:solidFill>
                    <a:schemeClr val="tx1"/>
                  </a:solidFill>
                  <a:latin typeface="Arial" panose="020B0604020202020204" pitchFamily="34" charset="0"/>
                </a:defRPr>
              </a:lvl4pPr>
              <a:lvl5pPr marL="2057400" indent="-228600">
                <a:tabLst>
                  <a:tab pos="630238" algn="l"/>
                </a:tabLst>
                <a:defRPr>
                  <a:solidFill>
                    <a:schemeClr val="tx1"/>
                  </a:solidFill>
                  <a:latin typeface="Arial" panose="020B0604020202020204" pitchFamily="34" charset="0"/>
                </a:defRPr>
              </a:lvl5pPr>
              <a:lvl6pPr marL="2514600" indent="-228600" eaLnBrk="0" fontAlgn="base" hangingPunct="0">
                <a:spcBef>
                  <a:spcPct val="0"/>
                </a:spcBef>
                <a:spcAft>
                  <a:spcPct val="0"/>
                </a:spcAft>
                <a:tabLst>
                  <a:tab pos="630238" algn="l"/>
                </a:tabLst>
                <a:defRPr>
                  <a:solidFill>
                    <a:schemeClr val="tx1"/>
                  </a:solidFill>
                  <a:latin typeface="Arial" panose="020B0604020202020204" pitchFamily="34" charset="0"/>
                </a:defRPr>
              </a:lvl6pPr>
              <a:lvl7pPr marL="2971800" indent="-228600" eaLnBrk="0" fontAlgn="base" hangingPunct="0">
                <a:spcBef>
                  <a:spcPct val="0"/>
                </a:spcBef>
                <a:spcAft>
                  <a:spcPct val="0"/>
                </a:spcAft>
                <a:tabLst>
                  <a:tab pos="630238" algn="l"/>
                </a:tabLst>
                <a:defRPr>
                  <a:solidFill>
                    <a:schemeClr val="tx1"/>
                  </a:solidFill>
                  <a:latin typeface="Arial" panose="020B0604020202020204" pitchFamily="34" charset="0"/>
                </a:defRPr>
              </a:lvl7pPr>
              <a:lvl8pPr marL="3429000" indent="-228600" eaLnBrk="0" fontAlgn="base" hangingPunct="0">
                <a:spcBef>
                  <a:spcPct val="0"/>
                </a:spcBef>
                <a:spcAft>
                  <a:spcPct val="0"/>
                </a:spcAft>
                <a:tabLst>
                  <a:tab pos="630238" algn="l"/>
                </a:tabLst>
                <a:defRPr>
                  <a:solidFill>
                    <a:schemeClr val="tx1"/>
                  </a:solidFill>
                  <a:latin typeface="Arial" panose="020B0604020202020204" pitchFamily="34" charset="0"/>
                </a:defRPr>
              </a:lvl8pPr>
              <a:lvl9pPr marL="3886200" indent="-228600" eaLnBrk="0" fontAlgn="base" hangingPunct="0">
                <a:spcBef>
                  <a:spcPct val="0"/>
                </a:spcBef>
                <a:spcAft>
                  <a:spcPct val="0"/>
                </a:spcAft>
                <a:tabLst>
                  <a:tab pos="630238" algn="l"/>
                </a:tabLst>
                <a:defRPr>
                  <a:solidFill>
                    <a:schemeClr val="tx1"/>
                  </a:solidFill>
                  <a:latin typeface="Arial" panose="020B0604020202020204" pitchFamily="34" charset="0"/>
                </a:defRPr>
              </a:lvl9pPr>
            </a:lstStyle>
            <a:p>
              <a:pPr eaLnBrk="1" hangingPunct="1">
                <a:defRPr/>
              </a:pPr>
              <a:r>
                <a:rPr lang="nl-NL" altLang="en-US" sz="1200" b="1">
                  <a:solidFill>
                    <a:srgbClr val="3D7EDB"/>
                  </a:solidFill>
                </a:rPr>
                <a:t>INSERT PICTURE</a:t>
              </a:r>
            </a:p>
          </p:txBody>
        </p:sp>
        <p:cxnSp>
          <p:nvCxnSpPr>
            <p:cNvPr id="15" name="Rechte verbindingslijn 65"/>
            <p:cNvCxnSpPr>
              <a:cxnSpLocks noChangeShapeType="1"/>
            </p:cNvCxnSpPr>
            <p:nvPr userDrawn="1"/>
          </p:nvCxnSpPr>
          <p:spPr bwMode="auto">
            <a:xfrm>
              <a:off x="9407882" y="292364"/>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6" name="Rechte verbindingslijn 66"/>
            <p:cNvCxnSpPr>
              <a:cxnSpLocks noChangeShapeType="1"/>
            </p:cNvCxnSpPr>
            <p:nvPr userDrawn="1"/>
          </p:nvCxnSpPr>
          <p:spPr bwMode="auto">
            <a:xfrm>
              <a:off x="9407882" y="2365810"/>
              <a:ext cx="2805488"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cxnSp>
          <p:nvCxnSpPr>
            <p:cNvPr id="17" name="Rechte verbindingslijn 67"/>
            <p:cNvCxnSpPr>
              <a:cxnSpLocks noChangeShapeType="1"/>
            </p:cNvCxnSpPr>
            <p:nvPr userDrawn="1"/>
          </p:nvCxnSpPr>
          <p:spPr bwMode="auto">
            <a:xfrm>
              <a:off x="9408221" y="4238018"/>
              <a:ext cx="2805149" cy="0"/>
            </a:xfrm>
            <a:prstGeom prst="line">
              <a:avLst/>
            </a:prstGeom>
            <a:noFill/>
            <a:ln w="9525" algn="ctr">
              <a:solidFill>
                <a:schemeClr val="tx2"/>
              </a:solidFill>
              <a:round/>
              <a:headEnd/>
              <a:tailEnd/>
            </a:ln>
            <a:extLst>
              <a:ext uri="{909E8E84-426E-40DD-AFC4-6F175D3DCCD1}">
                <a14:hiddenFill xmlns:a14="http://schemas.microsoft.com/office/drawing/2010/main">
                  <a:noFill/>
                </a14:hiddenFill>
              </a:ext>
            </a:extLst>
          </p:spPr>
        </p:cxnSp>
        <p:sp>
          <p:nvSpPr>
            <p:cNvPr id="18" name="Tekstvak 33"/>
            <p:cNvSpPr txBox="1">
              <a:spLocks noChangeArrowheads="1"/>
            </p:cNvSpPr>
            <p:nvPr userDrawn="1"/>
          </p:nvSpPr>
          <p:spPr bwMode="auto">
            <a:xfrm>
              <a:off x="9438820" y="4914158"/>
              <a:ext cx="2141228" cy="323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defRPr/>
              </a:pPr>
              <a:r>
                <a:rPr lang="en-US" altLang="en-US" sz="1050">
                  <a:solidFill>
                    <a:srgbClr val="000000"/>
                  </a:solidFill>
                  <a:ea typeface="Tahoma" panose="020B0604030504040204" pitchFamily="34" charset="0"/>
                  <a:cs typeface="Arial" panose="020B0604020202020204" pitchFamily="34" charset="0"/>
                </a:rPr>
                <a:t>Select the picture and select</a:t>
              </a:r>
              <a:r>
                <a:rPr lang="en-US" altLang="en-US" sz="1050">
                  <a:solidFill>
                    <a:srgbClr val="3D7EDB"/>
                  </a:solidFill>
                  <a:ea typeface="Tahoma" panose="020B0604030504040204" pitchFamily="34" charset="0"/>
                  <a:cs typeface="Arial" panose="020B0604020202020204" pitchFamily="34" charset="0"/>
                </a:rPr>
                <a:t> </a:t>
              </a:r>
              <a:r>
                <a:rPr lang="en-US" altLang="en-US" sz="1050" b="1">
                  <a:solidFill>
                    <a:srgbClr val="3D7EDB"/>
                  </a:solidFill>
                  <a:ea typeface="Tahoma" panose="020B0604030504040204" pitchFamily="34" charset="0"/>
                  <a:cs typeface="Arial" panose="020B0604020202020204" pitchFamily="34" charset="0"/>
                </a:rPr>
                <a:t>‘Send to back’</a:t>
              </a:r>
            </a:p>
          </p:txBody>
        </p:sp>
        <p:sp>
          <p:nvSpPr>
            <p:cNvPr id="19" name="Ovaal 69"/>
            <p:cNvSpPr>
              <a:spLocks noChangeArrowheads="1"/>
            </p:cNvSpPr>
            <p:nvPr userDrawn="1"/>
          </p:nvSpPr>
          <p:spPr bwMode="auto">
            <a:xfrm>
              <a:off x="9395964" y="4426814"/>
              <a:ext cx="401580" cy="401622"/>
            </a:xfrm>
            <a:prstGeom prst="ellipse">
              <a:avLst/>
            </a:prstGeom>
            <a:solidFill>
              <a:schemeClr val="tx2"/>
            </a:solidFill>
            <a:ln>
              <a:noFill/>
            </a:ln>
            <a:extLst>
              <a:ext uri="{91240B29-F687-4F45-9708-019B960494DF}">
                <a14:hiddenLine xmlns:a14="http://schemas.microsoft.com/office/drawing/2010/main" w="25400" algn="ctr">
                  <a:solidFill>
                    <a:srgbClr val="000000"/>
                  </a:solidFill>
                  <a:round/>
                  <a:headEnd/>
                  <a:tailEnd/>
                </a14:hiddenLine>
              </a:ext>
            </a:extLst>
          </p:spPr>
          <p:txBody>
            <a:bodyPr lIns="0" tIns="36000" rIns="0" bIns="43200" anchor="ct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defRPr/>
              </a:pPr>
              <a:r>
                <a:rPr lang="nl-NL" altLang="en-US" sz="1200">
                  <a:solidFill>
                    <a:srgbClr val="FFFFFF"/>
                  </a:solidFill>
                </a:rPr>
                <a:t>3</a:t>
              </a:r>
            </a:p>
          </p:txBody>
        </p:sp>
        <p:pic>
          <p:nvPicPr>
            <p:cNvPr id="20" name="Picture 2"/>
            <p:cNvPicPr>
              <a:picLocks noChangeAspect="1" noChangeArrowheads="1"/>
            </p:cNvPicPr>
            <p:nvPr userDrawn="1"/>
          </p:nvPicPr>
          <p:blipFill rotWithShape="1">
            <a:blip r:embed="rId3" cstate="print">
              <a:extLst>
                <a:ext uri="{28A0092B-C50C-407E-A947-70E740481C1C}">
                  <a14:useLocalDpi xmlns:a14="http://schemas.microsoft.com/office/drawing/2010/main" val="0"/>
                </a:ext>
              </a:extLst>
            </a:blip>
            <a:srcRect r="912" b="9320"/>
            <a:stretch/>
          </p:blipFill>
          <p:spPr bwMode="auto">
            <a:xfrm>
              <a:off x="9435801" y="5462154"/>
              <a:ext cx="2287853" cy="363194"/>
            </a:xfrm>
            <a:prstGeom prst="roundRect">
              <a:avLst>
                <a:gd name="adj" fmla="val 8018"/>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21" name="Afbeelding 71"/>
            <p:cNvPicPr>
              <a:picLocks noChangeAspect="1"/>
            </p:cNvPicPr>
            <p:nvPr userDrawn="1"/>
          </p:nvPicPr>
          <p:blipFill>
            <a:blip r:embed="rId4">
              <a:extLst>
                <a:ext uri="{28A0092B-C50C-407E-A947-70E740481C1C}">
                  <a14:useLocalDpi xmlns:a14="http://schemas.microsoft.com/office/drawing/2010/main" val="0"/>
                </a:ext>
              </a:extLst>
            </a:blip>
            <a:srcRect/>
            <a:stretch>
              <a:fillRect/>
            </a:stretch>
          </p:blipFill>
          <p:spPr bwMode="auto">
            <a:xfrm>
              <a:off x="9435801" y="1653232"/>
              <a:ext cx="610090" cy="6100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sp>
        <p:nvSpPr>
          <p:cNvPr id="2" name="Titel 1"/>
          <p:cNvSpPr>
            <a:spLocks noGrp="1"/>
          </p:cNvSpPr>
          <p:nvPr>
            <p:ph type="title"/>
          </p:nvPr>
        </p:nvSpPr>
        <p:spPr>
          <a:xfrm>
            <a:off x="395824" y="820313"/>
            <a:ext cx="8327552" cy="219074"/>
          </a:xfrm>
        </p:spPr>
        <p:txBody>
          <a:bodyPr>
            <a:noAutofit/>
          </a:bodyPr>
          <a:lstStyle>
            <a:lvl1pPr>
              <a:defRPr sz="3000">
                <a:solidFill>
                  <a:schemeClr val="tx2"/>
                </a:solidFill>
              </a:defRPr>
            </a:lvl1pPr>
          </a:lstStyle>
          <a:p>
            <a:r>
              <a:rPr lang="en-US"/>
              <a:t>Click to edit Master title style</a:t>
            </a:r>
            <a:endParaRPr lang="en-US" dirty="0"/>
          </a:p>
        </p:txBody>
      </p:sp>
      <p:sp>
        <p:nvSpPr>
          <p:cNvPr id="8" name="Tijdelijke aanduiding voor tabel 7"/>
          <p:cNvSpPr>
            <a:spLocks noGrp="1"/>
          </p:cNvSpPr>
          <p:nvPr>
            <p:ph type="tbl" sz="quarter" idx="16"/>
          </p:nvPr>
        </p:nvSpPr>
        <p:spPr>
          <a:xfrm>
            <a:off x="405585" y="1210970"/>
            <a:ext cx="8316592" cy="4234254"/>
          </a:xfrm>
        </p:spPr>
        <p:txBody>
          <a:bodyPr anchor="ctr"/>
          <a:lstStyle>
            <a:lvl1pPr algn="ctr">
              <a:lnSpc>
                <a:spcPct val="150000"/>
              </a:lnSpc>
              <a:defRPr>
                <a:solidFill>
                  <a:schemeClr val="tx2"/>
                </a:solidFill>
              </a:defRPr>
            </a:lvl1pPr>
          </a:lstStyle>
          <a:p>
            <a:pPr lvl="0"/>
            <a:r>
              <a:rPr lang="en-US" noProof="0"/>
              <a:t>Click icon to add table</a:t>
            </a:r>
            <a:endParaRPr lang="en-US" noProof="0" dirty="0"/>
          </a:p>
        </p:txBody>
      </p:sp>
      <p:sp>
        <p:nvSpPr>
          <p:cNvPr id="23" name="Tijdelijke aanduiding voor dianummer 5"/>
          <p:cNvSpPr>
            <a:spLocks noGrp="1"/>
          </p:cNvSpPr>
          <p:nvPr>
            <p:ph type="sldNum" sz="quarter" idx="18"/>
          </p:nvPr>
        </p:nvSpPr>
        <p:spPr/>
        <p:txBody>
          <a:bodyPr/>
          <a:lstStyle>
            <a:lvl1pPr eaLnBrk="0" fontAlgn="base" hangingPunct="0">
              <a:spcBef>
                <a:spcPct val="0"/>
              </a:spcBef>
              <a:spcAft>
                <a:spcPct val="0"/>
              </a:spcAft>
              <a:defRPr/>
            </a:lvl1pPr>
          </a:lstStyle>
          <a:p>
            <a:pPr>
              <a:defRPr/>
            </a:pPr>
            <a:fld id="{5452D9B6-0537-491A-B569-76F487D3EFE8}" type="slidenum">
              <a:rPr lang="en-US"/>
              <a:pPr>
                <a:defRPr/>
              </a:pPr>
              <a:t>‹#›</a:t>
            </a:fld>
            <a:endParaRPr lang="en-US"/>
          </a:p>
        </p:txBody>
      </p:sp>
    </p:spTree>
    <p:extLst>
      <p:ext uri="{BB962C8B-B14F-4D97-AF65-F5344CB8AC3E}">
        <p14:creationId xmlns:p14="http://schemas.microsoft.com/office/powerpoint/2010/main" val="114573193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5"/>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5"/>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177376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image" Target="../media/image1.jpg"/><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C64F3F4-CE19-49F8-9EF4-FF4EE52031C2}" type="datetimeFigureOut">
              <a:rPr lang="en-GB" smtClean="0"/>
              <a:pPr/>
              <a:t>15/06/2021</a:t>
            </a:fld>
            <a:endParaRPr lang="en-GB" dirty="0"/>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AC82685A-BD3A-4230-8D85-804689F67293}" type="slidenum">
              <a:rPr lang="en-GB" smtClean="0"/>
              <a:t>‹#›</a:t>
            </a:fld>
            <a:endParaRPr lang="en-GB" dirty="0"/>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46808431"/>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 id="2147483689" r:id="rId4"/>
    <p:sldLayoutId id="2147483690" r:id="rId5"/>
    <p:sldLayoutId id="2147483691" r:id="rId6"/>
    <p:sldLayoutId id="2147483692" r:id="rId7"/>
    <p:sldLayoutId id="2147483693" r:id="rId8"/>
    <p:sldLayoutId id="2147483694" r:id="rId9"/>
    <p:sldLayoutId id="2147483695" r:id="rId10"/>
    <p:sldLayoutId id="2147483696"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5">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88">
                <a:solidFill>
                  <a:schemeClr val="tx1">
                    <a:tint val="75000"/>
                  </a:schemeClr>
                </a:solidFill>
              </a:defRPr>
            </a:lvl1pPr>
          </a:lstStyle>
          <a:p>
            <a:fld id="{9C64F3F4-CE19-49F8-9EF4-FF4EE52031C2}" type="datetimeFigureOut">
              <a:rPr lang="en-GB" smtClean="0"/>
              <a:pPr/>
              <a:t>15/06/2021</a:t>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281517067"/>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Lst>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itchFamily="34" charset="0"/>
        <a:buChar char="•"/>
        <a:defRPr sz="2400" kern="1200">
          <a:solidFill>
            <a:schemeClr val="tx1"/>
          </a:solidFill>
          <a:latin typeface="+mn-lt"/>
          <a:ea typeface="+mn-ea"/>
          <a:cs typeface="+mn-cs"/>
        </a:defRPr>
      </a:lvl1pPr>
      <a:lvl2pPr marL="557213" indent="-214313" algn="l" defTabSz="685800" rtl="0" eaLnBrk="1" latinLnBrk="0" hangingPunct="1">
        <a:spcBef>
          <a:spcPct val="20000"/>
        </a:spcBef>
        <a:buFont typeface="Arial"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ursuit.unimelb.edu.au/articles/being-a-teacher-during-covid-19"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www.lancaster.ac.uk/fass/resources/sociology-online-papers/papers/law-notes-on-ant.pdf"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technofaq.org/posts/2020/07/network-security-how-protected-should-you-be/"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Bj7EDMRJrbU" TargetMode="Externa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4.xml.rels><?xml version="1.0" encoding="UTF-8" standalone="yes"?>
<Relationships xmlns="http://schemas.openxmlformats.org/package/2006/relationships"><Relationship Id="rId2" Type="http://schemas.openxmlformats.org/officeDocument/2006/relationships/hyperlink" Target="http://www.comp.lancs.ac.uk/sociology/papers/Law-Notes-on-ANT.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pic>
        <p:nvPicPr>
          <p:cNvPr id="14" name="Picture 13" descr="Sphere of mesh and nodes">
            <a:extLst>
              <a:ext uri="{FF2B5EF4-FFF2-40B4-BE49-F238E27FC236}">
                <a16:creationId xmlns:a16="http://schemas.microsoft.com/office/drawing/2014/main" id="{138B6853-81B0-4132-94F3-8D526C7C661A}"/>
              </a:ext>
            </a:extLst>
          </p:cNvPr>
          <p:cNvPicPr>
            <a:picLocks noChangeAspect="1"/>
          </p:cNvPicPr>
          <p:nvPr/>
        </p:nvPicPr>
        <p:blipFill rotWithShape="1">
          <a:blip r:embed="rId2">
            <a:alphaModFix amt="35000"/>
          </a:blip>
          <a:srcRect r="4" b="4"/>
          <a:stretch/>
        </p:blipFill>
        <p:spPr>
          <a:xfrm>
            <a:off x="20" y="10"/>
            <a:ext cx="9143980" cy="6857990"/>
          </a:xfrm>
          <a:prstGeom prst="rect">
            <a:avLst/>
          </a:prstGeom>
        </p:spPr>
      </p:pic>
      <p:sp>
        <p:nvSpPr>
          <p:cNvPr id="2" name="Title 1"/>
          <p:cNvSpPr>
            <a:spLocks noGrp="1"/>
          </p:cNvSpPr>
          <p:nvPr>
            <p:ph type="ctrTitle"/>
          </p:nvPr>
        </p:nvSpPr>
        <p:spPr>
          <a:xfrm>
            <a:off x="822960" y="758952"/>
            <a:ext cx="7543800" cy="3566160"/>
          </a:xfrm>
        </p:spPr>
        <p:txBody>
          <a:bodyPr>
            <a:normAutofit/>
          </a:bodyPr>
          <a:lstStyle/>
          <a:p>
            <a:r>
              <a:rPr lang="en-GB">
                <a:solidFill>
                  <a:srgbClr val="FFFFFF"/>
                </a:solidFill>
              </a:rPr>
              <a:t>Actor-Network Theory &amp; Agency</a:t>
            </a:r>
            <a:br>
              <a:rPr lang="en-GB">
                <a:solidFill>
                  <a:srgbClr val="FFFFFF"/>
                </a:solidFill>
              </a:rPr>
            </a:br>
            <a:endParaRPr lang="en-GB">
              <a:solidFill>
                <a:srgbClr val="FFFFFF"/>
              </a:solidFill>
            </a:endParaRPr>
          </a:p>
        </p:txBody>
      </p:sp>
      <p:sp>
        <p:nvSpPr>
          <p:cNvPr id="3" name="Subtitle 2"/>
          <p:cNvSpPr>
            <a:spLocks noGrp="1"/>
          </p:cNvSpPr>
          <p:nvPr>
            <p:ph type="subTitle" idx="1"/>
          </p:nvPr>
        </p:nvSpPr>
        <p:spPr>
          <a:xfrm>
            <a:off x="825038" y="4455621"/>
            <a:ext cx="7543800" cy="1143000"/>
          </a:xfrm>
        </p:spPr>
        <p:txBody>
          <a:bodyPr>
            <a:normAutofit/>
          </a:bodyPr>
          <a:lstStyle/>
          <a:p>
            <a:r>
              <a:rPr lang="en-GB">
                <a:solidFill>
                  <a:srgbClr val="FFFFFF"/>
                </a:solidFill>
              </a:rPr>
              <a:t>BMDM4007</a:t>
            </a:r>
          </a:p>
        </p:txBody>
      </p:sp>
      <p:cxnSp>
        <p:nvCxnSpPr>
          <p:cNvPr id="18" name="Straight Connector 17">
            <a:extLst>
              <a:ext uri="{FF2B5EF4-FFF2-40B4-BE49-F238E27FC236}">
                <a16:creationId xmlns:a16="http://schemas.microsoft.com/office/drawing/2014/main" id="{BA1A9FEA-F0E4-482A-A945-93458474E6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644AAE36-E61D-4F8E-8C72-65C0F1F48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51E01928-5BA4-4817-820F-2E267B4A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544271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FA06E-26D6-4EC3-9D04-BE078CDE03DA}"/>
              </a:ext>
            </a:extLst>
          </p:cNvPr>
          <p:cNvSpPr>
            <a:spLocks noGrp="1"/>
          </p:cNvSpPr>
          <p:nvPr>
            <p:ph type="title"/>
          </p:nvPr>
        </p:nvSpPr>
        <p:spPr>
          <a:xfrm>
            <a:off x="822960" y="286603"/>
            <a:ext cx="7543800" cy="1450757"/>
          </a:xfrm>
        </p:spPr>
        <p:txBody>
          <a:bodyPr>
            <a:normAutofit/>
          </a:bodyPr>
          <a:lstStyle/>
          <a:p>
            <a:r>
              <a:rPr lang="en-GB">
                <a:cs typeface="Calibri Light"/>
              </a:rPr>
              <a:t>In this session we will...</a:t>
            </a:r>
            <a:endParaRPr lang="en-GB"/>
          </a:p>
        </p:txBody>
      </p:sp>
      <p:graphicFrame>
        <p:nvGraphicFramePr>
          <p:cNvPr id="5" name="Content Placeholder 2">
            <a:extLst>
              <a:ext uri="{FF2B5EF4-FFF2-40B4-BE49-F238E27FC236}">
                <a16:creationId xmlns:a16="http://schemas.microsoft.com/office/drawing/2014/main" id="{AA3373B9-0E88-4834-B1E7-413BC81B73EB}"/>
              </a:ext>
            </a:extLst>
          </p:cNvPr>
          <p:cNvGraphicFramePr>
            <a:graphicFrameLocks noGrp="1"/>
          </p:cNvGraphicFramePr>
          <p:nvPr>
            <p:ph idx="1"/>
            <p:extLst>
              <p:ext uri="{D42A27DB-BD31-4B8C-83A1-F6EECF244321}">
                <p14:modId xmlns:p14="http://schemas.microsoft.com/office/powerpoint/2010/main" val="1154731453"/>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119627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is ANT?</a:t>
            </a:r>
          </a:p>
        </p:txBody>
      </p:sp>
      <p:sp>
        <p:nvSpPr>
          <p:cNvPr id="3" name="Content Placeholder 2"/>
          <p:cNvSpPr>
            <a:spLocks noGrp="1"/>
          </p:cNvSpPr>
          <p:nvPr>
            <p:ph sz="half" idx="1"/>
          </p:nvPr>
        </p:nvSpPr>
        <p:spPr/>
        <p:txBody>
          <a:bodyPr>
            <a:normAutofit fontScale="85000" lnSpcReduction="20000"/>
          </a:bodyPr>
          <a:lstStyle/>
          <a:p>
            <a:pPr>
              <a:lnSpc>
                <a:spcPct val="120000"/>
              </a:lnSpc>
            </a:pPr>
            <a:endParaRPr lang="en-GB" dirty="0"/>
          </a:p>
          <a:p>
            <a:endParaRPr lang="en-GB" dirty="0"/>
          </a:p>
          <a:p>
            <a:endParaRPr lang="en-GB" dirty="0"/>
          </a:p>
        </p:txBody>
      </p:sp>
      <p:pic>
        <p:nvPicPr>
          <p:cNvPr id="1026" name="Picture 2" descr="ANT diagra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718867" y="2435905"/>
            <a:ext cx="3333750" cy="2647951"/>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6773B62E-3837-4601-8837-86A46EE30487}"/>
              </a:ext>
            </a:extLst>
          </p:cNvPr>
          <p:cNvSpPr>
            <a:spLocks noGrp="1"/>
          </p:cNvSpPr>
          <p:nvPr>
            <p:ph sz="half" idx="2"/>
          </p:nvPr>
        </p:nvSpPr>
        <p:spPr>
          <a:xfrm>
            <a:off x="828859" y="1845735"/>
            <a:ext cx="3703320" cy="4023360"/>
          </a:xfrm>
        </p:spPr>
        <p:txBody>
          <a:bodyPr vert="horz" lIns="0" tIns="45720" rIns="0" bIns="45720" rtlCol="0" anchor="t">
            <a:normAutofit fontScale="85000" lnSpcReduction="20000"/>
          </a:bodyPr>
          <a:lstStyle/>
          <a:p>
            <a:r>
              <a:rPr lang="en-GB" b="1">
                <a:ea typeface="+mn-lt"/>
                <a:cs typeface="+mn-lt"/>
              </a:rPr>
              <a:t>Latour's Actor Network Theory</a:t>
            </a:r>
            <a:r>
              <a:rPr lang="en-GB">
                <a:ea typeface="+mn-lt"/>
                <a:cs typeface="+mn-lt"/>
              </a:rPr>
              <a:t> (ANT) proposes that any system we encounter can most effectively be approached if we look at all of the parts--whether they're natural, technological, or human--as interacting and active members of the system. According to ANT, each human, each piece of technology, and each natural factor (such as sunlight, air movement, temperature, etc.) has an equal part to play in the system, and must be considered.</a:t>
            </a:r>
            <a:endParaRPr lang="en-US">
              <a:ea typeface="+mn-lt"/>
              <a:cs typeface="+mn-lt"/>
            </a:endParaRPr>
          </a:p>
          <a:p>
            <a:r>
              <a:rPr lang="en-GB">
                <a:ea typeface="+mn-lt"/>
                <a:cs typeface="+mn-lt"/>
              </a:rPr>
              <a:t>In this theory, every situation that occurs may be referred to as a </a:t>
            </a:r>
            <a:r>
              <a:rPr lang="en-GB" b="1">
                <a:ea typeface="+mn-lt"/>
                <a:cs typeface="+mn-lt"/>
              </a:rPr>
              <a:t>network</a:t>
            </a:r>
            <a:r>
              <a:rPr lang="en-GB">
                <a:ea typeface="+mn-lt"/>
                <a:cs typeface="+mn-lt"/>
              </a:rPr>
              <a:t> (a group of elements that interconnect and affect each other), composed of </a:t>
            </a:r>
            <a:r>
              <a:rPr lang="en-GB" b="1">
                <a:ea typeface="+mn-lt"/>
                <a:cs typeface="+mn-lt"/>
              </a:rPr>
              <a:t>actants</a:t>
            </a:r>
            <a:r>
              <a:rPr lang="en-GB">
                <a:ea typeface="+mn-lt"/>
                <a:cs typeface="+mn-lt"/>
              </a:rPr>
              <a:t> (parts of the network that have some role to play) and </a:t>
            </a:r>
            <a:r>
              <a:rPr lang="en-GB" b="1">
                <a:ea typeface="+mn-lt"/>
                <a:cs typeface="+mn-lt"/>
              </a:rPr>
              <a:t>connections</a:t>
            </a:r>
            <a:r>
              <a:rPr lang="en-GB">
                <a:ea typeface="+mn-lt"/>
                <a:cs typeface="+mn-lt"/>
              </a:rPr>
              <a:t> (ways that the parts interact).</a:t>
            </a:r>
            <a:endParaRPr lang="en-GB"/>
          </a:p>
        </p:txBody>
      </p:sp>
    </p:spTree>
    <p:extLst>
      <p:ext uri="{BB962C8B-B14F-4D97-AF65-F5344CB8AC3E}">
        <p14:creationId xmlns:p14="http://schemas.microsoft.com/office/powerpoint/2010/main" val="3470064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Network Components</a:t>
            </a:r>
          </a:p>
        </p:txBody>
      </p:sp>
      <p:sp>
        <p:nvSpPr>
          <p:cNvPr id="3" name="Content Placeholder 2"/>
          <p:cNvSpPr>
            <a:spLocks noGrp="1"/>
          </p:cNvSpPr>
          <p:nvPr>
            <p:ph sz="half" idx="1"/>
          </p:nvPr>
        </p:nvSpPr>
        <p:spPr/>
        <p:txBody>
          <a:bodyPr/>
          <a:lstStyle/>
          <a:p>
            <a:r>
              <a:rPr lang="en-GB" dirty="0"/>
              <a:t>According to ANT,</a:t>
            </a:r>
          </a:p>
          <a:p>
            <a:pPr>
              <a:buFont typeface="Wingdings" panose="05000000000000000000" pitchFamily="2" charset="2"/>
              <a:buChar char="§"/>
            </a:pPr>
            <a:r>
              <a:rPr lang="en-GB" dirty="0"/>
              <a:t>all </a:t>
            </a:r>
            <a:r>
              <a:rPr lang="en-GB" dirty="0" err="1"/>
              <a:t>actants</a:t>
            </a:r>
            <a:r>
              <a:rPr lang="en-GB" dirty="0"/>
              <a:t> are presupposed to be equally important participants</a:t>
            </a:r>
          </a:p>
          <a:p>
            <a:pPr>
              <a:buFont typeface="Wingdings" panose="05000000000000000000" pitchFamily="2" charset="2"/>
              <a:buChar char="§"/>
            </a:pPr>
            <a:r>
              <a:rPr lang="en-GB" dirty="0" err="1"/>
              <a:t>actants</a:t>
            </a:r>
            <a:r>
              <a:rPr lang="en-GB" dirty="0"/>
              <a:t> are measured and valued only by how they interact in the system</a:t>
            </a:r>
          </a:p>
          <a:p>
            <a:pPr>
              <a:buFont typeface="Wingdings" panose="05000000000000000000" pitchFamily="2" charset="2"/>
              <a:buChar char="§"/>
            </a:pPr>
            <a:r>
              <a:rPr lang="en-GB" b="1" dirty="0"/>
              <a:t>intermediaries</a:t>
            </a:r>
            <a:r>
              <a:rPr lang="en-GB" dirty="0"/>
              <a:t> are </a:t>
            </a:r>
            <a:r>
              <a:rPr lang="en-GB" dirty="0" err="1"/>
              <a:t>actants</a:t>
            </a:r>
            <a:r>
              <a:rPr lang="en-GB" dirty="0"/>
              <a:t> that do not tend to change the system</a:t>
            </a:r>
          </a:p>
          <a:p>
            <a:pPr>
              <a:buFont typeface="Wingdings" panose="05000000000000000000" pitchFamily="2" charset="2"/>
              <a:buChar char="§"/>
            </a:pPr>
            <a:r>
              <a:rPr lang="en-GB" b="1" dirty="0"/>
              <a:t>mediators</a:t>
            </a:r>
            <a:r>
              <a:rPr lang="en-GB" dirty="0"/>
              <a:t> are </a:t>
            </a:r>
            <a:r>
              <a:rPr lang="en-GB" dirty="0" err="1"/>
              <a:t>actants</a:t>
            </a:r>
            <a:r>
              <a:rPr lang="en-GB" dirty="0"/>
              <a:t> that do cause changes in the system</a:t>
            </a:r>
          </a:p>
          <a:p>
            <a:endParaRPr lang="en-GB" dirty="0"/>
          </a:p>
        </p:txBody>
      </p:sp>
      <p:sp>
        <p:nvSpPr>
          <p:cNvPr id="4" name="Content Placeholder 3"/>
          <p:cNvSpPr>
            <a:spLocks noGrp="1"/>
          </p:cNvSpPr>
          <p:nvPr>
            <p:ph sz="half" idx="2"/>
          </p:nvPr>
        </p:nvSpPr>
        <p:spPr/>
        <p:txBody>
          <a:bodyPr vert="horz" lIns="0" tIns="45720" rIns="0" bIns="45720" rtlCol="0" anchor="t">
            <a:normAutofit/>
          </a:bodyPr>
          <a:lstStyle/>
          <a:p>
            <a:r>
              <a:rPr lang="en-GB"/>
              <a:t>Consider this lesson, what does the </a:t>
            </a:r>
            <a:r>
              <a:rPr lang="en-GB" dirty="0"/>
              <a:t>network look like from an ANT perspective?</a:t>
            </a:r>
          </a:p>
          <a:p>
            <a:r>
              <a:rPr lang="en-GB" dirty="0"/>
              <a:t>Map the </a:t>
            </a:r>
            <a:r>
              <a:rPr lang="en-GB" err="1"/>
              <a:t>actants</a:t>
            </a:r>
            <a:r>
              <a:rPr lang="en-GB" dirty="0"/>
              <a:t> and identify which are intermediaries and which are mediators.</a:t>
            </a:r>
          </a:p>
          <a:p>
            <a:pPr marL="0" indent="0">
              <a:buNone/>
            </a:pPr>
            <a:r>
              <a:rPr lang="en-GB" b="1" dirty="0"/>
              <a:t>Your Research</a:t>
            </a:r>
          </a:p>
          <a:p>
            <a:pPr marL="0" indent="0">
              <a:buNone/>
            </a:pPr>
            <a:r>
              <a:rPr lang="en-GB" dirty="0"/>
              <a:t>Who/what are the </a:t>
            </a:r>
            <a:r>
              <a:rPr lang="en-GB" err="1"/>
              <a:t>actants</a:t>
            </a:r>
            <a:r>
              <a:rPr lang="en-GB" dirty="0"/>
              <a:t> and     what are the relationships between them?</a:t>
            </a:r>
          </a:p>
          <a:p>
            <a:pPr marL="0" indent="0">
              <a:buNone/>
            </a:pPr>
            <a:endParaRPr lang="en-GB" b="1" dirty="0"/>
          </a:p>
        </p:txBody>
      </p:sp>
    </p:spTree>
    <p:extLst>
      <p:ext uri="{BB962C8B-B14F-4D97-AF65-F5344CB8AC3E}">
        <p14:creationId xmlns:p14="http://schemas.microsoft.com/office/powerpoint/2010/main" val="32697759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11973C2-EB8B-452A-A698-4A252FD3A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9144000"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13">
            <a:extLst>
              <a:ext uri="{FF2B5EF4-FFF2-40B4-BE49-F238E27FC236}">
                <a16:creationId xmlns:a16="http://schemas.microsoft.com/office/drawing/2014/main" id="{10162E77-11AD-44A7-84EC-40C59EEFBD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p:cNvSpPr>
            <a:spLocks noGrp="1"/>
          </p:cNvSpPr>
          <p:nvPr>
            <p:ph type="title"/>
          </p:nvPr>
        </p:nvSpPr>
        <p:spPr>
          <a:xfrm>
            <a:off x="3886200" y="634946"/>
            <a:ext cx="4776107" cy="1450757"/>
          </a:xfrm>
        </p:spPr>
        <p:txBody>
          <a:bodyPr>
            <a:normAutofit/>
          </a:bodyPr>
          <a:lstStyle/>
          <a:p>
            <a:r>
              <a:rPr lang="en-GB" dirty="0"/>
              <a:t>Reassembling the Social</a:t>
            </a:r>
          </a:p>
        </p:txBody>
      </p:sp>
      <p:pic>
        <p:nvPicPr>
          <p:cNvPr id="8" name="Picture 7" descr="One in a crowd">
            <a:extLst>
              <a:ext uri="{FF2B5EF4-FFF2-40B4-BE49-F238E27FC236}">
                <a16:creationId xmlns:a16="http://schemas.microsoft.com/office/drawing/2014/main" id="{BB926B3B-6D5B-463D-8860-57A96E8D1196}"/>
              </a:ext>
            </a:extLst>
          </p:cNvPr>
          <p:cNvPicPr>
            <a:picLocks noChangeAspect="1"/>
          </p:cNvPicPr>
          <p:nvPr/>
        </p:nvPicPr>
        <p:blipFill rotWithShape="1">
          <a:blip r:embed="rId2"/>
          <a:srcRect l="34583" r="27311" b="6"/>
          <a:stretch/>
        </p:blipFill>
        <p:spPr>
          <a:xfrm>
            <a:off x="20" y="-12128"/>
            <a:ext cx="3490702" cy="6870127"/>
          </a:xfrm>
          <a:prstGeom prst="rect">
            <a:avLst/>
          </a:prstGeom>
        </p:spPr>
      </p:pic>
      <p:cxnSp>
        <p:nvCxnSpPr>
          <p:cNvPr id="16" name="Straight Connector 15">
            <a:extLst>
              <a:ext uri="{FF2B5EF4-FFF2-40B4-BE49-F238E27FC236}">
                <a16:creationId xmlns:a16="http://schemas.microsoft.com/office/drawing/2014/main" id="{5AB158E9-1B40-4CD6-95F0-95CA11DF7B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965712" y="2085703"/>
            <a:ext cx="4628015"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p:cNvSpPr>
            <a:spLocks noGrp="1"/>
          </p:cNvSpPr>
          <p:nvPr>
            <p:ph idx="1"/>
          </p:nvPr>
        </p:nvSpPr>
        <p:spPr>
          <a:xfrm>
            <a:off x="3886200" y="2198914"/>
            <a:ext cx="4849848" cy="4407599"/>
          </a:xfrm>
        </p:spPr>
        <p:txBody>
          <a:bodyPr>
            <a:normAutofit lnSpcReduction="10000"/>
          </a:bodyPr>
          <a:lstStyle/>
          <a:p>
            <a:r>
              <a:rPr lang="en-GB" sz="1600"/>
              <a:t>Latour posits that there is no physical social dimension in the way other sociologists have imagined, and so the associations between actors must be the focus. ANT “claims that there is nothing specific to social order; that there is no social dimension of any sort, no ‘social context,’ no distinct domain of reality to which the label ‘social’ or ‘society’ could be attributed…that actors are never embedded in a social context and so are always much more than ‘mere informants.’” </a:t>
            </a:r>
            <a:r>
              <a:rPr lang="en-GB" sz="1600" b="1"/>
              <a:t>Instead of the “social” existing as a constant realm in which everything takes place, the “social” is made up of connections between actors.</a:t>
            </a:r>
            <a:r>
              <a:rPr lang="en-GB" sz="1600"/>
              <a:t> In other words, the “social” is constantly in flux. It is only when there are connections and associations between actors that there is any semblance of the “social.” The “social” only exists as long as these connections exist. When they are broken, they must be replaced by new connections or the “social” itself ceases to exist. </a:t>
            </a:r>
          </a:p>
          <a:p>
            <a:r>
              <a:rPr lang="en-GB" sz="1600"/>
              <a:t>Latour, B. (2007). </a:t>
            </a:r>
            <a:r>
              <a:rPr lang="en-GB" sz="1600" i="1"/>
              <a:t>Reassembling the Social: An Introduction to Actor-Network-Theory</a:t>
            </a:r>
            <a:r>
              <a:rPr lang="en-GB" sz="1600"/>
              <a:t>. Oxford: Oxford University Press. </a:t>
            </a:r>
          </a:p>
        </p:txBody>
      </p:sp>
    </p:spTree>
    <p:extLst>
      <p:ext uri="{BB962C8B-B14F-4D97-AF65-F5344CB8AC3E}">
        <p14:creationId xmlns:p14="http://schemas.microsoft.com/office/powerpoint/2010/main" val="3722384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CC58D234-4C66-4A1F-8F97-0CDD64DB01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731078" y="634946"/>
            <a:ext cx="4931229" cy="1450757"/>
          </a:xfrm>
        </p:spPr>
        <p:txBody>
          <a:bodyPr>
            <a:normAutofit/>
          </a:bodyPr>
          <a:lstStyle/>
          <a:p>
            <a:r>
              <a:rPr lang="en-GB" dirty="0"/>
              <a:t>What counts as a person?</a:t>
            </a:r>
          </a:p>
        </p:txBody>
      </p:sp>
      <p:pic>
        <p:nvPicPr>
          <p:cNvPr id="7" name="Picture 7" descr="A picture containing text, person, indoor&#10;&#10;Description automatically generated">
            <a:extLst>
              <a:ext uri="{FF2B5EF4-FFF2-40B4-BE49-F238E27FC236}">
                <a16:creationId xmlns:a16="http://schemas.microsoft.com/office/drawing/2014/main" id="{09A1ED7D-C353-4C4B-94E2-EEDBE0F8C4B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7737" r="22617" b="1"/>
          <a:stretch/>
        </p:blipFill>
        <p:spPr>
          <a:xfrm>
            <a:off x="475499" y="640081"/>
            <a:ext cx="3000986" cy="5314406"/>
          </a:xfrm>
          <a:prstGeom prst="rect">
            <a:avLst/>
          </a:prstGeom>
        </p:spPr>
      </p:pic>
      <p:cxnSp>
        <p:nvCxnSpPr>
          <p:cNvPr id="19" name="Straight Connector 22">
            <a:extLst>
              <a:ext uri="{FF2B5EF4-FFF2-40B4-BE49-F238E27FC236}">
                <a16:creationId xmlns:a16="http://schemas.microsoft.com/office/drawing/2014/main" id="{4783D10D-285D-4110-B9FD-D0BEEDDA17F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731077" y="2086188"/>
            <a:ext cx="4567326"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3731076" y="2198914"/>
            <a:ext cx="4931230" cy="3670180"/>
          </a:xfrm>
        </p:spPr>
        <p:txBody>
          <a:bodyPr vert="horz" lIns="0" tIns="45720" rIns="0" bIns="45720" rtlCol="0">
            <a:normAutofit/>
          </a:bodyPr>
          <a:lstStyle/>
          <a:p>
            <a:pPr marL="0" indent="0">
              <a:buNone/>
            </a:pPr>
            <a:r>
              <a:rPr lang="en-GB" sz="1400"/>
              <a:t>Is an agent an agent primarily because they inhabit a body that </a:t>
            </a:r>
            <a:r>
              <a:rPr lang="en-GB" sz="1400" dirty="0"/>
              <a:t>carries knowledge, skills, values and all the rest?</a:t>
            </a:r>
            <a:endParaRPr lang="en-US" sz="1400"/>
          </a:p>
          <a:p>
            <a:r>
              <a:rPr lang="en-GB" sz="1400"/>
              <a:t>According to Law (1992) </a:t>
            </a:r>
            <a:r>
              <a:rPr lang="en-GB" sz="1400" i="1"/>
              <a:t>“people are who they are because they are a patterned network of heterogeneous materials. If you took away my computer, my colleagues, my office, my books, my desk, my telephone I wouldn't be a sociologist writing papers, delivering lectures, and producing "knowledge". I'd be something quite other -- and the same is true for all of us.”</a:t>
            </a:r>
          </a:p>
          <a:p>
            <a:r>
              <a:rPr lang="en-GB" sz="1400"/>
              <a:t>Thinking, acting, writing, loving, earning – all attributes we normally ascribe to humans are generated in networks. An actor is also, always a network. </a:t>
            </a:r>
          </a:p>
          <a:p>
            <a:r>
              <a:rPr lang="en-GB" sz="1400"/>
              <a:t>Referenece: Law, J. (1992) ‘Notes on the Theory of the Actor Network: Ordering, Strategy and Heterogeneity‘, Available at: </a:t>
            </a:r>
            <a:r>
              <a:rPr lang="en-GB" sz="1400" dirty="0">
                <a:ea typeface="+mn-lt"/>
                <a:cs typeface="+mn-lt"/>
                <a:hlinkClick r:id="rId4"/>
              </a:rPr>
              <a:t>https://www.lancaster.ac.uk/fass/resources/sociology-online-papers/papers/law-notes-on-ant.pdf</a:t>
            </a:r>
            <a:r>
              <a:rPr lang="en-GB" sz="1400"/>
              <a:t>  (Accessed 07th June 2021) </a:t>
            </a:r>
            <a:endParaRPr lang="en-GB" sz="1400">
              <a:cs typeface="Calibri"/>
            </a:endParaRPr>
          </a:p>
        </p:txBody>
      </p:sp>
      <p:sp>
        <p:nvSpPr>
          <p:cNvPr id="20" name="Rectangle 24">
            <a:extLst>
              <a:ext uri="{FF2B5EF4-FFF2-40B4-BE49-F238E27FC236}">
                <a16:creationId xmlns:a16="http://schemas.microsoft.com/office/drawing/2014/main" id="{1B4D1BCF-ED84-4A3E-9778-96611AEB23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a:extLst>
              <a:ext uri="{FF2B5EF4-FFF2-40B4-BE49-F238E27FC236}">
                <a16:creationId xmlns:a16="http://schemas.microsoft.com/office/drawing/2014/main" id="{5674E15A-CAAD-4AED-95A1-B9B3D91B9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72078895"/>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A7C97B8-2379-40E5-A95F-FB5E61A530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4613" y="634946"/>
            <a:ext cx="2767693" cy="1450757"/>
          </a:xfrm>
        </p:spPr>
        <p:txBody>
          <a:bodyPr>
            <a:normAutofit/>
          </a:bodyPr>
          <a:lstStyle/>
          <a:p>
            <a:r>
              <a:rPr lang="en-GB" sz="4400"/>
              <a:t>More-than-human</a:t>
            </a:r>
          </a:p>
        </p:txBody>
      </p:sp>
      <p:pic>
        <p:nvPicPr>
          <p:cNvPr id="7" name="Picture 7">
            <a:extLst>
              <a:ext uri="{FF2B5EF4-FFF2-40B4-BE49-F238E27FC236}">
                <a16:creationId xmlns:a16="http://schemas.microsoft.com/office/drawing/2014/main" id="{BE583187-3DEC-4497-A1DB-8F6C52C0EC2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75499" y="1697233"/>
            <a:ext cx="5182351" cy="3200101"/>
          </a:xfrm>
          <a:prstGeom prst="rect">
            <a:avLst/>
          </a:prstGeom>
        </p:spPr>
      </p:pic>
      <p:cxnSp>
        <p:nvCxnSpPr>
          <p:cNvPr id="14" name="Straight Connector 13">
            <a:extLst>
              <a:ext uri="{FF2B5EF4-FFF2-40B4-BE49-F238E27FC236}">
                <a16:creationId xmlns:a16="http://schemas.microsoft.com/office/drawing/2014/main" id="{AC29A6B1-EC94-4744-BE48-B764337E95B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5894613" y="2198914"/>
            <a:ext cx="2767693" cy="3670180"/>
          </a:xfrm>
        </p:spPr>
        <p:txBody>
          <a:bodyPr>
            <a:normAutofit/>
          </a:bodyPr>
          <a:lstStyle/>
          <a:p>
            <a:r>
              <a:rPr lang="en-GB" sz="1900"/>
              <a:t>“</a:t>
            </a:r>
            <a:r>
              <a:rPr lang="en-GB" sz="1900" i="1"/>
              <a:t>Human is embroiled within a nexus of nonhumans” </a:t>
            </a:r>
            <a:r>
              <a:rPr lang="en-GB" sz="1900"/>
              <a:t>(Michael, 2017, p.161). </a:t>
            </a:r>
          </a:p>
          <a:p>
            <a:endParaRPr lang="en-GB" sz="1900"/>
          </a:p>
          <a:p>
            <a:r>
              <a:rPr lang="en-GB" sz="1900"/>
              <a:t>The role of non-humans is fundamental to ANT.  One of the key arguments that is still hotly debated is whether the non-human can be considered to have agency.</a:t>
            </a:r>
          </a:p>
        </p:txBody>
      </p:sp>
      <p:sp>
        <p:nvSpPr>
          <p:cNvPr id="16" name="Rectangle 15">
            <a:extLst>
              <a:ext uri="{FF2B5EF4-FFF2-40B4-BE49-F238E27FC236}">
                <a16:creationId xmlns:a16="http://schemas.microsoft.com/office/drawing/2014/main" id="{863FF3CE-53DE-41A6-A8DF-EE8A85EDC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a:extLst>
              <a:ext uri="{FF2B5EF4-FFF2-40B4-BE49-F238E27FC236}">
                <a16:creationId xmlns:a16="http://schemas.microsoft.com/office/drawing/2014/main" id="{B0F0D992-B6E9-451D-A97E-B81C761D08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039809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rPr>
              <a:t>Our Posthuman Future</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556512" y="605896"/>
            <a:ext cx="4810247" cy="5646208"/>
          </a:xfrm>
        </p:spPr>
        <p:txBody>
          <a:bodyPr anchor="ctr">
            <a:normAutofit/>
          </a:bodyPr>
          <a:lstStyle/>
          <a:p>
            <a:r>
              <a:rPr lang="en-GB" dirty="0"/>
              <a:t>“The concept of agency as applied to technological </a:t>
            </a:r>
            <a:r>
              <a:rPr lang="en-GB" dirty="0" err="1"/>
              <a:t>artifacts</a:t>
            </a:r>
            <a:r>
              <a:rPr lang="en-GB" dirty="0"/>
              <a:t> has become an object of heated debate in the context of AI research because some AI researchers ascribe to programs the type of agency traditionally associated with humans” (Johnson, D. &amp; </a:t>
            </a:r>
            <a:r>
              <a:rPr lang="en-GB" dirty="0" err="1"/>
              <a:t>Verdicchio</a:t>
            </a:r>
            <a:r>
              <a:rPr lang="en-GB" dirty="0"/>
              <a:t>, 2018, p.1)</a:t>
            </a:r>
          </a:p>
          <a:p>
            <a:r>
              <a:rPr lang="en-GB"/>
              <a:t>Who is responsible for the VW emission fraud?</a:t>
            </a:r>
          </a:p>
          <a:p>
            <a:endParaRPr lang="en-GB" b="1"/>
          </a:p>
          <a:p>
            <a:r>
              <a:rPr lang="en-GB" b="1"/>
              <a:t>Task</a:t>
            </a:r>
          </a:p>
          <a:p>
            <a:r>
              <a:rPr lang="en-GB" dirty="0"/>
              <a:t>Read the article and define the </a:t>
            </a:r>
            <a:r>
              <a:rPr lang="en-GB" dirty="0" err="1"/>
              <a:t>actants</a:t>
            </a:r>
            <a:r>
              <a:rPr lang="en-GB" dirty="0"/>
              <a:t>? Which have agency? Was the AI responsible?</a:t>
            </a:r>
          </a:p>
          <a:p>
            <a:r>
              <a:rPr lang="en-GB" dirty="0"/>
              <a:t>Justify your response.</a:t>
            </a:r>
          </a:p>
        </p:txBody>
      </p:sp>
    </p:spTree>
    <p:extLst>
      <p:ext uri="{BB962C8B-B14F-4D97-AF65-F5344CB8AC3E}">
        <p14:creationId xmlns:p14="http://schemas.microsoft.com/office/powerpoint/2010/main" val="4037278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Bruno Latour</a:t>
            </a:r>
          </a:p>
        </p:txBody>
      </p:sp>
      <p:pic>
        <p:nvPicPr>
          <p:cNvPr id="4" name="Bj7EDMRJrbU"/>
          <p:cNvPicPr>
            <a:picLocks noGrp="1" noRot="1" noChangeAspect="1"/>
          </p:cNvPicPr>
          <p:nvPr>
            <p:ph idx="1"/>
            <a:videoFile r:link="rId1"/>
          </p:nvPr>
        </p:nvPicPr>
        <p:blipFill>
          <a:blip r:embed="rId4"/>
          <a:stretch>
            <a:fillRect/>
          </a:stretch>
        </p:blipFill>
        <p:spPr>
          <a:xfrm>
            <a:off x="905691" y="1782825"/>
            <a:ext cx="7461069" cy="4196851"/>
          </a:xfrm>
          <a:prstGeom prst="rect">
            <a:avLst/>
          </a:prstGeom>
        </p:spPr>
      </p:pic>
    </p:spTree>
    <p:extLst>
      <p:ext uri="{BB962C8B-B14F-4D97-AF65-F5344CB8AC3E}">
        <p14:creationId xmlns:p14="http://schemas.microsoft.com/office/powerpoint/2010/main" val="2670208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7E8701A-52DB-48A6-ABEB-1008F57730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894613" y="634946"/>
            <a:ext cx="2767693" cy="1450757"/>
          </a:xfrm>
        </p:spPr>
        <p:txBody>
          <a:bodyPr vert="horz" lIns="91440" tIns="45720" rIns="91440" bIns="45720" rtlCol="0" anchor="b">
            <a:normAutofit/>
          </a:bodyPr>
          <a:lstStyle/>
          <a:p>
            <a:r>
              <a:rPr lang="en-US" sz="3400"/>
              <a:t>The Formation of Actor-Networks</a:t>
            </a:r>
          </a:p>
        </p:txBody>
      </p:sp>
      <p:pic>
        <p:nvPicPr>
          <p:cNvPr id="4" name="Content Placeholder 3"/>
          <p:cNvPicPr>
            <a:picLocks noGrp="1" noChangeAspect="1"/>
          </p:cNvPicPr>
          <p:nvPr>
            <p:ph idx="1"/>
          </p:nvPr>
        </p:nvPicPr>
        <p:blipFill rotWithShape="1">
          <a:blip r:embed="rId2"/>
          <a:srcRect l="23518" r="39914" b="-1"/>
          <a:stretch/>
        </p:blipFill>
        <p:spPr>
          <a:xfrm>
            <a:off x="475499" y="640081"/>
            <a:ext cx="5182351" cy="5314406"/>
          </a:xfrm>
          <a:prstGeom prst="rect">
            <a:avLst/>
          </a:prstGeom>
        </p:spPr>
      </p:pic>
      <p:cxnSp>
        <p:nvCxnSpPr>
          <p:cNvPr id="12" name="Straight Connector 11">
            <a:extLst>
              <a:ext uri="{FF2B5EF4-FFF2-40B4-BE49-F238E27FC236}">
                <a16:creationId xmlns:a16="http://schemas.microsoft.com/office/drawing/2014/main" id="{64447A81-05CC-48FD-9B4C-32CC9D0B01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19107" y="2085703"/>
            <a:ext cx="2674620"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5" name="TextBox 4"/>
          <p:cNvSpPr txBox="1"/>
          <p:nvPr/>
        </p:nvSpPr>
        <p:spPr>
          <a:xfrm>
            <a:off x="5894613" y="2198913"/>
            <a:ext cx="2767693" cy="3755563"/>
          </a:xfrm>
          <a:prstGeom prst="rect">
            <a:avLst/>
          </a:prstGeom>
        </p:spPr>
        <p:txBody>
          <a:bodyPr vert="horz" lIns="0" tIns="45720" rIns="0" bIns="45720" rtlCol="0">
            <a:normAutofit/>
          </a:bodyPr>
          <a:lstStyle/>
          <a:p>
            <a:pPr>
              <a:lnSpc>
                <a:spcPct val="90000"/>
              </a:lnSpc>
              <a:spcAft>
                <a:spcPts val="600"/>
              </a:spcAft>
              <a:buClr>
                <a:schemeClr val="accent1"/>
              </a:buClr>
              <a:buFont typeface="Calibri" panose="020F0502020204030204" pitchFamily="34" charset="0"/>
            </a:pPr>
            <a:r>
              <a:rPr lang="en-US">
                <a:solidFill>
                  <a:schemeClr val="tx1">
                    <a:lumMod val="75000"/>
                    <a:lumOff val="25000"/>
                  </a:schemeClr>
                </a:solidFill>
              </a:rPr>
              <a:t>Tomas Saraceno – On Air</a:t>
            </a:r>
          </a:p>
        </p:txBody>
      </p:sp>
      <p:sp>
        <p:nvSpPr>
          <p:cNvPr id="14" name="Rectangle 13">
            <a:extLst>
              <a:ext uri="{FF2B5EF4-FFF2-40B4-BE49-F238E27FC236}">
                <a16:creationId xmlns:a16="http://schemas.microsoft.com/office/drawing/2014/main" id="{458918AB-02A8-4827-97BF-BE020E1C3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709283AE-A8E0-48B5-BEA3-B27BC6C673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66074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429A099-5CB1-4A20-B64F-4F0562EF33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7C0A89-7FB3-43F8-9DE3-0177E3E27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516835"/>
            <a:ext cx="2313633" cy="5772840"/>
          </a:xfrm>
        </p:spPr>
        <p:txBody>
          <a:bodyPr anchor="ctr">
            <a:normAutofit/>
          </a:bodyPr>
          <a:lstStyle/>
          <a:p>
            <a:r>
              <a:rPr lang="en-GB" sz="3100">
                <a:solidFill>
                  <a:srgbClr val="FFFFFF"/>
                </a:solidFill>
              </a:rPr>
              <a:t>The Process </a:t>
            </a:r>
          </a:p>
        </p:txBody>
      </p:sp>
      <p:sp>
        <p:nvSpPr>
          <p:cNvPr id="13" name="Rectangle 12">
            <a:extLst>
              <a:ext uri="{FF2B5EF4-FFF2-40B4-BE49-F238E27FC236}">
                <a16:creationId xmlns:a16="http://schemas.microsoft.com/office/drawing/2014/main" id="{399F4DD4-CC07-42A8-8AF8-069654F1A9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156C4CF-454E-4782-8999-4AA71B5D8085}"/>
              </a:ext>
            </a:extLst>
          </p:cNvPr>
          <p:cNvGraphicFramePr>
            <a:graphicFrameLocks noGrp="1"/>
          </p:cNvGraphicFramePr>
          <p:nvPr>
            <p:ph idx="1"/>
            <p:extLst>
              <p:ext uri="{D42A27DB-BD31-4B8C-83A1-F6EECF244321}">
                <p14:modId xmlns:p14="http://schemas.microsoft.com/office/powerpoint/2010/main" val="2940615431"/>
              </p:ext>
            </p:extLst>
          </p:nvPr>
        </p:nvGraphicFramePr>
        <p:xfrm>
          <a:off x="3556397" y="639763"/>
          <a:ext cx="5098256"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43651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dirty="0"/>
              <a:t>The Process Applied </a:t>
            </a:r>
          </a:p>
        </p:txBody>
      </p:sp>
      <p:graphicFrame>
        <p:nvGraphicFramePr>
          <p:cNvPr id="7" name="Content Placeholder 2">
            <a:extLst>
              <a:ext uri="{FF2B5EF4-FFF2-40B4-BE49-F238E27FC236}">
                <a16:creationId xmlns:a16="http://schemas.microsoft.com/office/drawing/2014/main" id="{F0857335-3284-4CE4-912F-66F1AFFDE85A}"/>
              </a:ext>
            </a:extLst>
          </p:cNvPr>
          <p:cNvGraphicFramePr>
            <a:graphicFrameLocks noGrp="1"/>
          </p:cNvGraphicFramePr>
          <p:nvPr>
            <p:ph idx="1"/>
            <p:extLst>
              <p:ext uri="{D42A27DB-BD31-4B8C-83A1-F6EECF244321}">
                <p14:modId xmlns:p14="http://schemas.microsoft.com/office/powerpoint/2010/main" val="873707149"/>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734277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3"/>
            <a:ext cx="7543800" cy="1450757"/>
          </a:xfrm>
        </p:spPr>
        <p:txBody>
          <a:bodyPr>
            <a:normAutofit/>
          </a:bodyPr>
          <a:lstStyle/>
          <a:p>
            <a:r>
              <a:rPr lang="en-GB" dirty="0"/>
              <a:t>ANT as a </a:t>
            </a:r>
            <a:r>
              <a:rPr lang="en-GB" dirty="0" err="1"/>
              <a:t>Methodolgy</a:t>
            </a:r>
            <a:endParaRPr lang="en-GB" dirty="0"/>
          </a:p>
        </p:txBody>
      </p:sp>
      <p:graphicFrame>
        <p:nvGraphicFramePr>
          <p:cNvPr id="5" name="Content Placeholder 2">
            <a:extLst>
              <a:ext uri="{FF2B5EF4-FFF2-40B4-BE49-F238E27FC236}">
                <a16:creationId xmlns:a16="http://schemas.microsoft.com/office/drawing/2014/main" id="{4AA64F04-0232-47B9-A6ED-B603773882C2}"/>
              </a:ext>
            </a:extLst>
          </p:cNvPr>
          <p:cNvGraphicFramePr>
            <a:graphicFrameLocks noGrp="1"/>
          </p:cNvGraphicFramePr>
          <p:nvPr>
            <p:ph idx="1"/>
            <p:extLst>
              <p:ext uri="{D42A27DB-BD31-4B8C-83A1-F6EECF244321}">
                <p14:modId xmlns:p14="http://schemas.microsoft.com/office/powerpoint/2010/main" val="4204758187"/>
              </p:ext>
            </p:extLst>
          </p:nvPr>
        </p:nvGraphicFramePr>
        <p:xfrm>
          <a:off x="822722" y="2098515"/>
          <a:ext cx="75438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53186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39736"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69277" y="605896"/>
            <a:ext cx="2313633" cy="5646208"/>
          </a:xfrm>
        </p:spPr>
        <p:txBody>
          <a:bodyPr anchor="ctr">
            <a:normAutofit/>
          </a:bodyPr>
          <a:lstStyle/>
          <a:p>
            <a:r>
              <a:rPr lang="en-GB" sz="3100">
                <a:solidFill>
                  <a:srgbClr val="FFFFFF"/>
                </a:solidFill>
              </a:rPr>
              <a:t>References</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556512" y="605896"/>
            <a:ext cx="4810247" cy="5646208"/>
          </a:xfrm>
        </p:spPr>
        <p:txBody>
          <a:bodyPr anchor="ctr">
            <a:normAutofit/>
          </a:bodyPr>
          <a:lstStyle/>
          <a:p>
            <a:r>
              <a:rPr lang="en-GB" sz="1400" err="1"/>
              <a:t>Alcadipani</a:t>
            </a:r>
            <a:r>
              <a:rPr lang="en-GB" sz="1400"/>
              <a:t>, R. &amp; </a:t>
            </a:r>
            <a:r>
              <a:rPr lang="en-GB" sz="1400" err="1"/>
              <a:t>Hassard</a:t>
            </a:r>
            <a:r>
              <a:rPr lang="en-GB" sz="1400"/>
              <a:t>, J. (2010) Actor-Network Theory, organizations and critique: towards a politics of organizing. </a:t>
            </a:r>
            <a:r>
              <a:rPr lang="en-GB" sz="1400" i="1"/>
              <a:t>Organization</a:t>
            </a:r>
            <a:r>
              <a:rPr lang="en-GB" sz="1400"/>
              <a:t>, 17(4), pp.419–435.</a:t>
            </a:r>
          </a:p>
          <a:p>
            <a:r>
              <a:rPr lang="en-GB" sz="1400" err="1"/>
              <a:t>Dery</a:t>
            </a:r>
            <a:r>
              <a:rPr lang="en-GB" sz="1400"/>
              <a:t> et al. (2013) Lost in translation? An actor-network approach to HRIS implementation. </a:t>
            </a:r>
            <a:r>
              <a:rPr lang="en-GB" sz="1400" i="1"/>
              <a:t>Journal of Strategic Information Systems</a:t>
            </a:r>
            <a:r>
              <a:rPr lang="en-GB" sz="1400"/>
              <a:t>, 22(3), pp.225–237.</a:t>
            </a:r>
          </a:p>
          <a:p>
            <a:r>
              <a:rPr lang="en-GB" sz="1400"/>
              <a:t>Fukuyama, F. (2002) </a:t>
            </a:r>
            <a:r>
              <a:rPr lang="en-GB" sz="1400" i="1"/>
              <a:t>Our </a:t>
            </a:r>
            <a:r>
              <a:rPr lang="en-GB" sz="1400" i="1" err="1"/>
              <a:t>posthuman</a:t>
            </a:r>
            <a:r>
              <a:rPr lang="en-GB" sz="1400" i="1"/>
              <a:t> future : consequences of the biotechnology revolution</a:t>
            </a:r>
            <a:r>
              <a:rPr lang="en-GB" sz="1400"/>
              <a:t>, London: Profile.</a:t>
            </a:r>
          </a:p>
          <a:p>
            <a:r>
              <a:rPr lang="en-GB" sz="1400"/>
              <a:t>Johnson, D. &amp; </a:t>
            </a:r>
            <a:r>
              <a:rPr lang="en-GB" sz="1400" err="1"/>
              <a:t>Verdicchio</a:t>
            </a:r>
            <a:r>
              <a:rPr lang="en-GB" sz="1400"/>
              <a:t>, M. (2018) AI, agency and responsibility: the VW fraud case and beyond. </a:t>
            </a:r>
            <a:r>
              <a:rPr lang="en-GB" sz="1400" i="1"/>
              <a:t>AI &amp; Society</a:t>
            </a:r>
            <a:r>
              <a:rPr lang="en-GB" sz="1400"/>
              <a:t>, pp.1–9.</a:t>
            </a:r>
          </a:p>
          <a:p>
            <a:r>
              <a:rPr lang="en-GB" sz="1400"/>
              <a:t>Latour, B. (2007). </a:t>
            </a:r>
            <a:r>
              <a:rPr lang="en-GB" sz="1400" i="1"/>
              <a:t>Reassembling the Social: An Introduction to Actor-Network-Theory</a:t>
            </a:r>
            <a:r>
              <a:rPr lang="en-GB" sz="1400"/>
              <a:t>. Oxford: Oxford University Press. </a:t>
            </a:r>
          </a:p>
          <a:p>
            <a:r>
              <a:rPr lang="en-GB" sz="1400"/>
              <a:t>Law, J. (1992) ‘Notes on the Theory of the Actor Network: Ordering, Strategy and Heterogeneity‘, Available at: </a:t>
            </a:r>
            <a:r>
              <a:rPr lang="en-GB" sz="1400">
                <a:hlinkClick r:id="rId2"/>
              </a:rPr>
              <a:t>http://www.comp.lancs.ac.uk/sociology/papers/Law-Notes-on-ANT.pdf</a:t>
            </a:r>
            <a:r>
              <a:rPr lang="en-GB" sz="1400"/>
              <a:t> (Accessed 01st July 2019) </a:t>
            </a:r>
          </a:p>
          <a:p>
            <a:r>
              <a:rPr lang="en-GB" sz="1400"/>
              <a:t>Michael, M. (2017) </a:t>
            </a:r>
            <a:r>
              <a:rPr lang="en-GB" sz="1400" i="1"/>
              <a:t>Actor-Network Theory: Trials, Trails and Translations. </a:t>
            </a:r>
            <a:r>
              <a:rPr lang="en-GB" sz="1400"/>
              <a:t>London: Sage</a:t>
            </a:r>
          </a:p>
        </p:txBody>
      </p:sp>
    </p:spTree>
    <p:extLst>
      <p:ext uri="{BB962C8B-B14F-4D97-AF65-F5344CB8AC3E}">
        <p14:creationId xmlns:p14="http://schemas.microsoft.com/office/powerpoint/2010/main" val="3458382096"/>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1DCDABCFA65E84D8B810BF0C5457A5E" ma:contentTypeVersion="13" ma:contentTypeDescription="Create a new document." ma:contentTypeScope="" ma:versionID="8a9b1aa4e9f0db44849dff61844ca092">
  <xsd:schema xmlns:xsd="http://www.w3.org/2001/XMLSchema" xmlns:xs="http://www.w3.org/2001/XMLSchema" xmlns:p="http://schemas.microsoft.com/office/2006/metadata/properties" xmlns:ns3="21682d76-7fed-41ad-9dab-ad3c63b4cd86" xmlns:ns4="7ac54d59-15ae-468f-8833-3c6b8f4d3013" targetNamespace="http://schemas.microsoft.com/office/2006/metadata/properties" ma:root="true" ma:fieldsID="b525c77487dee52f940dcd62c2f01479" ns3:_="" ns4:_="">
    <xsd:import namespace="21682d76-7fed-41ad-9dab-ad3c63b4cd86"/>
    <xsd:import namespace="7ac54d59-15ae-468f-8833-3c6b8f4d3013"/>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AutoKeyPoints" minOccurs="0"/>
                <xsd:element ref="ns4:MediaServiceKeyPoints" minOccurs="0"/>
                <xsd:element ref="ns4:MediaServiceGenerationTime" minOccurs="0"/>
                <xsd:element ref="ns4: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682d76-7fed-41ad-9dab-ad3c63b4cd86"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ac54d59-15ae-468f-8833-3c6b8f4d3013"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3145763-2757-438B-8A34-77CE143AB63D}">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http://schemas.openxmlformats.org/package/2006/metadata/core-properties"/>
    <ds:schemaRef ds:uri="http://purl.org/dc/terms/"/>
    <ds:schemaRef ds:uri="21682d76-7fed-41ad-9dab-ad3c63b4cd86"/>
    <ds:schemaRef ds:uri="7ac54d59-15ae-468f-8833-3c6b8f4d3013"/>
    <ds:schemaRef ds:uri="http://www.w3.org/XML/1998/namespace"/>
    <ds:schemaRef ds:uri="http://purl.org/dc/dcmitype/"/>
  </ds:schemaRefs>
</ds:datastoreItem>
</file>

<file path=customXml/itemProps2.xml><?xml version="1.0" encoding="utf-8"?>
<ds:datastoreItem xmlns:ds="http://schemas.openxmlformats.org/officeDocument/2006/customXml" ds:itemID="{A7A5FE49-0E7A-4667-BB2B-4CF122F8447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682d76-7fed-41ad-9dab-ad3c63b4cd86"/>
    <ds:schemaRef ds:uri="7ac54d59-15ae-468f-8833-3c6b8f4d301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449AC6C-5CB6-43EC-AF40-E459BCB991F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1760</TotalTime>
  <Words>1336</Words>
  <Application>Microsoft Office PowerPoint</Application>
  <PresentationFormat>On-screen Show (4:3)</PresentationFormat>
  <Paragraphs>63</Paragraphs>
  <Slides>14</Slides>
  <Notes>1</Notes>
  <HiddenSlides>0</HiddenSlides>
  <MMClips>1</MMClips>
  <ScaleCrop>false</ScaleCrop>
  <HeadingPairs>
    <vt:vector size="4" baseType="variant">
      <vt:variant>
        <vt:lpstr>Theme</vt:lpstr>
      </vt:variant>
      <vt:variant>
        <vt:i4>2</vt:i4>
      </vt:variant>
      <vt:variant>
        <vt:lpstr>Slide Titles</vt:lpstr>
      </vt:variant>
      <vt:variant>
        <vt:i4>14</vt:i4>
      </vt:variant>
    </vt:vector>
  </HeadingPairs>
  <TitlesOfParts>
    <vt:vector size="16" baseType="lpstr">
      <vt:lpstr>Retrospect</vt:lpstr>
      <vt:lpstr>20140311PresentationUWTSDTemplate</vt:lpstr>
      <vt:lpstr>Actor-Network Theory &amp; Agency </vt:lpstr>
      <vt:lpstr>In this session we will...</vt:lpstr>
      <vt:lpstr>What is ANT?</vt:lpstr>
      <vt:lpstr>Network Components</vt:lpstr>
      <vt:lpstr>Reassembling the Social</vt:lpstr>
      <vt:lpstr>What counts as a person?</vt:lpstr>
      <vt:lpstr>More-than-human</vt:lpstr>
      <vt:lpstr>Our Posthuman Future</vt:lpstr>
      <vt:lpstr>Bruno Latour</vt:lpstr>
      <vt:lpstr>The Formation of Actor-Networks</vt:lpstr>
      <vt:lpstr>The Process </vt:lpstr>
      <vt:lpstr>The Process Applied </vt:lpstr>
      <vt:lpstr>ANT as a Methodolgy</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Hayward</dc:creator>
  <cp:lastModifiedBy>Julie Hayward</cp:lastModifiedBy>
  <cp:revision>133</cp:revision>
  <dcterms:created xsi:type="dcterms:W3CDTF">2019-06-18T14:19:22Z</dcterms:created>
  <dcterms:modified xsi:type="dcterms:W3CDTF">2021-06-15T13:46:38Z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0x01010071DCDABCFA65E84D8B810BF0C5457A5E</vt:lpwstr>
  </property>
</Properties>
</file>