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4"/>
  </p:notesMasterIdLst>
  <p:handoutMasterIdLst>
    <p:handoutMasterId r:id="rId25"/>
  </p:handoutMasterIdLst>
  <p:sldIdLst>
    <p:sldId id="256" r:id="rId2"/>
    <p:sldId id="726" r:id="rId3"/>
    <p:sldId id="278" r:id="rId4"/>
    <p:sldId id="393" r:id="rId5"/>
    <p:sldId id="639" r:id="rId6"/>
    <p:sldId id="661" r:id="rId7"/>
    <p:sldId id="303" r:id="rId8"/>
    <p:sldId id="310" r:id="rId9"/>
    <p:sldId id="672" r:id="rId10"/>
    <p:sldId id="657" r:id="rId11"/>
    <p:sldId id="324" r:id="rId12"/>
    <p:sldId id="658" r:id="rId13"/>
    <p:sldId id="663" r:id="rId14"/>
    <p:sldId id="322" r:id="rId15"/>
    <p:sldId id="652" r:id="rId16"/>
    <p:sldId id="263" r:id="rId17"/>
    <p:sldId id="321" r:id="rId18"/>
    <p:sldId id="673" r:id="rId19"/>
    <p:sldId id="323" r:id="rId20"/>
    <p:sldId id="642" r:id="rId21"/>
    <p:sldId id="675" r:id="rId22"/>
    <p:sldId id="651" r:id="rId23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01D9"/>
    <a:srgbClr val="FF7733"/>
    <a:srgbClr val="7998A8"/>
    <a:srgbClr val="BA37F5"/>
    <a:srgbClr val="FF00FF"/>
    <a:srgbClr val="D1E0F3"/>
    <a:srgbClr val="0033CC"/>
    <a:srgbClr val="E2AC00"/>
    <a:srgbClr val="E7FC6C"/>
    <a:srgbClr val="E4ED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87F2C3A-42FB-4BB0-BCB3-33455B2A7B53}" v="1" dt="2025-09-29T18:49:22.19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9" autoAdjust="0"/>
    <p:restoredTop sz="94353" autoAdjust="0"/>
  </p:normalViewPr>
  <p:slideViewPr>
    <p:cSldViewPr>
      <p:cViewPr varScale="1">
        <p:scale>
          <a:sx n="72" d="100"/>
          <a:sy n="72" d="100"/>
        </p:scale>
        <p:origin x="1032" y="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. Grewal" userId="e95042fc648cfaf9" providerId="LiveId" clId="{CE74F4FD-8FA4-4BA3-A5B8-4F1BAAC41793}"/>
    <pc:docChg chg="undo custSel addSld delSld modSld sldOrd">
      <pc:chgData name="I. Grewal" userId="e95042fc648cfaf9" providerId="LiveId" clId="{CE74F4FD-8FA4-4BA3-A5B8-4F1BAAC41793}" dt="2025-10-03T00:56:10.093" v="20272" actId="20577"/>
      <pc:docMkLst>
        <pc:docMk/>
      </pc:docMkLst>
      <pc:sldChg chg="delSp modSp mod">
        <pc:chgData name="I. Grewal" userId="e95042fc648cfaf9" providerId="LiveId" clId="{CE74F4FD-8FA4-4BA3-A5B8-4F1BAAC41793}" dt="2025-09-29T17:34:39.698" v="20196" actId="478"/>
        <pc:sldMkLst>
          <pc:docMk/>
          <pc:sldMk cId="0" sldId="256"/>
        </pc:sldMkLst>
        <pc:spChg chg="mod">
          <ac:chgData name="I. Grewal" userId="e95042fc648cfaf9" providerId="LiveId" clId="{CE74F4FD-8FA4-4BA3-A5B8-4F1BAAC41793}" dt="2025-09-29T17:34:38.201" v="20195" actId="20577"/>
          <ac:spMkLst>
            <pc:docMk/>
            <pc:sldMk cId="0" sldId="256"/>
            <ac:spMk id="2" creationId="{00000000-0000-0000-0000-000000000000}"/>
          </ac:spMkLst>
        </pc:spChg>
      </pc:sldChg>
      <pc:sldChg chg="addSp delSp modSp mod modAnim">
        <pc:chgData name="I. Grewal" userId="e95042fc648cfaf9" providerId="LiveId" clId="{CE74F4FD-8FA4-4BA3-A5B8-4F1BAAC41793}" dt="2025-09-27T14:30:11.130" v="16981" actId="1076"/>
        <pc:sldMkLst>
          <pc:docMk/>
          <pc:sldMk cId="0" sldId="263"/>
        </pc:sldMkLst>
        <pc:spChg chg="add mod">
          <ac:chgData name="I. Grewal" userId="e95042fc648cfaf9" providerId="LiveId" clId="{CE74F4FD-8FA4-4BA3-A5B8-4F1BAAC41793}" dt="2025-09-27T14:30:11.130" v="16981" actId="1076"/>
          <ac:spMkLst>
            <pc:docMk/>
            <pc:sldMk cId="0" sldId="263"/>
            <ac:spMk id="2" creationId="{DBA3B264-2F32-D784-FBDE-83E9CE6BB37E}"/>
          </ac:spMkLst>
        </pc:spChg>
        <pc:spChg chg="add mod">
          <ac:chgData name="I. Grewal" userId="e95042fc648cfaf9" providerId="LiveId" clId="{CE74F4FD-8FA4-4BA3-A5B8-4F1BAAC41793}" dt="2025-09-27T14:30:11.130" v="16981" actId="1076"/>
          <ac:spMkLst>
            <pc:docMk/>
            <pc:sldMk cId="0" sldId="263"/>
            <ac:spMk id="5" creationId="{EAEBAD02-FE4E-A619-2DA3-0D3753845B94}"/>
          </ac:spMkLst>
        </pc:spChg>
        <pc:spChg chg="mod">
          <ac:chgData name="I. Grewal" userId="e95042fc648cfaf9" providerId="LiveId" clId="{CE74F4FD-8FA4-4BA3-A5B8-4F1BAAC41793}" dt="2025-09-27T14:30:11.130" v="16981" actId="1076"/>
          <ac:spMkLst>
            <pc:docMk/>
            <pc:sldMk cId="0" sldId="263"/>
            <ac:spMk id="3075" creationId="{E692FA82-9459-412A-BC95-B35A5FA1BBB3}"/>
          </ac:spMkLst>
        </pc:spChg>
        <pc:spChg chg="mod">
          <ac:chgData name="I. Grewal" userId="e95042fc648cfaf9" providerId="LiveId" clId="{CE74F4FD-8FA4-4BA3-A5B8-4F1BAAC41793}" dt="2025-09-27T02:11:33.415" v="13817" actId="1076"/>
          <ac:spMkLst>
            <pc:docMk/>
            <pc:sldMk cId="0" sldId="263"/>
            <ac:spMk id="20482" creationId="{6C5E2176-8356-484D-B5BA-0BCC5CE173E1}"/>
          </ac:spMkLst>
        </pc:spChg>
      </pc:sldChg>
      <pc:sldChg chg="modSp">
        <pc:chgData name="I. Grewal" userId="e95042fc648cfaf9" providerId="LiveId" clId="{CE74F4FD-8FA4-4BA3-A5B8-4F1BAAC41793}" dt="2025-09-27T17:20:03.694" v="19642" actId="20577"/>
        <pc:sldMkLst>
          <pc:docMk/>
          <pc:sldMk cId="0" sldId="278"/>
        </pc:sldMkLst>
        <pc:spChg chg="mod">
          <ac:chgData name="I. Grewal" userId="e95042fc648cfaf9" providerId="LiveId" clId="{CE74F4FD-8FA4-4BA3-A5B8-4F1BAAC41793}" dt="2025-09-27T17:20:03.694" v="19642" actId="20577"/>
          <ac:spMkLst>
            <pc:docMk/>
            <pc:sldMk cId="0" sldId="278"/>
            <ac:spMk id="3" creationId="{AA91D84A-4F08-4950-B3C7-6D5AE856E290}"/>
          </ac:spMkLst>
        </pc:spChg>
      </pc:sldChg>
      <pc:sldChg chg="modSp mod">
        <pc:chgData name="I. Grewal" userId="e95042fc648cfaf9" providerId="LiveId" clId="{CE74F4FD-8FA4-4BA3-A5B8-4F1BAAC41793}" dt="2025-09-29T17:34:44.232" v="20199"/>
        <pc:sldMkLst>
          <pc:docMk/>
          <pc:sldMk cId="0" sldId="296"/>
        </pc:sldMkLst>
        <pc:graphicFrameChg chg="mod modGraphic">
          <ac:chgData name="I. Grewal" userId="e95042fc648cfaf9" providerId="LiveId" clId="{CE74F4FD-8FA4-4BA3-A5B8-4F1BAAC41793}" dt="2025-09-29T17:34:44.232" v="20199"/>
          <ac:graphicFrameMkLst>
            <pc:docMk/>
            <pc:sldMk cId="0" sldId="296"/>
            <ac:graphicFrameMk id="4" creationId="{00000000-0000-0000-0000-000000000000}"/>
          </ac:graphicFrameMkLst>
        </pc:graphicFrameChg>
      </pc:sldChg>
      <pc:sldChg chg="addSp delSp modSp mod delAnim modAnim">
        <pc:chgData name="I. Grewal" userId="e95042fc648cfaf9" providerId="LiveId" clId="{CE74F4FD-8FA4-4BA3-A5B8-4F1BAAC41793}" dt="2025-09-29T18:27:24.434" v="20215" actId="478"/>
        <pc:sldMkLst>
          <pc:docMk/>
          <pc:sldMk cId="0" sldId="301"/>
        </pc:sldMkLst>
        <pc:spChg chg="mod">
          <ac:chgData name="I. Grewal" userId="e95042fc648cfaf9" providerId="LiveId" clId="{CE74F4FD-8FA4-4BA3-A5B8-4F1BAAC41793}" dt="2025-09-27T04:37:16.959" v="15969" actId="14100"/>
          <ac:spMkLst>
            <pc:docMk/>
            <pc:sldMk cId="0" sldId="301"/>
            <ac:spMk id="18436" creationId="{9E62F299-464D-4944-97BB-0973EB5416C6}"/>
          </ac:spMkLst>
        </pc:spChg>
        <pc:spChg chg="mod">
          <ac:chgData name="I. Grewal" userId="e95042fc648cfaf9" providerId="LiveId" clId="{CE74F4FD-8FA4-4BA3-A5B8-4F1BAAC41793}" dt="2025-09-27T04:44:14.395" v="16094" actId="14100"/>
          <ac:spMkLst>
            <pc:docMk/>
            <pc:sldMk cId="0" sldId="301"/>
            <ac:spMk id="18437" creationId="{874CACD1-11FD-412D-8A49-EC4996E36F1C}"/>
          </ac:spMkLst>
        </pc:spChg>
        <pc:picChg chg="add mod">
          <ac:chgData name="I. Grewal" userId="e95042fc648cfaf9" providerId="LiveId" clId="{CE74F4FD-8FA4-4BA3-A5B8-4F1BAAC41793}" dt="2025-09-27T04:44:11.638" v="16093" actId="1076"/>
          <ac:picMkLst>
            <pc:docMk/>
            <pc:sldMk cId="0" sldId="301"/>
            <ac:picMk id="5" creationId="{55F94482-8774-95AE-E203-FBE0393E6E9A}"/>
          </ac:picMkLst>
        </pc:picChg>
      </pc:sldChg>
      <pc:sldChg chg="addSp modSp mod">
        <pc:chgData name="I. Grewal" userId="e95042fc648cfaf9" providerId="LiveId" clId="{CE74F4FD-8FA4-4BA3-A5B8-4F1BAAC41793}" dt="2025-09-27T16:32:00.045" v="19320" actId="208"/>
        <pc:sldMkLst>
          <pc:docMk/>
          <pc:sldMk cId="0" sldId="303"/>
        </pc:sldMkLst>
        <pc:spChg chg="add mod">
          <ac:chgData name="I. Grewal" userId="e95042fc648cfaf9" providerId="LiveId" clId="{CE74F4FD-8FA4-4BA3-A5B8-4F1BAAC41793}" dt="2025-09-27T16:32:00.045" v="19320" actId="208"/>
          <ac:spMkLst>
            <pc:docMk/>
            <pc:sldMk cId="0" sldId="303"/>
            <ac:spMk id="3" creationId="{05A26F18-151B-102D-9CA9-7DCE6C3C17E1}"/>
          </ac:spMkLst>
        </pc:spChg>
        <pc:spChg chg="mod">
          <ac:chgData name="I. Grewal" userId="e95042fc648cfaf9" providerId="LiveId" clId="{CE74F4FD-8FA4-4BA3-A5B8-4F1BAAC41793}" dt="2025-09-27T04:32:40.715" v="15777" actId="255"/>
          <ac:spMkLst>
            <pc:docMk/>
            <pc:sldMk cId="0" sldId="303"/>
            <ac:spMk id="19460" creationId="{63B6F0EF-539C-4BFF-955C-B7E77FA701A0}"/>
          </ac:spMkLst>
        </pc:spChg>
        <pc:spChg chg="mod">
          <ac:chgData name="I. Grewal" userId="e95042fc648cfaf9" providerId="LiveId" clId="{CE74F4FD-8FA4-4BA3-A5B8-4F1BAAC41793}" dt="2025-09-27T04:44:43.894" v="16099" actId="255"/>
          <ac:spMkLst>
            <pc:docMk/>
            <pc:sldMk cId="0" sldId="303"/>
            <ac:spMk id="19461" creationId="{23F8B3AA-67BC-4D8D-A479-E9A56D6A0051}"/>
          </ac:spMkLst>
        </pc:spChg>
        <pc:picChg chg="add mod">
          <ac:chgData name="I. Grewal" userId="e95042fc648cfaf9" providerId="LiveId" clId="{CE74F4FD-8FA4-4BA3-A5B8-4F1BAAC41793}" dt="2025-09-27T04:44:29.319" v="16097" actId="14100"/>
          <ac:picMkLst>
            <pc:docMk/>
            <pc:sldMk cId="0" sldId="303"/>
            <ac:picMk id="5" creationId="{DF6FDD1C-5BF6-6E57-0D89-04E17E3B2096}"/>
          </ac:picMkLst>
        </pc:picChg>
      </pc:sldChg>
      <pc:sldChg chg="addSp modSp mod modAnim modNotesTx">
        <pc:chgData name="I. Grewal" userId="e95042fc648cfaf9" providerId="LiveId" clId="{CE74F4FD-8FA4-4BA3-A5B8-4F1BAAC41793}" dt="2025-09-27T15:35:25.764" v="17739" actId="1076"/>
        <pc:sldMkLst>
          <pc:docMk/>
          <pc:sldMk cId="0" sldId="310"/>
        </pc:sldMkLst>
        <pc:spChg chg="mod">
          <ac:chgData name="I. Grewal" userId="e95042fc648cfaf9" providerId="LiveId" clId="{CE74F4FD-8FA4-4BA3-A5B8-4F1BAAC41793}" dt="2025-09-27T05:26:07.192" v="16864" actId="1076"/>
          <ac:spMkLst>
            <pc:docMk/>
            <pc:sldMk cId="0" sldId="310"/>
            <ac:spMk id="3" creationId="{00000000-0000-0000-0000-000000000000}"/>
          </ac:spMkLst>
        </pc:spChg>
        <pc:spChg chg="mod">
          <ac:chgData name="I. Grewal" userId="e95042fc648cfaf9" providerId="LiveId" clId="{CE74F4FD-8FA4-4BA3-A5B8-4F1BAAC41793}" dt="2025-09-27T04:46:39.830" v="16136" actId="20577"/>
          <ac:spMkLst>
            <pc:docMk/>
            <pc:sldMk cId="0" sldId="310"/>
            <ac:spMk id="4" creationId="{00000000-0000-0000-0000-000000000000}"/>
          </ac:spMkLst>
        </pc:spChg>
        <pc:picChg chg="add mod modCrop">
          <ac:chgData name="I. Grewal" userId="e95042fc648cfaf9" providerId="LiveId" clId="{CE74F4FD-8FA4-4BA3-A5B8-4F1BAAC41793}" dt="2025-09-27T15:35:25.764" v="17739" actId="1076"/>
          <ac:picMkLst>
            <pc:docMk/>
            <pc:sldMk cId="0" sldId="310"/>
            <ac:picMk id="6" creationId="{9E8ADC82-46EC-4EAB-2472-00F2245BCCD7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8" creationId="{665BB8D3-D64D-43E5-2424-883F1F0EF26E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10" creationId="{64602706-F66C-8BEC-E704-13F0A8F086AD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12" creationId="{E50C49AE-E5C1-7D18-317C-3AD178EE13F1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14" creationId="{21EA5FA4-F991-D469-61CA-976561CFE1A8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16" creationId="{1AEFF13C-1954-72A3-35D8-302AAC6D99A6}"/>
          </ac:picMkLst>
        </pc:picChg>
        <pc:picChg chg="add mod">
          <ac:chgData name="I. Grewal" userId="e95042fc648cfaf9" providerId="LiveId" clId="{CE74F4FD-8FA4-4BA3-A5B8-4F1BAAC41793}" dt="2025-09-27T05:26:24.517" v="16865" actId="1076"/>
          <ac:picMkLst>
            <pc:docMk/>
            <pc:sldMk cId="0" sldId="310"/>
            <ac:picMk id="18" creationId="{BBAF81C4-CDE5-069F-A7C1-2F41AC4AE4AD}"/>
          </ac:picMkLst>
        </pc:picChg>
        <pc:picChg chg="add mod">
          <ac:chgData name="I. Grewal" userId="e95042fc648cfaf9" providerId="LiveId" clId="{CE74F4FD-8FA4-4BA3-A5B8-4F1BAAC41793}" dt="2025-09-27T05:26:24.517" v="16865" actId="1076"/>
          <ac:picMkLst>
            <pc:docMk/>
            <pc:sldMk cId="0" sldId="310"/>
            <ac:picMk id="20" creationId="{CBBCA5AA-478F-31B1-9D12-A5B7CBF1994E}"/>
          </ac:picMkLst>
        </pc:picChg>
        <pc:picChg chg="add mod">
          <ac:chgData name="I. Grewal" userId="e95042fc648cfaf9" providerId="LiveId" clId="{CE74F4FD-8FA4-4BA3-A5B8-4F1BAAC41793}" dt="2025-09-27T05:26:24.517" v="16865" actId="1076"/>
          <ac:picMkLst>
            <pc:docMk/>
            <pc:sldMk cId="0" sldId="310"/>
            <ac:picMk id="22" creationId="{BF059B8E-1AC7-5159-7068-714D6EFA915A}"/>
          </ac:picMkLst>
        </pc:picChg>
        <pc:picChg chg="add mod modCrop">
          <ac:chgData name="I. Grewal" userId="e95042fc648cfaf9" providerId="LiveId" clId="{CE74F4FD-8FA4-4BA3-A5B8-4F1BAAC41793}" dt="2025-09-27T15:35:02.083" v="17736" actId="208"/>
          <ac:picMkLst>
            <pc:docMk/>
            <pc:sldMk cId="0" sldId="310"/>
            <ac:picMk id="24" creationId="{BB177B15-DFD4-6810-2F04-671C964F3E03}"/>
          </ac:picMkLst>
        </pc:picChg>
      </pc:sldChg>
      <pc:sldChg chg="addSp delSp modSp mod delAnim modAnim">
        <pc:chgData name="I. Grewal" userId="e95042fc648cfaf9" providerId="LiveId" clId="{CE74F4FD-8FA4-4BA3-A5B8-4F1BAAC41793}" dt="2025-09-27T04:15:27.006" v="15380" actId="207"/>
        <pc:sldMkLst>
          <pc:docMk/>
          <pc:sldMk cId="0" sldId="313"/>
        </pc:sldMkLst>
        <pc:spChg chg="add mod ord">
          <ac:chgData name="I. Grewal" userId="e95042fc648cfaf9" providerId="LiveId" clId="{CE74F4FD-8FA4-4BA3-A5B8-4F1BAAC41793}" dt="2025-09-26T00:00:41.322" v="712" actId="167"/>
          <ac:spMkLst>
            <pc:docMk/>
            <pc:sldMk cId="0" sldId="313"/>
            <ac:spMk id="4" creationId="{8B6DA7D4-E15D-8659-4B65-4892186F6A7E}"/>
          </ac:spMkLst>
        </pc:spChg>
        <pc:spChg chg="add mod">
          <ac:chgData name="I. Grewal" userId="e95042fc648cfaf9" providerId="LiveId" clId="{CE74F4FD-8FA4-4BA3-A5B8-4F1BAAC41793}" dt="2025-09-27T04:15:27.006" v="15380" actId="207"/>
          <ac:spMkLst>
            <pc:docMk/>
            <pc:sldMk cId="0" sldId="313"/>
            <ac:spMk id="5" creationId="{0F853AD0-BD83-9C40-4833-8BECC67346FC}"/>
          </ac:spMkLst>
        </pc:spChg>
        <pc:spChg chg="add mod">
          <ac:chgData name="I. Grewal" userId="e95042fc648cfaf9" providerId="LiveId" clId="{CE74F4FD-8FA4-4BA3-A5B8-4F1BAAC41793}" dt="2025-09-26T01:38:15.052" v="4431" actId="14100"/>
          <ac:spMkLst>
            <pc:docMk/>
            <pc:sldMk cId="0" sldId="313"/>
            <ac:spMk id="7" creationId="{ABA68300-DB74-F729-2253-D683E8D123DF}"/>
          </ac:spMkLst>
        </pc:spChg>
        <pc:spChg chg="add mod">
          <ac:chgData name="I. Grewal" userId="e95042fc648cfaf9" providerId="LiveId" clId="{CE74F4FD-8FA4-4BA3-A5B8-4F1BAAC41793}" dt="2025-09-26T01:38:15.052" v="4431" actId="14100"/>
          <ac:spMkLst>
            <pc:docMk/>
            <pc:sldMk cId="0" sldId="313"/>
            <ac:spMk id="9" creationId="{0509FB71-AD27-2920-9929-E68AE2BF36DB}"/>
          </ac:spMkLst>
        </pc:spChg>
        <pc:spChg chg="add mod">
          <ac:chgData name="I. Grewal" userId="e95042fc648cfaf9" providerId="LiveId" clId="{CE74F4FD-8FA4-4BA3-A5B8-4F1BAAC41793}" dt="2025-09-26T01:38:15.052" v="4431" actId="14100"/>
          <ac:spMkLst>
            <pc:docMk/>
            <pc:sldMk cId="0" sldId="313"/>
            <ac:spMk id="10" creationId="{0C98005B-9F46-0F54-0305-B4B9526F163B}"/>
          </ac:spMkLst>
        </pc:spChg>
        <pc:spChg chg="add mod">
          <ac:chgData name="I. Grewal" userId="e95042fc648cfaf9" providerId="LiveId" clId="{CE74F4FD-8FA4-4BA3-A5B8-4F1BAAC41793}" dt="2025-09-26T01:38:15.052" v="4431" actId="14100"/>
          <ac:spMkLst>
            <pc:docMk/>
            <pc:sldMk cId="0" sldId="313"/>
            <ac:spMk id="13" creationId="{2605BA17-2D8F-04FD-17AD-22C7C4C9B3DA}"/>
          </ac:spMkLst>
        </pc:spChg>
        <pc:spChg chg="add mod">
          <ac:chgData name="I. Grewal" userId="e95042fc648cfaf9" providerId="LiveId" clId="{CE74F4FD-8FA4-4BA3-A5B8-4F1BAAC41793}" dt="2025-09-26T01:38:15.052" v="4431" actId="14100"/>
          <ac:spMkLst>
            <pc:docMk/>
            <pc:sldMk cId="0" sldId="313"/>
            <ac:spMk id="14" creationId="{DD0ECA7D-8575-F734-E57F-8FB486001B1C}"/>
          </ac:spMkLst>
        </pc:spChg>
        <pc:spChg chg="mod">
          <ac:chgData name="I. Grewal" userId="e95042fc648cfaf9" providerId="LiveId" clId="{CE74F4FD-8FA4-4BA3-A5B8-4F1BAAC41793}" dt="2025-09-26T00:22:46.655" v="1277" actId="255"/>
          <ac:spMkLst>
            <pc:docMk/>
            <pc:sldMk cId="0" sldId="313"/>
            <ac:spMk id="11268" creationId="{95A2AE76-7508-4985-BA0C-1D332E882EE7}"/>
          </ac:spMkLst>
        </pc:spChg>
        <pc:spChg chg="mod">
          <ac:chgData name="I. Grewal" userId="e95042fc648cfaf9" providerId="LiveId" clId="{CE74F4FD-8FA4-4BA3-A5B8-4F1BAAC41793}" dt="2025-09-26T00:27:30.580" v="1737" actId="20577"/>
          <ac:spMkLst>
            <pc:docMk/>
            <pc:sldMk cId="0" sldId="313"/>
            <ac:spMk id="11269" creationId="{8BE2A74C-CFD0-41A2-8B29-8EB315C8A3C3}"/>
          </ac:spMkLst>
        </pc:spChg>
      </pc:sldChg>
      <pc:sldChg chg="addSp modSp mod modAnim">
        <pc:chgData name="I. Grewal" userId="e95042fc648cfaf9" providerId="LiveId" clId="{CE74F4FD-8FA4-4BA3-A5B8-4F1BAAC41793}" dt="2025-09-27T16:46:27.497" v="19626" actId="1076"/>
        <pc:sldMkLst>
          <pc:docMk/>
          <pc:sldMk cId="0" sldId="314"/>
        </pc:sldMkLst>
        <pc:spChg chg="add mod">
          <ac:chgData name="I. Grewal" userId="e95042fc648cfaf9" providerId="LiveId" clId="{CE74F4FD-8FA4-4BA3-A5B8-4F1BAAC41793}" dt="2025-09-27T16:46:27.497" v="19626" actId="1076"/>
          <ac:spMkLst>
            <pc:docMk/>
            <pc:sldMk cId="0" sldId="314"/>
            <ac:spMk id="3" creationId="{C8D7810B-780A-BB4D-DB5B-BD4F32CA66E2}"/>
          </ac:spMkLst>
        </pc:spChg>
        <pc:spChg chg="add mod">
          <ac:chgData name="I. Grewal" userId="e95042fc648cfaf9" providerId="LiveId" clId="{CE74F4FD-8FA4-4BA3-A5B8-4F1BAAC41793}" dt="2025-09-27T16:46:23.650" v="19625" actId="14100"/>
          <ac:spMkLst>
            <pc:docMk/>
            <pc:sldMk cId="0" sldId="314"/>
            <ac:spMk id="4" creationId="{8E0CB790-E67D-65AE-30E9-418D5CA56BC7}"/>
          </ac:spMkLst>
        </pc:spChg>
        <pc:spChg chg="mod">
          <ac:chgData name="I. Grewal" userId="e95042fc648cfaf9" providerId="LiveId" clId="{CE74F4FD-8FA4-4BA3-A5B8-4F1BAAC41793}" dt="2025-09-26T01:52:16.680" v="4662" actId="1076"/>
          <ac:spMkLst>
            <pc:docMk/>
            <pc:sldMk cId="0" sldId="314"/>
            <ac:spMk id="12292" creationId="{1660C12E-B995-436E-8E4C-F1A96CAC08F3}"/>
          </ac:spMkLst>
        </pc:spChg>
        <pc:spChg chg="mod">
          <ac:chgData name="I. Grewal" userId="e95042fc648cfaf9" providerId="LiveId" clId="{CE74F4FD-8FA4-4BA3-A5B8-4F1BAAC41793}" dt="2025-09-26T02:04:46.430" v="4916" actId="255"/>
          <ac:spMkLst>
            <pc:docMk/>
            <pc:sldMk cId="0" sldId="314"/>
            <ac:spMk id="12293" creationId="{444C4742-B805-4CE4-9B7E-2DD9A0958033}"/>
          </ac:spMkLst>
        </pc:spChg>
      </pc:sldChg>
      <pc:sldChg chg="addSp modSp mod modAnim">
        <pc:chgData name="I. Grewal" userId="e95042fc648cfaf9" providerId="LiveId" clId="{CE74F4FD-8FA4-4BA3-A5B8-4F1BAAC41793}" dt="2025-09-27T16:46:56.489" v="19627" actId="207"/>
        <pc:sldMkLst>
          <pc:docMk/>
          <pc:sldMk cId="0" sldId="316"/>
        </pc:sldMkLst>
        <pc:spChg chg="add mod">
          <ac:chgData name="I. Grewal" userId="e95042fc648cfaf9" providerId="LiveId" clId="{CE74F4FD-8FA4-4BA3-A5B8-4F1BAAC41793}" dt="2025-09-27T16:46:56.489" v="19627" actId="207"/>
          <ac:spMkLst>
            <pc:docMk/>
            <pc:sldMk cId="0" sldId="316"/>
            <ac:spMk id="3" creationId="{F7C5A8E0-ACB8-7618-F912-5ABFF38ECC71}"/>
          </ac:spMkLst>
        </pc:spChg>
        <pc:spChg chg="mod">
          <ac:chgData name="I. Grewal" userId="e95042fc648cfaf9" providerId="LiveId" clId="{CE74F4FD-8FA4-4BA3-A5B8-4F1BAAC41793}" dt="2025-09-26T04:13:31.713" v="7619" actId="14100"/>
          <ac:spMkLst>
            <pc:docMk/>
            <pc:sldMk cId="0" sldId="316"/>
            <ac:spMk id="14340" creationId="{86D290D1-98DB-4720-8AB1-B1A908A800E7}"/>
          </ac:spMkLst>
        </pc:spChg>
        <pc:spChg chg="mod">
          <ac:chgData name="I. Grewal" userId="e95042fc648cfaf9" providerId="LiveId" clId="{CE74F4FD-8FA4-4BA3-A5B8-4F1BAAC41793}" dt="2025-09-26T04:13:36.718" v="7620" actId="1076"/>
          <ac:spMkLst>
            <pc:docMk/>
            <pc:sldMk cId="0" sldId="316"/>
            <ac:spMk id="14341" creationId="{682445E7-0A58-4BFE-B1E5-7EBE8CF3B56A}"/>
          </ac:spMkLst>
        </pc:spChg>
      </pc:sldChg>
      <pc:sldChg chg="addSp delSp modSp mod delAnim modAnim">
        <pc:chgData name="I. Grewal" userId="e95042fc648cfaf9" providerId="LiveId" clId="{CE74F4FD-8FA4-4BA3-A5B8-4F1BAAC41793}" dt="2025-09-29T18:27:05.130" v="20212" actId="478"/>
        <pc:sldMkLst>
          <pc:docMk/>
          <pc:sldMk cId="0" sldId="317"/>
        </pc:sldMkLst>
        <pc:spChg chg="mod">
          <ac:chgData name="I. Grewal" userId="e95042fc648cfaf9" providerId="LiveId" clId="{CE74F4FD-8FA4-4BA3-A5B8-4F1BAAC41793}" dt="2025-09-26T04:33:15.870" v="8941" actId="14100"/>
          <ac:spMkLst>
            <pc:docMk/>
            <pc:sldMk cId="0" sldId="317"/>
            <ac:spMk id="15364" creationId="{5CADCD53-E447-4AF5-94A3-C6156F8A0CFF}"/>
          </ac:spMkLst>
        </pc:spChg>
        <pc:spChg chg="mod">
          <ac:chgData name="I. Grewal" userId="e95042fc648cfaf9" providerId="LiveId" clId="{CE74F4FD-8FA4-4BA3-A5B8-4F1BAAC41793}" dt="2025-09-26T04:31:48.485" v="8785" actId="20577"/>
          <ac:spMkLst>
            <pc:docMk/>
            <pc:sldMk cId="0" sldId="317"/>
            <ac:spMk id="15365" creationId="{C2B2B981-CCC3-4839-B8E0-766F1C719666}"/>
          </ac:spMkLst>
        </pc:spChg>
      </pc:sldChg>
      <pc:sldChg chg="addSp delSp modSp mod delAnim modAnim">
        <pc:chgData name="I. Grewal" userId="e95042fc648cfaf9" providerId="LiveId" clId="{CE74F4FD-8FA4-4BA3-A5B8-4F1BAAC41793}" dt="2025-09-29T18:27:14.882" v="20214" actId="478"/>
        <pc:sldMkLst>
          <pc:docMk/>
          <pc:sldMk cId="0" sldId="318"/>
        </pc:sldMkLst>
        <pc:spChg chg="mod">
          <ac:chgData name="I. Grewal" userId="e95042fc648cfaf9" providerId="LiveId" clId="{CE74F4FD-8FA4-4BA3-A5B8-4F1BAAC41793}" dt="2025-09-27T04:19:27.289" v="15449" actId="14100"/>
          <ac:spMkLst>
            <pc:docMk/>
            <pc:sldMk cId="0" sldId="318"/>
            <ac:spMk id="16388" creationId="{358E9CF3-9529-4643-ACD1-38FA59D17227}"/>
          </ac:spMkLst>
        </pc:spChg>
        <pc:spChg chg="mod">
          <ac:chgData name="I. Grewal" userId="e95042fc648cfaf9" providerId="LiveId" clId="{CE74F4FD-8FA4-4BA3-A5B8-4F1BAAC41793}" dt="2025-09-27T16:18:11.082" v="18916" actId="14100"/>
          <ac:spMkLst>
            <pc:docMk/>
            <pc:sldMk cId="0" sldId="318"/>
            <ac:spMk id="16389" creationId="{5D24AD15-7993-4459-93B5-4E64A5D6353D}"/>
          </ac:spMkLst>
        </pc:spChg>
      </pc:sldChg>
      <pc:sldChg chg="addSp modSp mod modAnim">
        <pc:chgData name="I. Grewal" userId="e95042fc648cfaf9" providerId="LiveId" clId="{CE74F4FD-8FA4-4BA3-A5B8-4F1BAAC41793}" dt="2025-09-27T04:32:05.694" v="15775" actId="20577"/>
        <pc:sldMkLst>
          <pc:docMk/>
          <pc:sldMk cId="0" sldId="319"/>
        </pc:sldMkLst>
        <pc:spChg chg="mod">
          <ac:chgData name="I. Grewal" userId="e95042fc648cfaf9" providerId="LiveId" clId="{CE74F4FD-8FA4-4BA3-A5B8-4F1BAAC41793}" dt="2025-09-27T04:22:58.354" v="15478" actId="255"/>
          <ac:spMkLst>
            <pc:docMk/>
            <pc:sldMk cId="0" sldId="319"/>
            <ac:spMk id="17412" creationId="{045420EC-2891-4809-8E7B-E299AC232882}"/>
          </ac:spMkLst>
        </pc:spChg>
        <pc:spChg chg="mod">
          <ac:chgData name="I. Grewal" userId="e95042fc648cfaf9" providerId="LiveId" clId="{CE74F4FD-8FA4-4BA3-A5B8-4F1BAAC41793}" dt="2025-09-27T04:32:05.694" v="15775" actId="20577"/>
          <ac:spMkLst>
            <pc:docMk/>
            <pc:sldMk cId="0" sldId="319"/>
            <ac:spMk id="17413" creationId="{B41967D9-D0BF-4E17-B85F-5929B8BC5F30}"/>
          </ac:spMkLst>
        </pc:spChg>
        <pc:picChg chg="add mod">
          <ac:chgData name="I. Grewal" userId="e95042fc648cfaf9" providerId="LiveId" clId="{CE74F4FD-8FA4-4BA3-A5B8-4F1BAAC41793}" dt="2025-09-27T04:23:58.122" v="15481" actId="1076"/>
          <ac:picMkLst>
            <pc:docMk/>
            <pc:sldMk cId="0" sldId="319"/>
            <ac:picMk id="4" creationId="{9A677DBD-2106-2A58-AE70-E10E268E7EF0}"/>
          </ac:picMkLst>
        </pc:picChg>
      </pc:sldChg>
      <pc:sldChg chg="addSp delSp modSp mod delAnim modAnim">
        <pc:chgData name="I. Grewal" userId="e95042fc648cfaf9" providerId="LiveId" clId="{CE74F4FD-8FA4-4BA3-A5B8-4F1BAAC41793}" dt="2025-09-27T15:28:38.460" v="17691" actId="207"/>
        <pc:sldMkLst>
          <pc:docMk/>
          <pc:sldMk cId="0" sldId="321"/>
        </pc:sldMkLst>
        <pc:spChg chg="add mod">
          <ac:chgData name="I. Grewal" userId="e95042fc648cfaf9" providerId="LiveId" clId="{CE74F4FD-8FA4-4BA3-A5B8-4F1BAAC41793}" dt="2025-09-27T15:28:38.460" v="17691" actId="207"/>
          <ac:spMkLst>
            <pc:docMk/>
            <pc:sldMk cId="0" sldId="321"/>
            <ac:spMk id="9" creationId="{ADC55C0B-EAFE-C199-1F01-D79BD67BD2B1}"/>
          </ac:spMkLst>
        </pc:spChg>
        <pc:spChg chg="mod">
          <ac:chgData name="I. Grewal" userId="e95042fc648cfaf9" providerId="LiveId" clId="{CE74F4FD-8FA4-4BA3-A5B8-4F1BAAC41793}" dt="2025-09-27T02:38:19.956" v="14345" actId="1076"/>
          <ac:spMkLst>
            <pc:docMk/>
            <pc:sldMk cId="0" sldId="321"/>
            <ac:spMk id="22530" creationId="{0BE429F4-9798-4F0B-BDA0-70269ABCBD16}"/>
          </ac:spMkLst>
        </pc:spChg>
        <pc:spChg chg="mod">
          <ac:chgData name="I. Grewal" userId="e95042fc648cfaf9" providerId="LiveId" clId="{CE74F4FD-8FA4-4BA3-A5B8-4F1BAAC41793}" dt="2025-09-27T15:24:43.090" v="17635" actId="255"/>
          <ac:spMkLst>
            <pc:docMk/>
            <pc:sldMk cId="0" sldId="321"/>
            <ac:spMk id="22531" creationId="{1494A1CB-599A-43B4-8E4E-8074E01590DD}"/>
          </ac:spMkLst>
        </pc:spChg>
        <pc:picChg chg="add mod modCrop">
          <ac:chgData name="I. Grewal" userId="e95042fc648cfaf9" providerId="LiveId" clId="{CE74F4FD-8FA4-4BA3-A5B8-4F1BAAC41793}" dt="2025-09-27T15:12:50.698" v="17518" actId="1076"/>
          <ac:picMkLst>
            <pc:docMk/>
            <pc:sldMk cId="0" sldId="321"/>
            <ac:picMk id="4" creationId="{5C79A407-803C-16CF-5064-4297E22100F2}"/>
          </ac:picMkLst>
        </pc:picChg>
        <pc:picChg chg="add mod modCrop">
          <ac:chgData name="I. Grewal" userId="e95042fc648cfaf9" providerId="LiveId" clId="{CE74F4FD-8FA4-4BA3-A5B8-4F1BAAC41793}" dt="2025-09-27T15:13:13.713" v="17527" actId="1076"/>
          <ac:picMkLst>
            <pc:docMk/>
            <pc:sldMk cId="0" sldId="321"/>
            <ac:picMk id="6" creationId="{EA2B78FE-1997-90A8-6A16-C953C5C48C79}"/>
          </ac:picMkLst>
        </pc:picChg>
      </pc:sldChg>
      <pc:sldChg chg="delSp modSp mod modAnim">
        <pc:chgData name="I. Grewal" userId="e95042fc648cfaf9" providerId="LiveId" clId="{CE74F4FD-8FA4-4BA3-A5B8-4F1BAAC41793}" dt="2025-09-29T18:30:49.007" v="20258" actId="478"/>
        <pc:sldMkLst>
          <pc:docMk/>
          <pc:sldMk cId="0" sldId="322"/>
        </pc:sldMkLst>
        <pc:spChg chg="mod">
          <ac:chgData name="I. Grewal" userId="e95042fc648cfaf9" providerId="LiveId" clId="{CE74F4FD-8FA4-4BA3-A5B8-4F1BAAC41793}" dt="2025-09-27T01:18:44.424" v="12789" actId="207"/>
          <ac:spMkLst>
            <pc:docMk/>
            <pc:sldMk cId="0" sldId="322"/>
            <ac:spMk id="21506" creationId="{691F7D6A-8951-42EC-9533-26F3941FB95D}"/>
          </ac:spMkLst>
        </pc:spChg>
      </pc:sldChg>
      <pc:sldChg chg="addSp delSp modSp mod modAnim">
        <pc:chgData name="I. Grewal" userId="e95042fc648cfaf9" providerId="LiveId" clId="{CE74F4FD-8FA4-4BA3-A5B8-4F1BAAC41793}" dt="2025-09-29T18:31:40.697" v="20264"/>
        <pc:sldMkLst>
          <pc:docMk/>
          <pc:sldMk cId="0" sldId="323"/>
        </pc:sldMkLst>
        <pc:spChg chg="add mod">
          <ac:chgData name="I. Grewal" userId="e95042fc648cfaf9" providerId="LiveId" clId="{CE74F4FD-8FA4-4BA3-A5B8-4F1BAAC41793}" dt="2025-09-27T02:50:04.352" v="14615"/>
          <ac:spMkLst>
            <pc:docMk/>
            <pc:sldMk cId="0" sldId="323"/>
            <ac:spMk id="5" creationId="{A88E8655-309F-E4A3-CFB3-C168899C70CA}"/>
          </ac:spMkLst>
        </pc:spChg>
        <pc:spChg chg="add mod">
          <ac:chgData name="I. Grewal" userId="e95042fc648cfaf9" providerId="LiveId" clId="{CE74F4FD-8FA4-4BA3-A5B8-4F1BAAC41793}" dt="2025-09-27T14:57:17.472" v="17469" actId="208"/>
          <ac:spMkLst>
            <pc:docMk/>
            <pc:sldMk cId="0" sldId="323"/>
            <ac:spMk id="6" creationId="{CCAEFA28-3E04-A872-FC7A-CB983BF5F9EF}"/>
          </ac:spMkLst>
        </pc:spChg>
        <pc:spChg chg="add mod">
          <ac:chgData name="I. Grewal" userId="e95042fc648cfaf9" providerId="LiveId" clId="{CE74F4FD-8FA4-4BA3-A5B8-4F1BAAC41793}" dt="2025-09-27T14:57:17.472" v="17469" actId="208"/>
          <ac:spMkLst>
            <pc:docMk/>
            <pc:sldMk cId="0" sldId="323"/>
            <ac:spMk id="7" creationId="{3B603199-D8B0-07A4-A546-7B838E4919C8}"/>
          </ac:spMkLst>
        </pc:spChg>
        <pc:spChg chg="add mod">
          <ac:chgData name="I. Grewal" userId="e95042fc648cfaf9" providerId="LiveId" clId="{CE74F4FD-8FA4-4BA3-A5B8-4F1BAAC41793}" dt="2025-09-27T14:57:17.472" v="17469" actId="208"/>
          <ac:spMkLst>
            <pc:docMk/>
            <pc:sldMk cId="0" sldId="323"/>
            <ac:spMk id="8" creationId="{C382D24F-141C-C2B6-F407-6BD639BCAB61}"/>
          </ac:spMkLst>
        </pc:spChg>
        <pc:spChg chg="add mod">
          <ac:chgData name="I. Grewal" userId="e95042fc648cfaf9" providerId="LiveId" clId="{CE74F4FD-8FA4-4BA3-A5B8-4F1BAAC41793}" dt="2025-09-27T14:57:17.472" v="17469" actId="208"/>
          <ac:spMkLst>
            <pc:docMk/>
            <pc:sldMk cId="0" sldId="323"/>
            <ac:spMk id="9" creationId="{2CE6BDE4-23F5-31AD-D4BB-EE95F6714387}"/>
          </ac:spMkLst>
        </pc:spChg>
        <pc:spChg chg="add mod">
          <ac:chgData name="I. Grewal" userId="e95042fc648cfaf9" providerId="LiveId" clId="{CE74F4FD-8FA4-4BA3-A5B8-4F1BAAC41793}" dt="2025-09-27T14:57:17.472" v="17469" actId="208"/>
          <ac:spMkLst>
            <pc:docMk/>
            <pc:sldMk cId="0" sldId="323"/>
            <ac:spMk id="10" creationId="{4735142A-D87E-3906-9D9C-8A2AE16F98D7}"/>
          </ac:spMkLst>
        </pc:spChg>
        <pc:spChg chg="add mod">
          <ac:chgData name="I. Grewal" userId="e95042fc648cfaf9" providerId="LiveId" clId="{CE74F4FD-8FA4-4BA3-A5B8-4F1BAAC41793}" dt="2025-09-27T15:29:04.286" v="17698" actId="20577"/>
          <ac:spMkLst>
            <pc:docMk/>
            <pc:sldMk cId="0" sldId="323"/>
            <ac:spMk id="11" creationId="{4D1655FD-D9F5-A47E-4E35-BF6052526DDB}"/>
          </ac:spMkLst>
        </pc:spChg>
        <pc:spChg chg="mod">
          <ac:chgData name="I. Grewal" userId="e95042fc648cfaf9" providerId="LiveId" clId="{CE74F4FD-8FA4-4BA3-A5B8-4F1BAAC41793}" dt="2025-09-27T15:30:50.416" v="17716" actId="20577"/>
          <ac:spMkLst>
            <pc:docMk/>
            <pc:sldMk cId="0" sldId="323"/>
            <ac:spMk id="35843" creationId="{1A68EB4A-5C41-46D1-BB8A-45A9298A94C2}"/>
          </ac:spMkLst>
        </pc:spChg>
      </pc:sldChg>
      <pc:sldChg chg="addSp delSp modSp mod modAnim">
        <pc:chgData name="I. Grewal" userId="e95042fc648cfaf9" providerId="LiveId" clId="{CE74F4FD-8FA4-4BA3-A5B8-4F1BAAC41793}" dt="2025-09-27T16:41:20.751" v="19582" actId="20577"/>
        <pc:sldMkLst>
          <pc:docMk/>
          <pc:sldMk cId="0" sldId="324"/>
        </pc:sldMkLst>
        <pc:spChg chg="mod">
          <ac:chgData name="I. Grewal" userId="e95042fc648cfaf9" providerId="LiveId" clId="{CE74F4FD-8FA4-4BA3-A5B8-4F1BAAC41793}" dt="2025-09-27T16:11:29.202" v="18697" actId="20577"/>
          <ac:spMkLst>
            <pc:docMk/>
            <pc:sldMk cId="0" sldId="324"/>
            <ac:spMk id="3" creationId="{00000000-0000-0000-0000-000000000000}"/>
          </ac:spMkLst>
        </pc:spChg>
        <pc:spChg chg="add mod">
          <ac:chgData name="I. Grewal" userId="e95042fc648cfaf9" providerId="LiveId" clId="{CE74F4FD-8FA4-4BA3-A5B8-4F1BAAC41793}" dt="2025-09-27T16:05:13.879" v="18535"/>
          <ac:spMkLst>
            <pc:docMk/>
            <pc:sldMk cId="0" sldId="324"/>
            <ac:spMk id="7" creationId="{E76D5DBC-74C2-9D92-10B0-42385C317EA1}"/>
          </ac:spMkLst>
        </pc:spChg>
        <pc:spChg chg="add mod">
          <ac:chgData name="I. Grewal" userId="e95042fc648cfaf9" providerId="LiveId" clId="{CE74F4FD-8FA4-4BA3-A5B8-4F1BAAC41793}" dt="2025-09-27T16:41:20.751" v="19582" actId="20577"/>
          <ac:spMkLst>
            <pc:docMk/>
            <pc:sldMk cId="0" sldId="324"/>
            <ac:spMk id="10" creationId="{64B25BEC-E1D9-6D1B-4A00-852A65EC8819}"/>
          </ac:spMkLst>
        </pc:spChg>
        <pc:picChg chg="add mod">
          <ac:chgData name="I. Grewal" userId="e95042fc648cfaf9" providerId="LiveId" clId="{CE74F4FD-8FA4-4BA3-A5B8-4F1BAAC41793}" dt="2025-09-27T16:12:22.429" v="18715" actId="1076"/>
          <ac:picMkLst>
            <pc:docMk/>
            <pc:sldMk cId="0" sldId="324"/>
            <ac:picMk id="9" creationId="{D11A2D15-1A75-3BA0-20EB-F488D5947F36}"/>
          </ac:picMkLst>
        </pc:picChg>
      </pc:sldChg>
      <pc:sldChg chg="modSp mod">
        <pc:chgData name="I. Grewal" userId="e95042fc648cfaf9" providerId="LiveId" clId="{CE74F4FD-8FA4-4BA3-A5B8-4F1BAAC41793}" dt="2025-09-27T16:44:52.908" v="19607" actId="948"/>
        <pc:sldMkLst>
          <pc:docMk/>
          <pc:sldMk cId="1111277003" sldId="393"/>
        </pc:sldMkLst>
        <pc:spChg chg="mod">
          <ac:chgData name="I. Grewal" userId="e95042fc648cfaf9" providerId="LiveId" clId="{CE74F4FD-8FA4-4BA3-A5B8-4F1BAAC41793}" dt="2025-09-27T16:44:52.908" v="19607" actId="948"/>
          <ac:spMkLst>
            <pc:docMk/>
            <pc:sldMk cId="1111277003" sldId="393"/>
            <ac:spMk id="5" creationId="{96180FE6-977D-3C04-C095-1296048B150B}"/>
          </ac:spMkLst>
        </pc:spChg>
      </pc:sldChg>
      <pc:sldChg chg="modSp modAnim">
        <pc:chgData name="I. Grewal" userId="e95042fc648cfaf9" providerId="LiveId" clId="{CE74F4FD-8FA4-4BA3-A5B8-4F1BAAC41793}" dt="2025-09-29T18:25:36.061" v="20200" actId="20577"/>
        <pc:sldMkLst>
          <pc:docMk/>
          <pc:sldMk cId="0" sldId="639"/>
        </pc:sldMkLst>
        <pc:spChg chg="mod">
          <ac:chgData name="I. Grewal" userId="e95042fc648cfaf9" providerId="LiveId" clId="{CE74F4FD-8FA4-4BA3-A5B8-4F1BAAC41793}" dt="2025-09-29T18:25:36.061" v="20200" actId="20577"/>
          <ac:spMkLst>
            <pc:docMk/>
            <pc:sldMk cId="0" sldId="639"/>
            <ac:spMk id="8195" creationId="{5FA9322C-D087-490F-92E9-19C11186B1A0}"/>
          </ac:spMkLst>
        </pc:spChg>
      </pc:sldChg>
      <pc:sldChg chg="delSp modSp mod delAnim">
        <pc:chgData name="I. Grewal" userId="e95042fc648cfaf9" providerId="LiveId" clId="{CE74F4FD-8FA4-4BA3-A5B8-4F1BAAC41793}" dt="2025-09-29T18:26:22.743" v="20208" actId="478"/>
        <pc:sldMkLst>
          <pc:docMk/>
          <pc:sldMk cId="0" sldId="641"/>
        </pc:sldMkLst>
        <pc:spChg chg="mod">
          <ac:chgData name="I. Grewal" userId="e95042fc648cfaf9" providerId="LiveId" clId="{CE74F4FD-8FA4-4BA3-A5B8-4F1BAAC41793}" dt="2025-09-27T04:14:48.694" v="15372" actId="692"/>
          <ac:spMkLst>
            <pc:docMk/>
            <pc:sldMk cId="0" sldId="641"/>
            <ac:spMk id="20" creationId="{F172CBB8-E0F4-C9E7-02EA-4D3A08CB9484}"/>
          </ac:spMkLst>
        </pc:spChg>
        <pc:spChg chg="mod">
          <ac:chgData name="I. Grewal" userId="e95042fc648cfaf9" providerId="LiveId" clId="{CE74F4FD-8FA4-4BA3-A5B8-4F1BAAC41793}" dt="2025-09-27T04:14:52.082" v="15374" actId="692"/>
          <ac:spMkLst>
            <pc:docMk/>
            <pc:sldMk cId="0" sldId="641"/>
            <ac:spMk id="21" creationId="{11E22FDF-F07F-A5DB-2C42-C7FEB8196A35}"/>
          </ac:spMkLst>
        </pc:spChg>
        <pc:spChg chg="mod">
          <ac:chgData name="I. Grewal" userId="e95042fc648cfaf9" providerId="LiveId" clId="{CE74F4FD-8FA4-4BA3-A5B8-4F1BAAC41793}" dt="2025-09-27T04:14:55.841" v="15376" actId="692"/>
          <ac:spMkLst>
            <pc:docMk/>
            <pc:sldMk cId="0" sldId="641"/>
            <ac:spMk id="22" creationId="{C772ADBC-15FE-5B1B-986F-65ACEAD7A0CD}"/>
          </ac:spMkLst>
        </pc:spChg>
        <pc:spChg chg="mod">
          <ac:chgData name="I. Grewal" userId="e95042fc648cfaf9" providerId="LiveId" clId="{CE74F4FD-8FA4-4BA3-A5B8-4F1BAAC41793}" dt="2025-09-27T04:14:59.515" v="15378" actId="692"/>
          <ac:spMkLst>
            <pc:docMk/>
            <pc:sldMk cId="0" sldId="641"/>
            <ac:spMk id="23" creationId="{1ADCD3AB-1BA0-8137-835C-16C146C84796}"/>
          </ac:spMkLst>
        </pc:spChg>
      </pc:sldChg>
      <pc:sldChg chg="modSp add mod modAnim">
        <pc:chgData name="I. Grewal" userId="e95042fc648cfaf9" providerId="LiveId" clId="{CE74F4FD-8FA4-4BA3-A5B8-4F1BAAC41793}" dt="2025-09-29T18:31:50.091" v="20265"/>
        <pc:sldMkLst>
          <pc:docMk/>
          <pc:sldMk cId="3331443651" sldId="642"/>
        </pc:sldMkLst>
        <pc:spChg chg="mod">
          <ac:chgData name="I. Grewal" userId="e95042fc648cfaf9" providerId="LiveId" clId="{CE74F4FD-8FA4-4BA3-A5B8-4F1BAAC41793}" dt="2025-09-27T17:21:59.545" v="19714" actId="20577"/>
          <ac:spMkLst>
            <pc:docMk/>
            <pc:sldMk cId="3331443651" sldId="642"/>
            <ac:spMk id="3" creationId="{79DDA6D7-C845-FA6F-79A0-8AA8A6447E8B}"/>
          </ac:spMkLst>
        </pc:spChg>
      </pc:sldChg>
      <pc:sldChg chg="addSp modSp mod">
        <pc:chgData name="I. Grewal" userId="e95042fc648cfaf9" providerId="LiveId" clId="{CE74F4FD-8FA4-4BA3-A5B8-4F1BAAC41793}" dt="2025-09-26T04:37:58.738" v="9064" actId="1076"/>
        <pc:sldMkLst>
          <pc:docMk/>
          <pc:sldMk cId="3403493731" sldId="651"/>
        </pc:sldMkLst>
        <pc:spChg chg="mod">
          <ac:chgData name="I. Grewal" userId="e95042fc648cfaf9" providerId="LiveId" clId="{CE74F4FD-8FA4-4BA3-A5B8-4F1BAAC41793}" dt="2025-09-26T04:37:14.316" v="8990" actId="13926"/>
          <ac:spMkLst>
            <pc:docMk/>
            <pc:sldMk cId="3403493731" sldId="651"/>
            <ac:spMk id="3" creationId="{AE1600FD-3854-476E-92D6-BC50FEBCDD95}"/>
          </ac:spMkLst>
        </pc:spChg>
        <pc:spChg chg="add mod">
          <ac:chgData name="I. Grewal" userId="e95042fc648cfaf9" providerId="LiveId" clId="{CE74F4FD-8FA4-4BA3-A5B8-4F1BAAC41793}" dt="2025-09-26T04:37:58.738" v="9064" actId="1076"/>
          <ac:spMkLst>
            <pc:docMk/>
            <pc:sldMk cId="3403493731" sldId="651"/>
            <ac:spMk id="4" creationId="{AC674BDA-84A7-5BAE-1191-2CFF6317578A}"/>
          </ac:spMkLst>
        </pc:spChg>
      </pc:sldChg>
      <pc:sldChg chg="addSp delSp modSp mod delAnim modAnim">
        <pc:chgData name="I. Grewal" userId="e95042fc648cfaf9" providerId="LiveId" clId="{CE74F4FD-8FA4-4BA3-A5B8-4F1BAAC41793}" dt="2025-09-29T18:30:25.976" v="20257" actId="20577"/>
        <pc:sldMkLst>
          <pc:docMk/>
          <pc:sldMk cId="3865566595" sldId="652"/>
        </pc:sldMkLst>
        <pc:spChg chg="mod">
          <ac:chgData name="I. Grewal" userId="e95042fc648cfaf9" providerId="LiveId" clId="{CE74F4FD-8FA4-4BA3-A5B8-4F1BAAC41793}" dt="2025-09-27T02:05:30.984" v="13677" actId="1076"/>
          <ac:spMkLst>
            <pc:docMk/>
            <pc:sldMk cId="3865566595" sldId="652"/>
            <ac:spMk id="21506" creationId="{691F7D6A-8951-42EC-9533-26F3941FB95D}"/>
          </ac:spMkLst>
        </pc:spChg>
        <pc:spChg chg="mod">
          <ac:chgData name="I. Grewal" userId="e95042fc648cfaf9" providerId="LiveId" clId="{CE74F4FD-8FA4-4BA3-A5B8-4F1BAAC41793}" dt="2025-09-29T18:30:25.976" v="20257" actId="20577"/>
          <ac:spMkLst>
            <pc:docMk/>
            <pc:sldMk cId="3865566595" sldId="652"/>
            <ac:spMk id="21507" creationId="{913A8352-FD1E-4338-A0BA-4C5DF750D68F}"/>
          </ac:spMkLst>
        </pc:spChg>
      </pc:sldChg>
      <pc:sldChg chg="del">
        <pc:chgData name="I. Grewal" userId="e95042fc648cfaf9" providerId="LiveId" clId="{CE74F4FD-8FA4-4BA3-A5B8-4F1BAAC41793}" dt="2025-09-27T15:31:54.487" v="17717" actId="2696"/>
        <pc:sldMkLst>
          <pc:docMk/>
          <pc:sldMk cId="0" sldId="655"/>
        </pc:sldMkLst>
      </pc:sldChg>
      <pc:sldChg chg="addSp delSp modSp mod">
        <pc:chgData name="I. Grewal" userId="e95042fc648cfaf9" providerId="LiveId" clId="{CE74F4FD-8FA4-4BA3-A5B8-4F1BAAC41793}" dt="2025-09-27T16:41:24.654" v="19584" actId="20577"/>
        <pc:sldMkLst>
          <pc:docMk/>
          <pc:sldMk cId="0" sldId="657"/>
        </pc:sldMkLst>
        <pc:spChg chg="mod">
          <ac:chgData name="I. Grewal" userId="e95042fc648cfaf9" providerId="LiveId" clId="{CE74F4FD-8FA4-4BA3-A5B8-4F1BAAC41793}" dt="2025-09-27T16:04:03.183" v="18472" actId="2710"/>
          <ac:spMkLst>
            <pc:docMk/>
            <pc:sldMk cId="0" sldId="657"/>
            <ac:spMk id="3" creationId="{00000000-0000-0000-0000-000000000000}"/>
          </ac:spMkLst>
        </pc:spChg>
        <pc:spChg chg="add mod">
          <ac:chgData name="I. Grewal" userId="e95042fc648cfaf9" providerId="LiveId" clId="{CE74F4FD-8FA4-4BA3-A5B8-4F1BAAC41793}" dt="2025-09-27T16:04:52.386" v="18530" actId="20577"/>
          <ac:spMkLst>
            <pc:docMk/>
            <pc:sldMk cId="0" sldId="657"/>
            <ac:spMk id="9" creationId="{C5D9A3CA-B686-9344-A0F4-DF669FE30EEF}"/>
          </ac:spMkLst>
        </pc:spChg>
        <pc:spChg chg="add mod">
          <ac:chgData name="I. Grewal" userId="e95042fc648cfaf9" providerId="LiveId" clId="{CE74F4FD-8FA4-4BA3-A5B8-4F1BAAC41793}" dt="2025-09-27T16:41:24.654" v="19584" actId="20577"/>
          <ac:spMkLst>
            <pc:docMk/>
            <pc:sldMk cId="0" sldId="657"/>
            <ac:spMk id="12" creationId="{E45BE596-2693-FF48-90EF-BA04CBEE1988}"/>
          </ac:spMkLst>
        </pc:spChg>
        <pc:picChg chg="add mod modCrop">
          <ac:chgData name="I. Grewal" userId="e95042fc648cfaf9" providerId="LiveId" clId="{CE74F4FD-8FA4-4BA3-A5B8-4F1BAAC41793}" dt="2025-09-27T16:00:25.639" v="18446" actId="208"/>
          <ac:picMkLst>
            <pc:docMk/>
            <pc:sldMk cId="0" sldId="657"/>
            <ac:picMk id="11" creationId="{7574FD22-9EBE-A0B9-E600-C7EAC23FF154}"/>
          </ac:picMkLst>
        </pc:picChg>
      </pc:sldChg>
      <pc:sldChg chg="addSp delSp modSp mod">
        <pc:chgData name="I. Grewal" userId="e95042fc648cfaf9" providerId="LiveId" clId="{CE74F4FD-8FA4-4BA3-A5B8-4F1BAAC41793}" dt="2025-09-29T17:23:00.036" v="20164" actId="113"/>
        <pc:sldMkLst>
          <pc:docMk/>
          <pc:sldMk cId="0" sldId="658"/>
        </pc:sldMkLst>
        <pc:spChg chg="mod">
          <ac:chgData name="I. Grewal" userId="e95042fc648cfaf9" providerId="LiveId" clId="{CE74F4FD-8FA4-4BA3-A5B8-4F1BAAC41793}" dt="2025-09-29T17:23:00.036" v="20164" actId="113"/>
          <ac:spMkLst>
            <pc:docMk/>
            <pc:sldMk cId="0" sldId="658"/>
            <ac:spMk id="3" creationId="{00000000-0000-0000-0000-000000000000}"/>
          </ac:spMkLst>
        </pc:spChg>
        <pc:spChg chg="add mod">
          <ac:chgData name="I. Grewal" userId="e95042fc648cfaf9" providerId="LiveId" clId="{CE74F4FD-8FA4-4BA3-A5B8-4F1BAAC41793}" dt="2025-09-27T16:33:32.520" v="19346" actId="1076"/>
          <ac:spMkLst>
            <pc:docMk/>
            <pc:sldMk cId="0" sldId="658"/>
            <ac:spMk id="6" creationId="{AEBD9DE3-C74A-2011-3569-7C95C950DBAB}"/>
          </ac:spMkLst>
        </pc:spChg>
      </pc:sldChg>
      <pc:sldChg chg="addSp delSp modSp modAnim">
        <pc:chgData name="I. Grewal" userId="e95042fc648cfaf9" providerId="LiveId" clId="{CE74F4FD-8FA4-4BA3-A5B8-4F1BAAC41793}" dt="2025-09-29T18:25:51.108" v="20204" actId="478"/>
        <pc:sldMkLst>
          <pc:docMk/>
          <pc:sldMk cId="1155685302" sldId="661"/>
        </pc:sldMkLst>
      </pc:sldChg>
      <pc:sldChg chg="modSp mod ord">
        <pc:chgData name="I. Grewal" userId="e95042fc648cfaf9" providerId="LiveId" clId="{CE74F4FD-8FA4-4BA3-A5B8-4F1BAAC41793}" dt="2025-09-27T15:03:34.867" v="17498" actId="948"/>
        <pc:sldMkLst>
          <pc:docMk/>
          <pc:sldMk cId="3623748352" sldId="663"/>
        </pc:sldMkLst>
        <pc:spChg chg="mod">
          <ac:chgData name="I. Grewal" userId="e95042fc648cfaf9" providerId="LiveId" clId="{CE74F4FD-8FA4-4BA3-A5B8-4F1BAAC41793}" dt="2025-09-27T15:03:34.867" v="17498" actId="948"/>
          <ac:spMkLst>
            <pc:docMk/>
            <pc:sldMk cId="3623748352" sldId="663"/>
            <ac:spMk id="5" creationId="{C401E253-336A-CC8F-6B32-3DBC7DE58BD0}"/>
          </ac:spMkLst>
        </pc:spChg>
      </pc:sldChg>
      <pc:sldChg chg="addSp delSp modSp new mod modAnim">
        <pc:chgData name="I. Grewal" userId="e95042fc648cfaf9" providerId="LiveId" clId="{CE74F4FD-8FA4-4BA3-A5B8-4F1BAAC41793}" dt="2025-09-26T00:19:47.829" v="1152" actId="14100"/>
        <pc:sldMkLst>
          <pc:docMk/>
          <pc:sldMk cId="3865424617" sldId="664"/>
        </pc:sldMkLst>
        <pc:spChg chg="mod modVis">
          <ac:chgData name="I. Grewal" userId="e95042fc648cfaf9" providerId="LiveId" clId="{CE74F4FD-8FA4-4BA3-A5B8-4F1BAAC41793}" dt="2025-09-26T00:18:57.389" v="1148" actId="26606"/>
          <ac:spMkLst>
            <pc:docMk/>
            <pc:sldMk cId="3865424617" sldId="664"/>
            <ac:spMk id="4" creationId="{CECF553A-BC40-4768-EF34-5194F07E8D43}"/>
          </ac:spMkLst>
        </pc:spChg>
        <pc:picChg chg="add mod">
          <ac:chgData name="I. Grewal" userId="e95042fc648cfaf9" providerId="LiveId" clId="{CE74F4FD-8FA4-4BA3-A5B8-4F1BAAC41793}" dt="2025-09-26T00:19:47.829" v="1152" actId="14100"/>
          <ac:picMkLst>
            <pc:docMk/>
            <pc:sldMk cId="3865424617" sldId="664"/>
            <ac:picMk id="5" creationId="{4F7DAD20-45AB-A420-2197-FC49D294B999}"/>
          </ac:picMkLst>
        </pc:picChg>
      </pc:sldChg>
      <pc:sldChg chg="addSp modSp new del mod modAnim">
        <pc:chgData name="I. Grewal" userId="e95042fc648cfaf9" providerId="LiveId" clId="{CE74F4FD-8FA4-4BA3-A5B8-4F1BAAC41793}" dt="2025-09-29T18:26:39.539" v="20209" actId="47"/>
        <pc:sldMkLst>
          <pc:docMk/>
          <pc:sldMk cId="248633743" sldId="665"/>
        </pc:sldMkLst>
      </pc:sldChg>
      <pc:sldChg chg="addSp modSp add del mod modAnim">
        <pc:chgData name="I. Grewal" userId="e95042fc648cfaf9" providerId="LiveId" clId="{CE74F4FD-8FA4-4BA3-A5B8-4F1BAAC41793}" dt="2025-09-29T18:26:40.994" v="20210" actId="47"/>
        <pc:sldMkLst>
          <pc:docMk/>
          <pc:sldMk cId="1594661072" sldId="666"/>
        </pc:sldMkLst>
      </pc:sldChg>
      <pc:sldChg chg="new add del">
        <pc:chgData name="I. Grewal" userId="e95042fc648cfaf9" providerId="LiveId" clId="{CE74F4FD-8FA4-4BA3-A5B8-4F1BAAC41793}" dt="2025-09-26T01:10:28.459" v="3606" actId="47"/>
        <pc:sldMkLst>
          <pc:docMk/>
          <pc:sldMk cId="1509296442" sldId="667"/>
        </pc:sldMkLst>
      </pc:sldChg>
      <pc:sldChg chg="addSp modSp add del mod modAnim">
        <pc:chgData name="I. Grewal" userId="e95042fc648cfaf9" providerId="LiveId" clId="{CE74F4FD-8FA4-4BA3-A5B8-4F1BAAC41793}" dt="2025-09-29T18:26:43.191" v="20211" actId="47"/>
        <pc:sldMkLst>
          <pc:docMk/>
          <pc:sldMk cId="3797597817" sldId="668"/>
        </pc:sldMkLst>
      </pc:sldChg>
      <pc:sldChg chg="addSp delSp modSp new del mod">
        <pc:chgData name="I. Grewal" userId="e95042fc648cfaf9" providerId="LiveId" clId="{CE74F4FD-8FA4-4BA3-A5B8-4F1BAAC41793}" dt="2025-09-27T00:53:59.703" v="12365" actId="47"/>
        <pc:sldMkLst>
          <pc:docMk/>
          <pc:sldMk cId="1850947754" sldId="669"/>
        </pc:sldMkLst>
      </pc:sldChg>
      <pc:sldChg chg="addSp delSp modSp add mod modAnim">
        <pc:chgData name="I. Grewal" userId="e95042fc648cfaf9" providerId="LiveId" clId="{CE74F4FD-8FA4-4BA3-A5B8-4F1BAAC41793}" dt="2025-10-03T00:56:10.093" v="20272" actId="20577"/>
        <pc:sldMkLst>
          <pc:docMk/>
          <pc:sldMk cId="851642509" sldId="670"/>
        </pc:sldMkLst>
        <pc:spChg chg="mod">
          <ac:chgData name="I. Grewal" userId="e95042fc648cfaf9" providerId="LiveId" clId="{CE74F4FD-8FA4-4BA3-A5B8-4F1BAAC41793}" dt="2025-10-03T00:56:10.093" v="20272" actId="20577"/>
          <ac:spMkLst>
            <pc:docMk/>
            <pc:sldMk cId="851642509" sldId="670"/>
            <ac:spMk id="2" creationId="{9FA475C4-05D5-1F65-AA8D-376BB43B20C2}"/>
          </ac:spMkLst>
        </pc:spChg>
        <pc:spChg chg="mod">
          <ac:chgData name="I. Grewal" userId="e95042fc648cfaf9" providerId="LiveId" clId="{CE74F4FD-8FA4-4BA3-A5B8-4F1BAAC41793}" dt="2025-09-29T17:14:21.816" v="20147" actId="20577"/>
          <ac:spMkLst>
            <pc:docMk/>
            <pc:sldMk cId="851642509" sldId="670"/>
            <ac:spMk id="3" creationId="{7382B826-6ED9-62CE-862A-0245D210D555}"/>
          </ac:spMkLst>
        </pc:spChg>
        <pc:spChg chg="add mod">
          <ac:chgData name="I. Grewal" userId="e95042fc648cfaf9" providerId="LiveId" clId="{CE74F4FD-8FA4-4BA3-A5B8-4F1BAAC41793}" dt="2025-09-29T17:15:32.288" v="20162" actId="208"/>
          <ac:spMkLst>
            <pc:docMk/>
            <pc:sldMk cId="851642509" sldId="670"/>
            <ac:spMk id="6" creationId="{0586177C-8620-C4BB-C038-6D34EE427766}"/>
          </ac:spMkLst>
        </pc:spChg>
      </pc:sldChg>
      <pc:sldChg chg="addSp modSp add del mod">
        <pc:chgData name="I. Grewal" userId="e95042fc648cfaf9" providerId="LiveId" clId="{CE74F4FD-8FA4-4BA3-A5B8-4F1BAAC41793}" dt="2025-09-27T00:54:01.918" v="12366" actId="47"/>
        <pc:sldMkLst>
          <pc:docMk/>
          <pc:sldMk cId="3143409326" sldId="670"/>
        </pc:sldMkLst>
      </pc:sldChg>
      <pc:sldChg chg="addSp delSp modSp new del mod delAnim modAnim modNotesTx">
        <pc:chgData name="I. Grewal" userId="e95042fc648cfaf9" providerId="LiveId" clId="{CE74F4FD-8FA4-4BA3-A5B8-4F1BAAC41793}" dt="2025-09-29T18:29:16.799" v="20234" actId="47"/>
        <pc:sldMkLst>
          <pc:docMk/>
          <pc:sldMk cId="99495551" sldId="671"/>
        </pc:sldMkLst>
      </pc:sldChg>
      <pc:sldChg chg="addSp delSp modSp new mod delAnim modAnim">
        <pc:chgData name="I. Grewal" userId="e95042fc648cfaf9" providerId="LiveId" clId="{CE74F4FD-8FA4-4BA3-A5B8-4F1BAAC41793}" dt="2025-09-27T16:41:13.813" v="19578"/>
        <pc:sldMkLst>
          <pc:docMk/>
          <pc:sldMk cId="696181118" sldId="672"/>
        </pc:sldMkLst>
        <pc:spChg chg="mod">
          <ac:chgData name="I. Grewal" userId="e95042fc648cfaf9" providerId="LiveId" clId="{CE74F4FD-8FA4-4BA3-A5B8-4F1BAAC41793}" dt="2025-09-27T16:04:40.796" v="18490" actId="20577"/>
          <ac:spMkLst>
            <pc:docMk/>
            <pc:sldMk cId="696181118" sldId="672"/>
            <ac:spMk id="2" creationId="{C71EEC82-2C91-3B56-BBC0-EF58F6994C0F}"/>
          </ac:spMkLst>
        </pc:spChg>
        <pc:spChg chg="add del mod">
          <ac:chgData name="I. Grewal" userId="e95042fc648cfaf9" providerId="LiveId" clId="{CE74F4FD-8FA4-4BA3-A5B8-4F1BAAC41793}" dt="2025-09-27T15:45:27.204" v="17948" actId="14100"/>
          <ac:spMkLst>
            <pc:docMk/>
            <pc:sldMk cId="696181118" sldId="672"/>
            <ac:spMk id="3" creationId="{1B3A9A8F-46E9-E955-6BE0-B7FFF22E5467}"/>
          </ac:spMkLst>
        </pc:spChg>
        <pc:spChg chg="add mod">
          <ac:chgData name="I. Grewal" userId="e95042fc648cfaf9" providerId="LiveId" clId="{CE74F4FD-8FA4-4BA3-A5B8-4F1BAAC41793}" dt="2025-09-27T16:01:47.002" v="18457" actId="14100"/>
          <ac:spMkLst>
            <pc:docMk/>
            <pc:sldMk cId="696181118" sldId="672"/>
            <ac:spMk id="8" creationId="{D60DEBF4-A850-F61A-E54D-01417BEEACE4}"/>
          </ac:spMkLst>
        </pc:spChg>
        <pc:spChg chg="add mod">
          <ac:chgData name="I. Grewal" userId="e95042fc648cfaf9" providerId="LiveId" clId="{CE74F4FD-8FA4-4BA3-A5B8-4F1BAAC41793}" dt="2025-09-27T16:01:47.002" v="18457" actId="14100"/>
          <ac:spMkLst>
            <pc:docMk/>
            <pc:sldMk cId="696181118" sldId="672"/>
            <ac:spMk id="9" creationId="{CC2FE8E5-53D3-9FCE-235D-8C7538DF0B47}"/>
          </ac:spMkLst>
        </pc:spChg>
        <pc:spChg chg="add mod">
          <ac:chgData name="I. Grewal" userId="e95042fc648cfaf9" providerId="LiveId" clId="{CE74F4FD-8FA4-4BA3-A5B8-4F1BAAC41793}" dt="2025-09-27T16:01:47.002" v="18457" actId="14100"/>
          <ac:spMkLst>
            <pc:docMk/>
            <pc:sldMk cId="696181118" sldId="672"/>
            <ac:spMk id="10" creationId="{D5EFB774-A5CB-24ED-AB49-19D6E0AE8D73}"/>
          </ac:spMkLst>
        </pc:spChg>
        <pc:spChg chg="add mod">
          <ac:chgData name="I. Grewal" userId="e95042fc648cfaf9" providerId="LiveId" clId="{CE74F4FD-8FA4-4BA3-A5B8-4F1BAAC41793}" dt="2025-09-27T16:03:17.430" v="18468" actId="208"/>
          <ac:spMkLst>
            <pc:docMk/>
            <pc:sldMk cId="696181118" sldId="672"/>
            <ac:spMk id="15" creationId="{78385D1C-D388-15DB-5381-553D158A0399}"/>
          </ac:spMkLst>
        </pc:spChg>
        <pc:spChg chg="add mod">
          <ac:chgData name="I. Grewal" userId="e95042fc648cfaf9" providerId="LiveId" clId="{CE74F4FD-8FA4-4BA3-A5B8-4F1BAAC41793}" dt="2025-09-27T16:03:21.778" v="18470" actId="208"/>
          <ac:spMkLst>
            <pc:docMk/>
            <pc:sldMk cId="696181118" sldId="672"/>
            <ac:spMk id="16" creationId="{DF196492-F7E0-E040-EC44-0E45B551E577}"/>
          </ac:spMkLst>
        </pc:spChg>
        <pc:spChg chg="add mod">
          <ac:chgData name="I. Grewal" userId="e95042fc648cfaf9" providerId="LiveId" clId="{CE74F4FD-8FA4-4BA3-A5B8-4F1BAAC41793}" dt="2025-09-27T16:41:13.813" v="19578"/>
          <ac:spMkLst>
            <pc:docMk/>
            <pc:sldMk cId="696181118" sldId="672"/>
            <ac:spMk id="17" creationId="{6607D261-1CC9-98B3-BD7A-43AC1D2A4F19}"/>
          </ac:spMkLst>
        </pc:spChg>
        <pc:picChg chg="add mod">
          <ac:chgData name="I. Grewal" userId="e95042fc648cfaf9" providerId="LiveId" clId="{CE74F4FD-8FA4-4BA3-A5B8-4F1BAAC41793}" dt="2025-09-27T16:01:50.469" v="18458" actId="1076"/>
          <ac:picMkLst>
            <pc:docMk/>
            <pc:sldMk cId="696181118" sldId="672"/>
            <ac:picMk id="14" creationId="{45A15753-4B74-E06B-0F84-1EDCF9F2593F}"/>
          </ac:picMkLst>
        </pc:picChg>
      </pc:sldChg>
      <pc:sldChg chg="addSp delSp modSp add mod delAnim">
        <pc:chgData name="I. Grewal" userId="e95042fc648cfaf9" providerId="LiveId" clId="{CE74F4FD-8FA4-4BA3-A5B8-4F1BAAC41793}" dt="2025-09-29T18:31:09.742" v="20259" actId="478"/>
        <pc:sldMkLst>
          <pc:docMk/>
          <pc:sldMk cId="2075857239" sldId="673"/>
        </pc:sldMkLst>
        <pc:spChg chg="add mod">
          <ac:chgData name="I. Grewal" userId="e95042fc648cfaf9" providerId="LiveId" clId="{CE74F4FD-8FA4-4BA3-A5B8-4F1BAAC41793}" dt="2025-09-27T15:28:47.255" v="17694" actId="20577"/>
          <ac:spMkLst>
            <pc:docMk/>
            <pc:sldMk cId="2075857239" sldId="673"/>
            <ac:spMk id="8" creationId="{B5A8B255-8B9D-FC77-CDF9-8024D21CB0E8}"/>
          </ac:spMkLst>
        </pc:spChg>
        <pc:spChg chg="mod">
          <ac:chgData name="I. Grewal" userId="e95042fc648cfaf9" providerId="LiveId" clId="{CE74F4FD-8FA4-4BA3-A5B8-4F1BAAC41793}" dt="2025-09-27T15:26:31.412" v="17686" actId="313"/>
          <ac:spMkLst>
            <pc:docMk/>
            <pc:sldMk cId="2075857239" sldId="673"/>
            <ac:spMk id="22531" creationId="{15D8AC7A-E93B-C9F7-3816-622A7635A017}"/>
          </ac:spMkLst>
        </pc:spChg>
        <pc:picChg chg="add mod modCrop">
          <ac:chgData name="I. Grewal" userId="e95042fc648cfaf9" providerId="LiveId" clId="{CE74F4FD-8FA4-4BA3-A5B8-4F1BAAC41793}" dt="2025-09-27T15:27:42.495" v="17687" actId="208"/>
          <ac:picMkLst>
            <pc:docMk/>
            <pc:sldMk cId="2075857239" sldId="673"/>
            <ac:picMk id="5" creationId="{BC4C3502-EB1D-36D4-645B-87E2EE5C240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6E62C9DF-D8A7-489A-9631-B9D236D2E2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38239CD-8268-413D-AD96-BACE0E448A87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01DE437E-2528-4FA4-B150-175703BF8E1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F785A9B3-9736-477F-9D60-5AFE94C55139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5AD75628-2626-4FE5-B5E6-731DDEA73B2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D514FAAA-EFA3-4036-9166-1A6B7CA9B3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336E0D5-4829-47F1-8783-962552D80C3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C7150704-52DD-47A5-943B-4623936D2FCA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333EC22F-299F-4D5B-B332-F730F096464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9B40CFBB-4C83-4FE0-B431-686B06686D4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63279D00-8793-401D-8EDC-D1CC69E81E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0EEF4C8-71C0-4FA3-8429-8710157C783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https://myfuture.com/mapping-your-future/employment/internships/</a:t>
            </a:r>
          </a:p>
          <a:p>
            <a:r>
              <a:rPr lang="en-GB" dirty="0"/>
              <a:t>https://targetjobs.co.uk/internships</a:t>
            </a:r>
          </a:p>
          <a:p>
            <a:r>
              <a:rPr lang="en-GB" dirty="0"/>
              <a:t>https://www.prospects.ac.uk/jobs-and-work-experience/work-experience-and-internships/internships</a:t>
            </a:r>
          </a:p>
          <a:p>
            <a:r>
              <a:rPr lang="en-GB" dirty="0"/>
              <a:t>https://www.milkround.com/</a:t>
            </a:r>
          </a:p>
          <a:p>
            <a:r>
              <a:rPr lang="en-GB" dirty="0"/>
              <a:t>https://www.gov.uk/find-internship</a:t>
            </a:r>
          </a:p>
          <a:p>
            <a:r>
              <a:rPr lang="en-GB" dirty="0"/>
              <a:t>https://www.step.org.uk/</a:t>
            </a:r>
          </a:p>
          <a:p>
            <a:r>
              <a:rPr lang="en-GB" dirty="0"/>
              <a:t>https://iuk-ktp.org.uk/discover/graduates/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0EEF4C8-71C0-4FA3-8429-8710157C7839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5216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1238B-CD48-42FA-A1E6-FC9EC896B0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E8FDE-A752-4FFC-BA50-7F4F506A23B4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F9586E-B99C-4A4B-AC61-3640A02F0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7449E3-562B-4DB4-B25E-AA7D422D7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A70D24D-E1CB-46DF-8530-B211AE510B8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2418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D7DE0-BAE4-4AAA-83A7-D93B19B6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4BA2D5-70DF-480B-90E5-EDA4A6720E50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605D13-7149-42B6-94F5-2DDCF0E69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37B18-74C5-400E-8A87-9C08ABFF9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BBD5B4D-BF53-4515-8F19-E5FEDA160A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587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FE848E-3C9F-4A31-82AA-EE8C038EA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FFAB2-9922-400B-BE25-17FFEBD85F16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1443DF4-C3D4-445B-823F-467D249F961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D4752-4A6F-441C-A40F-906BCCAD9CE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73497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DBD0ECC-EB75-4923-9BD8-E0E4F7E5E4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6A968-F472-4D83-AA86-190A24A22497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FACAF-C3E7-4BDE-BD36-0004B9B5E19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440E7-EA67-4610-B012-901AEF9587D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6275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31A8D5E-67FA-482E-910E-7101DD81B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1FD84-C3E8-4DF5-B081-3785D0CE7BFA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FF62EAF-1D58-44F7-BA99-D56D71A19B0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0FFC3-147E-4A9A-84CB-B05C848F6D0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14324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AF96463-0595-40B5-84EF-D6CD3F997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93CCC-F4DE-413F-ABAB-FDE8CD1D258B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1E18934-1836-427C-8CDB-47D045B9AA2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9C311-4742-4DF0-8ECF-17F13B18D1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0751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0912348-1864-4602-8A32-DF2D54364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C6A0D-2A90-4B8F-AA9A-CC0132F86D78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CBF219EA-DD28-4FC8-BA54-319C7330D1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E0482-4CAB-458A-B84A-90297B8A65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4314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61A8034-CF50-4187-8D81-715AB634D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923AE-EDBF-4DD7-B122-7D3EC97BE785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1E83F-F0A7-4622-944A-BC85B841EE3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52D73-A60F-4727-8EBB-8E3BD5A2E4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89606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9BBE887-AB85-4ED1-89AC-F7621E918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74F97-109B-489F-B9AF-9AAA6B85BE16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D62089-75A5-4671-AE0E-21CC9937D07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E6628-EF7C-425A-9EA6-F719653864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3557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631FF3-BE3E-42D4-B460-63F7322CA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EBD643-9A62-4EE1-8861-2BAA653D0093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32EC25A-E757-43F2-90F0-DC2D1A87E75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FF30F-BBC9-4FB0-9771-06A368878B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0256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76FDB-1C61-4A53-9930-8E6864F82F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CA92C-12AF-4AAB-B83B-44F12DE6818B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5AB393BD-49C7-427C-93E8-6FBA1B4849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10814-1453-4DEF-A15F-73F61EE127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240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0183687-64C1-4D99-84EE-6A15ED01220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8BE8FE9-9DC6-4126-9832-2BE14FFFE3E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C54FF-3C99-4D7F-9649-210EE64B26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32AA08-5F96-4E03-A4DE-1642F4E723A0}" type="datetime1">
              <a:rPr lang="en-GB" altLang="en-US" smtClean="0"/>
              <a:t>27/09/2026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6D419-B908-49C6-8B6F-BA0EE38EE5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24A8CA02-BB50-4C88-882A-9A2532393A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sv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ospects.ac.uk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sv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ed.co.uk/career-advice/how-to-make-a-career-plan/#:~:text=A%20career%20plan%20is%20a,Your%20interests" TargetMode="External"/><Relationship Id="rId2" Type="http://schemas.openxmlformats.org/officeDocument/2006/relationships/hyperlink" Target="https://uk.indeed.com/career-advice/career-development/professional-development-plan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124744"/>
            <a:ext cx="7992888" cy="4824536"/>
          </a:xfrm>
        </p:spPr>
        <p:txBody>
          <a:bodyPr>
            <a:normAutofit/>
          </a:bodyPr>
          <a:lstStyle/>
          <a:p>
            <a:br>
              <a:rPr lang="en-GB" altLang="en-US" sz="2400" dirty="0"/>
            </a:br>
            <a:br>
              <a:rPr lang="en-GB" altLang="en-US" sz="2400" dirty="0"/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Employability and Career Development</a:t>
            </a:r>
            <a:br>
              <a:rPr lang="en-GB" sz="31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GB" sz="3100" b="1" dirty="0">
                <a:solidFill>
                  <a:schemeClr val="bg1">
                    <a:lumMod val="95000"/>
                  </a:schemeClr>
                </a:solidFill>
              </a:rPr>
              <a:t>(LCLM4005) – </a:t>
            </a:r>
            <a:r>
              <a:rPr lang="en-GB" sz="3100" b="1" dirty="0">
                <a:solidFill>
                  <a:srgbClr val="0000FF"/>
                </a:solidFill>
              </a:rPr>
              <a:t>September 2026</a:t>
            </a:r>
            <a:br>
              <a:rPr lang="en-GB" sz="3100" b="1" dirty="0">
                <a:solidFill>
                  <a:srgbClr val="FFFF00"/>
                </a:solidFill>
              </a:rPr>
            </a:br>
            <a:br>
              <a:rPr lang="en-GB" sz="3100" b="1" dirty="0">
                <a:solidFill>
                  <a:srgbClr val="FFFF00"/>
                </a:solidFill>
              </a:rPr>
            </a:br>
            <a:r>
              <a:rPr lang="en-GB" sz="3100" b="1" dirty="0">
                <a:solidFill>
                  <a:schemeClr val="bg1"/>
                </a:solidFill>
              </a:rPr>
              <a:t>Session 3: </a:t>
            </a:r>
            <a:r>
              <a:rPr lang="en-GB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Career Planning and PDP </a:t>
            </a:r>
            <a:br>
              <a:rPr lang="en-GB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altLang="en-US" sz="3100" dirty="0">
              <a:solidFill>
                <a:srgbClr val="FFFF00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023002-6498-857C-62D9-0DF9070AE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70D24D-E1CB-46DF-8530-B211AE510B88}" type="slidenum">
              <a:rPr lang="en-GB" altLang="en-US" smtClean="0"/>
              <a:pPr>
                <a:defRPr/>
              </a:pPr>
              <a:t>1</a:t>
            </a:fld>
            <a:endParaRPr lang="en-GB" alt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2650ED-B961-6EF0-4DAA-6C6B9F7414C9}"/>
              </a:ext>
            </a:extLst>
          </p:cNvPr>
          <p:cNvSpPr/>
          <p:nvPr/>
        </p:nvSpPr>
        <p:spPr>
          <a:xfrm>
            <a:off x="6943266" y="188640"/>
            <a:ext cx="2026568" cy="36039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dirty="0"/>
              <a:t>Students’ version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EDB976-4B47-B94A-66DD-985A88E3E95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79512" y="404663"/>
          <a:ext cx="8784976" cy="6005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0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308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3852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Week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Topic of focus</a:t>
                      </a:r>
                    </a:p>
                  </a:txBody>
                  <a:tcP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5007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1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  <a:cs typeface="Arial" panose="020B0604020202020204" pitchFamily="34" charset="0"/>
                        </a:rPr>
                        <a:t>Introduction to the module + Personal Development Plans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3310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2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Self-Awareness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4367">
                <a:tc>
                  <a:txBody>
                    <a:bodyPr/>
                    <a:lstStyle/>
                    <a:p>
                      <a:r>
                        <a:rPr lang="en-GB" sz="2000" b="1" dirty="0">
                          <a:highlight>
                            <a:srgbClr val="FFFF00"/>
                          </a:highlight>
                          <a:latin typeface="+mn-lt"/>
                        </a:rPr>
                        <a:t>3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highlight>
                            <a:srgbClr val="FFFF00"/>
                          </a:highlight>
                          <a:latin typeface="+mn-lt"/>
                        </a:rPr>
                        <a:t>Exploring Employment Opportunities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4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Recruitment and Selection Process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5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CV and Cover Letter Writing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6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Job Interview Preparation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dirty="0">
                          <a:latin typeface="+mn-lt"/>
                        </a:rPr>
                        <a:t>7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+mn-lt"/>
                        </a:rPr>
                        <a:t>Present Task 1 in class (Mock Interview)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8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latin typeface="+mn-lt"/>
                        </a:rPr>
                        <a:t>Employment Legislation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3852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9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Career Development </a:t>
                      </a: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74588"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10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latin typeface="+mn-lt"/>
                        </a:rPr>
                        <a:t>Alternative Pathways to Consider upon Graduation + Revision</a:t>
                      </a:r>
                    </a:p>
                    <a:p>
                      <a:endParaRPr lang="en-GB" sz="2000" b="0" dirty="0">
                        <a:solidFill>
                          <a:srgbClr val="0070C0"/>
                        </a:solidFill>
                        <a:latin typeface="+mn-lt"/>
                      </a:endParaRPr>
                    </a:p>
                    <a:p>
                      <a:r>
                        <a:rPr lang="en-GB" sz="2000" b="1" dirty="0">
                          <a:solidFill>
                            <a:srgbClr val="0070C0"/>
                          </a:solidFill>
                          <a:latin typeface="+mn-lt"/>
                        </a:rPr>
                        <a:t>Submit Task 2 via Moodle (Portfolio of Written Tasks) </a:t>
                      </a:r>
                    </a:p>
                  </a:txBody>
                  <a:tcPr>
                    <a:solidFill>
                      <a:srgbClr val="DDE9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7F2F6A-8212-64E1-3645-CB3A39EA6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D008CC-411C-4A94-9D35-0CA0AC97D97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EA07AEDB-590C-4EC3-A052-2065CB821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Session Aims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1D84A-4F08-4950-B3C7-6D5AE856E2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/>
          <a:lstStyle/>
          <a:p>
            <a:pPr eaLnBrk="1" hangingPunct="1">
              <a:defRPr/>
            </a:pPr>
            <a:endParaRPr lang="en-GB" altLang="en-US" sz="28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altLang="en-US" sz="2800" dirty="0"/>
              <a:t>To </a:t>
            </a:r>
            <a:r>
              <a:rPr lang="en-GB" altLang="en-US" sz="2800" b="1" dirty="0">
                <a:solidFill>
                  <a:srgbClr val="0070C0"/>
                </a:solidFill>
              </a:rPr>
              <a:t>explore</a:t>
            </a:r>
            <a:r>
              <a:rPr lang="en-GB" altLang="en-US" sz="2800" dirty="0"/>
              <a:t> </a:t>
            </a:r>
            <a:r>
              <a:rPr lang="en-GB" altLang="en-US" sz="2800" b="1" dirty="0">
                <a:solidFill>
                  <a:srgbClr val="0070C0"/>
                </a:solidFill>
              </a:rPr>
              <a:t>career options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altLang="en-US" sz="28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altLang="en-US" sz="2800" dirty="0"/>
              <a:t>To begin planning for these options by </a:t>
            </a:r>
            <a:r>
              <a:rPr lang="en-GB" altLang="en-US" sz="2800" b="1" dirty="0">
                <a:solidFill>
                  <a:srgbClr val="0070C0"/>
                </a:solidFill>
              </a:rPr>
              <a:t>creating a personal development plan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0D9E80-37D8-A25F-8329-791633319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E901BC-D8D5-ECCD-3248-F08AEFAA1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6180FE6-977D-3C04-C095-1296048B150B}"/>
              </a:ext>
            </a:extLst>
          </p:cNvPr>
          <p:cNvSpPr txBox="1">
            <a:spLocks/>
          </p:cNvSpPr>
          <p:nvPr/>
        </p:nvSpPr>
        <p:spPr>
          <a:xfrm>
            <a:off x="1259632" y="1340768"/>
            <a:ext cx="6330998" cy="3312368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lnSpc>
                <a:spcPct val="120000"/>
              </a:lnSpc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sz="8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Explore Career Options</a:t>
            </a:r>
          </a:p>
        </p:txBody>
      </p:sp>
    </p:spTree>
    <p:extLst>
      <p:ext uri="{BB962C8B-B14F-4D97-AF65-F5344CB8AC3E}">
        <p14:creationId xmlns:p14="http://schemas.microsoft.com/office/powerpoint/2010/main" val="1111277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BD2D31F6-B8C0-4417-B721-44FC69C7B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-70153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sz="4000" b="1" dirty="0"/>
              <a:t>Career Planning</a:t>
            </a: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5FA9322C-D087-490F-92E9-19C11186B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340768"/>
            <a:ext cx="8712968" cy="432048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Why is career planning important?</a:t>
            </a:r>
          </a:p>
          <a:p>
            <a:pPr>
              <a:spcBef>
                <a:spcPts val="0"/>
              </a:spcBef>
            </a:pPr>
            <a:endParaRPr lang="en-GB" sz="2200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GB" altLang="en-US" sz="28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58070D-C5EE-BD97-5A5B-1C0CA0E23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44D924-41CD-3A00-D834-3B59C28C4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704" y="81435"/>
            <a:ext cx="8686800" cy="778098"/>
          </a:xfrm>
        </p:spPr>
        <p:txBody>
          <a:bodyPr/>
          <a:lstStyle/>
          <a:p>
            <a:r>
              <a:rPr lang="en-GB" sz="4000" b="1" dirty="0"/>
              <a:t>Areas to Explore in C</a:t>
            </a:r>
            <a:r>
              <a:rPr lang="en-GB" altLang="en-US" sz="4000" b="1" dirty="0"/>
              <a:t>areer Planning</a:t>
            </a:r>
            <a:endParaRPr lang="en-GB" sz="4000" b="1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B39317-7777-6BA9-CAC3-B30200DF2D8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79440E7-EA67-4610-B012-901AEF9587D9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pic>
        <p:nvPicPr>
          <p:cNvPr id="7" name="Graphic 6" descr="Books with solid fill">
            <a:extLst>
              <a:ext uri="{FF2B5EF4-FFF2-40B4-BE49-F238E27FC236}">
                <a16:creationId xmlns:a16="http://schemas.microsoft.com/office/drawing/2014/main" id="{8E3BF2B5-62EA-A352-068B-4C1F116FECB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9370" y="1564220"/>
            <a:ext cx="777240" cy="777240"/>
          </a:xfrm>
          <a:prstGeom prst="rect">
            <a:avLst/>
          </a:prstGeom>
        </p:spPr>
      </p:pic>
      <p:pic>
        <p:nvPicPr>
          <p:cNvPr id="8" name="Graphic 7" descr="Teacher with solid fill">
            <a:extLst>
              <a:ext uri="{FF2B5EF4-FFF2-40B4-BE49-F238E27FC236}">
                <a16:creationId xmlns:a16="http://schemas.microsoft.com/office/drawing/2014/main" id="{D7AE0425-F96A-4906-845B-51A5E94E4A4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6636" y="2707133"/>
            <a:ext cx="777240" cy="777240"/>
          </a:xfrm>
          <a:prstGeom prst="rect">
            <a:avLst/>
          </a:prstGeom>
        </p:spPr>
      </p:pic>
      <p:pic>
        <p:nvPicPr>
          <p:cNvPr id="10" name="Graphic 9" descr="Work from home house with solid fill">
            <a:extLst>
              <a:ext uri="{FF2B5EF4-FFF2-40B4-BE49-F238E27FC236}">
                <a16:creationId xmlns:a16="http://schemas.microsoft.com/office/drawing/2014/main" id="{105C666F-EB18-6D9A-BFD4-8D7AF6B9550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67076" y="1564220"/>
            <a:ext cx="777240" cy="777240"/>
          </a:xfrm>
          <a:prstGeom prst="rect">
            <a:avLst/>
          </a:prstGeom>
        </p:spPr>
      </p:pic>
      <p:pic>
        <p:nvPicPr>
          <p:cNvPr id="11" name="Graphic 10" descr="Cheers with solid fill">
            <a:extLst>
              <a:ext uri="{FF2B5EF4-FFF2-40B4-BE49-F238E27FC236}">
                <a16:creationId xmlns:a16="http://schemas.microsoft.com/office/drawing/2014/main" id="{F91E752C-468F-1D16-2C2B-FEA185D8B4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67076" y="2707133"/>
            <a:ext cx="777240" cy="777240"/>
          </a:xfrm>
          <a:prstGeom prst="rect">
            <a:avLst/>
          </a:prstGeom>
        </p:spPr>
      </p:pic>
      <p:pic>
        <p:nvPicPr>
          <p:cNvPr id="14" name="Graphic 13" descr="Building Brick Wall with solid fill">
            <a:extLst>
              <a:ext uri="{FF2B5EF4-FFF2-40B4-BE49-F238E27FC236}">
                <a16:creationId xmlns:a16="http://schemas.microsoft.com/office/drawing/2014/main" id="{3C19487D-CEC4-5096-DFEC-0CD87B2DA09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67076" y="3728155"/>
            <a:ext cx="777240" cy="7772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5187712-D759-1B82-4219-419E9970E783}"/>
              </a:ext>
            </a:extLst>
          </p:cNvPr>
          <p:cNvSpPr txBox="1"/>
          <p:nvPr/>
        </p:nvSpPr>
        <p:spPr>
          <a:xfrm>
            <a:off x="1009556" y="4992960"/>
            <a:ext cx="6854244" cy="59817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500" dirty="0"/>
              <a:t>What areas are you interested in exploring?</a:t>
            </a:r>
          </a:p>
        </p:txBody>
      </p:sp>
      <p:pic>
        <p:nvPicPr>
          <p:cNvPr id="4" name="Graphic 3" descr="Briefcase with solid fill">
            <a:extLst>
              <a:ext uri="{FF2B5EF4-FFF2-40B4-BE49-F238E27FC236}">
                <a16:creationId xmlns:a16="http://schemas.microsoft.com/office/drawing/2014/main" id="{D8FB861A-D68A-6AB8-A690-5E3E503AE8B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06636" y="3728155"/>
            <a:ext cx="777240" cy="77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685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2">
            <a:extLst>
              <a:ext uri="{FF2B5EF4-FFF2-40B4-BE49-F238E27FC236}">
                <a16:creationId xmlns:a16="http://schemas.microsoft.com/office/drawing/2014/main" id="{63B6F0EF-539C-4BFF-955C-B7E77FA70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248312"/>
            <a:ext cx="8229600" cy="511175"/>
          </a:xfrm>
        </p:spPr>
        <p:txBody>
          <a:bodyPr/>
          <a:lstStyle/>
          <a:p>
            <a:pPr eaLnBrk="1" hangingPunct="1"/>
            <a:r>
              <a:rPr lang="en-GB" altLang="en-US" sz="4000" b="1" dirty="0"/>
              <a:t>Career Planning</a:t>
            </a:r>
          </a:p>
        </p:txBody>
      </p:sp>
      <p:sp>
        <p:nvSpPr>
          <p:cNvPr id="19461" name="Rectangle 3">
            <a:extLst>
              <a:ext uri="{FF2B5EF4-FFF2-40B4-BE49-F238E27FC236}">
                <a16:creationId xmlns:a16="http://schemas.microsoft.com/office/drawing/2014/main" id="{23F8B3AA-67BC-4D8D-A479-E9A56D6A00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4344" y="1612437"/>
            <a:ext cx="8229600" cy="3916363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GB" altLang="en-US" dirty="0"/>
              <a:t>	</a:t>
            </a:r>
            <a:r>
              <a:rPr lang="en-GB" altLang="en-US" sz="2300" dirty="0"/>
              <a:t>‘Ownership of careers is being transferred from the organisation to the individual. In a career sense, we are all self-employed now.’</a:t>
            </a:r>
          </a:p>
          <a:p>
            <a:pPr marL="609600" indent="-609600" algn="r" eaLnBrk="1" hangingPunct="1">
              <a:buFontTx/>
              <a:buNone/>
            </a:pPr>
            <a:r>
              <a:rPr lang="en-GB" altLang="en-US" sz="2300" dirty="0"/>
              <a:t> (</a:t>
            </a:r>
            <a:r>
              <a:rPr lang="en-GB" altLang="en-US" sz="2300" dirty="0" err="1"/>
              <a:t>Golzen</a:t>
            </a:r>
            <a:r>
              <a:rPr lang="en-GB" altLang="en-US" sz="2300" dirty="0"/>
              <a:t> and Garner, 2020)</a:t>
            </a:r>
          </a:p>
          <a:p>
            <a:pPr marL="609600" indent="-609600" algn="r" eaLnBrk="1" hangingPunct="1">
              <a:buFontTx/>
              <a:buNone/>
            </a:pPr>
            <a:endParaRPr lang="en-GB" altLang="en-US" sz="2300" dirty="0"/>
          </a:p>
          <a:p>
            <a:pPr marL="609600" indent="-609600" eaLnBrk="1" hangingPunct="1">
              <a:buFontTx/>
              <a:buNone/>
            </a:pPr>
            <a:endParaRPr lang="en-GB" altLang="en-US" sz="2300" dirty="0"/>
          </a:p>
          <a:p>
            <a:pPr eaLnBrk="1" hangingPunct="1">
              <a:lnSpc>
                <a:spcPct val="150000"/>
              </a:lnSpc>
            </a:pPr>
            <a:r>
              <a:rPr lang="en-GB" altLang="en-US" sz="2250" dirty="0"/>
              <a:t>How are you interpreting this statement?</a:t>
            </a:r>
          </a:p>
          <a:p>
            <a:pPr eaLnBrk="1" hangingPunct="1">
              <a:lnSpc>
                <a:spcPct val="150000"/>
              </a:lnSpc>
            </a:pPr>
            <a:r>
              <a:rPr lang="en-GB" altLang="en-US" sz="2250" dirty="0"/>
              <a:t>Do you feel equipped to take on such responsibility?</a:t>
            </a:r>
          </a:p>
          <a:p>
            <a:pPr marL="609600" indent="-609600" eaLnBrk="1" hangingPunct="1">
              <a:buFontTx/>
              <a:buNone/>
            </a:pPr>
            <a:endParaRPr lang="en-GB" alt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E89AE01-067F-744D-CF7B-D048811E5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5A26F18-151B-102D-9CA9-7DCE6C3C17E1}"/>
              </a:ext>
            </a:extLst>
          </p:cNvPr>
          <p:cNvSpPr/>
          <p:nvPr/>
        </p:nvSpPr>
        <p:spPr>
          <a:xfrm>
            <a:off x="827584" y="1612437"/>
            <a:ext cx="7920880" cy="1888572"/>
          </a:xfrm>
          <a:prstGeom prst="roundRect">
            <a:avLst/>
          </a:prstGeom>
          <a:noFill/>
          <a:ln>
            <a:solidFill>
              <a:srgbClr val="0033C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Graphic 4" descr="Share with solid fill">
            <a:extLst>
              <a:ext uri="{FF2B5EF4-FFF2-40B4-BE49-F238E27FC236}">
                <a16:creationId xmlns:a16="http://schemas.microsoft.com/office/drawing/2014/main" id="{DF6FDD1C-5BF6-6E57-0D89-04E17E3B209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95928" y="4653136"/>
            <a:ext cx="886968" cy="8869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8B67DD-00C5-F792-837C-02B55BAE5AC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56" y="1167943"/>
            <a:ext cx="8784940" cy="456531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1850" b="1" cap="all" dirty="0"/>
              <a:t>GRADUATE SCHEMES</a:t>
            </a:r>
          </a:p>
          <a:p>
            <a:pPr marL="0" indent="0">
              <a:spcBef>
                <a:spcPts val="0"/>
              </a:spcBef>
              <a:buNone/>
            </a:pPr>
            <a:endParaRPr lang="en-GB" sz="1850" b="1" cap="all" dirty="0"/>
          </a:p>
          <a:p>
            <a:pPr marL="0" indent="0">
              <a:spcBef>
                <a:spcPts val="0"/>
              </a:spcBef>
              <a:buNone/>
            </a:pPr>
            <a:endParaRPr lang="en-GB" sz="1100" b="1" cap="all" dirty="0"/>
          </a:p>
          <a:p>
            <a:pPr marL="0" indent="0">
              <a:spcBef>
                <a:spcPts val="0"/>
              </a:spcBef>
              <a:buNone/>
            </a:pPr>
            <a:endParaRPr lang="en-GB" sz="1100" b="1" cap="all" dirty="0"/>
          </a:p>
          <a:p>
            <a:pPr marL="0" indent="0">
              <a:spcBef>
                <a:spcPts val="0"/>
              </a:spcBef>
              <a:buNone/>
            </a:pPr>
            <a:endParaRPr lang="en-GB" sz="1850" b="1" cap="all" dirty="0"/>
          </a:p>
          <a:p>
            <a:pPr marL="0" indent="0">
              <a:spcBef>
                <a:spcPts val="0"/>
              </a:spcBef>
              <a:buNone/>
            </a:pPr>
            <a:endParaRPr lang="en-GB" sz="1850" b="1" cap="all" dirty="0"/>
          </a:p>
          <a:p>
            <a:pPr marL="0" indent="0">
              <a:spcBef>
                <a:spcPts val="0"/>
              </a:spcBef>
              <a:buNone/>
            </a:pPr>
            <a:r>
              <a:rPr lang="en-GB" sz="1850" b="1" cap="all" dirty="0"/>
              <a:t>INTERNSHIPS</a:t>
            </a:r>
          </a:p>
          <a:p>
            <a:pPr marL="0" indent="0">
              <a:spcBef>
                <a:spcPts val="0"/>
              </a:spcBef>
              <a:buNone/>
            </a:pPr>
            <a:endParaRPr lang="en-GB" sz="1850" b="1" cap="all" dirty="0"/>
          </a:p>
          <a:p>
            <a:pPr lvl="2" indent="-342900">
              <a:spcBef>
                <a:spcPts val="0"/>
              </a:spcBef>
            </a:pPr>
            <a:r>
              <a:rPr lang="en-GB" sz="1850" b="1" dirty="0">
                <a:solidFill>
                  <a:srgbClr val="0070C0"/>
                </a:solidFill>
              </a:rPr>
              <a:t>Graduate Talent Pool</a:t>
            </a:r>
            <a:r>
              <a:rPr lang="en-GB" sz="1850" dirty="0"/>
              <a:t>: opportunities for graduates - mainly in England </a:t>
            </a:r>
          </a:p>
          <a:p>
            <a:pPr lvl="2" indent="-342900">
              <a:spcBef>
                <a:spcPts val="0"/>
              </a:spcBef>
            </a:pPr>
            <a:endParaRPr lang="en-GB" sz="185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lvl="2" indent="-342900">
              <a:spcBef>
                <a:spcPts val="0"/>
              </a:spcBef>
            </a:pPr>
            <a:endParaRPr lang="en-GB" sz="1850" b="1" dirty="0">
              <a:solidFill>
                <a:srgbClr val="0070C0"/>
              </a:solidFill>
            </a:endParaRPr>
          </a:p>
          <a:p>
            <a:pPr lvl="2" indent="-342900">
              <a:spcBef>
                <a:spcPts val="0"/>
              </a:spcBef>
            </a:pPr>
            <a:r>
              <a:rPr lang="en-GB" sz="1850" b="1" dirty="0">
                <a:solidFill>
                  <a:srgbClr val="0070C0"/>
                </a:solidFill>
              </a:rPr>
              <a:t>Step</a:t>
            </a:r>
            <a:r>
              <a:rPr lang="en-GB" sz="1850" dirty="0"/>
              <a:t>: opportunities for students and graduates - primarily in England</a:t>
            </a:r>
          </a:p>
          <a:p>
            <a:pPr lvl="2" indent="-342900">
              <a:spcBef>
                <a:spcPts val="0"/>
              </a:spcBef>
            </a:pPr>
            <a:endParaRPr lang="en-GB" sz="1850" b="1" dirty="0">
              <a:solidFill>
                <a:srgbClr val="0070C0"/>
              </a:solidFill>
            </a:endParaRPr>
          </a:p>
          <a:p>
            <a:pPr lvl="2" indent="-342900">
              <a:spcBef>
                <a:spcPts val="0"/>
              </a:spcBef>
            </a:pPr>
            <a:endParaRPr lang="en-GB" sz="1850" b="1" dirty="0">
              <a:solidFill>
                <a:srgbClr val="0070C0"/>
              </a:solidFill>
            </a:endParaRPr>
          </a:p>
          <a:p>
            <a:pPr lvl="2" indent="-342900">
              <a:spcBef>
                <a:spcPts val="0"/>
              </a:spcBef>
            </a:pPr>
            <a:r>
              <a:rPr lang="en-GB" sz="1850" b="1" dirty="0">
                <a:solidFill>
                  <a:srgbClr val="0070C0"/>
                </a:solidFill>
              </a:rPr>
              <a:t>Knowledge Transfer Partnerships</a:t>
            </a:r>
            <a:r>
              <a:rPr lang="en-GB" sz="1850" dirty="0"/>
              <a:t>: UK-wide programme where (a) the selected graduate, (b) their affiliated university or research organisation and (c) the recruiting organisation shall partner up on projects </a:t>
            </a:r>
          </a:p>
          <a:p>
            <a:pPr lvl="2" indent="-342900">
              <a:spcBef>
                <a:spcPts val="0"/>
              </a:spcBef>
            </a:pPr>
            <a:endParaRPr lang="en-GB" sz="185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endParaRPr lang="en-GB" sz="1850" b="1" cap="all" dirty="0"/>
          </a:p>
          <a:p>
            <a:pPr marL="0" indent="0">
              <a:spcBef>
                <a:spcPts val="0"/>
              </a:spcBef>
              <a:buNone/>
            </a:pPr>
            <a:r>
              <a:rPr lang="en-GB" sz="1850" b="1" cap="all" dirty="0"/>
              <a:t>ENGAGE WITH EMPLOYERS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82352" y="24943"/>
            <a:ext cx="8579296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Resources for finding employment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558EA1-C799-2B3B-D57E-522FB81EF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8ADC82-46EC-4EAB-2472-00F2245BCC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788" t="16501" r="81095" b="75200"/>
          <a:stretch>
            <a:fillRect/>
          </a:stretch>
        </p:blipFill>
        <p:spPr>
          <a:xfrm>
            <a:off x="868301" y="1694719"/>
            <a:ext cx="1656664" cy="47432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65BB8D3-D64D-43E5-2424-883F1F0EF26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936" t="14721" r="79562" b="76459"/>
          <a:stretch>
            <a:fillRect/>
          </a:stretch>
        </p:blipFill>
        <p:spPr>
          <a:xfrm>
            <a:off x="4959737" y="1664991"/>
            <a:ext cx="1691680" cy="50405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602706-F66C-8BEC-E704-13F0A8F086A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301" t="12701" r="79472" b="79000"/>
          <a:stretch>
            <a:fillRect/>
          </a:stretch>
        </p:blipFill>
        <p:spPr>
          <a:xfrm>
            <a:off x="2903625" y="1687700"/>
            <a:ext cx="1679202" cy="47432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50C49AE-E5C1-7D18-317C-3AD178EE13F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13317" r="81500" b="78383"/>
          <a:stretch>
            <a:fillRect/>
          </a:stretch>
        </p:blipFill>
        <p:spPr>
          <a:xfrm>
            <a:off x="7030077" y="1687699"/>
            <a:ext cx="1691680" cy="47432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1EA5FA4-F991-D469-61CA-976561CFE1A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9139" t="25200" r="6862" b="24401"/>
          <a:stretch>
            <a:fillRect/>
          </a:stretch>
        </p:blipFill>
        <p:spPr>
          <a:xfrm>
            <a:off x="110027" y="3243202"/>
            <a:ext cx="1224136" cy="47525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AEFF13C-1954-72A3-35D8-302AAC6D99A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6097" t="15575" r="80515" b="76109"/>
          <a:stretch>
            <a:fillRect/>
          </a:stretch>
        </p:blipFill>
        <p:spPr>
          <a:xfrm>
            <a:off x="110027" y="4064798"/>
            <a:ext cx="1224136" cy="47525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8" name="Graphic 17" descr="Email with solid fill">
            <a:extLst>
              <a:ext uri="{FF2B5EF4-FFF2-40B4-BE49-F238E27FC236}">
                <a16:creationId xmlns:a16="http://schemas.microsoft.com/office/drawing/2014/main" id="{BBAF81C4-CDE5-069F-A7C1-2F41AC4AE4A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99670" y="6087454"/>
            <a:ext cx="548640" cy="548640"/>
          </a:xfrm>
          <a:prstGeom prst="rect">
            <a:avLst/>
          </a:prstGeom>
        </p:spPr>
      </p:pic>
      <p:pic>
        <p:nvPicPr>
          <p:cNvPr id="20" name="Graphic 19" descr="Speaker phone with solid fill">
            <a:extLst>
              <a:ext uri="{FF2B5EF4-FFF2-40B4-BE49-F238E27FC236}">
                <a16:creationId xmlns:a16="http://schemas.microsoft.com/office/drawing/2014/main" id="{CBBCA5AA-478F-31B1-9D12-A5B7CBF1994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385362" y="6087454"/>
            <a:ext cx="548640" cy="548640"/>
          </a:xfrm>
          <a:prstGeom prst="rect">
            <a:avLst/>
          </a:prstGeom>
        </p:spPr>
      </p:pic>
      <p:pic>
        <p:nvPicPr>
          <p:cNvPr id="22" name="Graphic 21" descr="User network with solid fill">
            <a:extLst>
              <a:ext uri="{FF2B5EF4-FFF2-40B4-BE49-F238E27FC236}">
                <a16:creationId xmlns:a16="http://schemas.microsoft.com/office/drawing/2014/main" id="{BF059B8E-1AC7-5159-7068-714D6EFA915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076056" y="6087454"/>
            <a:ext cx="548640" cy="5486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B177B15-DFD4-6810-2F04-671C964F3E03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4783" t="15958" r="71262" b="72858"/>
          <a:stretch>
            <a:fillRect/>
          </a:stretch>
        </p:blipFill>
        <p:spPr>
          <a:xfrm>
            <a:off x="110027" y="4941168"/>
            <a:ext cx="1224136" cy="47525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EEC82-2C91-3B56-BBC0-EF58F6994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The Future of Workplaces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3A9A8F-46E9-E955-6BE0-B7FFF22E5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00807"/>
            <a:ext cx="8229600" cy="3816425"/>
          </a:xfrm>
        </p:spPr>
        <p:txBody>
          <a:bodyPr/>
          <a:lstStyle/>
          <a:p>
            <a:pPr marL="0" indent="0">
              <a:buNone/>
            </a:pPr>
            <a:r>
              <a:rPr lang="en-GB" sz="2200" dirty="0"/>
              <a:t>You are about to carry out a </a:t>
            </a:r>
            <a:r>
              <a:rPr lang="en-GB" sz="2200" b="1" dirty="0"/>
              <a:t>jigsaw reading activity</a:t>
            </a:r>
            <a:r>
              <a:rPr lang="en-GB" sz="2200" dirty="0"/>
              <a:t>. Do you know what this term means?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072B65-020D-6621-35CE-85D06665F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0DEBF4-A850-F61A-E54D-01417BEEACE4}"/>
              </a:ext>
            </a:extLst>
          </p:cNvPr>
          <p:cNvSpPr txBox="1"/>
          <p:nvPr/>
        </p:nvSpPr>
        <p:spPr>
          <a:xfrm>
            <a:off x="193103" y="3004719"/>
            <a:ext cx="5675041" cy="61555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b="1" dirty="0">
                <a:solidFill>
                  <a:srgbClr val="FF0000"/>
                </a:solidFill>
              </a:rPr>
              <a:t>Person A </a:t>
            </a:r>
            <a:r>
              <a:rPr lang="en-GB" sz="1700" dirty="0"/>
              <a:t>will read the</a:t>
            </a:r>
            <a:r>
              <a:rPr lang="en-GB" sz="1700" dirty="0">
                <a:solidFill>
                  <a:srgbClr val="FF0000"/>
                </a:solidFill>
              </a:rPr>
              <a:t> </a:t>
            </a:r>
            <a:r>
              <a:rPr lang="en-GB" sz="1700" b="1" dirty="0">
                <a:solidFill>
                  <a:srgbClr val="FF0000"/>
                </a:solidFill>
              </a:rPr>
              <a:t>first part </a:t>
            </a:r>
            <a:r>
              <a:rPr lang="en-GB" sz="1700" dirty="0"/>
              <a:t>of the text. They will then report back on what they have learnt to their group.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2FE8E5-53D3-9FCE-235D-8C7538DF0B47}"/>
              </a:ext>
            </a:extLst>
          </p:cNvPr>
          <p:cNvSpPr txBox="1"/>
          <p:nvPr/>
        </p:nvSpPr>
        <p:spPr>
          <a:xfrm>
            <a:off x="193104" y="3842711"/>
            <a:ext cx="5675041" cy="61555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b="1" dirty="0">
                <a:solidFill>
                  <a:srgbClr val="00B050"/>
                </a:solidFill>
              </a:rPr>
              <a:t>Person B </a:t>
            </a:r>
            <a:r>
              <a:rPr lang="en-GB" sz="1700" dirty="0"/>
              <a:t>will read the </a:t>
            </a:r>
            <a:r>
              <a:rPr lang="en-GB" sz="1700" b="1" dirty="0">
                <a:solidFill>
                  <a:srgbClr val="00B050"/>
                </a:solidFill>
              </a:rPr>
              <a:t>middle part </a:t>
            </a:r>
            <a:r>
              <a:rPr lang="en-GB" sz="1700" dirty="0"/>
              <a:t>of the text. They will then report back on what they have learnt to their group.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EFB774-A5CB-24ED-AB49-19D6E0AE8D73}"/>
              </a:ext>
            </a:extLst>
          </p:cNvPr>
          <p:cNvSpPr txBox="1"/>
          <p:nvPr/>
        </p:nvSpPr>
        <p:spPr>
          <a:xfrm>
            <a:off x="193103" y="4679972"/>
            <a:ext cx="5675041" cy="615553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700" b="1" dirty="0">
                <a:solidFill>
                  <a:srgbClr val="E2AC00"/>
                </a:solidFill>
              </a:rPr>
              <a:t>Person C </a:t>
            </a:r>
            <a:r>
              <a:rPr lang="en-GB" sz="1700" dirty="0"/>
              <a:t>will read the </a:t>
            </a:r>
            <a:r>
              <a:rPr lang="en-GB" sz="1700" b="1" dirty="0">
                <a:solidFill>
                  <a:srgbClr val="E2AC00"/>
                </a:solidFill>
              </a:rPr>
              <a:t>final part </a:t>
            </a:r>
            <a:r>
              <a:rPr lang="en-GB" sz="1700" dirty="0"/>
              <a:t>of the text. They will then report back on what they have learnt to their group.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5A15753-4B74-E06B-0F84-1EDCF9F259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631" b="4363"/>
          <a:stretch>
            <a:fillRect/>
          </a:stretch>
        </p:blipFill>
        <p:spPr>
          <a:xfrm>
            <a:off x="5868144" y="2978486"/>
            <a:ext cx="3063526" cy="2304257"/>
          </a:xfrm>
          <a:prstGeom prst="rect">
            <a:avLst/>
          </a:prstGeom>
        </p:spPr>
      </p:pic>
      <p:sp>
        <p:nvSpPr>
          <p:cNvPr id="15" name="Arrow: Down 14">
            <a:extLst>
              <a:ext uri="{FF2B5EF4-FFF2-40B4-BE49-F238E27FC236}">
                <a16:creationId xmlns:a16="http://schemas.microsoft.com/office/drawing/2014/main" id="{78385D1C-D388-15DB-5381-553D158A0399}"/>
              </a:ext>
            </a:extLst>
          </p:cNvPr>
          <p:cNvSpPr/>
          <p:nvPr/>
        </p:nvSpPr>
        <p:spPr>
          <a:xfrm>
            <a:off x="2663788" y="3601917"/>
            <a:ext cx="216024" cy="258417"/>
          </a:xfrm>
          <a:prstGeom prst="down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DF196492-F7E0-E040-EC44-0E45B551E577}"/>
              </a:ext>
            </a:extLst>
          </p:cNvPr>
          <p:cNvSpPr/>
          <p:nvPr/>
        </p:nvSpPr>
        <p:spPr>
          <a:xfrm>
            <a:off x="2663788" y="4470983"/>
            <a:ext cx="216024" cy="258417"/>
          </a:xfrm>
          <a:prstGeom prst="down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6607D261-1CC9-98B3-BD7A-43AC1D2A4F19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696181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200" dirty="0"/>
              <a:t>	</a:t>
            </a:r>
            <a:r>
              <a:rPr lang="en-GB" sz="2150" dirty="0"/>
              <a:t>Title: </a:t>
            </a:r>
            <a:r>
              <a:rPr lang="en-GB" sz="2150" b="1" i="1" dirty="0"/>
              <a:t>The future of work: Jobs and Skills in 2023</a:t>
            </a:r>
            <a:r>
              <a:rPr lang="en-GB" sz="2150" b="1" dirty="0"/>
              <a:t>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150" dirty="0"/>
              <a:t>	Author: </a:t>
            </a:r>
            <a:r>
              <a:rPr lang="en-GB" sz="2150" b="1" dirty="0"/>
              <a:t>UK commission for Employment and Skills. 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GB" sz="2150" dirty="0"/>
          </a:p>
          <a:p>
            <a:pPr marL="0" indent="0">
              <a:spcBef>
                <a:spcPts val="0"/>
              </a:spcBef>
              <a:buNone/>
            </a:pPr>
            <a:r>
              <a:rPr lang="en-GB" sz="2150" dirty="0"/>
              <a:t>Read the text and then report back to your group: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sz="2150" b="1" dirty="0">
                <a:solidFill>
                  <a:srgbClr val="FF0000"/>
                </a:solidFill>
              </a:rPr>
              <a:t>Person A</a:t>
            </a:r>
            <a:r>
              <a:rPr lang="en-GB" sz="2150" b="1" dirty="0"/>
              <a:t> </a:t>
            </a:r>
            <a:r>
              <a:rPr lang="en-GB" sz="2150" dirty="0"/>
              <a:t>to read slides </a:t>
            </a:r>
            <a:r>
              <a:rPr lang="en-GB" sz="2150" b="1" dirty="0">
                <a:solidFill>
                  <a:srgbClr val="FF0000"/>
                </a:solidFill>
              </a:rPr>
              <a:t>1-5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sz="2150" b="1" dirty="0">
                <a:solidFill>
                  <a:srgbClr val="00B050"/>
                </a:solidFill>
              </a:rPr>
              <a:t>Person B </a:t>
            </a:r>
            <a:r>
              <a:rPr lang="en-GB" sz="2150" dirty="0"/>
              <a:t>to read slides </a:t>
            </a:r>
            <a:r>
              <a:rPr lang="en-GB" sz="2150" b="1" dirty="0">
                <a:solidFill>
                  <a:srgbClr val="00B050"/>
                </a:solidFill>
              </a:rPr>
              <a:t>6-10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sz="2150" b="1" dirty="0">
                <a:solidFill>
                  <a:srgbClr val="E2AC00"/>
                </a:solidFill>
              </a:rPr>
              <a:t>Person C</a:t>
            </a:r>
            <a:r>
              <a:rPr lang="en-GB" sz="2150" b="1" dirty="0"/>
              <a:t> </a:t>
            </a:r>
            <a:r>
              <a:rPr lang="en-GB" sz="2150" dirty="0"/>
              <a:t>to read slides </a:t>
            </a:r>
            <a:r>
              <a:rPr lang="en-GB" sz="2150" b="1" dirty="0">
                <a:solidFill>
                  <a:srgbClr val="E2AC00"/>
                </a:solidFill>
              </a:rPr>
              <a:t>11-15</a:t>
            </a:r>
          </a:p>
          <a:p>
            <a:pPr marL="0" indent="0">
              <a:lnSpc>
                <a:spcPct val="200000"/>
              </a:lnSpc>
              <a:buNone/>
            </a:pPr>
            <a:endParaRPr lang="en-GB" sz="22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B35030-959C-8705-A143-CEE71A2F4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5D9A3CA-B686-9344-A0F4-DF669FE30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sz="4000" b="1" dirty="0"/>
              <a:t>The Future of Workplaces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574FD22-9EBE-A0B9-E600-C7EAC23FF1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288" t="21020" r="20075" b="13460"/>
          <a:stretch>
            <a:fillRect/>
          </a:stretch>
        </p:blipFill>
        <p:spPr>
          <a:xfrm>
            <a:off x="5652120" y="3584547"/>
            <a:ext cx="2957145" cy="19970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45BE596-2693-FF48-90EF-BA04CBEE1988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Class discussion:</a:t>
            </a:r>
          </a:p>
          <a:p>
            <a:pPr marL="0" indent="0">
              <a:buNone/>
            </a:pPr>
            <a:endParaRPr lang="en-GB" sz="2200" dirty="0"/>
          </a:p>
          <a:p>
            <a:pPr marL="457200" indent="-457200">
              <a:buFont typeface="+mj-lt"/>
              <a:buAutoNum type="alphaLcParenR"/>
            </a:pPr>
            <a:r>
              <a:rPr lang="en-GB" sz="2200" dirty="0"/>
              <a:t>What </a:t>
            </a:r>
            <a:r>
              <a:rPr lang="en-GB" sz="2200" b="1" dirty="0"/>
              <a:t>trends</a:t>
            </a:r>
            <a:r>
              <a:rPr lang="en-GB" sz="2200" dirty="0"/>
              <a:t> are shaping the future of UK jobs and skills?</a:t>
            </a:r>
          </a:p>
          <a:p>
            <a:pPr marL="457200" indent="-457200">
              <a:buFont typeface="+mj-lt"/>
              <a:buAutoNum type="alphaLcParenR"/>
            </a:pPr>
            <a:endParaRPr lang="en-GB" sz="2200" dirty="0"/>
          </a:p>
          <a:p>
            <a:pPr marL="457200" indent="-457200">
              <a:buFont typeface="+mj-lt"/>
              <a:buAutoNum type="alphaLcParenR"/>
            </a:pPr>
            <a:r>
              <a:rPr lang="en-GB" sz="2200" dirty="0"/>
              <a:t>What </a:t>
            </a:r>
            <a:r>
              <a:rPr lang="en-GB" sz="2200" b="1" dirty="0"/>
              <a:t>disruptions </a:t>
            </a:r>
            <a:r>
              <a:rPr lang="en-GB" sz="2200" dirty="0"/>
              <a:t>could potentially change the future of work?</a:t>
            </a:r>
          </a:p>
          <a:p>
            <a:pPr marL="457200" indent="-457200">
              <a:buFont typeface="+mj-lt"/>
              <a:buAutoNum type="alphaLcParenR"/>
            </a:pPr>
            <a:endParaRPr lang="en-GB" sz="2200" dirty="0"/>
          </a:p>
          <a:p>
            <a:pPr marL="457200" indent="-457200">
              <a:buFont typeface="+mj-lt"/>
              <a:buAutoNum type="alphaLcParenR"/>
            </a:pPr>
            <a:r>
              <a:rPr lang="en-GB" sz="2200" dirty="0"/>
              <a:t>What </a:t>
            </a:r>
            <a:r>
              <a:rPr lang="en-GB" sz="2200" b="1" dirty="0"/>
              <a:t>actions </a:t>
            </a:r>
            <a:r>
              <a:rPr lang="en-GB" sz="2200" dirty="0"/>
              <a:t>could be considered to address such trends and disruptions? </a:t>
            </a:r>
          </a:p>
          <a:p>
            <a:pPr marL="457200" indent="-457200">
              <a:buFont typeface="+mj-lt"/>
              <a:buAutoNum type="alphaLcParenR"/>
            </a:pPr>
            <a:endParaRPr lang="en-GB" sz="22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C5F688-5F24-B99A-22AB-C00E2B2F5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76D5DBC-74C2-9D92-10B0-42385C317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sz="4000" b="1" dirty="0"/>
              <a:t>The Future of Workplaces</a:t>
            </a:r>
          </a:p>
        </p:txBody>
      </p:sp>
      <p:pic>
        <p:nvPicPr>
          <p:cNvPr id="9" name="Graphic 8" descr="Future with solid fill">
            <a:extLst>
              <a:ext uri="{FF2B5EF4-FFF2-40B4-BE49-F238E27FC236}">
                <a16:creationId xmlns:a16="http://schemas.microsoft.com/office/drawing/2014/main" id="{D11A2D15-1A75-3BA0-20EB-F488D5947F3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00392" y="4869179"/>
            <a:ext cx="777240" cy="777240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4B25BEC-E1D9-6D1B-4A00-852A65EC8819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70038"/>
            <a:ext cx="8640960" cy="4307234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GB" sz="2100" b="1" dirty="0"/>
              <a:t>Summary</a:t>
            </a:r>
            <a:r>
              <a:rPr lang="en-GB" sz="2100" dirty="0"/>
              <a:t>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en-GB" sz="21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100" dirty="0"/>
              <a:t>This study looks ahead to the labour market of 2030. It identifies the stable </a:t>
            </a:r>
            <a:r>
              <a:rPr lang="en-GB" sz="2100" b="1" dirty="0"/>
              <a:t>trends</a:t>
            </a:r>
            <a:r>
              <a:rPr lang="en-GB" sz="2100" dirty="0"/>
              <a:t> in a UK-based context.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1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100" dirty="0"/>
              <a:t>It seeks to understand what </a:t>
            </a:r>
            <a:r>
              <a:rPr lang="en-GB" sz="2100" b="1" dirty="0"/>
              <a:t>disruptions</a:t>
            </a:r>
            <a:r>
              <a:rPr lang="en-GB" sz="2100" dirty="0"/>
              <a:t> may occur.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en-GB" sz="2100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en-GB" sz="2100" dirty="0"/>
              <a:t>It suggests </a:t>
            </a:r>
            <a:r>
              <a:rPr lang="en-GB" sz="2100" b="1" dirty="0"/>
              <a:t>potential actions </a:t>
            </a:r>
            <a:r>
              <a:rPr lang="en-GB" sz="2100" dirty="0"/>
              <a:t>for future skills using 4 scenarios:           (a) employers, (b) individuals, (c) education and training providers, and (d) policy makers.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545BB3-6F72-891A-5404-39BDC6359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EBD9DE3-C74A-2011-3569-7C95C950DBAB}"/>
              </a:ext>
            </a:extLst>
          </p:cNvPr>
          <p:cNvSpPr txBox="1">
            <a:spLocks/>
          </p:cNvSpPr>
          <p:nvPr/>
        </p:nvSpPr>
        <p:spPr bwMode="auto">
          <a:xfrm>
            <a:off x="457200" y="269776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r>
              <a:rPr lang="en-GB" sz="4000" b="1" dirty="0"/>
              <a:t>The Future of Workplaces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6FB112-E850-E7C9-4E54-D1021FB24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4E349-EB9D-E5D8-3CB2-B231E4C5D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13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401E253-336A-CC8F-6B32-3DBC7DE58BD0}"/>
              </a:ext>
            </a:extLst>
          </p:cNvPr>
          <p:cNvSpPr txBox="1">
            <a:spLocks/>
          </p:cNvSpPr>
          <p:nvPr/>
        </p:nvSpPr>
        <p:spPr>
          <a:xfrm>
            <a:off x="1259632" y="1340768"/>
            <a:ext cx="6330998" cy="3312368"/>
          </a:xfrm>
          <a:prstGeom prst="rect">
            <a:avLst/>
          </a:prstGeom>
          <a:solidFill>
            <a:srgbClr val="0070C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 algn="ctr">
              <a:spcAft>
                <a:spcPts val="1200"/>
              </a:spcAft>
              <a:buFont typeface="Arial" panose="020B0604020202020204" pitchFamily="34" charset="0"/>
              <a:buNone/>
            </a:pPr>
            <a:r>
              <a:rPr lang="en-GB" sz="86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Creating a Personal Development Plan (PDP)</a:t>
            </a:r>
          </a:p>
        </p:txBody>
      </p:sp>
    </p:spTree>
    <p:extLst>
      <p:ext uri="{BB962C8B-B14F-4D97-AF65-F5344CB8AC3E}">
        <p14:creationId xmlns:p14="http://schemas.microsoft.com/office/powerpoint/2010/main" val="3623748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691F7D6A-8951-42EC-9533-26F3941F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en-GB" altLang="en-US" sz="3900" b="1" dirty="0"/>
              <a:t>What is a </a:t>
            </a:r>
            <a:r>
              <a:rPr lang="en-GB" altLang="en-US" sz="3900" b="1" dirty="0">
                <a:solidFill>
                  <a:srgbClr val="00B0F0"/>
                </a:solidFill>
              </a:rPr>
              <a:t>Personal Development Plan</a:t>
            </a:r>
            <a:r>
              <a:rPr lang="en-GB" altLang="en-US" sz="3900" b="1" dirty="0"/>
              <a:t>?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D6F32C-0C4C-BE2D-95FC-2CE6F00BD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691F7D6A-8951-42EC-9533-26F3941FB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133193"/>
            <a:ext cx="8229600" cy="1143000"/>
          </a:xfrm>
        </p:spPr>
        <p:txBody>
          <a:bodyPr/>
          <a:lstStyle/>
          <a:p>
            <a:r>
              <a:rPr lang="en-GB" altLang="en-US" b="1" dirty="0"/>
              <a:t>Personal Development Plan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913A8352-FD1E-4338-A0BA-4C5DF750D6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344770"/>
            <a:ext cx="8064896" cy="4316478"/>
          </a:xfrm>
          <a:ln>
            <a:solidFill>
              <a:schemeClr val="bg1"/>
            </a:solidFill>
          </a:ln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GB" sz="2100" b="1" dirty="0"/>
              <a:t>When writing professional development plans:</a:t>
            </a:r>
          </a:p>
          <a:p>
            <a:pPr marL="0" indent="0">
              <a:spcBef>
                <a:spcPts val="0"/>
              </a:spcBef>
              <a:buNone/>
            </a:pPr>
            <a:endParaRPr lang="en-GB" sz="2100" b="1" dirty="0"/>
          </a:p>
          <a:p>
            <a:pPr>
              <a:spcBef>
                <a:spcPts val="600"/>
              </a:spcBef>
            </a:pPr>
            <a:r>
              <a:rPr lang="en-GB" sz="2100" dirty="0"/>
              <a:t>Think carefully about what should be your </a:t>
            </a:r>
            <a:r>
              <a:rPr lang="en-GB" sz="2100" b="1" dirty="0"/>
              <a:t>career goals</a:t>
            </a:r>
          </a:p>
          <a:p>
            <a:pPr lvl="1">
              <a:spcBef>
                <a:spcPts val="600"/>
              </a:spcBef>
            </a:pPr>
            <a:r>
              <a:rPr lang="en-GB" sz="2100" dirty="0"/>
              <a:t>furthering your education?</a:t>
            </a:r>
          </a:p>
          <a:p>
            <a:pPr lvl="1">
              <a:spcBef>
                <a:spcPts val="600"/>
              </a:spcBef>
            </a:pPr>
            <a:r>
              <a:rPr lang="en-GB" sz="2100" dirty="0"/>
              <a:t>starting your own business? </a:t>
            </a:r>
          </a:p>
          <a:p>
            <a:pPr lvl="1">
              <a:spcBef>
                <a:spcPts val="600"/>
              </a:spcBef>
            </a:pPr>
            <a:r>
              <a:rPr lang="en-GB" sz="2100" dirty="0"/>
              <a:t>switching to a new career?</a:t>
            </a:r>
          </a:p>
          <a:p>
            <a:pPr lvl="1">
              <a:spcBef>
                <a:spcPts val="600"/>
              </a:spcBef>
            </a:pPr>
            <a:r>
              <a:rPr lang="en-GB" sz="2100" dirty="0"/>
              <a:t>other options? </a:t>
            </a:r>
          </a:p>
          <a:p>
            <a:pPr>
              <a:spcBef>
                <a:spcPts val="600"/>
              </a:spcBef>
            </a:pPr>
            <a:endParaRPr lang="en-GB" sz="2100" dirty="0"/>
          </a:p>
          <a:p>
            <a:pPr>
              <a:spcBef>
                <a:spcPts val="600"/>
              </a:spcBef>
            </a:pPr>
            <a:r>
              <a:rPr lang="en-GB" sz="2100" dirty="0"/>
              <a:t>Consider ways of setting out </a:t>
            </a:r>
            <a:r>
              <a:rPr lang="en-GB" sz="2100" b="1" dirty="0">
                <a:solidFill>
                  <a:srgbClr val="00B0F0"/>
                </a:solidFill>
              </a:rPr>
              <a:t>S</a:t>
            </a:r>
            <a:r>
              <a:rPr lang="en-GB" sz="2100" b="1" dirty="0">
                <a:solidFill>
                  <a:srgbClr val="FF0000"/>
                </a:solidFill>
              </a:rPr>
              <a:t>M</a:t>
            </a:r>
            <a:r>
              <a:rPr lang="en-GB" sz="2100" b="1" dirty="0">
                <a:solidFill>
                  <a:srgbClr val="00B050"/>
                </a:solidFill>
              </a:rPr>
              <a:t>A</a:t>
            </a:r>
            <a:r>
              <a:rPr lang="en-GB" sz="2100" b="1" dirty="0">
                <a:solidFill>
                  <a:srgbClr val="BA37F5"/>
                </a:solidFill>
              </a:rPr>
              <a:t>R</a:t>
            </a:r>
            <a:r>
              <a:rPr lang="en-GB" sz="2100" b="1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en-GB" sz="2100" dirty="0"/>
              <a:t> </a:t>
            </a:r>
            <a:r>
              <a:rPr lang="en-GB" sz="2100" b="1" dirty="0"/>
              <a:t>goals</a:t>
            </a:r>
            <a:r>
              <a:rPr lang="en-GB" sz="2100" dirty="0"/>
              <a:t>. Thinking clearly will enable you to state (a) what are your priorities and (b) how you plan to achieve them. </a:t>
            </a:r>
            <a:endParaRPr lang="en-GB" altLang="en-US" sz="21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2A853A6-A712-5467-8AF6-22F282B50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556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C5E2176-8356-484D-B5BA-0BCC5CE17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607"/>
            <a:ext cx="8229600" cy="1143000"/>
          </a:xfrm>
        </p:spPr>
        <p:txBody>
          <a:bodyPr/>
          <a:lstStyle/>
          <a:p>
            <a:r>
              <a:rPr lang="en-US" altLang="en-US" sz="4000" b="1" dirty="0"/>
              <a:t>Personal Development Planning </a:t>
            </a:r>
            <a:endParaRPr lang="en-GB" altLang="en-US" sz="4000" b="1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E692FA82-9459-412A-BC95-B35A5FA1BB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1520" y="1719126"/>
            <a:ext cx="8496944" cy="39163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  <a:defRPr/>
            </a:pPr>
            <a:r>
              <a:rPr lang="en-GB" sz="2200" b="1" dirty="0">
                <a:solidFill>
                  <a:srgbClr val="00B0F0"/>
                </a:solidFill>
              </a:rPr>
              <a:t>Goalsetting</a:t>
            </a:r>
            <a:r>
              <a:rPr lang="en-GB" sz="2200" b="1" dirty="0"/>
              <a:t> should </a:t>
            </a:r>
            <a:r>
              <a:rPr lang="en-GB" sz="2200" b="1" dirty="0">
                <a:solidFill>
                  <a:srgbClr val="00B0F0"/>
                </a:solidFill>
              </a:rPr>
              <a:t>lead to </a:t>
            </a:r>
            <a:r>
              <a:rPr lang="en-GB" sz="2200" b="1" dirty="0"/>
              <a:t>specific </a:t>
            </a:r>
            <a:r>
              <a:rPr lang="en-GB" sz="2200" b="1" dirty="0">
                <a:solidFill>
                  <a:srgbClr val="00B0F0"/>
                </a:solidFill>
              </a:rPr>
              <a:t>actions</a:t>
            </a:r>
            <a:r>
              <a:rPr lang="en-GB" sz="2200" b="1" dirty="0"/>
              <a:t> being carried out</a:t>
            </a:r>
          </a:p>
          <a:p>
            <a:pPr>
              <a:lnSpc>
                <a:spcPct val="90000"/>
              </a:lnSpc>
              <a:defRPr/>
            </a:pPr>
            <a:endParaRPr lang="en-GB" sz="2200" dirty="0"/>
          </a:p>
          <a:p>
            <a:pPr>
              <a:lnSpc>
                <a:spcPct val="90000"/>
              </a:lnSpc>
              <a:defRPr/>
            </a:pPr>
            <a:r>
              <a:rPr lang="en-GB" sz="2200" dirty="0"/>
              <a:t>the process of creating an </a:t>
            </a:r>
            <a:r>
              <a:rPr lang="en-GB" sz="2200" b="1" dirty="0"/>
              <a:t>action plan</a:t>
            </a:r>
            <a:r>
              <a:rPr lang="en-GB" sz="2200" dirty="0"/>
              <a:t> should be based on: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200" dirty="0"/>
              <a:t>your </a:t>
            </a:r>
            <a:r>
              <a:rPr lang="en-GB" sz="2200" b="1" dirty="0"/>
              <a:t>awareness   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200" dirty="0"/>
              <a:t>your </a:t>
            </a:r>
            <a:r>
              <a:rPr lang="en-GB" sz="2200" b="1" dirty="0"/>
              <a:t>values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200" dirty="0"/>
              <a:t>your </a:t>
            </a:r>
            <a:r>
              <a:rPr lang="en-GB" sz="2200" b="1" dirty="0"/>
              <a:t>reflection</a:t>
            </a:r>
          </a:p>
          <a:p>
            <a:pPr lvl="1">
              <a:lnSpc>
                <a:spcPct val="90000"/>
              </a:lnSpc>
              <a:defRPr/>
            </a:pPr>
            <a:r>
              <a:rPr lang="en-GB" sz="2200" dirty="0"/>
              <a:t>your ability for </a:t>
            </a:r>
            <a:r>
              <a:rPr lang="en-GB" sz="2200" b="1" dirty="0"/>
              <a:t>further goal-setting and planning </a:t>
            </a:r>
          </a:p>
          <a:p>
            <a:pPr>
              <a:lnSpc>
                <a:spcPct val="90000"/>
              </a:lnSpc>
              <a:defRPr/>
            </a:pPr>
            <a:endParaRPr lang="en-GB" sz="2200" dirty="0"/>
          </a:p>
          <a:p>
            <a:pPr marL="0" indent="0">
              <a:lnSpc>
                <a:spcPct val="90000"/>
              </a:lnSpc>
              <a:buNone/>
              <a:defRPr/>
            </a:pPr>
            <a:r>
              <a:rPr lang="en-GB" sz="2200" b="1" dirty="0">
                <a:solidFill>
                  <a:srgbClr val="00B0F0"/>
                </a:solidFill>
              </a:rPr>
              <a:t>Actions</a:t>
            </a:r>
            <a:r>
              <a:rPr lang="en-GB" sz="2200" dirty="0"/>
              <a:t> </a:t>
            </a:r>
            <a:r>
              <a:rPr lang="en-GB" sz="2200" b="1" dirty="0"/>
              <a:t>should </a:t>
            </a:r>
            <a:r>
              <a:rPr lang="en-GB" sz="2200" b="1" dirty="0">
                <a:solidFill>
                  <a:srgbClr val="00B0F0"/>
                </a:solidFill>
              </a:rPr>
              <a:t>lead to </a:t>
            </a:r>
            <a:r>
              <a:rPr lang="en-GB" sz="2200" b="1" dirty="0"/>
              <a:t>elements of </a:t>
            </a:r>
            <a:r>
              <a:rPr lang="en-GB" sz="2200" b="1" dirty="0">
                <a:solidFill>
                  <a:srgbClr val="00B0F0"/>
                </a:solidFill>
              </a:rPr>
              <a:t>self-improvement</a:t>
            </a:r>
            <a:endParaRPr lang="en-GB" altLang="en-US" sz="2200" dirty="0">
              <a:solidFill>
                <a:srgbClr val="00B0F0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ECCFC0D-B029-2D00-0D1F-F0389B770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sp>
        <p:nvSpPr>
          <p:cNvPr id="2" name="Arrow: Curved Down 1">
            <a:extLst>
              <a:ext uri="{FF2B5EF4-FFF2-40B4-BE49-F238E27FC236}">
                <a16:creationId xmlns:a16="http://schemas.microsoft.com/office/drawing/2014/main" id="{DBA3B264-2F32-D784-FBDE-83E9CE6BB37E}"/>
              </a:ext>
            </a:extLst>
          </p:cNvPr>
          <p:cNvSpPr/>
          <p:nvPr/>
        </p:nvSpPr>
        <p:spPr>
          <a:xfrm>
            <a:off x="1619672" y="1167607"/>
            <a:ext cx="3528392" cy="619473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Arrow: Curved Down 4">
            <a:extLst>
              <a:ext uri="{FF2B5EF4-FFF2-40B4-BE49-F238E27FC236}">
                <a16:creationId xmlns:a16="http://schemas.microsoft.com/office/drawing/2014/main" id="{EAEBAD02-FE4E-A619-2DA3-0D3753845B94}"/>
              </a:ext>
            </a:extLst>
          </p:cNvPr>
          <p:cNvSpPr/>
          <p:nvPr/>
        </p:nvSpPr>
        <p:spPr>
          <a:xfrm flipV="1">
            <a:off x="1115616" y="5027045"/>
            <a:ext cx="4032448" cy="618803"/>
          </a:xfrm>
          <a:prstGeom prst="curvedDownArrow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0BE429F4-9798-4F0B-BDA0-70269ABCB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52" y="0"/>
            <a:ext cx="8579296" cy="1143000"/>
          </a:xfrm>
        </p:spPr>
        <p:txBody>
          <a:bodyPr/>
          <a:lstStyle/>
          <a:p>
            <a:r>
              <a:rPr lang="en-GB" altLang="en-US" sz="4000" b="1" dirty="0"/>
              <a:t>Personal Development Planning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1494A1CB-599A-43B4-8E4E-8074E0159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746" y="1556792"/>
            <a:ext cx="4217640" cy="389996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GB" altLang="en-US" sz="2200" dirty="0"/>
              <a:t>See the </a:t>
            </a:r>
            <a:r>
              <a:rPr lang="en-GB" altLang="en-US" sz="2200" b="1" dirty="0"/>
              <a:t>PDP guidance sheet </a:t>
            </a:r>
            <a:r>
              <a:rPr lang="en-GB" altLang="en-US" sz="2200" dirty="0"/>
              <a:t>and accompanying </a:t>
            </a:r>
            <a:r>
              <a:rPr lang="en-GB" altLang="en-US" sz="2200" b="1" dirty="0"/>
              <a:t>template</a:t>
            </a:r>
            <a:r>
              <a:rPr lang="en-GB" altLang="en-US" sz="2200" dirty="0"/>
              <a:t>. </a:t>
            </a:r>
          </a:p>
          <a:p>
            <a:pPr>
              <a:spcBef>
                <a:spcPts val="0"/>
              </a:spcBef>
            </a:pPr>
            <a:endParaRPr lang="en-GB" altLang="en-US" sz="2200" dirty="0"/>
          </a:p>
          <a:p>
            <a:pPr>
              <a:spcBef>
                <a:spcPts val="0"/>
              </a:spcBef>
            </a:pPr>
            <a:r>
              <a:rPr lang="en-GB" altLang="en-US" sz="2200" dirty="0"/>
              <a:t>This single document can be found on Moodle - in the week 3 folder. </a:t>
            </a:r>
          </a:p>
          <a:p>
            <a:pPr>
              <a:spcBef>
                <a:spcPts val="0"/>
              </a:spcBef>
            </a:pPr>
            <a:endParaRPr lang="en-GB" altLang="en-US" sz="2200" dirty="0"/>
          </a:p>
          <a:p>
            <a:pPr>
              <a:spcBef>
                <a:spcPts val="0"/>
              </a:spcBef>
            </a:pPr>
            <a:r>
              <a:rPr lang="en-GB" altLang="en-US" sz="2200" dirty="0"/>
              <a:t>Use sections of the template to begin completing your PDP.  </a:t>
            </a:r>
            <a:r>
              <a:rPr lang="en-GB" altLang="en-US" sz="2200" dirty="0">
                <a:sym typeface="Wingdings" panose="05000000000000000000" pitchFamily="2" charset="2"/>
              </a:rPr>
              <a:t></a:t>
            </a:r>
          </a:p>
          <a:p>
            <a:pPr>
              <a:spcBef>
                <a:spcPts val="0"/>
              </a:spcBef>
            </a:pPr>
            <a:endParaRPr lang="en-GB" altLang="en-US" sz="2100" dirty="0">
              <a:sym typeface="Wingdings" panose="05000000000000000000" pitchFamily="2" charset="2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D92E75-AEBB-1850-7AC4-736DB0E0E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79A407-803C-16CF-5064-4297E22100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" t="23541" r="35825" b="15980"/>
          <a:stretch>
            <a:fillRect/>
          </a:stretch>
        </p:blipFill>
        <p:spPr>
          <a:xfrm>
            <a:off x="5200186" y="1143000"/>
            <a:ext cx="3463016" cy="221208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2B78FE-1997-90A8-6A16-C953C5C48C7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075" t="24801" r="21650" b="14720"/>
          <a:stretch>
            <a:fillRect/>
          </a:stretch>
        </p:blipFill>
        <p:spPr>
          <a:xfrm>
            <a:off x="5200186" y="3457761"/>
            <a:ext cx="3463016" cy="221208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ADC55C0B-EAFE-C199-1F01-D79BD67BD2B1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BF5965-1B4B-D641-AABF-9F82659E7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C7E16B95-66C0-5A84-F7D8-4146AD48E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52" y="0"/>
            <a:ext cx="8579296" cy="1143000"/>
          </a:xfrm>
        </p:spPr>
        <p:txBody>
          <a:bodyPr/>
          <a:lstStyle/>
          <a:p>
            <a:r>
              <a:rPr lang="en-GB" altLang="en-US" sz="4000" b="1" dirty="0"/>
              <a:t>Personal Development Planning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15D8AC7A-E93B-C9F7-3816-622A7635A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746" y="1424310"/>
            <a:ext cx="4217640" cy="4032448"/>
          </a:xfrm>
        </p:spPr>
        <p:txBody>
          <a:bodyPr/>
          <a:lstStyle/>
          <a:p>
            <a:pPr>
              <a:spcBef>
                <a:spcPts val="0"/>
              </a:spcBef>
            </a:pPr>
            <a:endParaRPr lang="en-GB" altLang="en-US" sz="2100" dirty="0"/>
          </a:p>
          <a:p>
            <a:pPr>
              <a:spcBef>
                <a:spcPts val="0"/>
              </a:spcBef>
            </a:pPr>
            <a:r>
              <a:rPr lang="en-GB" altLang="en-US" sz="2000" dirty="0">
                <a:sym typeface="Wingdings" panose="05000000000000000000" pitchFamily="2" charset="2"/>
              </a:rPr>
              <a:t>For this task, you can make use of the </a:t>
            </a:r>
            <a:r>
              <a:rPr lang="en-GB" altLang="en-US" sz="2000" b="1" dirty="0">
                <a:sym typeface="Wingdings" panose="05000000000000000000" pitchFamily="2" charset="2"/>
              </a:rPr>
              <a:t>action words list</a:t>
            </a:r>
            <a:r>
              <a:rPr lang="en-GB" altLang="en-US" sz="2000" dirty="0">
                <a:sym typeface="Wingdings" panose="05000000000000000000" pitchFamily="2" charset="2"/>
              </a:rPr>
              <a:t>. </a:t>
            </a:r>
          </a:p>
          <a:p>
            <a:pPr>
              <a:spcBef>
                <a:spcPts val="0"/>
              </a:spcBef>
            </a:pPr>
            <a:endParaRPr lang="en-GB" altLang="en-US" sz="2000" dirty="0"/>
          </a:p>
          <a:p>
            <a:pPr>
              <a:spcBef>
                <a:spcPts val="0"/>
              </a:spcBef>
            </a:pPr>
            <a:r>
              <a:rPr lang="en-GB" altLang="en-US" sz="2000" dirty="0"/>
              <a:t>This document can also be found in the week 3 folder. </a:t>
            </a:r>
          </a:p>
          <a:p>
            <a:pPr>
              <a:spcBef>
                <a:spcPts val="0"/>
              </a:spcBef>
            </a:pPr>
            <a:endParaRPr lang="en-GB" altLang="en-US" sz="2100" dirty="0">
              <a:sym typeface="Wingdings" panose="05000000000000000000" pitchFamily="2" charset="2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0556E30-A4C5-F139-4F04-E7525D46F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4C3502-EB1D-36D4-645B-87E2EE5C24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250" t="24801" r="35825" b="14922"/>
          <a:stretch>
            <a:fillRect/>
          </a:stretch>
        </p:blipFill>
        <p:spPr>
          <a:xfrm>
            <a:off x="4846025" y="1107612"/>
            <a:ext cx="3502518" cy="440938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5A8B255-8B9D-FC77-CDF9-8024D21CB0E8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0758572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1A68EB4A-5C41-46D1-BB8A-45A9298A9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151" y="1289418"/>
            <a:ext cx="5040560" cy="3916363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100" dirty="0"/>
              <a:t>Use a range of resources to identify and research your career options</a:t>
            </a:r>
          </a:p>
          <a:p>
            <a:endParaRPr lang="en-GB" altLang="en-US" sz="2100" dirty="0"/>
          </a:p>
          <a:p>
            <a:pPr marL="0" indent="0">
              <a:buNone/>
            </a:pPr>
            <a:r>
              <a:rPr lang="en-GB" altLang="en-US" sz="2100" dirty="0"/>
              <a:t>Your findings can feed into your decision making and the planning document.</a:t>
            </a:r>
          </a:p>
          <a:p>
            <a:pPr marL="0" indent="0">
              <a:buNone/>
            </a:pPr>
            <a:endParaRPr lang="en-GB" altLang="en-US" sz="2100" b="1" dirty="0"/>
          </a:p>
          <a:p>
            <a:pPr marL="0" indent="0">
              <a:buNone/>
            </a:pPr>
            <a:r>
              <a:rPr lang="en-GB" altLang="en-US" sz="2100" b="1" dirty="0"/>
              <a:t>Prospects (2026) </a:t>
            </a:r>
            <a:r>
              <a:rPr lang="en-GB" altLang="en-US" sz="2100" dirty="0"/>
              <a:t>is one such resource for you to explore: </a:t>
            </a:r>
            <a:r>
              <a:rPr lang="en-GB" altLang="en-US" sz="2100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www.prospects.ac.uk</a:t>
            </a:r>
            <a:r>
              <a:rPr lang="en-GB" altLang="en-US" sz="2100" u="sng" dirty="0"/>
              <a:t> </a:t>
            </a:r>
          </a:p>
          <a:p>
            <a:endParaRPr lang="en-GB" altLang="en-US" sz="2100" dirty="0"/>
          </a:p>
          <a:p>
            <a:pPr marL="0" indent="0">
              <a:buNone/>
            </a:pPr>
            <a:r>
              <a:rPr lang="en-GB" altLang="en-US" sz="2100" dirty="0"/>
              <a:t>Numerous other resources are available.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14DA69-F47B-7F5D-5CBA-2326318EB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19</a:t>
            </a:fld>
            <a:endParaRPr lang="en-GB" alt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88E8655-309F-E4A3-CFB3-C168899C7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352" y="0"/>
            <a:ext cx="8579296" cy="1143000"/>
          </a:xfrm>
        </p:spPr>
        <p:txBody>
          <a:bodyPr/>
          <a:lstStyle/>
          <a:p>
            <a:r>
              <a:rPr lang="en-GB" altLang="en-US" sz="4000" b="1" dirty="0"/>
              <a:t>Personal Development Planning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AEFA28-3E04-A872-FC7A-CB983BF5F9EF}"/>
              </a:ext>
            </a:extLst>
          </p:cNvPr>
          <p:cNvSpPr/>
          <p:nvPr/>
        </p:nvSpPr>
        <p:spPr>
          <a:xfrm>
            <a:off x="5724128" y="1295295"/>
            <a:ext cx="3240360" cy="748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chemeClr val="tx1"/>
                </a:solidFill>
              </a:rPr>
              <a:t>LinkedIn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linkedin.com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603199-D8B0-07A4-A546-7B838E4919C8}"/>
              </a:ext>
            </a:extLst>
          </p:cNvPr>
          <p:cNvSpPr/>
          <p:nvPr/>
        </p:nvSpPr>
        <p:spPr>
          <a:xfrm>
            <a:off x="5724128" y="2189806"/>
            <a:ext cx="3240360" cy="748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chemeClr val="tx1"/>
                </a:solidFill>
              </a:rPr>
              <a:t>Skills for Careers 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skillsforcareers.education.gov.uk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382D24F-141C-C2B6-F407-6BD639BCAB61}"/>
              </a:ext>
            </a:extLst>
          </p:cNvPr>
          <p:cNvSpPr/>
          <p:nvPr/>
        </p:nvSpPr>
        <p:spPr>
          <a:xfrm>
            <a:off x="5724128" y="3082924"/>
            <a:ext cx="3240360" cy="748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chemeClr val="tx1"/>
                </a:solidFill>
              </a:rPr>
              <a:t>Future Goals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futuregoals.co.uk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E6BDE4-23F5-31AD-D4BB-EE95F6714387}"/>
              </a:ext>
            </a:extLst>
          </p:cNvPr>
          <p:cNvSpPr/>
          <p:nvPr/>
        </p:nvSpPr>
        <p:spPr>
          <a:xfrm>
            <a:off x="5724128" y="3976042"/>
            <a:ext cx="3240360" cy="748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chemeClr val="tx1"/>
                </a:solidFill>
              </a:rPr>
              <a:t>Graduate Jobs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graduatejobs.com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735142A-D87E-3906-9D9C-8A2AE16F98D7}"/>
              </a:ext>
            </a:extLst>
          </p:cNvPr>
          <p:cNvSpPr/>
          <p:nvPr/>
        </p:nvSpPr>
        <p:spPr>
          <a:xfrm>
            <a:off x="5724128" y="4869160"/>
            <a:ext cx="3240360" cy="74801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chemeClr val="tx1"/>
                </a:solidFill>
              </a:rPr>
              <a:t>Give a Grad a Go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giveagradago.com 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D1655FD-D9F5-A47E-4E35-BF6052526DDB}"/>
              </a:ext>
            </a:extLst>
          </p:cNvPr>
          <p:cNvSpPr/>
          <p:nvPr/>
        </p:nvSpPr>
        <p:spPr>
          <a:xfrm>
            <a:off x="107504" y="5373216"/>
            <a:ext cx="373294" cy="29662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6C587-6147-C185-B91C-76D65459C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DA6D7-C845-FA6F-79A0-8AA8A6447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988840"/>
            <a:ext cx="4896544" cy="3312368"/>
          </a:xfrm>
        </p:spPr>
        <p:txBody>
          <a:bodyPr>
            <a:normAutofit/>
          </a:bodyPr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2500" dirty="0"/>
              <a:t>We have </a:t>
            </a:r>
            <a:r>
              <a:rPr lang="en-GB" altLang="en-US" sz="2400" b="1" dirty="0">
                <a:solidFill>
                  <a:srgbClr val="0070C0"/>
                </a:solidFill>
              </a:rPr>
              <a:t>explored</a:t>
            </a:r>
            <a:r>
              <a:rPr lang="en-GB" altLang="en-US" sz="2400" dirty="0"/>
              <a:t> </a:t>
            </a:r>
            <a:r>
              <a:rPr lang="en-GB" altLang="en-US" sz="2400" b="1" dirty="0">
                <a:solidFill>
                  <a:srgbClr val="0070C0"/>
                </a:solidFill>
              </a:rPr>
              <a:t>career options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GB" altLang="en-US" sz="24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GB" altLang="en-US" sz="2400" dirty="0"/>
              <a:t>We have started the process of career planning by </a:t>
            </a:r>
            <a:r>
              <a:rPr lang="en-GB" altLang="en-US" sz="2400" b="1" dirty="0">
                <a:solidFill>
                  <a:srgbClr val="0070C0"/>
                </a:solidFill>
              </a:rPr>
              <a:t>developing a personal development plan</a:t>
            </a:r>
          </a:p>
          <a:p>
            <a:pPr marL="1314450" lvl="2" indent="-514350">
              <a:buFont typeface="+mj-lt"/>
              <a:buAutoNum type="arabicPeriod"/>
            </a:pPr>
            <a:endParaRPr lang="en-GB" sz="20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7F4F2-132E-567E-B0C3-AA7F29B53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20</a:t>
            </a:fld>
            <a:endParaRPr lang="en-GB"/>
          </a:p>
        </p:txBody>
      </p:sp>
      <p:pic>
        <p:nvPicPr>
          <p:cNvPr id="5" name="Picture 1">
            <a:extLst>
              <a:ext uri="{FF2B5EF4-FFF2-40B4-BE49-F238E27FC236}">
                <a16:creationId xmlns:a16="http://schemas.microsoft.com/office/drawing/2014/main" id="{3FA86A4C-C648-2C7B-5FFF-30B8B061D0A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80112" y="2132856"/>
            <a:ext cx="2895600" cy="2111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31443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475C4-05D5-1F65-AA8D-376BB43B20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Task 1 progress tracker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2B826-6ED9-62CE-862A-0245D210D5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2100" dirty="0"/>
              <a:t>Have you </a:t>
            </a:r>
            <a:r>
              <a:rPr lang="en-GB" sz="2100" b="1" dirty="0"/>
              <a:t>finalised a job advert </a:t>
            </a:r>
            <a:r>
              <a:rPr lang="en-GB" sz="2100" dirty="0"/>
              <a:t>to use for this assessment? </a:t>
            </a:r>
          </a:p>
          <a:p>
            <a:pPr>
              <a:lnSpc>
                <a:spcPct val="150000"/>
              </a:lnSpc>
            </a:pPr>
            <a:endParaRPr lang="en-GB" sz="2100" dirty="0"/>
          </a:p>
          <a:p>
            <a:pPr>
              <a:lnSpc>
                <a:spcPct val="150000"/>
              </a:lnSpc>
            </a:pPr>
            <a:r>
              <a:rPr lang="en-GB" sz="2100" dirty="0"/>
              <a:t>Ensure it also has an accompanying </a:t>
            </a:r>
            <a:r>
              <a:rPr lang="en-GB" sz="2100" b="1" dirty="0"/>
              <a:t>job description </a:t>
            </a:r>
            <a:r>
              <a:rPr lang="en-GB" sz="2100" dirty="0"/>
              <a:t>and </a:t>
            </a:r>
            <a:r>
              <a:rPr lang="en-GB" sz="2100" b="1" dirty="0"/>
              <a:t>person specification</a:t>
            </a:r>
            <a:r>
              <a:rPr lang="en-GB" sz="2100" dirty="0"/>
              <a:t>. </a:t>
            </a:r>
          </a:p>
          <a:p>
            <a:pPr>
              <a:lnSpc>
                <a:spcPct val="150000"/>
              </a:lnSpc>
            </a:pPr>
            <a:endParaRPr lang="en-GB" sz="2100" dirty="0"/>
          </a:p>
          <a:p>
            <a:pPr>
              <a:lnSpc>
                <a:spcPct val="150000"/>
              </a:lnSpc>
            </a:pPr>
            <a:r>
              <a:rPr lang="en-GB" sz="2100" b="1" dirty="0"/>
              <a:t>Take a screenshot of the documents or download them</a:t>
            </a:r>
            <a:r>
              <a:rPr lang="en-GB" sz="2100" dirty="0"/>
              <a:t>. Do not just note down the weblink as it may be lost or stop working. It might also become a dead link if the vacancy is filled. </a:t>
            </a:r>
          </a:p>
          <a:p>
            <a:pPr>
              <a:lnSpc>
                <a:spcPct val="200000"/>
              </a:lnSpc>
            </a:pPr>
            <a:endParaRPr lang="en-GB" sz="2300" dirty="0"/>
          </a:p>
        </p:txBody>
      </p:sp>
      <p:pic>
        <p:nvPicPr>
          <p:cNvPr id="7" name="Graphic 6" descr="Checkmark with solid fill">
            <a:extLst>
              <a:ext uri="{FF2B5EF4-FFF2-40B4-BE49-F238E27FC236}">
                <a16:creationId xmlns:a16="http://schemas.microsoft.com/office/drawing/2014/main" id="{67438A34-5033-2BF5-A20A-CFEA7ABBDBE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864475" y="253207"/>
            <a:ext cx="914400" cy="9144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9A154A-CAC3-ACCF-B8D2-253D371B9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591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457722DC-3D1B-4F87-9237-7F9FAF1C5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5251"/>
            <a:ext cx="8229600" cy="1143000"/>
          </a:xfrm>
        </p:spPr>
        <p:txBody>
          <a:bodyPr/>
          <a:lstStyle/>
          <a:p>
            <a:pPr eaLnBrk="1" hangingPunct="1"/>
            <a:r>
              <a:rPr lang="en-GB" altLang="en-US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600FD-3854-476E-92D6-BC50FEBCDD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0818"/>
            <a:ext cx="8229600" cy="3916363"/>
          </a:xfrm>
        </p:spPr>
        <p:txBody>
          <a:bodyPr/>
          <a:lstStyle/>
          <a:p>
            <a:pPr marL="0" indent="0" eaLnBrk="1" hangingPunct="1">
              <a:buNone/>
              <a:defRPr/>
            </a:pPr>
            <a:r>
              <a:rPr lang="en-GB" sz="2000" dirty="0"/>
              <a:t>Indeed (2022) </a:t>
            </a:r>
            <a:r>
              <a:rPr lang="en-GB" sz="2000" i="1" dirty="0">
                <a:highlight>
                  <a:srgbClr val="FFFF00"/>
                </a:highlight>
              </a:rPr>
              <a:t>How to write a professional development plan (with example)</a:t>
            </a:r>
            <a:r>
              <a:rPr lang="en-GB" sz="2000" dirty="0"/>
              <a:t>. Available at: </a:t>
            </a:r>
            <a:r>
              <a:rPr lang="en-GB" sz="2000" dirty="0">
                <a:hlinkClick r:id="rId2"/>
              </a:rPr>
              <a:t>https://uk.indeed.com/career-advice/career-development/professional-development-plan</a:t>
            </a:r>
            <a:r>
              <a:rPr lang="en-GB" sz="2000" dirty="0"/>
              <a:t> (Accessed: 26 May 2026) </a:t>
            </a:r>
          </a:p>
          <a:p>
            <a:pPr marL="0" indent="0" eaLnBrk="1" hangingPunct="1">
              <a:buNone/>
              <a:defRPr/>
            </a:pPr>
            <a:endParaRPr lang="en-GB" sz="2000" dirty="0"/>
          </a:p>
          <a:p>
            <a:pPr marL="0" indent="0" eaLnBrk="1" hangingPunct="1">
              <a:buNone/>
              <a:defRPr/>
            </a:pPr>
            <a:r>
              <a:rPr lang="en-GB" sz="2000" dirty="0"/>
              <a:t>Reed (2023) </a:t>
            </a:r>
            <a:r>
              <a:rPr lang="en-GB" sz="2000" i="1" dirty="0">
                <a:highlight>
                  <a:srgbClr val="FFFF00"/>
                </a:highlight>
              </a:rPr>
              <a:t>How to: Make a career plan</a:t>
            </a:r>
            <a:r>
              <a:rPr lang="en-GB" sz="2000" i="1" dirty="0"/>
              <a:t>. </a:t>
            </a:r>
            <a:r>
              <a:rPr lang="en-GB" sz="2000" dirty="0"/>
              <a:t>Available at: </a:t>
            </a:r>
            <a:r>
              <a:rPr lang="en-GB" sz="2000" dirty="0">
                <a:hlinkClick r:id="rId3"/>
              </a:rPr>
              <a:t>https://www.reed.co.uk/career-advice/how-to-make-a-career-plan/</a:t>
            </a:r>
            <a:r>
              <a:rPr lang="en-GB" sz="2000" dirty="0"/>
              <a:t> (Accessed: 26 May 2026) 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9F176A-0569-264B-B93B-C43D5DBFB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BD5B4D-BF53-4515-8F19-E5FEDA160ADE}" type="slidenum">
              <a:rPr lang="en-GB" altLang="en-US" smtClean="0"/>
              <a:pPr>
                <a:defRPr/>
              </a:pPr>
              <a:t>22</a:t>
            </a:fld>
            <a:endParaRPr lang="en-GB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674BDA-84A7-5BAE-1191-2CFF6317578A}"/>
              </a:ext>
            </a:extLst>
          </p:cNvPr>
          <p:cNvSpPr txBox="1"/>
          <p:nvPr/>
        </p:nvSpPr>
        <p:spPr>
          <a:xfrm>
            <a:off x="2627784" y="4499470"/>
            <a:ext cx="3636404" cy="923330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What types of sources are these?</a:t>
            </a:r>
          </a:p>
          <a:p>
            <a:endParaRPr lang="en-GB" dirty="0"/>
          </a:p>
          <a:p>
            <a:r>
              <a:rPr lang="en-GB" dirty="0"/>
              <a:t>How do you know? </a:t>
            </a:r>
          </a:p>
        </p:txBody>
      </p:sp>
    </p:spTree>
    <p:extLst>
      <p:ext uri="{BB962C8B-B14F-4D97-AF65-F5344CB8AC3E}">
        <p14:creationId xmlns:p14="http://schemas.microsoft.com/office/powerpoint/2010/main" val="340349373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4332</TotalTime>
  <Words>1088</Words>
  <Application>Microsoft Office PowerPoint</Application>
  <PresentationFormat>On-screen Show (4:3)</PresentationFormat>
  <Paragraphs>199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Myriad Pro</vt:lpstr>
      <vt:lpstr>Verdana</vt:lpstr>
      <vt:lpstr>Wingdings</vt:lpstr>
      <vt:lpstr>20140311PresentationUWTSDTemplate</vt:lpstr>
      <vt:lpstr>  Employability and Career Development (LCLM4005) – September 2026  Session 3: Career Planning and PDP  </vt:lpstr>
      <vt:lpstr>PowerPoint Presentation</vt:lpstr>
      <vt:lpstr>Session Aims</vt:lpstr>
      <vt:lpstr>PowerPoint Presentation</vt:lpstr>
      <vt:lpstr>Career Planning</vt:lpstr>
      <vt:lpstr>Areas to Explore in Career Planning</vt:lpstr>
      <vt:lpstr>Career Planning</vt:lpstr>
      <vt:lpstr>Resources for finding employment</vt:lpstr>
      <vt:lpstr>The Future of Workplaces</vt:lpstr>
      <vt:lpstr>The Future of Workplaces</vt:lpstr>
      <vt:lpstr>The Future of Workplaces</vt:lpstr>
      <vt:lpstr>PowerPoint Presentation</vt:lpstr>
      <vt:lpstr>PowerPoint Presentation</vt:lpstr>
      <vt:lpstr>What is a Personal Development Plan?</vt:lpstr>
      <vt:lpstr>Personal Development Plan</vt:lpstr>
      <vt:lpstr>Personal Development Planning </vt:lpstr>
      <vt:lpstr>Personal Development Planning</vt:lpstr>
      <vt:lpstr>Personal Development Planning</vt:lpstr>
      <vt:lpstr>Personal Development Planning</vt:lpstr>
      <vt:lpstr>Recap</vt:lpstr>
      <vt:lpstr>Task 1 progress tracker 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IG</cp:lastModifiedBy>
  <cp:revision>74</cp:revision>
  <cp:lastPrinted>1601-01-01T00:00:00Z</cp:lastPrinted>
  <dcterms:created xsi:type="dcterms:W3CDTF">2002-10-07T19:43:58Z</dcterms:created>
  <dcterms:modified xsi:type="dcterms:W3CDTF">2026-09-27T00:56:47Z</dcterms:modified>
</cp:coreProperties>
</file>