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15"/>
  </p:notesMasterIdLst>
  <p:sldIdLst>
    <p:sldId id="256" r:id="rId2"/>
    <p:sldId id="261" r:id="rId3"/>
    <p:sldId id="262" r:id="rId4"/>
    <p:sldId id="263" r:id="rId5"/>
    <p:sldId id="264" r:id="rId6"/>
    <p:sldId id="265" r:id="rId7"/>
    <p:sldId id="266" r:id="rId8"/>
    <p:sldId id="267" r:id="rId9"/>
    <p:sldId id="268" r:id="rId10"/>
    <p:sldId id="269" r:id="rId11"/>
    <p:sldId id="270" r:id="rId12"/>
    <p:sldId id="271" r:id="rId13"/>
    <p:sldId id="272" r:id="rId1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Franklin Gothic Book" pitchFamily="34" charset="0"/>
        <a:ea typeface="+mn-ea"/>
        <a:cs typeface="Arial" charset="0"/>
      </a:defRPr>
    </a:lvl1pPr>
    <a:lvl2pPr marL="457200" algn="l" rtl="0" fontAlgn="base">
      <a:spcBef>
        <a:spcPct val="0"/>
      </a:spcBef>
      <a:spcAft>
        <a:spcPct val="0"/>
      </a:spcAft>
      <a:defRPr kern="1200">
        <a:solidFill>
          <a:schemeClr val="tx1"/>
        </a:solidFill>
        <a:latin typeface="Franklin Gothic Book" pitchFamily="34" charset="0"/>
        <a:ea typeface="+mn-ea"/>
        <a:cs typeface="Arial" charset="0"/>
      </a:defRPr>
    </a:lvl2pPr>
    <a:lvl3pPr marL="914400" algn="l" rtl="0" fontAlgn="base">
      <a:spcBef>
        <a:spcPct val="0"/>
      </a:spcBef>
      <a:spcAft>
        <a:spcPct val="0"/>
      </a:spcAft>
      <a:defRPr kern="1200">
        <a:solidFill>
          <a:schemeClr val="tx1"/>
        </a:solidFill>
        <a:latin typeface="Franklin Gothic Book" pitchFamily="34" charset="0"/>
        <a:ea typeface="+mn-ea"/>
        <a:cs typeface="Arial" charset="0"/>
      </a:defRPr>
    </a:lvl3pPr>
    <a:lvl4pPr marL="1371600" algn="l" rtl="0" fontAlgn="base">
      <a:spcBef>
        <a:spcPct val="0"/>
      </a:spcBef>
      <a:spcAft>
        <a:spcPct val="0"/>
      </a:spcAft>
      <a:defRPr kern="1200">
        <a:solidFill>
          <a:schemeClr val="tx1"/>
        </a:solidFill>
        <a:latin typeface="Franklin Gothic Book" pitchFamily="34" charset="0"/>
        <a:ea typeface="+mn-ea"/>
        <a:cs typeface="Arial" charset="0"/>
      </a:defRPr>
    </a:lvl4pPr>
    <a:lvl5pPr marL="1828800" algn="l" rtl="0" fontAlgn="base">
      <a:spcBef>
        <a:spcPct val="0"/>
      </a:spcBef>
      <a:spcAft>
        <a:spcPct val="0"/>
      </a:spcAft>
      <a:defRPr kern="1200">
        <a:solidFill>
          <a:schemeClr val="tx1"/>
        </a:solidFill>
        <a:latin typeface="Franklin Gothic Book" pitchFamily="34" charset="0"/>
        <a:ea typeface="+mn-ea"/>
        <a:cs typeface="Arial" charset="0"/>
      </a:defRPr>
    </a:lvl5pPr>
    <a:lvl6pPr marL="2286000" algn="l" defTabSz="914400" rtl="0" eaLnBrk="1" latinLnBrk="0" hangingPunct="1">
      <a:defRPr kern="1200">
        <a:solidFill>
          <a:schemeClr val="tx1"/>
        </a:solidFill>
        <a:latin typeface="Franklin Gothic Book" pitchFamily="34" charset="0"/>
        <a:ea typeface="+mn-ea"/>
        <a:cs typeface="Arial" charset="0"/>
      </a:defRPr>
    </a:lvl6pPr>
    <a:lvl7pPr marL="2743200" algn="l" defTabSz="914400" rtl="0" eaLnBrk="1" latinLnBrk="0" hangingPunct="1">
      <a:defRPr kern="1200">
        <a:solidFill>
          <a:schemeClr val="tx1"/>
        </a:solidFill>
        <a:latin typeface="Franklin Gothic Book" pitchFamily="34" charset="0"/>
        <a:ea typeface="+mn-ea"/>
        <a:cs typeface="Arial" charset="0"/>
      </a:defRPr>
    </a:lvl7pPr>
    <a:lvl8pPr marL="3200400" algn="l" defTabSz="914400" rtl="0" eaLnBrk="1" latinLnBrk="0" hangingPunct="1">
      <a:defRPr kern="1200">
        <a:solidFill>
          <a:schemeClr val="tx1"/>
        </a:solidFill>
        <a:latin typeface="Franklin Gothic Book" pitchFamily="34" charset="0"/>
        <a:ea typeface="+mn-ea"/>
        <a:cs typeface="Arial" charset="0"/>
      </a:defRPr>
    </a:lvl8pPr>
    <a:lvl9pPr marL="3657600" algn="l" defTabSz="914400" rtl="0" eaLnBrk="1" latinLnBrk="0" hangingPunct="1">
      <a:defRPr kern="1200">
        <a:solidFill>
          <a:schemeClr val="tx1"/>
        </a:solidFill>
        <a:latin typeface="Franklin Gothic Book"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36" y="2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A7C2003-C7C4-44E6-82B2-57BEE907408D}" type="datetimeFigureOut">
              <a:rPr lang="en-GB"/>
              <a:pPr>
                <a:defRPr/>
              </a:pPr>
              <a:t>09/11/2015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D3894BF-290B-4C75-954C-74AAEBDF2E25}" type="slidenum">
              <a:rPr lang="en-GB"/>
              <a:pPr>
                <a:defRPr/>
              </a:pPr>
              <a:t>‹#›</a:t>
            </a:fld>
            <a:endParaRPr lang="en-GB"/>
          </a:p>
        </p:txBody>
      </p:sp>
    </p:spTree>
    <p:extLst>
      <p:ext uri="{BB962C8B-B14F-4D97-AF65-F5344CB8AC3E}">
        <p14:creationId xmlns:p14="http://schemas.microsoft.com/office/powerpoint/2010/main" val="355165143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ight Triangle 3"/>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Freeform 4"/>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smtClean="0"/>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en-US" smtClean="0"/>
              <a:t>Click to edit Master subtitle style</a:t>
            </a:r>
            <a:endParaRPr lang="en-US" dirty="0"/>
          </a:p>
        </p:txBody>
      </p:sp>
      <p:sp>
        <p:nvSpPr>
          <p:cNvPr id="6" name="Date Placeholder 3"/>
          <p:cNvSpPr>
            <a:spLocks noGrp="1"/>
          </p:cNvSpPr>
          <p:nvPr>
            <p:ph type="dt" sz="half" idx="10"/>
          </p:nvPr>
        </p:nvSpPr>
        <p:spPr/>
        <p:txBody>
          <a:bodyPr/>
          <a:lstStyle>
            <a:lvl1pPr>
              <a:defRPr/>
            </a:lvl1pPr>
          </a:lstStyle>
          <a:p>
            <a:pPr>
              <a:defRPr/>
            </a:pPr>
            <a:fld id="{4EAB117A-2AA8-4AE7-A359-84F847AB76CC}" type="datetimeFigureOut">
              <a:rPr lang="en-GB"/>
              <a:pPr>
                <a:defRPr/>
              </a:pPr>
              <a:t>09/11/2015</a:t>
            </a:fld>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75F8C55B-2486-4E1B-B0AA-A43B560E38C0}" type="slidenum">
              <a:rPr lang="en-GB"/>
              <a:pPr>
                <a:defRPr/>
              </a:pPr>
              <a:t>‹#›</a:t>
            </a:fld>
            <a:endParaRPr lang="en-GB"/>
          </a:p>
        </p:txBody>
      </p:sp>
    </p:spTree>
    <p:extLst>
      <p:ext uri="{BB962C8B-B14F-4D97-AF65-F5344CB8AC3E}">
        <p14:creationId xmlns:p14="http://schemas.microsoft.com/office/powerpoint/2010/main" val="3243123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5949950"/>
            <a:ext cx="16494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5949950"/>
            <a:ext cx="21875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4"/>
          <p:cNvSpPr>
            <a:spLocks noGrp="1"/>
          </p:cNvSpPr>
          <p:nvPr>
            <p:ph type="ftr" sz="quarter" idx="10"/>
          </p:nvPr>
        </p:nvSpPr>
        <p:spPr>
          <a:xfrm>
            <a:off x="468313" y="5949950"/>
            <a:ext cx="7848600" cy="609600"/>
          </a:xfrm>
        </p:spPr>
        <p:txBody>
          <a:bodyPr/>
          <a:lstStyle>
            <a:lvl1pPr>
              <a:defRPr dirty="0"/>
            </a:lvl1pPr>
          </a:lstStyle>
          <a:p>
            <a:pPr>
              <a:defRPr/>
            </a:pPr>
            <a:endParaRPr lang="en-GB"/>
          </a:p>
        </p:txBody>
      </p:sp>
      <p:sp>
        <p:nvSpPr>
          <p:cNvPr id="7" name="Slide Number Placeholder 5"/>
          <p:cNvSpPr>
            <a:spLocks noGrp="1"/>
          </p:cNvSpPr>
          <p:nvPr>
            <p:ph type="sldNum" sz="quarter" idx="11"/>
          </p:nvPr>
        </p:nvSpPr>
        <p:spPr/>
        <p:txBody>
          <a:bodyPr/>
          <a:lstStyle>
            <a:lvl1pPr>
              <a:defRPr/>
            </a:lvl1pPr>
          </a:lstStyle>
          <a:p>
            <a:pPr>
              <a:defRPr/>
            </a:pPr>
            <a:fld id="{B268A615-F32D-40EE-B614-FB4E5801B93A}" type="slidenum">
              <a:rPr lang="en-GB"/>
              <a:pPr>
                <a:defRPr/>
              </a:pPr>
              <a:t>‹#›</a:t>
            </a:fld>
            <a:endParaRPr lang="en-GB"/>
          </a:p>
        </p:txBody>
      </p:sp>
    </p:spTree>
    <p:extLst>
      <p:ext uri="{BB962C8B-B14F-4D97-AF65-F5344CB8AC3E}">
        <p14:creationId xmlns:p14="http://schemas.microsoft.com/office/powerpoint/2010/main" val="2644670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3"/>
          <p:cNvSpPr/>
          <p:nvPr/>
        </p:nvSpPr>
        <p:spPr>
          <a:xfrm>
            <a:off x="-1588" y="-1588"/>
            <a:ext cx="9145588" cy="6859588"/>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ight Triangle 4"/>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lvl="0"/>
            <a:r>
              <a:rPr lang="en-US" smtClean="0"/>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fld id="{E2340A20-F7F6-4AF3-B7BD-4F4311BF816A}" type="datetimeFigureOut">
              <a:rPr lang="en-GB"/>
              <a:pPr>
                <a:defRPr/>
              </a:pPr>
              <a:t>09/11/2015</a:t>
            </a:fld>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ACE7EA8F-3313-4047-84FA-D8E363C735AE}" type="slidenum">
              <a:rPr lang="en-GB"/>
              <a:pPr>
                <a:defRPr/>
              </a:pPr>
              <a:t>‹#›</a:t>
            </a:fld>
            <a:endParaRPr lang="en-GB"/>
          </a:p>
        </p:txBody>
      </p:sp>
    </p:spTree>
    <p:extLst>
      <p:ext uri="{BB962C8B-B14F-4D97-AF65-F5344CB8AC3E}">
        <p14:creationId xmlns:p14="http://schemas.microsoft.com/office/powerpoint/2010/main" val="1356086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5" name="Date Placeholder 3"/>
          <p:cNvSpPr>
            <a:spLocks noGrp="1"/>
          </p:cNvSpPr>
          <p:nvPr>
            <p:ph type="dt" sz="half" idx="10"/>
          </p:nvPr>
        </p:nvSpPr>
        <p:spPr/>
        <p:txBody>
          <a:bodyPr/>
          <a:lstStyle>
            <a:lvl1pPr>
              <a:defRPr/>
            </a:lvl1pPr>
          </a:lstStyle>
          <a:p>
            <a:pPr>
              <a:defRPr/>
            </a:pPr>
            <a:fld id="{DD85B1E9-56D3-41B9-8ABB-A49D1C159CEE}" type="datetimeFigureOut">
              <a:rPr lang="en-GB"/>
              <a:pPr>
                <a:defRPr/>
              </a:pPr>
              <a:t>09/11/2015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a:ln/>
        </p:spPr>
        <p:txBody>
          <a:bodyPr/>
          <a:lstStyle>
            <a:lvl1pPr>
              <a:defRPr/>
            </a:lvl1pPr>
          </a:lstStyle>
          <a:p>
            <a:pPr>
              <a:defRPr/>
            </a:pPr>
            <a:fld id="{4F1FB0B1-5A1A-4B6E-8C60-1CC0FF7B2BE6}" type="slidenum">
              <a:rPr lang="en-GB"/>
              <a:pPr>
                <a:defRPr/>
              </a:pPr>
              <a:t>‹#›</a:t>
            </a:fld>
            <a:endParaRPr lang="en-GB"/>
          </a:p>
        </p:txBody>
      </p:sp>
    </p:spTree>
    <p:extLst>
      <p:ext uri="{BB962C8B-B14F-4D97-AF65-F5344CB8AC3E}">
        <p14:creationId xmlns:p14="http://schemas.microsoft.com/office/powerpoint/2010/main" val="2668800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2CCC78EA-F458-456A-BC10-6EA9C392A520}" type="datetimeFigureOut">
              <a:rPr lang="en-GB"/>
              <a:pPr>
                <a:defRPr/>
              </a:pPr>
              <a:t>09/11/2015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a:ln/>
        </p:spPr>
        <p:txBody>
          <a:bodyPr/>
          <a:lstStyle>
            <a:lvl1pPr>
              <a:defRPr/>
            </a:lvl1pPr>
          </a:lstStyle>
          <a:p>
            <a:pPr>
              <a:defRPr/>
            </a:pPr>
            <a:fld id="{49F3D84A-E581-4CC7-8830-B629C14E89F6}" type="slidenum">
              <a:rPr lang="en-GB"/>
              <a:pPr>
                <a:defRPr/>
              </a:pPr>
              <a:t>‹#›</a:t>
            </a:fld>
            <a:endParaRPr lang="en-GB"/>
          </a:p>
        </p:txBody>
      </p:sp>
    </p:spTree>
    <p:extLst>
      <p:ext uri="{BB962C8B-B14F-4D97-AF65-F5344CB8AC3E}">
        <p14:creationId xmlns:p14="http://schemas.microsoft.com/office/powerpoint/2010/main" val="1381238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BD2C7D9-5D16-45E6-A130-677EC8FB58D1}" type="datetimeFigureOut">
              <a:rPr lang="en-GB"/>
              <a:pPr>
                <a:defRPr/>
              </a:pPr>
              <a:t>09/11/2015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a:ln/>
        </p:spPr>
        <p:txBody>
          <a:bodyPr/>
          <a:lstStyle>
            <a:lvl1pPr>
              <a:defRPr/>
            </a:lvl1pPr>
          </a:lstStyle>
          <a:p>
            <a:pPr>
              <a:defRPr/>
            </a:pPr>
            <a:fld id="{D0D33AE6-86B8-4EF9-BF01-D1FB5B0CC908}" type="slidenum">
              <a:rPr lang="en-GB"/>
              <a:pPr>
                <a:defRPr/>
              </a:pPr>
              <a:t>‹#›</a:t>
            </a:fld>
            <a:endParaRPr lang="en-GB"/>
          </a:p>
        </p:txBody>
      </p:sp>
    </p:spTree>
    <p:extLst>
      <p:ext uri="{BB962C8B-B14F-4D97-AF65-F5344CB8AC3E}">
        <p14:creationId xmlns:p14="http://schemas.microsoft.com/office/powerpoint/2010/main" val="1918693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A8AE4F8-5633-420A-8D8E-5B4BC8C69E10}" type="datetimeFigureOut">
              <a:rPr lang="en-GB"/>
              <a:pPr>
                <a:defRPr/>
              </a:pPr>
              <a:t>09/11/2015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a:ln/>
        </p:spPr>
        <p:txBody>
          <a:bodyPr/>
          <a:lstStyle>
            <a:lvl1pPr>
              <a:defRPr/>
            </a:lvl1pPr>
          </a:lstStyle>
          <a:p>
            <a:pPr>
              <a:defRPr/>
            </a:pPr>
            <a:fld id="{BE41AE34-F09F-4D10-9C6E-60E32E0A28B7}" type="slidenum">
              <a:rPr lang="en-GB"/>
              <a:pPr>
                <a:defRPr/>
              </a:pPr>
              <a:t>‹#›</a:t>
            </a:fld>
            <a:endParaRPr lang="en-GB"/>
          </a:p>
        </p:txBody>
      </p:sp>
    </p:spTree>
    <p:extLst>
      <p:ext uri="{BB962C8B-B14F-4D97-AF65-F5344CB8AC3E}">
        <p14:creationId xmlns:p14="http://schemas.microsoft.com/office/powerpoint/2010/main" val="1378128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ight Triangle 4"/>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5400000">
            <a:off x="433388" y="-433388"/>
            <a:ext cx="6858000" cy="7724775"/>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lvl="0"/>
            <a:r>
              <a:rPr lang="en-US" smtClean="0"/>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pPr>
              <a:defRPr/>
            </a:pPr>
            <a:fld id="{7D6DC57C-AECC-40F2-A051-54F804FD4D2C}" type="datetimeFigureOut">
              <a:rPr lang="en-GB"/>
              <a:pPr>
                <a:defRPr/>
              </a:pPr>
              <a:t>09/11/2015</a:t>
            </a:fld>
            <a:endParaRPr lang="en-GB"/>
          </a:p>
        </p:txBody>
      </p:sp>
      <p:sp>
        <p:nvSpPr>
          <p:cNvPr id="8" name="Footer Placeholder 5"/>
          <p:cNvSpPr>
            <a:spLocks noGrp="1"/>
          </p:cNvSpPr>
          <p:nvPr>
            <p:ph type="ftr" sz="quarter" idx="11"/>
          </p:nvPr>
        </p:nvSpPr>
        <p:spPr/>
        <p:txBody>
          <a:bodyPr/>
          <a:lstStyle>
            <a:lvl1pPr>
              <a:defRPr>
                <a:solidFill>
                  <a:schemeClr val="tx2"/>
                </a:solidFill>
              </a:defRPr>
            </a:lvl1pPr>
          </a:lstStyle>
          <a:p>
            <a:pPr>
              <a:defRPr/>
            </a:pPr>
            <a:endParaRPr lang="en-GB"/>
          </a:p>
        </p:txBody>
      </p:sp>
      <p:sp>
        <p:nvSpPr>
          <p:cNvPr id="9" name="Slide Number Placeholder 6"/>
          <p:cNvSpPr>
            <a:spLocks noGrp="1"/>
          </p:cNvSpPr>
          <p:nvPr>
            <p:ph type="sldNum" sz="quarter" idx="12"/>
          </p:nvPr>
        </p:nvSpPr>
        <p:spPr>
          <a:ln>
            <a:solidFill>
              <a:schemeClr val="tx2"/>
            </a:solidFill>
          </a:ln>
        </p:spPr>
        <p:txBody>
          <a:bodyPr/>
          <a:lstStyle>
            <a:lvl1pPr>
              <a:defRPr smtClean="0">
                <a:solidFill>
                  <a:schemeClr val="tx2"/>
                </a:solidFill>
              </a:defRPr>
            </a:lvl1pPr>
          </a:lstStyle>
          <a:p>
            <a:pPr>
              <a:defRPr/>
            </a:pPr>
            <a:fld id="{E1C27953-8B89-4938-9EBE-0B9C66F77626}" type="slidenum">
              <a:rPr lang="en-GB"/>
              <a:pPr>
                <a:defRPr/>
              </a:pPr>
              <a:t>‹#›</a:t>
            </a:fld>
            <a:endParaRPr lang="en-GB"/>
          </a:p>
        </p:txBody>
      </p:sp>
    </p:spTree>
    <p:extLst>
      <p:ext uri="{BB962C8B-B14F-4D97-AF65-F5344CB8AC3E}">
        <p14:creationId xmlns:p14="http://schemas.microsoft.com/office/powerpoint/2010/main" val="2652259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ight Triangle 4"/>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Freeform 5"/>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rtlCol="0" anchor="ctr">
            <a:normAutofit/>
          </a:bodyPr>
          <a:lstStyle>
            <a:lvl1pPr algn="r">
              <a:defRPr/>
            </a:lvl1pPr>
          </a:lstStyle>
          <a:p>
            <a:pPr lvl="0"/>
            <a:r>
              <a:rPr lang="en-US" noProof="0" smtClean="0"/>
              <a:t>Click icon to add picture</a:t>
            </a:r>
            <a:endParaRPr lang="en-US" noProof="0" dirty="0"/>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5"/>
          </p:nvPr>
        </p:nvSpPr>
        <p:spPr/>
        <p:txBody>
          <a:bodyPr/>
          <a:lstStyle>
            <a:lvl1pPr>
              <a:defRPr/>
            </a:lvl1pPr>
          </a:lstStyle>
          <a:p>
            <a:pPr>
              <a:defRPr/>
            </a:pPr>
            <a:fld id="{BA4FF29F-7A32-478C-A0B8-AFAC6B5303F8}" type="datetimeFigureOut">
              <a:rPr lang="en-GB"/>
              <a:pPr>
                <a:defRPr/>
              </a:pPr>
              <a:t>09/11/2015</a:t>
            </a:fld>
            <a:endParaRPr lang="en-GB"/>
          </a:p>
        </p:txBody>
      </p:sp>
      <p:sp>
        <p:nvSpPr>
          <p:cNvPr id="8" name="Footer Placeholder 5"/>
          <p:cNvSpPr>
            <a:spLocks noGrp="1"/>
          </p:cNvSpPr>
          <p:nvPr>
            <p:ph type="ftr" sz="quarter" idx="16"/>
          </p:nvPr>
        </p:nvSpPr>
        <p:spPr/>
        <p:txBody>
          <a:bodyPr/>
          <a:lstStyle>
            <a:lvl1pPr>
              <a:defRPr/>
            </a:lvl1pPr>
          </a:lstStyle>
          <a:p>
            <a:pPr>
              <a:defRPr/>
            </a:pPr>
            <a:endParaRPr lang="en-GB"/>
          </a:p>
        </p:txBody>
      </p:sp>
      <p:sp>
        <p:nvSpPr>
          <p:cNvPr id="9" name="Slide Number Placeholder 6"/>
          <p:cNvSpPr>
            <a:spLocks noGrp="1"/>
          </p:cNvSpPr>
          <p:nvPr>
            <p:ph type="sldNum" sz="quarter" idx="17"/>
          </p:nvPr>
        </p:nvSpPr>
        <p:spPr/>
        <p:txBody>
          <a:bodyPr/>
          <a:lstStyle>
            <a:lvl1pPr>
              <a:defRPr/>
            </a:lvl1pPr>
          </a:lstStyle>
          <a:p>
            <a:pPr>
              <a:defRPr/>
            </a:pPr>
            <a:fld id="{84144F41-F76F-4BAB-9D09-F1F7A5E07959}" type="slidenum">
              <a:rPr lang="en-GB"/>
              <a:pPr>
                <a:defRPr/>
              </a:pPr>
              <a:t>‹#›</a:t>
            </a:fld>
            <a:endParaRPr lang="en-GB"/>
          </a:p>
        </p:txBody>
      </p:sp>
    </p:spTree>
    <p:extLst>
      <p:ext uri="{BB962C8B-B14F-4D97-AF65-F5344CB8AC3E}">
        <p14:creationId xmlns:p14="http://schemas.microsoft.com/office/powerpoint/2010/main" val="1356677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964221-2CF6-483E-AFA8-CD5D5CD189A4}" type="datetimeFigureOut">
              <a:rPr lang="en-GB"/>
              <a:pPr>
                <a:defRPr/>
              </a:pPr>
              <a:t>09/11/2015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ln/>
        </p:spPr>
        <p:txBody>
          <a:bodyPr/>
          <a:lstStyle>
            <a:lvl1pPr>
              <a:defRPr/>
            </a:lvl1pPr>
          </a:lstStyle>
          <a:p>
            <a:pPr>
              <a:defRPr/>
            </a:pPr>
            <a:fld id="{1D9FF4F5-2E40-4201-8A8F-ED52DD13FC80}" type="slidenum">
              <a:rPr lang="en-GB"/>
              <a:pPr>
                <a:defRPr/>
              </a:pPr>
              <a:t>‹#›</a:t>
            </a:fld>
            <a:endParaRPr lang="en-GB"/>
          </a:p>
        </p:txBody>
      </p:sp>
    </p:spTree>
    <p:extLst>
      <p:ext uri="{BB962C8B-B14F-4D97-AF65-F5344CB8AC3E}">
        <p14:creationId xmlns:p14="http://schemas.microsoft.com/office/powerpoint/2010/main" val="165337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45E1FC6-A63E-4F7B-A108-0AA30858C429}" type="datetimeFigureOut">
              <a:rPr lang="en-GB"/>
              <a:pPr>
                <a:defRPr/>
              </a:pPr>
              <a:t>09/11/2015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ln/>
        </p:spPr>
        <p:txBody>
          <a:bodyPr/>
          <a:lstStyle>
            <a:lvl1pPr>
              <a:defRPr/>
            </a:lvl1pPr>
          </a:lstStyle>
          <a:p>
            <a:pPr>
              <a:defRPr/>
            </a:pPr>
            <a:fld id="{78F026B1-03D7-4A93-9EF4-C20C0FE95373}" type="slidenum">
              <a:rPr lang="en-GB"/>
              <a:pPr>
                <a:defRPr/>
              </a:pPr>
              <a:t>‹#›</a:t>
            </a:fld>
            <a:endParaRPr lang="en-GB"/>
          </a:p>
        </p:txBody>
      </p:sp>
    </p:spTree>
    <p:extLst>
      <p:ext uri="{BB962C8B-B14F-4D97-AF65-F5344CB8AC3E}">
        <p14:creationId xmlns:p14="http://schemas.microsoft.com/office/powerpoint/2010/main" val="3428052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p:cNvSpPr/>
          <p:nvPr/>
        </p:nvSpPr>
        <p:spPr>
          <a:xfrm>
            <a:off x="-3175" y="5051425"/>
            <a:ext cx="3575050" cy="1806575"/>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Freeform 7"/>
          <p:cNvSpPr/>
          <p:nvPr/>
        </p:nvSpPr>
        <p:spPr>
          <a:xfrm>
            <a:off x="-1588" y="5051425"/>
            <a:ext cx="9145588" cy="180657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822325" y="365125"/>
            <a:ext cx="7521575" cy="5492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1029" name="Text Placeholder 2"/>
          <p:cNvSpPr>
            <a:spLocks noGrp="1"/>
          </p:cNvSpPr>
          <p:nvPr>
            <p:ph type="body" idx="1"/>
          </p:nvPr>
        </p:nvSpPr>
        <p:spPr bwMode="auto">
          <a:xfrm>
            <a:off x="822325" y="1100138"/>
            <a:ext cx="7521575" cy="357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rot="19140000">
            <a:off x="201613" y="5870575"/>
            <a:ext cx="2176462" cy="201613"/>
          </a:xfrm>
          <a:prstGeom prst="rect">
            <a:avLst/>
          </a:prstGeom>
        </p:spPr>
        <p:txBody>
          <a:bodyPr vert="horz" lIns="91440" tIns="45720" rIns="91440" bIns="45720" rtlCol="0" anchor="ctr"/>
          <a:lstStyle>
            <a:lvl1pPr algn="l" fontAlgn="auto">
              <a:spcBef>
                <a:spcPts val="0"/>
              </a:spcBef>
              <a:spcAft>
                <a:spcPts val="0"/>
              </a:spcAft>
              <a:defRPr sz="1200" smtClean="0">
                <a:solidFill>
                  <a:srgbClr val="FFFFFF"/>
                </a:solidFill>
                <a:latin typeface="+mn-lt"/>
                <a:cs typeface="+mn-cs"/>
              </a:defRPr>
            </a:lvl1pPr>
          </a:lstStyle>
          <a:p>
            <a:pPr>
              <a:defRPr/>
            </a:pPr>
            <a:fld id="{2E427337-31F1-4119-853F-73C507C1EC67}" type="datetimeFigureOut">
              <a:rPr lang="en-GB"/>
              <a:pPr>
                <a:defRPr/>
              </a:pPr>
              <a:t>09/11/2015</a:t>
            </a:fld>
            <a:endParaRPr lang="en-GB"/>
          </a:p>
        </p:txBody>
      </p:sp>
      <p:sp>
        <p:nvSpPr>
          <p:cNvPr id="5" name="Footer Placeholder 4"/>
          <p:cNvSpPr>
            <a:spLocks noGrp="1"/>
          </p:cNvSpPr>
          <p:nvPr>
            <p:ph type="ftr" sz="quarter" idx="3"/>
          </p:nvPr>
        </p:nvSpPr>
        <p:spPr>
          <a:xfrm>
            <a:off x="3517900" y="6284913"/>
            <a:ext cx="4724400" cy="274637"/>
          </a:xfrm>
          <a:prstGeom prst="rect">
            <a:avLst/>
          </a:prstGeom>
        </p:spPr>
        <p:txBody>
          <a:bodyPr vert="horz" lIns="91440" tIns="45720" rIns="91440" bIns="45720" rtlCol="0" anchor="ctr"/>
          <a:lstStyle>
            <a:lvl1pPr algn="r" fontAlgn="auto">
              <a:spcBef>
                <a:spcPts val="0"/>
              </a:spcBef>
              <a:spcAft>
                <a:spcPts val="0"/>
              </a:spcAft>
              <a:defRPr sz="1000" cap="all" spc="200" baseline="0">
                <a:solidFill>
                  <a:srgbClr val="FFFFFF"/>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8401050" y="6170613"/>
            <a:ext cx="503238" cy="503237"/>
          </a:xfrm>
          <a:prstGeom prst="ellipse">
            <a:avLst/>
          </a:prstGeom>
          <a:ln w="19050">
            <a:solidFill>
              <a:srgbClr val="FFFFFF"/>
            </a:solidFill>
          </a:ln>
        </p:spPr>
        <p:txBody>
          <a:bodyPr vert="horz" lIns="9144" tIns="9144" rIns="9144" bIns="9144" rtlCol="0" anchor="ctr">
            <a:normAutofit/>
          </a:bodyPr>
          <a:lstStyle>
            <a:lvl1pPr algn="ctr" fontAlgn="auto">
              <a:spcBef>
                <a:spcPts val="0"/>
              </a:spcBef>
              <a:spcAft>
                <a:spcPts val="0"/>
              </a:spcAft>
              <a:defRPr sz="1650" smtClean="0">
                <a:solidFill>
                  <a:srgbClr val="FFFFFF"/>
                </a:solidFill>
                <a:latin typeface="+mn-lt"/>
                <a:cs typeface="+mn-cs"/>
              </a:defRPr>
            </a:lvl1pPr>
          </a:lstStyle>
          <a:p>
            <a:pPr>
              <a:defRPr/>
            </a:pPr>
            <a:fld id="{6622C59E-8FE7-4127-914A-D85143F7DB95}"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851" r:id="rId1"/>
    <p:sldLayoutId id="2147483852" r:id="rId2"/>
    <p:sldLayoutId id="2147483853" r:id="rId3"/>
    <p:sldLayoutId id="2147483845" r:id="rId4"/>
    <p:sldLayoutId id="2147483846" r:id="rId5"/>
    <p:sldLayoutId id="2147483847" r:id="rId6"/>
    <p:sldLayoutId id="2147483848" r:id="rId7"/>
    <p:sldLayoutId id="2147483854" r:id="rId8"/>
    <p:sldLayoutId id="2147483855" r:id="rId9"/>
    <p:sldLayoutId id="2147483849" r:id="rId10"/>
    <p:sldLayoutId id="2147483850" r:id="rId11"/>
  </p:sldLayoutIdLst>
  <p:txStyles>
    <p:titleStyle>
      <a:lvl1pPr algn="l" rtl="0" eaLnBrk="1" fontAlgn="base" hangingPunct="1">
        <a:spcBef>
          <a:spcPct val="0"/>
        </a:spcBef>
        <a:spcAft>
          <a:spcPct val="0"/>
        </a:spcAft>
        <a:defRPr sz="2800" kern="1200" cap="all">
          <a:solidFill>
            <a:schemeClr val="tx1"/>
          </a:solidFill>
          <a:latin typeface="+mj-lt"/>
          <a:ea typeface="+mj-ea"/>
          <a:cs typeface="+mj-cs"/>
        </a:defRPr>
      </a:lvl1pPr>
      <a:lvl2pPr algn="l" rtl="0" eaLnBrk="1" fontAlgn="base" hangingPunct="1">
        <a:spcBef>
          <a:spcPct val="0"/>
        </a:spcBef>
        <a:spcAft>
          <a:spcPct val="0"/>
        </a:spcAft>
        <a:defRPr sz="2800">
          <a:solidFill>
            <a:schemeClr val="tx1"/>
          </a:solidFill>
          <a:latin typeface="Franklin Gothic Medium" pitchFamily="34" charset="0"/>
        </a:defRPr>
      </a:lvl2pPr>
      <a:lvl3pPr algn="l" rtl="0" eaLnBrk="1" fontAlgn="base" hangingPunct="1">
        <a:spcBef>
          <a:spcPct val="0"/>
        </a:spcBef>
        <a:spcAft>
          <a:spcPct val="0"/>
        </a:spcAft>
        <a:defRPr sz="2800">
          <a:solidFill>
            <a:schemeClr val="tx1"/>
          </a:solidFill>
          <a:latin typeface="Franklin Gothic Medium" pitchFamily="34" charset="0"/>
        </a:defRPr>
      </a:lvl3pPr>
      <a:lvl4pPr algn="l" rtl="0" eaLnBrk="1" fontAlgn="base" hangingPunct="1">
        <a:spcBef>
          <a:spcPct val="0"/>
        </a:spcBef>
        <a:spcAft>
          <a:spcPct val="0"/>
        </a:spcAft>
        <a:defRPr sz="2800">
          <a:solidFill>
            <a:schemeClr val="tx1"/>
          </a:solidFill>
          <a:latin typeface="Franklin Gothic Medium" pitchFamily="34" charset="0"/>
        </a:defRPr>
      </a:lvl4pPr>
      <a:lvl5pPr algn="l" rtl="0" eaLnBrk="1" fontAlgn="base" hangingPunct="1">
        <a:spcBef>
          <a:spcPct val="0"/>
        </a:spcBef>
        <a:spcAft>
          <a:spcPct val="0"/>
        </a:spcAft>
        <a:defRPr sz="2800">
          <a:solidFill>
            <a:schemeClr val="tx1"/>
          </a:solidFill>
          <a:latin typeface="Franklin Gothic Medium" pitchFamily="34" charset="0"/>
        </a:defRPr>
      </a:lvl5pPr>
      <a:lvl6pPr marL="457200" algn="l" rtl="0" eaLnBrk="1" fontAlgn="base" hangingPunct="1">
        <a:spcBef>
          <a:spcPct val="0"/>
        </a:spcBef>
        <a:spcAft>
          <a:spcPct val="0"/>
        </a:spcAft>
        <a:defRPr sz="2800">
          <a:solidFill>
            <a:schemeClr val="tx1"/>
          </a:solidFill>
          <a:latin typeface="Franklin Gothic Medium" pitchFamily="34" charset="0"/>
        </a:defRPr>
      </a:lvl6pPr>
      <a:lvl7pPr marL="914400" algn="l" rtl="0" eaLnBrk="1" fontAlgn="base" hangingPunct="1">
        <a:spcBef>
          <a:spcPct val="0"/>
        </a:spcBef>
        <a:spcAft>
          <a:spcPct val="0"/>
        </a:spcAft>
        <a:defRPr sz="2800">
          <a:solidFill>
            <a:schemeClr val="tx1"/>
          </a:solidFill>
          <a:latin typeface="Franklin Gothic Medium" pitchFamily="34" charset="0"/>
        </a:defRPr>
      </a:lvl7pPr>
      <a:lvl8pPr marL="1371600" algn="l" rtl="0" eaLnBrk="1" fontAlgn="base" hangingPunct="1">
        <a:spcBef>
          <a:spcPct val="0"/>
        </a:spcBef>
        <a:spcAft>
          <a:spcPct val="0"/>
        </a:spcAft>
        <a:defRPr sz="2800">
          <a:solidFill>
            <a:schemeClr val="tx1"/>
          </a:solidFill>
          <a:latin typeface="Franklin Gothic Medium" pitchFamily="34" charset="0"/>
        </a:defRPr>
      </a:lvl8pPr>
      <a:lvl9pPr marL="1828800" algn="l" rtl="0" eaLnBrk="1" fontAlgn="base" hangingPunct="1">
        <a:spcBef>
          <a:spcPct val="0"/>
        </a:spcBef>
        <a:spcAft>
          <a:spcPct val="0"/>
        </a:spcAft>
        <a:defRPr sz="2800">
          <a:solidFill>
            <a:schemeClr val="tx1"/>
          </a:solidFill>
          <a:latin typeface="Franklin Gothic Medium" pitchFamily="34" charset="0"/>
        </a:defRPr>
      </a:lvl9pPr>
    </p:titleStyle>
    <p:bodyStyle>
      <a:lvl1pPr marL="342900" indent="-342900" algn="l" rtl="0" eaLnBrk="1" fontAlgn="base" hangingPunct="1">
        <a:spcBef>
          <a:spcPts val="800"/>
        </a:spcBef>
        <a:spcAft>
          <a:spcPct val="0"/>
        </a:spcAft>
        <a:buFont typeface="Arial" charset="0"/>
        <a:defRPr sz="1600" b="1" kern="1200">
          <a:solidFill>
            <a:schemeClr val="tx1"/>
          </a:solidFill>
          <a:latin typeface="+mn-lt"/>
          <a:ea typeface="+mn-ea"/>
          <a:cs typeface="+mn-cs"/>
        </a:defRPr>
      </a:lvl1pPr>
      <a:lvl2pPr marL="173038" indent="-173038" algn="l" rtl="0" eaLnBrk="1" fontAlgn="base" hangingPunct="1">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2pPr>
      <a:lvl3pPr marL="401638" indent="-163513" algn="l" rtl="0" eaLnBrk="1" fontAlgn="base" hangingPunct="1">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3pPr>
      <a:lvl4pPr marL="630238" indent="-163513" algn="l" rtl="0" eaLnBrk="1" fontAlgn="base" hangingPunct="1">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4pPr>
      <a:lvl5pPr marL="858838" indent="-173038" algn="l" rtl="0" eaLnBrk="1" fontAlgn="base" hangingPunct="1">
        <a:spcBef>
          <a:spcPts val="300"/>
        </a:spcBef>
        <a:spcAft>
          <a:spcPct val="0"/>
        </a:spcAft>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188"/>
            <a:ext cx="7315200" cy="984250"/>
          </a:xfrm>
        </p:spPr>
        <p:txBody>
          <a:bodyPr/>
          <a:lstStyle/>
          <a:p>
            <a:pPr fontAlgn="auto">
              <a:spcAft>
                <a:spcPts val="0"/>
              </a:spcAft>
              <a:defRPr/>
            </a:pPr>
            <a:r>
              <a:rPr lang="en-GB" dirty="0" smtClean="0"/>
              <a:t>Information engineering</a:t>
            </a:r>
            <a:endParaRPr lang="en-GB" dirty="0"/>
          </a:p>
        </p:txBody>
      </p:sp>
      <p:sp>
        <p:nvSpPr>
          <p:cNvPr id="3" name="Subtitle 2"/>
          <p:cNvSpPr>
            <a:spLocks noGrp="1"/>
          </p:cNvSpPr>
          <p:nvPr>
            <p:ph type="subTitle" idx="1"/>
          </p:nvPr>
        </p:nvSpPr>
        <p:spPr>
          <a:xfrm rot="10800000" flipV="1">
            <a:off x="1331640" y="3501008"/>
            <a:ext cx="6442075" cy="889000"/>
          </a:xfrm>
        </p:spPr>
        <p:txBody>
          <a:bodyPr rtlCol="0">
            <a:noAutofit/>
          </a:bodyPr>
          <a:lstStyle/>
          <a:p>
            <a:pPr algn="ctr" fontAlgn="auto">
              <a:spcAft>
                <a:spcPts val="0"/>
              </a:spcAft>
              <a:defRPr/>
            </a:pPr>
            <a:r>
              <a:rPr lang="en-US" altLang="en-US" sz="2800" dirty="0"/>
              <a:t>Access Input Masks and Validation rules</a:t>
            </a:r>
            <a:endParaRPr lang="en-GB"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2"/>
          <p:cNvSpPr>
            <a:spLocks noGrp="1" noChangeArrowheads="1"/>
          </p:cNvSpPr>
          <p:nvPr>
            <p:ph type="title"/>
          </p:nvPr>
        </p:nvSpPr>
        <p:spPr/>
        <p:txBody>
          <a:bodyPr/>
          <a:lstStyle/>
          <a:p>
            <a:pPr eaLnBrk="1" hangingPunct="1"/>
            <a:r>
              <a:rPr lang="en-US" altLang="en-US" smtClean="0"/>
              <a:t>Input Mask</a:t>
            </a:r>
          </a:p>
        </p:txBody>
      </p:sp>
      <p:sp>
        <p:nvSpPr>
          <p:cNvPr id="4101" name="Rectangle 3"/>
          <p:cNvSpPr>
            <a:spLocks noGrp="1" noChangeArrowheads="1"/>
          </p:cNvSpPr>
          <p:nvPr>
            <p:ph type="body" idx="1"/>
          </p:nvPr>
        </p:nvSpPr>
        <p:spPr/>
        <p:txBody>
          <a:bodyPr/>
          <a:lstStyle/>
          <a:p>
            <a:pPr eaLnBrk="1" hangingPunct="1">
              <a:lnSpc>
                <a:spcPct val="80000"/>
              </a:lnSpc>
              <a:buFont typeface="Courier New" panose="02070309020205020404" pitchFamily="49" charset="0"/>
              <a:buChar char="o"/>
            </a:pPr>
            <a:r>
              <a:rPr lang="en-US" altLang="en-US" sz="2000" b="0" dirty="0" smtClean="0"/>
              <a:t>An input mask is used in fields (in tables and queries) and in text boxes and combo boxes (in forms) to format data and provide some control over what values can be entered. </a:t>
            </a:r>
          </a:p>
          <a:p>
            <a:pPr eaLnBrk="1" hangingPunct="1">
              <a:lnSpc>
                <a:spcPct val="80000"/>
              </a:lnSpc>
              <a:buFont typeface="Courier New" panose="02070309020205020404" pitchFamily="49" charset="0"/>
              <a:buChar char="o"/>
            </a:pPr>
            <a:r>
              <a:rPr lang="en-US" altLang="en-US" sz="2000" b="0" dirty="0" smtClean="0"/>
              <a:t>An input mask consists of literal characters (such as spaces, dots, dashes, and parentheses) that separate blanks to fill in. </a:t>
            </a:r>
          </a:p>
          <a:p>
            <a:pPr eaLnBrk="1" hangingPunct="1">
              <a:lnSpc>
                <a:spcPct val="80000"/>
              </a:lnSpc>
              <a:buFont typeface="Courier New" panose="02070309020205020404" pitchFamily="49" charset="0"/>
              <a:buChar char="o"/>
            </a:pPr>
            <a:r>
              <a:rPr lang="en-US" altLang="en-US" sz="2000" b="0" dirty="0" smtClean="0"/>
              <a:t>The Input Mask property setting consists of literal characters along with special characters that determine the kind of value that can be entered into the blank in that position. </a:t>
            </a:r>
          </a:p>
          <a:p>
            <a:pPr eaLnBrk="1" hangingPunct="1">
              <a:lnSpc>
                <a:spcPct val="80000"/>
              </a:lnSpc>
              <a:buFont typeface="Courier New" panose="02070309020205020404" pitchFamily="49" charset="0"/>
              <a:buChar char="o"/>
            </a:pPr>
            <a:r>
              <a:rPr lang="en-US" altLang="en-US" sz="2000" b="0" dirty="0" smtClean="0"/>
              <a:t>Input masks are primarily used in Text and Date/Time fields, but can also be used in Number or Currency fields.</a:t>
            </a:r>
          </a:p>
          <a:p>
            <a:pPr eaLnBrk="1" hangingPunct="1">
              <a:lnSpc>
                <a:spcPct val="80000"/>
              </a:lnSpc>
              <a:buFont typeface="Courier New" panose="02070309020205020404" pitchFamily="49" charset="0"/>
              <a:buChar char="o"/>
            </a:pPr>
            <a:endParaRPr lang="en-US" altLang="en-US" sz="2000" b="0" dirty="0" smtClean="0"/>
          </a:p>
        </p:txBody>
      </p:sp>
    </p:spTree>
    <p:extLst>
      <p:ext uri="{BB962C8B-B14F-4D97-AF65-F5344CB8AC3E}">
        <p14:creationId xmlns:p14="http://schemas.microsoft.com/office/powerpoint/2010/main" val="2144204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p:txBody>
          <a:bodyPr/>
          <a:lstStyle/>
          <a:p>
            <a:pPr eaLnBrk="1" hangingPunct="1"/>
            <a:r>
              <a:rPr lang="en-US" altLang="en-US" smtClean="0"/>
              <a:t>Input Mask Characters</a:t>
            </a:r>
          </a:p>
        </p:txBody>
      </p:sp>
      <p:sp>
        <p:nvSpPr>
          <p:cNvPr id="5125" name="Rectangle 3"/>
          <p:cNvSpPr>
            <a:spLocks noGrp="1" noChangeArrowheads="1"/>
          </p:cNvSpPr>
          <p:nvPr>
            <p:ph type="body" idx="1"/>
          </p:nvPr>
        </p:nvSpPr>
        <p:spPr>
          <a:xfrm>
            <a:off x="971600" y="1052736"/>
            <a:ext cx="7521575" cy="3579812"/>
          </a:xfrm>
        </p:spPr>
        <p:txBody>
          <a:bodyPr/>
          <a:lstStyle/>
          <a:p>
            <a:pPr eaLnBrk="1" hangingPunct="1"/>
            <a:r>
              <a:rPr lang="en-US" altLang="en-US" sz="1800" b="1" dirty="0" smtClean="0"/>
              <a:t>Character	Description</a:t>
            </a:r>
            <a:endParaRPr lang="en-US" altLang="en-US" sz="1800" dirty="0" smtClean="0"/>
          </a:p>
          <a:p>
            <a:pPr eaLnBrk="1" hangingPunct="1"/>
            <a:r>
              <a:rPr lang="en-US" altLang="en-US" sz="1800" dirty="0" smtClean="0"/>
              <a:t>0		Digit (0 through 9, entry required; plus [+] and minus 		[-] signs not allowed).</a:t>
            </a:r>
          </a:p>
          <a:p>
            <a:pPr eaLnBrk="1" hangingPunct="1"/>
            <a:r>
              <a:rPr lang="en-US" altLang="en-US" sz="1800" dirty="0" smtClean="0"/>
              <a:t>9		Digit or space (entry not required; plus and minus 		signs not allowed).</a:t>
            </a:r>
          </a:p>
          <a:p>
            <a:pPr eaLnBrk="1" hangingPunct="1"/>
            <a:r>
              <a:rPr lang="en-US" altLang="en-US" sz="1800" dirty="0" smtClean="0"/>
              <a:t>#		Digit or space (entry not required; blank positions 		converted to spaces, plus and minus signs allowed).</a:t>
            </a:r>
          </a:p>
          <a:p>
            <a:pPr eaLnBrk="1" hangingPunct="1"/>
            <a:r>
              <a:rPr lang="en-US" altLang="en-US" sz="1800" dirty="0" smtClean="0"/>
              <a:t>L		Letter (A through Z, entry required).</a:t>
            </a:r>
          </a:p>
          <a:p>
            <a:pPr eaLnBrk="1" hangingPunct="1"/>
            <a:r>
              <a:rPr lang="en-US" altLang="en-US" sz="1800" dirty="0" smtClean="0"/>
              <a:t>?		Letter (A through Z, entry optional).</a:t>
            </a:r>
          </a:p>
          <a:p>
            <a:pPr eaLnBrk="1" hangingPunct="1"/>
            <a:r>
              <a:rPr lang="en-US" altLang="en-US" sz="1800" dirty="0" smtClean="0"/>
              <a:t>A		Letter or digit (entry required).</a:t>
            </a:r>
          </a:p>
          <a:p>
            <a:pPr eaLnBrk="1" hangingPunct="1"/>
            <a:r>
              <a:rPr lang="en-US" altLang="en-US" sz="1800" dirty="0" smtClean="0"/>
              <a:t>a		Letter or digit (entry optional).</a:t>
            </a:r>
          </a:p>
          <a:p>
            <a:pPr eaLnBrk="1" hangingPunct="1"/>
            <a:r>
              <a:rPr lang="en-US" altLang="en-US" sz="1800" dirty="0" smtClean="0"/>
              <a:t>&amp;		Any character or a space (entry required).</a:t>
            </a:r>
          </a:p>
          <a:p>
            <a:pPr eaLnBrk="1" hangingPunct="1"/>
            <a:r>
              <a:rPr lang="en-US" altLang="en-US" sz="1800" dirty="0" smtClean="0"/>
              <a:t>C		Any character or a space (entry optional).</a:t>
            </a:r>
          </a:p>
          <a:p>
            <a:pPr eaLnBrk="1" hangingPunct="1"/>
            <a:endParaRPr lang="en-US" altLang="en-US" sz="1800" dirty="0" smtClean="0"/>
          </a:p>
        </p:txBody>
      </p:sp>
    </p:spTree>
    <p:extLst>
      <p:ext uri="{BB962C8B-B14F-4D97-AF65-F5344CB8AC3E}">
        <p14:creationId xmlns:p14="http://schemas.microsoft.com/office/powerpoint/2010/main" val="1817005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2"/>
          <p:cNvSpPr>
            <a:spLocks noGrp="1" noChangeArrowheads="1"/>
          </p:cNvSpPr>
          <p:nvPr>
            <p:ph type="title"/>
          </p:nvPr>
        </p:nvSpPr>
        <p:spPr/>
        <p:txBody>
          <a:bodyPr/>
          <a:lstStyle/>
          <a:p>
            <a:pPr eaLnBrk="1" hangingPunct="1"/>
            <a:r>
              <a:rPr lang="en-US" altLang="en-US" smtClean="0"/>
              <a:t>Input Mask Characters</a:t>
            </a:r>
          </a:p>
        </p:txBody>
      </p:sp>
      <p:sp>
        <p:nvSpPr>
          <p:cNvPr id="6149" name="Rectangle 3"/>
          <p:cNvSpPr>
            <a:spLocks noGrp="1" noChangeArrowheads="1"/>
          </p:cNvSpPr>
          <p:nvPr>
            <p:ph type="body" idx="1"/>
          </p:nvPr>
        </p:nvSpPr>
        <p:spPr/>
        <p:txBody>
          <a:bodyPr/>
          <a:lstStyle/>
          <a:p>
            <a:pPr eaLnBrk="1" hangingPunct="1"/>
            <a:r>
              <a:rPr lang="en-US" altLang="en-US" sz="1600" b="1" dirty="0" smtClean="0"/>
              <a:t>Character	  Description</a:t>
            </a:r>
            <a:endParaRPr lang="en-US" altLang="en-US" sz="1600" dirty="0" smtClean="0"/>
          </a:p>
          <a:p>
            <a:pPr eaLnBrk="1" hangingPunct="1"/>
            <a:r>
              <a:rPr lang="en-US" altLang="en-US" sz="1600" dirty="0" smtClean="0"/>
              <a:t>.  ,  :  ;  -  /	Decimal placeholder and thousands, date, and time 			separators. (The actual character used depends on the 			regional settings specified by double-clicking Regional 			Settings in the Windows Control Panel.)</a:t>
            </a:r>
          </a:p>
          <a:p>
            <a:pPr eaLnBrk="1" hangingPunct="1"/>
            <a:r>
              <a:rPr lang="en-US" altLang="en-US" sz="1600" dirty="0" smtClean="0"/>
              <a:t>&lt;		Causes all characters that follow to be converted to 			lowercase.</a:t>
            </a:r>
          </a:p>
          <a:p>
            <a:pPr eaLnBrk="1" hangingPunct="1"/>
            <a:r>
              <a:rPr lang="en-US" altLang="en-US" sz="1600" dirty="0" smtClean="0"/>
              <a:t>&gt;		Causes all characters that follow to be converted to 			uppercase.</a:t>
            </a:r>
          </a:p>
          <a:p>
            <a:pPr marL="895350" indent="-895350" eaLnBrk="1" hangingPunct="1"/>
            <a:r>
              <a:rPr lang="en-US" altLang="en-US" sz="1600" dirty="0" smtClean="0"/>
              <a:t>!		Causes the input mask to display from right to left,  rather than from left to right. Characters typed into the mask  always fill it from left to right. You can include the exclamation  point anywhere in the input mask.</a:t>
            </a:r>
          </a:p>
          <a:p>
            <a:pPr eaLnBrk="1" hangingPunct="1"/>
            <a:endParaRPr lang="en-US" altLang="en-US" sz="1600" dirty="0" smtClean="0"/>
          </a:p>
        </p:txBody>
      </p:sp>
    </p:spTree>
    <p:extLst>
      <p:ext uri="{BB962C8B-B14F-4D97-AF65-F5344CB8AC3E}">
        <p14:creationId xmlns:p14="http://schemas.microsoft.com/office/powerpoint/2010/main" val="14884600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2"/>
          <p:cNvSpPr>
            <a:spLocks noGrp="1" noChangeArrowheads="1"/>
          </p:cNvSpPr>
          <p:nvPr>
            <p:ph type="title"/>
          </p:nvPr>
        </p:nvSpPr>
        <p:spPr/>
        <p:txBody>
          <a:bodyPr/>
          <a:lstStyle/>
          <a:p>
            <a:pPr eaLnBrk="1" hangingPunct="1"/>
            <a:r>
              <a:rPr lang="en-US" altLang="en-US" smtClean="0"/>
              <a:t>Input Mask Characters</a:t>
            </a:r>
          </a:p>
        </p:txBody>
      </p:sp>
      <p:sp>
        <p:nvSpPr>
          <p:cNvPr id="7173" name="Rectangle 3"/>
          <p:cNvSpPr>
            <a:spLocks noGrp="1" noChangeArrowheads="1"/>
          </p:cNvSpPr>
          <p:nvPr>
            <p:ph type="body" idx="1"/>
          </p:nvPr>
        </p:nvSpPr>
        <p:spPr/>
        <p:txBody>
          <a:bodyPr/>
          <a:lstStyle/>
          <a:p>
            <a:pPr eaLnBrk="1" hangingPunct="1"/>
            <a:r>
              <a:rPr lang="en-US" altLang="en-US" sz="2000" b="1" dirty="0" smtClean="0"/>
              <a:t>Character	Description</a:t>
            </a:r>
          </a:p>
          <a:p>
            <a:pPr marL="1255713" indent="-1255713" eaLnBrk="1" hangingPunct="1"/>
            <a:r>
              <a:rPr lang="en-US" altLang="en-US" sz="2000" dirty="0" smtClean="0"/>
              <a:t>\		Causes the character that follows to be displayed 	as a literal character. Used to display any of the 		characters listed in this table as literal characters 		(for example, \A is displayed as just A).</a:t>
            </a:r>
          </a:p>
          <a:p>
            <a:pPr marL="1792288" indent="-1792288" eaLnBrk="1" hangingPunct="1"/>
            <a:r>
              <a:rPr lang="en-US" altLang="en-US" sz="2000" dirty="0" smtClean="0"/>
              <a:t>Password	Setting the </a:t>
            </a:r>
            <a:r>
              <a:rPr lang="en-US" altLang="en-US" sz="2000" dirty="0" err="1" smtClean="0"/>
              <a:t>InputMask</a:t>
            </a:r>
            <a:r>
              <a:rPr lang="en-US" altLang="en-US" sz="2000" dirty="0" smtClean="0"/>
              <a:t> property to the word 		Password creates a password entry text box. Any 		character typed in the text box is stored as the 		character but is 	displayed as an asterisk (*).</a:t>
            </a:r>
          </a:p>
          <a:p>
            <a:pPr eaLnBrk="1" hangingPunct="1"/>
            <a:endParaRPr lang="en-US" altLang="en-US" sz="2000" b="1" dirty="0" smtClean="0"/>
          </a:p>
        </p:txBody>
      </p:sp>
    </p:spTree>
    <p:extLst>
      <p:ext uri="{BB962C8B-B14F-4D97-AF65-F5344CB8AC3E}">
        <p14:creationId xmlns:p14="http://schemas.microsoft.com/office/powerpoint/2010/main" val="38369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2"/>
          <p:cNvSpPr>
            <a:spLocks noGrp="1" noChangeArrowheads="1"/>
          </p:cNvSpPr>
          <p:nvPr>
            <p:ph type="title"/>
          </p:nvPr>
        </p:nvSpPr>
        <p:spPr/>
        <p:txBody>
          <a:bodyPr/>
          <a:lstStyle/>
          <a:p>
            <a:pPr eaLnBrk="1" hangingPunct="1"/>
            <a:r>
              <a:rPr lang="en-US" altLang="en-US" smtClean="0"/>
              <a:t>Example of Input Masks</a:t>
            </a:r>
          </a:p>
        </p:txBody>
      </p:sp>
      <p:sp>
        <p:nvSpPr>
          <p:cNvPr id="8197" name="Rectangle 3"/>
          <p:cNvSpPr>
            <a:spLocks noGrp="1" noChangeArrowheads="1"/>
          </p:cNvSpPr>
          <p:nvPr>
            <p:ph type="body" idx="1"/>
          </p:nvPr>
        </p:nvSpPr>
        <p:spPr/>
        <p:txBody>
          <a:bodyPr/>
          <a:lstStyle/>
          <a:p>
            <a:pPr eaLnBrk="1" hangingPunct="1">
              <a:lnSpc>
                <a:spcPct val="80000"/>
              </a:lnSpc>
            </a:pPr>
            <a:r>
              <a:rPr lang="en-US" altLang="en-US" sz="2000" b="1" dirty="0" smtClean="0"/>
              <a:t>Input mask definition		Examples of values</a:t>
            </a:r>
          </a:p>
          <a:p>
            <a:pPr eaLnBrk="1" hangingPunct="1">
              <a:lnSpc>
                <a:spcPct val="80000"/>
              </a:lnSpc>
            </a:pPr>
            <a:r>
              <a:rPr lang="en-US" altLang="en-US" sz="2000" dirty="0" smtClean="0"/>
              <a:t>(000) 000-0000			(206) 555-0248</a:t>
            </a:r>
          </a:p>
          <a:p>
            <a:pPr eaLnBrk="1" hangingPunct="1">
              <a:lnSpc>
                <a:spcPct val="80000"/>
              </a:lnSpc>
            </a:pPr>
            <a:r>
              <a:rPr lang="en-US" altLang="en-US" sz="2000" dirty="0" smtClean="0"/>
              <a:t>(999) 999-9999!		(206) 555-0248</a:t>
            </a:r>
          </a:p>
          <a:p>
            <a:pPr eaLnBrk="1" hangingPunct="1">
              <a:lnSpc>
                <a:spcPct val="80000"/>
              </a:lnSpc>
              <a:buFont typeface="Wingdings" pitchFamily="2" charset="2"/>
              <a:buNone/>
            </a:pPr>
            <a:r>
              <a:rPr lang="en-US" altLang="en-US" sz="2000" dirty="0" smtClean="0"/>
              <a:t>					(   ) 555-0248</a:t>
            </a:r>
          </a:p>
          <a:p>
            <a:pPr eaLnBrk="1" hangingPunct="1">
              <a:lnSpc>
                <a:spcPct val="80000"/>
              </a:lnSpc>
            </a:pPr>
            <a:r>
              <a:rPr lang="en-US" altLang="en-US" sz="2000" dirty="0" smtClean="0"/>
              <a:t>(000) AAA-AAAA			(206) 555-TELE</a:t>
            </a:r>
          </a:p>
          <a:p>
            <a:pPr eaLnBrk="1" hangingPunct="1">
              <a:lnSpc>
                <a:spcPct val="80000"/>
              </a:lnSpc>
            </a:pPr>
            <a:r>
              <a:rPr lang="en-US" altLang="en-US" sz="2000" dirty="0" smtClean="0"/>
              <a:t>#999				-20</a:t>
            </a:r>
          </a:p>
          <a:p>
            <a:pPr lvl="2" eaLnBrk="1" hangingPunct="1">
              <a:lnSpc>
                <a:spcPct val="80000"/>
              </a:lnSpc>
              <a:buFont typeface="Wingdings" pitchFamily="2" charset="2"/>
              <a:buNone/>
            </a:pPr>
            <a:r>
              <a:rPr lang="en-US" altLang="en-US" sz="1400" dirty="0" smtClean="0"/>
              <a:t>					2000</a:t>
            </a:r>
          </a:p>
          <a:p>
            <a:pPr eaLnBrk="1" hangingPunct="1">
              <a:lnSpc>
                <a:spcPct val="80000"/>
              </a:lnSpc>
            </a:pPr>
            <a:r>
              <a:rPr lang="en-US" altLang="en-US" sz="2000" dirty="0" smtClean="0"/>
              <a:t>&gt;L????L?000L0			GREENGR339M3</a:t>
            </a:r>
          </a:p>
          <a:p>
            <a:pPr lvl="1" eaLnBrk="1" hangingPunct="1">
              <a:lnSpc>
                <a:spcPct val="80000"/>
              </a:lnSpc>
              <a:buFont typeface="Wingdings" pitchFamily="2" charset="2"/>
              <a:buNone/>
            </a:pPr>
            <a:r>
              <a:rPr lang="en-US" altLang="en-US" dirty="0" smtClean="0"/>
              <a:t>					MAY  R 452B7</a:t>
            </a:r>
          </a:p>
          <a:p>
            <a:pPr eaLnBrk="1" hangingPunct="1">
              <a:lnSpc>
                <a:spcPct val="80000"/>
              </a:lnSpc>
            </a:pPr>
            <a:r>
              <a:rPr lang="en-US" altLang="en-US" sz="2000" dirty="0" smtClean="0"/>
              <a:t>&gt;L0L 0L0			T2F 8M4</a:t>
            </a:r>
          </a:p>
          <a:p>
            <a:pPr eaLnBrk="1" hangingPunct="1">
              <a:lnSpc>
                <a:spcPct val="80000"/>
              </a:lnSpc>
            </a:pPr>
            <a:r>
              <a:rPr lang="en-US" altLang="en-US" sz="2000" dirty="0" smtClean="0"/>
              <a:t>00000-9999			98115-98115-3007</a:t>
            </a:r>
          </a:p>
        </p:txBody>
      </p:sp>
    </p:spTree>
    <p:extLst>
      <p:ext uri="{BB962C8B-B14F-4D97-AF65-F5344CB8AC3E}">
        <p14:creationId xmlns:p14="http://schemas.microsoft.com/office/powerpoint/2010/main" val="2539079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2"/>
          <p:cNvSpPr>
            <a:spLocks noGrp="1" noChangeArrowheads="1"/>
          </p:cNvSpPr>
          <p:nvPr>
            <p:ph type="title"/>
          </p:nvPr>
        </p:nvSpPr>
        <p:spPr/>
        <p:txBody>
          <a:bodyPr/>
          <a:lstStyle/>
          <a:p>
            <a:pPr eaLnBrk="1" hangingPunct="1"/>
            <a:r>
              <a:rPr lang="en-US" altLang="en-US" smtClean="0"/>
              <a:t>Examples of Input Masks</a:t>
            </a:r>
          </a:p>
        </p:txBody>
      </p:sp>
      <p:sp>
        <p:nvSpPr>
          <p:cNvPr id="9221" name="Rectangle 3"/>
          <p:cNvSpPr>
            <a:spLocks noGrp="1" noChangeArrowheads="1"/>
          </p:cNvSpPr>
          <p:nvPr>
            <p:ph type="body" idx="1"/>
          </p:nvPr>
        </p:nvSpPr>
        <p:spPr/>
        <p:txBody>
          <a:bodyPr/>
          <a:lstStyle/>
          <a:p>
            <a:pPr eaLnBrk="1" hangingPunct="1"/>
            <a:r>
              <a:rPr lang="en-US" altLang="en-US" sz="2400" dirty="0" smtClean="0"/>
              <a:t>&gt;L&lt;??????????????		Maria</a:t>
            </a:r>
          </a:p>
          <a:p>
            <a:pPr eaLnBrk="1" hangingPunct="1">
              <a:buFont typeface="Wingdings" pitchFamily="2" charset="2"/>
              <a:buNone/>
            </a:pPr>
            <a:r>
              <a:rPr lang="en-US" altLang="en-US" sz="2400" dirty="0" smtClean="0"/>
              <a:t>					Pierre</a:t>
            </a:r>
          </a:p>
          <a:p>
            <a:pPr eaLnBrk="1" hangingPunct="1"/>
            <a:r>
              <a:rPr lang="en-US" altLang="en-US" sz="2400" dirty="0" smtClean="0"/>
              <a:t>ISBN 0-&amp;&amp;&amp;&amp;&amp;&amp;&amp;&amp;&amp;-0	ISBN 1-55615-507-7</a:t>
            </a:r>
          </a:p>
          <a:p>
            <a:pPr lvl="3" eaLnBrk="1" hangingPunct="1">
              <a:buFontTx/>
              <a:buNone/>
            </a:pPr>
            <a:r>
              <a:rPr lang="en-US" altLang="en-US" sz="1600" dirty="0" smtClean="0"/>
              <a:t>					</a:t>
            </a:r>
            <a:r>
              <a:rPr lang="en-US" altLang="en-US" sz="1800" dirty="0" smtClean="0"/>
              <a:t>ISBN 0-13-964262-5</a:t>
            </a:r>
            <a:endParaRPr lang="en-US" altLang="en-US" sz="1600" dirty="0" smtClean="0"/>
          </a:p>
          <a:p>
            <a:pPr eaLnBrk="1" hangingPunct="1"/>
            <a:r>
              <a:rPr lang="en-US" altLang="en-US" sz="2400" dirty="0" smtClean="0"/>
              <a:t>&gt;LL00000-0000		DB51392-0493</a:t>
            </a:r>
          </a:p>
          <a:p>
            <a:pPr eaLnBrk="1" hangingPunct="1"/>
            <a:endParaRPr lang="en-US" altLang="en-US" sz="2400" dirty="0" smtClean="0"/>
          </a:p>
          <a:p>
            <a:pPr eaLnBrk="1" hangingPunct="1"/>
            <a:endParaRPr lang="en-US" altLang="en-US" sz="2400" dirty="0" smtClean="0"/>
          </a:p>
        </p:txBody>
      </p:sp>
    </p:spTree>
    <p:extLst>
      <p:ext uri="{BB962C8B-B14F-4D97-AF65-F5344CB8AC3E}">
        <p14:creationId xmlns:p14="http://schemas.microsoft.com/office/powerpoint/2010/main" val="3201899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altLang="en-US" smtClean="0"/>
              <a:t>Sample Format rules</a:t>
            </a:r>
          </a:p>
        </p:txBody>
      </p:sp>
      <p:sp>
        <p:nvSpPr>
          <p:cNvPr id="10243" name="Content Placeholder 2"/>
          <p:cNvSpPr>
            <a:spLocks noGrp="1"/>
          </p:cNvSpPr>
          <p:nvPr>
            <p:ph idx="1"/>
          </p:nvPr>
        </p:nvSpPr>
        <p:spPr/>
        <p:txBody>
          <a:bodyPr/>
          <a:lstStyle/>
          <a:p>
            <a:r>
              <a:rPr lang="en-GB" altLang="en-US" sz="2000" dirty="0" smtClean="0"/>
              <a:t>Symbol Description</a:t>
            </a:r>
          </a:p>
          <a:p>
            <a:r>
              <a:rPr lang="en-GB" altLang="en-US" sz="2000" dirty="0" smtClean="0"/>
              <a:t>@Text character (either a character or a space) is required.</a:t>
            </a:r>
          </a:p>
          <a:p>
            <a:r>
              <a:rPr lang="en-GB" altLang="en-US" sz="2000" dirty="0" smtClean="0"/>
              <a:t>&amp;Text character is not required.</a:t>
            </a:r>
          </a:p>
          <a:p>
            <a:r>
              <a:rPr lang="en-GB" altLang="en-US" sz="2000" dirty="0" smtClean="0"/>
              <a:t>&lt;Force all characters to lowercase.</a:t>
            </a:r>
          </a:p>
          <a:p>
            <a:r>
              <a:rPr lang="en-GB" altLang="en-US" sz="2000" dirty="0" smtClean="0"/>
              <a:t>&gt;Force all characters to uppercase</a:t>
            </a:r>
          </a:p>
        </p:txBody>
      </p:sp>
    </p:spTree>
    <p:extLst>
      <p:ext uri="{BB962C8B-B14F-4D97-AF65-F5344CB8AC3E}">
        <p14:creationId xmlns:p14="http://schemas.microsoft.com/office/powerpoint/2010/main" val="3023969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2"/>
          <p:cNvSpPr>
            <a:spLocks noGrp="1" noChangeArrowheads="1"/>
          </p:cNvSpPr>
          <p:nvPr>
            <p:ph type="title"/>
          </p:nvPr>
        </p:nvSpPr>
        <p:spPr/>
        <p:txBody>
          <a:bodyPr/>
          <a:lstStyle/>
          <a:p>
            <a:pPr eaLnBrk="1" hangingPunct="1"/>
            <a:r>
              <a:rPr lang="en-GB" altLang="en-US" smtClean="0"/>
              <a:t>Example</a:t>
            </a:r>
          </a:p>
        </p:txBody>
      </p:sp>
      <p:pic>
        <p:nvPicPr>
          <p:cNvPr id="11269"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3526" t="17162" r="39906" b="41118"/>
          <a:stretch>
            <a:fillRect/>
          </a:stretch>
        </p:blipFill>
        <p:spPr>
          <a:xfrm>
            <a:off x="1258888" y="2133600"/>
            <a:ext cx="6624637" cy="3024188"/>
          </a:xfrm>
        </p:spPr>
      </p:pic>
      <p:sp>
        <p:nvSpPr>
          <p:cNvPr id="11270" name="Oval 4"/>
          <p:cNvSpPr>
            <a:spLocks noChangeArrowheads="1"/>
          </p:cNvSpPr>
          <p:nvPr/>
        </p:nvSpPr>
        <p:spPr bwMode="auto">
          <a:xfrm>
            <a:off x="1763713" y="3357563"/>
            <a:ext cx="2447925" cy="1223962"/>
          </a:xfrm>
          <a:prstGeom prst="ellipse">
            <a:avLst/>
          </a:prstGeom>
          <a:noFill/>
          <a:ln w="9525">
            <a:solidFill>
              <a:srgbClr val="8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p>
        </p:txBody>
      </p:sp>
      <p:sp>
        <p:nvSpPr>
          <p:cNvPr id="11271" name="Line 5"/>
          <p:cNvSpPr>
            <a:spLocks noChangeShapeType="1"/>
          </p:cNvSpPr>
          <p:nvPr/>
        </p:nvSpPr>
        <p:spPr bwMode="auto">
          <a:xfrm flipV="1">
            <a:off x="468313" y="2924175"/>
            <a:ext cx="2232025" cy="576263"/>
          </a:xfrm>
          <a:prstGeom prst="line">
            <a:avLst/>
          </a:prstGeom>
          <a:noFill/>
          <a:ln w="15875">
            <a:solidFill>
              <a:srgbClr val="008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1272" name="Line 6"/>
          <p:cNvSpPr>
            <a:spLocks noChangeShapeType="1"/>
          </p:cNvSpPr>
          <p:nvPr/>
        </p:nvSpPr>
        <p:spPr bwMode="auto">
          <a:xfrm flipH="1" flipV="1">
            <a:off x="5148263" y="3860800"/>
            <a:ext cx="1295400" cy="1655763"/>
          </a:xfrm>
          <a:prstGeom prst="line">
            <a:avLst/>
          </a:prstGeom>
          <a:noFill/>
          <a:ln w="19050">
            <a:solidFill>
              <a:srgbClr val="80008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1273" name="Text Box 7"/>
          <p:cNvSpPr txBox="1">
            <a:spLocks noChangeArrowheads="1"/>
          </p:cNvSpPr>
          <p:nvPr/>
        </p:nvSpPr>
        <p:spPr bwMode="auto">
          <a:xfrm>
            <a:off x="6208713" y="5537200"/>
            <a:ext cx="2470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a:t>Press the event button</a:t>
            </a:r>
          </a:p>
        </p:txBody>
      </p:sp>
    </p:spTree>
    <p:extLst>
      <p:ext uri="{BB962C8B-B14F-4D97-AF65-F5344CB8AC3E}">
        <p14:creationId xmlns:p14="http://schemas.microsoft.com/office/powerpoint/2010/main" val="3566566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2"/>
          <p:cNvSpPr>
            <a:spLocks noGrp="1" noChangeArrowheads="1"/>
          </p:cNvSpPr>
          <p:nvPr>
            <p:ph type="title"/>
          </p:nvPr>
        </p:nvSpPr>
        <p:spPr/>
        <p:txBody>
          <a:bodyPr/>
          <a:lstStyle/>
          <a:p>
            <a:pPr eaLnBrk="1" hangingPunct="1"/>
            <a:r>
              <a:rPr lang="en-GB" altLang="en-US" b="1" smtClean="0"/>
              <a:t>Validation Rules</a:t>
            </a:r>
          </a:p>
        </p:txBody>
      </p:sp>
      <p:sp>
        <p:nvSpPr>
          <p:cNvPr id="12293" name="Rectangle 3"/>
          <p:cNvSpPr>
            <a:spLocks noGrp="1" noChangeArrowheads="1"/>
          </p:cNvSpPr>
          <p:nvPr>
            <p:ph type="body" idx="1"/>
          </p:nvPr>
        </p:nvSpPr>
        <p:spPr/>
        <p:txBody>
          <a:bodyPr/>
          <a:lstStyle/>
          <a:p>
            <a:pPr eaLnBrk="1" hangingPunct="1"/>
            <a:r>
              <a:rPr lang="en-GB" altLang="en-US" sz="2000" b="1" dirty="0" err="1" smtClean="0"/>
              <a:t>ValidationRule</a:t>
            </a:r>
            <a:r>
              <a:rPr lang="en-GB" altLang="en-US" sz="2000" b="1" dirty="0" smtClean="0"/>
              <a:t> </a:t>
            </a:r>
            <a:r>
              <a:rPr lang="en-GB" altLang="en-US" sz="2000" b="1" dirty="0" err="1" smtClean="0"/>
              <a:t>SettingValidationTextsetting</a:t>
            </a:r>
            <a:endParaRPr lang="en-GB" altLang="en-US" sz="2000" b="1" dirty="0" smtClean="0"/>
          </a:p>
          <a:p>
            <a:pPr eaLnBrk="1" hangingPunct="1"/>
            <a:r>
              <a:rPr lang="en-GB" altLang="en-US" sz="2000" dirty="0" smtClean="0"/>
              <a:t>&lt;&gt;0			  Please enter a nonzero value</a:t>
            </a:r>
          </a:p>
          <a:p>
            <a:pPr eaLnBrk="1" hangingPunct="1"/>
            <a:r>
              <a:rPr lang="en-GB" altLang="en-US" sz="2000" dirty="0" smtClean="0"/>
              <a:t>.0 or &gt;100		  Value must be either 0 or over 100.</a:t>
            </a:r>
          </a:p>
          <a:p>
            <a:pPr eaLnBrk="1" hangingPunct="1"/>
            <a:r>
              <a:rPr lang="en-GB" altLang="en-US" sz="2000" dirty="0" smtClean="0"/>
              <a:t>&lt;#1/1/2000#	  	Enter a date before 2000.</a:t>
            </a:r>
          </a:p>
          <a:p>
            <a:pPr eaLnBrk="1" hangingPunct="1"/>
            <a:r>
              <a:rPr lang="en-GB" altLang="en-US" sz="2000" dirty="0" smtClean="0"/>
              <a:t>&gt;=#1/1/2000#     and &lt;#1/1/2001#  Date must be in 2000.</a:t>
            </a:r>
          </a:p>
          <a:p>
            <a:pPr eaLnBrk="1" hangingPunct="1"/>
            <a:r>
              <a:rPr lang="en-GB" altLang="en-US" sz="2000" dirty="0" err="1" smtClean="0"/>
              <a:t>StrComp</a:t>
            </a:r>
            <a:r>
              <a:rPr lang="en-GB" altLang="en-US" sz="2000" dirty="0" smtClean="0"/>
              <a:t>(</a:t>
            </a:r>
            <a:r>
              <a:rPr lang="en-GB" altLang="en-US" sz="2000" dirty="0" err="1" smtClean="0"/>
              <a:t>UCase</a:t>
            </a:r>
            <a:r>
              <a:rPr lang="en-GB" altLang="en-US" sz="2000" dirty="0" smtClean="0"/>
              <a:t>([</a:t>
            </a:r>
            <a:r>
              <a:rPr lang="en-GB" altLang="en-US" sz="2000" dirty="0" err="1" smtClean="0"/>
              <a:t>LastName</a:t>
            </a:r>
            <a:r>
              <a:rPr lang="en-GB" altLang="en-US" sz="2000" dirty="0" smtClean="0"/>
              <a:t>]),[</a:t>
            </a:r>
            <a:r>
              <a:rPr lang="en-GB" altLang="en-US" sz="2000" dirty="0" err="1" smtClean="0"/>
              <a:t>LastName</a:t>
            </a:r>
            <a:r>
              <a:rPr lang="en-GB" altLang="en-US" sz="2000" dirty="0" smtClean="0"/>
              <a:t>],0) = 0    </a:t>
            </a:r>
          </a:p>
          <a:p>
            <a:pPr eaLnBrk="1" hangingPunct="1">
              <a:buFont typeface="Wingdings" pitchFamily="2" charset="2"/>
              <a:buNone/>
            </a:pPr>
            <a:r>
              <a:rPr lang="en-GB" altLang="en-US" sz="2000" dirty="0" smtClean="0"/>
              <a:t> Data in the </a:t>
            </a:r>
            <a:r>
              <a:rPr lang="en-GB" altLang="en-US" sz="2000" dirty="0" err="1" smtClean="0"/>
              <a:t>LastName</a:t>
            </a:r>
            <a:r>
              <a:rPr lang="en-GB" altLang="en-US" sz="2000" dirty="0" smtClean="0"/>
              <a:t> field must be uppercase.</a:t>
            </a:r>
          </a:p>
        </p:txBody>
      </p:sp>
    </p:spTree>
    <p:extLst>
      <p:ext uri="{BB962C8B-B14F-4D97-AF65-F5344CB8AC3E}">
        <p14:creationId xmlns:p14="http://schemas.microsoft.com/office/powerpoint/2010/main" val="3173263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2"/>
          <p:cNvSpPr>
            <a:spLocks noGrp="1" noChangeArrowheads="1"/>
          </p:cNvSpPr>
          <p:nvPr>
            <p:ph type="title"/>
          </p:nvPr>
        </p:nvSpPr>
        <p:spPr/>
        <p:txBody>
          <a:bodyPr/>
          <a:lstStyle/>
          <a:p>
            <a:pPr eaLnBrk="1" hangingPunct="1"/>
            <a:r>
              <a:rPr lang="en-GB" altLang="en-US" smtClean="0"/>
              <a:t>Example</a:t>
            </a:r>
          </a:p>
        </p:txBody>
      </p:sp>
      <p:pic>
        <p:nvPicPr>
          <p:cNvPr id="13317"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3491" t="16364" r="40509" b="42291"/>
          <a:stretch>
            <a:fillRect/>
          </a:stretch>
        </p:blipFill>
        <p:spPr>
          <a:xfrm>
            <a:off x="1042988" y="1985963"/>
            <a:ext cx="7273925" cy="3530600"/>
          </a:xfrm>
        </p:spPr>
      </p:pic>
      <p:sp>
        <p:nvSpPr>
          <p:cNvPr id="13318" name="Oval 4"/>
          <p:cNvSpPr>
            <a:spLocks noChangeArrowheads="1"/>
          </p:cNvSpPr>
          <p:nvPr/>
        </p:nvSpPr>
        <p:spPr bwMode="auto">
          <a:xfrm>
            <a:off x="2411413" y="4149725"/>
            <a:ext cx="3384550" cy="863600"/>
          </a:xfrm>
          <a:prstGeom prst="ellipse">
            <a:avLst/>
          </a:prstGeom>
          <a:noFill/>
          <a:ln w="19050">
            <a:solidFill>
              <a:srgbClr val="008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p>
        </p:txBody>
      </p:sp>
      <p:sp>
        <p:nvSpPr>
          <p:cNvPr id="13319" name="Line 5"/>
          <p:cNvSpPr>
            <a:spLocks noChangeShapeType="1"/>
          </p:cNvSpPr>
          <p:nvPr/>
        </p:nvSpPr>
        <p:spPr bwMode="auto">
          <a:xfrm flipH="1" flipV="1">
            <a:off x="5435600" y="4508500"/>
            <a:ext cx="1152525" cy="1584325"/>
          </a:xfrm>
          <a:prstGeom prst="line">
            <a:avLst/>
          </a:prstGeom>
          <a:noFill/>
          <a:ln w="19050">
            <a:solidFill>
              <a:srgbClr val="80008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2689882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2"/>
          <p:cNvSpPr>
            <a:spLocks noGrp="1" noChangeArrowheads="1"/>
          </p:cNvSpPr>
          <p:nvPr>
            <p:ph type="title"/>
          </p:nvPr>
        </p:nvSpPr>
        <p:spPr/>
        <p:txBody>
          <a:bodyPr/>
          <a:lstStyle/>
          <a:p>
            <a:pPr eaLnBrk="1" hangingPunct="1"/>
            <a:r>
              <a:rPr lang="en-GB" altLang="en-US" smtClean="0"/>
              <a:t>Validation rule Expression builder</a:t>
            </a:r>
          </a:p>
        </p:txBody>
      </p:sp>
      <p:sp>
        <p:nvSpPr>
          <p:cNvPr id="14341" name="Rectangle 3"/>
          <p:cNvSpPr>
            <a:spLocks noGrp="1" noChangeArrowheads="1"/>
          </p:cNvSpPr>
          <p:nvPr>
            <p:ph type="body" idx="1"/>
          </p:nvPr>
        </p:nvSpPr>
        <p:spPr/>
        <p:txBody>
          <a:bodyPr/>
          <a:lstStyle/>
          <a:p>
            <a:pPr eaLnBrk="1" hangingPunct="1">
              <a:buFont typeface="Courier New" panose="02070309020205020404" pitchFamily="49" charset="0"/>
              <a:buChar char="o"/>
            </a:pPr>
            <a:r>
              <a:rPr lang="en-GB" altLang="en-US" sz="2400" dirty="0" smtClean="0"/>
              <a:t>Within the access table creation environment you are able to define the way in which a user will enter data.</a:t>
            </a:r>
          </a:p>
          <a:p>
            <a:pPr eaLnBrk="1" hangingPunct="1">
              <a:buFont typeface="Courier New" panose="02070309020205020404" pitchFamily="49" charset="0"/>
              <a:buChar char="o"/>
            </a:pPr>
            <a:r>
              <a:rPr lang="en-GB" altLang="en-US" sz="2400" dirty="0" smtClean="0"/>
              <a:t>This is different to a mask and will give you more control </a:t>
            </a:r>
            <a:r>
              <a:rPr lang="en-GB" altLang="en-US" sz="2400" dirty="0" err="1" smtClean="0"/>
              <a:t>i.e</a:t>
            </a:r>
            <a:r>
              <a:rPr lang="en-GB" altLang="en-US" sz="2400" dirty="0" smtClean="0"/>
              <a:t> you will be able to build some simple code to provide a check on data entry</a:t>
            </a:r>
          </a:p>
        </p:txBody>
      </p:sp>
    </p:spTree>
    <p:extLst>
      <p:ext uri="{BB962C8B-B14F-4D97-AF65-F5344CB8AC3E}">
        <p14:creationId xmlns:p14="http://schemas.microsoft.com/office/powerpoint/2010/main" val="4154153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2"/>
          <p:cNvSpPr>
            <a:spLocks noGrp="1" noChangeArrowheads="1"/>
          </p:cNvSpPr>
          <p:nvPr>
            <p:ph type="title"/>
          </p:nvPr>
        </p:nvSpPr>
        <p:spPr/>
        <p:txBody>
          <a:bodyPr/>
          <a:lstStyle/>
          <a:p>
            <a:pPr eaLnBrk="1" hangingPunct="1"/>
            <a:r>
              <a:rPr lang="en-GB" altLang="en-US" smtClean="0"/>
              <a:t>Example</a:t>
            </a:r>
          </a:p>
        </p:txBody>
      </p:sp>
      <p:pic>
        <p:nvPicPr>
          <p:cNvPr id="15365"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l="33372" t="21303" r="34259" b="45340"/>
          <a:stretch>
            <a:fillRect/>
          </a:stretch>
        </p:blipFill>
        <p:spPr>
          <a:xfrm>
            <a:off x="1042988" y="1700213"/>
            <a:ext cx="7058025" cy="4003675"/>
          </a:xfrm>
        </p:spPr>
      </p:pic>
      <p:sp>
        <p:nvSpPr>
          <p:cNvPr id="15366" name="Oval 4"/>
          <p:cNvSpPr>
            <a:spLocks noChangeArrowheads="1"/>
          </p:cNvSpPr>
          <p:nvPr/>
        </p:nvSpPr>
        <p:spPr bwMode="auto">
          <a:xfrm>
            <a:off x="1042988" y="3284538"/>
            <a:ext cx="2233612" cy="1296987"/>
          </a:xfrm>
          <a:prstGeom prst="ellipse">
            <a:avLst/>
          </a:prstGeom>
          <a:noFill/>
          <a:ln w="19050">
            <a:solidFill>
              <a:srgbClr val="333399"/>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GB" altLang="en-US"/>
          </a:p>
        </p:txBody>
      </p:sp>
    </p:spTree>
    <p:extLst>
      <p:ext uri="{BB962C8B-B14F-4D97-AF65-F5344CB8AC3E}">
        <p14:creationId xmlns:p14="http://schemas.microsoft.com/office/powerpoint/2010/main" val="129389765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formation engineering">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Information engineering</Template>
  <TotalTime>8</TotalTime>
  <Words>258</Words>
  <Application>Microsoft Office PowerPoint</Application>
  <PresentationFormat>On-screen Show (4:3)</PresentationFormat>
  <Paragraphs>67</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Franklin Gothic Book</vt:lpstr>
      <vt:lpstr>Franklin Gothic Medium</vt:lpstr>
      <vt:lpstr>Tunga</vt:lpstr>
      <vt:lpstr>Wingdings</vt:lpstr>
      <vt:lpstr>Information engineering</vt:lpstr>
      <vt:lpstr>Information engineering</vt:lpstr>
      <vt:lpstr>Input Mask</vt:lpstr>
      <vt:lpstr>Input Mask Characters</vt:lpstr>
      <vt:lpstr>Input Mask Characters</vt:lpstr>
      <vt:lpstr>Input Mask Characters</vt:lpstr>
      <vt:lpstr>Example of Input Masks</vt:lpstr>
      <vt:lpstr>Examples of Input Masks</vt:lpstr>
      <vt:lpstr>Sample Format rules</vt:lpstr>
      <vt:lpstr>Example</vt:lpstr>
      <vt:lpstr>Validation Rules</vt:lpstr>
      <vt:lpstr>Example</vt:lpstr>
      <vt:lpstr>Validation rule Expression builder</vt:lpstr>
      <vt:lpstr>Example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engineering</dc:title>
  <dc:creator>Holland, Beverley</dc:creator>
  <cp:lastModifiedBy>Beverley Holland</cp:lastModifiedBy>
  <cp:revision>2</cp:revision>
  <dcterms:created xsi:type="dcterms:W3CDTF">2014-11-03T15:06:00Z</dcterms:created>
  <dcterms:modified xsi:type="dcterms:W3CDTF">2015-11-09T10:49:13Z</dcterms:modified>
</cp:coreProperties>
</file>