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9"/>
  </p:notesMasterIdLst>
  <p:sldIdLst>
    <p:sldId id="719" r:id="rId24"/>
    <p:sldId id="763" r:id="rId25"/>
    <p:sldId id="762" r:id="rId26"/>
    <p:sldId id="764" r:id="rId27"/>
    <p:sldId id="801" r:id="rId28"/>
    <p:sldId id="802" r:id="rId29"/>
    <p:sldId id="803" r:id="rId30"/>
    <p:sldId id="765" r:id="rId31"/>
    <p:sldId id="768" r:id="rId32"/>
    <p:sldId id="770" r:id="rId33"/>
    <p:sldId id="771" r:id="rId34"/>
    <p:sldId id="772" r:id="rId35"/>
    <p:sldId id="782" r:id="rId36"/>
    <p:sldId id="781" r:id="rId37"/>
    <p:sldId id="776" r:id="rId38"/>
    <p:sldId id="777" r:id="rId39"/>
    <p:sldId id="778" r:id="rId40"/>
    <p:sldId id="767" r:id="rId41"/>
    <p:sldId id="766" r:id="rId42"/>
    <p:sldId id="779" r:id="rId43"/>
    <p:sldId id="787" r:id="rId44"/>
    <p:sldId id="789" r:id="rId45"/>
    <p:sldId id="788" r:id="rId46"/>
    <p:sldId id="790" r:id="rId47"/>
    <p:sldId id="720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4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E4EC9A7-79C7-4164-A8AC-B088BCA74A7D}"/>
    <pc:docChg chg="undo redo custSel addSld delSld modSld sldOrd">
      <pc:chgData name="Jenifer Prince Devaraj" userId="c3fb109c-09d1-42a6-93f4-69472d709861" providerId="ADAL" clId="{FE4EC9A7-79C7-4164-A8AC-B088BCA74A7D}" dt="2023-11-08T13:32:28.659" v="2305" actId="1076"/>
      <pc:docMkLst>
        <pc:docMk/>
      </pc:docMkLst>
      <pc:sldChg chg="modSp mod">
        <pc:chgData name="Jenifer Prince Devaraj" userId="c3fb109c-09d1-42a6-93f4-69472d709861" providerId="ADAL" clId="{FE4EC9A7-79C7-4164-A8AC-B088BCA74A7D}" dt="2023-11-07T18:13:34.721" v="2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E4EC9A7-79C7-4164-A8AC-B088BCA74A7D}" dt="2023-11-07T18:13:34.721" v="23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modSp mod">
        <pc:chgData name="Jenifer Prince Devaraj" userId="c3fb109c-09d1-42a6-93f4-69472d709861" providerId="ADAL" clId="{FE4EC9A7-79C7-4164-A8AC-B088BCA74A7D}" dt="2023-11-08T08:17:47.114" v="2030" actId="113"/>
        <pc:sldMkLst>
          <pc:docMk/>
          <pc:sldMk cId="2611094109" sldId="762"/>
        </pc:sldMkLst>
        <pc:spChg chg="add mod">
          <ac:chgData name="Jenifer Prince Devaraj" userId="c3fb109c-09d1-42a6-93f4-69472d709861" providerId="ADAL" clId="{FE4EC9A7-79C7-4164-A8AC-B088BCA74A7D}" dt="2023-11-07T18:12:57.083" v="0"/>
          <ac:spMkLst>
            <pc:docMk/>
            <pc:sldMk cId="2611094109" sldId="762"/>
            <ac:spMk id="2" creationId="{7EFC3649-F4A3-A6C4-63FD-C31C050F085A}"/>
          </ac:spMkLst>
        </pc:spChg>
        <pc:spChg chg="mod">
          <ac:chgData name="Jenifer Prince Devaraj" userId="c3fb109c-09d1-42a6-93f4-69472d709861" providerId="ADAL" clId="{FE4EC9A7-79C7-4164-A8AC-B088BCA74A7D}" dt="2023-11-07T18:19:07.373" v="72" actId="1076"/>
          <ac:spMkLst>
            <pc:docMk/>
            <pc:sldMk cId="2611094109" sldId="76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17:47.114" v="2030" actId="113"/>
          <ac:spMkLst>
            <pc:docMk/>
            <pc:sldMk cId="2611094109" sldId="762"/>
            <ac:spMk id="4" creationId="{62C62BF3-A7BB-DDF9-25F5-6D1F7532EFC3}"/>
          </ac:spMkLst>
        </pc:spChg>
        <pc:spChg chg="mod">
          <ac:chgData name="Jenifer Prince Devaraj" userId="c3fb109c-09d1-42a6-93f4-69472d709861" providerId="ADAL" clId="{FE4EC9A7-79C7-4164-A8AC-B088BCA74A7D}" dt="2023-11-07T18:13:56.403" v="24"/>
          <ac:spMkLst>
            <pc:docMk/>
            <pc:sldMk cId="2611094109" sldId="762"/>
            <ac:spMk id="9" creationId="{AA7F5752-A0C9-094D-03B8-0FF958738336}"/>
          </ac:spMkLst>
        </pc:spChg>
      </pc:sldChg>
      <pc:sldChg chg="modSp add mod ord">
        <pc:chgData name="Jenifer Prince Devaraj" userId="c3fb109c-09d1-42a6-93f4-69472d709861" providerId="ADAL" clId="{FE4EC9A7-79C7-4164-A8AC-B088BCA74A7D}" dt="2023-11-08T08:16:00.778" v="2022" actId="113"/>
        <pc:sldMkLst>
          <pc:docMk/>
          <pc:sldMk cId="3598935197" sldId="763"/>
        </pc:sldMkLst>
        <pc:spChg chg="mod">
          <ac:chgData name="Jenifer Prince Devaraj" userId="c3fb109c-09d1-42a6-93f4-69472d709861" providerId="ADAL" clId="{FE4EC9A7-79C7-4164-A8AC-B088BCA74A7D}" dt="2023-11-07T18:18:54.167" v="70" actId="1076"/>
          <ac:spMkLst>
            <pc:docMk/>
            <pc:sldMk cId="3598935197" sldId="763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16:00.778" v="2022" actId="113"/>
          <ac:spMkLst>
            <pc:docMk/>
            <pc:sldMk cId="3598935197" sldId="763"/>
            <ac:spMk id="4" creationId="{62C62BF3-A7BB-DDF9-25F5-6D1F7532EFC3}"/>
          </ac:spMkLst>
        </pc:spChg>
      </pc:sldChg>
      <pc:sldChg chg="modSp add mod">
        <pc:chgData name="Jenifer Prince Devaraj" userId="c3fb109c-09d1-42a6-93f4-69472d709861" providerId="ADAL" clId="{FE4EC9A7-79C7-4164-A8AC-B088BCA74A7D}" dt="2023-11-08T12:44:45.647" v="2253" actId="113"/>
        <pc:sldMkLst>
          <pc:docMk/>
          <pc:sldMk cId="1136932899" sldId="764"/>
        </pc:sldMkLst>
        <pc:spChg chg="mod">
          <ac:chgData name="Jenifer Prince Devaraj" userId="c3fb109c-09d1-42a6-93f4-69472d709861" providerId="ADAL" clId="{FE4EC9A7-79C7-4164-A8AC-B088BCA74A7D}" dt="2023-11-08T08:21:47.404" v="2065" actId="1076"/>
          <ac:spMkLst>
            <pc:docMk/>
            <pc:sldMk cId="1136932899" sldId="764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44:45.647" v="2253" actId="113"/>
          <ac:spMkLst>
            <pc:docMk/>
            <pc:sldMk cId="1136932899" sldId="764"/>
            <ac:spMk id="4" creationId="{62C62BF3-A7BB-DDF9-25F5-6D1F7532EFC3}"/>
          </ac:spMkLst>
        </pc:spChg>
      </pc:sldChg>
      <pc:sldChg chg="modSp add mod">
        <pc:chgData name="Jenifer Prince Devaraj" userId="c3fb109c-09d1-42a6-93f4-69472d709861" providerId="ADAL" clId="{FE4EC9A7-79C7-4164-A8AC-B088BCA74A7D}" dt="2023-11-08T08:48:42.723" v="2201" actId="20577"/>
        <pc:sldMkLst>
          <pc:docMk/>
          <pc:sldMk cId="3333022880" sldId="765"/>
        </pc:sldMkLst>
        <pc:spChg chg="mod">
          <ac:chgData name="Jenifer Prince Devaraj" userId="c3fb109c-09d1-42a6-93f4-69472d709861" providerId="ADAL" clId="{FE4EC9A7-79C7-4164-A8AC-B088BCA74A7D}" dt="2023-11-08T08:48:42.723" v="2201" actId="20577"/>
          <ac:spMkLst>
            <pc:docMk/>
            <pc:sldMk cId="3333022880" sldId="765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42:48.937" v="2161" actId="1076"/>
          <ac:spMkLst>
            <pc:docMk/>
            <pc:sldMk cId="3333022880" sldId="765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8T08:49:23.304" v="2204" actId="20577"/>
        <pc:sldMkLst>
          <pc:docMk/>
          <pc:sldMk cId="1566448402" sldId="766"/>
        </pc:sldMkLst>
        <pc:spChg chg="mod">
          <ac:chgData name="Jenifer Prince Devaraj" userId="c3fb109c-09d1-42a6-93f4-69472d709861" providerId="ADAL" clId="{FE4EC9A7-79C7-4164-A8AC-B088BCA74A7D}" dt="2023-11-08T08:49:23.304" v="2204" actId="20577"/>
          <ac:spMkLst>
            <pc:docMk/>
            <pc:sldMk cId="1566448402" sldId="766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18:58:48.651" v="436" actId="1076"/>
          <ac:spMkLst>
            <pc:docMk/>
            <pc:sldMk cId="1566448402" sldId="766"/>
            <ac:spMk id="4" creationId="{62C62BF3-A7BB-DDF9-25F5-6D1F7532EFC3}"/>
          </ac:spMkLst>
        </pc:spChg>
        <pc:spChg chg="add del">
          <ac:chgData name="Jenifer Prince Devaraj" userId="c3fb109c-09d1-42a6-93f4-69472d709861" providerId="ADAL" clId="{FE4EC9A7-79C7-4164-A8AC-B088BCA74A7D}" dt="2023-11-07T18:53:45.484" v="390" actId="22"/>
          <ac:spMkLst>
            <pc:docMk/>
            <pc:sldMk cId="1566448402" sldId="766"/>
            <ac:spMk id="6" creationId="{0970AA64-3ADA-37C8-B13F-1651B242800A}"/>
          </ac:spMkLst>
        </pc:spChg>
        <pc:spChg chg="add del">
          <ac:chgData name="Jenifer Prince Devaraj" userId="c3fb109c-09d1-42a6-93f4-69472d709861" providerId="ADAL" clId="{FE4EC9A7-79C7-4164-A8AC-B088BCA74A7D}" dt="2023-11-07T18:53:49.968" v="392" actId="22"/>
          <ac:spMkLst>
            <pc:docMk/>
            <pc:sldMk cId="1566448402" sldId="766"/>
            <ac:spMk id="8" creationId="{4875B6D8-6832-207D-2DC7-9A247E3769E6}"/>
          </ac:spMkLst>
        </pc:spChg>
        <pc:spChg chg="add del">
          <ac:chgData name="Jenifer Prince Devaraj" userId="c3fb109c-09d1-42a6-93f4-69472d709861" providerId="ADAL" clId="{FE4EC9A7-79C7-4164-A8AC-B088BCA74A7D}" dt="2023-11-07T18:58:16.967" v="430" actId="22"/>
          <ac:spMkLst>
            <pc:docMk/>
            <pc:sldMk cId="1566448402" sldId="766"/>
            <ac:spMk id="15" creationId="{C771E35F-790E-9A1F-9CDC-7D08C52FFEDD}"/>
          </ac:spMkLst>
        </pc:spChg>
        <pc:spChg chg="add mod">
          <ac:chgData name="Jenifer Prince Devaraj" userId="c3fb109c-09d1-42a6-93f4-69472d709861" providerId="ADAL" clId="{FE4EC9A7-79C7-4164-A8AC-B088BCA74A7D}" dt="2023-11-07T18:59:15.423" v="442" actId="1076"/>
          <ac:spMkLst>
            <pc:docMk/>
            <pc:sldMk cId="1566448402" sldId="766"/>
            <ac:spMk id="16" creationId="{A3E31D3B-EDDA-5103-54EE-513A4403AC9D}"/>
          </ac:spMkLst>
        </pc:spChg>
        <pc:picChg chg="add del mod">
          <ac:chgData name="Jenifer Prince Devaraj" userId="c3fb109c-09d1-42a6-93f4-69472d709861" providerId="ADAL" clId="{FE4EC9A7-79C7-4164-A8AC-B088BCA74A7D}" dt="2023-11-07T18:57:35.031" v="424" actId="478"/>
          <ac:picMkLst>
            <pc:docMk/>
            <pc:sldMk cId="1566448402" sldId="766"/>
            <ac:picMk id="11" creationId="{CE9CF409-089C-E00F-8089-1E987192437B}"/>
          </ac:picMkLst>
        </pc:picChg>
        <pc:picChg chg="add mod">
          <ac:chgData name="Jenifer Prince Devaraj" userId="c3fb109c-09d1-42a6-93f4-69472d709861" providerId="ADAL" clId="{FE4EC9A7-79C7-4164-A8AC-B088BCA74A7D}" dt="2023-11-07T19:03:12.642" v="444" actId="1076"/>
          <ac:picMkLst>
            <pc:docMk/>
            <pc:sldMk cId="1566448402" sldId="766"/>
            <ac:picMk id="13" creationId="{9412662E-603B-51CD-BD64-9E9DC094DF01}"/>
          </ac:picMkLst>
        </pc:picChg>
      </pc:sldChg>
      <pc:sldChg chg="addSp delSp modSp add mod ord">
        <pc:chgData name="Jenifer Prince Devaraj" userId="c3fb109c-09d1-42a6-93f4-69472d709861" providerId="ADAL" clId="{FE4EC9A7-79C7-4164-A8AC-B088BCA74A7D}" dt="2023-11-08T08:49:17.546" v="2203" actId="20577"/>
        <pc:sldMkLst>
          <pc:docMk/>
          <pc:sldMk cId="2267343068" sldId="767"/>
        </pc:sldMkLst>
        <pc:spChg chg="mod">
          <ac:chgData name="Jenifer Prince Devaraj" userId="c3fb109c-09d1-42a6-93f4-69472d709861" providerId="ADAL" clId="{FE4EC9A7-79C7-4164-A8AC-B088BCA74A7D}" dt="2023-11-08T08:49:17.546" v="2203" actId="20577"/>
          <ac:spMkLst>
            <pc:docMk/>
            <pc:sldMk cId="2267343068" sldId="767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18:57:29.607" v="423"/>
          <ac:spMkLst>
            <pc:docMk/>
            <pc:sldMk cId="2267343068" sldId="767"/>
            <ac:spMk id="4" creationId="{62C62BF3-A7BB-DDF9-25F5-6D1F7532EFC3}"/>
          </ac:spMkLst>
        </pc:spChg>
        <pc:picChg chg="add del mod">
          <ac:chgData name="Jenifer Prince Devaraj" userId="c3fb109c-09d1-42a6-93f4-69472d709861" providerId="ADAL" clId="{FE4EC9A7-79C7-4164-A8AC-B088BCA74A7D}" dt="2023-11-07T18:57:28.525" v="421" actId="22"/>
          <ac:picMkLst>
            <pc:docMk/>
            <pc:sldMk cId="2267343068" sldId="767"/>
            <ac:picMk id="6" creationId="{4889B32A-3637-CB98-5CF3-A35CFD4BDB19}"/>
          </ac:picMkLst>
        </pc:picChg>
        <pc:picChg chg="add del mod">
          <ac:chgData name="Jenifer Prince Devaraj" userId="c3fb109c-09d1-42a6-93f4-69472d709861" providerId="ADAL" clId="{FE4EC9A7-79C7-4164-A8AC-B088BCA74A7D}" dt="2023-11-07T18:57:29.037" v="422" actId="478"/>
          <ac:picMkLst>
            <pc:docMk/>
            <pc:sldMk cId="2267343068" sldId="767"/>
            <ac:picMk id="11" creationId="{CE9CF409-089C-E00F-8089-1E987192437B}"/>
          </ac:picMkLst>
        </pc:picChg>
      </pc:sldChg>
      <pc:sldChg chg="modSp add mod">
        <pc:chgData name="Jenifer Prince Devaraj" userId="c3fb109c-09d1-42a6-93f4-69472d709861" providerId="ADAL" clId="{FE4EC9A7-79C7-4164-A8AC-B088BCA74A7D}" dt="2023-11-08T08:43:35.665" v="2162" actId="113"/>
        <pc:sldMkLst>
          <pc:docMk/>
          <pc:sldMk cId="1530452782" sldId="768"/>
        </pc:sldMkLst>
        <pc:spChg chg="mod">
          <ac:chgData name="Jenifer Prince Devaraj" userId="c3fb109c-09d1-42a6-93f4-69472d709861" providerId="ADAL" clId="{FE4EC9A7-79C7-4164-A8AC-B088BCA74A7D}" dt="2023-11-07T19:09:37.407" v="459" actId="1076"/>
          <ac:spMkLst>
            <pc:docMk/>
            <pc:sldMk cId="1530452782" sldId="768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43:35.665" v="2162" actId="113"/>
          <ac:spMkLst>
            <pc:docMk/>
            <pc:sldMk cId="1530452782" sldId="768"/>
            <ac:spMk id="4" creationId="{62C62BF3-A7BB-DDF9-25F5-6D1F7532EFC3}"/>
          </ac:spMkLst>
        </pc:spChg>
      </pc:sldChg>
      <pc:sldChg chg="delSp modSp add del mod">
        <pc:chgData name="Jenifer Prince Devaraj" userId="c3fb109c-09d1-42a6-93f4-69472d709861" providerId="ADAL" clId="{FE4EC9A7-79C7-4164-A8AC-B088BCA74A7D}" dt="2023-11-08T08:45:10.697" v="2180" actId="47"/>
        <pc:sldMkLst>
          <pc:docMk/>
          <pc:sldMk cId="3518038933" sldId="769"/>
        </pc:sldMkLst>
        <pc:spChg chg="mod">
          <ac:chgData name="Jenifer Prince Devaraj" userId="c3fb109c-09d1-42a6-93f4-69472d709861" providerId="ADAL" clId="{FE4EC9A7-79C7-4164-A8AC-B088BCA74A7D}" dt="2023-11-07T19:10:04.880" v="462" actId="1076"/>
          <ac:spMkLst>
            <pc:docMk/>
            <pc:sldMk cId="3518038933" sldId="769"/>
            <ac:spMk id="3" creationId="{12A27531-B680-7021-E646-741A3E68B1BE}"/>
          </ac:spMkLst>
        </pc:spChg>
        <pc:spChg chg="del mod">
          <ac:chgData name="Jenifer Prince Devaraj" userId="c3fb109c-09d1-42a6-93f4-69472d709861" providerId="ADAL" clId="{FE4EC9A7-79C7-4164-A8AC-B088BCA74A7D}" dt="2023-11-08T08:44:28.504" v="2167" actId="21"/>
          <ac:spMkLst>
            <pc:docMk/>
            <pc:sldMk cId="3518038933" sldId="769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8T12:53:26.540" v="2304" actId="1076"/>
        <pc:sldMkLst>
          <pc:docMk/>
          <pc:sldMk cId="1412841008" sldId="770"/>
        </pc:sldMkLst>
        <pc:spChg chg="mod">
          <ac:chgData name="Jenifer Prince Devaraj" userId="c3fb109c-09d1-42a6-93f4-69472d709861" providerId="ADAL" clId="{FE4EC9A7-79C7-4164-A8AC-B088BCA74A7D}" dt="2023-11-08T08:44:58.132" v="2175" actId="1076"/>
          <ac:spMkLst>
            <pc:docMk/>
            <pc:sldMk cId="1412841008" sldId="770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45:08.193" v="2179" actId="1076"/>
          <ac:spMkLst>
            <pc:docMk/>
            <pc:sldMk cId="1412841008" sldId="770"/>
            <ac:spMk id="4" creationId="{62C62BF3-A7BB-DDF9-25F5-6D1F7532EFC3}"/>
          </ac:spMkLst>
        </pc:spChg>
        <pc:spChg chg="add del mod">
          <ac:chgData name="Jenifer Prince Devaraj" userId="c3fb109c-09d1-42a6-93f4-69472d709861" providerId="ADAL" clId="{FE4EC9A7-79C7-4164-A8AC-B088BCA74A7D}" dt="2023-11-07T19:12:53.294" v="480" actId="22"/>
          <ac:spMkLst>
            <pc:docMk/>
            <pc:sldMk cId="1412841008" sldId="770"/>
            <ac:spMk id="8" creationId="{7CAD9794-3DAF-8802-F53A-306B195B5C6D}"/>
          </ac:spMkLst>
        </pc:spChg>
        <pc:spChg chg="add mod">
          <ac:chgData name="Jenifer Prince Devaraj" userId="c3fb109c-09d1-42a6-93f4-69472d709861" providerId="ADAL" clId="{FE4EC9A7-79C7-4164-A8AC-B088BCA74A7D}" dt="2023-11-08T08:44:54.741" v="2174" actId="1076"/>
          <ac:spMkLst>
            <pc:docMk/>
            <pc:sldMk cId="1412841008" sldId="770"/>
            <ac:spMk id="10" creationId="{782BBBCB-C953-DCE1-1F9B-4DB75A6E070F}"/>
          </ac:spMkLst>
        </pc:spChg>
        <pc:picChg chg="add del mod">
          <ac:chgData name="Jenifer Prince Devaraj" userId="c3fb109c-09d1-42a6-93f4-69472d709861" providerId="ADAL" clId="{FE4EC9A7-79C7-4164-A8AC-B088BCA74A7D}" dt="2023-11-08T12:53:22.884" v="2302" actId="478"/>
          <ac:picMkLst>
            <pc:docMk/>
            <pc:sldMk cId="1412841008" sldId="770"/>
            <ac:picMk id="6" creationId="{869193A4-7E93-02A3-7A35-B7AF4FEC40E7}"/>
          </ac:picMkLst>
        </pc:picChg>
        <pc:picChg chg="add mod">
          <ac:chgData name="Jenifer Prince Devaraj" userId="c3fb109c-09d1-42a6-93f4-69472d709861" providerId="ADAL" clId="{FE4EC9A7-79C7-4164-A8AC-B088BCA74A7D}" dt="2023-11-08T12:53:26.540" v="2304" actId="1076"/>
          <ac:picMkLst>
            <pc:docMk/>
            <pc:sldMk cId="1412841008" sldId="770"/>
            <ac:picMk id="7" creationId="{B510E80A-BBBE-0985-FAC6-5D74DB17489A}"/>
          </ac:picMkLst>
        </pc:picChg>
      </pc:sldChg>
      <pc:sldChg chg="delSp modSp add mod">
        <pc:chgData name="Jenifer Prince Devaraj" userId="c3fb109c-09d1-42a6-93f4-69472d709861" providerId="ADAL" clId="{FE4EC9A7-79C7-4164-A8AC-B088BCA74A7D}" dt="2023-11-08T08:45:44.380" v="2183" actId="113"/>
        <pc:sldMkLst>
          <pc:docMk/>
          <pc:sldMk cId="2061688000" sldId="771"/>
        </pc:sldMkLst>
        <pc:spChg chg="mod">
          <ac:chgData name="Jenifer Prince Devaraj" userId="c3fb109c-09d1-42a6-93f4-69472d709861" providerId="ADAL" clId="{FE4EC9A7-79C7-4164-A8AC-B088BCA74A7D}" dt="2023-11-08T08:45:44.380" v="2183" actId="113"/>
          <ac:spMkLst>
            <pc:docMk/>
            <pc:sldMk cId="2061688000" sldId="771"/>
            <ac:spMk id="4" creationId="{62C62BF3-A7BB-DDF9-25F5-6D1F7532EFC3}"/>
          </ac:spMkLst>
        </pc:spChg>
        <pc:picChg chg="del">
          <ac:chgData name="Jenifer Prince Devaraj" userId="c3fb109c-09d1-42a6-93f4-69472d709861" providerId="ADAL" clId="{FE4EC9A7-79C7-4164-A8AC-B088BCA74A7D}" dt="2023-11-07T19:13:13.641" v="487" actId="478"/>
          <ac:picMkLst>
            <pc:docMk/>
            <pc:sldMk cId="2061688000" sldId="771"/>
            <ac:picMk id="6" creationId="{869193A4-7E93-02A3-7A35-B7AF4FEC40E7}"/>
          </ac:picMkLst>
        </pc:picChg>
      </pc:sldChg>
      <pc:sldChg chg="delSp modSp add mod ord">
        <pc:chgData name="Jenifer Prince Devaraj" userId="c3fb109c-09d1-42a6-93f4-69472d709861" providerId="ADAL" clId="{FE4EC9A7-79C7-4164-A8AC-B088BCA74A7D}" dt="2023-11-08T08:47:10.235" v="2185"/>
        <pc:sldMkLst>
          <pc:docMk/>
          <pc:sldMk cId="2826356959" sldId="772"/>
        </pc:sldMkLst>
        <pc:spChg chg="mod">
          <ac:chgData name="Jenifer Prince Devaraj" userId="c3fb109c-09d1-42a6-93f4-69472d709861" providerId="ADAL" clId="{FE4EC9A7-79C7-4164-A8AC-B088BCA74A7D}" dt="2023-11-07T20:10:10.812" v="932" actId="20577"/>
          <ac:spMkLst>
            <pc:docMk/>
            <pc:sldMk cId="2826356959" sldId="77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0:12:15.312" v="943" actId="20577"/>
          <ac:spMkLst>
            <pc:docMk/>
            <pc:sldMk cId="2826356959" sldId="772"/>
            <ac:spMk id="4" creationId="{62C62BF3-A7BB-DDF9-25F5-6D1F7532EFC3}"/>
          </ac:spMkLst>
        </pc:spChg>
        <pc:spChg chg="del">
          <ac:chgData name="Jenifer Prince Devaraj" userId="c3fb109c-09d1-42a6-93f4-69472d709861" providerId="ADAL" clId="{FE4EC9A7-79C7-4164-A8AC-B088BCA74A7D}" dt="2023-11-07T19:20:50.111" v="505" actId="478"/>
          <ac:spMkLst>
            <pc:docMk/>
            <pc:sldMk cId="2826356959" sldId="772"/>
            <ac:spMk id="16" creationId="{A3E31D3B-EDDA-5103-54EE-513A4403AC9D}"/>
          </ac:spMkLst>
        </pc:spChg>
        <pc:picChg chg="del">
          <ac:chgData name="Jenifer Prince Devaraj" userId="c3fb109c-09d1-42a6-93f4-69472d709861" providerId="ADAL" clId="{FE4EC9A7-79C7-4164-A8AC-B088BCA74A7D}" dt="2023-11-07T19:20:35.964" v="502" actId="478"/>
          <ac:picMkLst>
            <pc:docMk/>
            <pc:sldMk cId="2826356959" sldId="772"/>
            <ac:picMk id="13" creationId="{9412662E-603B-51CD-BD64-9E9DC094DF01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932761036" sldId="773"/>
        </pc:sldMkLst>
        <pc:spChg chg="mod">
          <ac:chgData name="Jenifer Prince Devaraj" userId="c3fb109c-09d1-42a6-93f4-69472d709861" providerId="ADAL" clId="{FE4EC9A7-79C7-4164-A8AC-B088BCA74A7D}" dt="2023-11-07T19:27:22.176" v="586" actId="1076"/>
          <ac:spMkLst>
            <pc:docMk/>
            <pc:sldMk cId="932761036" sldId="773"/>
            <ac:spMk id="3" creationId="{12A27531-B680-7021-E646-741A3E68B1BE}"/>
          </ac:spMkLst>
        </pc:spChg>
        <pc:spChg chg="del">
          <ac:chgData name="Jenifer Prince Devaraj" userId="c3fb109c-09d1-42a6-93f4-69472d709861" providerId="ADAL" clId="{FE4EC9A7-79C7-4164-A8AC-B088BCA74A7D}" dt="2023-11-07T19:28:37.513" v="588" actId="478"/>
          <ac:spMkLst>
            <pc:docMk/>
            <pc:sldMk cId="932761036" sldId="773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FE4EC9A7-79C7-4164-A8AC-B088BCA74A7D}" dt="2023-11-07T19:29:15.095" v="592" actId="1076"/>
          <ac:picMkLst>
            <pc:docMk/>
            <pc:sldMk cId="932761036" sldId="773"/>
            <ac:picMk id="6" creationId="{4F06FA42-0C11-DA7B-89F7-80F6BD342062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1784285008" sldId="774"/>
        </pc:sldMkLst>
        <pc:picChg chg="add del mod">
          <ac:chgData name="Jenifer Prince Devaraj" userId="c3fb109c-09d1-42a6-93f4-69472d709861" providerId="ADAL" clId="{FE4EC9A7-79C7-4164-A8AC-B088BCA74A7D}" dt="2023-11-07T19:37:39.129" v="613" actId="478"/>
          <ac:picMkLst>
            <pc:docMk/>
            <pc:sldMk cId="1784285008" sldId="774"/>
            <ac:picMk id="5" creationId="{BFBFDCCA-FE22-FBD0-4554-E5B7E146944E}"/>
          </ac:picMkLst>
        </pc:picChg>
        <pc:picChg chg="del">
          <ac:chgData name="Jenifer Prince Devaraj" userId="c3fb109c-09d1-42a6-93f4-69472d709861" providerId="ADAL" clId="{FE4EC9A7-79C7-4164-A8AC-B088BCA74A7D}" dt="2023-11-07T19:30:44.581" v="594" actId="478"/>
          <ac:picMkLst>
            <pc:docMk/>
            <pc:sldMk cId="1784285008" sldId="774"/>
            <ac:picMk id="6" creationId="{4F06FA42-0C11-DA7B-89F7-80F6BD342062}"/>
          </ac:picMkLst>
        </pc:picChg>
        <pc:picChg chg="add mod">
          <ac:chgData name="Jenifer Prince Devaraj" userId="c3fb109c-09d1-42a6-93f4-69472d709861" providerId="ADAL" clId="{FE4EC9A7-79C7-4164-A8AC-B088BCA74A7D}" dt="2023-11-07T19:37:46.467" v="617" actId="1076"/>
          <ac:picMkLst>
            <pc:docMk/>
            <pc:sldMk cId="1784285008" sldId="774"/>
            <ac:picMk id="8" creationId="{969F49F4-970E-E99F-7CC8-31D792F89D1D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880390911" sldId="775"/>
        </pc:sldMkLst>
        <pc:spChg chg="add del">
          <ac:chgData name="Jenifer Prince Devaraj" userId="c3fb109c-09d1-42a6-93f4-69472d709861" providerId="ADAL" clId="{FE4EC9A7-79C7-4164-A8AC-B088BCA74A7D}" dt="2023-11-07T19:31:32.094" v="601" actId="22"/>
          <ac:spMkLst>
            <pc:docMk/>
            <pc:sldMk cId="880390911" sldId="775"/>
            <ac:spMk id="6" creationId="{66168434-DAFE-16DE-D961-6BE46ED6EDEF}"/>
          </ac:spMkLst>
        </pc:spChg>
        <pc:spChg chg="add mod">
          <ac:chgData name="Jenifer Prince Devaraj" userId="c3fb109c-09d1-42a6-93f4-69472d709861" providerId="ADAL" clId="{FE4EC9A7-79C7-4164-A8AC-B088BCA74A7D}" dt="2023-11-07T19:32:29.247" v="612" actId="6549"/>
          <ac:spMkLst>
            <pc:docMk/>
            <pc:sldMk cId="880390911" sldId="775"/>
            <ac:spMk id="8" creationId="{8DF4234B-BDCE-5EBF-0103-C2AE963EC084}"/>
          </ac:spMkLst>
        </pc:spChg>
        <pc:picChg chg="del">
          <ac:chgData name="Jenifer Prince Devaraj" userId="c3fb109c-09d1-42a6-93f4-69472d709861" providerId="ADAL" clId="{FE4EC9A7-79C7-4164-A8AC-B088BCA74A7D}" dt="2023-11-07T19:31:26.455" v="599" actId="478"/>
          <ac:picMkLst>
            <pc:docMk/>
            <pc:sldMk cId="880390911" sldId="775"/>
            <ac:picMk id="5" creationId="{BFBFDCCA-FE22-FBD0-4554-E5B7E146944E}"/>
          </ac:picMkLst>
        </pc:picChg>
      </pc:sldChg>
      <pc:sldChg chg="modSp add mod ord">
        <pc:chgData name="Jenifer Prince Devaraj" userId="c3fb109c-09d1-42a6-93f4-69472d709861" providerId="ADAL" clId="{FE4EC9A7-79C7-4164-A8AC-B088BCA74A7D}" dt="2023-11-08T08:54:15.378" v="2231" actId="12"/>
        <pc:sldMkLst>
          <pc:docMk/>
          <pc:sldMk cId="193366117" sldId="776"/>
        </pc:sldMkLst>
        <pc:spChg chg="mod">
          <ac:chgData name="Jenifer Prince Devaraj" userId="c3fb109c-09d1-42a6-93f4-69472d709861" providerId="ADAL" clId="{FE4EC9A7-79C7-4164-A8AC-B088BCA74A7D}" dt="2023-11-07T19:39:40.414" v="631" actId="20577"/>
          <ac:spMkLst>
            <pc:docMk/>
            <pc:sldMk cId="193366117" sldId="776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4:15.378" v="2231" actId="12"/>
          <ac:spMkLst>
            <pc:docMk/>
            <pc:sldMk cId="193366117" sldId="776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7T19:59:59.431" v="825" actId="1076"/>
        <pc:sldMkLst>
          <pc:docMk/>
          <pc:sldMk cId="2228201940" sldId="777"/>
        </pc:sldMkLst>
        <pc:spChg chg="mod">
          <ac:chgData name="Jenifer Prince Devaraj" userId="c3fb109c-09d1-42a6-93f4-69472d709861" providerId="ADAL" clId="{FE4EC9A7-79C7-4164-A8AC-B088BCA74A7D}" dt="2023-11-07T19:59:33.359" v="821" actId="1076"/>
          <ac:spMkLst>
            <pc:docMk/>
            <pc:sldMk cId="2228201940" sldId="777"/>
            <ac:spMk id="3" creationId="{12A27531-B680-7021-E646-741A3E68B1BE}"/>
          </ac:spMkLst>
        </pc:spChg>
        <pc:spChg chg="del">
          <ac:chgData name="Jenifer Prince Devaraj" userId="c3fb109c-09d1-42a6-93f4-69472d709861" providerId="ADAL" clId="{FE4EC9A7-79C7-4164-A8AC-B088BCA74A7D}" dt="2023-11-07T19:45:04.391" v="797" actId="478"/>
          <ac:spMkLst>
            <pc:docMk/>
            <pc:sldMk cId="2228201940" sldId="777"/>
            <ac:spMk id="4" creationId="{62C62BF3-A7BB-DDF9-25F5-6D1F7532EFC3}"/>
          </ac:spMkLst>
        </pc:spChg>
        <pc:spChg chg="add mod">
          <ac:chgData name="Jenifer Prince Devaraj" userId="c3fb109c-09d1-42a6-93f4-69472d709861" providerId="ADAL" clId="{FE4EC9A7-79C7-4164-A8AC-B088BCA74A7D}" dt="2023-11-07T19:59:59.431" v="825" actId="1076"/>
          <ac:spMkLst>
            <pc:docMk/>
            <pc:sldMk cId="2228201940" sldId="777"/>
            <ac:spMk id="12" creationId="{D2CA7D59-3800-5935-2D10-68684C3F312A}"/>
          </ac:spMkLst>
        </pc:spChg>
        <pc:picChg chg="add del mod">
          <ac:chgData name="Jenifer Prince Devaraj" userId="c3fb109c-09d1-42a6-93f4-69472d709861" providerId="ADAL" clId="{FE4EC9A7-79C7-4164-A8AC-B088BCA74A7D}" dt="2023-11-07T19:46:31.678" v="802" actId="478"/>
          <ac:picMkLst>
            <pc:docMk/>
            <pc:sldMk cId="2228201940" sldId="777"/>
            <ac:picMk id="6" creationId="{3A28709B-23F9-DC36-0911-F2BEED4D5582}"/>
          </ac:picMkLst>
        </pc:picChg>
        <pc:picChg chg="add del mod">
          <ac:chgData name="Jenifer Prince Devaraj" userId="c3fb109c-09d1-42a6-93f4-69472d709861" providerId="ADAL" clId="{FE4EC9A7-79C7-4164-A8AC-B088BCA74A7D}" dt="2023-11-07T19:59:24.377" v="817" actId="478"/>
          <ac:picMkLst>
            <pc:docMk/>
            <pc:sldMk cId="2228201940" sldId="777"/>
            <ac:picMk id="8" creationId="{540ABC93-853A-1AA3-8758-86A3E2A9FBA2}"/>
          </ac:picMkLst>
        </pc:picChg>
        <pc:picChg chg="add mod">
          <ac:chgData name="Jenifer Prince Devaraj" userId="c3fb109c-09d1-42a6-93f4-69472d709861" providerId="ADAL" clId="{FE4EC9A7-79C7-4164-A8AC-B088BCA74A7D}" dt="2023-11-07T19:59:30.630" v="820" actId="1076"/>
          <ac:picMkLst>
            <pc:docMk/>
            <pc:sldMk cId="2228201940" sldId="777"/>
            <ac:picMk id="11" creationId="{E2794FB1-8B18-5CC6-4D56-0DD69B54E61E}"/>
          </ac:picMkLst>
        </pc:picChg>
      </pc:sldChg>
      <pc:sldChg chg="delSp modSp add mod">
        <pc:chgData name="Jenifer Prince Devaraj" userId="c3fb109c-09d1-42a6-93f4-69472d709861" providerId="ADAL" clId="{FE4EC9A7-79C7-4164-A8AC-B088BCA74A7D}" dt="2023-11-08T13:32:28.659" v="2305" actId="1076"/>
        <pc:sldMkLst>
          <pc:docMk/>
          <pc:sldMk cId="445162786" sldId="778"/>
        </pc:sldMkLst>
        <pc:spChg chg="mod">
          <ac:chgData name="Jenifer Prince Devaraj" userId="c3fb109c-09d1-42a6-93f4-69472d709861" providerId="ADAL" clId="{FE4EC9A7-79C7-4164-A8AC-B088BCA74A7D}" dt="2023-11-08T08:49:09.811" v="2202" actId="20577"/>
          <ac:spMkLst>
            <pc:docMk/>
            <pc:sldMk cId="445162786" sldId="778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3:32:28.659" v="2305" actId="1076"/>
          <ac:spMkLst>
            <pc:docMk/>
            <pc:sldMk cId="445162786" sldId="778"/>
            <ac:spMk id="12" creationId="{D2CA7D59-3800-5935-2D10-68684C3F312A}"/>
          </ac:spMkLst>
        </pc:spChg>
        <pc:picChg chg="del">
          <ac:chgData name="Jenifer Prince Devaraj" userId="c3fb109c-09d1-42a6-93f4-69472d709861" providerId="ADAL" clId="{FE4EC9A7-79C7-4164-A8AC-B088BCA74A7D}" dt="2023-11-07T20:00:42.936" v="829" actId="478"/>
          <ac:picMkLst>
            <pc:docMk/>
            <pc:sldMk cId="445162786" sldId="778"/>
            <ac:picMk id="11" creationId="{E2794FB1-8B18-5CC6-4D56-0DD69B54E61E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7T20:00:01.327" v="826" actId="47"/>
        <pc:sldMkLst>
          <pc:docMk/>
          <pc:sldMk cId="2753029382" sldId="778"/>
        </pc:sldMkLst>
        <pc:spChg chg="add del mod">
          <ac:chgData name="Jenifer Prince Devaraj" userId="c3fb109c-09d1-42a6-93f4-69472d709861" providerId="ADAL" clId="{FE4EC9A7-79C7-4164-A8AC-B088BCA74A7D}" dt="2023-11-07T19:59:53.244" v="823" actId="21"/>
          <ac:spMkLst>
            <pc:docMk/>
            <pc:sldMk cId="2753029382" sldId="778"/>
            <ac:spMk id="5" creationId="{B9F82E05-9305-0265-78F6-F2874E7AEB6F}"/>
          </ac:spMkLst>
        </pc:spChg>
        <pc:picChg chg="del">
          <ac:chgData name="Jenifer Prince Devaraj" userId="c3fb109c-09d1-42a6-93f4-69472d709861" providerId="ADAL" clId="{FE4EC9A7-79C7-4164-A8AC-B088BCA74A7D}" dt="2023-11-07T19:50:24.238" v="807" actId="478"/>
          <ac:picMkLst>
            <pc:docMk/>
            <pc:sldMk cId="2753029382" sldId="778"/>
            <ac:picMk id="8" creationId="{540ABC93-853A-1AA3-8758-86A3E2A9FBA2}"/>
          </ac:picMkLst>
        </pc:picChg>
      </pc:sldChg>
      <pc:sldChg chg="delSp modSp add mod ord">
        <pc:chgData name="Jenifer Prince Devaraj" userId="c3fb109c-09d1-42a6-93f4-69472d709861" providerId="ADAL" clId="{FE4EC9A7-79C7-4164-A8AC-B088BCA74A7D}" dt="2023-11-08T08:55:00.423" v="2237" actId="20577"/>
        <pc:sldMkLst>
          <pc:docMk/>
          <pc:sldMk cId="4113335038" sldId="779"/>
        </pc:sldMkLst>
        <pc:spChg chg="mod">
          <ac:chgData name="Jenifer Prince Devaraj" userId="c3fb109c-09d1-42a6-93f4-69472d709861" providerId="ADAL" clId="{FE4EC9A7-79C7-4164-A8AC-B088BCA74A7D}" dt="2023-11-08T08:49:29.617" v="2205" actId="20577"/>
          <ac:spMkLst>
            <pc:docMk/>
            <pc:sldMk cId="4113335038" sldId="779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00.423" v="2237" actId="20577"/>
          <ac:spMkLst>
            <pc:docMk/>
            <pc:sldMk cId="4113335038" sldId="779"/>
            <ac:spMk id="4" creationId="{62C62BF3-A7BB-DDF9-25F5-6D1F7532EFC3}"/>
          </ac:spMkLst>
        </pc:spChg>
        <pc:spChg chg="del mod">
          <ac:chgData name="Jenifer Prince Devaraj" userId="c3fb109c-09d1-42a6-93f4-69472d709861" providerId="ADAL" clId="{FE4EC9A7-79C7-4164-A8AC-B088BCA74A7D}" dt="2023-11-07T20:03:27.298" v="882" actId="478"/>
          <ac:spMkLst>
            <pc:docMk/>
            <pc:sldMk cId="4113335038" sldId="779"/>
            <ac:spMk id="16" creationId="{A3E31D3B-EDDA-5103-54EE-513A4403AC9D}"/>
          </ac:spMkLst>
        </pc:spChg>
        <pc:picChg chg="del">
          <ac:chgData name="Jenifer Prince Devaraj" userId="c3fb109c-09d1-42a6-93f4-69472d709861" providerId="ADAL" clId="{FE4EC9A7-79C7-4164-A8AC-B088BCA74A7D}" dt="2023-11-07T20:03:03.339" v="878" actId="478"/>
          <ac:picMkLst>
            <pc:docMk/>
            <pc:sldMk cId="4113335038" sldId="779"/>
            <ac:picMk id="13" creationId="{9412662E-603B-51CD-BD64-9E9DC094DF01}"/>
          </ac:picMkLst>
        </pc:picChg>
      </pc:sldChg>
      <pc:sldChg chg="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431594964" sldId="780"/>
        </pc:sldMkLst>
        <pc:spChg chg="mod">
          <ac:chgData name="Jenifer Prince Devaraj" userId="c3fb109c-09d1-42a6-93f4-69472d709861" providerId="ADAL" clId="{FE4EC9A7-79C7-4164-A8AC-B088BCA74A7D}" dt="2023-11-08T08:55:56.865" v="2247" actId="113"/>
          <ac:spMkLst>
            <pc:docMk/>
            <pc:sldMk cId="2431594964" sldId="780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981346502" sldId="781"/>
        </pc:sldMkLst>
      </pc:sldChg>
      <pc:sldChg chg="modSp add mod ord">
        <pc:chgData name="Jenifer Prince Devaraj" userId="c3fb109c-09d1-42a6-93f4-69472d709861" providerId="ADAL" clId="{FE4EC9A7-79C7-4164-A8AC-B088BCA74A7D}" dt="2023-11-08T08:51:36.024" v="2212" actId="113"/>
        <pc:sldMkLst>
          <pc:docMk/>
          <pc:sldMk cId="1487919398" sldId="781"/>
        </pc:sldMkLst>
        <pc:spChg chg="mod">
          <ac:chgData name="Jenifer Prince Devaraj" userId="c3fb109c-09d1-42a6-93f4-69472d709861" providerId="ADAL" clId="{FE4EC9A7-79C7-4164-A8AC-B088BCA74A7D}" dt="2023-11-08T08:51:36.024" v="2212" actId="113"/>
          <ac:spMkLst>
            <pc:docMk/>
            <pc:sldMk cId="1487919398" sldId="781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1619192043" sldId="782"/>
        </pc:sldMkLst>
      </pc:sldChg>
      <pc:sldChg chg="modSp add mod ord">
        <pc:chgData name="Jenifer Prince Devaraj" userId="c3fb109c-09d1-42a6-93f4-69472d709861" providerId="ADAL" clId="{FE4EC9A7-79C7-4164-A8AC-B088BCA74A7D}" dt="2023-11-08T08:52:02.485" v="2215" actId="113"/>
        <pc:sldMkLst>
          <pc:docMk/>
          <pc:sldMk cId="3424793455" sldId="782"/>
        </pc:sldMkLst>
        <pc:spChg chg="mod">
          <ac:chgData name="Jenifer Prince Devaraj" userId="c3fb109c-09d1-42a6-93f4-69472d709861" providerId="ADAL" clId="{FE4EC9A7-79C7-4164-A8AC-B088BCA74A7D}" dt="2023-11-08T08:52:02.485" v="2215" actId="113"/>
          <ac:spMkLst>
            <pc:docMk/>
            <pc:sldMk cId="3424793455" sldId="782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36.866" v="32" actId="47"/>
        <pc:sldMkLst>
          <pc:docMk/>
          <pc:sldMk cId="313532336" sldId="783"/>
        </pc:sldMkLst>
      </pc:sldChg>
      <pc:sldChg chg="modSp add del mod ord">
        <pc:chgData name="Jenifer Prince Devaraj" userId="c3fb109c-09d1-42a6-93f4-69472d709861" providerId="ADAL" clId="{FE4EC9A7-79C7-4164-A8AC-B088BCA74A7D}" dt="2023-11-08T08:52:33.784" v="2216" actId="47"/>
        <pc:sldMkLst>
          <pc:docMk/>
          <pc:sldMk cId="3670746797" sldId="783"/>
        </pc:sldMkLst>
        <pc:spChg chg="mod">
          <ac:chgData name="Jenifer Prince Devaraj" userId="c3fb109c-09d1-42a6-93f4-69472d709861" providerId="ADAL" clId="{FE4EC9A7-79C7-4164-A8AC-B088BCA74A7D}" dt="2023-11-07T20:16:39.006" v="1017" actId="20577"/>
          <ac:spMkLst>
            <pc:docMk/>
            <pc:sldMk cId="3670746797" sldId="783"/>
            <ac:spMk id="4" creationId="{62C62BF3-A7BB-DDF9-25F5-6D1F7532EFC3}"/>
          </ac:spMkLst>
        </pc:spChg>
      </pc:sldChg>
      <pc:sldChg chg="modSp add del mod ord">
        <pc:chgData name="Jenifer Prince Devaraj" userId="c3fb109c-09d1-42a6-93f4-69472d709861" providerId="ADAL" clId="{FE4EC9A7-79C7-4164-A8AC-B088BCA74A7D}" dt="2023-11-08T08:52:35.412" v="2217" actId="47"/>
        <pc:sldMkLst>
          <pc:docMk/>
          <pc:sldMk cId="2087826938" sldId="784"/>
        </pc:sldMkLst>
        <pc:spChg chg="mod">
          <ac:chgData name="Jenifer Prince Devaraj" userId="c3fb109c-09d1-42a6-93f4-69472d709861" providerId="ADAL" clId="{FE4EC9A7-79C7-4164-A8AC-B088BCA74A7D}" dt="2023-11-07T20:16:55.218" v="1021" actId="1076"/>
          <ac:spMkLst>
            <pc:docMk/>
            <pc:sldMk cId="2087826938" sldId="784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2128661034" sldId="784"/>
        </pc:sldMkLst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2798404777" sldId="785"/>
        </pc:sldMkLst>
      </pc:sldChg>
      <pc:sldChg chg="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118542242" sldId="785"/>
        </pc:sldMkLst>
        <pc:spChg chg="mod">
          <ac:chgData name="Jenifer Prince Devaraj" userId="c3fb109c-09d1-42a6-93f4-69472d709861" providerId="ADAL" clId="{FE4EC9A7-79C7-4164-A8AC-B088BCA74A7D}" dt="2023-11-08T08:59:57.982" v="2251" actId="313"/>
          <ac:spMkLst>
            <pc:docMk/>
            <pc:sldMk cId="3118542242" sldId="785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9:24.327" v="2249" actId="20577"/>
          <ac:spMkLst>
            <pc:docMk/>
            <pc:sldMk cId="3118542242" sldId="785"/>
            <ac:spMk id="8" creationId="{8DF4234B-BDCE-5EBF-0103-C2AE963EC084}"/>
          </ac:spMkLst>
        </pc:sp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79571549" sldId="786"/>
        </pc:sldMkLst>
        <pc:spChg chg="mod">
          <ac:chgData name="Jenifer Prince Devaraj" userId="c3fb109c-09d1-42a6-93f4-69472d709861" providerId="ADAL" clId="{FE4EC9A7-79C7-4164-A8AC-B088BCA74A7D}" dt="2023-11-07T20:30:49.513" v="1160" actId="1076"/>
          <ac:spMkLst>
            <pc:docMk/>
            <pc:sldMk cId="379571549" sldId="786"/>
            <ac:spMk id="3" creationId="{12A27531-B680-7021-E646-741A3E68B1BE}"/>
          </ac:spMkLst>
        </pc:spChg>
        <pc:spChg chg="add mod">
          <ac:chgData name="Jenifer Prince Devaraj" userId="c3fb109c-09d1-42a6-93f4-69472d709861" providerId="ADAL" clId="{FE4EC9A7-79C7-4164-A8AC-B088BCA74A7D}" dt="2023-11-07T20:32:06.491" v="1172" actId="1076"/>
          <ac:spMkLst>
            <pc:docMk/>
            <pc:sldMk cId="379571549" sldId="786"/>
            <ac:spMk id="6" creationId="{94A51ECE-E213-37BB-6083-05AF877A544B}"/>
          </ac:spMkLst>
        </pc:spChg>
        <pc:spChg chg="del">
          <ac:chgData name="Jenifer Prince Devaraj" userId="c3fb109c-09d1-42a6-93f4-69472d709861" providerId="ADAL" clId="{FE4EC9A7-79C7-4164-A8AC-B088BCA74A7D}" dt="2023-11-07T20:29:00.819" v="1051" actId="478"/>
          <ac:spMkLst>
            <pc:docMk/>
            <pc:sldMk cId="379571549" sldId="786"/>
            <ac:spMk id="8" creationId="{8DF4234B-BDCE-5EBF-0103-C2AE963EC084}"/>
          </ac:spMkLst>
        </pc:spChg>
        <pc:picChg chg="add del mod">
          <ac:chgData name="Jenifer Prince Devaraj" userId="c3fb109c-09d1-42a6-93f4-69472d709861" providerId="ADAL" clId="{FE4EC9A7-79C7-4164-A8AC-B088BCA74A7D}" dt="2023-11-07T20:31:56.214" v="1167" actId="478"/>
          <ac:picMkLst>
            <pc:docMk/>
            <pc:sldMk cId="379571549" sldId="786"/>
            <ac:picMk id="5" creationId="{AB7D5BAD-D0FB-918C-E43A-644825B38199}"/>
          </ac:picMkLst>
        </pc:picChg>
        <pc:picChg chg="add mod">
          <ac:chgData name="Jenifer Prince Devaraj" userId="c3fb109c-09d1-42a6-93f4-69472d709861" providerId="ADAL" clId="{FE4EC9A7-79C7-4164-A8AC-B088BCA74A7D}" dt="2023-11-07T20:32:03.222" v="1171" actId="1076"/>
          <ac:picMkLst>
            <pc:docMk/>
            <pc:sldMk cId="379571549" sldId="786"/>
            <ac:picMk id="10" creationId="{3C927445-36E1-0C8B-B2F7-6E5690C26DA3}"/>
          </ac:picMkLst>
        </pc:picChg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1795043269" sldId="786"/>
        </pc:sldMkLst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400882166" sldId="787"/>
        </pc:sldMkLst>
      </pc:sldChg>
      <pc:sldChg chg="modSp add mod">
        <pc:chgData name="Jenifer Prince Devaraj" userId="c3fb109c-09d1-42a6-93f4-69472d709861" providerId="ADAL" clId="{FE4EC9A7-79C7-4164-A8AC-B088BCA74A7D}" dt="2023-11-08T08:55:06.532" v="2239" actId="20577"/>
        <pc:sldMkLst>
          <pc:docMk/>
          <pc:sldMk cId="1924543879" sldId="787"/>
        </pc:sldMkLst>
        <pc:spChg chg="mod">
          <ac:chgData name="Jenifer Prince Devaraj" userId="c3fb109c-09d1-42a6-93f4-69472d709861" providerId="ADAL" clId="{FE4EC9A7-79C7-4164-A8AC-B088BCA74A7D}" dt="2023-11-08T08:49:36.265" v="2206" actId="20577"/>
          <ac:spMkLst>
            <pc:docMk/>
            <pc:sldMk cId="1924543879" sldId="787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06.532" v="2239" actId="20577"/>
          <ac:spMkLst>
            <pc:docMk/>
            <pc:sldMk cId="1924543879" sldId="787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209025771" sldId="788"/>
        </pc:sldMkLst>
      </pc:sldChg>
      <pc:sldChg chg="modSp add mod">
        <pc:chgData name="Jenifer Prince Devaraj" userId="c3fb109c-09d1-42a6-93f4-69472d709861" providerId="ADAL" clId="{FE4EC9A7-79C7-4164-A8AC-B088BCA74A7D}" dt="2023-11-08T08:55:24.755" v="2243" actId="20577"/>
        <pc:sldMkLst>
          <pc:docMk/>
          <pc:sldMk cId="4073332053" sldId="788"/>
        </pc:sldMkLst>
        <pc:spChg chg="mod">
          <ac:chgData name="Jenifer Prince Devaraj" userId="c3fb109c-09d1-42a6-93f4-69472d709861" providerId="ADAL" clId="{FE4EC9A7-79C7-4164-A8AC-B088BCA74A7D}" dt="2023-11-08T08:49:48.011" v="2207" actId="20577"/>
          <ac:spMkLst>
            <pc:docMk/>
            <pc:sldMk cId="4073332053" sldId="788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24.755" v="2243" actId="20577"/>
          <ac:spMkLst>
            <pc:docMk/>
            <pc:sldMk cId="4073332053" sldId="788"/>
            <ac:spMk id="4" creationId="{62C62BF3-A7BB-DDF9-25F5-6D1F7532EFC3}"/>
          </ac:spMkLst>
        </pc:spChg>
      </pc:sldChg>
      <pc:sldChg chg="add del">
        <pc:chgData name="Jenifer Prince Devaraj" userId="c3fb109c-09d1-42a6-93f4-69472d709861" providerId="ADAL" clId="{FE4EC9A7-79C7-4164-A8AC-B088BCA74A7D}" dt="2023-11-07T20:43:40.708" v="1232" actId="2890"/>
        <pc:sldMkLst>
          <pc:docMk/>
          <pc:sldMk cId="2399245437" sldId="789"/>
        </pc:sldMkLst>
      </pc:sldChg>
      <pc:sldChg chg="addSp delSp modSp add mod">
        <pc:chgData name="Jenifer Prince Devaraj" userId="c3fb109c-09d1-42a6-93f4-69472d709861" providerId="ADAL" clId="{FE4EC9A7-79C7-4164-A8AC-B088BCA74A7D}" dt="2023-11-08T08:55:19.775" v="2241" actId="20577"/>
        <pc:sldMkLst>
          <pc:docMk/>
          <pc:sldMk cId="3139518836" sldId="789"/>
        </pc:sldMkLst>
        <pc:spChg chg="del">
          <ac:chgData name="Jenifer Prince Devaraj" userId="c3fb109c-09d1-42a6-93f4-69472d709861" providerId="ADAL" clId="{FE4EC9A7-79C7-4164-A8AC-B088BCA74A7D}" dt="2023-11-07T20:43:48.196" v="1234" actId="478"/>
          <ac:spMkLst>
            <pc:docMk/>
            <pc:sldMk cId="3139518836" sldId="789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19.775" v="2241" actId="20577"/>
          <ac:spMkLst>
            <pc:docMk/>
            <pc:sldMk cId="3139518836" sldId="789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FE4EC9A7-79C7-4164-A8AC-B088BCA74A7D}" dt="2023-11-07T20:44:07.927" v="1240" actId="1076"/>
          <ac:picMkLst>
            <pc:docMk/>
            <pc:sldMk cId="3139518836" sldId="789"/>
            <ac:picMk id="6" creationId="{ADF1D7E6-9A60-D500-5050-AA61B5A3C7A2}"/>
          </ac:picMkLst>
        </pc:pic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4268386138" sldId="789"/>
        </pc:sldMkLst>
      </pc:sldChg>
      <pc:sldChg chg="addSp delSp modSp add mod">
        <pc:chgData name="Jenifer Prince Devaraj" userId="c3fb109c-09d1-42a6-93f4-69472d709861" providerId="ADAL" clId="{FE4EC9A7-79C7-4164-A8AC-B088BCA74A7D}" dt="2023-11-08T08:55:30.248" v="2245" actId="20577"/>
        <pc:sldMkLst>
          <pc:docMk/>
          <pc:sldMk cId="430120204" sldId="790"/>
        </pc:sldMkLst>
        <pc:spChg chg="del">
          <ac:chgData name="Jenifer Prince Devaraj" userId="c3fb109c-09d1-42a6-93f4-69472d709861" providerId="ADAL" clId="{FE4EC9A7-79C7-4164-A8AC-B088BCA74A7D}" dt="2023-11-07T20:44:19.247" v="1242" actId="478"/>
          <ac:spMkLst>
            <pc:docMk/>
            <pc:sldMk cId="430120204" sldId="790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30.248" v="2245" actId="20577"/>
          <ac:spMkLst>
            <pc:docMk/>
            <pc:sldMk cId="430120204" sldId="790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FE4EC9A7-79C7-4164-A8AC-B088BCA74A7D}" dt="2023-11-07T20:45:27.970" v="1248" actId="14100"/>
          <ac:picMkLst>
            <pc:docMk/>
            <pc:sldMk cId="430120204" sldId="790"/>
            <ac:picMk id="6" creationId="{98FACA71-ECC4-ABC0-78CC-F6C88770D1FD}"/>
          </ac:picMkLst>
        </pc:pic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1666863028" sldId="790"/>
        </pc:sldMkLst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3395701193" sldId="791"/>
        </pc:sldMkLst>
      </pc:sldChg>
      <pc:sldChg chg="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614933982" sldId="791"/>
        </pc:sldMkLst>
        <pc:spChg chg="mod">
          <ac:chgData name="Jenifer Prince Devaraj" userId="c3fb109c-09d1-42a6-93f4-69472d709861" providerId="ADAL" clId="{FE4EC9A7-79C7-4164-A8AC-B088BCA74A7D}" dt="2023-11-07T21:34:07.710" v="1289" actId="20577"/>
          <ac:spMkLst>
            <pc:docMk/>
            <pc:sldMk cId="3614933982" sldId="791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53:44.775" v="1667" actId="20577"/>
          <ac:spMkLst>
            <pc:docMk/>
            <pc:sldMk cId="3614933982" sldId="791"/>
            <ac:spMk id="8" creationId="{8DF4234B-BDCE-5EBF-0103-C2AE963EC084}"/>
          </ac:spMkLst>
        </pc:spChg>
      </pc:sldChg>
      <pc:sldChg chg="add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193025487" sldId="792"/>
        </pc:sldMkLst>
        <pc:spChg chg="mod">
          <ac:chgData name="Jenifer Prince Devaraj" userId="c3fb109c-09d1-42a6-93f4-69472d709861" providerId="ADAL" clId="{FE4EC9A7-79C7-4164-A8AC-B088BCA74A7D}" dt="2023-11-07T21:37:40.510" v="1426" actId="1076"/>
          <ac:spMkLst>
            <pc:docMk/>
            <pc:sldMk cId="2193025487" sldId="79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37:43.929" v="1427" actId="1076"/>
          <ac:spMkLst>
            <pc:docMk/>
            <pc:sldMk cId="2193025487" sldId="792"/>
            <ac:spMk id="8" creationId="{8DF4234B-BDCE-5EBF-0103-C2AE963EC084}"/>
          </ac:spMkLst>
        </pc:spChg>
        <pc:picChg chg="add mod">
          <ac:chgData name="Jenifer Prince Devaraj" userId="c3fb109c-09d1-42a6-93f4-69472d709861" providerId="ADAL" clId="{FE4EC9A7-79C7-4164-A8AC-B088BCA74A7D}" dt="2023-11-07T21:37:28.724" v="1424" actId="1076"/>
          <ac:picMkLst>
            <pc:docMk/>
            <pc:sldMk cId="2193025487" sldId="792"/>
            <ac:picMk id="5" creationId="{62E28729-3DCF-5B19-AB64-CFE1A3B2F9BD}"/>
          </ac:picMkLst>
        </pc:pic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2638649073" sldId="792"/>
        </pc:sldMkLst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842431479" sldId="793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178573896" sldId="793"/>
        </pc:sldMkLst>
        <pc:spChg chg="mod">
          <ac:chgData name="Jenifer Prince Devaraj" userId="c3fb109c-09d1-42a6-93f4-69472d709861" providerId="ADAL" clId="{FE4EC9A7-79C7-4164-A8AC-B088BCA74A7D}" dt="2023-11-07T21:53:18.445" v="1660" actId="1076"/>
          <ac:spMkLst>
            <pc:docMk/>
            <pc:sldMk cId="3178573896" sldId="793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53:21.977" v="1661" actId="1076"/>
          <ac:spMkLst>
            <pc:docMk/>
            <pc:sldMk cId="3178573896" sldId="793"/>
            <ac:spMk id="8" creationId="{8DF4234B-BDCE-5EBF-0103-C2AE963EC084}"/>
          </ac:spMkLst>
        </pc:spChg>
        <pc:picChg chg="del">
          <ac:chgData name="Jenifer Prince Devaraj" userId="c3fb109c-09d1-42a6-93f4-69472d709861" providerId="ADAL" clId="{FE4EC9A7-79C7-4164-A8AC-B088BCA74A7D}" dt="2023-11-07T21:38:09.414" v="1430" actId="478"/>
          <ac:picMkLst>
            <pc:docMk/>
            <pc:sldMk cId="3178573896" sldId="793"/>
            <ac:picMk id="5" creationId="{62E28729-3DCF-5B19-AB64-CFE1A3B2F9BD}"/>
          </ac:picMkLst>
        </pc:picChg>
        <pc:picChg chg="add mod">
          <ac:chgData name="Jenifer Prince Devaraj" userId="c3fb109c-09d1-42a6-93f4-69472d709861" providerId="ADAL" clId="{FE4EC9A7-79C7-4164-A8AC-B088BCA74A7D}" dt="2023-11-07T21:53:32.247" v="1666" actId="1076"/>
          <ac:picMkLst>
            <pc:docMk/>
            <pc:sldMk cId="3178573896" sldId="793"/>
            <ac:picMk id="6" creationId="{DF2C155E-9097-F017-E723-0EE54490839B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1510637245" sldId="794"/>
        </pc:sldMkLst>
        <pc:spChg chg="mod">
          <ac:chgData name="Jenifer Prince Devaraj" userId="c3fb109c-09d1-42a6-93f4-69472d709861" providerId="ADAL" clId="{FE4EC9A7-79C7-4164-A8AC-B088BCA74A7D}" dt="2023-11-07T21:54:02.327" v="1675" actId="20577"/>
          <ac:spMkLst>
            <pc:docMk/>
            <pc:sldMk cId="1510637245" sldId="794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55:25.186" v="1693" actId="14100"/>
          <ac:spMkLst>
            <pc:docMk/>
            <pc:sldMk cId="1510637245" sldId="794"/>
            <ac:spMk id="8" creationId="{8DF4234B-BDCE-5EBF-0103-C2AE963EC084}"/>
          </ac:spMkLst>
        </pc:spChg>
        <pc:picChg chg="add mod">
          <ac:chgData name="Jenifer Prince Devaraj" userId="c3fb109c-09d1-42a6-93f4-69472d709861" providerId="ADAL" clId="{FE4EC9A7-79C7-4164-A8AC-B088BCA74A7D}" dt="2023-11-07T21:55:20.193" v="1692" actId="14100"/>
          <ac:picMkLst>
            <pc:docMk/>
            <pc:sldMk cId="1510637245" sldId="794"/>
            <ac:picMk id="5" creationId="{047A0A98-1072-2E69-B033-D33361FD6381}"/>
          </ac:picMkLst>
        </pc:picChg>
        <pc:picChg chg="del">
          <ac:chgData name="Jenifer Prince Devaraj" userId="c3fb109c-09d1-42a6-93f4-69472d709861" providerId="ADAL" clId="{FE4EC9A7-79C7-4164-A8AC-B088BCA74A7D}" dt="2023-11-07T21:54:06.167" v="1676" actId="478"/>
          <ac:picMkLst>
            <pc:docMk/>
            <pc:sldMk cId="1510637245" sldId="794"/>
            <ac:picMk id="6" creationId="{DF2C155E-9097-F017-E723-0EE54490839B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503498163" sldId="795"/>
        </pc:sldMkLst>
        <pc:spChg chg="mod">
          <ac:chgData name="Jenifer Prince Devaraj" userId="c3fb109c-09d1-42a6-93f4-69472d709861" providerId="ADAL" clId="{FE4EC9A7-79C7-4164-A8AC-B088BCA74A7D}" dt="2023-11-07T21:55:49.285" v="1697" actId="20577"/>
          <ac:spMkLst>
            <pc:docMk/>
            <pc:sldMk cId="503498163" sldId="795"/>
            <ac:spMk id="8" creationId="{8DF4234B-BDCE-5EBF-0103-C2AE963EC084}"/>
          </ac:spMkLst>
        </pc:spChg>
        <pc:picChg chg="del">
          <ac:chgData name="Jenifer Prince Devaraj" userId="c3fb109c-09d1-42a6-93f4-69472d709861" providerId="ADAL" clId="{FE4EC9A7-79C7-4164-A8AC-B088BCA74A7D}" dt="2023-11-07T21:55:52.186" v="1698" actId="478"/>
          <ac:picMkLst>
            <pc:docMk/>
            <pc:sldMk cId="503498163" sldId="795"/>
            <ac:picMk id="5" creationId="{047A0A98-1072-2E69-B033-D33361FD6381}"/>
          </ac:picMkLst>
        </pc:picChg>
        <pc:picChg chg="add del mod">
          <ac:chgData name="Jenifer Prince Devaraj" userId="c3fb109c-09d1-42a6-93f4-69472d709861" providerId="ADAL" clId="{FE4EC9A7-79C7-4164-A8AC-B088BCA74A7D}" dt="2023-11-07T21:57:13.338" v="1704" actId="478"/>
          <ac:picMkLst>
            <pc:docMk/>
            <pc:sldMk cId="503498163" sldId="795"/>
            <ac:picMk id="6" creationId="{9B5409C0-4FF1-0C97-AB45-2AE82FC50A6D}"/>
          </ac:picMkLst>
        </pc:picChg>
        <pc:picChg chg="add mod">
          <ac:chgData name="Jenifer Prince Devaraj" userId="c3fb109c-09d1-42a6-93f4-69472d709861" providerId="ADAL" clId="{FE4EC9A7-79C7-4164-A8AC-B088BCA74A7D}" dt="2023-11-07T21:58:02.269" v="1716" actId="14100"/>
          <ac:picMkLst>
            <pc:docMk/>
            <pc:sldMk cId="503498163" sldId="795"/>
            <ac:picMk id="10" creationId="{51D05672-6B2D-5915-8D03-7202B9E6D0E0}"/>
          </ac:picMkLst>
        </pc:picChg>
        <pc:picChg chg="add mod">
          <ac:chgData name="Jenifer Prince Devaraj" userId="c3fb109c-09d1-42a6-93f4-69472d709861" providerId="ADAL" clId="{FE4EC9A7-79C7-4164-A8AC-B088BCA74A7D}" dt="2023-11-07T21:57:50.795" v="1715" actId="14100"/>
          <ac:picMkLst>
            <pc:docMk/>
            <pc:sldMk cId="503498163" sldId="795"/>
            <ac:picMk id="12" creationId="{9F3665EA-40D9-81CD-7152-D1C5D9D5EB63}"/>
          </ac:picMkLst>
        </pc:picChg>
        <pc:cxnChg chg="add mod">
          <ac:chgData name="Jenifer Prince Devaraj" userId="c3fb109c-09d1-42a6-93f4-69472d709861" providerId="ADAL" clId="{FE4EC9A7-79C7-4164-A8AC-B088BCA74A7D}" dt="2023-11-07T21:58:26.259" v="1732" actId="1582"/>
          <ac:cxnSpMkLst>
            <pc:docMk/>
            <pc:sldMk cId="503498163" sldId="795"/>
            <ac:cxnSpMk id="14" creationId="{CABEF497-B3EE-46E9-294A-4D616C7777BA}"/>
          </ac:cxnSpMkLst>
        </pc:cxn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667110365" sldId="795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67537870" sldId="796"/>
        </pc:sldMkLst>
        <pc:spChg chg="del">
          <ac:chgData name="Jenifer Prince Devaraj" userId="c3fb109c-09d1-42a6-93f4-69472d709861" providerId="ADAL" clId="{FE4EC9A7-79C7-4164-A8AC-B088BCA74A7D}" dt="2023-11-07T22:08:37.481" v="1944" actId="478"/>
          <ac:spMkLst>
            <pc:docMk/>
            <pc:sldMk cId="267537870" sldId="796"/>
            <ac:spMk id="3" creationId="{12A27531-B680-7021-E646-741A3E68B1BE}"/>
          </ac:spMkLst>
        </pc:spChg>
        <pc:spChg chg="del">
          <ac:chgData name="Jenifer Prince Devaraj" userId="c3fb109c-09d1-42a6-93f4-69472d709861" providerId="ADAL" clId="{FE4EC9A7-79C7-4164-A8AC-B088BCA74A7D}" dt="2023-11-07T22:08:34.549" v="1943" actId="478"/>
          <ac:spMkLst>
            <pc:docMk/>
            <pc:sldMk cId="267537870" sldId="796"/>
            <ac:spMk id="8" creationId="{8DF4234B-BDCE-5EBF-0103-C2AE963EC084}"/>
          </ac:spMkLst>
        </pc:spChg>
        <pc:picChg chg="add mod">
          <ac:chgData name="Jenifer Prince Devaraj" userId="c3fb109c-09d1-42a6-93f4-69472d709861" providerId="ADAL" clId="{FE4EC9A7-79C7-4164-A8AC-B088BCA74A7D}" dt="2023-11-07T22:08:42.653" v="1947" actId="1076"/>
          <ac:picMkLst>
            <pc:docMk/>
            <pc:sldMk cId="267537870" sldId="796"/>
            <ac:picMk id="5" creationId="{1E728B49-4B39-B99F-A4D3-80DB922A2C47}"/>
          </ac:picMkLst>
        </pc:pic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128994184" sldId="797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317749549" sldId="797"/>
        </pc:sldMkLst>
        <pc:picChg chg="add mod">
          <ac:chgData name="Jenifer Prince Devaraj" userId="c3fb109c-09d1-42a6-93f4-69472d709861" providerId="ADAL" clId="{FE4EC9A7-79C7-4164-A8AC-B088BCA74A7D}" dt="2023-11-07T22:09:02.719" v="1952" actId="1076"/>
          <ac:picMkLst>
            <pc:docMk/>
            <pc:sldMk cId="2317749549" sldId="797"/>
            <ac:picMk id="4" creationId="{A62A274E-7770-E98E-92B1-513B5B8362FF}"/>
          </ac:picMkLst>
        </pc:picChg>
        <pc:picChg chg="del">
          <ac:chgData name="Jenifer Prince Devaraj" userId="c3fb109c-09d1-42a6-93f4-69472d709861" providerId="ADAL" clId="{FE4EC9A7-79C7-4164-A8AC-B088BCA74A7D}" dt="2023-11-07T22:08:56.801" v="1949" actId="478"/>
          <ac:picMkLst>
            <pc:docMk/>
            <pc:sldMk cId="2317749549" sldId="797"/>
            <ac:picMk id="5" creationId="{1E728B49-4B39-B99F-A4D3-80DB922A2C47}"/>
          </ac:picMkLst>
        </pc:pic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1692025928" sldId="798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803444793" sldId="798"/>
        </pc:sldMkLst>
        <pc:picChg chg="del">
          <ac:chgData name="Jenifer Prince Devaraj" userId="c3fb109c-09d1-42a6-93f4-69472d709861" providerId="ADAL" clId="{FE4EC9A7-79C7-4164-A8AC-B088BCA74A7D}" dt="2023-11-07T22:09:41.010" v="1954" actId="478"/>
          <ac:picMkLst>
            <pc:docMk/>
            <pc:sldMk cId="2803444793" sldId="798"/>
            <ac:picMk id="4" creationId="{A62A274E-7770-E98E-92B1-513B5B8362FF}"/>
          </ac:picMkLst>
        </pc:picChg>
        <pc:picChg chg="add del mod">
          <ac:chgData name="Jenifer Prince Devaraj" userId="c3fb109c-09d1-42a6-93f4-69472d709861" providerId="ADAL" clId="{FE4EC9A7-79C7-4164-A8AC-B088BCA74A7D}" dt="2023-11-07T22:10:07.765" v="1958" actId="478"/>
          <ac:picMkLst>
            <pc:docMk/>
            <pc:sldMk cId="2803444793" sldId="798"/>
            <ac:picMk id="5" creationId="{CEE0B3F7-4427-154D-4E66-0E1F763BEB79}"/>
          </ac:picMkLst>
        </pc:picChg>
        <pc:picChg chg="add mod">
          <ac:chgData name="Jenifer Prince Devaraj" userId="c3fb109c-09d1-42a6-93f4-69472d709861" providerId="ADAL" clId="{FE4EC9A7-79C7-4164-A8AC-B088BCA74A7D}" dt="2023-11-07T22:10:13.547" v="1961" actId="1076"/>
          <ac:picMkLst>
            <pc:docMk/>
            <pc:sldMk cId="2803444793" sldId="798"/>
            <ac:picMk id="7" creationId="{91282F5D-D969-5C92-4421-43759F8A01D0}"/>
          </ac:picMkLst>
        </pc:picChg>
        <pc:picChg chg="add mod">
          <ac:chgData name="Jenifer Prince Devaraj" userId="c3fb109c-09d1-42a6-93f4-69472d709861" providerId="ADAL" clId="{FE4EC9A7-79C7-4164-A8AC-B088BCA74A7D}" dt="2023-11-07T22:10:53.439" v="1967" actId="14100"/>
          <ac:picMkLst>
            <pc:docMk/>
            <pc:sldMk cId="2803444793" sldId="798"/>
            <ac:picMk id="10" creationId="{891BEAF1-24FB-4834-21B6-89400744C00B}"/>
          </ac:picMkLst>
        </pc:picChg>
        <pc:cxnChg chg="add mod">
          <ac:chgData name="Jenifer Prince Devaraj" userId="c3fb109c-09d1-42a6-93f4-69472d709861" providerId="ADAL" clId="{FE4EC9A7-79C7-4164-A8AC-B088BCA74A7D}" dt="2023-11-07T22:11:10.103" v="1969" actId="1582"/>
          <ac:cxnSpMkLst>
            <pc:docMk/>
            <pc:sldMk cId="2803444793" sldId="798"/>
            <ac:cxnSpMk id="12" creationId="{95C09B1F-334E-491F-62EC-35CE5FB555E3}"/>
          </ac:cxnSpMkLst>
        </pc:cxn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1058707239" sldId="799"/>
        </pc:sldMkLst>
        <pc:picChg chg="add del mod">
          <ac:chgData name="Jenifer Prince Devaraj" userId="c3fb109c-09d1-42a6-93f4-69472d709861" providerId="ADAL" clId="{FE4EC9A7-79C7-4164-A8AC-B088BCA74A7D}" dt="2023-11-07T22:13:15.610" v="1983" actId="478"/>
          <ac:picMkLst>
            <pc:docMk/>
            <pc:sldMk cId="1058707239" sldId="799"/>
            <ac:picMk id="4" creationId="{9FCD948F-909D-A82E-004E-60D70E159384}"/>
          </ac:picMkLst>
        </pc:picChg>
        <pc:picChg chg="add del mod">
          <ac:chgData name="Jenifer Prince Devaraj" userId="c3fb109c-09d1-42a6-93f4-69472d709861" providerId="ADAL" clId="{FE4EC9A7-79C7-4164-A8AC-B088BCA74A7D}" dt="2023-11-07T22:13:52.064" v="1995" actId="478"/>
          <ac:picMkLst>
            <pc:docMk/>
            <pc:sldMk cId="1058707239" sldId="799"/>
            <ac:picMk id="6" creationId="{EBA76734-06F4-A866-B795-3D311F58C216}"/>
          </ac:picMkLst>
        </pc:picChg>
        <pc:picChg chg="del">
          <ac:chgData name="Jenifer Prince Devaraj" userId="c3fb109c-09d1-42a6-93f4-69472d709861" providerId="ADAL" clId="{FE4EC9A7-79C7-4164-A8AC-B088BCA74A7D}" dt="2023-11-07T22:11:43.856" v="1971" actId="478"/>
          <ac:picMkLst>
            <pc:docMk/>
            <pc:sldMk cId="1058707239" sldId="799"/>
            <ac:picMk id="7" creationId="{91282F5D-D969-5C92-4421-43759F8A01D0}"/>
          </ac:picMkLst>
        </pc:picChg>
        <pc:picChg chg="del">
          <ac:chgData name="Jenifer Prince Devaraj" userId="c3fb109c-09d1-42a6-93f4-69472d709861" providerId="ADAL" clId="{FE4EC9A7-79C7-4164-A8AC-B088BCA74A7D}" dt="2023-11-07T22:12:27.283" v="1977" actId="478"/>
          <ac:picMkLst>
            <pc:docMk/>
            <pc:sldMk cId="1058707239" sldId="799"/>
            <ac:picMk id="10" creationId="{891BEAF1-24FB-4834-21B6-89400744C00B}"/>
          </ac:picMkLst>
        </pc:picChg>
        <pc:picChg chg="add del mod">
          <ac:chgData name="Jenifer Prince Devaraj" userId="c3fb109c-09d1-42a6-93f4-69472d709861" providerId="ADAL" clId="{FE4EC9A7-79C7-4164-A8AC-B088BCA74A7D}" dt="2023-11-07T22:13:39.496" v="1990" actId="478"/>
          <ac:picMkLst>
            <pc:docMk/>
            <pc:sldMk cId="1058707239" sldId="799"/>
            <ac:picMk id="11" creationId="{1B4A94F4-A489-CE0B-D9C6-0371307701E8}"/>
          </ac:picMkLst>
        </pc:picChg>
        <pc:picChg chg="add mod">
          <ac:chgData name="Jenifer Prince Devaraj" userId="c3fb109c-09d1-42a6-93f4-69472d709861" providerId="ADAL" clId="{FE4EC9A7-79C7-4164-A8AC-B088BCA74A7D}" dt="2023-11-07T22:13:45.061" v="1993" actId="1076"/>
          <ac:picMkLst>
            <pc:docMk/>
            <pc:sldMk cId="1058707239" sldId="799"/>
            <ac:picMk id="14" creationId="{B9D7C14D-0066-9AEF-7E38-80070BC7EF5B}"/>
          </ac:picMkLst>
        </pc:picChg>
        <pc:picChg chg="add mod">
          <ac:chgData name="Jenifer Prince Devaraj" userId="c3fb109c-09d1-42a6-93f4-69472d709861" providerId="ADAL" clId="{FE4EC9A7-79C7-4164-A8AC-B088BCA74A7D}" dt="2023-11-07T22:14:07.222" v="1998" actId="1076"/>
          <ac:picMkLst>
            <pc:docMk/>
            <pc:sldMk cId="1058707239" sldId="799"/>
            <ac:picMk id="16" creationId="{CB7BE39E-C022-1E5B-A078-2BFB1E83C92C}"/>
          </ac:picMkLst>
        </pc:picChg>
        <pc:cxnChg chg="mod">
          <ac:chgData name="Jenifer Prince Devaraj" userId="c3fb109c-09d1-42a6-93f4-69472d709861" providerId="ADAL" clId="{FE4EC9A7-79C7-4164-A8AC-B088BCA74A7D}" dt="2023-11-07T22:13:30.027" v="1989" actId="1076"/>
          <ac:cxnSpMkLst>
            <pc:docMk/>
            <pc:sldMk cId="1058707239" sldId="799"/>
            <ac:cxnSpMk id="12" creationId="{95C09B1F-334E-491F-62EC-35CE5FB555E3}"/>
          </ac:cxnSpMkLst>
        </pc:cxn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2593129628" sldId="799"/>
        </pc:sldMkLst>
      </pc:sldChg>
      <pc:sldChg chg="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4035399342" sldId="800"/>
        </pc:sldMkLst>
        <pc:picChg chg="mod">
          <ac:chgData name="Jenifer Prince Devaraj" userId="c3fb109c-09d1-42a6-93f4-69472d709861" providerId="ADAL" clId="{FE4EC9A7-79C7-4164-A8AC-B088BCA74A7D}" dt="2023-11-07T22:14:17.466" v="2002" actId="14100"/>
          <ac:picMkLst>
            <pc:docMk/>
            <pc:sldMk cId="4035399342" sldId="800"/>
            <ac:picMk id="6" creationId="{EBA76734-06F4-A866-B795-3D311F58C216}"/>
          </ac:picMkLst>
        </pc:picChg>
        <pc:picChg chg="del">
          <ac:chgData name="Jenifer Prince Devaraj" userId="c3fb109c-09d1-42a6-93f4-69472d709861" providerId="ADAL" clId="{FE4EC9A7-79C7-4164-A8AC-B088BCA74A7D}" dt="2023-11-07T22:14:12.606" v="2000" actId="478"/>
          <ac:picMkLst>
            <pc:docMk/>
            <pc:sldMk cId="4035399342" sldId="800"/>
            <ac:picMk id="14" creationId="{B9D7C14D-0066-9AEF-7E38-80070BC7EF5B}"/>
          </ac:picMkLst>
        </pc:picChg>
        <pc:cxnChg chg="del">
          <ac:chgData name="Jenifer Prince Devaraj" userId="c3fb109c-09d1-42a6-93f4-69472d709861" providerId="ADAL" clId="{FE4EC9A7-79C7-4164-A8AC-B088BCA74A7D}" dt="2023-11-07T22:14:11.372" v="1999" actId="478"/>
          <ac:cxnSpMkLst>
            <pc:docMk/>
            <pc:sldMk cId="4035399342" sldId="800"/>
            <ac:cxnSpMk id="12" creationId="{95C09B1F-334E-491F-62EC-35CE5FB555E3}"/>
          </ac:cxnSpMkLst>
        </pc:cxnChg>
      </pc:sldChg>
      <pc:sldChg chg="modSp add mod">
        <pc:chgData name="Jenifer Prince Devaraj" userId="c3fb109c-09d1-42a6-93f4-69472d709861" providerId="ADAL" clId="{FE4EC9A7-79C7-4164-A8AC-B088BCA74A7D}" dt="2023-11-08T12:45:24.136" v="2255" actId="113"/>
        <pc:sldMkLst>
          <pc:docMk/>
          <pc:sldMk cId="912066001" sldId="801"/>
        </pc:sldMkLst>
        <pc:spChg chg="mod">
          <ac:chgData name="Jenifer Prince Devaraj" userId="c3fb109c-09d1-42a6-93f4-69472d709861" providerId="ADAL" clId="{FE4EC9A7-79C7-4164-A8AC-B088BCA74A7D}" dt="2023-11-08T08:41:09.559" v="2152" actId="1076"/>
          <ac:spMkLst>
            <pc:docMk/>
            <pc:sldMk cId="912066001" sldId="801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45:24.136" v="2255" actId="113"/>
          <ac:spMkLst>
            <pc:docMk/>
            <pc:sldMk cId="912066001" sldId="801"/>
            <ac:spMk id="4" creationId="{62C62BF3-A7BB-DDF9-25F5-6D1F7532EFC3}"/>
          </ac:spMkLst>
        </pc:spChg>
      </pc:sldChg>
      <pc:sldChg chg="modSp add mod">
        <pc:chgData name="Jenifer Prince Devaraj" userId="c3fb109c-09d1-42a6-93f4-69472d709861" providerId="ADAL" clId="{FE4EC9A7-79C7-4164-A8AC-B088BCA74A7D}" dt="2023-11-08T12:45:52.097" v="2257" actId="113"/>
        <pc:sldMkLst>
          <pc:docMk/>
          <pc:sldMk cId="758990827" sldId="802"/>
        </pc:sldMkLst>
        <pc:spChg chg="mod">
          <ac:chgData name="Jenifer Prince Devaraj" userId="c3fb109c-09d1-42a6-93f4-69472d709861" providerId="ADAL" clId="{FE4EC9A7-79C7-4164-A8AC-B088BCA74A7D}" dt="2023-11-08T08:41:26.022" v="2154" actId="1076"/>
          <ac:spMkLst>
            <pc:docMk/>
            <pc:sldMk cId="758990827" sldId="80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45:52.097" v="2257" actId="113"/>
          <ac:spMkLst>
            <pc:docMk/>
            <pc:sldMk cId="758990827" sldId="802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8T12:50:41.454" v="2301" actId="207"/>
        <pc:sldMkLst>
          <pc:docMk/>
          <pc:sldMk cId="1383882882" sldId="803"/>
        </pc:sldMkLst>
        <pc:spChg chg="mod">
          <ac:chgData name="Jenifer Prince Devaraj" userId="c3fb109c-09d1-42a6-93f4-69472d709861" providerId="ADAL" clId="{FE4EC9A7-79C7-4164-A8AC-B088BCA74A7D}" dt="2023-11-08T12:47:42.199" v="2285" actId="20577"/>
          <ac:spMkLst>
            <pc:docMk/>
            <pc:sldMk cId="1383882882" sldId="803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50:41.454" v="2301" actId="207"/>
          <ac:spMkLst>
            <pc:docMk/>
            <pc:sldMk cId="1383882882" sldId="803"/>
            <ac:spMk id="4" creationId="{62C62BF3-A7BB-DDF9-25F5-6D1F7532EFC3}"/>
          </ac:spMkLst>
        </pc:spChg>
        <pc:spChg chg="add del">
          <ac:chgData name="Jenifer Prince Devaraj" userId="c3fb109c-09d1-42a6-93f4-69472d709861" providerId="ADAL" clId="{FE4EC9A7-79C7-4164-A8AC-B088BCA74A7D}" dt="2023-11-08T12:48:28.022" v="2292"/>
          <ac:spMkLst>
            <pc:docMk/>
            <pc:sldMk cId="1383882882" sldId="803"/>
            <ac:spMk id="5" creationId="{F97841FF-DE45-CF86-0BBA-EF47CB82F4BD}"/>
          </ac:spMkLst>
        </pc:spChg>
      </pc:sldChg>
    </pc:docChg>
  </pc:docChgLst>
  <pc:docChgLst>
    <pc:chgData name="Jenifer Prince Devaraj" userId="c3fb109c-09d1-42a6-93f4-69472d709861" providerId="ADAL" clId="{B9DC006B-0F3C-4397-AF4A-108B17BED312}"/>
    <pc:docChg chg="custSel modSld">
      <pc:chgData name="Jenifer Prince Devaraj" userId="c3fb109c-09d1-42a6-93f4-69472d709861" providerId="ADAL" clId="{B9DC006B-0F3C-4397-AF4A-108B17BED312}" dt="2023-11-30T07:27:57.506" v="1" actId="313"/>
      <pc:docMkLst>
        <pc:docMk/>
      </pc:docMkLst>
      <pc:sldChg chg="modSp mod">
        <pc:chgData name="Jenifer Prince Devaraj" userId="c3fb109c-09d1-42a6-93f4-69472d709861" providerId="ADAL" clId="{B9DC006B-0F3C-4397-AF4A-108B17BED312}" dt="2023-11-30T07:09:42.890" v="0" actId="313"/>
        <pc:sldMkLst>
          <pc:docMk/>
          <pc:sldMk cId="2611094109" sldId="762"/>
        </pc:sldMkLst>
        <pc:spChg chg="mod">
          <ac:chgData name="Jenifer Prince Devaraj" userId="c3fb109c-09d1-42a6-93f4-69472d709861" providerId="ADAL" clId="{B9DC006B-0F3C-4397-AF4A-108B17BED312}" dt="2023-11-30T07:09:42.890" v="0" actId="313"/>
          <ac:spMkLst>
            <pc:docMk/>
            <pc:sldMk cId="2611094109" sldId="762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B9DC006B-0F3C-4397-AF4A-108B17BED312}" dt="2023-11-30T07:27:57.506" v="1" actId="313"/>
        <pc:sldMkLst>
          <pc:docMk/>
          <pc:sldMk cId="3333022880" sldId="765"/>
        </pc:sldMkLst>
        <pc:spChg chg="mod">
          <ac:chgData name="Jenifer Prince Devaraj" userId="c3fb109c-09d1-42a6-93f4-69472d709861" providerId="ADAL" clId="{B9DC006B-0F3C-4397-AF4A-108B17BED312}" dt="2023-11-30T07:27:57.506" v="1" actId="313"/>
          <ac:spMkLst>
            <pc:docMk/>
            <pc:sldMk cId="3333022880" sldId="765"/>
            <ac:spMk id="4" creationId="{62C62BF3-A7BB-DDF9-25F5-6D1F7532EFC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7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360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624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312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8660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7126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9210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6282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6965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3452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3134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475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1411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4837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716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5566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1938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0807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8368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6327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713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6215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471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30/11/2023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02FC45-8D7B-4277-8BFF-3CB747D483DB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D1B24-A5CA-4071-A6C9-1AE3529832D6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B98B5-6BDD-46FB-8132-89F9E2BD167F}" type="datetime1">
              <a:rPr lang="en-GB" smtClean="0"/>
              <a:t>30/11/2023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B0A0EAF-927A-44FC-B437-46F9FAF770F8}" type="datetime1">
              <a:rPr lang="en-GB" noProof="0" smtClean="0"/>
              <a:t>30/11/2023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F31C6C-DEA2-492D-874F-7FB1916D30B9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251E9-8936-4644-B812-2C97BB8BC3C8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2E8273-AFCE-4639-A91F-008040FDE9A6}" type="datetime1">
              <a:rPr lang="en-GB" smtClean="0"/>
              <a:t>30/11/2023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62DFB9-A675-44F5-9D72-03A234F6063D}" type="datetime1">
              <a:rPr lang="en-GB" noProof="0" smtClean="0"/>
              <a:t>30/11/2023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481E15-FDEF-4304-9551-52520DB108C5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F988-DCEE-421E-9B64-849117103AFC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56355B-8FD5-425B-8339-B3EBF68E16C2}" type="datetime1">
              <a:rPr lang="en-GB" smtClean="0"/>
              <a:t>30/11/2023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FE172A-FE0E-466F-B376-ED4A1B5A5036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CABB0-9BA2-4E8F-B0B0-E11B6E783B16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91DD75-2C5F-4424-888F-2ED39F1754ED}" type="datetime1">
              <a:rPr lang="en-GB" smtClean="0"/>
              <a:t>30/11/2023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52DD44B-0E1C-4961-820C-A0AC2D96CE83}" type="datetime1">
              <a:rPr lang="en-GB" noProof="0" smtClean="0"/>
              <a:t>30/11/2023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F5030C-EC54-42FA-A909-41CD51007B7D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519F-D28C-4E8B-818B-2DB29FAF99F0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EDC702-6726-4D51-B9F2-8128A9F26581}" type="datetime1">
              <a:rPr lang="en-GB" smtClean="0"/>
              <a:t>30/11/2023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77CB6A-10FB-41F9-9C12-799D028C2ED0}" type="datetime1">
              <a:rPr lang="en-GB" noProof="0" smtClean="0"/>
              <a:t>30/11/2023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5CFC5-3BCE-46EE-829A-2A7235F6CB42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8D67-816A-4132-9C71-E4840AF973F7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B7F4B1-06C5-41F2-B10B-6BCA5D3B555F}" type="datetime1">
              <a:rPr lang="en-GB" smtClean="0"/>
              <a:t>30/11/2023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DBA5E6-4F13-41B5-86A7-28D9BFA07315}" type="datetime1">
              <a:rPr lang="en-GB" noProof="0" smtClean="0"/>
              <a:t>30/11/2023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78EDFB-5486-4450-9F72-75E033786448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1AA72-A85A-46CD-88DF-390F0C812EBC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D3ED5E-6082-4919-BF07-CFCA6063B297}" type="datetime1">
              <a:rPr lang="en-GB" smtClean="0"/>
              <a:t>30/11/2023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330510F-5117-49D0-977E-5F280A7F3A4C}" type="datetime1">
              <a:rPr lang="en-GB" noProof="0" smtClean="0"/>
              <a:t>30/11/2023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058FAC-E8BE-41A7-A583-26AC699B3810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5DC1D-1011-4651-9EE8-E2D8E0760C6A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FDECCD-F9BE-4381-91D9-BBD88E8C745E}" type="datetime1">
              <a:rPr lang="en-GB" smtClean="0"/>
              <a:t>30/11/2023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A8DBF-510D-4B9B-9767-65F0AE5B88D6}" type="datetime1">
              <a:rPr lang="en-GB" noProof="0" smtClean="0"/>
              <a:t>30/11/2023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AF437D-1D83-4BDC-8390-D3376A973482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418C0-C0E6-4389-9577-5B9DAC3770A0}" type="datetime1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A250CE-282F-4C41-BBB1-7A6CF387A411}" type="datetime1">
              <a:rPr lang="en-GB" smtClean="0"/>
              <a:t>30/11/2023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Introduction to VHDL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375184" y="1218761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813782" y="1806823"/>
            <a:ext cx="10673080" cy="445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VHDL stands for the "VHSIC Hardware Description Language," which stands for "Very High-Speed Integrated Circuit."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VHSIC was an initiative by the U.S. Department of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Defense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in the late 1980s 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develop advanced and high-speed integrated circuits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for military applications.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VHDL was developed as a hardware description language 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facilitate the design and development of complex, high-speed, and reliable integrated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8935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40" y="1178766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52121" y="1794600"/>
            <a:ext cx="10673080" cy="445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VHDL is a versatile language for designing a wide range of digital hardware, including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FPGAs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(Field-Programmable Gate Arrays),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ASICs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(Application-Specific Integrated Circuits), and more.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Today, VHDL is used in various applications, including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telecommunications, aerospace, consumer electronics,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many others.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strength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lies in its ability to model both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behaviour and structure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enabling efficient simulation, verification, and synthesis of digital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11094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650964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818834" y="2577650"/>
            <a:ext cx="10673080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VHDL, the design process can be broken down into different levels of abstraction to help manage the complexity of digital design.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These levels are used to describe the various aspects of a digital system, from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high-level system architecture to low-level gate-level descriptions. 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693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380119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485412" y="1903339"/>
            <a:ext cx="1067308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typical levels of design seen in VHDL are as follows: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Behavioral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Level: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Highest level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of abstraction focusing on the system's functionality and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RTL (Register-Transfer Level):described in terms of registers and the data transfers between them.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Gate level: Focuses on 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low-level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details of the digital system where the design is specified using logic gates (AND, OR, XOR, etc.).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12066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1544" y="1349923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389419" y="2077509"/>
            <a:ext cx="1067308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Dataflow Level: describes how data flows through the system, specifying 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relationships between input data and output data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Structural Level: defines the hierarchy and connections between various components, which can include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lower-level modules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Layout-Level (Physical Level):specifies the physical layout of the design, including placement and routing information for integrated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8990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1544" y="1349923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– Library Declaration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389419" y="2077509"/>
            <a:ext cx="106730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You can declare libraries at the beginning of your VHDL file using the library keyword followed by the library name.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For example:</a:t>
            </a:r>
          </a:p>
          <a:p>
            <a:pPr marL="1616075" lvl="1" algn="just">
              <a:lnSpc>
                <a:spcPct val="150000"/>
              </a:lnSpc>
            </a:pP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library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IEEE;</a:t>
            </a:r>
          </a:p>
          <a:p>
            <a:pPr marL="1616075" lvl="1" algn="just">
              <a:lnSpc>
                <a:spcPct val="150000"/>
              </a:lnSpc>
            </a:pP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IEEE.std_logic_1164</a:t>
            </a: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.all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;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3882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07692" y="2112872"/>
            <a:ext cx="1067308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VHDL, the entity-architecture model is a foundational concept.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"entity"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serves as the interface or blueprint for a digital component,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defining its input and output ports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"architecture"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describes how the component functions internally,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specifying its behaviour and structure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Together, the entity and architecture enable a clear separation of a component's interface from its internal workings.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3022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23652" y="1407149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59460" y="2325053"/>
            <a:ext cx="106730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Entity Name: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An entity begins with its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name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which is user-defined and unique within the VHDL design.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serves as the identifier for the component, allowing it to be referenced elsewhere in the code.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30452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85615" y="1081321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410877" y="3524650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The syntax for port declarations is as follows: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2BBBCB-C953-DCE1-1F9B-4DB75A6E070F}"/>
              </a:ext>
            </a:extLst>
          </p:cNvPr>
          <p:cNvSpPr txBox="1"/>
          <p:nvPr/>
        </p:nvSpPr>
        <p:spPr>
          <a:xfrm>
            <a:off x="372131" y="1604541"/>
            <a:ext cx="10673080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Port List: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port list within an entity declaration specifies the input and output ports through which the component interacts with the external world.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510E80A-BBBE-0985-FAC6-5D74DB1748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3643" y="4134271"/>
            <a:ext cx="5943600" cy="223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841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255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552330" y="1957971"/>
            <a:ext cx="10673080" cy="3670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"Port1"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and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"Port2"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are port names, which can be user-defined.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"in"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signifies that Port1 is an input, while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"out"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signifies that Port2 is an output. Different modes like "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inout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" can also be used.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"Type1"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and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"Type2"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represent the data types of the respective ports (e.g.,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std_logic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integer, etc.).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16880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38199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– 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48317" y="2012034"/>
            <a:ext cx="106730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types in VHDL are essential for specifying how data is represented and manipulated in a design.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VHDL provides a wide range of data types to describe different kinds of information.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263569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38199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– 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48317" y="2012034"/>
            <a:ext cx="1067308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types include: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Standard Logic (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std_logic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):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Represents single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binary values (0 or 1)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supports various logic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Standard Logic Vector (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std_logic_vector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):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Represents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arrays or vectors of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std_logic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 elements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allowing the representation of multi-bit values.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Integer: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Represents integer values, often used for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counting, addressing, and calculations.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247934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38199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– 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48317" y="2012034"/>
            <a:ext cx="10673080" cy="445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Enumeration: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Allows you to define user-defined sets of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named values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which can be useful for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state machines and control signals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Boolean: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Represents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true or false values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suitable for conditional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Time: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Represents time intervals and is used for specifying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delays and time-related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Physical: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Represents physical quantities and is used in VHDL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for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modeling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 real-world, time-critical events.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7919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255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576346" y="1525560"/>
            <a:ext cx="10673080" cy="445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architecture defines 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internal implementation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and the actual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of an entity.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Each entity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can have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one or more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associated architectures, depending on how it's implemented for different purposes or within various contexts.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architecture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details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how data is processed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what computations are performed, and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how the entity responds to various input scenario.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3661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2794FB1-8B18-5CC6-4D56-0DD69B54E6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581" y="2542233"/>
            <a:ext cx="9982306" cy="13787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2CA7D59-3800-5935-2D10-68684C3F312A}"/>
              </a:ext>
            </a:extLst>
          </p:cNvPr>
          <p:cNvSpPr txBox="1"/>
          <p:nvPr/>
        </p:nvSpPr>
        <p:spPr>
          <a:xfrm>
            <a:off x="382298" y="4148972"/>
            <a:ext cx="1043389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b="0" i="0" dirty="0">
              <a:solidFill>
                <a:srgbClr val="37415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GB" sz="2400" b="0" i="0" dirty="0" err="1">
                <a:solidFill>
                  <a:srgbClr val="37415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implemented in the process is simple: it inverts the input signal "Port1" using the "not" operator and assigns the result to the output port "Port2."</a:t>
            </a:r>
          </a:p>
        </p:txBody>
      </p:sp>
    </p:spTree>
    <p:extLst>
      <p:ext uri="{BB962C8B-B14F-4D97-AF65-F5344CB8AC3E}">
        <p14:creationId xmlns:p14="http://schemas.microsoft.com/office/powerpoint/2010/main" val="22282019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CA7D59-3800-5935-2D10-68684C3F312A}"/>
              </a:ext>
            </a:extLst>
          </p:cNvPr>
          <p:cNvSpPr txBox="1"/>
          <p:nvPr/>
        </p:nvSpPr>
        <p:spPr>
          <a:xfrm>
            <a:off x="1500442" y="2056446"/>
            <a:ext cx="104338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b="0" i="0" dirty="0">
                <a:solidFill>
                  <a:srgbClr val="37415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1. Write a VHDL Program to implement an AND Gate. </a:t>
            </a:r>
          </a:p>
        </p:txBody>
      </p:sp>
    </p:spTree>
    <p:extLst>
      <p:ext uri="{BB962C8B-B14F-4D97-AF65-F5344CB8AC3E}">
        <p14:creationId xmlns:p14="http://schemas.microsoft.com/office/powerpoint/2010/main" val="4451627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571290" y="1552107"/>
            <a:ext cx="10673080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Consider a basic digital component, such as a 2-input AND gate.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VHDL, we define an entity to describe the component's interface: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Here, "AND2" is the entity name. It has two input ports (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input_a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input_b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) and one output port (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).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E9CF409-089C-E00F-8089-1E98719243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719" y="3907204"/>
            <a:ext cx="8680999" cy="24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430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52121" y="1582609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architecture describes how this AND gate works: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412662E-603B-51CD-BD64-9E9DC094DF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7317" y="2219508"/>
            <a:ext cx="7321575" cy="167089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3E31D3B-EDDA-5103-54EE-513A4403AC9D}"/>
              </a:ext>
            </a:extLst>
          </p:cNvPr>
          <p:cNvSpPr txBox="1"/>
          <p:nvPr/>
        </p:nvSpPr>
        <p:spPr>
          <a:xfrm>
            <a:off x="522019" y="3890407"/>
            <a:ext cx="10673080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This architecture specifies that "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" is the logical AND of "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input_a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" and "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input_b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."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This separation of the entity defining the interface and the architecture specifying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is a fundamental aspect of VHDL's design methodology. </a:t>
            </a:r>
          </a:p>
        </p:txBody>
      </p:sp>
    </p:spTree>
    <p:extLst>
      <p:ext uri="{BB962C8B-B14F-4D97-AF65-F5344CB8AC3E}">
        <p14:creationId xmlns:p14="http://schemas.microsoft.com/office/powerpoint/2010/main" val="15664484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2. Write a VHDL Program to implement a three input XOR Gate. 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33350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3. Write a VHDL Program to implement a half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45438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211959" y="1158815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3. Write a VHDL Program to implement a half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F1D7E6-9A60-D500-5050-AA61B5A3C7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2821" y="1958320"/>
            <a:ext cx="5147963" cy="4066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5188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33320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46932" y="1068589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FACA71-ECC4-ABC0-78CC-F6C88770D1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7835" y="1702501"/>
            <a:ext cx="6754883" cy="4863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202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1521</Words>
  <Application>Microsoft Office PowerPoint</Application>
  <PresentationFormat>Widescreen</PresentationFormat>
  <Paragraphs>232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25</vt:i4>
      </vt:variant>
    </vt:vector>
  </HeadingPairs>
  <TitlesOfParts>
    <vt:vector size="49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2023-11-30T07:28:08Z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