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257" r:id="rId3"/>
    <p:sldId id="264" r:id="rId4"/>
    <p:sldId id="317" r:id="rId5"/>
    <p:sldId id="318" r:id="rId6"/>
    <p:sldId id="321" r:id="rId7"/>
    <p:sldId id="319" r:id="rId8"/>
    <p:sldId id="320" r:id="rId9"/>
    <p:sldId id="278" r:id="rId10"/>
    <p:sldId id="261" r:id="rId11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Xiaocong Zhou" initials="XZ" lastIdx="2" clrIdx="0">
    <p:extLst>
      <p:ext uri="{19B8F6BF-5375-455C-9EA6-DF929625EA0E}">
        <p15:presenceInfo xmlns:p15="http://schemas.microsoft.com/office/powerpoint/2012/main" userId="Xiaocong Zhou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3A8BF86-076F-44F8-BB44-F4407C3E3368}" v="6" dt="2021-01-31T19:59:37.737"/>
    <p1510:client id="{DAF4E99E-F68E-4451-847C-E4CD52721ABE}" v="38" dt="2021-01-31T20:40:43.02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18" d="100"/>
          <a:sy n="118" d="100"/>
        </p:scale>
        <p:origin x="610" y="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commentAuthors" Target="commentAuthors.xml"/><Relationship Id="rId18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周 孝聪" userId="d705346e0561b196" providerId="LiveId" clId="{63A8BF86-076F-44F8-BB44-F4407C3E3368}"/>
    <pc:docChg chg="custSel modSld">
      <pc:chgData name="周 孝聪" userId="d705346e0561b196" providerId="LiveId" clId="{63A8BF86-076F-44F8-BB44-F4407C3E3368}" dt="2021-01-31T20:06:21.758" v="25" actId="313"/>
      <pc:docMkLst>
        <pc:docMk/>
      </pc:docMkLst>
      <pc:sldChg chg="modSp mod">
        <pc:chgData name="周 孝聪" userId="d705346e0561b196" providerId="LiveId" clId="{63A8BF86-076F-44F8-BB44-F4407C3E3368}" dt="2021-01-31T20:06:21.758" v="25" actId="313"/>
        <pc:sldMkLst>
          <pc:docMk/>
          <pc:sldMk cId="193772293" sldId="256"/>
        </pc:sldMkLst>
        <pc:spChg chg="mod">
          <ac:chgData name="周 孝聪" userId="d705346e0561b196" providerId="LiveId" clId="{63A8BF86-076F-44F8-BB44-F4407C3E3368}" dt="2021-01-31T20:06:21.758" v="25" actId="313"/>
          <ac:spMkLst>
            <pc:docMk/>
            <pc:sldMk cId="193772293" sldId="256"/>
            <ac:spMk id="3" creationId="{A0177A77-0733-435B-A867-E6662521D6BB}"/>
          </ac:spMkLst>
        </pc:spChg>
      </pc:sldChg>
      <pc:sldChg chg="modSp mod">
        <pc:chgData name="周 孝聪" userId="d705346e0561b196" providerId="LiveId" clId="{63A8BF86-076F-44F8-BB44-F4407C3E3368}" dt="2021-01-31T13:58:26.116" v="6" actId="1076"/>
        <pc:sldMkLst>
          <pc:docMk/>
          <pc:sldMk cId="993535283" sldId="297"/>
        </pc:sldMkLst>
        <pc:spChg chg="mod">
          <ac:chgData name="周 孝聪" userId="d705346e0561b196" providerId="LiveId" clId="{63A8BF86-076F-44F8-BB44-F4407C3E3368}" dt="2021-01-31T13:58:26.116" v="6" actId="1076"/>
          <ac:spMkLst>
            <pc:docMk/>
            <pc:sldMk cId="993535283" sldId="297"/>
            <ac:spMk id="6" creationId="{E41B930D-BD9F-41D8-AC68-8A8604E840E7}"/>
          </ac:spMkLst>
        </pc:spChg>
      </pc:sldChg>
      <pc:sldChg chg="modSp mod">
        <pc:chgData name="周 孝聪" userId="d705346e0561b196" providerId="LiveId" clId="{63A8BF86-076F-44F8-BB44-F4407C3E3368}" dt="2021-01-31T13:58:05.532" v="2"/>
        <pc:sldMkLst>
          <pc:docMk/>
          <pc:sldMk cId="3185438589" sldId="301"/>
        </pc:sldMkLst>
        <pc:spChg chg="mod">
          <ac:chgData name="周 孝聪" userId="d705346e0561b196" providerId="LiveId" clId="{63A8BF86-076F-44F8-BB44-F4407C3E3368}" dt="2021-01-31T13:58:05.532" v="2"/>
          <ac:spMkLst>
            <pc:docMk/>
            <pc:sldMk cId="3185438589" sldId="301"/>
            <ac:spMk id="6" creationId="{E41B930D-BD9F-41D8-AC68-8A8604E840E7}"/>
          </ac:spMkLst>
        </pc:spChg>
      </pc:sldChg>
      <pc:sldChg chg="modSp mod">
        <pc:chgData name="周 孝聪" userId="d705346e0561b196" providerId="LiveId" clId="{63A8BF86-076F-44F8-BB44-F4407C3E3368}" dt="2021-01-31T13:58:58.813" v="15" actId="114"/>
        <pc:sldMkLst>
          <pc:docMk/>
          <pc:sldMk cId="82439947" sldId="304"/>
        </pc:sldMkLst>
        <pc:spChg chg="mod">
          <ac:chgData name="周 孝聪" userId="d705346e0561b196" providerId="LiveId" clId="{63A8BF86-076F-44F8-BB44-F4407C3E3368}" dt="2021-01-31T13:58:58.813" v="15" actId="114"/>
          <ac:spMkLst>
            <pc:docMk/>
            <pc:sldMk cId="82439947" sldId="304"/>
            <ac:spMk id="6" creationId="{E41B930D-BD9F-41D8-AC68-8A8604E840E7}"/>
          </ac:spMkLst>
        </pc:spChg>
      </pc:sldChg>
    </pc:docChg>
  </pc:docChgLst>
  <pc:docChgLst>
    <pc:chgData name="周 孝聪" userId="d705346e0561b196" providerId="LiveId" clId="{DAF4E99E-F68E-4451-847C-E4CD52721ABE}"/>
    <pc:docChg chg="undo custSel modSld">
      <pc:chgData name="周 孝聪" userId="d705346e0561b196" providerId="LiveId" clId="{DAF4E99E-F68E-4451-847C-E4CD52721ABE}" dt="2021-01-31T20:47:46.294" v="237" actId="20577"/>
      <pc:docMkLst>
        <pc:docMk/>
      </pc:docMkLst>
      <pc:sldChg chg="modSp mod">
        <pc:chgData name="周 孝聪" userId="d705346e0561b196" providerId="LiveId" clId="{DAF4E99E-F68E-4451-847C-E4CD52721ABE}" dt="2021-01-31T20:22:53.572" v="11" actId="20577"/>
        <pc:sldMkLst>
          <pc:docMk/>
          <pc:sldMk cId="193772293" sldId="256"/>
        </pc:sldMkLst>
        <pc:spChg chg="mod">
          <ac:chgData name="周 孝聪" userId="d705346e0561b196" providerId="LiveId" clId="{DAF4E99E-F68E-4451-847C-E4CD52721ABE}" dt="2021-01-31T20:22:53.572" v="11" actId="20577"/>
          <ac:spMkLst>
            <pc:docMk/>
            <pc:sldMk cId="193772293" sldId="256"/>
            <ac:spMk id="3" creationId="{A0177A77-0733-435B-A867-E6662521D6BB}"/>
          </ac:spMkLst>
        </pc:spChg>
      </pc:sldChg>
      <pc:sldChg chg="modSp mod">
        <pc:chgData name="周 孝聪" userId="d705346e0561b196" providerId="LiveId" clId="{DAF4E99E-F68E-4451-847C-E4CD52721ABE}" dt="2021-01-31T20:24:32.878" v="15" actId="20577"/>
        <pc:sldMkLst>
          <pc:docMk/>
          <pc:sldMk cId="1142454783" sldId="258"/>
        </pc:sldMkLst>
        <pc:spChg chg="mod">
          <ac:chgData name="周 孝聪" userId="d705346e0561b196" providerId="LiveId" clId="{DAF4E99E-F68E-4451-847C-E4CD52721ABE}" dt="2021-01-31T20:24:32.878" v="15" actId="20577"/>
          <ac:spMkLst>
            <pc:docMk/>
            <pc:sldMk cId="1142454783" sldId="258"/>
            <ac:spMk id="6" creationId="{E41B930D-BD9F-41D8-AC68-8A8604E840E7}"/>
          </ac:spMkLst>
        </pc:spChg>
      </pc:sldChg>
      <pc:sldChg chg="modSp mod">
        <pc:chgData name="周 孝聪" userId="d705346e0561b196" providerId="LiveId" clId="{DAF4E99E-F68E-4451-847C-E4CD52721ABE}" dt="2021-01-31T20:42:28.591" v="190" actId="20577"/>
        <pc:sldMkLst>
          <pc:docMk/>
          <pc:sldMk cId="1086892667" sldId="261"/>
        </pc:sldMkLst>
        <pc:spChg chg="mod">
          <ac:chgData name="周 孝聪" userId="d705346e0561b196" providerId="LiveId" clId="{DAF4E99E-F68E-4451-847C-E4CD52721ABE}" dt="2021-01-31T20:42:28.591" v="190" actId="20577"/>
          <ac:spMkLst>
            <pc:docMk/>
            <pc:sldMk cId="1086892667" sldId="261"/>
            <ac:spMk id="2" creationId="{CE053CCC-C673-4B77-9EA1-9903AA92D0BC}"/>
          </ac:spMkLst>
        </pc:spChg>
      </pc:sldChg>
      <pc:sldChg chg="modSp mod">
        <pc:chgData name="周 孝聪" userId="d705346e0561b196" providerId="LiveId" clId="{DAF4E99E-F68E-4451-847C-E4CD52721ABE}" dt="2021-01-31T20:43:50.183" v="216" actId="20577"/>
        <pc:sldMkLst>
          <pc:docMk/>
          <pc:sldMk cId="3057007576" sldId="278"/>
        </pc:sldMkLst>
        <pc:spChg chg="mod">
          <ac:chgData name="周 孝聪" userId="d705346e0561b196" providerId="LiveId" clId="{DAF4E99E-F68E-4451-847C-E4CD52721ABE}" dt="2021-01-31T20:41:56.071" v="188" actId="20577"/>
          <ac:spMkLst>
            <pc:docMk/>
            <pc:sldMk cId="3057007576" sldId="278"/>
            <ac:spMk id="2" creationId="{CE053CCC-C673-4B77-9EA1-9903AA92D0BC}"/>
          </ac:spMkLst>
        </pc:spChg>
        <pc:spChg chg="mod">
          <ac:chgData name="周 孝聪" userId="d705346e0561b196" providerId="LiveId" clId="{DAF4E99E-F68E-4451-847C-E4CD52721ABE}" dt="2021-01-31T20:43:50.183" v="216" actId="20577"/>
          <ac:spMkLst>
            <pc:docMk/>
            <pc:sldMk cId="3057007576" sldId="278"/>
            <ac:spMk id="3" creationId="{717B54FD-8971-4AAC-8DB0-3191C9511669}"/>
          </ac:spMkLst>
        </pc:spChg>
      </pc:sldChg>
      <pc:sldChg chg="modSp mod">
        <pc:chgData name="周 孝聪" userId="d705346e0561b196" providerId="LiveId" clId="{DAF4E99E-F68E-4451-847C-E4CD52721ABE}" dt="2021-01-31T20:27:15.984" v="28" actId="1076"/>
        <pc:sldMkLst>
          <pc:docMk/>
          <pc:sldMk cId="1131783591" sldId="296"/>
        </pc:sldMkLst>
        <pc:spChg chg="mod">
          <ac:chgData name="周 孝聪" userId="d705346e0561b196" providerId="LiveId" clId="{DAF4E99E-F68E-4451-847C-E4CD52721ABE}" dt="2021-01-31T20:27:15.984" v="28" actId="1076"/>
          <ac:spMkLst>
            <pc:docMk/>
            <pc:sldMk cId="1131783591" sldId="296"/>
            <ac:spMk id="6" creationId="{E41B930D-BD9F-41D8-AC68-8A8604E840E7}"/>
          </ac:spMkLst>
        </pc:spChg>
      </pc:sldChg>
      <pc:sldChg chg="modSp mod">
        <pc:chgData name="周 孝聪" userId="d705346e0561b196" providerId="LiveId" clId="{DAF4E99E-F68E-4451-847C-E4CD52721ABE}" dt="2021-01-31T20:44:25.907" v="223" actId="20577"/>
        <pc:sldMkLst>
          <pc:docMk/>
          <pc:sldMk cId="993535283" sldId="297"/>
        </pc:sldMkLst>
        <pc:spChg chg="mod">
          <ac:chgData name="周 孝聪" userId="d705346e0561b196" providerId="LiveId" clId="{DAF4E99E-F68E-4451-847C-E4CD52721ABE}" dt="2021-01-31T20:44:25.907" v="223" actId="20577"/>
          <ac:spMkLst>
            <pc:docMk/>
            <pc:sldMk cId="993535283" sldId="297"/>
            <ac:spMk id="6" creationId="{E41B930D-BD9F-41D8-AC68-8A8604E840E7}"/>
          </ac:spMkLst>
        </pc:spChg>
      </pc:sldChg>
      <pc:sldChg chg="modSp mod">
        <pc:chgData name="周 孝聪" userId="d705346e0561b196" providerId="LiveId" clId="{DAF4E99E-F68E-4451-847C-E4CD52721ABE}" dt="2021-01-31T20:31:34.936" v="66" actId="20577"/>
        <pc:sldMkLst>
          <pc:docMk/>
          <pc:sldMk cId="267740089" sldId="299"/>
        </pc:sldMkLst>
        <pc:spChg chg="mod">
          <ac:chgData name="周 孝聪" userId="d705346e0561b196" providerId="LiveId" clId="{DAF4E99E-F68E-4451-847C-E4CD52721ABE}" dt="2021-01-31T20:31:34.936" v="66" actId="20577"/>
          <ac:spMkLst>
            <pc:docMk/>
            <pc:sldMk cId="267740089" sldId="299"/>
            <ac:spMk id="2" creationId="{CE053CCC-C673-4B77-9EA1-9903AA92D0BC}"/>
          </ac:spMkLst>
        </pc:spChg>
      </pc:sldChg>
      <pc:sldChg chg="modSp mod">
        <pc:chgData name="周 孝聪" userId="d705346e0561b196" providerId="LiveId" clId="{DAF4E99E-F68E-4451-847C-E4CD52721ABE}" dt="2021-01-31T20:27:59.116" v="30" actId="114"/>
        <pc:sldMkLst>
          <pc:docMk/>
          <pc:sldMk cId="1555022267" sldId="300"/>
        </pc:sldMkLst>
        <pc:spChg chg="mod">
          <ac:chgData name="周 孝聪" userId="d705346e0561b196" providerId="LiveId" clId="{DAF4E99E-F68E-4451-847C-E4CD52721ABE}" dt="2021-01-31T20:27:44.702" v="29" actId="20577"/>
          <ac:spMkLst>
            <pc:docMk/>
            <pc:sldMk cId="1555022267" sldId="300"/>
            <ac:spMk id="2" creationId="{CE053CCC-C673-4B77-9EA1-9903AA92D0BC}"/>
          </ac:spMkLst>
        </pc:spChg>
        <pc:spChg chg="mod">
          <ac:chgData name="周 孝聪" userId="d705346e0561b196" providerId="LiveId" clId="{DAF4E99E-F68E-4451-847C-E4CD52721ABE}" dt="2021-01-31T20:27:59.116" v="30" actId="114"/>
          <ac:spMkLst>
            <pc:docMk/>
            <pc:sldMk cId="1555022267" sldId="300"/>
            <ac:spMk id="6" creationId="{E41B930D-BD9F-41D8-AC68-8A8604E840E7}"/>
          </ac:spMkLst>
        </pc:spChg>
      </pc:sldChg>
      <pc:sldChg chg="modSp mod">
        <pc:chgData name="周 孝聪" userId="d705346e0561b196" providerId="LiveId" clId="{DAF4E99E-F68E-4451-847C-E4CD52721ABE}" dt="2021-01-31T20:28:59.314" v="59" actId="20577"/>
        <pc:sldMkLst>
          <pc:docMk/>
          <pc:sldMk cId="3185438589" sldId="301"/>
        </pc:sldMkLst>
        <pc:spChg chg="mod">
          <ac:chgData name="周 孝聪" userId="d705346e0561b196" providerId="LiveId" clId="{DAF4E99E-F68E-4451-847C-E4CD52721ABE}" dt="2021-01-31T20:28:59.314" v="59" actId="20577"/>
          <ac:spMkLst>
            <pc:docMk/>
            <pc:sldMk cId="3185438589" sldId="301"/>
            <ac:spMk id="6" creationId="{E41B930D-BD9F-41D8-AC68-8A8604E840E7}"/>
          </ac:spMkLst>
        </pc:spChg>
      </pc:sldChg>
      <pc:sldChg chg="modSp mod">
        <pc:chgData name="周 孝聪" userId="d705346e0561b196" providerId="LiveId" clId="{DAF4E99E-F68E-4451-847C-E4CD52721ABE}" dt="2021-01-31T20:29:04.039" v="60" actId="20577"/>
        <pc:sldMkLst>
          <pc:docMk/>
          <pc:sldMk cId="3613261572" sldId="302"/>
        </pc:sldMkLst>
        <pc:spChg chg="mod">
          <ac:chgData name="周 孝聪" userId="d705346e0561b196" providerId="LiveId" clId="{DAF4E99E-F68E-4451-847C-E4CD52721ABE}" dt="2021-01-31T20:29:04.039" v="60" actId="20577"/>
          <ac:spMkLst>
            <pc:docMk/>
            <pc:sldMk cId="3613261572" sldId="302"/>
            <ac:spMk id="6" creationId="{E41B930D-BD9F-41D8-AC68-8A8604E840E7}"/>
          </ac:spMkLst>
        </pc:spChg>
      </pc:sldChg>
      <pc:sldChg chg="modSp mod">
        <pc:chgData name="周 孝聪" userId="d705346e0561b196" providerId="LiveId" clId="{DAF4E99E-F68E-4451-847C-E4CD52721ABE}" dt="2021-01-31T20:29:34.898" v="61" actId="20577"/>
        <pc:sldMkLst>
          <pc:docMk/>
          <pc:sldMk cId="2043986230" sldId="303"/>
        </pc:sldMkLst>
        <pc:spChg chg="mod">
          <ac:chgData name="周 孝聪" userId="d705346e0561b196" providerId="LiveId" clId="{DAF4E99E-F68E-4451-847C-E4CD52721ABE}" dt="2021-01-31T20:29:34.898" v="61" actId="20577"/>
          <ac:spMkLst>
            <pc:docMk/>
            <pc:sldMk cId="2043986230" sldId="303"/>
            <ac:spMk id="6" creationId="{E41B930D-BD9F-41D8-AC68-8A8604E840E7}"/>
          </ac:spMkLst>
        </pc:spChg>
      </pc:sldChg>
      <pc:sldChg chg="modSp mod">
        <pc:chgData name="周 孝聪" userId="d705346e0561b196" providerId="LiveId" clId="{DAF4E99E-F68E-4451-847C-E4CD52721ABE}" dt="2021-01-31T20:47:37.797" v="233" actId="20577"/>
        <pc:sldMkLst>
          <pc:docMk/>
          <pc:sldMk cId="82439947" sldId="304"/>
        </pc:sldMkLst>
        <pc:spChg chg="mod">
          <ac:chgData name="周 孝聪" userId="d705346e0561b196" providerId="LiveId" clId="{DAF4E99E-F68E-4451-847C-E4CD52721ABE}" dt="2021-01-31T20:31:19.884" v="65" actId="20577"/>
          <ac:spMkLst>
            <pc:docMk/>
            <pc:sldMk cId="82439947" sldId="304"/>
            <ac:spMk id="2" creationId="{CE053CCC-C673-4B77-9EA1-9903AA92D0BC}"/>
          </ac:spMkLst>
        </pc:spChg>
        <pc:spChg chg="mod">
          <ac:chgData name="周 孝聪" userId="d705346e0561b196" providerId="LiveId" clId="{DAF4E99E-F68E-4451-847C-E4CD52721ABE}" dt="2021-01-31T20:47:37.797" v="233" actId="20577"/>
          <ac:spMkLst>
            <pc:docMk/>
            <pc:sldMk cId="82439947" sldId="304"/>
            <ac:spMk id="6" creationId="{E41B930D-BD9F-41D8-AC68-8A8604E840E7}"/>
          </ac:spMkLst>
        </pc:spChg>
      </pc:sldChg>
      <pc:sldChg chg="modSp mod">
        <pc:chgData name="周 孝聪" userId="d705346e0561b196" providerId="LiveId" clId="{DAF4E99E-F68E-4451-847C-E4CD52721ABE}" dt="2021-01-31T20:40:07.038" v="163"/>
        <pc:sldMkLst>
          <pc:docMk/>
          <pc:sldMk cId="12990678" sldId="305"/>
        </pc:sldMkLst>
        <pc:spChg chg="mod">
          <ac:chgData name="周 孝聪" userId="d705346e0561b196" providerId="LiveId" clId="{DAF4E99E-F68E-4451-847C-E4CD52721ABE}" dt="2021-01-31T20:40:07.038" v="163"/>
          <ac:spMkLst>
            <pc:docMk/>
            <pc:sldMk cId="12990678" sldId="305"/>
            <ac:spMk id="4" creationId="{DF6F8894-A3AC-48C9-A563-CC5C8C500111}"/>
          </ac:spMkLst>
        </pc:spChg>
        <pc:spChg chg="mod">
          <ac:chgData name="周 孝聪" userId="d705346e0561b196" providerId="LiveId" clId="{DAF4E99E-F68E-4451-847C-E4CD52721ABE}" dt="2021-01-31T20:36:27.479" v="96" actId="313"/>
          <ac:spMkLst>
            <pc:docMk/>
            <pc:sldMk cId="12990678" sldId="305"/>
            <ac:spMk id="6" creationId="{E41B930D-BD9F-41D8-AC68-8A8604E840E7}"/>
          </ac:spMkLst>
        </pc:spChg>
      </pc:sldChg>
      <pc:sldChg chg="modSp mod">
        <pc:chgData name="周 孝聪" userId="d705346e0561b196" providerId="LiveId" clId="{DAF4E99E-F68E-4451-847C-E4CD52721ABE}" dt="2021-01-31T20:41:12.366" v="170" actId="313"/>
        <pc:sldMkLst>
          <pc:docMk/>
          <pc:sldMk cId="2897522635" sldId="306"/>
        </pc:sldMkLst>
        <pc:spChg chg="mod">
          <ac:chgData name="周 孝聪" userId="d705346e0561b196" providerId="LiveId" clId="{DAF4E99E-F68E-4451-847C-E4CD52721ABE}" dt="2021-01-31T20:41:12.366" v="170" actId="313"/>
          <ac:spMkLst>
            <pc:docMk/>
            <pc:sldMk cId="2897522635" sldId="306"/>
            <ac:spMk id="2" creationId="{CE053CCC-C673-4B77-9EA1-9903AA92D0BC}"/>
          </ac:spMkLst>
        </pc:spChg>
      </pc:sldChg>
      <pc:sldChg chg="modSp mod">
        <pc:chgData name="周 孝聪" userId="d705346e0561b196" providerId="LiveId" clId="{DAF4E99E-F68E-4451-847C-E4CD52721ABE}" dt="2021-01-31T20:47:46.294" v="237" actId="20577"/>
        <pc:sldMkLst>
          <pc:docMk/>
          <pc:sldMk cId="3319320488" sldId="307"/>
        </pc:sldMkLst>
        <pc:spChg chg="mod">
          <ac:chgData name="周 孝聪" userId="d705346e0561b196" providerId="LiveId" clId="{DAF4E99E-F68E-4451-847C-E4CD52721ABE}" dt="2021-01-31T20:47:46.294" v="237" actId="20577"/>
          <ac:spMkLst>
            <pc:docMk/>
            <pc:sldMk cId="3319320488" sldId="307"/>
            <ac:spMk id="6" creationId="{E41B930D-BD9F-41D8-AC68-8A8604E840E7}"/>
          </ac:spMkLst>
        </pc:spChg>
      </pc:sldChg>
      <pc:sldChg chg="modSp mod">
        <pc:chgData name="周 孝聪" userId="d705346e0561b196" providerId="LiveId" clId="{DAF4E99E-F68E-4451-847C-E4CD52721ABE}" dt="2021-01-31T20:39:33.195" v="134"/>
        <pc:sldMkLst>
          <pc:docMk/>
          <pc:sldMk cId="2656109803" sldId="308"/>
        </pc:sldMkLst>
        <pc:spChg chg="mod">
          <ac:chgData name="周 孝聪" userId="d705346e0561b196" providerId="LiveId" clId="{DAF4E99E-F68E-4451-847C-E4CD52721ABE}" dt="2021-01-31T20:39:33.195" v="134"/>
          <ac:spMkLst>
            <pc:docMk/>
            <pc:sldMk cId="2656109803" sldId="308"/>
            <ac:spMk id="2" creationId="{CE053CCC-C673-4B77-9EA1-9903AA92D0BC}"/>
          </ac:spMkLst>
        </pc:spChg>
      </pc:sldChg>
      <pc:sldChg chg="modSp mod">
        <pc:chgData name="周 孝聪" userId="d705346e0561b196" providerId="LiveId" clId="{DAF4E99E-F68E-4451-847C-E4CD52721ABE}" dt="2021-01-31T20:40:43.024" v="166"/>
        <pc:sldMkLst>
          <pc:docMk/>
          <pc:sldMk cId="3314526296" sldId="309"/>
        </pc:sldMkLst>
        <pc:spChg chg="mod">
          <ac:chgData name="周 孝聪" userId="d705346e0561b196" providerId="LiveId" clId="{DAF4E99E-F68E-4451-847C-E4CD52721ABE}" dt="2021-01-31T20:40:43.024" v="166"/>
          <ac:spMkLst>
            <pc:docMk/>
            <pc:sldMk cId="3314526296" sldId="309"/>
            <ac:spMk id="2" creationId="{CE053CCC-C673-4B77-9EA1-9903AA92D0BC}"/>
          </ac:spMkLst>
        </pc:spChg>
      </pc:sldChg>
      <pc:sldChg chg="modSp mod">
        <pc:chgData name="周 孝聪" userId="d705346e0561b196" providerId="LiveId" clId="{DAF4E99E-F68E-4451-847C-E4CD52721ABE}" dt="2021-01-31T20:40:59.114" v="169" actId="20577"/>
        <pc:sldMkLst>
          <pc:docMk/>
          <pc:sldMk cId="451147975" sldId="310"/>
        </pc:sldMkLst>
        <pc:spChg chg="mod">
          <ac:chgData name="周 孝聪" userId="d705346e0561b196" providerId="LiveId" clId="{DAF4E99E-F68E-4451-847C-E4CD52721ABE}" dt="2021-01-31T20:40:59.114" v="169" actId="20577"/>
          <ac:spMkLst>
            <pc:docMk/>
            <pc:sldMk cId="451147975" sldId="310"/>
            <ac:spMk id="2" creationId="{CE053CCC-C673-4B77-9EA1-9903AA92D0BC}"/>
          </ac:spMkLst>
        </pc:spChg>
      </pc:sldChg>
      <pc:sldChg chg="modSp mod">
        <pc:chgData name="周 孝聪" userId="d705346e0561b196" providerId="LiveId" clId="{DAF4E99E-F68E-4451-847C-E4CD52721ABE}" dt="2021-01-31T20:41:44.814" v="187" actId="20577"/>
        <pc:sldMkLst>
          <pc:docMk/>
          <pc:sldMk cId="2291093098" sldId="312"/>
        </pc:sldMkLst>
        <pc:spChg chg="mod">
          <ac:chgData name="周 孝聪" userId="d705346e0561b196" providerId="LiveId" clId="{DAF4E99E-F68E-4451-847C-E4CD52721ABE}" dt="2021-01-31T20:41:44.814" v="187" actId="20577"/>
          <ac:spMkLst>
            <pc:docMk/>
            <pc:sldMk cId="2291093098" sldId="312"/>
            <ac:spMk id="8" creationId="{543303ED-935F-4EA5-B8CC-9965006FCD8B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1F0AAFD-2810-49E2-8ACD-42DDE7BFD19E}" type="datetimeFigureOut">
              <a:rPr lang="zh-CN" altLang="en-US" smtClean="0"/>
              <a:t>2022/2/19</a:t>
            </a:fld>
            <a:endParaRPr lang="zh-CN" alt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altLang="zh-CN"/>
              <a:t>Click to edit Master text styles</a:t>
            </a:r>
          </a:p>
          <a:p>
            <a:pPr lvl="1"/>
            <a:r>
              <a:rPr lang="en-US" altLang="zh-CN"/>
              <a:t>Second level</a:t>
            </a:r>
          </a:p>
          <a:p>
            <a:pPr lvl="2"/>
            <a:r>
              <a:rPr lang="en-US" altLang="zh-CN"/>
              <a:t>Third level</a:t>
            </a:r>
          </a:p>
          <a:p>
            <a:pPr lvl="3"/>
            <a:r>
              <a:rPr lang="en-US" altLang="zh-CN"/>
              <a:t>Fourth level</a:t>
            </a:r>
          </a:p>
          <a:p>
            <a:pPr lvl="4"/>
            <a:r>
              <a:rPr lang="en-US" altLang="zh-CN"/>
              <a:t>Fifth level</a:t>
            </a:r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2505F46-B152-4594-93D9-1582192C945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534318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29BE3E-E5AC-49F6-A4D4-C31B6B41C15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altLang="zh-CN"/>
              <a:t>Click to edit Master title style</a:t>
            </a:r>
            <a:endParaRPr lang="zh-CN" alt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AFD27A6-2008-4012-BECB-4AD96CE1168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altLang="zh-CN"/>
              <a:t>Click to edit Master subtitle style</a:t>
            </a:r>
            <a:endParaRPr lang="zh-CN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9A14E54-73F4-470C-A84B-C34928BDC7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88130E-9E76-45C8-B60B-91ECBC96C6E7}" type="datetime1">
              <a:rPr lang="zh-CN" altLang="en-US" smtClean="0"/>
              <a:t>2022/2/19</a:t>
            </a:fld>
            <a:endParaRPr lang="zh-CN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457FB28-02C4-4F41-8683-53980A76FA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C8E434-0415-49C3-A5F6-2B704FCD92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0C103-7A25-46BF-92E4-812236F8D45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757097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687FDC-F72D-4BCD-A374-96A80978A1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/>
              <a:t>Click to edit Master title style</a:t>
            </a:r>
            <a:endParaRPr lang="zh-CN" alt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C16C17-803E-4C43-8C95-930AE71F37A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altLang="zh-CN"/>
              <a:t>Click to edit Master text styles</a:t>
            </a:r>
          </a:p>
          <a:p>
            <a:pPr lvl="1"/>
            <a:r>
              <a:rPr lang="en-US" altLang="zh-CN"/>
              <a:t>Second level</a:t>
            </a:r>
          </a:p>
          <a:p>
            <a:pPr lvl="2"/>
            <a:r>
              <a:rPr lang="en-US" altLang="zh-CN"/>
              <a:t>Third level</a:t>
            </a:r>
          </a:p>
          <a:p>
            <a:pPr lvl="3"/>
            <a:r>
              <a:rPr lang="en-US" altLang="zh-CN"/>
              <a:t>Fourth level</a:t>
            </a:r>
          </a:p>
          <a:p>
            <a:pPr lvl="4"/>
            <a:r>
              <a:rPr lang="en-US" altLang="zh-CN"/>
              <a:t>Fifth level</a:t>
            </a:r>
            <a:endParaRPr lang="zh-CN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DEF56C7-37A9-4EAB-9E3F-A67AC90D95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369041-965D-4A70-93A3-1F28DD3CC5D7}" type="datetime1">
              <a:rPr lang="zh-CN" altLang="en-US" smtClean="0"/>
              <a:t>2022/2/19</a:t>
            </a:fld>
            <a:endParaRPr lang="zh-CN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872BA26-FF08-4A49-B46B-2370FDC66E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ED4AEB-388D-416E-B4B9-BBE3488904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0C103-7A25-46BF-92E4-812236F8D45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988182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A1FA3D-491E-4E84-81AC-10BBD20AEE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altLang="zh-CN"/>
              <a:t>Click to edit Master title style</a:t>
            </a:r>
            <a:endParaRPr lang="zh-CN" alt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608A182-FA87-4DC3-94FF-B24CE90C449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altLang="zh-CN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4BB5F64-8552-4BCA-A7AE-12A6D538B8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A5247-4EC7-42CD-852E-DDA5E4C9173B}" type="datetime1">
              <a:rPr lang="zh-CN" altLang="en-US" smtClean="0"/>
              <a:t>2022/2/19</a:t>
            </a:fld>
            <a:endParaRPr lang="zh-CN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A36880E-359A-4701-9CB9-4D30FD1D19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2BCB29E-EFC7-4A33-B0A1-B0D51316C9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0C103-7A25-46BF-92E4-812236F8D45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438915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20C7C8-AC36-45FB-8AC3-36C31BFEA7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/>
              <a:t>Click to edit Master title style</a:t>
            </a:r>
            <a:endParaRPr lang="zh-CN" alt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D7F8251-C37E-4B8F-8CE2-3834DE09066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altLang="zh-CN"/>
              <a:t>Click to edit Master text styles</a:t>
            </a:r>
          </a:p>
          <a:p>
            <a:pPr lvl="1"/>
            <a:r>
              <a:rPr lang="en-US" altLang="zh-CN"/>
              <a:t>Second level</a:t>
            </a:r>
          </a:p>
          <a:p>
            <a:pPr lvl="2"/>
            <a:r>
              <a:rPr lang="en-US" altLang="zh-CN"/>
              <a:t>Third level</a:t>
            </a:r>
          </a:p>
          <a:p>
            <a:pPr lvl="3"/>
            <a:r>
              <a:rPr lang="en-US" altLang="zh-CN"/>
              <a:t>Fourth level</a:t>
            </a:r>
          </a:p>
          <a:p>
            <a:pPr lvl="4"/>
            <a:r>
              <a:rPr lang="en-US" altLang="zh-CN"/>
              <a:t>Fifth level</a:t>
            </a:r>
            <a:endParaRPr lang="zh-CN" alt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E1637B9-55C2-42F9-85C2-01AC1FED1B3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altLang="zh-CN"/>
              <a:t>Click to edit Master text styles</a:t>
            </a:r>
          </a:p>
          <a:p>
            <a:pPr lvl="1"/>
            <a:r>
              <a:rPr lang="en-US" altLang="zh-CN"/>
              <a:t>Second level</a:t>
            </a:r>
          </a:p>
          <a:p>
            <a:pPr lvl="2"/>
            <a:r>
              <a:rPr lang="en-US" altLang="zh-CN"/>
              <a:t>Third level</a:t>
            </a:r>
          </a:p>
          <a:p>
            <a:pPr lvl="3"/>
            <a:r>
              <a:rPr lang="en-US" altLang="zh-CN"/>
              <a:t>Fourth level</a:t>
            </a:r>
          </a:p>
          <a:p>
            <a:pPr lvl="4"/>
            <a:r>
              <a:rPr lang="en-US" altLang="zh-CN"/>
              <a:t>Fifth level</a:t>
            </a:r>
            <a:endParaRPr lang="zh-CN" alt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6B1D214-4716-40C0-B2B5-0A97611A59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A60299-ADC3-4FC2-83DD-C593333F3798}" type="datetime1">
              <a:rPr lang="zh-CN" altLang="en-US" smtClean="0"/>
              <a:t>2022/2/19</a:t>
            </a:fld>
            <a:endParaRPr lang="zh-CN" alt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8032124-811A-4ED5-8A9C-9B9FC0011A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3EB632B-A218-4AFB-B919-1E7B1FD4F0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0C103-7A25-46BF-92E4-812236F8D45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84459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AA49BD-0688-4BCF-90A8-E68BE90E96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altLang="zh-CN"/>
              <a:t>Click to edit Master title style</a:t>
            </a:r>
            <a:endParaRPr lang="zh-CN" alt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044A12B-0D29-4CEB-9082-21BD78ECE7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AAF716D-0F55-4FE5-97A4-25AA3DB69DA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altLang="zh-CN"/>
              <a:t>Click to edit Master text styles</a:t>
            </a:r>
          </a:p>
          <a:p>
            <a:pPr lvl="1"/>
            <a:r>
              <a:rPr lang="en-US" altLang="zh-CN"/>
              <a:t>Second level</a:t>
            </a:r>
          </a:p>
          <a:p>
            <a:pPr lvl="2"/>
            <a:r>
              <a:rPr lang="en-US" altLang="zh-CN"/>
              <a:t>Third level</a:t>
            </a:r>
          </a:p>
          <a:p>
            <a:pPr lvl="3"/>
            <a:r>
              <a:rPr lang="en-US" altLang="zh-CN"/>
              <a:t>Fourth level</a:t>
            </a:r>
          </a:p>
          <a:p>
            <a:pPr lvl="4"/>
            <a:r>
              <a:rPr lang="en-US" altLang="zh-CN"/>
              <a:t>Fifth level</a:t>
            </a:r>
            <a:endParaRPr lang="zh-CN" alt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871FE12-0148-496E-AFC7-FEA99303ECD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54E2DC1-EDB6-4003-95B0-27DCB4E74A0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altLang="zh-CN"/>
              <a:t>Click to edit Master text styles</a:t>
            </a:r>
          </a:p>
          <a:p>
            <a:pPr lvl="1"/>
            <a:r>
              <a:rPr lang="en-US" altLang="zh-CN"/>
              <a:t>Second level</a:t>
            </a:r>
          </a:p>
          <a:p>
            <a:pPr lvl="2"/>
            <a:r>
              <a:rPr lang="en-US" altLang="zh-CN"/>
              <a:t>Third level</a:t>
            </a:r>
          </a:p>
          <a:p>
            <a:pPr lvl="3"/>
            <a:r>
              <a:rPr lang="en-US" altLang="zh-CN"/>
              <a:t>Fourth level</a:t>
            </a:r>
          </a:p>
          <a:p>
            <a:pPr lvl="4"/>
            <a:r>
              <a:rPr lang="en-US" altLang="zh-CN"/>
              <a:t>Fifth level</a:t>
            </a:r>
            <a:endParaRPr lang="zh-CN" alt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DC603CB-9EE4-41C7-8238-68A3E2DA14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E0DD47-C540-46BB-BB85-50913C152452}" type="datetime1">
              <a:rPr lang="zh-CN" altLang="en-US" smtClean="0"/>
              <a:t>2022/2/19</a:t>
            </a:fld>
            <a:endParaRPr lang="zh-CN" alt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DF93960-960B-4743-ACD3-8F21395FC2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932B1E8-B370-41E8-90C7-E0A08E9164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0C103-7A25-46BF-92E4-812236F8D45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494635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F00397-6E77-466E-994A-0D8AC8A082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/>
              <a:t>Click to edit Master title style</a:t>
            </a:r>
            <a:endParaRPr lang="zh-CN" alt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A21336D-E4A5-4827-AF7F-6F364CB1D0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6B9397-F244-48FF-9D36-014138000B38}" type="datetime1">
              <a:rPr lang="zh-CN" altLang="en-US" smtClean="0"/>
              <a:t>2022/2/19</a:t>
            </a:fld>
            <a:endParaRPr lang="zh-CN" alt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BF1307F-04AD-4E46-B5F7-4CF3EDAD11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DCAC6F5-CBC0-4F25-A47E-345238333C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0C103-7A25-46BF-92E4-812236F8D45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119110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D1426C3-1DB0-4F03-B6A9-80D8790FD0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10FB1C-8D52-4E52-8FDA-546C2FE21C67}" type="datetime1">
              <a:rPr lang="zh-CN" altLang="en-US" smtClean="0"/>
              <a:t>2022/2/19</a:t>
            </a:fld>
            <a:endParaRPr lang="zh-CN" alt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6FD7A59-B6F2-4CBB-8532-9FDE85C4C6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D658E75-F79B-45F5-93B9-2D4AD313A2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0C103-7A25-46BF-92E4-812236F8D45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497799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B610C3-5DB4-4E23-BDBA-C04E0C0ABB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altLang="zh-CN"/>
              <a:t>Click to edit Master title style</a:t>
            </a:r>
            <a:endParaRPr lang="zh-CN" alt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EB65F55-C67C-4726-8669-CAE9C697917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altLang="zh-CN"/>
              <a:t>Click to edit Master text styles</a:t>
            </a:r>
          </a:p>
          <a:p>
            <a:pPr lvl="1"/>
            <a:r>
              <a:rPr lang="en-US" altLang="zh-CN"/>
              <a:t>Second level</a:t>
            </a:r>
          </a:p>
          <a:p>
            <a:pPr lvl="2"/>
            <a:r>
              <a:rPr lang="en-US" altLang="zh-CN"/>
              <a:t>Third level</a:t>
            </a:r>
          </a:p>
          <a:p>
            <a:pPr lvl="3"/>
            <a:r>
              <a:rPr lang="en-US" altLang="zh-CN"/>
              <a:t>Fourth level</a:t>
            </a:r>
          </a:p>
          <a:p>
            <a:pPr lvl="4"/>
            <a:r>
              <a:rPr lang="en-US" altLang="zh-CN"/>
              <a:t>Fifth level</a:t>
            </a:r>
            <a:endParaRPr lang="zh-CN" alt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C62260A-C50D-4182-BF00-60FDDFB0857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altLang="zh-CN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D80B8D3-2C94-453D-A813-1BD2238708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6811A3-3C14-4298-B397-CB20231B62AF}" type="datetime1">
              <a:rPr lang="zh-CN" altLang="en-US" smtClean="0"/>
              <a:t>2022/2/19</a:t>
            </a:fld>
            <a:endParaRPr lang="zh-CN" alt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1CA5F8-2D98-4B15-8801-012B3562B8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3039AFA-538E-4C50-985B-57B618762D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0C103-7A25-46BF-92E4-812236F8D45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29572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0545E8-5CD8-4C5C-B5AE-478823DA96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altLang="zh-CN"/>
              <a:t>Click to edit Master title style</a:t>
            </a:r>
            <a:endParaRPr lang="zh-CN" alt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553658C-DEA6-47BA-A309-50F58E5FC54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2C2FD6D-FD8C-4E8E-97AC-51D11774D84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altLang="zh-CN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854DF04-5DC2-4F8F-94AD-10E4D0158E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8B6EC7-0293-4F64-8BFC-906AF25B929C}" type="datetime1">
              <a:rPr lang="zh-CN" altLang="en-US" smtClean="0"/>
              <a:t>2022/2/19</a:t>
            </a:fld>
            <a:endParaRPr lang="zh-CN" alt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AEB12A2-5DE0-4E12-AA8F-33126BF288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366CFB5-561B-4000-AE5B-5E5403CCD3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0C103-7A25-46BF-92E4-812236F8D45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976195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E20E23-7B7E-4CD4-B658-D7359C99BB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/>
              <a:t>Click to edit Master title style</a:t>
            </a:r>
            <a:endParaRPr lang="zh-CN" alt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AF30F90-43A2-453A-950D-08A4C37CCB1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altLang="zh-CN"/>
              <a:t>Click to edit Master text styles</a:t>
            </a:r>
          </a:p>
          <a:p>
            <a:pPr lvl="1"/>
            <a:r>
              <a:rPr lang="en-US" altLang="zh-CN"/>
              <a:t>Second level</a:t>
            </a:r>
          </a:p>
          <a:p>
            <a:pPr lvl="2"/>
            <a:r>
              <a:rPr lang="en-US" altLang="zh-CN"/>
              <a:t>Third level</a:t>
            </a:r>
          </a:p>
          <a:p>
            <a:pPr lvl="3"/>
            <a:r>
              <a:rPr lang="en-US" altLang="zh-CN"/>
              <a:t>Fourth level</a:t>
            </a:r>
          </a:p>
          <a:p>
            <a:pPr lvl="4"/>
            <a:r>
              <a:rPr lang="en-US" altLang="zh-CN"/>
              <a:t>Fifth level</a:t>
            </a:r>
            <a:endParaRPr lang="zh-CN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829A28C-39AF-4B32-8F80-1CD99ECA40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F002A5-8768-497B-BE07-FB980E034849}" type="datetime1">
              <a:rPr lang="zh-CN" altLang="en-US" smtClean="0"/>
              <a:t>2022/2/19</a:t>
            </a:fld>
            <a:endParaRPr lang="zh-CN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A61A08-A8A1-42B6-9015-DBE8D47E47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E864F42-F1F8-40D0-B08B-08C5F16D77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0C103-7A25-46BF-92E4-812236F8D45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777766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60474CA-50D2-4FC9-9B55-BEC2927FAF9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altLang="zh-CN"/>
              <a:t>Click to edit Master title style</a:t>
            </a:r>
            <a:endParaRPr lang="zh-CN" alt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DA11E43-E319-40A7-8535-C806F409758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altLang="zh-CN"/>
              <a:t>Click to edit Master text styles</a:t>
            </a:r>
          </a:p>
          <a:p>
            <a:pPr lvl="1"/>
            <a:r>
              <a:rPr lang="en-US" altLang="zh-CN"/>
              <a:t>Second level</a:t>
            </a:r>
          </a:p>
          <a:p>
            <a:pPr lvl="2"/>
            <a:r>
              <a:rPr lang="en-US" altLang="zh-CN"/>
              <a:t>Third level</a:t>
            </a:r>
          </a:p>
          <a:p>
            <a:pPr lvl="3"/>
            <a:r>
              <a:rPr lang="en-US" altLang="zh-CN"/>
              <a:t>Fourth level</a:t>
            </a:r>
          </a:p>
          <a:p>
            <a:pPr lvl="4"/>
            <a:r>
              <a:rPr lang="en-US" altLang="zh-CN"/>
              <a:t>Fifth level</a:t>
            </a:r>
            <a:endParaRPr lang="zh-CN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F465E22-ED01-4B0E-99C5-E969CF57A0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78B86B-6ECD-4AA3-91AA-9BA18762C9CA}" type="datetime1">
              <a:rPr lang="zh-CN" altLang="en-US" smtClean="0"/>
              <a:t>2022/2/19</a:t>
            </a:fld>
            <a:endParaRPr lang="zh-CN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FB9826-3679-45CD-BFB6-46FBA78131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6D44D03-FCD1-4C57-953C-632EED3D43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0C103-7A25-46BF-92E4-812236F8D45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153982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D223E07-82B4-4FFB-B991-13B3C4EF34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altLang="zh-CN"/>
              <a:t>Click to edit Master title style</a:t>
            </a:r>
            <a:endParaRPr lang="zh-CN" alt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FD1370A-A89B-4CEB-A735-9CA3F68FD68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altLang="zh-CN"/>
              <a:t>Click to edit Master text styles</a:t>
            </a:r>
          </a:p>
          <a:p>
            <a:pPr lvl="1"/>
            <a:r>
              <a:rPr lang="en-US" altLang="zh-CN"/>
              <a:t>Second level</a:t>
            </a:r>
          </a:p>
          <a:p>
            <a:pPr lvl="2"/>
            <a:r>
              <a:rPr lang="en-US" altLang="zh-CN"/>
              <a:t>Third level</a:t>
            </a:r>
          </a:p>
          <a:p>
            <a:pPr lvl="3"/>
            <a:r>
              <a:rPr lang="en-US" altLang="zh-CN"/>
              <a:t>Fourth level</a:t>
            </a:r>
          </a:p>
          <a:p>
            <a:pPr lvl="4"/>
            <a:r>
              <a:rPr lang="en-US" altLang="zh-CN"/>
              <a:t>Fifth level</a:t>
            </a:r>
            <a:endParaRPr lang="zh-CN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F162A33-8997-455B-9F1F-0032FFB0EE1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6266E7-ADAD-4FC9-A219-5EFD0EDE7F7A}" type="datetime1">
              <a:rPr lang="zh-CN" altLang="en-US" smtClean="0"/>
              <a:t>2022/2/19</a:t>
            </a:fld>
            <a:endParaRPr lang="zh-CN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0E3189-1BB5-49EB-90A0-3ABB4DBAB72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13A1920-0FF7-48CB-9DDB-2054E49A7A0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E0C103-7A25-46BF-92E4-812236F8D45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176663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053CCC-C673-4B77-9EA1-9903AA92D0B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299347" y="671331"/>
            <a:ext cx="12790694" cy="1313321"/>
          </a:xfrm>
        </p:spPr>
        <p:txBody>
          <a:bodyPr>
            <a:normAutofit/>
          </a:bodyPr>
          <a:lstStyle/>
          <a:p>
            <a:r>
              <a:rPr lang="en-US" altLang="zh-TW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《</a:t>
            </a:r>
            <a:r>
              <a:rPr lang="zh-TW" alt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道德經</a:t>
            </a:r>
            <a:r>
              <a:rPr lang="en-US" altLang="zh-TW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》</a:t>
            </a:r>
            <a:r>
              <a:rPr lang="zh-TW" alt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中的「赤子」之德</a:t>
            </a:r>
            <a:endParaRPr lang="en-US" altLang="zh-CN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0177A77-0733-435B-A867-E6662521D6B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277279" y="3593949"/>
            <a:ext cx="5637441" cy="2387600"/>
          </a:xfrm>
        </p:spPr>
        <p:txBody>
          <a:bodyPr>
            <a:normAutofit/>
          </a:bodyPr>
          <a:lstStyle/>
          <a:p>
            <a:pPr algn="l"/>
            <a:r>
              <a:rPr lang="zh-CN" altLang="en-US" dirty="0">
                <a:latin typeface="Arial" panose="020B0604020202020204" pitchFamily="34" charset="0"/>
                <a:ea typeface="PMingLiU" panose="02020500000000000000" pitchFamily="18" charset="-120"/>
                <a:cs typeface="Arial" panose="020B0604020202020204" pitchFamily="34" charset="0"/>
              </a:rPr>
              <a:t>課程代碼</a:t>
            </a:r>
            <a:r>
              <a:rPr lang="en-US" altLang="zh-CN" dirty="0">
                <a:latin typeface="Arial" panose="020B0604020202020204" pitchFamily="34" charset="0"/>
                <a:ea typeface="PMingLiU" panose="02020500000000000000" pitchFamily="18" charset="-120"/>
                <a:cs typeface="Arial" panose="020B0604020202020204" pitchFamily="34" charset="0"/>
              </a:rPr>
              <a:t>: 		SICH 6014</a:t>
            </a:r>
          </a:p>
          <a:p>
            <a:pPr algn="l"/>
            <a:r>
              <a:rPr lang="zh-CN" altLang="en-US" dirty="0">
                <a:latin typeface="Arial" panose="020B0604020202020204" pitchFamily="34" charset="0"/>
                <a:ea typeface="PMingLiU" panose="02020500000000000000" pitchFamily="18" charset="-120"/>
                <a:cs typeface="Arial" panose="020B0604020202020204" pitchFamily="34" charset="0"/>
              </a:rPr>
              <a:t>老師：    	</a:t>
            </a:r>
            <a:r>
              <a:rPr lang="en-US" altLang="zh-CN" dirty="0">
                <a:latin typeface="Arial" panose="020B0604020202020204" pitchFamily="34" charset="0"/>
                <a:ea typeface="PMingLiU" panose="02020500000000000000" pitchFamily="18" charset="-120"/>
                <a:cs typeface="Arial" panose="020B0604020202020204" pitchFamily="34" charset="0"/>
              </a:rPr>
              <a:t>	</a:t>
            </a:r>
            <a:r>
              <a:rPr lang="zh-TW" altLang="en-US" b="0" i="0" dirty="0">
                <a:solidFill>
                  <a:srgbClr val="373A3C"/>
                </a:solidFill>
                <a:effectLst/>
                <a:latin typeface="PMingLiU (标题)"/>
                <a:ea typeface="+mj-ea"/>
              </a:rPr>
              <a:t>鍾清泉 </a:t>
            </a:r>
            <a:r>
              <a:rPr lang="zh-CN" altLang="en-US" b="0" i="0" dirty="0">
                <a:solidFill>
                  <a:srgbClr val="373A3C"/>
                </a:solidFill>
                <a:effectLst/>
                <a:latin typeface="PMingLiU (标题)"/>
                <a:ea typeface="+mj-ea"/>
              </a:rPr>
              <a:t>教授</a:t>
            </a:r>
            <a:endParaRPr lang="en-US" altLang="zh-CN" dirty="0">
              <a:latin typeface="PMingLiU (标题)"/>
              <a:ea typeface="+mj-ea"/>
              <a:cs typeface="Arial" panose="020B0604020202020204" pitchFamily="34" charset="0"/>
            </a:endParaRPr>
          </a:p>
          <a:p>
            <a:pPr algn="l"/>
            <a:r>
              <a:rPr lang="zh-CN" altLang="en-US" dirty="0">
                <a:latin typeface="Arial" panose="020B0604020202020204" pitchFamily="34" charset="0"/>
                <a:ea typeface="PMingLiU" panose="02020500000000000000" pitchFamily="18" charset="-120"/>
                <a:cs typeface="Arial" panose="020B0604020202020204" pitchFamily="34" charset="0"/>
              </a:rPr>
              <a:t>學生姓名</a:t>
            </a:r>
            <a:r>
              <a:rPr lang="en-US" altLang="zh-CN" dirty="0">
                <a:latin typeface="Arial" panose="020B0604020202020204" pitchFamily="34" charset="0"/>
                <a:ea typeface="PMingLiU" panose="02020500000000000000" pitchFamily="18" charset="-120"/>
                <a:cs typeface="Arial" panose="020B0604020202020204" pitchFamily="34" charset="0"/>
              </a:rPr>
              <a:t>: 		</a:t>
            </a:r>
            <a:r>
              <a:rPr lang="zh-CN" altLang="en-US" dirty="0">
                <a:latin typeface="Arial" panose="020B0604020202020204" pitchFamily="34" charset="0"/>
                <a:ea typeface="PMingLiU" panose="02020500000000000000" pitchFamily="18" charset="-120"/>
                <a:cs typeface="Arial" panose="020B0604020202020204" pitchFamily="34" charset="0"/>
              </a:rPr>
              <a:t>周孝聰</a:t>
            </a:r>
            <a:endParaRPr lang="en-US" altLang="zh-CN" dirty="0">
              <a:latin typeface="Arial" panose="020B0604020202020204" pitchFamily="34" charset="0"/>
              <a:ea typeface="PMingLiU" panose="02020500000000000000" pitchFamily="18" charset="-120"/>
              <a:cs typeface="Arial" panose="020B0604020202020204" pitchFamily="34" charset="0"/>
            </a:endParaRPr>
          </a:p>
          <a:p>
            <a:pPr algn="l"/>
            <a:r>
              <a:rPr lang="zh-CN" altLang="en-US" dirty="0">
                <a:latin typeface="Arial" panose="020B0604020202020204" pitchFamily="34" charset="0"/>
                <a:ea typeface="PMingLiU" panose="02020500000000000000" pitchFamily="18" charset="-120"/>
                <a:cs typeface="Arial" panose="020B0604020202020204" pitchFamily="34" charset="0"/>
              </a:rPr>
              <a:t>學生號</a:t>
            </a:r>
            <a:r>
              <a:rPr lang="en-US" altLang="zh-CN" dirty="0">
                <a:latin typeface="Arial" panose="020B0604020202020204" pitchFamily="34" charset="0"/>
                <a:ea typeface="PMingLiU" panose="02020500000000000000" pitchFamily="18" charset="-120"/>
                <a:cs typeface="Arial" panose="020B0604020202020204" pitchFamily="34" charset="0"/>
              </a:rPr>
              <a:t>: 		1903293</a:t>
            </a:r>
          </a:p>
          <a:p>
            <a:pPr algn="l"/>
            <a:r>
              <a:rPr lang="zh-CN" altLang="en-US" dirty="0">
                <a:latin typeface="Arial" panose="020B0604020202020204" pitchFamily="34" charset="0"/>
                <a:ea typeface="PMingLiU" panose="02020500000000000000" pitchFamily="18" charset="-120"/>
                <a:cs typeface="Arial" panose="020B0604020202020204" pitchFamily="34" charset="0"/>
              </a:rPr>
              <a:t>日期</a:t>
            </a:r>
            <a:r>
              <a:rPr lang="en-US" altLang="zh-CN" dirty="0">
                <a:latin typeface="Arial" panose="020B0604020202020204" pitchFamily="34" charset="0"/>
                <a:ea typeface="PMingLiU" panose="02020500000000000000" pitchFamily="18" charset="-120"/>
                <a:cs typeface="Arial" panose="020B0604020202020204" pitchFamily="34" charset="0"/>
              </a:rPr>
              <a:t>: 			2022</a:t>
            </a:r>
            <a:r>
              <a:rPr lang="zh-CN" altLang="en-US" dirty="0">
                <a:latin typeface="Arial" panose="020B0604020202020204" pitchFamily="34" charset="0"/>
                <a:ea typeface="PMingLiU" panose="02020500000000000000" pitchFamily="18" charset="-120"/>
                <a:cs typeface="Arial" panose="020B0604020202020204" pitchFamily="34" charset="0"/>
              </a:rPr>
              <a:t>年</a:t>
            </a:r>
            <a:r>
              <a:rPr lang="en-US" altLang="zh-CN" dirty="0">
                <a:latin typeface="Arial" panose="020B0604020202020204" pitchFamily="34" charset="0"/>
                <a:ea typeface="PMingLiU" panose="02020500000000000000" pitchFamily="18" charset="-120"/>
                <a:cs typeface="Arial" panose="020B0604020202020204" pitchFamily="34" charset="0"/>
              </a:rPr>
              <a:t>2</a:t>
            </a:r>
            <a:r>
              <a:rPr lang="zh-CN" altLang="en-US" dirty="0">
                <a:latin typeface="Arial" panose="020B0604020202020204" pitchFamily="34" charset="0"/>
                <a:ea typeface="PMingLiU" panose="02020500000000000000" pitchFamily="18" charset="-120"/>
                <a:cs typeface="Arial" panose="020B0604020202020204" pitchFamily="34" charset="0"/>
              </a:rPr>
              <a:t>月</a:t>
            </a:r>
            <a:r>
              <a:rPr lang="en-US" altLang="zh-CN" dirty="0">
                <a:latin typeface="Arial" panose="020B0604020202020204" pitchFamily="34" charset="0"/>
                <a:ea typeface="PMingLiU" panose="02020500000000000000" pitchFamily="18" charset="-120"/>
                <a:cs typeface="Arial" panose="020B0604020202020204" pitchFamily="34" charset="0"/>
              </a:rPr>
              <a:t>24</a:t>
            </a:r>
            <a:r>
              <a:rPr lang="zh-CN" altLang="en-US" dirty="0">
                <a:latin typeface="Arial" panose="020B0604020202020204" pitchFamily="34" charset="0"/>
                <a:ea typeface="PMingLiU" panose="02020500000000000000" pitchFamily="18" charset="-120"/>
                <a:cs typeface="Arial" panose="020B0604020202020204" pitchFamily="34" charset="0"/>
              </a:rPr>
              <a:t>日</a:t>
            </a:r>
            <a:endParaRPr lang="en-US" altLang="zh-CN" dirty="0">
              <a:latin typeface="Arial" panose="020B0604020202020204" pitchFamily="34" charset="0"/>
              <a:ea typeface="PMingLiU" panose="02020500000000000000" pitchFamily="18" charset="-12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7C8137F-3885-4B79-87FB-8A6CBE9886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0C103-7A25-46BF-92E4-812236F8D451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7722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A0177A77-0733-435B-A867-E6662521D6B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77675" y="889112"/>
            <a:ext cx="10784731" cy="6684507"/>
          </a:xfrm>
        </p:spPr>
        <p:txBody>
          <a:bodyPr>
            <a:noAutofit/>
          </a:bodyPr>
          <a:lstStyle/>
          <a:p>
            <a:pPr marL="514350" indent="-514350" algn="l">
              <a:lnSpc>
                <a:spcPct val="170000"/>
              </a:lnSpc>
              <a:buFont typeface="Arial" panose="020B0604020202020204" pitchFamily="34" charset="0"/>
              <a:buAutoNum type="arabicPeriod"/>
            </a:pPr>
            <a:r>
              <a:rPr lang="zh-TW" altLang="zh-CN" sz="3200" dirty="0">
                <a:effectLst/>
                <a:ea typeface="PMingLiU" panose="02020500000000000000" pitchFamily="18" charset="-120"/>
                <a:cs typeface="Times New Roman" panose="02020603050405020304" pitchFamily="18" charset="0"/>
              </a:rPr>
              <a:t>前言</a:t>
            </a:r>
            <a:endParaRPr lang="en-US" altLang="zh-TW" sz="3200" dirty="0">
              <a:effectLst/>
              <a:ea typeface="PMingLiU" panose="02020500000000000000" pitchFamily="18" charset="-120"/>
              <a:cs typeface="Times New Roman" panose="02020603050405020304" pitchFamily="18" charset="0"/>
            </a:endParaRPr>
          </a:p>
          <a:p>
            <a:pPr marL="514350" indent="-514350" algn="l">
              <a:lnSpc>
                <a:spcPct val="170000"/>
              </a:lnSpc>
              <a:buFont typeface="Arial" panose="020B0604020202020204" pitchFamily="34" charset="0"/>
              <a:buAutoNum type="arabicPeriod"/>
            </a:pPr>
            <a:r>
              <a:rPr lang="zh-TW" altLang="en-US" sz="3200" dirty="0">
                <a:effectLst/>
                <a:ea typeface="PMingLiU" panose="02020500000000000000" pitchFamily="18" charset="-120"/>
                <a:cs typeface="Times New Roman" panose="02020603050405020304" pitchFamily="18" charset="0"/>
              </a:rPr>
              <a:t>老子與</a:t>
            </a:r>
            <a:r>
              <a:rPr lang="en-US" altLang="zh-TW" sz="3200" dirty="0">
                <a:effectLst/>
                <a:ea typeface="PMingLiU" panose="02020500000000000000" pitchFamily="18" charset="-120"/>
                <a:cs typeface="Times New Roman" panose="02020603050405020304" pitchFamily="18" charset="0"/>
              </a:rPr>
              <a:t>《</a:t>
            </a:r>
            <a:r>
              <a:rPr lang="zh-TW" altLang="en-US" sz="3200" dirty="0">
                <a:effectLst/>
                <a:ea typeface="PMingLiU" panose="02020500000000000000" pitchFamily="18" charset="-120"/>
                <a:cs typeface="Times New Roman" panose="02020603050405020304" pitchFamily="18" charset="0"/>
              </a:rPr>
              <a:t>道德經</a:t>
            </a:r>
            <a:r>
              <a:rPr lang="en-US" altLang="zh-TW" sz="3200" dirty="0">
                <a:effectLst/>
                <a:ea typeface="PMingLiU" panose="02020500000000000000" pitchFamily="18" charset="-120"/>
                <a:cs typeface="Times New Roman" panose="02020603050405020304" pitchFamily="18" charset="0"/>
              </a:rPr>
              <a:t>》</a:t>
            </a:r>
            <a:r>
              <a:rPr lang="zh-TW" altLang="en-US" sz="3200" dirty="0">
                <a:effectLst/>
                <a:ea typeface="PMingLiU" panose="02020500000000000000" pitchFamily="18" charset="-120"/>
                <a:cs typeface="Times New Roman" panose="02020603050405020304" pitchFamily="18" charset="0"/>
              </a:rPr>
              <a:t>的時代背景</a:t>
            </a:r>
            <a:endParaRPr lang="en-US" altLang="zh-TW" sz="3200" dirty="0">
              <a:effectLst/>
              <a:ea typeface="PMingLiU" panose="02020500000000000000" pitchFamily="18" charset="-120"/>
              <a:cs typeface="Times New Roman" panose="02020603050405020304" pitchFamily="18" charset="0"/>
            </a:endParaRPr>
          </a:p>
          <a:p>
            <a:pPr marL="514350" indent="-514350" algn="l">
              <a:lnSpc>
                <a:spcPct val="170000"/>
              </a:lnSpc>
              <a:buFont typeface="Arial" panose="020B0604020202020204" pitchFamily="34" charset="0"/>
              <a:buAutoNum type="arabicPeriod"/>
            </a:pPr>
            <a:r>
              <a:rPr lang="zh-TW" altLang="zh-CN" sz="3200" dirty="0">
                <a:effectLst/>
                <a:ea typeface="PMingLiU" panose="02020500000000000000" pitchFamily="18" charset="-120"/>
                <a:cs typeface="Times New Roman" panose="02020603050405020304" pitchFamily="18" charset="0"/>
              </a:rPr>
              <a:t>柔弱之德</a:t>
            </a:r>
            <a:endParaRPr lang="en-US" altLang="zh-TW" sz="3200" dirty="0">
              <a:effectLst/>
              <a:ea typeface="PMingLiU" panose="02020500000000000000" pitchFamily="18" charset="-120"/>
              <a:cs typeface="Times New Roman" panose="02020603050405020304" pitchFamily="18" charset="0"/>
            </a:endParaRPr>
          </a:p>
          <a:p>
            <a:pPr marL="514350" indent="-514350" algn="l">
              <a:lnSpc>
                <a:spcPct val="170000"/>
              </a:lnSpc>
              <a:buFont typeface="Arial" panose="020B0604020202020204" pitchFamily="34" charset="0"/>
              <a:buAutoNum type="arabicPeriod"/>
            </a:pPr>
            <a:r>
              <a:rPr lang="zh-TW" altLang="zh-CN" sz="3200" dirty="0">
                <a:effectLst/>
                <a:ea typeface="PMingLiU" panose="02020500000000000000" pitchFamily="18" charset="-120"/>
                <a:cs typeface="Times New Roman" panose="02020603050405020304" pitchFamily="18" charset="0"/>
              </a:rPr>
              <a:t>無知、無欲之德</a:t>
            </a:r>
            <a:endParaRPr lang="en-US" altLang="zh-TW" sz="3200" dirty="0">
              <a:effectLst/>
              <a:ea typeface="PMingLiU" panose="02020500000000000000" pitchFamily="18" charset="-120"/>
              <a:cs typeface="Times New Roman" panose="02020603050405020304" pitchFamily="18" charset="0"/>
            </a:endParaRPr>
          </a:p>
          <a:p>
            <a:pPr marL="514350" indent="-514350" algn="l">
              <a:lnSpc>
                <a:spcPct val="170000"/>
              </a:lnSpc>
              <a:buFont typeface="Arial" panose="020B0604020202020204" pitchFamily="34" charset="0"/>
              <a:buAutoNum type="arabicPeriod"/>
            </a:pPr>
            <a:r>
              <a:rPr lang="zh-CN" altLang="en-US" sz="3200" dirty="0">
                <a:effectLst/>
                <a:ea typeface="PMingLiU" panose="02020500000000000000" pitchFamily="18" charset="-120"/>
                <a:cs typeface="Times New Roman" panose="02020603050405020304" pitchFamily="18" charset="0"/>
              </a:rPr>
              <a:t>結語</a:t>
            </a:r>
            <a:endParaRPr lang="zh-CN" altLang="en-US" sz="1000" dirty="0">
              <a:latin typeface="Arial" panose="020B0604020202020204" pitchFamily="34" charset="0"/>
              <a:ea typeface="PMingLiU" panose="02020500000000000000" pitchFamily="18" charset="-120"/>
              <a:cs typeface="Arial" panose="020B0604020202020204" pitchFamily="34" charset="0"/>
            </a:endParaRP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BFF00D10-D96C-41B2-A166-36038A0EB6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0C103-7A25-46BF-92E4-812236F8D451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2684143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31F715CA-F6F7-4AA5-97A2-FBBF8D4497AA}"/>
              </a:ext>
            </a:extLst>
          </p:cNvPr>
          <p:cNvSpPr txBox="1">
            <a:spLocks/>
          </p:cNvSpPr>
          <p:nvPr/>
        </p:nvSpPr>
        <p:spPr>
          <a:xfrm>
            <a:off x="1524000" y="290491"/>
            <a:ext cx="9144000" cy="82591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4400" b="1" dirty="0">
                <a:effectLst/>
                <a:latin typeface="PMingLiU" panose="02020500000000000000" pitchFamily="18" charset="-120"/>
                <a:ea typeface="PMingLiU" panose="02020500000000000000" pitchFamily="18" charset="-120"/>
                <a:cs typeface="Times New Roman" panose="02020603050405020304" pitchFamily="18" charset="0"/>
              </a:rPr>
              <a:t>一、</a:t>
            </a:r>
            <a:r>
              <a:rPr lang="zh-TW" altLang="zh-CN" sz="4400" dirty="0">
                <a:effectLst/>
                <a:latin typeface="PMingLiU" panose="02020500000000000000" pitchFamily="18" charset="-120"/>
                <a:ea typeface="PMingLiU" panose="02020500000000000000" pitchFamily="18" charset="-120"/>
                <a:cs typeface="Times New Roman" panose="02020603050405020304" pitchFamily="18" charset="0"/>
              </a:rPr>
              <a:t>前言</a:t>
            </a:r>
            <a:endParaRPr lang="en-US" altLang="zh-TW" sz="4400" dirty="0">
              <a:effectLst/>
              <a:latin typeface="PMingLiU" panose="02020500000000000000" pitchFamily="18" charset="-120"/>
              <a:ea typeface="PMingLiU" panose="02020500000000000000" pitchFamily="18" charset="-120"/>
              <a:cs typeface="Times New Roman" panose="02020603050405020304" pitchFamily="18" charset="0"/>
            </a:endParaRP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0B4F129-77AA-4231-8BFD-4B92DE1995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0C103-7A25-46BF-92E4-812236F8D451}" type="slidenum">
              <a:rPr lang="zh-CN" altLang="en-US" smtClean="0"/>
              <a:t>3</a:t>
            </a:fld>
            <a:endParaRPr lang="zh-CN" altLang="en-US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7FBB9BDA-1C34-4A2B-8024-62D7CC7B932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415" t="7801" r="4405" b="8019"/>
          <a:stretch/>
        </p:blipFill>
        <p:spPr bwMode="auto">
          <a:xfrm>
            <a:off x="648268" y="1441307"/>
            <a:ext cx="5131558" cy="51315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>
            <a:extLst>
              <a:ext uri="{FF2B5EF4-FFF2-40B4-BE49-F238E27FC236}">
                <a16:creationId xmlns:a16="http://schemas.microsoft.com/office/drawing/2014/main" id="{FB0DDB69-0DDF-4EDC-8283-F0FEB524FF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2176" y="1441307"/>
            <a:ext cx="5131558" cy="51315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2209895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31F715CA-F6F7-4AA5-97A2-FBBF8D4497AA}"/>
              </a:ext>
            </a:extLst>
          </p:cNvPr>
          <p:cNvSpPr txBox="1">
            <a:spLocks/>
          </p:cNvSpPr>
          <p:nvPr/>
        </p:nvSpPr>
        <p:spPr>
          <a:xfrm>
            <a:off x="1524000" y="290491"/>
            <a:ext cx="9144000" cy="82591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4400" b="1" dirty="0">
                <a:effectLst/>
                <a:latin typeface="PMingLiU" panose="02020500000000000000" pitchFamily="18" charset="-120"/>
                <a:ea typeface="PMingLiU" panose="02020500000000000000" pitchFamily="18" charset="-120"/>
                <a:cs typeface="Times New Roman" panose="02020603050405020304" pitchFamily="18" charset="0"/>
              </a:rPr>
              <a:t>二、</a:t>
            </a:r>
            <a:r>
              <a:rPr lang="zh-TW" altLang="en-US" sz="4400" dirty="0">
                <a:effectLst/>
                <a:ea typeface="PMingLiU" panose="02020500000000000000" pitchFamily="18" charset="-120"/>
                <a:cs typeface="Times New Roman" panose="02020603050405020304" pitchFamily="18" charset="0"/>
              </a:rPr>
              <a:t>老子與</a:t>
            </a:r>
            <a:r>
              <a:rPr lang="en-US" altLang="zh-TW" sz="4400" dirty="0">
                <a:effectLst/>
                <a:ea typeface="PMingLiU" panose="02020500000000000000" pitchFamily="18" charset="-120"/>
                <a:cs typeface="Times New Roman" panose="02020603050405020304" pitchFamily="18" charset="0"/>
              </a:rPr>
              <a:t>《</a:t>
            </a:r>
            <a:r>
              <a:rPr lang="zh-TW" altLang="en-US" sz="4400" dirty="0">
                <a:effectLst/>
                <a:ea typeface="PMingLiU" panose="02020500000000000000" pitchFamily="18" charset="-120"/>
                <a:cs typeface="Times New Roman" panose="02020603050405020304" pitchFamily="18" charset="0"/>
              </a:rPr>
              <a:t>道德經</a:t>
            </a:r>
            <a:r>
              <a:rPr lang="en-US" altLang="zh-TW" sz="4400" dirty="0">
                <a:effectLst/>
                <a:ea typeface="PMingLiU" panose="02020500000000000000" pitchFamily="18" charset="-120"/>
                <a:cs typeface="Times New Roman" panose="02020603050405020304" pitchFamily="18" charset="0"/>
              </a:rPr>
              <a:t>》</a:t>
            </a:r>
            <a:r>
              <a:rPr lang="zh-TW" altLang="en-US" sz="4400" dirty="0">
                <a:effectLst/>
                <a:ea typeface="PMingLiU" panose="02020500000000000000" pitchFamily="18" charset="-120"/>
                <a:cs typeface="Times New Roman" panose="02020603050405020304" pitchFamily="18" charset="0"/>
              </a:rPr>
              <a:t>的時代背景</a:t>
            </a:r>
            <a:endParaRPr lang="en-US" altLang="zh-TW" sz="4400" dirty="0">
              <a:effectLst/>
              <a:ea typeface="PMingLiU" panose="02020500000000000000" pitchFamily="18" charset="-120"/>
              <a:cs typeface="Times New Roman" panose="02020603050405020304" pitchFamily="18" charset="0"/>
            </a:endParaRP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0B4F129-77AA-4231-8BFD-4B92DE1995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0C103-7A25-46BF-92E4-812236F8D451}" type="slidenum">
              <a:rPr lang="zh-CN" altLang="en-US" smtClean="0"/>
              <a:t>4</a:t>
            </a:fld>
            <a:endParaRPr lang="zh-CN" altLang="en-US"/>
          </a:p>
        </p:txBody>
      </p:sp>
      <p:pic>
        <p:nvPicPr>
          <p:cNvPr id="2052" name="Picture 4">
            <a:extLst>
              <a:ext uri="{FF2B5EF4-FFF2-40B4-BE49-F238E27FC236}">
                <a16:creationId xmlns:a16="http://schemas.microsoft.com/office/drawing/2014/main" id="{BD4A83D4-E238-412E-9256-E92AB83147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1692322"/>
            <a:ext cx="3570846" cy="4578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9CE64AA4-A372-4A92-B370-1F5BB0188ED7}"/>
              </a:ext>
            </a:extLst>
          </p:cNvPr>
          <p:cNvSpPr txBox="1"/>
          <p:nvPr/>
        </p:nvSpPr>
        <p:spPr>
          <a:xfrm>
            <a:off x="1846006" y="6100991"/>
            <a:ext cx="2926833" cy="5107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200000"/>
              </a:lnSpc>
            </a:pPr>
            <a:r>
              <a:rPr lang="zh-CN" altLang="en-US" sz="1600" dirty="0">
                <a:latin typeface="PMingLiU" panose="02020500000000000000" pitchFamily="18" charset="-120"/>
                <a:ea typeface="PMingLiU" panose="02020500000000000000" pitchFamily="18" charset="-120"/>
                <a:cs typeface="Arial" panose="020B0604020202020204" pitchFamily="34" charset="0"/>
              </a:rPr>
              <a:t>老子（李耳）前</a:t>
            </a:r>
            <a:r>
              <a:rPr lang="en-US" altLang="zh-CN" sz="1600" dirty="0">
                <a:latin typeface="PMingLiU" panose="02020500000000000000" pitchFamily="18" charset="-120"/>
                <a:ea typeface="PMingLiU" panose="02020500000000000000" pitchFamily="18" charset="-120"/>
                <a:cs typeface="Arial" panose="020B0604020202020204" pitchFamily="34" charset="0"/>
              </a:rPr>
              <a:t>571 </a:t>
            </a:r>
            <a:endParaRPr lang="zh-CN" altLang="en-US" sz="1600" dirty="0">
              <a:latin typeface="PMingLiU" panose="02020500000000000000" pitchFamily="18" charset="-120"/>
              <a:ea typeface="PMingLiU" panose="02020500000000000000" pitchFamily="18" charset="-120"/>
              <a:cs typeface="Arial" panose="020B0604020202020204" pitchFamily="34" charset="0"/>
            </a:endParaRPr>
          </a:p>
        </p:txBody>
      </p:sp>
      <p:pic>
        <p:nvPicPr>
          <p:cNvPr id="2056" name="Picture 8">
            <a:extLst>
              <a:ext uri="{FF2B5EF4-FFF2-40B4-BE49-F238E27FC236}">
                <a16:creationId xmlns:a16="http://schemas.microsoft.com/office/drawing/2014/main" id="{206276AE-8907-4E81-8E79-859C4689D3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1188" y="1692322"/>
            <a:ext cx="4578824" cy="4578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0094140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31F715CA-F6F7-4AA5-97A2-FBBF8D4497AA}"/>
              </a:ext>
            </a:extLst>
          </p:cNvPr>
          <p:cNvSpPr txBox="1">
            <a:spLocks/>
          </p:cNvSpPr>
          <p:nvPr/>
        </p:nvSpPr>
        <p:spPr>
          <a:xfrm>
            <a:off x="1524000" y="290491"/>
            <a:ext cx="9144000" cy="82591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4400" b="1" dirty="0">
                <a:latin typeface="PMingLiU" panose="02020500000000000000" pitchFamily="18" charset="-120"/>
                <a:ea typeface="PMingLiU" panose="02020500000000000000" pitchFamily="18" charset="-120"/>
                <a:cs typeface="Times New Roman" panose="02020603050405020304" pitchFamily="18" charset="0"/>
              </a:rPr>
              <a:t>三</a:t>
            </a:r>
            <a:r>
              <a:rPr lang="zh-CN" altLang="en-US" sz="4400" b="1" dirty="0">
                <a:effectLst/>
                <a:latin typeface="PMingLiU" panose="02020500000000000000" pitchFamily="18" charset="-120"/>
                <a:ea typeface="PMingLiU" panose="02020500000000000000" pitchFamily="18" charset="-120"/>
                <a:cs typeface="Times New Roman" panose="02020603050405020304" pitchFamily="18" charset="0"/>
              </a:rPr>
              <a:t>、</a:t>
            </a:r>
            <a:r>
              <a:rPr lang="zh-TW" altLang="zh-CN" sz="4400" dirty="0">
                <a:effectLst/>
                <a:ea typeface="PMingLiU" panose="02020500000000000000" pitchFamily="18" charset="-120"/>
                <a:cs typeface="Times New Roman" panose="02020603050405020304" pitchFamily="18" charset="0"/>
              </a:rPr>
              <a:t>柔弱之德</a:t>
            </a:r>
            <a:endParaRPr lang="en-US" altLang="zh-TW" sz="4400" dirty="0">
              <a:effectLst/>
              <a:ea typeface="PMingLiU" panose="02020500000000000000" pitchFamily="18" charset="-120"/>
              <a:cs typeface="Times New Roman" panose="02020603050405020304" pitchFamily="18" charset="0"/>
            </a:endParaRP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0B4F129-77AA-4231-8BFD-4B92DE1995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0C103-7A25-46BF-92E4-812236F8D451}" type="slidenum">
              <a:rPr lang="zh-CN" altLang="en-US" smtClean="0"/>
              <a:t>5</a:t>
            </a:fld>
            <a:endParaRPr lang="zh-CN" altLang="en-US"/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id="{2BFB3DB3-FD5B-4A11-A2D7-7F2691D264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512" y="1417643"/>
            <a:ext cx="5968362" cy="33644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文本框 7">
            <a:extLst>
              <a:ext uri="{FF2B5EF4-FFF2-40B4-BE49-F238E27FC236}">
                <a16:creationId xmlns:a16="http://schemas.microsoft.com/office/drawing/2014/main" id="{1F067559-BFFA-4D5C-87AB-02CEEB0E2AE7}"/>
              </a:ext>
            </a:extLst>
          </p:cNvPr>
          <p:cNvSpPr txBox="1"/>
          <p:nvPr/>
        </p:nvSpPr>
        <p:spPr>
          <a:xfrm>
            <a:off x="82738" y="5083291"/>
            <a:ext cx="6097136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TW" altLang="zh-CN" sz="3200" dirty="0">
                <a:effectLst/>
                <a:latin typeface="PMingLiU" panose="02020500000000000000" pitchFamily="18" charset="-120"/>
                <a:ea typeface="PMingLiU" panose="02020500000000000000" pitchFamily="18" charset="-120"/>
                <a:cs typeface="Times New Roman" panose="02020603050405020304" pitchFamily="18" charset="0"/>
              </a:rPr>
              <a:t>專氣致柔，能如嬰兒乎</a:t>
            </a:r>
            <a:r>
              <a:rPr lang="zh-CN" altLang="en-US" sz="3200" dirty="0">
                <a:effectLst/>
                <a:latin typeface="PMingLiU" panose="02020500000000000000" pitchFamily="18" charset="-120"/>
                <a:ea typeface="PMingLiU" panose="02020500000000000000" pitchFamily="18" charset="-120"/>
                <a:cs typeface="Times New Roman" panose="02020603050405020304" pitchFamily="18" charset="0"/>
              </a:rPr>
              <a:t>？</a:t>
            </a:r>
            <a:endParaRPr lang="zh-CN" altLang="en-US" sz="3200" dirty="0">
              <a:latin typeface="PMingLiU" panose="02020500000000000000" pitchFamily="18" charset="-120"/>
              <a:ea typeface="PMingLiU" panose="02020500000000000000" pitchFamily="18" charset="-120"/>
            </a:endParaRPr>
          </a:p>
        </p:txBody>
      </p:sp>
      <p:pic>
        <p:nvPicPr>
          <p:cNvPr id="9" name="Picture 2">
            <a:extLst>
              <a:ext uri="{FF2B5EF4-FFF2-40B4-BE49-F238E27FC236}">
                <a16:creationId xmlns:a16="http://schemas.microsoft.com/office/drawing/2014/main" id="{E15949EB-95E7-468A-B0A2-5349461DFA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7374853" y="559694"/>
            <a:ext cx="3431801" cy="51477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文本框 9">
            <a:extLst>
              <a:ext uri="{FF2B5EF4-FFF2-40B4-BE49-F238E27FC236}">
                <a16:creationId xmlns:a16="http://schemas.microsoft.com/office/drawing/2014/main" id="{36B987CA-22E4-4709-BC66-A54D26E91268}"/>
              </a:ext>
            </a:extLst>
          </p:cNvPr>
          <p:cNvSpPr txBox="1"/>
          <p:nvPr/>
        </p:nvSpPr>
        <p:spPr>
          <a:xfrm>
            <a:off x="6012126" y="5083290"/>
            <a:ext cx="6097136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TW" altLang="en-US" sz="3200" dirty="0">
                <a:effectLst/>
                <a:latin typeface="PMingLiU" panose="02020500000000000000" pitchFamily="18" charset="-120"/>
                <a:ea typeface="PMingLiU" panose="02020500000000000000" pitchFamily="18" charset="-120"/>
                <a:cs typeface="Times New Roman" panose="02020603050405020304" pitchFamily="18" charset="0"/>
              </a:rPr>
              <a:t>骨弱筋柔而握固，</a:t>
            </a:r>
            <a:endParaRPr lang="en-US" altLang="zh-TW" sz="3200" dirty="0">
              <a:effectLst/>
              <a:latin typeface="PMingLiU" panose="02020500000000000000" pitchFamily="18" charset="-120"/>
              <a:ea typeface="PMingLiU" panose="02020500000000000000" pitchFamily="18" charset="-120"/>
              <a:cs typeface="Times New Roman" panose="02020603050405020304" pitchFamily="18" charset="0"/>
            </a:endParaRPr>
          </a:p>
          <a:p>
            <a:pPr algn="ctr"/>
            <a:r>
              <a:rPr lang="zh-TW" altLang="en-US" sz="3200" dirty="0">
                <a:effectLst/>
                <a:latin typeface="PMingLiU" panose="02020500000000000000" pitchFamily="18" charset="-120"/>
                <a:ea typeface="PMingLiU" panose="02020500000000000000" pitchFamily="18" charset="-120"/>
                <a:cs typeface="Times New Roman" panose="02020603050405020304" pitchFamily="18" charset="0"/>
              </a:rPr>
              <a:t>未知牝牡之合而脧作，精之至也。</a:t>
            </a:r>
            <a:endParaRPr lang="zh-CN" altLang="en-US" sz="3200" dirty="0">
              <a:latin typeface="PMingLiU" panose="02020500000000000000" pitchFamily="18" charset="-120"/>
              <a:ea typeface="PMingLiU" panose="02020500000000000000" pitchFamily="18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97246934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0B4F129-77AA-4231-8BFD-4B92DE1995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0C103-7A25-46BF-92E4-812236F8D451}" type="slidenum">
              <a:rPr lang="zh-CN" altLang="en-US" smtClean="0"/>
              <a:t>6</a:t>
            </a:fld>
            <a:endParaRPr lang="zh-CN" altLang="en-US" dirty="0"/>
          </a:p>
        </p:txBody>
      </p:sp>
      <p:pic>
        <p:nvPicPr>
          <p:cNvPr id="4098" name="Picture 2">
            <a:extLst>
              <a:ext uri="{FF2B5EF4-FFF2-40B4-BE49-F238E27FC236}">
                <a16:creationId xmlns:a16="http://schemas.microsoft.com/office/drawing/2014/main" id="{BBE388E9-0A21-4610-BF81-B796AACDA2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673" y="1673531"/>
            <a:ext cx="5887776" cy="37872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>
            <a:extLst>
              <a:ext uri="{FF2B5EF4-FFF2-40B4-BE49-F238E27FC236}">
                <a16:creationId xmlns:a16="http://schemas.microsoft.com/office/drawing/2014/main" id="{EC02704D-1924-48EE-85F6-91268059C3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8887" y="1673532"/>
            <a:ext cx="6063113" cy="37872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文本框 7">
            <a:extLst>
              <a:ext uri="{FF2B5EF4-FFF2-40B4-BE49-F238E27FC236}">
                <a16:creationId xmlns:a16="http://schemas.microsoft.com/office/drawing/2014/main" id="{E96BE471-2303-41FD-940A-F96689801EED}"/>
              </a:ext>
            </a:extLst>
          </p:cNvPr>
          <p:cNvSpPr txBox="1"/>
          <p:nvPr/>
        </p:nvSpPr>
        <p:spPr>
          <a:xfrm>
            <a:off x="-44687" y="5511227"/>
            <a:ext cx="6097136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CN" altLang="en-US" sz="3200" dirty="0">
                <a:effectLst/>
                <a:latin typeface="PMingLiU" panose="02020500000000000000" pitchFamily="18" charset="-120"/>
                <a:ea typeface="PMingLiU" panose="02020500000000000000" pitchFamily="18" charset="-120"/>
                <a:cs typeface="Times New Roman" panose="02020603050405020304" pitchFamily="18" charset="0"/>
              </a:rPr>
              <a:t>職場競爭毀健康</a:t>
            </a:r>
            <a:endParaRPr lang="zh-CN" altLang="en-US" sz="3200" dirty="0">
              <a:latin typeface="PMingLiU" panose="02020500000000000000" pitchFamily="18" charset="-120"/>
              <a:ea typeface="PMingLiU" panose="02020500000000000000" pitchFamily="18" charset="-120"/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D7C31B1E-8220-410B-A82E-A73854120F3A}"/>
              </a:ext>
            </a:extLst>
          </p:cNvPr>
          <p:cNvSpPr txBox="1"/>
          <p:nvPr/>
        </p:nvSpPr>
        <p:spPr>
          <a:xfrm>
            <a:off x="6139553" y="5512907"/>
            <a:ext cx="6097136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CN" altLang="en-US" sz="3200" dirty="0">
                <a:effectLst/>
                <a:latin typeface="PMingLiU" panose="02020500000000000000" pitchFamily="18" charset="-120"/>
                <a:ea typeface="PMingLiU" panose="02020500000000000000" pitchFamily="18" charset="-120"/>
                <a:cs typeface="Times New Roman" panose="02020603050405020304" pitchFamily="18" charset="0"/>
              </a:rPr>
              <a:t>嚴苛律法興</a:t>
            </a:r>
            <a:r>
              <a:rPr lang="zh-CN" altLang="en-US" sz="3200" dirty="0">
                <a:latin typeface="PMingLiU" panose="02020500000000000000" pitchFamily="18" charset="-120"/>
                <a:ea typeface="PMingLiU" panose="02020500000000000000" pitchFamily="18" charset="-120"/>
                <a:cs typeface="Times New Roman" panose="02020603050405020304" pitchFamily="18" charset="0"/>
              </a:rPr>
              <a:t>起義</a:t>
            </a:r>
            <a:endParaRPr lang="zh-CN" altLang="en-US" sz="3200" dirty="0">
              <a:latin typeface="PMingLiU" panose="02020500000000000000" pitchFamily="18" charset="-120"/>
              <a:ea typeface="PMingLiU" panose="02020500000000000000" pitchFamily="18" charset="-120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78C1BB29-83B5-4964-BC98-51916D8A71A1}"/>
              </a:ext>
            </a:extLst>
          </p:cNvPr>
          <p:cNvSpPr txBox="1"/>
          <p:nvPr/>
        </p:nvSpPr>
        <p:spPr>
          <a:xfrm>
            <a:off x="3047432" y="467930"/>
            <a:ext cx="6097136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CN" altLang="en-US" sz="3200" dirty="0">
                <a:latin typeface="PMingLiU" panose="02020500000000000000" pitchFamily="18" charset="-120"/>
                <a:ea typeface="PMingLiU" panose="02020500000000000000" pitchFamily="18" charset="-120"/>
                <a:cs typeface="Times New Roman" panose="02020603050405020304" pitchFamily="18" charset="0"/>
              </a:rPr>
              <a:t>剛強有為之害</a:t>
            </a:r>
            <a:endParaRPr lang="zh-CN" altLang="en-US" sz="3200" dirty="0">
              <a:latin typeface="PMingLiU" panose="02020500000000000000" pitchFamily="18" charset="-120"/>
              <a:ea typeface="PMingLiU" panose="02020500000000000000" pitchFamily="18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92951890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31F715CA-F6F7-4AA5-97A2-FBBF8D4497AA}"/>
              </a:ext>
            </a:extLst>
          </p:cNvPr>
          <p:cNvSpPr txBox="1">
            <a:spLocks/>
          </p:cNvSpPr>
          <p:nvPr/>
        </p:nvSpPr>
        <p:spPr>
          <a:xfrm>
            <a:off x="1524000" y="290491"/>
            <a:ext cx="9144000" cy="82591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4400" b="1" dirty="0">
                <a:latin typeface="PMingLiU" panose="02020500000000000000" pitchFamily="18" charset="-120"/>
                <a:ea typeface="PMingLiU" panose="02020500000000000000" pitchFamily="18" charset="-120"/>
                <a:cs typeface="Times New Roman" panose="02020603050405020304" pitchFamily="18" charset="0"/>
              </a:rPr>
              <a:t>四</a:t>
            </a:r>
            <a:r>
              <a:rPr lang="zh-CN" altLang="en-US" sz="4400" b="1" dirty="0">
                <a:effectLst/>
                <a:latin typeface="PMingLiU" panose="02020500000000000000" pitchFamily="18" charset="-120"/>
                <a:ea typeface="PMingLiU" panose="02020500000000000000" pitchFamily="18" charset="-120"/>
                <a:cs typeface="Times New Roman" panose="02020603050405020304" pitchFamily="18" charset="0"/>
              </a:rPr>
              <a:t>、</a:t>
            </a:r>
            <a:r>
              <a:rPr lang="zh-TW" altLang="en-US" sz="4400" dirty="0">
                <a:effectLst/>
                <a:latin typeface="PMingLiU" panose="02020500000000000000" pitchFamily="18" charset="-120"/>
                <a:ea typeface="PMingLiU" panose="02020500000000000000" pitchFamily="18" charset="-120"/>
                <a:cs typeface="Times New Roman" panose="02020603050405020304" pitchFamily="18" charset="0"/>
              </a:rPr>
              <a:t>無知、無欲之德</a:t>
            </a:r>
            <a:endParaRPr lang="en-US" altLang="zh-TW" sz="4400" dirty="0">
              <a:effectLst/>
              <a:latin typeface="PMingLiU" panose="02020500000000000000" pitchFamily="18" charset="-120"/>
              <a:ea typeface="PMingLiU" panose="02020500000000000000" pitchFamily="18" charset="-120"/>
              <a:cs typeface="Times New Roman" panose="02020603050405020304" pitchFamily="18" charset="0"/>
            </a:endParaRP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0B4F129-77AA-4231-8BFD-4B92DE1995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31072" y="6372008"/>
            <a:ext cx="2743200" cy="365125"/>
          </a:xfrm>
        </p:spPr>
        <p:txBody>
          <a:bodyPr/>
          <a:lstStyle/>
          <a:p>
            <a:fld id="{A3E0C103-7A25-46BF-92E4-812236F8D451}" type="slidenum">
              <a:rPr lang="zh-CN" altLang="en-US" smtClean="0"/>
              <a:t>7</a:t>
            </a:fld>
            <a:endParaRPr lang="zh-CN" altLang="en-US"/>
          </a:p>
        </p:txBody>
      </p:sp>
      <p:pic>
        <p:nvPicPr>
          <p:cNvPr id="5124" name="Picture 4">
            <a:extLst>
              <a:ext uri="{FF2B5EF4-FFF2-40B4-BE49-F238E27FC236}">
                <a16:creationId xmlns:a16="http://schemas.microsoft.com/office/drawing/2014/main" id="{1FE4E6EE-70E2-4CE0-B4E5-51BFB36CCA9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144" r="14931"/>
          <a:stretch/>
        </p:blipFill>
        <p:spPr bwMode="auto">
          <a:xfrm>
            <a:off x="905416" y="2131624"/>
            <a:ext cx="4676627" cy="35902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>
            <a:extLst>
              <a:ext uri="{FF2B5EF4-FFF2-40B4-BE49-F238E27FC236}">
                <a16:creationId xmlns:a16="http://schemas.microsoft.com/office/drawing/2014/main" id="{F0BB0B7B-E0CF-4EF3-B526-69897CE4E23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473" b="44378"/>
          <a:stretch/>
        </p:blipFill>
        <p:spPr bwMode="auto">
          <a:xfrm>
            <a:off x="7063575" y="1988236"/>
            <a:ext cx="4107118" cy="38770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1273777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31F715CA-F6F7-4AA5-97A2-FBBF8D4497AA}"/>
              </a:ext>
            </a:extLst>
          </p:cNvPr>
          <p:cNvSpPr txBox="1">
            <a:spLocks/>
          </p:cNvSpPr>
          <p:nvPr/>
        </p:nvSpPr>
        <p:spPr>
          <a:xfrm>
            <a:off x="1524000" y="290491"/>
            <a:ext cx="9144000" cy="82591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4400" b="1" dirty="0">
                <a:effectLst/>
                <a:latin typeface="PMingLiU" panose="02020500000000000000" pitchFamily="18" charset="-120"/>
                <a:ea typeface="PMingLiU" panose="02020500000000000000" pitchFamily="18" charset="-120"/>
                <a:cs typeface="Times New Roman" panose="02020603050405020304" pitchFamily="18" charset="0"/>
              </a:rPr>
              <a:t>五、</a:t>
            </a:r>
            <a:r>
              <a:rPr lang="zh-CN" altLang="en-US" sz="4400" b="1" dirty="0">
                <a:latin typeface="PMingLiU" panose="02020500000000000000" pitchFamily="18" charset="-120"/>
                <a:ea typeface="PMingLiU" panose="02020500000000000000" pitchFamily="18" charset="-120"/>
                <a:cs typeface="Times New Roman" panose="02020603050405020304" pitchFamily="18" charset="0"/>
              </a:rPr>
              <a:t>結語</a:t>
            </a:r>
            <a:endParaRPr lang="en-US" altLang="zh-TW" sz="4400" dirty="0">
              <a:effectLst/>
              <a:latin typeface="PMingLiU" panose="02020500000000000000" pitchFamily="18" charset="-120"/>
              <a:ea typeface="PMingLiU" panose="02020500000000000000" pitchFamily="18" charset="-120"/>
              <a:cs typeface="Times New Roman" panose="02020603050405020304" pitchFamily="18" charset="0"/>
            </a:endParaRP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0B4F129-77AA-4231-8BFD-4B92DE1995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0C103-7A25-46BF-92E4-812236F8D451}" type="slidenum">
              <a:rPr lang="zh-CN" altLang="en-US" smtClean="0"/>
              <a:t>8</a:t>
            </a:fld>
            <a:endParaRPr lang="zh-CN" altLang="en-US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7FBB9BDA-1C34-4A2B-8024-62D7CC7B932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415" t="7801" r="4405" b="8019"/>
          <a:stretch/>
        </p:blipFill>
        <p:spPr bwMode="auto">
          <a:xfrm>
            <a:off x="3530221" y="1407354"/>
            <a:ext cx="5131558" cy="51315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8565579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053CCC-C673-4B77-9EA1-9903AA92D0B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3999" y="0"/>
            <a:ext cx="9144000" cy="825910"/>
          </a:xfrm>
        </p:spPr>
        <p:txBody>
          <a:bodyPr>
            <a:normAutofit/>
          </a:bodyPr>
          <a:lstStyle/>
          <a:p>
            <a:pPr algn="ctr">
              <a:lnSpc>
                <a:spcPct val="150000"/>
              </a:lnSpc>
            </a:pPr>
            <a:r>
              <a:rPr lang="zh-TW" altLang="zh-CN" sz="3200" kern="100" dirty="0">
                <a:effectLst/>
                <a:latin typeface="等线" panose="02010600030101010101" pitchFamily="2" charset="-122"/>
                <a:ea typeface="PMingLiU" panose="02020500000000000000" pitchFamily="18" charset="-120"/>
                <a:cs typeface="Times New Roman" panose="02020603050405020304" pitchFamily="18" charset="0"/>
              </a:rPr>
              <a:t>參考資料</a:t>
            </a:r>
            <a:endParaRPr lang="zh-CN" altLang="zh-CN" sz="3200" kern="100" dirty="0">
              <a:effectLst/>
              <a:latin typeface="等线" panose="02010600030101010101" pitchFamily="2" charset="-122"/>
              <a:ea typeface="等线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17B54FD-8971-4AAC-8DB0-3191C9511669}"/>
              </a:ext>
            </a:extLst>
          </p:cNvPr>
          <p:cNvSpPr txBox="1"/>
          <p:nvPr/>
        </p:nvSpPr>
        <p:spPr>
          <a:xfrm>
            <a:off x="1" y="700892"/>
            <a:ext cx="12191999" cy="66018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TW" altLang="zh-CN" sz="1800" kern="100" dirty="0">
                <a:effectLst/>
                <a:latin typeface="等线" panose="02010600030101010101" pitchFamily="2" charset="-122"/>
                <a:ea typeface="PMingLiU" panose="02020500000000000000" pitchFamily="18" charset="-120"/>
                <a:cs typeface="Times New Roman" panose="02020603050405020304" pitchFamily="18" charset="0"/>
              </a:rPr>
              <a:t>（一）古籍專書</a:t>
            </a:r>
            <a:endParaRPr lang="zh-CN" altLang="zh-CN" sz="1800" kern="100" dirty="0">
              <a:effectLst/>
              <a:latin typeface="等线" panose="02010600030101010101" pitchFamily="2" charset="-122"/>
              <a:ea typeface="等线" panose="02010600030101010101" pitchFamily="2" charset="-122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altLang="zh-CN" sz="1800" kern="100" dirty="0">
                <a:effectLst/>
                <a:latin typeface="PMingLiU" panose="02020500000000000000" pitchFamily="18" charset="-120"/>
                <a:ea typeface="等线" panose="02010600030101010101" pitchFamily="2" charset="-122"/>
                <a:cs typeface="Times New Roman" panose="02020603050405020304" pitchFamily="18" charset="0"/>
              </a:rPr>
              <a:t>1. </a:t>
            </a:r>
            <a:r>
              <a:rPr lang="zh-TW" altLang="zh-CN" sz="1800" kern="100" dirty="0">
                <a:effectLst/>
                <a:latin typeface="等线" panose="02010600030101010101" pitchFamily="2" charset="-122"/>
                <a:ea typeface="PMingLiU" panose="02020500000000000000" pitchFamily="18" charset="-120"/>
                <a:cs typeface="Times New Roman" panose="02020603050405020304" pitchFamily="18" charset="0"/>
              </a:rPr>
              <a:t>〔漢〕司馬遷，〔唐〕張守節正義：《史記》，北京市：中華書局，</a:t>
            </a:r>
            <a:r>
              <a:rPr lang="en-US" altLang="zh-CN" sz="1800" kern="100" dirty="0">
                <a:effectLst/>
                <a:latin typeface="PMingLiU" panose="02020500000000000000" pitchFamily="18" charset="-120"/>
                <a:ea typeface="等线" panose="02010600030101010101" pitchFamily="2" charset="-122"/>
                <a:cs typeface="Times New Roman" panose="02020603050405020304" pitchFamily="18" charset="0"/>
              </a:rPr>
              <a:t>2013</a:t>
            </a:r>
            <a:r>
              <a:rPr lang="zh-TW" altLang="zh-CN" sz="1800" kern="100" dirty="0">
                <a:effectLst/>
                <a:latin typeface="等线" panose="02010600030101010101" pitchFamily="2" charset="-122"/>
                <a:ea typeface="PMingLiU" panose="02020500000000000000" pitchFamily="18" charset="-120"/>
                <a:cs typeface="Times New Roman" panose="02020603050405020304" pitchFamily="18" charset="0"/>
              </a:rPr>
              <a:t>。</a:t>
            </a:r>
            <a:endParaRPr lang="zh-CN" altLang="zh-CN" sz="1800" kern="100" dirty="0">
              <a:effectLst/>
              <a:latin typeface="等线" panose="02010600030101010101" pitchFamily="2" charset="-122"/>
              <a:ea typeface="等线" panose="02010600030101010101" pitchFamily="2" charset="-122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altLang="zh-CN" sz="1800" kern="100" dirty="0">
                <a:effectLst/>
                <a:latin typeface="PMingLiU" panose="02020500000000000000" pitchFamily="18" charset="-120"/>
                <a:ea typeface="等线" panose="02010600030101010101" pitchFamily="2" charset="-122"/>
                <a:cs typeface="Times New Roman" panose="02020603050405020304" pitchFamily="18" charset="0"/>
              </a:rPr>
              <a:t>2. </a:t>
            </a:r>
            <a:r>
              <a:rPr lang="zh-TW" altLang="zh-CN" sz="1800" kern="100" dirty="0">
                <a:effectLst/>
                <a:latin typeface="等线" panose="02010600030101010101" pitchFamily="2" charset="-122"/>
                <a:ea typeface="PMingLiU" panose="02020500000000000000" pitchFamily="18" charset="-120"/>
                <a:cs typeface="Times New Roman" panose="02020603050405020304" pitchFamily="18" charset="0"/>
              </a:rPr>
              <a:t>〔漢〕孔安國傳，〔唐〕孔穎達疏，十三經注疏整理委員會整理：《尚書正義》，北京市：北京大學出版社，</a:t>
            </a:r>
            <a:r>
              <a:rPr lang="en-US" altLang="zh-CN" sz="1800" kern="100" dirty="0">
                <a:effectLst/>
                <a:latin typeface="PMingLiU" panose="02020500000000000000" pitchFamily="18" charset="-120"/>
                <a:ea typeface="等线" panose="02010600030101010101" pitchFamily="2" charset="-122"/>
                <a:cs typeface="Times New Roman" panose="02020603050405020304" pitchFamily="18" charset="0"/>
              </a:rPr>
              <a:t>2000</a:t>
            </a:r>
            <a:r>
              <a:rPr lang="zh-TW" altLang="zh-CN" sz="1800" kern="100" dirty="0">
                <a:effectLst/>
                <a:latin typeface="等线" panose="02010600030101010101" pitchFamily="2" charset="-122"/>
                <a:ea typeface="PMingLiU" panose="02020500000000000000" pitchFamily="18" charset="-120"/>
                <a:cs typeface="Times New Roman" panose="02020603050405020304" pitchFamily="18" charset="0"/>
              </a:rPr>
              <a:t>。</a:t>
            </a:r>
            <a:endParaRPr lang="zh-CN" altLang="zh-CN" sz="1800" kern="100" dirty="0">
              <a:effectLst/>
              <a:latin typeface="等线" panose="02010600030101010101" pitchFamily="2" charset="-122"/>
              <a:ea typeface="等线" panose="02010600030101010101" pitchFamily="2" charset="-122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altLang="zh-CN" sz="1800" kern="100" dirty="0">
                <a:effectLst/>
                <a:latin typeface="PMingLiU" panose="02020500000000000000" pitchFamily="18" charset="-120"/>
                <a:ea typeface="等线" panose="02010600030101010101" pitchFamily="2" charset="-122"/>
                <a:cs typeface="Times New Roman" panose="02020603050405020304" pitchFamily="18" charset="0"/>
              </a:rPr>
              <a:t>3. </a:t>
            </a:r>
            <a:r>
              <a:rPr lang="zh-TW" altLang="zh-CN" sz="1800" kern="100" dirty="0">
                <a:effectLst/>
                <a:latin typeface="等线" panose="02010600030101010101" pitchFamily="2" charset="-122"/>
                <a:ea typeface="PMingLiU" panose="02020500000000000000" pitchFamily="18" charset="-120"/>
                <a:cs typeface="Times New Roman" panose="02020603050405020304" pitchFamily="18" charset="0"/>
              </a:rPr>
              <a:t>〔明〕憨山著：《老子道德經解》，武漢：崇文書局，</a:t>
            </a:r>
            <a:r>
              <a:rPr lang="en-US" altLang="zh-CN" sz="1800" kern="100" dirty="0">
                <a:effectLst/>
                <a:latin typeface="PMingLiU" panose="02020500000000000000" pitchFamily="18" charset="-120"/>
                <a:ea typeface="等线" panose="02010600030101010101" pitchFamily="2" charset="-122"/>
                <a:cs typeface="Times New Roman" panose="02020603050405020304" pitchFamily="18" charset="0"/>
              </a:rPr>
              <a:t>2015</a:t>
            </a:r>
            <a:r>
              <a:rPr lang="zh-TW" altLang="zh-CN" sz="1800" kern="100" dirty="0">
                <a:effectLst/>
                <a:latin typeface="等线" panose="02010600030101010101" pitchFamily="2" charset="-122"/>
                <a:ea typeface="PMingLiU" panose="02020500000000000000" pitchFamily="18" charset="-120"/>
                <a:cs typeface="Times New Roman" panose="02020603050405020304" pitchFamily="18" charset="0"/>
              </a:rPr>
              <a:t>。</a:t>
            </a:r>
            <a:endParaRPr lang="zh-CN" altLang="zh-CN" sz="1800" kern="100" dirty="0">
              <a:effectLst/>
              <a:latin typeface="等线" panose="02010600030101010101" pitchFamily="2" charset="-122"/>
              <a:ea typeface="等线" panose="02010600030101010101" pitchFamily="2" charset="-122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altLang="zh-CN" sz="1800" kern="100" dirty="0">
                <a:effectLst/>
                <a:latin typeface="PMingLiU" panose="02020500000000000000" pitchFamily="18" charset="-120"/>
                <a:ea typeface="等线" panose="02010600030101010101" pitchFamily="2" charset="-122"/>
                <a:cs typeface="Times New Roman" panose="02020603050405020304" pitchFamily="18" charset="0"/>
              </a:rPr>
              <a:t>4. </a:t>
            </a:r>
            <a:r>
              <a:rPr lang="zh-TW" altLang="zh-CN" sz="1800" kern="100" dirty="0">
                <a:effectLst/>
                <a:latin typeface="等线" panose="02010600030101010101" pitchFamily="2" charset="-122"/>
                <a:ea typeface="PMingLiU" panose="02020500000000000000" pitchFamily="18" charset="-120"/>
                <a:cs typeface="Times New Roman" panose="02020603050405020304" pitchFamily="18" charset="0"/>
              </a:rPr>
              <a:t>熊鐵基，陳紅星主編：《老子集成》，北京市：宗教文化出版社，</a:t>
            </a:r>
            <a:r>
              <a:rPr lang="en-US" altLang="zh-CN" sz="1800" kern="100" dirty="0">
                <a:effectLst/>
                <a:latin typeface="PMingLiU" panose="02020500000000000000" pitchFamily="18" charset="-120"/>
                <a:ea typeface="等线" panose="02010600030101010101" pitchFamily="2" charset="-122"/>
                <a:cs typeface="Times New Roman" panose="02020603050405020304" pitchFamily="18" charset="0"/>
              </a:rPr>
              <a:t>2011</a:t>
            </a:r>
            <a:r>
              <a:rPr lang="zh-TW" altLang="zh-CN" sz="1800" kern="100" dirty="0">
                <a:effectLst/>
                <a:latin typeface="等线" panose="02010600030101010101" pitchFamily="2" charset="-122"/>
                <a:ea typeface="PMingLiU" panose="02020500000000000000" pitchFamily="18" charset="-120"/>
                <a:cs typeface="Times New Roman" panose="02020603050405020304" pitchFamily="18" charset="0"/>
              </a:rPr>
              <a:t>。</a:t>
            </a:r>
            <a:endParaRPr lang="zh-CN" altLang="zh-CN" sz="1800" kern="100" dirty="0">
              <a:effectLst/>
              <a:latin typeface="等线" panose="02010600030101010101" pitchFamily="2" charset="-122"/>
              <a:ea typeface="等线" panose="02010600030101010101" pitchFamily="2" charset="-122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altLang="zh-CN" sz="1800" kern="100" dirty="0">
                <a:effectLst/>
                <a:latin typeface="PMingLiU" panose="02020500000000000000" pitchFamily="18" charset="-120"/>
                <a:ea typeface="等线" panose="02010600030101010101" pitchFamily="2" charset="-122"/>
                <a:cs typeface="Times New Roman" panose="02020603050405020304" pitchFamily="18" charset="0"/>
              </a:rPr>
              <a:t> </a:t>
            </a:r>
            <a:endParaRPr lang="zh-CN" altLang="zh-CN" sz="1800" kern="100" dirty="0">
              <a:effectLst/>
              <a:latin typeface="等线" panose="02010600030101010101" pitchFamily="2" charset="-122"/>
              <a:ea typeface="等线" panose="02010600030101010101" pitchFamily="2" charset="-122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zh-TW" altLang="zh-CN" sz="1800" kern="100" dirty="0">
                <a:effectLst/>
                <a:latin typeface="等线" panose="02010600030101010101" pitchFamily="2" charset="-122"/>
                <a:ea typeface="PMingLiU" panose="02020500000000000000" pitchFamily="18" charset="-120"/>
                <a:cs typeface="Times New Roman" panose="02020603050405020304" pitchFamily="18" charset="0"/>
              </a:rPr>
              <a:t>（二）現代專書</a:t>
            </a:r>
            <a:endParaRPr lang="zh-CN" altLang="zh-CN" sz="1800" kern="100" dirty="0">
              <a:effectLst/>
              <a:latin typeface="等线" panose="02010600030101010101" pitchFamily="2" charset="-122"/>
              <a:ea typeface="等线" panose="02010600030101010101" pitchFamily="2" charset="-122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altLang="zh-CN" sz="1800" kern="100" dirty="0">
                <a:effectLst/>
                <a:latin typeface="PMingLiU" panose="02020500000000000000" pitchFamily="18" charset="-120"/>
                <a:ea typeface="等线" panose="02010600030101010101" pitchFamily="2" charset="-122"/>
                <a:cs typeface="Times New Roman" panose="02020603050405020304" pitchFamily="18" charset="0"/>
              </a:rPr>
              <a:t>1. </a:t>
            </a:r>
            <a:r>
              <a:rPr lang="zh-TW" altLang="zh-CN" sz="1800" kern="100" dirty="0">
                <a:effectLst/>
                <a:latin typeface="等线" panose="02010600030101010101" pitchFamily="2" charset="-122"/>
                <a:ea typeface="PMingLiU" panose="02020500000000000000" pitchFamily="18" charset="-120"/>
                <a:cs typeface="Times New Roman" panose="02020603050405020304" pitchFamily="18" charset="0"/>
              </a:rPr>
              <a:t>馮友蘭：《中國哲學史新編》，北京市：人民出版社，</a:t>
            </a:r>
            <a:r>
              <a:rPr lang="en-US" altLang="zh-CN" sz="1800" kern="100" dirty="0">
                <a:effectLst/>
                <a:latin typeface="PMingLiU" panose="02020500000000000000" pitchFamily="18" charset="-120"/>
                <a:ea typeface="等线" panose="02010600030101010101" pitchFamily="2" charset="-122"/>
                <a:cs typeface="Times New Roman" panose="02020603050405020304" pitchFamily="18" charset="0"/>
              </a:rPr>
              <a:t>2003</a:t>
            </a:r>
            <a:r>
              <a:rPr lang="zh-TW" altLang="zh-CN" sz="1800" kern="100" dirty="0">
                <a:effectLst/>
                <a:latin typeface="等线" panose="02010600030101010101" pitchFamily="2" charset="-122"/>
                <a:ea typeface="PMingLiU" panose="02020500000000000000" pitchFamily="18" charset="-120"/>
                <a:cs typeface="Times New Roman" panose="02020603050405020304" pitchFamily="18" charset="0"/>
              </a:rPr>
              <a:t>。</a:t>
            </a:r>
            <a:endParaRPr lang="zh-CN" altLang="zh-CN" sz="1800" kern="100" dirty="0">
              <a:effectLst/>
              <a:latin typeface="等线" panose="02010600030101010101" pitchFamily="2" charset="-122"/>
              <a:ea typeface="等线" panose="02010600030101010101" pitchFamily="2" charset="-122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altLang="zh-CN" sz="1800" kern="100" dirty="0">
                <a:effectLst/>
                <a:latin typeface="PMingLiU" panose="02020500000000000000" pitchFamily="18" charset="-120"/>
                <a:ea typeface="等线" panose="02010600030101010101" pitchFamily="2" charset="-122"/>
                <a:cs typeface="Times New Roman" panose="02020603050405020304" pitchFamily="18" charset="0"/>
              </a:rPr>
              <a:t> </a:t>
            </a:r>
            <a:endParaRPr lang="zh-CN" altLang="zh-CN" sz="1800" kern="100" dirty="0">
              <a:effectLst/>
              <a:latin typeface="等线" panose="02010600030101010101" pitchFamily="2" charset="-122"/>
              <a:ea typeface="等线" panose="02010600030101010101" pitchFamily="2" charset="-122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zh-TW" altLang="zh-CN" sz="1800" kern="100" dirty="0">
                <a:effectLst/>
                <a:latin typeface="等线" panose="02010600030101010101" pitchFamily="2" charset="-122"/>
                <a:ea typeface="PMingLiU" panose="02020500000000000000" pitchFamily="18" charset="-120"/>
                <a:cs typeface="Times New Roman" panose="02020603050405020304" pitchFamily="18" charset="0"/>
              </a:rPr>
              <a:t>（三）期刊論文</a:t>
            </a:r>
            <a:endParaRPr lang="zh-CN" altLang="zh-CN" sz="1800" kern="100" dirty="0">
              <a:effectLst/>
              <a:latin typeface="等线" panose="02010600030101010101" pitchFamily="2" charset="-122"/>
              <a:ea typeface="等线" panose="02010600030101010101" pitchFamily="2" charset="-122"/>
              <a:cs typeface="Times New Roman" panose="02020603050405020304" pitchFamily="18" charset="0"/>
            </a:endParaRPr>
          </a:p>
          <a:p>
            <a:pPr algn="just"/>
            <a:r>
              <a:rPr lang="en-US" altLang="zh-CN" sz="1800" kern="100" dirty="0">
                <a:effectLst/>
                <a:latin typeface="PMingLiU" panose="02020500000000000000" pitchFamily="18" charset="-120"/>
                <a:ea typeface="等线" panose="02010600030101010101" pitchFamily="2" charset="-122"/>
                <a:cs typeface="Times New Roman" panose="02020603050405020304" pitchFamily="18" charset="0"/>
              </a:rPr>
              <a:t>1.</a:t>
            </a:r>
            <a:r>
              <a:rPr lang="en-US" altLang="zh-CN" sz="1800" kern="100" dirty="0">
                <a:effectLst/>
                <a:latin typeface="等线" panose="02010600030101010101" pitchFamily="2" charset="-122"/>
                <a:ea typeface="等线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zh-TW" altLang="zh-CN" sz="1800" kern="100" dirty="0">
                <a:effectLst/>
                <a:latin typeface="等线" panose="02010600030101010101" pitchFamily="2" charset="-122"/>
                <a:ea typeface="PMingLiU" panose="02020500000000000000" pitchFamily="18" charset="-120"/>
                <a:cs typeface="Times New Roman" panose="02020603050405020304" pitchFamily="18" charset="0"/>
              </a:rPr>
              <a:t>唐茹萱：〈十大原因導致心理疾病〉，《特别健康》，</a:t>
            </a:r>
            <a:r>
              <a:rPr lang="en-US" altLang="zh-CN" sz="1800" kern="100" dirty="0">
                <a:effectLst/>
                <a:latin typeface="PMingLiU" panose="02020500000000000000" pitchFamily="18" charset="-120"/>
                <a:ea typeface="等线" panose="02010600030101010101" pitchFamily="2" charset="-122"/>
                <a:cs typeface="Times New Roman" panose="02020603050405020304" pitchFamily="18" charset="0"/>
              </a:rPr>
              <a:t>2020</a:t>
            </a:r>
            <a:r>
              <a:rPr lang="zh-TW" altLang="zh-CN" sz="1800" kern="100" dirty="0">
                <a:effectLst/>
                <a:latin typeface="等线" panose="02010600030101010101" pitchFamily="2" charset="-122"/>
                <a:ea typeface="PMingLiU" panose="02020500000000000000" pitchFamily="18" charset="-120"/>
                <a:cs typeface="Times New Roman" panose="02020603050405020304" pitchFamily="18" charset="0"/>
              </a:rPr>
              <a:t>年</a:t>
            </a:r>
            <a:r>
              <a:rPr lang="en-US" altLang="zh-CN" sz="1800" kern="100" dirty="0">
                <a:effectLst/>
                <a:latin typeface="PMingLiU" panose="02020500000000000000" pitchFamily="18" charset="-120"/>
                <a:ea typeface="等线" panose="02010600030101010101" pitchFamily="2" charset="-122"/>
                <a:cs typeface="Times New Roman" panose="02020603050405020304" pitchFamily="18" charset="0"/>
              </a:rPr>
              <a:t>15</a:t>
            </a:r>
            <a:r>
              <a:rPr lang="zh-TW" altLang="zh-CN" sz="1800" kern="100" dirty="0">
                <a:effectLst/>
                <a:latin typeface="等线" panose="02010600030101010101" pitchFamily="2" charset="-122"/>
                <a:ea typeface="PMingLiU" panose="02020500000000000000" pitchFamily="18" charset="-120"/>
                <a:cs typeface="Times New Roman" panose="02020603050405020304" pitchFamily="18" charset="0"/>
              </a:rPr>
              <a:t>期，頁</a:t>
            </a:r>
            <a:r>
              <a:rPr lang="en-US" altLang="zh-CN" sz="1800" kern="100" dirty="0">
                <a:effectLst/>
                <a:latin typeface="PMingLiU" panose="02020500000000000000" pitchFamily="18" charset="-120"/>
                <a:ea typeface="等线" panose="02010600030101010101" pitchFamily="2" charset="-122"/>
                <a:cs typeface="Times New Roman" panose="02020603050405020304" pitchFamily="18" charset="0"/>
              </a:rPr>
              <a:t> 36</a:t>
            </a:r>
            <a:r>
              <a:rPr lang="zh-TW" altLang="zh-CN" sz="1800" kern="100" dirty="0">
                <a:effectLst/>
                <a:latin typeface="等线" panose="02010600030101010101" pitchFamily="2" charset="-122"/>
                <a:ea typeface="PMingLiU" panose="02020500000000000000" pitchFamily="18" charset="-120"/>
                <a:cs typeface="Times New Roman" panose="02020603050405020304" pitchFamily="18" charset="0"/>
              </a:rPr>
              <a:t>。</a:t>
            </a:r>
            <a:endParaRPr lang="zh-CN" altLang="zh-CN" sz="1800" kern="100" dirty="0">
              <a:effectLst/>
              <a:latin typeface="等线" panose="02010600030101010101" pitchFamily="2" charset="-122"/>
              <a:ea typeface="等线" panose="02010600030101010101" pitchFamily="2" charset="-122"/>
              <a:cs typeface="Times New Roman" panose="02020603050405020304" pitchFamily="18" charset="0"/>
            </a:endParaRPr>
          </a:p>
          <a:p>
            <a:pPr algn="just"/>
            <a:r>
              <a:rPr lang="en-US" altLang="zh-CN" sz="1800" kern="100" dirty="0">
                <a:effectLst/>
                <a:latin typeface="PMingLiU" panose="02020500000000000000" pitchFamily="18" charset="-120"/>
                <a:ea typeface="等线" panose="02010600030101010101" pitchFamily="2" charset="-122"/>
                <a:cs typeface="Times New Roman" panose="02020603050405020304" pitchFamily="18" charset="0"/>
              </a:rPr>
              <a:t> </a:t>
            </a:r>
            <a:endParaRPr lang="zh-CN" altLang="zh-CN" sz="1800" kern="100" dirty="0">
              <a:effectLst/>
              <a:latin typeface="等线" panose="02010600030101010101" pitchFamily="2" charset="-122"/>
              <a:ea typeface="等线" panose="02010600030101010101" pitchFamily="2" charset="-122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zh-TW" altLang="zh-CN" sz="1800" kern="100" dirty="0">
                <a:effectLst/>
                <a:latin typeface="等线" panose="02010600030101010101" pitchFamily="2" charset="-122"/>
                <a:ea typeface="PMingLiU" panose="02020500000000000000" pitchFamily="18" charset="-120"/>
                <a:cs typeface="Times New Roman" panose="02020603050405020304" pitchFamily="18" charset="0"/>
              </a:rPr>
              <a:t>（四）學位論文</a:t>
            </a:r>
            <a:endParaRPr lang="zh-CN" altLang="zh-CN" sz="1800" kern="100" dirty="0">
              <a:effectLst/>
              <a:latin typeface="等线" panose="02010600030101010101" pitchFamily="2" charset="-122"/>
              <a:ea typeface="等线" panose="02010600030101010101" pitchFamily="2" charset="-122"/>
              <a:cs typeface="Times New Roman" panose="02020603050405020304" pitchFamily="18" charset="0"/>
            </a:endParaRPr>
          </a:p>
          <a:p>
            <a:pPr algn="just"/>
            <a:r>
              <a:rPr lang="en-US" altLang="zh-CN" sz="1800" kern="100" dirty="0">
                <a:effectLst/>
                <a:latin typeface="PMingLiU" panose="02020500000000000000" pitchFamily="18" charset="-120"/>
                <a:ea typeface="等线" panose="02010600030101010101" pitchFamily="2" charset="-122"/>
                <a:cs typeface="Times New Roman" panose="02020603050405020304" pitchFamily="18" charset="0"/>
              </a:rPr>
              <a:t>1.</a:t>
            </a:r>
            <a:r>
              <a:rPr lang="en-US" altLang="zh-CN" sz="1800" kern="100" dirty="0">
                <a:effectLst/>
                <a:latin typeface="等线" panose="02010600030101010101" pitchFamily="2" charset="-122"/>
                <a:ea typeface="等线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zh-TW" altLang="zh-CN" sz="1800" kern="100" dirty="0">
                <a:effectLst/>
                <a:latin typeface="等线" panose="02010600030101010101" pitchFamily="2" charset="-122"/>
                <a:ea typeface="PMingLiU" panose="02020500000000000000" pitchFamily="18" charset="-120"/>
                <a:cs typeface="Times New Roman" panose="02020603050405020304" pitchFamily="18" charset="0"/>
              </a:rPr>
              <a:t>莫敏：《色情瀏覽對男性大學生精液質量、性激素水平和負性情緒影響的研究》，重慶市：第三軍醫大學碩士論文。</a:t>
            </a:r>
            <a:endParaRPr lang="zh-CN" altLang="zh-CN" sz="1800" kern="100" dirty="0">
              <a:effectLst/>
              <a:latin typeface="等线" panose="02010600030101010101" pitchFamily="2" charset="-122"/>
              <a:ea typeface="等线" panose="02010600030101010101" pitchFamily="2" charset="-122"/>
              <a:cs typeface="Times New Roman" panose="02020603050405020304" pitchFamily="18" charset="0"/>
            </a:endParaRPr>
          </a:p>
          <a:p>
            <a:endParaRPr lang="zh-CN" altLang="zh-CN" kern="100" dirty="0">
              <a:effectLst/>
              <a:latin typeface="Arial" panose="020B0604020202020204" pitchFamily="34" charset="0"/>
              <a:ea typeface="等线" panose="02010600030101010101" pitchFamily="2" charset="-122"/>
              <a:cs typeface="Arial" panose="020B0604020202020204" pitchFamily="34" charset="0"/>
            </a:endParaRPr>
          </a:p>
          <a:p>
            <a:endParaRPr lang="en-US" altLang="zh-CN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altLang="zh-CN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zh-CN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9F817EE-AAD3-4928-BAC0-4348B0C503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0C103-7A25-46BF-92E4-812236F8D451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5700757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053CCC-C673-4B77-9EA1-9903AA92D0B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2603090"/>
            <a:ext cx="9144000" cy="825910"/>
          </a:xfrm>
        </p:spPr>
        <p:txBody>
          <a:bodyPr>
            <a:normAutofit/>
          </a:bodyPr>
          <a:lstStyle/>
          <a:p>
            <a:r>
              <a:rPr lang="zh-CN" altLang="en-US" sz="4800" b="1" dirty="0">
                <a:latin typeface="PMingLiU" panose="02020500000000000000" pitchFamily="18" charset="-120"/>
                <a:ea typeface="PMingLiU" panose="02020500000000000000" pitchFamily="18" charset="-120"/>
                <a:cs typeface="Times New Roman" panose="02020603050405020304" pitchFamily="18" charset="0"/>
              </a:rPr>
              <a:t>感謝聆聽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485B0E66-F325-4521-8E3D-0B4048FF25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0C103-7A25-46BF-92E4-812236F8D451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8689266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1897</TotalTime>
  <Words>393</Words>
  <Application>Microsoft Office PowerPoint</Application>
  <PresentationFormat>宽屏</PresentationFormat>
  <Paragraphs>51</Paragraphs>
  <Slides>10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10</vt:i4>
      </vt:variant>
    </vt:vector>
  </HeadingPairs>
  <TitlesOfParts>
    <vt:vector size="17" baseType="lpstr">
      <vt:lpstr>PMingLiU</vt:lpstr>
      <vt:lpstr>PMingLiU (标题)</vt:lpstr>
      <vt:lpstr>等线</vt:lpstr>
      <vt:lpstr>等线 Light</vt:lpstr>
      <vt:lpstr>Arial</vt:lpstr>
      <vt:lpstr>Times New Roman</vt:lpstr>
      <vt:lpstr>Office Theme</vt:lpstr>
      <vt:lpstr>《道德經》中的「赤子」之德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參考資料</vt:lpstr>
      <vt:lpstr>感謝聆聽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An Approach to Obtain Spiritual Joy from Learning  Learning from the Analects of Confucius</dc:title>
  <dc:creator>周 孝聪</dc:creator>
  <cp:lastModifiedBy>周 孝聪</cp:lastModifiedBy>
  <cp:revision>686</cp:revision>
  <dcterms:created xsi:type="dcterms:W3CDTF">2020-05-24T12:02:35Z</dcterms:created>
  <dcterms:modified xsi:type="dcterms:W3CDTF">2022-02-19T14:45:45Z</dcterms:modified>
</cp:coreProperties>
</file>