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76" y="6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e Thomas" userId="f18c586a-207e-4287-b6e1-b54fd5aca44d" providerId="ADAL" clId="{7058D966-B7E8-4A27-B0ED-9E9F5347B496}"/>
    <pc:docChg chg="custSel modSld">
      <pc:chgData name="Melanie Thomas" userId="f18c586a-207e-4287-b6e1-b54fd5aca44d" providerId="ADAL" clId="{7058D966-B7E8-4A27-B0ED-9E9F5347B496}" dt="2026-02-23T16:49:41.540" v="5" actId="14100"/>
      <pc:docMkLst>
        <pc:docMk/>
      </pc:docMkLst>
      <pc:sldChg chg="modSp mod">
        <pc:chgData name="Melanie Thomas" userId="f18c586a-207e-4287-b6e1-b54fd5aca44d" providerId="ADAL" clId="{7058D966-B7E8-4A27-B0ED-9E9F5347B496}" dt="2026-02-23T16:49:41.540" v="5" actId="14100"/>
        <pc:sldMkLst>
          <pc:docMk/>
          <pc:sldMk cId="2594095028" sldId="257"/>
        </pc:sldMkLst>
        <pc:spChg chg="mod">
          <ac:chgData name="Melanie Thomas" userId="f18c586a-207e-4287-b6e1-b54fd5aca44d" providerId="ADAL" clId="{7058D966-B7E8-4A27-B0ED-9E9F5347B496}" dt="2026-02-23T16:49:41.540" v="5" actId="14100"/>
          <ac:spMkLst>
            <pc:docMk/>
            <pc:sldMk cId="2594095028" sldId="257"/>
            <ac:spMk id="2" creationId="{C31A89E1-505C-79D1-6C9A-FD89E68C54E4}"/>
          </ac:spMkLst>
        </pc:spChg>
        <pc:spChg chg="mod">
          <ac:chgData name="Melanie Thomas" userId="f18c586a-207e-4287-b6e1-b54fd5aca44d" providerId="ADAL" clId="{7058D966-B7E8-4A27-B0ED-9E9F5347B496}" dt="2026-02-23T16:49:19.503" v="3" actId="27636"/>
          <ac:spMkLst>
            <pc:docMk/>
            <pc:sldMk cId="2594095028" sldId="257"/>
            <ac:spMk id="3" creationId="{F7D7865C-83C6-358D-DC57-470CF2A9E8C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943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454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192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954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4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67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50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890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034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239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152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090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A89E1-505C-79D1-6C9A-FD89E68C5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174" y="753374"/>
            <a:ext cx="11155680" cy="1420483"/>
          </a:xfrm>
        </p:spPr>
        <p:txBody>
          <a:bodyPr/>
          <a:lstStyle/>
          <a:p>
            <a:r>
              <a:rPr lang="en-GB" dirty="0"/>
              <a:t>Role Play -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7865C-83C6-358D-DC57-470CF2A9E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220528"/>
            <a:ext cx="11155680" cy="31254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are a police officer, on duty in full police uniform with a marked police car, equipped with blue light and radio</a:t>
            </a:r>
          </a:p>
          <a:p>
            <a:r>
              <a:rPr lang="en-GB" dirty="0"/>
              <a:t>You have been dispatched to an incident on the dual carriageway which has been reported as an RTC</a:t>
            </a:r>
          </a:p>
          <a:p>
            <a:r>
              <a:rPr lang="en-GB" dirty="0"/>
              <a:t>On attendance you are met with the following scene</a:t>
            </a:r>
          </a:p>
          <a:p>
            <a:r>
              <a:rPr lang="en-GB" dirty="0"/>
              <a:t>Consider your actions and ensure that you inform the assessor of your thoughts</a:t>
            </a:r>
          </a:p>
          <a:p>
            <a:r>
              <a:rPr lang="en-GB" dirty="0"/>
              <a:t>It may assist you to consider Jesip principles, basic risk assessment and scene preservation</a:t>
            </a:r>
          </a:p>
          <a:p>
            <a:endParaRPr lang="en-GB" dirty="0"/>
          </a:p>
          <a:p>
            <a:r>
              <a:rPr lang="en-GB" dirty="0"/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2594095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BB79AB-27EB-FC2A-DF81-75F7714F52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23" b="909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81ECBF-D419-FD2B-C330-3ADB89066F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8607118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Bierstadt</vt:lpstr>
      <vt:lpstr>GestaltVTI</vt:lpstr>
      <vt:lpstr>Role Play - practice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2026-02-18T17:39:58Z</dcterms:created>
  <dcterms:modified xsi:type="dcterms:W3CDTF">2026-02-23T16:49:48Z</dcterms:modified>
</cp:coreProperties>
</file>