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2714E9-ADC2-6DC1-596C-5CBEABF3C120}" v="211" dt="2026-05-08T22:30:29.516"/>
    <p1510:client id="{91ECEA48-795D-3EBE-7FEB-F694C13DE243}" v="1" dt="2026-05-08T22:02:51.4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3C4FB-0B5F-3F29-D4B6-70176172D2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104B21-EE4F-168E-F08D-6F4C9B4042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0C1527-6CCF-68FC-34B2-37E9CB4B18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660DE-555B-8640-BB98-A60611A9884C}" type="datetimeFigureOut">
              <a:rPr lang="en-US" smtClean="0"/>
              <a:t>5/8/2026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FDFD2B-F9BE-3270-68B4-312C5770F7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394D42-3DBC-F196-DB6D-74345E719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C4B2A-D45E-AF40-8B94-8B09342B90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67072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C74F7-6C5B-5051-0DA2-435E8DBAD9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5A8F35-0BB1-DB83-1A1A-DF18DD8415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9C2767-7F7C-D027-773B-F53E8E9828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660DE-555B-8640-BB98-A60611A9884C}" type="datetimeFigureOut">
              <a:rPr lang="en-US" smtClean="0"/>
              <a:t>5/8/2026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600CB6-9D47-F039-0BCA-47CB06F2D7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ED9ACC-826E-297B-41AE-6DB35C3E74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C4B2A-D45E-AF40-8B94-8B09342B90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9207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2AAC8-463E-5CD5-DAB5-E8B98F6B3D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CE2B56-D26A-28DA-7019-34CCA516D8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2C521-03B9-9A49-1094-7FA51AE0B0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660DE-555B-8640-BB98-A60611A9884C}" type="datetimeFigureOut">
              <a:rPr lang="en-US" smtClean="0"/>
              <a:t>5/8/2026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E524BB-F0B6-0D01-A5C5-48A9617CB8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E15C0-5B5E-E081-37C9-6D9E64B00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C4B2A-D45E-AF40-8B94-8B09342B90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5755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617C4-5E98-D84F-7256-590E3E8B8B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11CFE-3A69-C884-4072-FCB007E687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4C1040-5000-5D3C-477B-13C257A432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F59D9-C034-80F7-881A-C110A7E85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660DE-555B-8640-BB98-A60611A9884C}" type="datetimeFigureOut">
              <a:rPr lang="en-US" smtClean="0"/>
              <a:t>5/8/2026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82B3C4-120B-E61E-6627-665B71066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7F36FA-BF32-B524-2B73-C4124BB4F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C4B2A-D45E-AF40-8B94-8B09342B90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1376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FA343-984C-C4DA-9445-F327A0D37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99B8BD-E78E-A6C3-BABF-F8EC346513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C2EBAC-4443-0C81-BC90-5C80F9A76A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B858CF-7A1D-AD9A-E1C0-3463301ACC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D36CB0D-C0AA-A2A8-BE19-48460F8B476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E9AD36F-AA26-0338-3952-0FF5907E29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660DE-555B-8640-BB98-A60611A9884C}" type="datetimeFigureOut">
              <a:rPr lang="en-US" smtClean="0"/>
              <a:t>5/8/2026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2B4B28E-9FBA-0CBF-9EC7-452EEE051E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B3C228-EFC9-6D38-CF14-BAAB79D1D8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C4B2A-D45E-AF40-8B94-8B09342B90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0604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B83774-9DCD-2204-1C56-DA1490D02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A7CFB15-2F91-2E11-0456-C2D5454CF1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660DE-555B-8640-BB98-A60611A9884C}" type="datetimeFigureOut">
              <a:rPr lang="en-US" smtClean="0"/>
              <a:t>5/8/2026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61973A-034F-A071-048A-F6FCE0C229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F23275-726C-77A2-CFAD-A8CC1583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C4B2A-D45E-AF40-8B94-8B09342B90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9239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951A6E-0007-F826-2716-238FD85561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660DE-555B-8640-BB98-A60611A9884C}" type="datetimeFigureOut">
              <a:rPr lang="en-US" smtClean="0"/>
              <a:t>5/8/2026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020611-340E-9AE5-B6B8-8E581EB91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374B66-46AE-1843-C482-62C4890704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C4B2A-D45E-AF40-8B94-8B09342B90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950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E4E78-F9FA-6E25-2A7E-AB1C661D7B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4D3777-58A8-B4BC-AB89-7B41AEE719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341BD9-9A2E-4EDD-CF9B-3B24AF071C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287CF8-7BA0-755A-59BA-0621FB7629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660DE-555B-8640-BB98-A60611A9884C}" type="datetimeFigureOut">
              <a:rPr lang="en-US" smtClean="0"/>
              <a:t>5/8/2026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2964C2-ABFE-D016-8B52-EC016347F2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EC39A8-6071-5DDF-3312-702E6385D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C4B2A-D45E-AF40-8B94-8B09342B90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452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3C7C3-ACAF-2B64-AA1F-703EF0240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9D70CD4-D9A1-D30C-BFF5-FAE42C58B5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3FDF93-0B38-27D0-CE6B-0F0019ADA5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CBC5D2-9DC5-FD5B-DCC7-A7626BEC27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660DE-555B-8640-BB98-A60611A9884C}" type="datetimeFigureOut">
              <a:rPr lang="en-US" smtClean="0"/>
              <a:t>5/8/2026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A83818-534F-C1AB-4DB9-B5CA2DA137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10A0FD-F472-7E04-38D6-C09F6558BB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C4B2A-D45E-AF40-8B94-8B09342B90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4945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BF85A9-7383-7675-FD15-98FE110683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FC6CC7C-8CAD-BD4B-24AF-8661ACF19D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78E775-7CE3-8A71-9254-56B4CF5CE8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660DE-555B-8640-BB98-A60611A9884C}" type="datetimeFigureOut">
              <a:rPr lang="en-US" smtClean="0"/>
              <a:t>5/8/2026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9B4B13-83BA-7006-0EAE-CC683B958F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89577A-B8A8-C82C-AAF8-281096A990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C4B2A-D45E-AF40-8B94-8B09342B90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72593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6672E02-371C-C3EF-B90F-82E35342406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2DB443-6DEB-AEEF-F458-45F6818499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450482-E5DD-F65C-C7BB-83F3EF9D55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660DE-555B-8640-BB98-A60611A9884C}" type="datetimeFigureOut">
              <a:rPr lang="en-US" smtClean="0"/>
              <a:t>5/8/2026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FACE65-200E-631F-C810-9AD2F5E109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97691-60BC-BC62-A4D5-FAD04AA448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C4B2A-D45E-AF40-8B94-8B09342B90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89081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679A626-6A7D-2B9D-15A4-FE8BA88D7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2C7AFC-41DB-1F34-4837-1AFD951459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DB95FF-549F-7855-0227-60777F9457A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87660DE-555B-8640-BB98-A60611A9884C}" type="datetimeFigureOut">
              <a:rPr lang="en-US" smtClean="0"/>
              <a:t>5/8/2026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83E430-C909-0D8D-0C5B-86560DFECB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262C7F-CD0B-087E-96E0-D2662464B5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CBC4B2A-D45E-AF40-8B94-8B09342B90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6415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56E09D-925F-4C32-0DDE-A95C9BDA4C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</a:rPr>
              <a:t>Engineering project:</a:t>
            </a:r>
            <a:br>
              <a:rPr lang="en-US" sz="4800">
                <a:solidFill>
                  <a:srgbClr val="FFFFFF"/>
                </a:solidFill>
              </a:rPr>
            </a:br>
            <a:r>
              <a:rPr lang="en-US" sz="4800">
                <a:solidFill>
                  <a:srgbClr val="FFFFFF"/>
                </a:solidFill>
              </a:rPr>
              <a:t>Designing a soap box car</a:t>
            </a:r>
            <a:br>
              <a:rPr lang="en-US" sz="4800">
                <a:solidFill>
                  <a:srgbClr val="FFFFFF"/>
                </a:solidFill>
              </a:rPr>
            </a:br>
            <a:endParaRPr lang="en-US" sz="48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FF2B20-1607-91C7-0DAF-222286516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US"/>
              <a:t>By Group A</a:t>
            </a:r>
          </a:p>
          <a:p>
            <a:pPr algn="l"/>
            <a:r>
              <a:rPr lang="en-US" sz="1600"/>
              <a:t>Bethan Lane (2502536), Cade Gibbons (2516743), Kurtis Mitchell (2516494), Gabriel Jenkins-Handy (2501670), Ben </a:t>
            </a:r>
            <a:r>
              <a:rPr lang="en-US" sz="1600" err="1"/>
              <a:t>Armour</a:t>
            </a:r>
            <a:r>
              <a:rPr lang="en-US" sz="1600"/>
              <a:t> (2405183), Jack Flannagan (2502520)</a:t>
            </a:r>
          </a:p>
        </p:txBody>
      </p:sp>
    </p:spTree>
    <p:extLst>
      <p:ext uri="{BB962C8B-B14F-4D97-AF65-F5344CB8AC3E}">
        <p14:creationId xmlns:p14="http://schemas.microsoft.com/office/powerpoint/2010/main" val="39884071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C64548-70C5-186E-35BC-65F3A19AC4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05486" y="1011610"/>
            <a:ext cx="2804657" cy="326852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Aims 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83C618D-B162-9A15-B550-B57B3F2B252E}"/>
              </a:ext>
            </a:extLst>
          </p:cNvPr>
          <p:cNvSpPr txBox="1"/>
          <p:nvPr/>
        </p:nvSpPr>
        <p:spPr>
          <a:xfrm>
            <a:off x="1045509" y="1218019"/>
            <a:ext cx="6531429" cy="440120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>
                <a:solidFill>
                  <a:schemeClr val="bg1"/>
                </a:solidFill>
              </a:rPr>
              <a:t>Finish</a:t>
            </a:r>
            <a:r>
              <a:rPr lang="en-GB" sz="2800" noProof="0">
                <a:solidFill>
                  <a:schemeClr val="bg1"/>
                </a:solidFill>
              </a:rPr>
              <a:t> 550 metre course.</a:t>
            </a:r>
          </a:p>
          <a:p>
            <a:endParaRPr lang="en-GB" sz="2800" noProof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noProof="0">
                <a:solidFill>
                  <a:schemeClr val="bg1"/>
                </a:solidFill>
              </a:rPr>
              <a:t>Complete 3 timed runs.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noProof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>
                <a:solidFill>
                  <a:schemeClr val="bg1"/>
                </a:solidFill>
              </a:rPr>
              <a:t>Spend no more than £500.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noProof="0">
                <a:solidFill>
                  <a:schemeClr val="bg1"/>
                </a:solidFill>
              </a:rPr>
              <a:t>Fit within the soapbox regulations.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noProof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>
                <a:solidFill>
                  <a:schemeClr val="bg1"/>
                </a:solidFill>
              </a:rPr>
              <a:t>Maintain structural integrity through bends, slopes and jumps.</a:t>
            </a:r>
            <a:endParaRPr lang="en-GB" sz="2800" noProof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6775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3D4162-6AD8-112C-6C5F-9FA518D8CD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Design Process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1F15D5-2AF1-05B6-0053-4C044141F8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350" y="2216723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US" sz="2000"/>
              <a:t>Sketched initial design with annotations. </a:t>
            </a:r>
          </a:p>
          <a:p>
            <a:r>
              <a:rPr lang="en-US" sz="2000"/>
              <a:t>Second design includes enclosed wheels with similar shape chassis. </a:t>
            </a:r>
            <a:endParaRPr lang="en-GB" sz="2000"/>
          </a:p>
          <a:p>
            <a:r>
              <a:rPr lang="en-GB" sz="2000"/>
              <a:t>Final design includes dimensions to help figure out the cost for body panels. </a:t>
            </a:r>
            <a:endParaRPr lang="en-US" sz="2000"/>
          </a:p>
          <a:p>
            <a:endParaRPr lang="en-US" sz="200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6130234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E90609-B246-8D5A-5392-3C4A550C6C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Implementation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885B24-75B7-4A38-35D3-5800FE60DA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5629" y="1987206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/>
              <a:t>As this is a theoretical project, we did not make a physical soapbox car. </a:t>
            </a:r>
          </a:p>
          <a:p>
            <a:r>
              <a:rPr lang="en-GB" sz="2000"/>
              <a:t>The group researched the parts to buy for the car.</a:t>
            </a:r>
          </a:p>
          <a:p>
            <a:r>
              <a:rPr lang="en-GB" sz="2000"/>
              <a:t>Second hand parts were found for cheap.</a:t>
            </a:r>
          </a:p>
          <a:p>
            <a:r>
              <a:rPr lang="en-GB" sz="2000"/>
              <a:t>Workshop supplies not included in the price.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0654114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1C619A-30A1-5F5B-1359-B2FA1DF41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Outcome of the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3F264-A6BC-B025-EC99-39CBBB36DD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7558" y="1891970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/>
              <a:t>Improvement on group skills. </a:t>
            </a:r>
          </a:p>
          <a:p>
            <a:r>
              <a:rPr lang="en-GB" sz="2000"/>
              <a:t>Involvement from all group members.</a:t>
            </a:r>
          </a:p>
          <a:p>
            <a:r>
              <a:rPr lang="en-GB" sz="2000"/>
              <a:t>Created a realistic design that can be replicated in the real world. </a:t>
            </a:r>
          </a:p>
          <a:p>
            <a:r>
              <a:rPr lang="en-GB" sz="2000"/>
              <a:t>Success with researching materials and parts at a cheap cost. </a:t>
            </a: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2115137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Engineering project: Designing a soap box car </vt:lpstr>
      <vt:lpstr>Aims </vt:lpstr>
      <vt:lpstr>Design Process  </vt:lpstr>
      <vt:lpstr>Implementation</vt:lpstr>
      <vt:lpstr>Outcome of the Project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Engineering project: Designing a soap box car </dc:title>
  <dc:creator>Cade Gibbons (2516743)</dc:creator>
  <cp:revision>4</cp:revision>
  <dcterms:created xsi:type="dcterms:W3CDTF">2026-05-05T15:21:03Z</dcterms:created>
  <dcterms:modified xsi:type="dcterms:W3CDTF">2026-05-08T22:53:50Z</dcterms:modified>
</cp:coreProperties>
</file>