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notesMasterIdLst>
    <p:notesMasterId r:id="rId12"/>
  </p:notesMasterIdLst>
  <p:sldIdLst>
    <p:sldId id="256" r:id="rId2"/>
    <p:sldId id="269" r:id="rId3"/>
    <p:sldId id="259" r:id="rId4"/>
    <p:sldId id="260" r:id="rId5"/>
    <p:sldId id="262" r:id="rId6"/>
    <p:sldId id="267" r:id="rId7"/>
    <p:sldId id="26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4FA84-67F9-4524-B221-E53897F8DC52}" v="81" dt="2026-07-08T13:54:50.1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88" d="100"/>
          <a:sy n="88" d="100"/>
        </p:scale>
        <p:origin x="72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dona alikaj" userId="1c1882958b93dd96" providerId="LiveId" clId="{693B1563-269F-4158-8854-455594DE5223}"/>
    <pc:docChg chg="undo redo custSel addSld delSld modSld">
      <pc:chgData name="elidona alikaj" userId="1c1882958b93dd96" providerId="LiveId" clId="{693B1563-269F-4158-8854-455594DE5223}" dt="2026-07-08T14:03:15.810" v="5322" actId="20577"/>
      <pc:docMkLst>
        <pc:docMk/>
      </pc:docMkLst>
      <pc:sldChg chg="modSp mod">
        <pc:chgData name="elidona alikaj" userId="1c1882958b93dd96" providerId="LiveId" clId="{693B1563-269F-4158-8854-455594DE5223}" dt="2026-07-06T10:10:36.214" v="2986" actId="20577"/>
        <pc:sldMkLst>
          <pc:docMk/>
          <pc:sldMk cId="2563627717" sldId="256"/>
        </pc:sldMkLst>
        <pc:spChg chg="mod">
          <ac:chgData name="elidona alikaj" userId="1c1882958b93dd96" providerId="LiveId" clId="{693B1563-269F-4158-8854-455594DE5223}" dt="2026-07-06T10:10:36.214" v="2986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addSp delSp modSp del mod setBg delDesignElem">
        <pc:chgData name="elidona alikaj" userId="1c1882958b93dd96" providerId="LiveId" clId="{693B1563-269F-4158-8854-455594DE5223}" dt="2026-07-08T13:41:11.910" v="5150" actId="2696"/>
        <pc:sldMkLst>
          <pc:docMk/>
          <pc:sldMk cId="2715806010" sldId="257"/>
        </pc:sldMkLst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39" creationId="{B8FE8EF1-7AF2-4864-A8DE-7EE3481DA1D4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41" creationId="{76CB6AE4-A444-41E5-A744-47F048A15E7D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43" creationId="{25F129D9-8F3D-4302-AB5D-DE987A6B127A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45" creationId="{1F4A57F6-BEF1-4CA6-A0F1-3A01F6AB48EE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715806010" sldId="257"/>
            <ac:spMk id="47" creationId="{E3336A73-1C9B-4BAA-A893-AD3C79E66607}"/>
          </ac:spMkLst>
        </pc:s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2715806010" sldId="257"/>
            <ac:grpSpMk id="11" creationId="{7B7EFD05-5F12-420E-8AEF-74D5EF9D58BC}"/>
          </ac:grpSpMkLst>
        </pc:gr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2715806010" sldId="257"/>
            <ac:grpSpMk id="25" creationId="{B64F33C7-E158-4057-87E7-6F42AA6D034A}"/>
          </ac:grpSpMkLst>
        </pc:grpChg>
        <pc:picChg chg="add mod">
          <ac:chgData name="elidona alikaj" userId="1c1882958b93dd96" providerId="LiveId" clId="{693B1563-269F-4158-8854-455594DE5223}" dt="2026-07-08T12:28:30.409" v="4893" actId="1076"/>
          <ac:picMkLst>
            <pc:docMk/>
            <pc:sldMk cId="2715806010" sldId="257"/>
            <ac:picMk id="8" creationId="{26A83727-4C51-08B2-3C18-C5E012B96316}"/>
          </ac:picMkLst>
        </pc:picChg>
      </pc:sldChg>
      <pc:sldChg chg="addSp delSp modSp mod setBg setClrOvrMap delDesignElem">
        <pc:chgData name="elidona alikaj" userId="1c1882958b93dd96" providerId="LiveId" clId="{693B1563-269F-4158-8854-455594DE5223}" dt="2026-07-08T13:52:19.904" v="5267" actId="20577"/>
        <pc:sldMkLst>
          <pc:docMk/>
          <pc:sldMk cId="1748499028" sldId="259"/>
        </pc:sldMkLst>
        <pc:spChg chg="mod">
          <ac:chgData name="elidona alikaj" userId="1c1882958b93dd96" providerId="LiveId" clId="{693B1563-269F-4158-8854-455594DE5223}" dt="2026-07-08T13:51:49.535" v="5259" actId="207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elidona alikaj" userId="1c1882958b93dd96" providerId="LiveId" clId="{693B1563-269F-4158-8854-455594DE5223}" dt="2026-07-08T13:52:19.904" v="5267" actId="20577"/>
          <ac:spMkLst>
            <pc:docMk/>
            <pc:sldMk cId="1748499028" sldId="259"/>
            <ac:spMk id="3" creationId="{F9C1CCB3-874D-5E4A-629C-E7AA4A8AB46C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9" creationId="{4EB21FA6-8B6A-4699-8408-91E69980018A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23" creationId="{BA1AABB7-0FD0-4445-8B8B-7A0C680C5CE8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37" creationId="{FA94DED7-0A28-4AD9-8747-E94113225016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39" creationId="{6F175609-91A3-416E-BC3D-7548FDE02910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748499028" sldId="259"/>
            <ac:spMk id="41" creationId="{9A3B0D54-9DF0-4FF8-A0AA-B4234DF358EF}"/>
          </ac:spMkLst>
        </pc:s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1748499028" sldId="259"/>
            <ac:grpSpMk id="7" creationId="{F27737A0-D7E0-4415-8E90-FD4F69E76C19}"/>
          </ac:grpSpMkLst>
        </pc:gr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1748499028" sldId="259"/>
            <ac:grpSpMk id="8" creationId="{57D8AB18-1DD7-4D60-B9FA-190B47BB267A}"/>
          </ac:grpSpMkLst>
        </pc:grpChg>
        <pc:picChg chg="add mod ord">
          <ac:chgData name="elidona alikaj" userId="1c1882958b93dd96" providerId="LiveId" clId="{693B1563-269F-4158-8854-455594DE5223}" dt="2026-07-06T11:18:53.456" v="4743" actId="26606"/>
          <ac:picMkLst>
            <pc:docMk/>
            <pc:sldMk cId="1748499028" sldId="259"/>
            <ac:picMk id="5" creationId="{F26A0EB0-D3C3-B7C0-2AB8-01052AF27C55}"/>
          </ac:picMkLst>
        </pc:picChg>
      </pc:sldChg>
      <pc:sldChg chg="modSp mod">
        <pc:chgData name="elidona alikaj" userId="1c1882958b93dd96" providerId="LiveId" clId="{693B1563-269F-4158-8854-455594DE5223}" dt="2026-07-08T13:56:37.703" v="5284" actId="113"/>
        <pc:sldMkLst>
          <pc:docMk/>
          <pc:sldMk cId="1424087263" sldId="260"/>
        </pc:sldMkLst>
        <pc:spChg chg="mod">
          <ac:chgData name="elidona alikaj" userId="1c1882958b93dd96" providerId="LiveId" clId="{693B1563-269F-4158-8854-455594DE5223}" dt="2026-07-08T13:41:43.328" v="5155" actId="2763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elidona alikaj" userId="1c1882958b93dd96" providerId="LiveId" clId="{693B1563-269F-4158-8854-455594DE5223}" dt="2026-07-08T13:56:37.703" v="5284" actId="113"/>
          <ac:spMkLst>
            <pc:docMk/>
            <pc:sldMk cId="1424087263" sldId="260"/>
            <ac:spMk id="3" creationId="{E73EC453-8E6E-AAA5-639A-7F2EB8FCDBC5}"/>
          </ac:spMkLst>
        </pc:spChg>
      </pc:sldChg>
      <pc:sldChg chg="addSp delSp modSp mod">
        <pc:chgData name="elidona alikaj" userId="1c1882958b93dd96" providerId="LiveId" clId="{693B1563-269F-4158-8854-455594DE5223}" dt="2026-07-08T13:56:24.774" v="5283" actId="207"/>
        <pc:sldMkLst>
          <pc:docMk/>
          <pc:sldMk cId="1382716628" sldId="262"/>
        </pc:sldMkLst>
        <pc:spChg chg="mod">
          <ac:chgData name="elidona alikaj" userId="1c1882958b93dd96" providerId="LiveId" clId="{693B1563-269F-4158-8854-455594DE5223}" dt="2026-07-08T13:53:17.208" v="5272" actId="14100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elidona alikaj" userId="1c1882958b93dd96" providerId="LiveId" clId="{693B1563-269F-4158-8854-455594DE5223}" dt="2026-07-08T13:56:24.774" v="5283" actId="207"/>
          <ac:spMkLst>
            <pc:docMk/>
            <pc:sldMk cId="1382716628" sldId="262"/>
            <ac:spMk id="3" creationId="{87B96C4E-C633-AD44-2B5D-616D8D99EE4D}"/>
          </ac:spMkLst>
        </pc:spChg>
        <pc:spChg chg="add del mod">
          <ac:chgData name="elidona alikaj" userId="1c1882958b93dd96" providerId="LiveId" clId="{693B1563-269F-4158-8854-455594DE5223}" dt="2026-07-08T13:55:59.564" v="5280" actId="21"/>
          <ac:spMkLst>
            <pc:docMk/>
            <pc:sldMk cId="1382716628" sldId="262"/>
            <ac:spMk id="6" creationId="{2D466C7B-3AA2-8EAD-AC38-126B920A008D}"/>
          </ac:spMkLst>
        </pc:spChg>
        <pc:picChg chg="add del mod">
          <ac:chgData name="elidona alikaj" userId="1c1882958b93dd96" providerId="LiveId" clId="{693B1563-269F-4158-8854-455594DE5223}" dt="2026-07-08T13:55:59.564" v="5280" actId="21"/>
          <ac:picMkLst>
            <pc:docMk/>
            <pc:sldMk cId="1382716628" sldId="262"/>
            <ac:picMk id="5" creationId="{38EB0F0A-0A58-EB63-3668-F2D535F6A669}"/>
          </ac:picMkLst>
        </pc:picChg>
      </pc:sldChg>
      <pc:sldChg chg="addSp delSp modSp mod setBg setClrOvrMap delDesignElem">
        <pc:chgData name="elidona alikaj" userId="1c1882958b93dd96" providerId="LiveId" clId="{693B1563-269F-4158-8854-455594DE5223}" dt="2026-07-08T14:03:15.810" v="5322" actId="20577"/>
        <pc:sldMkLst>
          <pc:docMk/>
          <pc:sldMk cId="3970473306" sldId="264"/>
        </pc:sldMkLst>
        <pc:spChg chg="mod">
          <ac:chgData name="elidona alikaj" userId="1c1882958b93dd96" providerId="LiveId" clId="{693B1563-269F-4158-8854-455594DE5223}" dt="2026-07-06T11:30:15.005" v="4814" actId="27636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elidona alikaj" userId="1c1882958b93dd96" providerId="LiveId" clId="{693B1563-269F-4158-8854-455594DE5223}" dt="2026-07-08T14:03:15.810" v="5322" actId="20577"/>
          <ac:spMkLst>
            <pc:docMk/>
            <pc:sldMk cId="3970473306" sldId="264"/>
            <ac:spMk id="3" creationId="{4A53051C-8483-F6FD-7AB5-FC885653EC99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4" creationId="{B8FE8EF1-7AF2-4864-A8DE-7EE3481DA1D4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5" creationId="{76CB6AE4-A444-41E5-A744-47F048A15E7D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6" creationId="{25F129D9-8F3D-4302-AB5D-DE987A6B127A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7" creationId="{1F4A57F6-BEF1-4CA6-A0F1-3A01F6AB48EE}"/>
          </ac:spMkLst>
        </pc:spChg>
        <pc:spChg chg="del">
          <ac:chgData name="elidona alikaj" userId="1c1882958b93dd96" providerId="LiveId" clId="{693B1563-269F-4158-8854-455594DE5223}" dt="2026-07-08T12:46:43.234" v="4970"/>
          <ac:spMkLst>
            <pc:docMk/>
            <pc:sldMk cId="3970473306" sldId="264"/>
            <ac:spMk id="188" creationId="{E3336A73-1C9B-4BAA-A893-AD3C79E66607}"/>
          </ac:spMkLst>
        </pc:s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3970473306" sldId="264"/>
            <ac:grpSpMk id="153" creationId="{7B7EFD05-5F12-420E-8AEF-74D5EF9D58BC}"/>
          </ac:grpSpMkLst>
        </pc:gr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3970473306" sldId="264"/>
            <ac:grpSpMk id="167" creationId="{B64F33C7-E158-4057-87E7-6F42AA6D034A}"/>
          </ac:grpSpMkLst>
        </pc:grpChg>
        <pc:picChg chg="add mod ord">
          <ac:chgData name="elidona alikaj" userId="1c1882958b93dd96" providerId="LiveId" clId="{693B1563-269F-4158-8854-455594DE5223}" dt="2026-07-08T13:37:14.073" v="5128" actId="1076"/>
          <ac:picMkLst>
            <pc:docMk/>
            <pc:sldMk cId="3970473306" sldId="264"/>
            <ac:picMk id="12" creationId="{07A3B0D4-8210-E3F2-550A-7F3FA31BE1C3}"/>
          </ac:picMkLst>
        </pc:picChg>
      </pc:sldChg>
      <pc:sldChg chg="addSp delSp modSp mod setBg delDesignElem">
        <pc:chgData name="elidona alikaj" userId="1c1882958b93dd96" providerId="LiveId" clId="{693B1563-269F-4158-8854-455594DE5223}" dt="2026-07-08T14:00:11.498" v="5321" actId="20577"/>
        <pc:sldMkLst>
          <pc:docMk/>
          <pc:sldMk cId="359125969" sldId="265"/>
        </pc:sldMkLst>
        <pc:spChg chg="mod ord">
          <ac:chgData name="elidona alikaj" userId="1c1882958b93dd96" providerId="LiveId" clId="{693B1563-269F-4158-8854-455594DE5223}" dt="2026-07-08T13:59:09.945" v="5302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elidona alikaj" userId="1c1882958b93dd96" providerId="LiveId" clId="{693B1563-269F-4158-8854-455594DE5223}" dt="2026-07-08T14:00:11.498" v="5321" actId="20577"/>
          <ac:spMkLst>
            <pc:docMk/>
            <pc:sldMk cId="359125969" sldId="265"/>
            <ac:spMk id="3" creationId="{5F8D0C3B-0DFC-3E5A-28D7-AC7CD95B6A10}"/>
          </ac:spMkLst>
        </pc:spChg>
        <pc:spChg chg="add mod">
          <ac:chgData name="elidona alikaj" userId="1c1882958b93dd96" providerId="LiveId" clId="{693B1563-269F-4158-8854-455594DE5223}" dt="2026-07-08T12:31:43.928" v="4898" actId="767"/>
          <ac:spMkLst>
            <pc:docMk/>
            <pc:sldMk cId="359125969" sldId="265"/>
            <ac:spMk id="4" creationId="{2806568C-5762-9B16-B3F4-08E732E0A1D4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36" creationId="{6A10670B-6568-4038-91D8-392C78C0CFE4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38" creationId="{62163DB6-3EE7-474C-8726-1A05F7DE4229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40" creationId="{F81819F9-8CAC-4A6C-8F06-0482027F9736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42" creationId="{4A98CC08-AEC2-4E8F-8F52-0F5C6372DB4F}"/>
          </ac:spMkLst>
        </pc:spChg>
        <pc:spChg chg="add del">
          <ac:chgData name="elidona alikaj" userId="1c1882958b93dd96" providerId="LiveId" clId="{693B1563-269F-4158-8854-455594DE5223}" dt="2026-07-08T12:46:49.077" v="4972" actId="26606"/>
          <ac:spMkLst>
            <pc:docMk/>
            <pc:sldMk cId="359125969" sldId="265"/>
            <ac:spMk id="47" creationId="{6A10670B-6568-4038-91D8-392C78C0CFE4}"/>
          </ac:spMkLst>
        </pc:spChg>
        <pc:spChg chg="add del">
          <ac:chgData name="elidona alikaj" userId="1c1882958b93dd96" providerId="LiveId" clId="{693B1563-269F-4158-8854-455594DE5223}" dt="2026-07-08T12:46:49.077" v="4972" actId="26606"/>
          <ac:spMkLst>
            <pc:docMk/>
            <pc:sldMk cId="359125969" sldId="265"/>
            <ac:spMk id="48" creationId="{62163DB6-3EE7-474C-8726-1A05F7DE4229}"/>
          </ac:spMkLst>
        </pc:spChg>
        <pc:spChg chg="add del">
          <ac:chgData name="elidona alikaj" userId="1c1882958b93dd96" providerId="LiveId" clId="{693B1563-269F-4158-8854-455594DE5223}" dt="2026-07-08T12:46:49.077" v="4972" actId="26606"/>
          <ac:spMkLst>
            <pc:docMk/>
            <pc:sldMk cId="359125969" sldId="265"/>
            <ac:spMk id="49" creationId="{57ABABA7-0420-4200-9B65-1C1967CE9373}"/>
          </ac:spMkLst>
        </pc:spChg>
        <pc:spChg chg="add del">
          <ac:chgData name="elidona alikaj" userId="1c1882958b93dd96" providerId="LiveId" clId="{693B1563-269F-4158-8854-455594DE5223}" dt="2026-07-08T12:46:49.077" v="4972" actId="26606"/>
          <ac:spMkLst>
            <pc:docMk/>
            <pc:sldMk cId="359125969" sldId="265"/>
            <ac:spMk id="50" creationId="{A317EBE3-FF86-4DA1-BC9A-331F7F2144E9}"/>
          </ac:spMkLst>
        </pc:spChg>
        <pc:spChg chg="add del">
          <ac:chgData name="elidona alikaj" userId="1c1882958b93dd96" providerId="LiveId" clId="{693B1563-269F-4158-8854-455594DE5223}" dt="2026-07-08T12:38:23.315" v="4904" actId="26606"/>
          <ac:spMkLst>
            <pc:docMk/>
            <pc:sldMk cId="359125969" sldId="265"/>
            <ac:spMk id="72" creationId="{1310EFE2-B91D-47E7-B117-C2A802800A7C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59125969" sldId="265"/>
            <ac:spMk id="88" creationId="{6A10670B-6568-4038-91D8-392C78C0CFE4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59125969" sldId="265"/>
            <ac:spMk id="89" creationId="{62163DB6-3EE7-474C-8726-1A05F7DE4229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59125969" sldId="265"/>
            <ac:spMk id="90" creationId="{57ABABA7-0420-4200-9B65-1C1967CE9373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359125969" sldId="265"/>
            <ac:spMk id="91" creationId="{A317EBE3-FF86-4DA1-BC9A-331F7F2144E9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19" creationId="{6A10670B-6568-4038-91D8-392C78C0CFE4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20" creationId="{62163DB6-3EE7-474C-8726-1A05F7DE4229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21" creationId="{F81819F9-8CAC-4A6C-8F06-0482027F9736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22" creationId="{4A98CC08-AEC2-4E8F-8F52-0F5C6372DB4F}"/>
          </ac:spMkLst>
        </pc:spChg>
        <pc:spChg chg="add del">
          <ac:chgData name="elidona alikaj" userId="1c1882958b93dd96" providerId="LiveId" clId="{693B1563-269F-4158-8854-455594DE5223}" dt="2026-07-08T13:41:41.668" v="5154"/>
          <ac:spMkLst>
            <pc:docMk/>
            <pc:sldMk cId="359125969" sldId="265"/>
            <ac:spMk id="132" creationId="{1310EFE2-B91D-47E7-B117-C2A802800A7C}"/>
          </ac:spMkLst>
        </pc:s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359125969" sldId="265"/>
            <ac:grpSpMk id="5" creationId="{04E9F44E-02E7-4A97-B7DB-1DB0F1F4EB04}"/>
          </ac:grpSpMkLst>
        </pc:grpChg>
        <pc:grpChg chg="add">
          <ac:chgData name="elidona alikaj" userId="1c1882958b93dd96" providerId="LiveId" clId="{693B1563-269F-4158-8854-455594DE5223}" dt="2026-07-08T12:38:15.825" v="4902" actId="26606"/>
          <ac:grpSpMkLst>
            <pc:docMk/>
            <pc:sldMk cId="359125969" sldId="265"/>
            <ac:grpSpMk id="8" creationId="{04E9F44E-02E7-4A97-B7DB-1DB0F1F4EB04}"/>
          </ac:grpSpMkLst>
        </pc:grpChg>
        <pc:grpChg chg="del">
          <ac:chgData name="elidona alikaj" userId="1c1882958b93dd96" providerId="LiveId" clId="{693B1563-269F-4158-8854-455594DE5223}" dt="2026-07-08T12:38:23.315" v="4904" actId="26606"/>
          <ac:grpSpMkLst>
            <pc:docMk/>
            <pc:sldMk cId="359125969" sldId="265"/>
            <ac:grpSpMk id="22" creationId="{3F22DE9C-F188-48E2-A82C-4434A8EEEA57}"/>
          </ac:grpSpMkLst>
        </pc:grpChg>
        <pc:grpChg chg="add del">
          <ac:chgData name="elidona alikaj" userId="1c1882958b93dd96" providerId="LiveId" clId="{693B1563-269F-4158-8854-455594DE5223}" dt="2026-07-08T12:38:23.315" v="4904" actId="26606"/>
          <ac:grpSpMkLst>
            <pc:docMk/>
            <pc:sldMk cId="359125969" sldId="265"/>
            <ac:grpSpMk id="44" creationId="{5D1545E6-EB3C-4478-A661-A2CA963F129C}"/>
          </ac:grpSpMkLst>
        </pc:grpChg>
        <pc:grpChg chg="add del">
          <ac:chgData name="elidona alikaj" userId="1c1882958b93dd96" providerId="LiveId" clId="{693B1563-269F-4158-8854-455594DE5223}" dt="2026-07-08T12:46:49.077" v="4972" actId="26606"/>
          <ac:grpSpMkLst>
            <pc:docMk/>
            <pc:sldMk cId="359125969" sldId="265"/>
            <ac:grpSpMk id="45" creationId="{04E9F44E-02E7-4A97-B7DB-1DB0F1F4EB04}"/>
          </ac:grpSpMkLst>
        </pc:grpChg>
        <pc:grpChg chg="add del">
          <ac:chgData name="elidona alikaj" userId="1c1882958b93dd96" providerId="LiveId" clId="{693B1563-269F-4158-8854-455594DE5223}" dt="2026-07-08T12:46:49.077" v="4972" actId="26606"/>
          <ac:grpSpMkLst>
            <pc:docMk/>
            <pc:sldMk cId="359125969" sldId="265"/>
            <ac:grpSpMk id="46" creationId="{3F22DE9C-F188-48E2-A82C-4434A8EEEA57}"/>
          </ac:grpSpMkLst>
        </pc:grpChg>
        <pc:grpChg chg="add del">
          <ac:chgData name="elidona alikaj" userId="1c1882958b93dd96" providerId="LiveId" clId="{693B1563-269F-4158-8854-455594DE5223}" dt="2026-07-08T12:38:23.315" v="4904" actId="26606"/>
          <ac:grpSpMkLst>
            <pc:docMk/>
            <pc:sldMk cId="359125969" sldId="265"/>
            <ac:grpSpMk id="58" creationId="{40A75861-F6C5-44A9-B161-B03701CBDE0C}"/>
          </ac:grpSpMkLst>
        </pc:grpChg>
        <pc:grpChg chg="add del">
          <ac:chgData name="elidona alikaj" userId="1c1882958b93dd96" providerId="LiveId" clId="{693B1563-269F-4158-8854-455594DE5223}" dt="2026-07-08T12:46:43.234" v="4970"/>
          <ac:grpSpMkLst>
            <pc:docMk/>
            <pc:sldMk cId="359125969" sldId="265"/>
            <ac:grpSpMk id="75" creationId="{3F22DE9C-F188-48E2-A82C-4434A8EEEA57}"/>
          </ac:grpSpMkLst>
        </pc:grpChg>
        <pc:grpChg chg="add del">
          <ac:chgData name="elidona alikaj" userId="1c1882958b93dd96" providerId="LiveId" clId="{693B1563-269F-4158-8854-455594DE5223}" dt="2026-07-08T13:41:41.668" v="5154"/>
          <ac:grpSpMkLst>
            <pc:docMk/>
            <pc:sldMk cId="359125969" sldId="265"/>
            <ac:grpSpMk id="93" creationId="{04E9F44E-02E7-4A97-B7DB-1DB0F1F4EB04}"/>
          </ac:grpSpMkLst>
        </pc:grpChg>
        <pc:grpChg chg="del">
          <ac:chgData name="elidona alikaj" userId="1c1882958b93dd96" providerId="LiveId" clId="{693B1563-269F-4158-8854-455594DE5223}" dt="2026-07-08T13:41:41.668" v="5154"/>
          <ac:grpSpMkLst>
            <pc:docMk/>
            <pc:sldMk cId="359125969" sldId="265"/>
            <ac:grpSpMk id="106" creationId="{3F22DE9C-F188-48E2-A82C-4434A8EEEA57}"/>
          </ac:grpSpMkLst>
        </pc:grpChg>
        <pc:grpChg chg="add del">
          <ac:chgData name="elidona alikaj" userId="1c1882958b93dd96" providerId="LiveId" clId="{693B1563-269F-4158-8854-455594DE5223}" dt="2026-07-08T13:41:41.668" v="5154"/>
          <ac:grpSpMkLst>
            <pc:docMk/>
            <pc:sldMk cId="359125969" sldId="265"/>
            <ac:grpSpMk id="123" creationId="{5D1545E6-EB3C-4478-A661-A2CA963F129C}"/>
          </ac:grpSpMkLst>
        </pc:grpChg>
        <pc:grpChg chg="add del">
          <ac:chgData name="elidona alikaj" userId="1c1882958b93dd96" providerId="LiveId" clId="{693B1563-269F-4158-8854-455594DE5223}" dt="2026-07-08T13:41:41.668" v="5154"/>
          <ac:grpSpMkLst>
            <pc:docMk/>
            <pc:sldMk cId="359125969" sldId="265"/>
            <ac:grpSpMk id="131" creationId="{40A75861-F6C5-44A9-B161-B03701CBDE0C}"/>
          </ac:grpSpMkLst>
        </pc:grpChg>
        <pc:cxnChg chg="add del">
          <ac:chgData name="elidona alikaj" userId="1c1882958b93dd96" providerId="LiveId" clId="{693B1563-269F-4158-8854-455594DE5223}" dt="2026-07-08T12:46:49.077" v="4972" actId="26606"/>
          <ac:cxnSpMkLst>
            <pc:docMk/>
            <pc:sldMk cId="359125969" sldId="265"/>
            <ac:cxnSpMk id="51" creationId="{34D43EC1-35FA-4FC3-8526-F655CEB09D9C}"/>
          </ac:cxnSpMkLst>
        </pc:cxnChg>
        <pc:cxnChg chg="add del">
          <ac:chgData name="elidona alikaj" userId="1c1882958b93dd96" providerId="LiveId" clId="{693B1563-269F-4158-8854-455594DE5223}" dt="2026-07-08T12:46:43.234" v="4970"/>
          <ac:cxnSpMkLst>
            <pc:docMk/>
            <pc:sldMk cId="359125969" sldId="265"/>
            <ac:cxnSpMk id="92" creationId="{34D43EC1-35FA-4FC3-8526-F655CEB09D9C}"/>
          </ac:cxnSpMkLst>
        </pc:cxnChg>
      </pc:sldChg>
      <pc:sldChg chg="addSp delSp modSp mod setBg delDesignElem">
        <pc:chgData name="elidona alikaj" userId="1c1882958b93dd96" providerId="LiveId" clId="{693B1563-269F-4158-8854-455594DE5223}" dt="2026-07-08T13:34:51.284" v="5123" actId="1440"/>
        <pc:sldMkLst>
          <pc:docMk/>
          <pc:sldMk cId="2850782885" sldId="266"/>
        </pc:sldMkLst>
        <pc:spChg chg="mod ord">
          <ac:chgData name="elidona alikaj" userId="1c1882958b93dd96" providerId="LiveId" clId="{693B1563-269F-4158-8854-455594DE5223}" dt="2026-07-08T13:33:38.103" v="5116" actId="20577"/>
          <ac:spMkLst>
            <pc:docMk/>
            <pc:sldMk cId="2850782885" sldId="266"/>
            <ac:spMk id="2" creationId="{522107DF-28D1-AECE-299A-375E6A01AF85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850782885" sldId="266"/>
            <ac:spMk id="1104" creationId="{D927AF5C-4415-4C75-96FF-D34E2CF73B81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850782885" sldId="266"/>
            <ac:spMk id="1106" creationId="{817CA632-DDA7-4926-856E-5F05C2F20290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850782885" sldId="266"/>
            <ac:spMk id="1108" creationId="{0E0280FD-D179-46D3-A007-52C404F94526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2850782885" sldId="266"/>
            <ac:spMk id="1110" creationId="{9BF5DC2B-66DB-4509-96F7-F04939000C96}"/>
          </ac:spMkLst>
        </pc:s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2850782885" sldId="266"/>
            <ac:grpSpMk id="1076" creationId="{40F598D0-0F0E-4968-B1D9-18A8CA15446F}"/>
          </ac:grpSpMkLst>
        </pc:grpChg>
        <pc:grpChg chg="del">
          <ac:chgData name="elidona alikaj" userId="1c1882958b93dd96" providerId="LiveId" clId="{693B1563-269F-4158-8854-455594DE5223}" dt="2026-07-08T12:46:43.234" v="4970"/>
          <ac:grpSpMkLst>
            <pc:docMk/>
            <pc:sldMk cId="2850782885" sldId="266"/>
            <ac:grpSpMk id="1090" creationId="{A45A5D64-394A-4ABB-938B-187FE2880371}"/>
          </ac:grpSpMkLst>
        </pc:grpChg>
        <pc:picChg chg="add mod">
          <ac:chgData name="elidona alikaj" userId="1c1882958b93dd96" providerId="LiveId" clId="{693B1563-269F-4158-8854-455594DE5223}" dt="2026-07-08T13:33:30.012" v="5113" actId="1076"/>
          <ac:picMkLst>
            <pc:docMk/>
            <pc:sldMk cId="2850782885" sldId="266"/>
            <ac:picMk id="4" creationId="{4400C8A9-5E87-EFA3-A15F-0767E82EF915}"/>
          </ac:picMkLst>
        </pc:picChg>
        <pc:picChg chg="mod">
          <ac:chgData name="elidona alikaj" userId="1c1882958b93dd96" providerId="LiveId" clId="{693B1563-269F-4158-8854-455594DE5223}" dt="2026-07-08T13:34:51.284" v="5123" actId="1440"/>
          <ac:picMkLst>
            <pc:docMk/>
            <pc:sldMk cId="2850782885" sldId="266"/>
            <ac:picMk id="1030" creationId="{4E528340-6F23-E58F-AD00-71C55AF8F101}"/>
          </ac:picMkLst>
        </pc:picChg>
      </pc:sldChg>
      <pc:sldChg chg="addSp delSp modSp mod setBg delDesignElem">
        <pc:chgData name="elidona alikaj" userId="1c1882958b93dd96" providerId="LiveId" clId="{693B1563-269F-4158-8854-455594DE5223}" dt="2026-07-08T13:57:41.178" v="5291" actId="1076"/>
        <pc:sldMkLst>
          <pc:docMk/>
          <pc:sldMk cId="1917974163" sldId="267"/>
        </pc:sldMkLst>
        <pc:spChg chg="mod">
          <ac:chgData name="elidona alikaj" userId="1c1882958b93dd96" providerId="LiveId" clId="{693B1563-269F-4158-8854-455594DE5223}" dt="2026-07-08T13:41:43.344" v="5157" actId="2763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elidona alikaj" userId="1c1882958b93dd96" providerId="LiveId" clId="{693B1563-269F-4158-8854-455594DE5223}" dt="2026-07-08T13:57:01.457" v="5287" actId="20577"/>
          <ac:spMkLst>
            <pc:docMk/>
            <pc:sldMk cId="1917974163" sldId="267"/>
            <ac:spMk id="3" creationId="{C71705AF-A114-46D3-808C-4A69D3AE5A69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917974163" sldId="267"/>
            <ac:spMk id="10" creationId="{2B258D2B-6AC3-4B3A-A87C-FD7E6517826E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917974163" sldId="267"/>
            <ac:spMk id="12" creationId="{8D55DD8B-9BF9-4B91-A22D-2D3F2AEFF189}"/>
          </ac:spMkLst>
        </pc:spChg>
        <pc:picChg chg="add mod ord">
          <ac:chgData name="elidona alikaj" userId="1c1882958b93dd96" providerId="LiveId" clId="{693B1563-269F-4158-8854-455594DE5223}" dt="2026-07-08T13:57:41.178" v="5291" actId="1076"/>
          <ac:picMkLst>
            <pc:docMk/>
            <pc:sldMk cId="1917974163" sldId="267"/>
            <ac:picMk id="5" creationId="{02EC1854-45F1-0D73-C1E1-709F8680871F}"/>
          </ac:picMkLst>
        </pc:picChg>
      </pc:sldChg>
      <pc:sldChg chg="addSp delSp modSp mod">
        <pc:chgData name="elidona alikaj" userId="1c1882958b93dd96" providerId="LiveId" clId="{693B1563-269F-4158-8854-455594DE5223}" dt="2026-07-08T13:38:57.840" v="5138" actId="14100"/>
        <pc:sldMkLst>
          <pc:docMk/>
          <pc:sldMk cId="3645478630" sldId="268"/>
        </pc:sldMkLst>
        <pc:spChg chg="mod">
          <ac:chgData name="elidona alikaj" userId="1c1882958b93dd96" providerId="LiveId" clId="{693B1563-269F-4158-8854-455594DE5223}" dt="2026-06-29T10:45:12.677" v="2774" actId="20577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elidona alikaj" userId="1c1882958b93dd96" providerId="LiveId" clId="{693B1563-269F-4158-8854-455594DE5223}" dt="2026-06-29T10:20:09.810" v="2228" actId="20577"/>
          <ac:spMkLst>
            <pc:docMk/>
            <pc:sldMk cId="3645478630" sldId="268"/>
            <ac:spMk id="6" creationId="{E4B52371-ABB6-B04D-B4E9-92AA8E5F80F8}"/>
          </ac:spMkLst>
        </pc:spChg>
        <pc:spChg chg="add mod">
          <ac:chgData name="elidona alikaj" userId="1c1882958b93dd96" providerId="LiveId" clId="{693B1563-269F-4158-8854-455594DE5223}" dt="2026-07-08T13:38:20.782" v="5135" actId="20577"/>
          <ac:spMkLst>
            <pc:docMk/>
            <pc:sldMk cId="3645478630" sldId="268"/>
            <ac:spMk id="22" creationId="{55C88979-DF76-D348-097D-246A4A213187}"/>
          </ac:spMkLst>
        </pc:spChg>
        <pc:spChg chg="add del mod">
          <ac:chgData name="elidona alikaj" userId="1c1882958b93dd96" providerId="LiveId" clId="{693B1563-269F-4158-8854-455594DE5223}" dt="2026-06-29T10:45:40.448" v="2794" actId="20577"/>
          <ac:spMkLst>
            <pc:docMk/>
            <pc:sldMk cId="3645478630" sldId="268"/>
            <ac:spMk id="23" creationId="{AF1A380A-C125-F3D1-CCC0-5724F82D41AC}"/>
          </ac:spMkLst>
        </pc:spChg>
        <pc:spChg chg="add mod">
          <ac:chgData name="elidona alikaj" userId="1c1882958b93dd96" providerId="LiveId" clId="{693B1563-269F-4158-8854-455594DE5223}" dt="2026-06-29T10:45:56.985" v="2805" actId="14100"/>
          <ac:spMkLst>
            <pc:docMk/>
            <pc:sldMk cId="3645478630" sldId="268"/>
            <ac:spMk id="24" creationId="{D0C6A715-D4CE-D291-221D-00625401EF37}"/>
          </ac:spMkLst>
        </pc:spChg>
        <pc:spChg chg="add mod">
          <ac:chgData name="elidona alikaj" userId="1c1882958b93dd96" providerId="LiveId" clId="{693B1563-269F-4158-8854-455594DE5223}" dt="2026-06-29T10:51:19.331" v="2884" actId="20577"/>
          <ac:spMkLst>
            <pc:docMk/>
            <pc:sldMk cId="3645478630" sldId="268"/>
            <ac:spMk id="25" creationId="{8D0CE318-9489-1A26-4B19-2B1C908DE383}"/>
          </ac:spMkLst>
        </pc:spChg>
        <pc:spChg chg="add mod">
          <ac:chgData name="elidona alikaj" userId="1c1882958b93dd96" providerId="LiveId" clId="{693B1563-269F-4158-8854-455594DE5223}" dt="2026-06-29T10:43:35.094" v="2755" actId="1076"/>
          <ac:spMkLst>
            <pc:docMk/>
            <pc:sldMk cId="3645478630" sldId="268"/>
            <ac:spMk id="43" creationId="{6D1D1923-6461-FE86-FE41-B64EDA9B8B82}"/>
          </ac:spMkLst>
        </pc:spChg>
        <pc:spChg chg="add mod">
          <ac:chgData name="elidona alikaj" userId="1c1882958b93dd96" providerId="LiveId" clId="{693B1563-269F-4158-8854-455594DE5223}" dt="2026-06-29T10:42:48.464" v="2744" actId="113"/>
          <ac:spMkLst>
            <pc:docMk/>
            <pc:sldMk cId="3645478630" sldId="268"/>
            <ac:spMk id="45" creationId="{D6695C20-057C-022B-95AA-A7231C386BEA}"/>
          </ac:spMkLst>
        </pc:spChg>
        <pc:spChg chg="add mod">
          <ac:chgData name="elidona alikaj" userId="1c1882958b93dd96" providerId="LiveId" clId="{693B1563-269F-4158-8854-455594DE5223}" dt="2026-06-29T10:42:42.054" v="2743" actId="1076"/>
          <ac:spMkLst>
            <pc:docMk/>
            <pc:sldMk cId="3645478630" sldId="268"/>
            <ac:spMk id="52" creationId="{610F0F02-3395-A69F-DE42-E4E975D27B33}"/>
          </ac:spMkLst>
        </pc:spChg>
        <pc:spChg chg="add mod">
          <ac:chgData name="elidona alikaj" userId="1c1882958b93dd96" providerId="LiveId" clId="{693B1563-269F-4158-8854-455594DE5223}" dt="2026-06-29T10:51:04.010" v="2872" actId="113"/>
          <ac:spMkLst>
            <pc:docMk/>
            <pc:sldMk cId="3645478630" sldId="268"/>
            <ac:spMk id="75" creationId="{9D1E2F1F-ED79-3A57-1857-09943A71D53B}"/>
          </ac:spMkLst>
        </pc:spChg>
        <pc:cxnChg chg="add mod">
          <ac:chgData name="elidona alikaj" userId="1c1882958b93dd96" providerId="LiveId" clId="{693B1563-269F-4158-8854-455594DE5223}" dt="2026-06-29T10:45:53.721" v="2804" actId="1076"/>
          <ac:cxnSpMkLst>
            <pc:docMk/>
            <pc:sldMk cId="3645478630" sldId="268"/>
            <ac:cxnSpMk id="8" creationId="{2677A9BE-0B8A-9B9C-2FC3-22E6F053DE0C}"/>
          </ac:cxnSpMkLst>
        </pc:cxnChg>
        <pc:cxnChg chg="add mod">
          <ac:chgData name="elidona alikaj" userId="1c1882958b93dd96" providerId="LiveId" clId="{693B1563-269F-4158-8854-455594DE5223}" dt="2026-06-29T10:43:43.590" v="2757" actId="1076"/>
          <ac:cxnSpMkLst>
            <pc:docMk/>
            <pc:sldMk cId="3645478630" sldId="268"/>
            <ac:cxnSpMk id="13" creationId="{33A5C9D9-D13D-43FA-69CD-11EB302CE734}"/>
          </ac:cxnSpMkLst>
        </pc:cxnChg>
        <pc:cxnChg chg="add mod">
          <ac:chgData name="elidona alikaj" userId="1c1882958b93dd96" providerId="LiveId" clId="{693B1563-269F-4158-8854-455594DE5223}" dt="2026-06-29T10:32:17.403" v="2538" actId="14100"/>
          <ac:cxnSpMkLst>
            <pc:docMk/>
            <pc:sldMk cId="3645478630" sldId="268"/>
            <ac:cxnSpMk id="15" creationId="{1ECD3A63-12C9-8A5A-D9C1-9AEF37CE7DA9}"/>
          </ac:cxnSpMkLst>
        </pc:cxnChg>
        <pc:cxnChg chg="add mod">
          <ac:chgData name="elidona alikaj" userId="1c1882958b93dd96" providerId="LiveId" clId="{693B1563-269F-4158-8854-455594DE5223}" dt="2026-06-29T10:45:23.514" v="2776" actId="14100"/>
          <ac:cxnSpMkLst>
            <pc:docMk/>
            <pc:sldMk cId="3645478630" sldId="268"/>
            <ac:cxnSpMk id="31" creationId="{E1BC2B01-FD72-5747-3BF0-412E0C2487C0}"/>
          </ac:cxnSpMkLst>
        </pc:cxnChg>
        <pc:cxnChg chg="add mod">
          <ac:chgData name="elidona alikaj" userId="1c1882958b93dd96" providerId="LiveId" clId="{693B1563-269F-4158-8854-455594DE5223}" dt="2026-06-29T10:43:00.454" v="2748" actId="14100"/>
          <ac:cxnSpMkLst>
            <pc:docMk/>
            <pc:sldMk cId="3645478630" sldId="268"/>
            <ac:cxnSpMk id="34" creationId="{11F04941-443A-4D74-AC09-9FF5D9A726D3}"/>
          </ac:cxnSpMkLst>
        </pc:cxnChg>
        <pc:cxnChg chg="add">
          <ac:chgData name="elidona alikaj" userId="1c1882958b93dd96" providerId="LiveId" clId="{693B1563-269F-4158-8854-455594DE5223}" dt="2026-06-29T10:32:30.639" v="2539" actId="11529"/>
          <ac:cxnSpMkLst>
            <pc:docMk/>
            <pc:sldMk cId="3645478630" sldId="268"/>
            <ac:cxnSpMk id="48" creationId="{7C637B9F-DD39-2A33-1BD3-6037B44E5DA1}"/>
          </ac:cxnSpMkLst>
        </pc:cxnChg>
        <pc:cxnChg chg="add">
          <ac:chgData name="elidona alikaj" userId="1c1882958b93dd96" providerId="LiveId" clId="{693B1563-269F-4158-8854-455594DE5223}" dt="2026-06-29T10:41:32.486" v="2735" actId="11529"/>
          <ac:cxnSpMkLst>
            <pc:docMk/>
            <pc:sldMk cId="3645478630" sldId="268"/>
            <ac:cxnSpMk id="56" creationId="{0C7DD7B2-3074-0E16-4A4B-0A210C4D0C7E}"/>
          </ac:cxnSpMkLst>
        </pc:cxnChg>
        <pc:cxnChg chg="add">
          <ac:chgData name="elidona alikaj" userId="1c1882958b93dd96" providerId="LiveId" clId="{693B1563-269F-4158-8854-455594DE5223}" dt="2026-06-29T10:41:46.522" v="2736" actId="11529"/>
          <ac:cxnSpMkLst>
            <pc:docMk/>
            <pc:sldMk cId="3645478630" sldId="268"/>
            <ac:cxnSpMk id="58" creationId="{EDA887C2-C874-EC18-CE66-C9E884F07050}"/>
          </ac:cxnSpMkLst>
        </pc:cxnChg>
        <pc:cxnChg chg="add mod">
          <ac:chgData name="elidona alikaj" userId="1c1882958b93dd96" providerId="LiveId" clId="{693B1563-269F-4158-8854-455594DE5223}" dt="2026-07-08T13:38:57.840" v="5138" actId="14100"/>
          <ac:cxnSpMkLst>
            <pc:docMk/>
            <pc:sldMk cId="3645478630" sldId="268"/>
            <ac:cxnSpMk id="60" creationId="{468311CC-4FB8-64DB-0600-9CFEF884D57E}"/>
          </ac:cxnSpMkLst>
        </pc:cxnChg>
        <pc:cxnChg chg="add mod">
          <ac:chgData name="elidona alikaj" userId="1c1882958b93dd96" providerId="LiveId" clId="{693B1563-269F-4158-8854-455594DE5223}" dt="2026-07-08T13:38:47.052" v="5136" actId="14100"/>
          <ac:cxnSpMkLst>
            <pc:docMk/>
            <pc:sldMk cId="3645478630" sldId="268"/>
            <ac:cxnSpMk id="62" creationId="{3732E365-84C2-DCEE-A879-F2ACBF1C3A62}"/>
          </ac:cxnSpMkLst>
        </pc:cxnChg>
        <pc:cxnChg chg="add mod">
          <ac:chgData name="elidona alikaj" userId="1c1882958b93dd96" providerId="LiveId" clId="{693B1563-269F-4158-8854-455594DE5223}" dt="2026-06-29T10:45:27.498" v="2777" actId="14100"/>
          <ac:cxnSpMkLst>
            <pc:docMk/>
            <pc:sldMk cId="3645478630" sldId="268"/>
            <ac:cxnSpMk id="66" creationId="{DA24F569-389F-64CD-1B9E-3836032853BA}"/>
          </ac:cxnSpMkLst>
        </pc:cxnChg>
        <pc:cxnChg chg="add mod">
          <ac:chgData name="elidona alikaj" userId="1c1882958b93dd96" providerId="LiveId" clId="{693B1563-269F-4158-8854-455594DE5223}" dt="2026-06-29T10:44:50.854" v="2766" actId="14100"/>
          <ac:cxnSpMkLst>
            <pc:docMk/>
            <pc:sldMk cId="3645478630" sldId="268"/>
            <ac:cxnSpMk id="68" creationId="{E8E2025F-DD33-0768-C52D-648E374E6A33}"/>
          </ac:cxnSpMkLst>
        </pc:cxnChg>
        <pc:cxnChg chg="add mod">
          <ac:chgData name="elidona alikaj" userId="1c1882958b93dd96" providerId="LiveId" clId="{693B1563-269F-4158-8854-455594DE5223}" dt="2026-06-29T10:44:54.071" v="2767" actId="14100"/>
          <ac:cxnSpMkLst>
            <pc:docMk/>
            <pc:sldMk cId="3645478630" sldId="268"/>
            <ac:cxnSpMk id="70" creationId="{B82A2EB1-593C-E393-AC1E-4FB31C2CDFB2}"/>
          </ac:cxnSpMkLst>
        </pc:cxnChg>
      </pc:sldChg>
      <pc:sldChg chg="addSp delSp modSp new mod setBg setClrOvrMap delDesignElem">
        <pc:chgData name="elidona alikaj" userId="1c1882958b93dd96" providerId="LiveId" clId="{693B1563-269F-4158-8854-455594DE5223}" dt="2026-07-08T13:50:51.389" v="5252" actId="113"/>
        <pc:sldMkLst>
          <pc:docMk/>
          <pc:sldMk cId="1105968572" sldId="269"/>
        </pc:sldMkLst>
        <pc:spChg chg="mod">
          <ac:chgData name="elidona alikaj" userId="1c1882958b93dd96" providerId="LiveId" clId="{693B1563-269F-4158-8854-455594DE5223}" dt="2026-07-08T13:50:51.389" v="5252" actId="113"/>
          <ac:spMkLst>
            <pc:docMk/>
            <pc:sldMk cId="1105968572" sldId="269"/>
            <ac:spMk id="2" creationId="{B79E7511-CA1C-1E56-0E3D-3FB2DF47B043}"/>
          </ac:spMkLst>
        </pc:spChg>
        <pc:spChg chg="add del mod">
          <ac:chgData name="elidona alikaj" userId="1c1882958b93dd96" providerId="LiveId" clId="{693B1563-269F-4158-8854-455594DE5223}" dt="2026-07-08T13:44:59.475" v="5195" actId="26606"/>
          <ac:spMkLst>
            <pc:docMk/>
            <pc:sldMk cId="1105968572" sldId="269"/>
            <ac:spMk id="3" creationId="{25802564-1DDC-1183-6C84-D8A44E1C60E5}"/>
          </ac:spMkLst>
        </pc:spChg>
        <pc:spChg chg="add del">
          <ac:chgData name="elidona alikaj" userId="1c1882958b93dd96" providerId="LiveId" clId="{693B1563-269F-4158-8854-455594DE5223}" dt="2026-07-08T13:42:27.568" v="5163" actId="26606"/>
          <ac:spMkLst>
            <pc:docMk/>
            <pc:sldMk cId="1105968572" sldId="269"/>
            <ac:spMk id="7" creationId="{5A0118C5-4F8D-4CF4-BADD-53FEACC6C42A}"/>
          </ac:spMkLst>
        </pc:spChg>
        <pc:spChg chg="add del">
          <ac:chgData name="elidona alikaj" userId="1c1882958b93dd96" providerId="LiveId" clId="{693B1563-269F-4158-8854-455594DE5223}" dt="2026-07-08T13:42:27.568" v="5163" actId="26606"/>
          <ac:spMkLst>
            <pc:docMk/>
            <pc:sldMk cId="1105968572" sldId="269"/>
            <ac:spMk id="15" creationId="{CAEBFCD5-5356-4326-8D39-8235A46CD7B2}"/>
          </ac:spMkLst>
        </pc:spChg>
        <pc:spChg chg="add del">
          <ac:chgData name="elidona alikaj" userId="1c1882958b93dd96" providerId="LiveId" clId="{693B1563-269F-4158-8854-455594DE5223}" dt="2026-07-08T12:46:43.234" v="4970"/>
          <ac:spMkLst>
            <pc:docMk/>
            <pc:sldMk cId="1105968572" sldId="269"/>
            <ac:spMk id="16" creationId="{A5A47686-9FEE-4CF5-850A-81E28E6AA48D}"/>
          </ac:spMkLst>
        </pc:spChg>
        <pc:spChg chg="add del">
          <ac:chgData name="elidona alikaj" userId="1c1882958b93dd96" providerId="LiveId" clId="{693B1563-269F-4158-8854-455594DE5223}" dt="2026-07-08T13:44:59.475" v="5195" actId="26606"/>
          <ac:spMkLst>
            <pc:docMk/>
            <pc:sldMk cId="1105968572" sldId="269"/>
            <ac:spMk id="51" creationId="{04812C46-200A-4DEB-A05E-3ED6C68C2387}"/>
          </ac:spMkLst>
        </pc:spChg>
        <pc:spChg chg="add del">
          <ac:chgData name="elidona alikaj" userId="1c1882958b93dd96" providerId="LiveId" clId="{693B1563-269F-4158-8854-455594DE5223}" dt="2026-07-08T13:44:59.475" v="5195" actId="26606"/>
          <ac:spMkLst>
            <pc:docMk/>
            <pc:sldMk cId="1105968572" sldId="269"/>
            <ac:spMk id="53" creationId="{D1EA859B-E555-4109-94F3-6700E046E008}"/>
          </ac:spMkLst>
        </pc:spChg>
        <pc:spChg chg="add">
          <ac:chgData name="elidona alikaj" userId="1c1882958b93dd96" providerId="LiveId" clId="{693B1563-269F-4158-8854-455594DE5223}" dt="2026-07-08T13:45:16.834" v="5199" actId="26606"/>
          <ac:spMkLst>
            <pc:docMk/>
            <pc:sldMk cId="1105968572" sldId="269"/>
            <ac:spMk id="57" creationId="{04812C46-200A-4DEB-A05E-3ED6C68C2387}"/>
          </ac:spMkLst>
        </pc:spChg>
        <pc:spChg chg="add del">
          <ac:chgData name="elidona alikaj" userId="1c1882958b93dd96" providerId="LiveId" clId="{693B1563-269F-4158-8854-455594DE5223}" dt="2026-07-08T13:43:04.245" v="5169" actId="26606"/>
          <ac:spMkLst>
            <pc:docMk/>
            <pc:sldMk cId="1105968572" sldId="269"/>
            <ac:spMk id="58" creationId="{4E73EB10-AEDA-42B9-9D11-54E59B48D47A}"/>
          </ac:spMkLst>
        </pc:spChg>
        <pc:spChg chg="add">
          <ac:chgData name="elidona alikaj" userId="1c1882958b93dd96" providerId="LiveId" clId="{693B1563-269F-4158-8854-455594DE5223}" dt="2026-07-08T13:45:16.834" v="5199" actId="26606"/>
          <ac:spMkLst>
            <pc:docMk/>
            <pc:sldMk cId="1105968572" sldId="269"/>
            <ac:spMk id="59" creationId="{D1EA859B-E555-4109-94F3-6700E046E008}"/>
          </ac:spMkLst>
        </pc:spChg>
        <pc:spChg chg="add del">
          <ac:chgData name="elidona alikaj" userId="1c1882958b93dd96" providerId="LiveId" clId="{693B1563-269F-4158-8854-455594DE5223}" dt="2026-07-08T13:43:04.245" v="5169" actId="26606"/>
          <ac:spMkLst>
            <pc:docMk/>
            <pc:sldMk cId="1105968572" sldId="269"/>
            <ac:spMk id="60" creationId="{72DEF309-605D-4117-9340-6D589B6C3A34}"/>
          </ac:spMkLst>
        </pc:spChg>
        <pc:spChg chg="add del">
          <ac:chgData name="elidona alikaj" userId="1c1882958b93dd96" providerId="LiveId" clId="{693B1563-269F-4158-8854-455594DE5223}" dt="2026-07-08T13:45:06.764" v="5198"/>
          <ac:spMkLst>
            <pc:docMk/>
            <pc:sldMk cId="1105968572" sldId="269"/>
            <ac:spMk id="62" creationId="{04812C46-200A-4DEB-A05E-3ED6C68C2387}"/>
          </ac:spMkLst>
        </pc:spChg>
        <pc:spChg chg="add del">
          <ac:chgData name="elidona alikaj" userId="1c1882958b93dd96" providerId="LiveId" clId="{693B1563-269F-4158-8854-455594DE5223}" dt="2026-07-08T13:45:06.764" v="5198"/>
          <ac:spMkLst>
            <pc:docMk/>
            <pc:sldMk cId="1105968572" sldId="269"/>
            <ac:spMk id="63" creationId="{D1EA859B-E555-4109-94F3-6700E046E008}"/>
          </ac:spMkLst>
        </pc:spChg>
        <pc:spChg chg="add del">
          <ac:chgData name="elidona alikaj" userId="1c1882958b93dd96" providerId="LiveId" clId="{693B1563-269F-4158-8854-455594DE5223}" dt="2026-07-08T13:44:42.130" v="5187" actId="26606"/>
          <ac:spMkLst>
            <pc:docMk/>
            <pc:sldMk cId="1105968572" sldId="269"/>
            <ac:spMk id="68" creationId="{04812C46-200A-4DEB-A05E-3ED6C68C2387}"/>
          </ac:spMkLst>
        </pc:spChg>
        <pc:spChg chg="add del">
          <ac:chgData name="elidona alikaj" userId="1c1882958b93dd96" providerId="LiveId" clId="{693B1563-269F-4158-8854-455594DE5223}" dt="2026-07-08T13:44:42.130" v="5187" actId="26606"/>
          <ac:spMkLst>
            <pc:docMk/>
            <pc:sldMk cId="1105968572" sldId="269"/>
            <ac:spMk id="70" creationId="{D1EA859B-E555-4109-94F3-6700E046E008}"/>
          </ac:spMkLst>
        </pc:spChg>
        <pc:grpChg chg="add del">
          <ac:chgData name="elidona alikaj" userId="1c1882958b93dd96" providerId="LiveId" clId="{693B1563-269F-4158-8854-455594DE5223}" dt="2026-07-08T13:42:27.568" v="5163" actId="26606"/>
          <ac:grpSpMkLst>
            <pc:docMk/>
            <pc:sldMk cId="1105968572" sldId="269"/>
            <ac:grpSpMk id="8" creationId="{134CC3FF-7AA4-46F4-8B24-2F9383D86DBD}"/>
          </ac:grpSpMkLst>
        </pc:grpChg>
        <pc:grpChg chg="add del">
          <ac:chgData name="elidona alikaj" userId="1c1882958b93dd96" providerId="LiveId" clId="{693B1563-269F-4158-8854-455594DE5223}" dt="2026-07-08T13:42:27.568" v="5163" actId="26606"/>
          <ac:grpSpMkLst>
            <pc:docMk/>
            <pc:sldMk cId="1105968572" sldId="269"/>
            <ac:grpSpMk id="18" creationId="{5F2AA49C-5AC0-41C7-BFAF-74B8D8293C8F}"/>
          </ac:grpSpMkLst>
        </pc:grpChg>
        <pc:grpChg chg="add del">
          <ac:chgData name="elidona alikaj" userId="1c1882958b93dd96" providerId="LiveId" clId="{693B1563-269F-4158-8854-455594DE5223}" dt="2026-07-08T13:42:27.568" v="5163" actId="26606"/>
          <ac:grpSpMkLst>
            <pc:docMk/>
            <pc:sldMk cId="1105968572" sldId="269"/>
            <ac:grpSpMk id="33" creationId="{BB32367D-C4F2-49D5-A586-298C7CA821B0}"/>
          </ac:grpSpMkLst>
        </pc:grpChg>
        <pc:graphicFrameChg chg="add del mod modGraphic">
          <ac:chgData name="elidona alikaj" userId="1c1882958b93dd96" providerId="LiveId" clId="{693B1563-269F-4158-8854-455594DE5223}" dt="2026-07-08T13:50:19.973" v="5248" actId="20577"/>
          <ac:graphicFrameMkLst>
            <pc:docMk/>
            <pc:sldMk cId="1105968572" sldId="269"/>
            <ac:graphicFrameMk id="55" creationId="{C0452D29-6BBC-3C23-B598-B8A506D12223}"/>
          </ac:graphicFrameMkLst>
        </pc:graphicFrameChg>
        <pc:picChg chg="add mod ord">
          <ac:chgData name="elidona alikaj" userId="1c1882958b93dd96" providerId="LiveId" clId="{693B1563-269F-4158-8854-455594DE5223}" dt="2026-07-08T13:50:36.285" v="5250" actId="1076"/>
          <ac:picMkLst>
            <pc:docMk/>
            <pc:sldMk cId="1105968572" sldId="269"/>
            <ac:picMk id="5" creationId="{6D7B5B56-569C-2994-904A-8986E43AC886}"/>
          </ac:picMkLst>
        </pc:picChg>
      </pc:sldChg>
      <pc:sldChg chg="addSp delSp modSp new del mod">
        <pc:chgData name="elidona alikaj" userId="1c1882958b93dd96" providerId="LiveId" clId="{693B1563-269F-4158-8854-455594DE5223}" dt="2026-07-08T13:33:54.075" v="5117" actId="2696"/>
        <pc:sldMkLst>
          <pc:docMk/>
          <pc:sldMk cId="487666387" sldId="270"/>
        </pc:sldMkLst>
        <pc:spChg chg="mod">
          <ac:chgData name="elidona alikaj" userId="1c1882958b93dd96" providerId="LiveId" clId="{693B1563-269F-4158-8854-455594DE5223}" dt="2026-07-08T12:46:43.234" v="4970"/>
          <ac:spMkLst>
            <pc:docMk/>
            <pc:sldMk cId="487666387" sldId="270"/>
            <ac:spMk id="2" creationId="{5F852336-B48F-426A-0557-4B09C93D82C6}"/>
          </ac:spMkLst>
        </pc:spChg>
        <pc:spChg chg="add del mod">
          <ac:chgData name="elidona alikaj" userId="1c1882958b93dd96" providerId="LiveId" clId="{693B1563-269F-4158-8854-455594DE5223}" dt="2026-07-08T12:43:59.087" v="4938"/>
          <ac:spMkLst>
            <pc:docMk/>
            <pc:sldMk cId="487666387" sldId="270"/>
            <ac:spMk id="3" creationId="{16F20A20-4154-D1D5-FD0F-88A2CF267661}"/>
          </ac:spMkLst>
        </pc:spChg>
        <pc:spChg chg="add del mod">
          <ac:chgData name="elidona alikaj" userId="1c1882958b93dd96" providerId="LiveId" clId="{693B1563-269F-4158-8854-455594DE5223}" dt="2026-07-08T12:44:20.117" v="4943"/>
          <ac:spMkLst>
            <pc:docMk/>
            <pc:sldMk cId="487666387" sldId="270"/>
            <ac:spMk id="4" creationId="{111B82FD-ED96-8ACA-469F-982CFDA2FD7C}"/>
          </ac:spMkLst>
        </pc:spChg>
        <pc:spChg chg="add mod">
          <ac:chgData name="elidona alikaj" userId="1c1882958b93dd96" providerId="LiveId" clId="{693B1563-269F-4158-8854-455594DE5223}" dt="2026-07-08T12:45:29.585" v="4962" actId="20577"/>
          <ac:spMkLst>
            <pc:docMk/>
            <pc:sldMk cId="487666387" sldId="270"/>
            <ac:spMk id="5" creationId="{73BD6879-723E-5B77-EDEC-B9903F920965}"/>
          </ac:spMkLst>
        </pc:spChg>
      </pc:sldChg>
      <pc:sldChg chg="modSp new del">
        <pc:chgData name="elidona alikaj" userId="1c1882958b93dd96" providerId="LiveId" clId="{693B1563-269F-4158-8854-455594DE5223}" dt="2026-07-08T13:33:56.909" v="5118" actId="2696"/>
        <pc:sldMkLst>
          <pc:docMk/>
          <pc:sldMk cId="534800721" sldId="271"/>
        </pc:sldMkLst>
        <pc:spChg chg="mod">
          <ac:chgData name="elidona alikaj" userId="1c1882958b93dd96" providerId="LiveId" clId="{693B1563-269F-4158-8854-455594DE5223}" dt="2026-07-08T12:46:43.234" v="4970"/>
          <ac:spMkLst>
            <pc:docMk/>
            <pc:sldMk cId="534800721" sldId="271"/>
            <ac:spMk id="2" creationId="{47188F71-E58F-11D0-6041-7E7DE99AE81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0C27AB-1BC1-45B7-B8F8-36ED36DEA2C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2840E9-3425-43D4-AE53-D43EE58759C8}">
      <dgm:prSet custT="1"/>
      <dgm:spPr/>
      <dgm:t>
        <a:bodyPr/>
        <a:lstStyle/>
        <a:p>
          <a:r>
            <a:rPr lang="en-GB" sz="1800" dirty="0"/>
            <a:t>Analise Basil’s Bakery’s  current situation</a:t>
          </a:r>
          <a:r>
            <a:rPr lang="en-GB" sz="1400" dirty="0"/>
            <a:t>.</a:t>
          </a:r>
          <a:endParaRPr lang="en-US" sz="1400" dirty="0"/>
        </a:p>
      </dgm:t>
    </dgm:pt>
    <dgm:pt modelId="{26818F4F-7051-478D-94C3-84CF0BBA822A}" type="parTrans" cxnId="{D15E34F3-A88E-441E-9842-D7E562F7D797}">
      <dgm:prSet/>
      <dgm:spPr/>
      <dgm:t>
        <a:bodyPr/>
        <a:lstStyle/>
        <a:p>
          <a:endParaRPr lang="en-US"/>
        </a:p>
      </dgm:t>
    </dgm:pt>
    <dgm:pt modelId="{061885EC-86D2-427E-8656-CEE1CBAEEFDF}" type="sibTrans" cxnId="{D15E34F3-A88E-441E-9842-D7E562F7D797}">
      <dgm:prSet/>
      <dgm:spPr/>
      <dgm:t>
        <a:bodyPr/>
        <a:lstStyle/>
        <a:p>
          <a:endParaRPr lang="en-US"/>
        </a:p>
      </dgm:t>
    </dgm:pt>
    <dgm:pt modelId="{8D034F58-0844-454C-89B7-CF82C0AEFFFC}">
      <dgm:prSet custT="1"/>
      <dgm:spPr/>
      <dgm:t>
        <a:bodyPr/>
        <a:lstStyle/>
        <a:p>
          <a:r>
            <a:rPr lang="en-GB" sz="1800" dirty="0"/>
            <a:t>Identify the main business problems</a:t>
          </a:r>
          <a:r>
            <a:rPr lang="en-GB" sz="1400" dirty="0"/>
            <a:t>.</a:t>
          </a:r>
          <a:endParaRPr lang="en-US" sz="1400" dirty="0"/>
        </a:p>
      </dgm:t>
    </dgm:pt>
    <dgm:pt modelId="{E47C71EB-C257-42A3-9D0C-FABFD922922C}" type="parTrans" cxnId="{AAD5D7D8-36AC-4FDE-A949-5E7AC0E751A8}">
      <dgm:prSet/>
      <dgm:spPr/>
      <dgm:t>
        <a:bodyPr/>
        <a:lstStyle/>
        <a:p>
          <a:endParaRPr lang="en-US"/>
        </a:p>
      </dgm:t>
    </dgm:pt>
    <dgm:pt modelId="{38E23424-3BD2-4233-BE12-DDFB6484860C}" type="sibTrans" cxnId="{AAD5D7D8-36AC-4FDE-A949-5E7AC0E751A8}">
      <dgm:prSet/>
      <dgm:spPr/>
      <dgm:t>
        <a:bodyPr/>
        <a:lstStyle/>
        <a:p>
          <a:endParaRPr lang="en-US"/>
        </a:p>
      </dgm:t>
    </dgm:pt>
    <dgm:pt modelId="{54B89A83-46F4-4E89-B2E3-446F9F9E02AF}">
      <dgm:prSet custT="1"/>
      <dgm:spPr/>
      <dgm:t>
        <a:bodyPr/>
        <a:lstStyle/>
        <a:p>
          <a:r>
            <a:rPr lang="en-GB" sz="1800" dirty="0"/>
            <a:t>Finde the root causes of the problem</a:t>
          </a:r>
          <a:r>
            <a:rPr lang="en-GB" sz="1400" dirty="0"/>
            <a:t>.</a:t>
          </a:r>
          <a:endParaRPr lang="en-US" sz="1400" dirty="0"/>
        </a:p>
      </dgm:t>
    </dgm:pt>
    <dgm:pt modelId="{192813F7-9F20-473B-9075-4490BFA873BE}" type="parTrans" cxnId="{B88E5ED4-4743-4728-9F18-2BE9F12EAADC}">
      <dgm:prSet/>
      <dgm:spPr/>
      <dgm:t>
        <a:bodyPr/>
        <a:lstStyle/>
        <a:p>
          <a:endParaRPr lang="en-US"/>
        </a:p>
      </dgm:t>
    </dgm:pt>
    <dgm:pt modelId="{57C63293-6910-4F8C-A4B1-DE66530274B8}" type="sibTrans" cxnId="{B88E5ED4-4743-4728-9F18-2BE9F12EAADC}">
      <dgm:prSet/>
      <dgm:spPr/>
      <dgm:t>
        <a:bodyPr/>
        <a:lstStyle/>
        <a:p>
          <a:endParaRPr lang="en-US"/>
        </a:p>
      </dgm:t>
    </dgm:pt>
    <dgm:pt modelId="{9228C290-1CFE-41A4-99DE-C6BB53157DC3}">
      <dgm:prSet custT="1"/>
      <dgm:spPr/>
      <dgm:t>
        <a:bodyPr/>
        <a:lstStyle/>
        <a:p>
          <a:r>
            <a:rPr lang="en-GB" sz="1800" dirty="0"/>
            <a:t>Evaluate internal and external factors.</a:t>
          </a:r>
          <a:endParaRPr lang="en-US" sz="1800" dirty="0"/>
        </a:p>
      </dgm:t>
    </dgm:pt>
    <dgm:pt modelId="{D4065702-0DFC-4351-A29F-A46299878D8A}" type="parTrans" cxnId="{FA8BF6D6-032A-44F1-943D-090A18ABD2E2}">
      <dgm:prSet/>
      <dgm:spPr/>
      <dgm:t>
        <a:bodyPr/>
        <a:lstStyle/>
        <a:p>
          <a:endParaRPr lang="en-US"/>
        </a:p>
      </dgm:t>
    </dgm:pt>
    <dgm:pt modelId="{609AF143-D106-433A-91E5-DC8DA21FB368}" type="sibTrans" cxnId="{FA8BF6D6-032A-44F1-943D-090A18ABD2E2}">
      <dgm:prSet/>
      <dgm:spPr/>
      <dgm:t>
        <a:bodyPr/>
        <a:lstStyle/>
        <a:p>
          <a:endParaRPr lang="en-US"/>
        </a:p>
      </dgm:t>
    </dgm:pt>
    <dgm:pt modelId="{4F08CAE0-2DD2-40D0-8FD0-58558C939989}">
      <dgm:prSet custT="1"/>
      <dgm:spPr/>
      <dgm:t>
        <a:bodyPr/>
        <a:lstStyle/>
        <a:p>
          <a:r>
            <a:rPr lang="en-GB" sz="1800" dirty="0"/>
            <a:t>The concept that has been used to define are</a:t>
          </a:r>
          <a:r>
            <a:rPr lang="en-GB" sz="1400" dirty="0"/>
            <a:t>:</a:t>
          </a:r>
          <a:endParaRPr lang="en-US" sz="1400" dirty="0"/>
        </a:p>
      </dgm:t>
    </dgm:pt>
    <dgm:pt modelId="{16FDEDA1-4975-46DC-AA47-851009C85AC4}" type="parTrans" cxnId="{81D01DB6-9367-431A-983E-ADC2616A8E03}">
      <dgm:prSet/>
      <dgm:spPr/>
      <dgm:t>
        <a:bodyPr/>
        <a:lstStyle/>
        <a:p>
          <a:endParaRPr lang="en-US"/>
        </a:p>
      </dgm:t>
    </dgm:pt>
    <dgm:pt modelId="{FA734836-979C-4F89-8865-F63FD2194C25}" type="sibTrans" cxnId="{81D01DB6-9367-431A-983E-ADC2616A8E03}">
      <dgm:prSet/>
      <dgm:spPr/>
      <dgm:t>
        <a:bodyPr/>
        <a:lstStyle/>
        <a:p>
          <a:endParaRPr lang="en-US"/>
        </a:p>
      </dgm:t>
    </dgm:pt>
    <dgm:pt modelId="{5FF04FFD-59D6-4706-85D3-253DF283673E}">
      <dgm:prSet custT="1"/>
      <dgm:spPr/>
      <dgm:t>
        <a:bodyPr/>
        <a:lstStyle/>
        <a:p>
          <a:r>
            <a:rPr lang="en-GB" sz="1800" b="1" dirty="0"/>
            <a:t>Pastel Analysis</a:t>
          </a:r>
          <a:r>
            <a:rPr lang="en-GB" sz="1800" dirty="0"/>
            <a:t>: A tool used to analyse external factors that effect a business.</a:t>
          </a:r>
          <a:endParaRPr lang="en-US" sz="1800" dirty="0"/>
        </a:p>
      </dgm:t>
    </dgm:pt>
    <dgm:pt modelId="{D9325140-F177-4E8B-851E-A193206B128E}" type="parTrans" cxnId="{8AB4AA01-906E-429F-841E-D53DD493A468}">
      <dgm:prSet/>
      <dgm:spPr/>
      <dgm:t>
        <a:bodyPr/>
        <a:lstStyle/>
        <a:p>
          <a:endParaRPr lang="en-US"/>
        </a:p>
      </dgm:t>
    </dgm:pt>
    <dgm:pt modelId="{7D68C6AA-9F50-4473-9E5B-20736B2A8B5D}" type="sibTrans" cxnId="{8AB4AA01-906E-429F-841E-D53DD493A468}">
      <dgm:prSet/>
      <dgm:spPr/>
      <dgm:t>
        <a:bodyPr/>
        <a:lstStyle/>
        <a:p>
          <a:endParaRPr lang="en-US"/>
        </a:p>
      </dgm:t>
    </dgm:pt>
    <dgm:pt modelId="{0B1F7BCE-412D-4446-B5FB-B4D121B52832}">
      <dgm:prSet custT="1"/>
      <dgm:spPr/>
      <dgm:t>
        <a:bodyPr/>
        <a:lstStyle/>
        <a:p>
          <a:r>
            <a:rPr lang="en-GB" sz="1800" b="1" dirty="0"/>
            <a:t>SWOT Analysis: </a:t>
          </a:r>
          <a:r>
            <a:rPr lang="en-GB" sz="1800" dirty="0"/>
            <a:t>a tool used to identify a business strengths, weaknesses, opportunities and threats</a:t>
          </a:r>
          <a:endParaRPr lang="en-US" sz="1800" dirty="0"/>
        </a:p>
      </dgm:t>
    </dgm:pt>
    <dgm:pt modelId="{50C828AC-1FEC-4D1D-9AF9-AAC72D501BCE}" type="parTrans" cxnId="{5E4C5EC0-0BEB-4D1D-A61E-DDAF36DC6C73}">
      <dgm:prSet/>
      <dgm:spPr/>
      <dgm:t>
        <a:bodyPr/>
        <a:lstStyle/>
        <a:p>
          <a:endParaRPr lang="en-US"/>
        </a:p>
      </dgm:t>
    </dgm:pt>
    <dgm:pt modelId="{DE598471-E8BC-4B24-85E2-D21D763B08D4}" type="sibTrans" cxnId="{5E4C5EC0-0BEB-4D1D-A61E-DDAF36DC6C73}">
      <dgm:prSet/>
      <dgm:spPr/>
      <dgm:t>
        <a:bodyPr/>
        <a:lstStyle/>
        <a:p>
          <a:endParaRPr lang="en-US"/>
        </a:p>
      </dgm:t>
    </dgm:pt>
    <dgm:pt modelId="{79DBF2FA-44FF-4D97-B775-0F7449912A6C}">
      <dgm:prSet custT="1"/>
      <dgm:spPr/>
      <dgm:t>
        <a:bodyPr/>
        <a:lstStyle/>
        <a:p>
          <a:r>
            <a:rPr lang="en-GB" sz="1800" b="1" dirty="0"/>
            <a:t>Fishbone Diagram</a:t>
          </a:r>
          <a:r>
            <a:rPr lang="en-GB" sz="1800" dirty="0"/>
            <a:t>: A tool used to identify the root causes of a problem</a:t>
          </a:r>
          <a:endParaRPr lang="en-US" sz="1800" dirty="0"/>
        </a:p>
      </dgm:t>
    </dgm:pt>
    <dgm:pt modelId="{006D71CF-7E4E-4D5B-8CC7-9565BEDE3C86}" type="parTrans" cxnId="{5ECB6757-2B02-4EF2-A417-47778C1FE5A2}">
      <dgm:prSet/>
      <dgm:spPr/>
      <dgm:t>
        <a:bodyPr/>
        <a:lstStyle/>
        <a:p>
          <a:endParaRPr lang="en-US"/>
        </a:p>
      </dgm:t>
    </dgm:pt>
    <dgm:pt modelId="{82BB79A2-EA8D-4031-B7F1-078269492F63}" type="sibTrans" cxnId="{5ECB6757-2B02-4EF2-A417-47778C1FE5A2}">
      <dgm:prSet/>
      <dgm:spPr/>
      <dgm:t>
        <a:bodyPr/>
        <a:lstStyle/>
        <a:p>
          <a:endParaRPr lang="en-US"/>
        </a:p>
      </dgm:t>
    </dgm:pt>
    <dgm:pt modelId="{FB469C5B-8BD9-48F5-9C7C-E2411EE63830}">
      <dgm:prSet custT="1"/>
      <dgm:spPr/>
      <dgm:t>
        <a:bodyPr/>
        <a:lstStyle/>
        <a:p>
          <a:r>
            <a:rPr lang="en-GB" sz="1800" b="1" dirty="0"/>
            <a:t>5W2H: </a:t>
          </a:r>
          <a:r>
            <a:rPr lang="en-GB" sz="1800" dirty="0"/>
            <a:t>A problem solving method that asks</a:t>
          </a:r>
          <a:r>
            <a:rPr lang="en-GB" sz="1800" b="1" dirty="0"/>
            <a:t>: </a:t>
          </a:r>
          <a:r>
            <a:rPr lang="en-GB" sz="1800" dirty="0"/>
            <a:t>What, who, when why, how and how much. To understand a situation more clear.</a:t>
          </a:r>
          <a:endParaRPr lang="en-US" sz="500" dirty="0"/>
        </a:p>
      </dgm:t>
    </dgm:pt>
    <dgm:pt modelId="{9BC08B33-819B-48F0-9B34-7A7B393D2D8F}" type="parTrans" cxnId="{030F9AFB-CDF6-42FC-98A7-71E523000C57}">
      <dgm:prSet/>
      <dgm:spPr/>
      <dgm:t>
        <a:bodyPr/>
        <a:lstStyle/>
        <a:p>
          <a:endParaRPr lang="en-US"/>
        </a:p>
      </dgm:t>
    </dgm:pt>
    <dgm:pt modelId="{5FC0DA9A-CD51-496C-B5DF-89DB329AF1F3}" type="sibTrans" cxnId="{030F9AFB-CDF6-42FC-98A7-71E523000C57}">
      <dgm:prSet/>
      <dgm:spPr/>
      <dgm:t>
        <a:bodyPr/>
        <a:lstStyle/>
        <a:p>
          <a:endParaRPr lang="en-US"/>
        </a:p>
      </dgm:t>
    </dgm:pt>
    <dgm:pt modelId="{383C87DE-DE0D-403F-A64E-C364199E9EF1}" type="pres">
      <dgm:prSet presAssocID="{270C27AB-1BC1-45B7-B8F8-36ED36DEA2C5}" presName="linear" presStyleCnt="0">
        <dgm:presLayoutVars>
          <dgm:animLvl val="lvl"/>
          <dgm:resizeHandles val="exact"/>
        </dgm:presLayoutVars>
      </dgm:prSet>
      <dgm:spPr/>
    </dgm:pt>
    <dgm:pt modelId="{52D00DBD-2F7A-45FA-8C01-983044CC158D}" type="pres">
      <dgm:prSet presAssocID="{4E2840E9-3425-43D4-AE53-D43EE58759C8}" presName="parentText" presStyleLbl="node1" presStyleIdx="0" presStyleCnt="9" custLinFactY="6144" custLinFactNeighborX="406" custLinFactNeighborY="100000">
        <dgm:presLayoutVars>
          <dgm:chMax val="0"/>
          <dgm:bulletEnabled val="1"/>
        </dgm:presLayoutVars>
      </dgm:prSet>
      <dgm:spPr/>
    </dgm:pt>
    <dgm:pt modelId="{1B77FF2F-568E-43DB-9816-8AC727E43821}" type="pres">
      <dgm:prSet presAssocID="{061885EC-86D2-427E-8656-CEE1CBAEEFDF}" presName="spacer" presStyleCnt="0"/>
      <dgm:spPr/>
    </dgm:pt>
    <dgm:pt modelId="{9AB4255A-54BD-4B8E-A829-ED6FE41AC6D5}" type="pres">
      <dgm:prSet presAssocID="{8D034F58-0844-454C-89B7-CF82C0AEFFFC}" presName="parentText" presStyleLbl="node1" presStyleIdx="1" presStyleCnt="9" custLinFactNeighborX="406">
        <dgm:presLayoutVars>
          <dgm:chMax val="0"/>
          <dgm:bulletEnabled val="1"/>
        </dgm:presLayoutVars>
      </dgm:prSet>
      <dgm:spPr/>
    </dgm:pt>
    <dgm:pt modelId="{73CF476F-5951-443B-9692-F0118238563C}" type="pres">
      <dgm:prSet presAssocID="{38E23424-3BD2-4233-BE12-DDFB6484860C}" presName="spacer" presStyleCnt="0"/>
      <dgm:spPr/>
    </dgm:pt>
    <dgm:pt modelId="{8DEA33A2-B8C2-4A37-8D3D-7033502317AE}" type="pres">
      <dgm:prSet presAssocID="{54B89A83-46F4-4E89-B2E3-446F9F9E02AF}" presName="parentText" presStyleLbl="node1" presStyleIdx="2" presStyleCnt="9" custLinFactNeighborX="-1037" custLinFactNeighborY="13500">
        <dgm:presLayoutVars>
          <dgm:chMax val="0"/>
          <dgm:bulletEnabled val="1"/>
        </dgm:presLayoutVars>
      </dgm:prSet>
      <dgm:spPr/>
    </dgm:pt>
    <dgm:pt modelId="{F91CD34B-9684-4F91-A794-0F03CEBEA080}" type="pres">
      <dgm:prSet presAssocID="{57C63293-6910-4F8C-A4B1-DE66530274B8}" presName="spacer" presStyleCnt="0"/>
      <dgm:spPr/>
    </dgm:pt>
    <dgm:pt modelId="{DC330439-FA77-4161-8816-2022576FBF88}" type="pres">
      <dgm:prSet presAssocID="{9228C290-1CFE-41A4-99DE-C6BB53157DC3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4EF12B1C-031A-44D6-B58C-6915235BB12B}" type="pres">
      <dgm:prSet presAssocID="{609AF143-D106-433A-91E5-DC8DA21FB368}" presName="spacer" presStyleCnt="0"/>
      <dgm:spPr/>
    </dgm:pt>
    <dgm:pt modelId="{AC793D28-A876-4584-8306-AE55CF5143C1}" type="pres">
      <dgm:prSet presAssocID="{4F08CAE0-2DD2-40D0-8FD0-58558C939989}" presName="parentText" presStyleLbl="node1" presStyleIdx="4" presStyleCnt="9" custLinFactNeighborY="26999">
        <dgm:presLayoutVars>
          <dgm:chMax val="0"/>
          <dgm:bulletEnabled val="1"/>
        </dgm:presLayoutVars>
      </dgm:prSet>
      <dgm:spPr/>
    </dgm:pt>
    <dgm:pt modelId="{0FF8C850-7812-4483-8671-288B3569626C}" type="pres">
      <dgm:prSet presAssocID="{FA734836-979C-4F89-8865-F63FD2194C25}" presName="spacer" presStyleCnt="0"/>
      <dgm:spPr/>
    </dgm:pt>
    <dgm:pt modelId="{2459DA38-0DD2-466E-8AD0-D08181E05ECD}" type="pres">
      <dgm:prSet presAssocID="{5FF04FFD-59D6-4706-85D3-253DF283673E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5AF60BFC-EE0B-4D71-A72B-9D4CF5B86BB9}" type="pres">
      <dgm:prSet presAssocID="{7D68C6AA-9F50-4473-9E5B-20736B2A8B5D}" presName="spacer" presStyleCnt="0"/>
      <dgm:spPr/>
    </dgm:pt>
    <dgm:pt modelId="{E2068C44-35B8-475F-A9C4-FAEE3C8D63B6}" type="pres">
      <dgm:prSet presAssocID="{0B1F7BCE-412D-4446-B5FB-B4D121B52832}" presName="parentText" presStyleLbl="node1" presStyleIdx="6" presStyleCnt="9" custLinFactY="-6643" custLinFactNeighborY="-100000">
        <dgm:presLayoutVars>
          <dgm:chMax val="0"/>
          <dgm:bulletEnabled val="1"/>
        </dgm:presLayoutVars>
      </dgm:prSet>
      <dgm:spPr/>
    </dgm:pt>
    <dgm:pt modelId="{EC94A2B8-F71F-413C-91E9-D15CAFF2EF56}" type="pres">
      <dgm:prSet presAssocID="{DE598471-E8BC-4B24-85E2-D21D763B08D4}" presName="spacer" presStyleCnt="0"/>
      <dgm:spPr/>
    </dgm:pt>
    <dgm:pt modelId="{D8626A88-43D8-4650-A3EE-2EA0B031168A}" type="pres">
      <dgm:prSet presAssocID="{79DBF2FA-44FF-4D97-B775-0F7449912A6C}" presName="parentText" presStyleLbl="node1" presStyleIdx="7" presStyleCnt="9" custLinFactNeighborY="-42811">
        <dgm:presLayoutVars>
          <dgm:chMax val="0"/>
          <dgm:bulletEnabled val="1"/>
        </dgm:presLayoutVars>
      </dgm:prSet>
      <dgm:spPr/>
    </dgm:pt>
    <dgm:pt modelId="{1CA9CB96-AFC1-4A5E-A790-31A4A9EC4440}" type="pres">
      <dgm:prSet presAssocID="{82BB79A2-EA8D-4031-B7F1-078269492F63}" presName="spacer" presStyleCnt="0"/>
      <dgm:spPr/>
    </dgm:pt>
    <dgm:pt modelId="{5A131472-4A5E-4C0D-BCDB-6587BBE642DA}" type="pres">
      <dgm:prSet presAssocID="{FB469C5B-8BD9-48F5-9C7C-E2411EE6383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8AB4AA01-906E-429F-841E-D53DD493A468}" srcId="{270C27AB-1BC1-45B7-B8F8-36ED36DEA2C5}" destId="{5FF04FFD-59D6-4706-85D3-253DF283673E}" srcOrd="5" destOrd="0" parTransId="{D9325140-F177-4E8B-851E-A193206B128E}" sibTransId="{7D68C6AA-9F50-4473-9E5B-20736B2A8B5D}"/>
    <dgm:cxn modelId="{72C0850F-C564-4335-AE61-39A91943A7B4}" type="presOf" srcId="{79DBF2FA-44FF-4D97-B775-0F7449912A6C}" destId="{D8626A88-43D8-4650-A3EE-2EA0B031168A}" srcOrd="0" destOrd="0" presId="urn:microsoft.com/office/officeart/2005/8/layout/vList2"/>
    <dgm:cxn modelId="{E970DA23-A3D8-4EE7-A7A8-2C2D056A0C46}" type="presOf" srcId="{FB469C5B-8BD9-48F5-9C7C-E2411EE63830}" destId="{5A131472-4A5E-4C0D-BCDB-6587BBE642DA}" srcOrd="0" destOrd="0" presId="urn:microsoft.com/office/officeart/2005/8/layout/vList2"/>
    <dgm:cxn modelId="{7B43D03D-C8D5-4EE3-92A6-30AB4291F0AE}" type="presOf" srcId="{9228C290-1CFE-41A4-99DE-C6BB53157DC3}" destId="{DC330439-FA77-4161-8816-2022576FBF88}" srcOrd="0" destOrd="0" presId="urn:microsoft.com/office/officeart/2005/8/layout/vList2"/>
    <dgm:cxn modelId="{5F6DE441-C5E9-45E3-B9C7-31FD029CDFB5}" type="presOf" srcId="{270C27AB-1BC1-45B7-B8F8-36ED36DEA2C5}" destId="{383C87DE-DE0D-403F-A64E-C364199E9EF1}" srcOrd="0" destOrd="0" presId="urn:microsoft.com/office/officeart/2005/8/layout/vList2"/>
    <dgm:cxn modelId="{BB856D63-7B58-48D1-BD92-D5F3A7106943}" type="presOf" srcId="{4E2840E9-3425-43D4-AE53-D43EE58759C8}" destId="{52D00DBD-2F7A-45FA-8C01-983044CC158D}" srcOrd="0" destOrd="0" presId="urn:microsoft.com/office/officeart/2005/8/layout/vList2"/>
    <dgm:cxn modelId="{2C744B4A-DCDB-41A3-8D7C-86A04BCA1DE3}" type="presOf" srcId="{54B89A83-46F4-4E89-B2E3-446F9F9E02AF}" destId="{8DEA33A2-B8C2-4A37-8D3D-7033502317AE}" srcOrd="0" destOrd="0" presId="urn:microsoft.com/office/officeart/2005/8/layout/vList2"/>
    <dgm:cxn modelId="{9B93EC4B-50A1-44D9-A7C3-593085A67610}" type="presOf" srcId="{5FF04FFD-59D6-4706-85D3-253DF283673E}" destId="{2459DA38-0DD2-466E-8AD0-D08181E05ECD}" srcOrd="0" destOrd="0" presId="urn:microsoft.com/office/officeart/2005/8/layout/vList2"/>
    <dgm:cxn modelId="{5ECB6757-2B02-4EF2-A417-47778C1FE5A2}" srcId="{270C27AB-1BC1-45B7-B8F8-36ED36DEA2C5}" destId="{79DBF2FA-44FF-4D97-B775-0F7449912A6C}" srcOrd="7" destOrd="0" parTransId="{006D71CF-7E4E-4D5B-8CC7-9565BEDE3C86}" sibTransId="{82BB79A2-EA8D-4031-B7F1-078269492F63}"/>
    <dgm:cxn modelId="{0D3A7E7F-1498-4B8B-9E0C-D5B394480377}" type="presOf" srcId="{4F08CAE0-2DD2-40D0-8FD0-58558C939989}" destId="{AC793D28-A876-4584-8306-AE55CF5143C1}" srcOrd="0" destOrd="0" presId="urn:microsoft.com/office/officeart/2005/8/layout/vList2"/>
    <dgm:cxn modelId="{8E9ECA9F-72F6-49BA-AD5B-1ADC17CED07D}" type="presOf" srcId="{8D034F58-0844-454C-89B7-CF82C0AEFFFC}" destId="{9AB4255A-54BD-4B8E-A829-ED6FE41AC6D5}" srcOrd="0" destOrd="0" presId="urn:microsoft.com/office/officeart/2005/8/layout/vList2"/>
    <dgm:cxn modelId="{81D01DB6-9367-431A-983E-ADC2616A8E03}" srcId="{270C27AB-1BC1-45B7-B8F8-36ED36DEA2C5}" destId="{4F08CAE0-2DD2-40D0-8FD0-58558C939989}" srcOrd="4" destOrd="0" parTransId="{16FDEDA1-4975-46DC-AA47-851009C85AC4}" sibTransId="{FA734836-979C-4F89-8865-F63FD2194C25}"/>
    <dgm:cxn modelId="{5E4C5EC0-0BEB-4D1D-A61E-DDAF36DC6C73}" srcId="{270C27AB-1BC1-45B7-B8F8-36ED36DEA2C5}" destId="{0B1F7BCE-412D-4446-B5FB-B4D121B52832}" srcOrd="6" destOrd="0" parTransId="{50C828AC-1FEC-4D1D-9AF9-AAC72D501BCE}" sibTransId="{DE598471-E8BC-4B24-85E2-D21D763B08D4}"/>
    <dgm:cxn modelId="{B88E5ED4-4743-4728-9F18-2BE9F12EAADC}" srcId="{270C27AB-1BC1-45B7-B8F8-36ED36DEA2C5}" destId="{54B89A83-46F4-4E89-B2E3-446F9F9E02AF}" srcOrd="2" destOrd="0" parTransId="{192813F7-9F20-473B-9075-4490BFA873BE}" sibTransId="{57C63293-6910-4F8C-A4B1-DE66530274B8}"/>
    <dgm:cxn modelId="{FA8BF6D6-032A-44F1-943D-090A18ABD2E2}" srcId="{270C27AB-1BC1-45B7-B8F8-36ED36DEA2C5}" destId="{9228C290-1CFE-41A4-99DE-C6BB53157DC3}" srcOrd="3" destOrd="0" parTransId="{D4065702-0DFC-4351-A29F-A46299878D8A}" sibTransId="{609AF143-D106-433A-91E5-DC8DA21FB368}"/>
    <dgm:cxn modelId="{AAD5D7D8-36AC-4FDE-A949-5E7AC0E751A8}" srcId="{270C27AB-1BC1-45B7-B8F8-36ED36DEA2C5}" destId="{8D034F58-0844-454C-89B7-CF82C0AEFFFC}" srcOrd="1" destOrd="0" parTransId="{E47C71EB-C257-42A3-9D0C-FABFD922922C}" sibTransId="{38E23424-3BD2-4233-BE12-DDFB6484860C}"/>
    <dgm:cxn modelId="{EC5791E6-965D-47A8-8AA6-D233CE721E4E}" type="presOf" srcId="{0B1F7BCE-412D-4446-B5FB-B4D121B52832}" destId="{E2068C44-35B8-475F-A9C4-FAEE3C8D63B6}" srcOrd="0" destOrd="0" presId="urn:microsoft.com/office/officeart/2005/8/layout/vList2"/>
    <dgm:cxn modelId="{D15E34F3-A88E-441E-9842-D7E562F7D797}" srcId="{270C27AB-1BC1-45B7-B8F8-36ED36DEA2C5}" destId="{4E2840E9-3425-43D4-AE53-D43EE58759C8}" srcOrd="0" destOrd="0" parTransId="{26818F4F-7051-478D-94C3-84CF0BBA822A}" sibTransId="{061885EC-86D2-427E-8656-CEE1CBAEEFDF}"/>
    <dgm:cxn modelId="{030F9AFB-CDF6-42FC-98A7-71E523000C57}" srcId="{270C27AB-1BC1-45B7-B8F8-36ED36DEA2C5}" destId="{FB469C5B-8BD9-48F5-9C7C-E2411EE63830}" srcOrd="8" destOrd="0" parTransId="{9BC08B33-819B-48F0-9B34-7A7B393D2D8F}" sibTransId="{5FC0DA9A-CD51-496C-B5DF-89DB329AF1F3}"/>
    <dgm:cxn modelId="{66187089-D120-45FF-B89B-01BB90ECC6E8}" type="presParOf" srcId="{383C87DE-DE0D-403F-A64E-C364199E9EF1}" destId="{52D00DBD-2F7A-45FA-8C01-983044CC158D}" srcOrd="0" destOrd="0" presId="urn:microsoft.com/office/officeart/2005/8/layout/vList2"/>
    <dgm:cxn modelId="{A550744C-0129-4DF6-831E-851B21FA44C8}" type="presParOf" srcId="{383C87DE-DE0D-403F-A64E-C364199E9EF1}" destId="{1B77FF2F-568E-43DB-9816-8AC727E43821}" srcOrd="1" destOrd="0" presId="urn:microsoft.com/office/officeart/2005/8/layout/vList2"/>
    <dgm:cxn modelId="{E1B41712-C15B-4C99-94DA-4748AC60F1B8}" type="presParOf" srcId="{383C87DE-DE0D-403F-A64E-C364199E9EF1}" destId="{9AB4255A-54BD-4B8E-A829-ED6FE41AC6D5}" srcOrd="2" destOrd="0" presId="urn:microsoft.com/office/officeart/2005/8/layout/vList2"/>
    <dgm:cxn modelId="{CFD1F852-6814-420C-916A-72AFB6C457E0}" type="presParOf" srcId="{383C87DE-DE0D-403F-A64E-C364199E9EF1}" destId="{73CF476F-5951-443B-9692-F0118238563C}" srcOrd="3" destOrd="0" presId="urn:microsoft.com/office/officeart/2005/8/layout/vList2"/>
    <dgm:cxn modelId="{70B79168-9CCF-4DB1-B44C-F6E89AF19BF8}" type="presParOf" srcId="{383C87DE-DE0D-403F-A64E-C364199E9EF1}" destId="{8DEA33A2-B8C2-4A37-8D3D-7033502317AE}" srcOrd="4" destOrd="0" presId="urn:microsoft.com/office/officeart/2005/8/layout/vList2"/>
    <dgm:cxn modelId="{F0836F18-FE7C-4886-A5E2-38CDBC1FDD48}" type="presParOf" srcId="{383C87DE-DE0D-403F-A64E-C364199E9EF1}" destId="{F91CD34B-9684-4F91-A794-0F03CEBEA080}" srcOrd="5" destOrd="0" presId="urn:microsoft.com/office/officeart/2005/8/layout/vList2"/>
    <dgm:cxn modelId="{739FD5E9-E555-4E63-AD75-398E7D59DD8D}" type="presParOf" srcId="{383C87DE-DE0D-403F-A64E-C364199E9EF1}" destId="{DC330439-FA77-4161-8816-2022576FBF88}" srcOrd="6" destOrd="0" presId="urn:microsoft.com/office/officeart/2005/8/layout/vList2"/>
    <dgm:cxn modelId="{DE61F1B6-FF78-4F8D-866F-AF46107674E9}" type="presParOf" srcId="{383C87DE-DE0D-403F-A64E-C364199E9EF1}" destId="{4EF12B1C-031A-44D6-B58C-6915235BB12B}" srcOrd="7" destOrd="0" presId="urn:microsoft.com/office/officeart/2005/8/layout/vList2"/>
    <dgm:cxn modelId="{B39C6A84-ECCF-4553-8243-E93DD95AF4BA}" type="presParOf" srcId="{383C87DE-DE0D-403F-A64E-C364199E9EF1}" destId="{AC793D28-A876-4584-8306-AE55CF5143C1}" srcOrd="8" destOrd="0" presId="urn:microsoft.com/office/officeart/2005/8/layout/vList2"/>
    <dgm:cxn modelId="{03FA2126-9439-4843-9A13-71E7007D09CF}" type="presParOf" srcId="{383C87DE-DE0D-403F-A64E-C364199E9EF1}" destId="{0FF8C850-7812-4483-8671-288B3569626C}" srcOrd="9" destOrd="0" presId="urn:microsoft.com/office/officeart/2005/8/layout/vList2"/>
    <dgm:cxn modelId="{4611D885-C201-43BE-B68E-B32C6D72D71D}" type="presParOf" srcId="{383C87DE-DE0D-403F-A64E-C364199E9EF1}" destId="{2459DA38-0DD2-466E-8AD0-D08181E05ECD}" srcOrd="10" destOrd="0" presId="urn:microsoft.com/office/officeart/2005/8/layout/vList2"/>
    <dgm:cxn modelId="{E06B701D-0644-4C79-84F4-49849DAAD2A8}" type="presParOf" srcId="{383C87DE-DE0D-403F-A64E-C364199E9EF1}" destId="{5AF60BFC-EE0B-4D71-A72B-9D4CF5B86BB9}" srcOrd="11" destOrd="0" presId="urn:microsoft.com/office/officeart/2005/8/layout/vList2"/>
    <dgm:cxn modelId="{1DB33344-DC10-481C-BBEC-40FDE0D0996B}" type="presParOf" srcId="{383C87DE-DE0D-403F-A64E-C364199E9EF1}" destId="{E2068C44-35B8-475F-A9C4-FAEE3C8D63B6}" srcOrd="12" destOrd="0" presId="urn:microsoft.com/office/officeart/2005/8/layout/vList2"/>
    <dgm:cxn modelId="{764B0FA3-9311-457E-8612-A95FC9C3E6C4}" type="presParOf" srcId="{383C87DE-DE0D-403F-A64E-C364199E9EF1}" destId="{EC94A2B8-F71F-413C-91E9-D15CAFF2EF56}" srcOrd="13" destOrd="0" presId="urn:microsoft.com/office/officeart/2005/8/layout/vList2"/>
    <dgm:cxn modelId="{E0720AB4-DD02-4D11-96F9-CF1CABC4ED15}" type="presParOf" srcId="{383C87DE-DE0D-403F-A64E-C364199E9EF1}" destId="{D8626A88-43D8-4650-A3EE-2EA0B031168A}" srcOrd="14" destOrd="0" presId="urn:microsoft.com/office/officeart/2005/8/layout/vList2"/>
    <dgm:cxn modelId="{2C6D3AA0-BA9A-4AA3-90B0-0C44D496B925}" type="presParOf" srcId="{383C87DE-DE0D-403F-A64E-C364199E9EF1}" destId="{1CA9CB96-AFC1-4A5E-A790-31A4A9EC4440}" srcOrd="15" destOrd="0" presId="urn:microsoft.com/office/officeart/2005/8/layout/vList2"/>
    <dgm:cxn modelId="{A6C912E0-5CBC-487E-90A3-AFC98DC9F71D}" type="presParOf" srcId="{383C87DE-DE0D-403F-A64E-C364199E9EF1}" destId="{5A131472-4A5E-4C0D-BCDB-6587BBE642DA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D00DBD-2F7A-45FA-8C01-983044CC158D}">
      <dsp:nvSpPr>
        <dsp:cNvPr id="0" name=""/>
        <dsp:cNvSpPr/>
      </dsp:nvSpPr>
      <dsp:spPr>
        <a:xfrm>
          <a:off x="0" y="59844"/>
          <a:ext cx="5247889" cy="6980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Analise Basil’s Bakery’s  current situation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34078" y="93922"/>
        <a:ext cx="5179733" cy="629929"/>
      </dsp:txXfrm>
    </dsp:sp>
    <dsp:sp modelId="{9AB4255A-54BD-4B8E-A829-ED6FE41AC6D5}">
      <dsp:nvSpPr>
        <dsp:cNvPr id="0" name=""/>
        <dsp:cNvSpPr/>
      </dsp:nvSpPr>
      <dsp:spPr>
        <a:xfrm>
          <a:off x="0" y="715039"/>
          <a:ext cx="5247889" cy="698085"/>
        </a:xfrm>
        <a:prstGeom prst="roundRect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the main business problems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34078" y="749117"/>
        <a:ext cx="5179733" cy="629929"/>
      </dsp:txXfrm>
    </dsp:sp>
    <dsp:sp modelId="{8DEA33A2-B8C2-4A37-8D3D-7033502317AE}">
      <dsp:nvSpPr>
        <dsp:cNvPr id="0" name=""/>
        <dsp:cNvSpPr/>
      </dsp:nvSpPr>
      <dsp:spPr>
        <a:xfrm>
          <a:off x="0" y="1429038"/>
          <a:ext cx="5247889" cy="698085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Finde the root causes of the problem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34078" y="1463116"/>
        <a:ext cx="5179733" cy="629929"/>
      </dsp:txXfrm>
    </dsp:sp>
    <dsp:sp modelId="{DC330439-FA77-4161-8816-2022576FBF88}">
      <dsp:nvSpPr>
        <dsp:cNvPr id="0" name=""/>
        <dsp:cNvSpPr/>
      </dsp:nvSpPr>
      <dsp:spPr>
        <a:xfrm>
          <a:off x="0" y="2139251"/>
          <a:ext cx="5247889" cy="698085"/>
        </a:xfrm>
        <a:prstGeom prst="roundRect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Evaluate internal and external factors.</a:t>
          </a:r>
          <a:endParaRPr lang="en-US" sz="1800" kern="1200" dirty="0"/>
        </a:p>
      </dsp:txBody>
      <dsp:txXfrm>
        <a:off x="34078" y="2173329"/>
        <a:ext cx="5179733" cy="629929"/>
      </dsp:txXfrm>
    </dsp:sp>
    <dsp:sp modelId="{AC793D28-A876-4584-8306-AE55CF5143C1}">
      <dsp:nvSpPr>
        <dsp:cNvPr id="0" name=""/>
        <dsp:cNvSpPr/>
      </dsp:nvSpPr>
      <dsp:spPr>
        <a:xfrm>
          <a:off x="0" y="2855142"/>
          <a:ext cx="5247889" cy="698085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concept that has been used to define are</a:t>
          </a:r>
          <a:r>
            <a:rPr lang="en-GB" sz="1400" kern="1200" dirty="0"/>
            <a:t>:</a:t>
          </a:r>
          <a:endParaRPr lang="en-US" sz="1400" kern="1200" dirty="0"/>
        </a:p>
      </dsp:txBody>
      <dsp:txXfrm>
        <a:off x="34078" y="2889220"/>
        <a:ext cx="5179733" cy="629929"/>
      </dsp:txXfrm>
    </dsp:sp>
    <dsp:sp modelId="{2459DA38-0DD2-466E-8AD0-D08181E05ECD}">
      <dsp:nvSpPr>
        <dsp:cNvPr id="0" name=""/>
        <dsp:cNvSpPr/>
      </dsp:nvSpPr>
      <dsp:spPr>
        <a:xfrm>
          <a:off x="0" y="3563463"/>
          <a:ext cx="5247889" cy="698085"/>
        </a:xfrm>
        <a:prstGeom prst="roundRect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Pastel Analysis</a:t>
          </a:r>
          <a:r>
            <a:rPr lang="en-GB" sz="1800" kern="1200" dirty="0"/>
            <a:t>: A tool used to analyse external factors that effect a business.</a:t>
          </a:r>
          <a:endParaRPr lang="en-US" sz="1800" kern="1200" dirty="0"/>
        </a:p>
      </dsp:txBody>
      <dsp:txXfrm>
        <a:off x="34078" y="3597541"/>
        <a:ext cx="5179733" cy="629929"/>
      </dsp:txXfrm>
    </dsp:sp>
    <dsp:sp modelId="{E2068C44-35B8-475F-A9C4-FAEE3C8D63B6}">
      <dsp:nvSpPr>
        <dsp:cNvPr id="0" name=""/>
        <dsp:cNvSpPr/>
      </dsp:nvSpPr>
      <dsp:spPr>
        <a:xfrm>
          <a:off x="0" y="4215174"/>
          <a:ext cx="5247889" cy="698085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SWOT Analysis: </a:t>
          </a:r>
          <a:r>
            <a:rPr lang="en-GB" sz="1800" kern="1200" dirty="0"/>
            <a:t>a tool used to identify a business strengths, weaknesses, opportunities and threats</a:t>
          </a:r>
          <a:endParaRPr lang="en-US" sz="1800" kern="1200" dirty="0"/>
        </a:p>
      </dsp:txBody>
      <dsp:txXfrm>
        <a:off x="34078" y="4249252"/>
        <a:ext cx="5179733" cy="629929"/>
      </dsp:txXfrm>
    </dsp:sp>
    <dsp:sp modelId="{D8626A88-43D8-4650-A3EE-2EA0B031168A}">
      <dsp:nvSpPr>
        <dsp:cNvPr id="0" name=""/>
        <dsp:cNvSpPr/>
      </dsp:nvSpPr>
      <dsp:spPr>
        <a:xfrm>
          <a:off x="0" y="4981672"/>
          <a:ext cx="5247889" cy="698085"/>
        </a:xfrm>
        <a:prstGeom prst="roundRect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Fishbone Diagram</a:t>
          </a:r>
          <a:r>
            <a:rPr lang="en-GB" sz="1800" kern="1200" dirty="0"/>
            <a:t>: A tool used to identify the root causes of a problem</a:t>
          </a:r>
          <a:endParaRPr lang="en-US" sz="1800" kern="1200" dirty="0"/>
        </a:p>
      </dsp:txBody>
      <dsp:txXfrm>
        <a:off x="34078" y="5015750"/>
        <a:ext cx="5179733" cy="629929"/>
      </dsp:txXfrm>
    </dsp:sp>
    <dsp:sp modelId="{5A131472-4A5E-4C0D-BCDB-6587BBE642DA}">
      <dsp:nvSpPr>
        <dsp:cNvPr id="0" name=""/>
        <dsp:cNvSpPr/>
      </dsp:nvSpPr>
      <dsp:spPr>
        <a:xfrm>
          <a:off x="0" y="5699780"/>
          <a:ext cx="5247889" cy="698085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5W2H: </a:t>
          </a:r>
          <a:r>
            <a:rPr lang="en-GB" sz="1800" kern="1200" dirty="0"/>
            <a:t>A problem solving method that asks</a:t>
          </a:r>
          <a:r>
            <a:rPr lang="en-GB" sz="1800" b="1" kern="1200" dirty="0"/>
            <a:t>: </a:t>
          </a:r>
          <a:r>
            <a:rPr lang="en-GB" sz="1800" kern="1200" dirty="0"/>
            <a:t>What, who, when why, how and how much. To understand a situation more clear.</a:t>
          </a:r>
          <a:endParaRPr lang="en-US" sz="500" kern="1200" dirty="0"/>
        </a:p>
      </dsp:txBody>
      <dsp:txXfrm>
        <a:off x="34078" y="5733858"/>
        <a:ext cx="5179733" cy="6299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750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324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607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20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938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141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914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104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418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08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83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677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rawpixel.com/image/399004/free-illustration-image-appetite-badge-bakery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1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akery-sweets-candy-chocolate-food-411800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sicertified.com/wp-content/uploads/2024/02/The-5W2H-Problem-Solving-Method.pdf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read-bakery-warm-ambience-31569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akery%20storefront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arson.com/en-us/subject-catalog/p/marketing-management/P200000010451/9780138184889" TargetMode="External"/><Relationship Id="rId7" Type="http://schemas.openxmlformats.org/officeDocument/2006/relationships/hyperlink" Target="https://barwellbusinesspark.co.uk/coughlans-bakery/" TargetMode="External"/><Relationship Id="rId2" Type="http://schemas.openxmlformats.org/officeDocument/2006/relationships/hyperlink" Target="https://pestleanalysis.com/pestle-analysis-of-the-bakery-industry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link.springer.com/article/10.1007/s12061-021-09396-1" TargetMode="External"/><Relationship Id="rId5" Type="http://schemas.openxmlformats.org/officeDocument/2006/relationships/hyperlink" Target="https://www.mindtools.com/your-toolkit/strategy-analysis/swot/" TargetMode="External"/><Relationship Id="rId4" Type="http://schemas.openxmlformats.org/officeDocument/2006/relationships/hyperlink" Target="https://www.pearson.com/en-gb/subject-catalog/p/exploring-strategy-text-only/P200000007157/9781292428819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akery%20storefront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Elidona Alikaj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2530803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Anita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7B5B56-569C-2994-904A-8986E43AC8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43" b="-1"/>
          <a:stretch>
            <a:fillRect/>
          </a:stretch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E7511-CA1C-1E56-0E3D-3FB2DF47B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365125"/>
            <a:ext cx="6477000" cy="6117318"/>
          </a:xfrm>
        </p:spPr>
        <p:txBody>
          <a:bodyPr>
            <a:normAutofit/>
          </a:bodyPr>
          <a:lstStyle/>
          <a:p>
            <a:r>
              <a:rPr lang="en-US" sz="4000" b="1" dirty="0"/>
              <a:t>INTRODACTION</a:t>
            </a:r>
            <a:endParaRPr lang="en-GB" sz="4000" b="1" dirty="0"/>
          </a:p>
        </p:txBody>
      </p:sp>
      <p:graphicFrame>
        <p:nvGraphicFramePr>
          <p:cNvPr id="55" name="Content Placeholder 2">
            <a:extLst>
              <a:ext uri="{FF2B5EF4-FFF2-40B4-BE49-F238E27FC236}">
                <a16:creationId xmlns:a16="http://schemas.microsoft.com/office/drawing/2014/main" id="{C0452D29-6BBC-3C23-B598-B8A506D122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1691560"/>
              </p:ext>
            </p:extLst>
          </p:nvPr>
        </p:nvGraphicFramePr>
        <p:xfrm>
          <a:off x="6552711" y="326571"/>
          <a:ext cx="5247889" cy="640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05968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38855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/>
              <a:t>Company</a:t>
            </a:r>
            <a:r>
              <a:rPr lang="en-US" b="1" dirty="0">
                <a:solidFill>
                  <a:srgbClr val="FEFFFF"/>
                </a:solidFill>
              </a:rPr>
              <a:t> </a:t>
            </a:r>
            <a:r>
              <a:rPr lang="en-US" b="1" dirty="0"/>
              <a:t>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2535" y="2584810"/>
            <a:ext cx="3778870" cy="3659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Basil’s Bakery.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Founded in 2019.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Owners is Basil.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Sells are lower.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Focus on high quality, locally sourced ingredients.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Build a loyal local costumer base.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Business faces ricing costs and lower customer footfall.</a:t>
            </a:r>
          </a:p>
          <a:p>
            <a:pPr>
              <a:lnSpc>
                <a:spcPct val="90000"/>
              </a:lnSpc>
            </a:pPr>
            <a:endParaRPr lang="en-US" sz="400" b="1" dirty="0">
              <a:solidFill>
                <a:srgbClr val="FE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6A0EB0-D3C3-B7C0-2AB8-01052AF27C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7681" b="-2"/>
          <a:stretch>
            <a:fillRect/>
          </a:stretch>
        </p:blipFill>
        <p:spPr>
          <a:xfrm>
            <a:off x="4639732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102505"/>
            <a:ext cx="10065503" cy="489488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What: The sales has fallen by 25% since 2019.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Who: Basil’s Bakery, the employees and customers.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Where: Coventry retail park.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When: Since covid-19, 2020.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Why: less costumers, rising costs and </a:t>
            </a:r>
            <a:r>
              <a:rPr lang="en-GB" sz="1900" b="1" dirty="0" err="1">
                <a:solidFill>
                  <a:schemeClr val="tx1"/>
                </a:solidFill>
              </a:rPr>
              <a:t>changin</a:t>
            </a:r>
            <a:r>
              <a:rPr lang="en-GB" sz="1900" b="1" dirty="0">
                <a:solidFill>
                  <a:schemeClr val="tx1"/>
                </a:solidFill>
              </a:rPr>
              <a:t> shopping habits.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How: Costumer can not easy place orders because Basel is busy baking and can not always answer at the phone.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How much: Sales are around 25% lower than in 2019, while rent utilities, insurance  and ingredient costs have </a:t>
            </a:r>
            <a:r>
              <a:rPr lang="en-GB" sz="1900" b="1" dirty="0" err="1">
                <a:solidFill>
                  <a:schemeClr val="tx1"/>
                </a:solidFill>
              </a:rPr>
              <a:t>increaced</a:t>
            </a:r>
            <a:r>
              <a:rPr lang="en-GB" sz="1900" b="1" dirty="0">
                <a:solidFill>
                  <a:schemeClr val="tx1"/>
                </a:solidFill>
              </a:rPr>
              <a:t> .</a:t>
            </a:r>
          </a:p>
          <a:p>
            <a:r>
              <a:rPr lang="en-GB" sz="1900" b="1" dirty="0">
                <a:solidFill>
                  <a:schemeClr val="tx1"/>
                </a:solidFill>
              </a:rPr>
              <a:t>References of analysing the method:</a:t>
            </a:r>
          </a:p>
          <a:p>
            <a:r>
              <a:rPr lang="en-GB" sz="2400" dirty="0">
                <a:hlinkClick r:id="rId2"/>
              </a:rPr>
              <a:t>The-5W2H-Problem-Solving-Method.pdf</a:t>
            </a:r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-108858"/>
            <a:ext cx="9988449" cy="179614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507670"/>
            <a:ext cx="9409329" cy="480060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POLITICAL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After the covid, it affected the costumer footfall at the </a:t>
            </a:r>
            <a:r>
              <a:rPr lang="en-GB" sz="1800" b="1" dirty="0" err="1">
                <a:solidFill>
                  <a:schemeClr val="tx1"/>
                </a:solidFill>
              </a:rPr>
              <a:t>bakary</a:t>
            </a:r>
            <a:r>
              <a:rPr lang="en-GB" sz="1800" b="1" dirty="0">
                <a:solidFill>
                  <a:schemeClr val="tx1"/>
                </a:solidFill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Long term changes in costumers the habit to buy so the economy fall.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ECONOMIC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After Brexit , customs taxes higher so Basle increases the prices at the Bakery.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Rising utility, bills , rents and business rates.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1) More people work from home , most of the days during the week , so they buy less at Basle’s bakery.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Less workers buy lunches daily.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EC1854-45F1-0D73-C1E1-709F868087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552" r="1724" b="-1"/>
          <a:stretch>
            <a:fillRect/>
          </a:stretch>
        </p:blipFill>
        <p:spPr>
          <a:xfrm>
            <a:off x="0" y="2136327"/>
            <a:ext cx="7574440" cy="82568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500" b="1">
                <a:solidFill>
                  <a:srgbClr val="FEFFFF"/>
                </a:solidFill>
              </a:rPr>
              <a:t>PESTLE ANALYSIS: Basil’s Bakery</a:t>
            </a:r>
            <a:br>
              <a:rPr lang="en-GB" sz="2500">
                <a:solidFill>
                  <a:srgbClr val="FEFFFF"/>
                </a:solidFill>
              </a:rPr>
            </a:br>
            <a:endParaRPr lang="en-GB" sz="2500">
              <a:solidFill>
                <a:srgbClr val="FE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500743"/>
            <a:ext cx="4048201" cy="612502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TECHNOLOGICAL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1) Limited availability to take orders because Basil, can not take order by not always answering the phone.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2) Missing a regular ordering system at the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bekary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affected it.</a:t>
            </a:r>
          </a:p>
          <a:p>
            <a:pPr>
              <a:lnSpc>
                <a:spcPct val="90000"/>
              </a:lnSpc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LEGAL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1) Health and safety ,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emplyees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and business owner lay.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2) Insurance business and obligations continuously increases the costs.</a:t>
            </a:r>
          </a:p>
          <a:p>
            <a:pPr>
              <a:lnSpc>
                <a:spcPct val="90000"/>
              </a:lnSpc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ENVIRONMENTAL 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1)  Supply chain challenges can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increace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the costs of ingredients.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2) Interruption in the supply chain can lead to higher costs for  </a:t>
            </a:r>
            <a:r>
              <a:rPr lang="en-GB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for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raw materials.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4B52371-ABB6-B04D-B4E9-92AA8E5F80F8}"/>
              </a:ext>
            </a:extLst>
          </p:cNvPr>
          <p:cNvSpPr/>
          <p:nvPr/>
        </p:nvSpPr>
        <p:spPr>
          <a:xfrm>
            <a:off x="9329057" y="2944585"/>
            <a:ext cx="2601686" cy="1368901"/>
          </a:xfrm>
          <a:prstGeom prst="round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Declining sales and</a:t>
            </a:r>
          </a:p>
          <a:p>
            <a:pPr algn="ctr"/>
            <a:r>
              <a:rPr lang="en-US" dirty="0"/>
              <a:t>Lower costumers </a:t>
            </a:r>
          </a:p>
          <a:p>
            <a:pPr algn="ctr"/>
            <a:r>
              <a:rPr lang="en-US" dirty="0"/>
              <a:t>footfall.</a:t>
            </a:r>
            <a:endParaRPr lang="en-GB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677A9BE-0B8A-9B9C-2FC3-22E6F053DE0C}"/>
              </a:ext>
            </a:extLst>
          </p:cNvPr>
          <p:cNvCxnSpPr>
            <a:cxnSpLocks/>
          </p:cNvCxnSpPr>
          <p:nvPr/>
        </p:nvCxnSpPr>
        <p:spPr>
          <a:xfrm>
            <a:off x="1632857" y="3950219"/>
            <a:ext cx="7620000" cy="598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3A5C9D9-D13D-43FA-69CD-11EB302CE734}"/>
              </a:ext>
            </a:extLst>
          </p:cNvPr>
          <p:cNvCxnSpPr>
            <a:cxnSpLocks/>
          </p:cNvCxnSpPr>
          <p:nvPr/>
        </p:nvCxnSpPr>
        <p:spPr>
          <a:xfrm>
            <a:off x="3368167" y="1654575"/>
            <a:ext cx="944335" cy="21281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ECD3A63-12C9-8A5A-D9C1-9AEF37CE7DA9}"/>
              </a:ext>
            </a:extLst>
          </p:cNvPr>
          <p:cNvCxnSpPr>
            <a:cxnSpLocks/>
          </p:cNvCxnSpPr>
          <p:nvPr/>
        </p:nvCxnSpPr>
        <p:spPr>
          <a:xfrm flipV="1">
            <a:off x="2996292" y="4174565"/>
            <a:ext cx="1249137" cy="17678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55C88979-DF76-D348-097D-246A4A213187}"/>
              </a:ext>
            </a:extLst>
          </p:cNvPr>
          <p:cNvSpPr txBox="1"/>
          <p:nvPr/>
        </p:nvSpPr>
        <p:spPr>
          <a:xfrm>
            <a:off x="712370" y="1510682"/>
            <a:ext cx="2824445" cy="1353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Few visitors to the retail park</a:t>
            </a:r>
          </a:p>
          <a:p>
            <a:endParaRPr lang="en-US" sz="1600" dirty="0"/>
          </a:p>
          <a:p>
            <a:r>
              <a:rPr lang="en-US" sz="1600" dirty="0"/>
              <a:t>Customers have changed buying habits</a:t>
            </a:r>
            <a:endParaRPr lang="en-GB" sz="1600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AF1A380A-C125-F3D1-CCC0-5724F82D41AC}"/>
              </a:ext>
            </a:extLst>
          </p:cNvPr>
          <p:cNvSpPr/>
          <p:nvPr/>
        </p:nvSpPr>
        <p:spPr>
          <a:xfrm>
            <a:off x="1544810" y="1114171"/>
            <a:ext cx="1823357" cy="38042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MAN</a:t>
            </a:r>
            <a:endParaRPr lang="en-GB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0C6A715-D4CE-D291-221D-00625401EF37}"/>
              </a:ext>
            </a:extLst>
          </p:cNvPr>
          <p:cNvSpPr/>
          <p:nvPr/>
        </p:nvSpPr>
        <p:spPr>
          <a:xfrm>
            <a:off x="6892486" y="1279689"/>
            <a:ext cx="2164427" cy="63607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MACHINES TECHNOLOGY</a:t>
            </a:r>
            <a:endParaRPr lang="en-GB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D0CE318-9489-1A26-4B19-2B1C908DE383}"/>
              </a:ext>
            </a:extLst>
          </p:cNvPr>
          <p:cNvSpPr/>
          <p:nvPr/>
        </p:nvSpPr>
        <p:spPr>
          <a:xfrm>
            <a:off x="6002678" y="5936142"/>
            <a:ext cx="1632856" cy="4299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/>
              <a:t>MONEY</a:t>
            </a:r>
            <a:endParaRPr lang="en-GB" b="1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1BC2B01-FD72-5747-3BF0-412E0C2487C0}"/>
              </a:ext>
            </a:extLst>
          </p:cNvPr>
          <p:cNvCxnSpPr>
            <a:cxnSpLocks/>
          </p:cNvCxnSpPr>
          <p:nvPr/>
        </p:nvCxnSpPr>
        <p:spPr>
          <a:xfrm>
            <a:off x="712370" y="2041071"/>
            <a:ext cx="26557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1F04941-443A-4D74-AC09-9FF5D9A726D3}"/>
              </a:ext>
            </a:extLst>
          </p:cNvPr>
          <p:cNvCxnSpPr>
            <a:cxnSpLocks/>
          </p:cNvCxnSpPr>
          <p:nvPr/>
        </p:nvCxnSpPr>
        <p:spPr>
          <a:xfrm flipH="1">
            <a:off x="5812177" y="1968549"/>
            <a:ext cx="1750673" cy="19037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6D1D1923-6461-FE86-FE41-B64EDA9B8B82}"/>
              </a:ext>
            </a:extLst>
          </p:cNvPr>
          <p:cNvSpPr txBox="1"/>
          <p:nvPr/>
        </p:nvSpPr>
        <p:spPr>
          <a:xfrm>
            <a:off x="4245429" y="1880106"/>
            <a:ext cx="30888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No online ordering or pre order system</a:t>
            </a:r>
          </a:p>
          <a:p>
            <a:endParaRPr lang="en-US" sz="1600" dirty="0"/>
          </a:p>
          <a:p>
            <a:r>
              <a:rPr lang="en-US" sz="1600" dirty="0"/>
              <a:t>Difficult to contact when busy</a:t>
            </a:r>
          </a:p>
          <a:p>
            <a:endParaRPr lang="en-US" sz="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6695C20-057C-022B-95AA-A7231C386BEA}"/>
              </a:ext>
            </a:extLst>
          </p:cNvPr>
          <p:cNvSpPr txBox="1"/>
          <p:nvPr/>
        </p:nvSpPr>
        <p:spPr>
          <a:xfrm>
            <a:off x="7759926" y="4606990"/>
            <a:ext cx="29010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Rising costs of ingredients</a:t>
            </a:r>
          </a:p>
          <a:p>
            <a:endParaRPr lang="en-US" sz="1600" dirty="0"/>
          </a:p>
          <a:p>
            <a:r>
              <a:rPr lang="en-US" sz="1600" dirty="0"/>
              <a:t>Increased rent, insurance and business rates</a:t>
            </a:r>
            <a:endParaRPr lang="en-GB" sz="1600" dirty="0"/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7C637B9F-DD39-2A33-1BD3-6037B44E5DA1}"/>
              </a:ext>
            </a:extLst>
          </p:cNvPr>
          <p:cNvCxnSpPr/>
          <p:nvPr/>
        </p:nvCxnSpPr>
        <p:spPr>
          <a:xfrm flipV="1">
            <a:off x="7010400" y="4174565"/>
            <a:ext cx="1104900" cy="17165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610F0F02-3395-A69F-DE42-E4E975D27B33}"/>
              </a:ext>
            </a:extLst>
          </p:cNvPr>
          <p:cNvSpPr txBox="1"/>
          <p:nvPr/>
        </p:nvSpPr>
        <p:spPr>
          <a:xfrm>
            <a:off x="4018756" y="4406935"/>
            <a:ext cx="30985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Retail park has less foot traffic</a:t>
            </a:r>
          </a:p>
          <a:p>
            <a:endParaRPr lang="en-US" sz="1600" dirty="0"/>
          </a:p>
          <a:p>
            <a:r>
              <a:rPr lang="en-US" sz="1600" dirty="0"/>
              <a:t>Competition from other location businesses</a:t>
            </a:r>
          </a:p>
          <a:p>
            <a:endParaRPr lang="en-US" sz="800" dirty="0"/>
          </a:p>
          <a:p>
            <a:endParaRPr lang="en-GB" dirty="0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C7DD7B2-3074-0E16-4A4B-0A210C4D0C7E}"/>
              </a:ext>
            </a:extLst>
          </p:cNvPr>
          <p:cNvCxnSpPr/>
          <p:nvPr/>
        </p:nvCxnSpPr>
        <p:spPr>
          <a:xfrm>
            <a:off x="7854043" y="5032823"/>
            <a:ext cx="25472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EDA887C2-C874-EC18-CE66-C9E884F07050}"/>
              </a:ext>
            </a:extLst>
          </p:cNvPr>
          <p:cNvCxnSpPr/>
          <p:nvPr/>
        </p:nvCxnSpPr>
        <p:spPr>
          <a:xfrm>
            <a:off x="7759926" y="5731329"/>
            <a:ext cx="2461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468311CC-4FB8-64DB-0600-9CFEF884D57E}"/>
              </a:ext>
            </a:extLst>
          </p:cNvPr>
          <p:cNvCxnSpPr>
            <a:cxnSpLocks/>
          </p:cNvCxnSpPr>
          <p:nvPr/>
        </p:nvCxnSpPr>
        <p:spPr>
          <a:xfrm>
            <a:off x="4075905" y="4729842"/>
            <a:ext cx="29344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3732E365-84C2-DCEE-A879-F2ACBF1C3A62}"/>
              </a:ext>
            </a:extLst>
          </p:cNvPr>
          <p:cNvCxnSpPr>
            <a:cxnSpLocks/>
          </p:cNvCxnSpPr>
          <p:nvPr/>
        </p:nvCxnSpPr>
        <p:spPr>
          <a:xfrm>
            <a:off x="3604531" y="5421086"/>
            <a:ext cx="30085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DA24F569-389F-64CD-1B9E-3836032853BA}"/>
              </a:ext>
            </a:extLst>
          </p:cNvPr>
          <p:cNvCxnSpPr>
            <a:cxnSpLocks/>
          </p:cNvCxnSpPr>
          <p:nvPr/>
        </p:nvCxnSpPr>
        <p:spPr>
          <a:xfrm>
            <a:off x="712370" y="2786743"/>
            <a:ext cx="28921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E8E2025F-DD33-0768-C52D-648E374E6A33}"/>
              </a:ext>
            </a:extLst>
          </p:cNvPr>
          <p:cNvCxnSpPr>
            <a:cxnSpLocks/>
          </p:cNvCxnSpPr>
          <p:nvPr/>
        </p:nvCxnSpPr>
        <p:spPr>
          <a:xfrm>
            <a:off x="4365171" y="2481942"/>
            <a:ext cx="26887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B82A2EB1-593C-E393-AC1E-4FB31C2CDFB2}"/>
              </a:ext>
            </a:extLst>
          </p:cNvPr>
          <p:cNvCxnSpPr>
            <a:cxnSpLocks/>
          </p:cNvCxnSpPr>
          <p:nvPr/>
        </p:nvCxnSpPr>
        <p:spPr>
          <a:xfrm flipV="1">
            <a:off x="4365171" y="3276599"/>
            <a:ext cx="1937658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: Rounded Corners 74">
            <a:extLst>
              <a:ext uri="{FF2B5EF4-FFF2-40B4-BE49-F238E27FC236}">
                <a16:creationId xmlns:a16="http://schemas.microsoft.com/office/drawing/2014/main" id="{9D1E2F1F-ED79-3A57-1857-09943A71D53B}"/>
              </a:ext>
            </a:extLst>
          </p:cNvPr>
          <p:cNvSpPr/>
          <p:nvPr/>
        </p:nvSpPr>
        <p:spPr>
          <a:xfrm>
            <a:off x="653624" y="5989735"/>
            <a:ext cx="1958466" cy="476473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MOTHER NATURE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286400"/>
            <a:ext cx="3778870" cy="4310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>
                <a:solidFill>
                  <a:srgbClr val="FEFFFF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rot="10800000" flipV="1">
            <a:off x="761998" y="778329"/>
            <a:ext cx="5134436" cy="5868942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>
              <a:lnSpc>
                <a:spcPct val="90000"/>
              </a:lnSpc>
            </a:pPr>
            <a:endParaRPr lang="en-US" sz="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en-US" sz="29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900" b="1" dirty="0">
                <a:solidFill>
                  <a:schemeClr val="tx1"/>
                </a:solidFill>
              </a:rPr>
              <a:t>The context of the problem in Basil’s bakery has been discussed by using the 5W2H method, therefor </a:t>
            </a:r>
            <a:r>
              <a:rPr lang="en-US" sz="2900" b="1" dirty="0" err="1">
                <a:solidFill>
                  <a:schemeClr val="tx1"/>
                </a:solidFill>
              </a:rPr>
              <a:t>analising</a:t>
            </a:r>
            <a:r>
              <a:rPr lang="en-US" sz="2900" b="1" dirty="0">
                <a:solidFill>
                  <a:schemeClr val="tx1"/>
                </a:solidFill>
              </a:rPr>
              <a:t> a great method to focus on the problem that the business has although to solve.</a:t>
            </a:r>
          </a:p>
          <a:p>
            <a:pPr>
              <a:lnSpc>
                <a:spcPct val="90000"/>
              </a:lnSpc>
            </a:pPr>
            <a:endParaRPr lang="en-US" sz="29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900" b="1" dirty="0">
                <a:solidFill>
                  <a:schemeClr val="tx1"/>
                </a:solidFill>
              </a:rPr>
              <a:t> Basil’s Bakery faces several external challenges and these were discussed in PESTLE analysis.</a:t>
            </a:r>
          </a:p>
          <a:p>
            <a:pPr>
              <a:lnSpc>
                <a:spcPct val="90000"/>
              </a:lnSpc>
            </a:pPr>
            <a:endParaRPr lang="en-US" sz="2900" b="1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900" b="1" dirty="0">
                <a:solidFill>
                  <a:schemeClr val="tx1"/>
                </a:solidFill>
              </a:rPr>
              <a:t>Sales remain below pre pandemic levels.</a:t>
            </a:r>
          </a:p>
          <a:p>
            <a:pPr>
              <a:lnSpc>
                <a:spcPct val="90000"/>
              </a:lnSpc>
            </a:pPr>
            <a:r>
              <a:rPr lang="en-US" sz="2900" b="1" dirty="0">
                <a:solidFill>
                  <a:schemeClr val="tx1"/>
                </a:solidFill>
              </a:rPr>
              <a:t>Costumer habits have significantly changed.</a:t>
            </a:r>
          </a:p>
          <a:p>
            <a:pPr>
              <a:lnSpc>
                <a:spcPct val="90000"/>
              </a:lnSpc>
            </a:pPr>
            <a:r>
              <a:rPr lang="en-US" sz="2900" b="1" dirty="0">
                <a:solidFill>
                  <a:schemeClr val="tx1"/>
                </a:solidFill>
              </a:rPr>
              <a:t>Rising costs reduces business profits.</a:t>
            </a:r>
          </a:p>
          <a:p>
            <a:pPr>
              <a:lnSpc>
                <a:spcPct val="90000"/>
              </a:lnSpc>
            </a:pPr>
            <a:r>
              <a:rPr lang="en-US" sz="2900" b="1" dirty="0">
                <a:solidFill>
                  <a:schemeClr val="tx1"/>
                </a:solidFill>
              </a:rPr>
              <a:t>Limited technology affect customers convenience.</a:t>
            </a:r>
          </a:p>
          <a:p>
            <a:pPr>
              <a:lnSpc>
                <a:spcPct val="90000"/>
              </a:lnSpc>
            </a:pPr>
            <a:r>
              <a:rPr lang="en-US" sz="2900" b="1" dirty="0">
                <a:solidFill>
                  <a:schemeClr val="tx1"/>
                </a:solidFill>
              </a:rPr>
              <a:t>Business must adapt to stay competitive.</a:t>
            </a:r>
          </a:p>
          <a:p>
            <a:pPr>
              <a:lnSpc>
                <a:spcPct val="90000"/>
              </a:lnSpc>
            </a:pPr>
            <a:endParaRPr lang="en-US" sz="400" dirty="0">
              <a:solidFill>
                <a:srgbClr val="FEFFFF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A3B0D4-8210-E3F2-550A-7F3FA31BE1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523" b="14227"/>
          <a:stretch>
            <a:fillRect/>
          </a:stretch>
        </p:blipFill>
        <p:spPr>
          <a:xfrm>
            <a:off x="6295566" y="2844095"/>
            <a:ext cx="5640502" cy="317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87" y="141516"/>
            <a:ext cx="3576498" cy="66947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6700" y="1540329"/>
            <a:ext cx="11237912" cy="51761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b="1" dirty="0">
                <a:solidFill>
                  <a:schemeClr val="tx1"/>
                </a:solidFill>
              </a:rPr>
              <a:t>PESTLE Analysis (2024)</a:t>
            </a:r>
            <a:r>
              <a:rPr lang="en-US" sz="1800" b="1" i="1" dirty="0">
                <a:solidFill>
                  <a:schemeClr val="tx1"/>
                </a:solidFill>
              </a:rPr>
              <a:t>Bakary Industry </a:t>
            </a:r>
            <a:r>
              <a:rPr lang="en-US" sz="1800" b="1" dirty="0">
                <a:solidFill>
                  <a:schemeClr val="tx1"/>
                </a:solidFill>
              </a:rPr>
              <a:t>Available at: :http//pestleananalasis.com/pestle-analysis-of-the-</a:t>
            </a:r>
            <a:r>
              <a:rPr lang="en-US" sz="1800" b="1" dirty="0" err="1">
                <a:solidFill>
                  <a:schemeClr val="tx1"/>
                </a:solidFill>
              </a:rPr>
              <a:t>bakary</a:t>
            </a:r>
            <a:r>
              <a:rPr lang="en-US" sz="1800" b="1" dirty="0">
                <a:solidFill>
                  <a:schemeClr val="tx1"/>
                </a:solidFill>
              </a:rPr>
              <a:t>-industry/(Accessed: 6 June 2026)</a:t>
            </a:r>
            <a:r>
              <a:rPr lang="en-GB" sz="1800" b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467886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PESTLE Analysis of the Bakery Industry</a:t>
            </a:r>
            <a:endParaRPr lang="en-US" sz="1800" b="1" dirty="0"/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Kotler, P. and Keller, K.L. (2022) Marketing Management. 16th ed. Harlow: Pearson. </a:t>
            </a:r>
            <a:r>
              <a:rPr lang="en-GB" sz="1800" dirty="0">
                <a:hlinkClick r:id="rId3"/>
              </a:rPr>
              <a:t>Marketing Management</a:t>
            </a:r>
            <a:endParaRPr lang="en-US" sz="1800" b="1" dirty="0"/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 Johnson, G., Scholes, K. and Whittington, R. (2020) Exploring Strategy. 12th ed. Harlow: Pearson.</a:t>
            </a:r>
            <a:r>
              <a:rPr lang="en-GB" sz="1800" dirty="0">
                <a:hlinkClick r:id="rId4"/>
              </a:rPr>
              <a:t> Exploring Strategy</a:t>
            </a:r>
            <a:endParaRPr lang="en-US" sz="1800" b="1" dirty="0"/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 Mind Tools. (2024) SWOT Analysis. Available at: https://www.mindtools.com (Accessed: 6 July 2026).</a:t>
            </a:r>
            <a:r>
              <a:rPr lang="en-GB" sz="18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467886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SWOT Analysis | Mindtools</a:t>
            </a:r>
            <a:endParaRPr lang="en-GB" sz="1800" dirty="0"/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chemeClr val="tx1"/>
                </a:solidFill>
              </a:rPr>
              <a:t>Philp, S., Dolega, L., Singleton, A. and Green, M. (2022) Archetypes of Footfall Context: Quantifying Temporal Variations in Retail Footfall in relation to Micro-Location Characteristics. Available at:  Springer Nature⁠￼ (Accessed: 6 July 2026). </a:t>
            </a:r>
            <a:r>
              <a:rPr lang="en-GB" sz="1800" dirty="0">
                <a:hlinkClick r:id="rId6"/>
              </a:rPr>
              <a:t>Archetypes of Footfall Context: Quantifying Temporal Variations in Retail Footfall in relation to Micro-Location Characteristics | Applied Spatial Analysis and Policy | Springer Nature Link</a:t>
            </a:r>
            <a:endParaRPr lang="en-US" sz="1800" b="1" dirty="0"/>
          </a:p>
          <a:p>
            <a:pPr>
              <a:lnSpc>
                <a:spcPct val="90000"/>
              </a:lnSpc>
            </a:pPr>
            <a:r>
              <a:rPr lang="en-US" sz="1800" b="1" dirty="0" err="1">
                <a:solidFill>
                  <a:schemeClr val="tx1"/>
                </a:solidFill>
              </a:rPr>
              <a:t>Coughlans</a:t>
            </a:r>
            <a:r>
              <a:rPr lang="en-US" sz="1800" b="1" dirty="0">
                <a:solidFill>
                  <a:schemeClr val="tx1"/>
                </a:solidFill>
              </a:rPr>
              <a:t> Bakery. (2020) </a:t>
            </a:r>
            <a:r>
              <a:rPr lang="en-US" sz="1800" b="1" dirty="0" err="1">
                <a:solidFill>
                  <a:schemeClr val="tx1"/>
                </a:solidFill>
              </a:rPr>
              <a:t>Coughlans</a:t>
            </a:r>
            <a:r>
              <a:rPr lang="en-US" sz="1800" b="1" dirty="0">
                <a:solidFill>
                  <a:schemeClr val="tx1"/>
                </a:solidFill>
              </a:rPr>
              <a:t> Bakery at Barwell Business Park. Available at:  Barwell Business Park⁠￼ (Accessed: 6 July 2026). This case shows how an artisan bakery attracts customers through its location and fresh products</a:t>
            </a:r>
            <a:r>
              <a:rPr lang="en-US" sz="1800" b="1" dirty="0"/>
              <a:t>. </a:t>
            </a:r>
            <a:r>
              <a:rPr lang="en-GB" sz="1800" dirty="0" err="1">
                <a:hlinkClick r:id="rId7"/>
              </a:rPr>
              <a:t>Coughlans</a:t>
            </a:r>
            <a:r>
              <a:rPr lang="en-GB" sz="1800" dirty="0">
                <a:hlinkClick r:id="rId7"/>
              </a:rPr>
              <a:t> Bakery | Barwell Business Park</a:t>
            </a:r>
            <a:endParaRPr lang="en-US" sz="1800" b="1" dirty="0"/>
          </a:p>
          <a:p>
            <a:pPr>
              <a:lnSpc>
                <a:spcPct val="90000"/>
              </a:lnSpc>
            </a:pPr>
            <a:endParaRPr lang="en-US" sz="1800" b="1" dirty="0"/>
          </a:p>
          <a:p>
            <a:pPr>
              <a:lnSpc>
                <a:spcPct val="90000"/>
              </a:lnSpc>
            </a:pPr>
            <a:endParaRPr lang="en-US" sz="500" b="1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400C8A9-5E87-EFA3-A15F-0767E82EF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151" r="-2" b="13410"/>
          <a:stretch>
            <a:fillRect/>
          </a:stretch>
        </p:blipFill>
        <p:spPr>
          <a:xfrm>
            <a:off x="3335867" y="0"/>
            <a:ext cx="8856133" cy="6857990"/>
          </a:xfrm>
          <a:prstGeom prst="rect">
            <a:avLst/>
          </a:prstGeom>
        </p:spPr>
      </p:pic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88" r="-1" b="9462"/>
          <a:stretch>
            <a:fillRect/>
          </a:stretch>
        </p:blipFill>
        <p:spPr bwMode="auto">
          <a:xfrm>
            <a:off x="0" y="10"/>
            <a:ext cx="6232071" cy="68579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414" y="5780313"/>
            <a:ext cx="4403272" cy="84364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dirty="0">
                <a:solidFill>
                  <a:srgbClr val="FEFFFF"/>
                </a:solidFill>
              </a:rPr>
              <a:t>				</a:t>
            </a:r>
            <a:r>
              <a:rPr lang="en-US" sz="4400" b="1" dirty="0">
                <a:solidFill>
                  <a:schemeClr val="tx1"/>
                </a:solidFill>
              </a:rPr>
              <a:t>Questions???</a:t>
            </a:r>
            <a:r>
              <a:rPr lang="en-US" sz="4400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11739</TotalTime>
  <Words>880</Words>
  <Application>Microsoft Office PowerPoint</Application>
  <PresentationFormat>Widescreen</PresentationFormat>
  <Paragraphs>96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</vt:lpstr>
      <vt:lpstr>Aptos</vt:lpstr>
      <vt:lpstr>Aptos Display</vt:lpstr>
      <vt:lpstr>Arial</vt:lpstr>
      <vt:lpstr>Office Theme</vt:lpstr>
      <vt:lpstr>MODULE NAME: Problem solving and decision making  MODULE CODE: LCLM4004_LON STUDENT NAME Elidona Alikaj STUDENT ID 2530803 LECTURER Anita Assignment 1: Presentation</vt:lpstr>
      <vt:lpstr>INTRODACTION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Questions???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elidona alikaj</cp:lastModifiedBy>
  <cp:revision>94</cp:revision>
  <dcterms:created xsi:type="dcterms:W3CDTF">2024-10-08T15:58:04Z</dcterms:created>
  <dcterms:modified xsi:type="dcterms:W3CDTF">2026-07-08T14:03:24Z</dcterms:modified>
</cp:coreProperties>
</file>