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57871C-B330-3915-7F30-6DE1565BAFC3}" v="2007" dt="2023-02-20T02:10:57.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gette Hassan (2132309)" userId="S::2132309@student.uwtsd.ac.uk::b4694cba-f673-4d40-b33d-05b05439d0df" providerId="AD" clId="Web-{2557871C-B330-3915-7F30-6DE1565BAFC3}"/>
    <pc:docChg chg="modSld">
      <pc:chgData name="Nagette Hassan (2132309)" userId="S::2132309@student.uwtsd.ac.uk::b4694cba-f673-4d40-b33d-05b05439d0df" providerId="AD" clId="Web-{2557871C-B330-3915-7F30-6DE1565BAFC3}" dt="2023-02-20T02:11:05.330" v="2022"/>
      <pc:docMkLst>
        <pc:docMk/>
      </pc:docMkLst>
      <pc:sldChg chg="addSp modSp">
        <pc:chgData name="Nagette Hassan (2132309)" userId="S::2132309@student.uwtsd.ac.uk::b4694cba-f673-4d40-b33d-05b05439d0df" providerId="AD" clId="Web-{2557871C-B330-3915-7F30-6DE1565BAFC3}" dt="2023-02-19T20:12:03.416" v="772" actId="20577"/>
        <pc:sldMkLst>
          <pc:docMk/>
          <pc:sldMk cId="4112472978" sldId="256"/>
        </pc:sldMkLst>
        <pc:spChg chg="mod">
          <ac:chgData name="Nagette Hassan (2132309)" userId="S::2132309@student.uwtsd.ac.uk::b4694cba-f673-4d40-b33d-05b05439d0df" providerId="AD" clId="Web-{2557871C-B330-3915-7F30-6DE1565BAFC3}" dt="2023-02-19T14:00:56.224" v="8" actId="14100"/>
          <ac:spMkLst>
            <pc:docMk/>
            <pc:sldMk cId="4112472978" sldId="256"/>
            <ac:spMk id="2" creationId="{0B32243D-76B0-C9ED-CFB3-6EA470D668F4}"/>
          </ac:spMkLst>
        </pc:spChg>
        <pc:spChg chg="mod">
          <ac:chgData name="Nagette Hassan (2132309)" userId="S::2132309@student.uwtsd.ac.uk::b4694cba-f673-4d40-b33d-05b05439d0df" providerId="AD" clId="Web-{2557871C-B330-3915-7F30-6DE1565BAFC3}" dt="2023-02-19T14:43:12.910" v="28" actId="14100"/>
          <ac:spMkLst>
            <pc:docMk/>
            <pc:sldMk cId="4112472978" sldId="256"/>
            <ac:spMk id="3" creationId="{2A23EFD7-BB99-30CA-1C64-9A94139154BB}"/>
          </ac:spMkLst>
        </pc:spChg>
        <pc:spChg chg="mod">
          <ac:chgData name="Nagette Hassan (2132309)" userId="S::2132309@student.uwtsd.ac.uk::b4694cba-f673-4d40-b33d-05b05439d0df" providerId="AD" clId="Web-{2557871C-B330-3915-7F30-6DE1565BAFC3}" dt="2023-02-19T20:12:03.416" v="772" actId="20577"/>
          <ac:spMkLst>
            <pc:docMk/>
            <pc:sldMk cId="4112472978" sldId="256"/>
            <ac:spMk id="4" creationId="{CE0C94C7-4708-E540-10B5-B05B04CA4DCC}"/>
          </ac:spMkLst>
        </pc:spChg>
        <pc:picChg chg="add mod">
          <ac:chgData name="Nagette Hassan (2132309)" userId="S::2132309@student.uwtsd.ac.uk::b4694cba-f673-4d40-b33d-05b05439d0df" providerId="AD" clId="Web-{2557871C-B330-3915-7F30-6DE1565BAFC3}" dt="2023-02-19T17:57:21.658" v="127" actId="1076"/>
          <ac:picMkLst>
            <pc:docMk/>
            <pc:sldMk cId="4112472978" sldId="256"/>
            <ac:picMk id="5" creationId="{5BABDDDB-277C-D725-F4A1-F36E756977B7}"/>
          </ac:picMkLst>
        </pc:picChg>
      </pc:sldChg>
      <pc:sldChg chg="addSp modSp mod setBg">
        <pc:chgData name="Nagette Hassan (2132309)" userId="S::2132309@student.uwtsd.ac.uk::b4694cba-f673-4d40-b33d-05b05439d0df" providerId="AD" clId="Web-{2557871C-B330-3915-7F30-6DE1565BAFC3}" dt="2023-02-19T23:25:41.891" v="1204"/>
        <pc:sldMkLst>
          <pc:docMk/>
          <pc:sldMk cId="196830794" sldId="257"/>
        </pc:sldMkLst>
        <pc:spChg chg="mod">
          <ac:chgData name="Nagette Hassan (2132309)" userId="S::2132309@student.uwtsd.ac.uk::b4694cba-f673-4d40-b33d-05b05439d0df" providerId="AD" clId="Web-{2557871C-B330-3915-7F30-6DE1565BAFC3}" dt="2023-02-19T23:25:41.891" v="1204"/>
          <ac:spMkLst>
            <pc:docMk/>
            <pc:sldMk cId="196830794" sldId="257"/>
            <ac:spMk id="2" creationId="{A025828B-AE76-89AB-682E-705F69B92E46}"/>
          </ac:spMkLst>
        </pc:spChg>
        <pc:spChg chg="mod">
          <ac:chgData name="Nagette Hassan (2132309)" userId="S::2132309@student.uwtsd.ac.uk::b4694cba-f673-4d40-b33d-05b05439d0df" providerId="AD" clId="Web-{2557871C-B330-3915-7F30-6DE1565BAFC3}" dt="2023-02-19T23:25:41.891" v="1204"/>
          <ac:spMkLst>
            <pc:docMk/>
            <pc:sldMk cId="196830794" sldId="257"/>
            <ac:spMk id="3" creationId="{08239DDA-F303-1185-1E7B-15CBEF734A9B}"/>
          </ac:spMkLst>
        </pc:spChg>
        <pc:spChg chg="add">
          <ac:chgData name="Nagette Hassan (2132309)" userId="S::2132309@student.uwtsd.ac.uk::b4694cba-f673-4d40-b33d-05b05439d0df" providerId="AD" clId="Web-{2557871C-B330-3915-7F30-6DE1565BAFC3}" dt="2023-02-19T23:25:41.891" v="1204"/>
          <ac:spMkLst>
            <pc:docMk/>
            <pc:sldMk cId="196830794" sldId="257"/>
            <ac:spMk id="8" creationId="{50E53EDA-3B94-4F6B-9E86-D3BB9EBB9616}"/>
          </ac:spMkLst>
        </pc:spChg>
        <pc:cxnChg chg="add">
          <ac:chgData name="Nagette Hassan (2132309)" userId="S::2132309@student.uwtsd.ac.uk::b4694cba-f673-4d40-b33d-05b05439d0df" providerId="AD" clId="Web-{2557871C-B330-3915-7F30-6DE1565BAFC3}" dt="2023-02-19T23:25:41.891" v="1204"/>
          <ac:cxnSpMkLst>
            <pc:docMk/>
            <pc:sldMk cId="196830794" sldId="257"/>
            <ac:cxnSpMk id="10" creationId="{30EFD79F-7790-479B-B7DB-BD0D8C101DDD}"/>
          </ac:cxnSpMkLst>
        </pc:cxnChg>
      </pc:sldChg>
      <pc:sldChg chg="addSp delSp modSp mod setBg">
        <pc:chgData name="Nagette Hassan (2132309)" userId="S::2132309@student.uwtsd.ac.uk::b4694cba-f673-4d40-b33d-05b05439d0df" providerId="AD" clId="Web-{2557871C-B330-3915-7F30-6DE1565BAFC3}" dt="2023-02-19T23:41:28.961" v="1536" actId="20577"/>
        <pc:sldMkLst>
          <pc:docMk/>
          <pc:sldMk cId="1765171265" sldId="258"/>
        </pc:sldMkLst>
        <pc:spChg chg="mod">
          <ac:chgData name="Nagette Hassan (2132309)" userId="S::2132309@student.uwtsd.ac.uk::b4694cba-f673-4d40-b33d-05b05439d0df" providerId="AD" clId="Web-{2557871C-B330-3915-7F30-6DE1565BAFC3}" dt="2023-02-19T23:41:28.961" v="1536" actId="20577"/>
          <ac:spMkLst>
            <pc:docMk/>
            <pc:sldMk cId="1765171265" sldId="258"/>
            <ac:spMk id="2" creationId="{9C73FFD9-D4F4-4A36-25C6-36F9C6F220B0}"/>
          </ac:spMkLst>
        </pc:spChg>
        <pc:spChg chg="mod ord">
          <ac:chgData name="Nagette Hassan (2132309)" userId="S::2132309@student.uwtsd.ac.uk::b4694cba-f673-4d40-b33d-05b05439d0df" providerId="AD" clId="Web-{2557871C-B330-3915-7F30-6DE1565BAFC3}" dt="2023-02-19T23:41:18.680" v="1526" actId="14100"/>
          <ac:spMkLst>
            <pc:docMk/>
            <pc:sldMk cId="1765171265" sldId="258"/>
            <ac:spMk id="3" creationId="{6C2C2DD2-E332-9B03-8886-26115AF16FFA}"/>
          </ac:spMkLst>
        </pc:spChg>
        <pc:spChg chg="add del">
          <ac:chgData name="Nagette Hassan (2132309)" userId="S::2132309@student.uwtsd.ac.uk::b4694cba-f673-4d40-b33d-05b05439d0df" providerId="AD" clId="Web-{2557871C-B330-3915-7F30-6DE1565BAFC3}" dt="2023-02-19T23:31:50.264" v="1280"/>
          <ac:spMkLst>
            <pc:docMk/>
            <pc:sldMk cId="1765171265" sldId="258"/>
            <ac:spMk id="9" creationId="{CBD94887-6A10-4F62-8EE1-B2BCFA1F380F}"/>
          </ac:spMkLst>
        </pc:spChg>
        <pc:spChg chg="add del">
          <ac:chgData name="Nagette Hassan (2132309)" userId="S::2132309@student.uwtsd.ac.uk::b4694cba-f673-4d40-b33d-05b05439d0df" providerId="AD" clId="Web-{2557871C-B330-3915-7F30-6DE1565BAFC3}" dt="2023-02-19T23:31:26.591" v="1273"/>
          <ac:spMkLst>
            <pc:docMk/>
            <pc:sldMk cId="1765171265" sldId="258"/>
            <ac:spMk id="18" creationId="{AC92D117-71D9-4107-98EE-649538F4A5A7}"/>
          </ac:spMkLst>
        </pc:spChg>
        <pc:spChg chg="add del">
          <ac:chgData name="Nagette Hassan (2132309)" userId="S::2132309@student.uwtsd.ac.uk::b4694cba-f673-4d40-b33d-05b05439d0df" providerId="AD" clId="Web-{2557871C-B330-3915-7F30-6DE1565BAFC3}" dt="2023-02-19T23:31:34.389" v="1275"/>
          <ac:spMkLst>
            <pc:docMk/>
            <pc:sldMk cId="1765171265" sldId="258"/>
            <ac:spMk id="20" creationId="{938522C2-0A7C-48B9-B428-63B93AA7CA72}"/>
          </ac:spMkLst>
        </pc:spChg>
        <pc:spChg chg="add del">
          <ac:chgData name="Nagette Hassan (2132309)" userId="S::2132309@student.uwtsd.ac.uk::b4694cba-f673-4d40-b33d-05b05439d0df" providerId="AD" clId="Web-{2557871C-B330-3915-7F30-6DE1565BAFC3}" dt="2023-02-19T23:31:50.186" v="1279"/>
          <ac:spMkLst>
            <pc:docMk/>
            <pc:sldMk cId="1765171265" sldId="258"/>
            <ac:spMk id="26" creationId="{AC92D117-71D9-4107-98EE-649538F4A5A7}"/>
          </ac:spMkLst>
        </pc:spChg>
        <pc:spChg chg="add">
          <ac:chgData name="Nagette Hassan (2132309)" userId="S::2132309@student.uwtsd.ac.uk::b4694cba-f673-4d40-b33d-05b05439d0df" providerId="AD" clId="Web-{2557871C-B330-3915-7F30-6DE1565BAFC3}" dt="2023-02-19T23:32:39.250" v="1283"/>
          <ac:spMkLst>
            <pc:docMk/>
            <pc:sldMk cId="1765171265" sldId="258"/>
            <ac:spMk id="189" creationId="{BF5CC378-DCE9-476E-8848-5E78CEA339E6}"/>
          </ac:spMkLst>
        </pc:spChg>
        <pc:grpChg chg="add del">
          <ac:chgData name="Nagette Hassan (2132309)" userId="S::2132309@student.uwtsd.ac.uk::b4694cba-f673-4d40-b33d-05b05439d0df" providerId="AD" clId="Web-{2557871C-B330-3915-7F30-6DE1565BAFC3}" dt="2023-02-19T23:32:39.250" v="1283"/>
          <ac:grpSpMkLst>
            <pc:docMk/>
            <pc:sldMk cId="1765171265" sldId="258"/>
            <ac:grpSpMk id="97" creationId="{58B25CAD-A790-499A-926B-116E10915ED3}"/>
          </ac:grpSpMkLst>
        </pc:grpChg>
        <pc:grpChg chg="add del">
          <ac:chgData name="Nagette Hassan (2132309)" userId="S::2132309@student.uwtsd.ac.uk::b4694cba-f673-4d40-b33d-05b05439d0df" providerId="AD" clId="Web-{2557871C-B330-3915-7F30-6DE1565BAFC3}" dt="2023-02-19T23:32:39.250" v="1283"/>
          <ac:grpSpMkLst>
            <pc:docMk/>
            <pc:sldMk cId="1765171265" sldId="258"/>
            <ac:grpSpMk id="98" creationId="{811B40AE-63DC-41CA-B0D1-EF99F055F5E6}"/>
          </ac:grpSpMkLst>
        </pc:grpChg>
        <pc:picChg chg="add mod ord">
          <ac:chgData name="Nagette Hassan (2132309)" userId="S::2132309@student.uwtsd.ac.uk::b4694cba-f673-4d40-b33d-05b05439d0df" providerId="AD" clId="Web-{2557871C-B330-3915-7F30-6DE1565BAFC3}" dt="2023-02-19T23:32:39.250" v="1283"/>
          <ac:picMkLst>
            <pc:docMk/>
            <pc:sldMk cId="1765171265" sldId="258"/>
            <ac:picMk id="4" creationId="{153B2C30-4B71-FFBD-7CBD-ADB7CED11140}"/>
          </ac:picMkLst>
        </pc:picChg>
        <pc:picChg chg="add mod ord">
          <ac:chgData name="Nagette Hassan (2132309)" userId="S::2132309@student.uwtsd.ac.uk::b4694cba-f673-4d40-b33d-05b05439d0df" providerId="AD" clId="Web-{2557871C-B330-3915-7F30-6DE1565BAFC3}" dt="2023-02-19T23:32:39.250" v="1283"/>
          <ac:picMkLst>
            <pc:docMk/>
            <pc:sldMk cId="1765171265" sldId="258"/>
            <ac:picMk id="5" creationId="{412299C5-89D8-5E6E-1E40-E459A5A8D07D}"/>
          </ac:picMkLst>
        </pc:picChg>
        <pc:picChg chg="add del">
          <ac:chgData name="Nagette Hassan (2132309)" userId="S::2132309@student.uwtsd.ac.uk::b4694cba-f673-4d40-b33d-05b05439d0df" providerId="AD" clId="Web-{2557871C-B330-3915-7F30-6DE1565BAFC3}" dt="2023-02-19T23:31:50.264" v="1280"/>
          <ac:picMkLst>
            <pc:docMk/>
            <pc:sldMk cId="1765171265" sldId="258"/>
            <ac:picMk id="11" creationId="{A3D512BA-228A-4979-9312-ACD246E1099D}"/>
          </ac:picMkLst>
        </pc:picChg>
        <pc:picChg chg="add del">
          <ac:chgData name="Nagette Hassan (2132309)" userId="S::2132309@student.uwtsd.ac.uk::b4694cba-f673-4d40-b33d-05b05439d0df" providerId="AD" clId="Web-{2557871C-B330-3915-7F30-6DE1565BAFC3}" dt="2023-02-19T23:31:26.591" v="1273"/>
          <ac:picMkLst>
            <pc:docMk/>
            <pc:sldMk cId="1765171265" sldId="258"/>
            <ac:picMk id="16" creationId="{F613C2B2-B304-4E3F-B97F-A6BDADB85B20}"/>
          </ac:picMkLst>
        </pc:picChg>
        <pc:picChg chg="add del">
          <ac:chgData name="Nagette Hassan (2132309)" userId="S::2132309@student.uwtsd.ac.uk::b4694cba-f673-4d40-b33d-05b05439d0df" providerId="AD" clId="Web-{2557871C-B330-3915-7F30-6DE1565BAFC3}" dt="2023-02-19T23:31:50.186" v="1279"/>
          <ac:picMkLst>
            <pc:docMk/>
            <pc:sldMk cId="1765171265" sldId="258"/>
            <ac:picMk id="25" creationId="{F613C2B2-B304-4E3F-B97F-A6BDADB85B20}"/>
          </ac:picMkLst>
        </pc:picChg>
        <pc:cxnChg chg="add del">
          <ac:chgData name="Nagette Hassan (2132309)" userId="S::2132309@student.uwtsd.ac.uk::b4694cba-f673-4d40-b33d-05b05439d0df" providerId="AD" clId="Web-{2557871C-B330-3915-7F30-6DE1565BAFC3}" dt="2023-02-19T23:31:37.061" v="1277"/>
          <ac:cxnSpMkLst>
            <pc:docMk/>
            <pc:sldMk cId="1765171265" sldId="258"/>
            <ac:cxnSpMk id="22" creationId="{40B2C833-6511-4A48-909C-01F37BD74357}"/>
          </ac:cxnSpMkLst>
        </pc:cxnChg>
        <pc:cxnChg chg="add del">
          <ac:chgData name="Nagette Hassan (2132309)" userId="S::2132309@student.uwtsd.ac.uk::b4694cba-f673-4d40-b33d-05b05439d0df" providerId="AD" clId="Web-{2557871C-B330-3915-7F30-6DE1565BAFC3}" dt="2023-02-19T23:31:37.061" v="1277"/>
          <ac:cxnSpMkLst>
            <pc:docMk/>
            <pc:sldMk cId="1765171265" sldId="258"/>
            <ac:cxnSpMk id="23" creationId="{AE1D19B2-F2ED-4169-8CD5-5AEF65264062}"/>
          </ac:cxnSpMkLst>
        </pc:cxnChg>
        <pc:cxnChg chg="add">
          <ac:chgData name="Nagette Hassan (2132309)" userId="S::2132309@student.uwtsd.ac.uk::b4694cba-f673-4d40-b33d-05b05439d0df" providerId="AD" clId="Web-{2557871C-B330-3915-7F30-6DE1565BAFC3}" dt="2023-02-19T23:32:39.250" v="1283"/>
          <ac:cxnSpMkLst>
            <pc:docMk/>
            <pc:sldMk cId="1765171265" sldId="258"/>
            <ac:cxnSpMk id="191" creationId="{3FD1B7E2-1618-4D02-B472-58A89FC9C34E}"/>
          </ac:cxnSpMkLst>
        </pc:cxnChg>
      </pc:sldChg>
      <pc:sldChg chg="addSp delSp modSp mod setBg">
        <pc:chgData name="Nagette Hassan (2132309)" userId="S::2132309@student.uwtsd.ac.uk::b4694cba-f673-4d40-b33d-05b05439d0df" providerId="AD" clId="Web-{2557871C-B330-3915-7F30-6DE1565BAFC3}" dt="2023-02-20T01:23:20.188" v="1847" actId="20577"/>
        <pc:sldMkLst>
          <pc:docMk/>
          <pc:sldMk cId="3084778606" sldId="259"/>
        </pc:sldMkLst>
        <pc:spChg chg="mod ord">
          <ac:chgData name="Nagette Hassan (2132309)" userId="S::2132309@student.uwtsd.ac.uk::b4694cba-f673-4d40-b33d-05b05439d0df" providerId="AD" clId="Web-{2557871C-B330-3915-7F30-6DE1565BAFC3}" dt="2023-02-20T01:07:40.666" v="1558" actId="14100"/>
          <ac:spMkLst>
            <pc:docMk/>
            <pc:sldMk cId="3084778606" sldId="259"/>
            <ac:spMk id="2" creationId="{9857E61F-4D08-6B6B-B13E-FF8659B49564}"/>
          </ac:spMkLst>
        </pc:spChg>
        <pc:spChg chg="del">
          <ac:chgData name="Nagette Hassan (2132309)" userId="S::2132309@student.uwtsd.ac.uk::b4694cba-f673-4d40-b33d-05b05439d0df" providerId="AD" clId="Web-{2557871C-B330-3915-7F30-6DE1565BAFC3}" dt="2023-02-19T22:53:20.633" v="791"/>
          <ac:spMkLst>
            <pc:docMk/>
            <pc:sldMk cId="3084778606" sldId="259"/>
            <ac:spMk id="3" creationId="{2C0FB84B-799B-B1E1-1ABB-31E046CE6BB9}"/>
          </ac:spMkLst>
        </pc:spChg>
        <pc:spChg chg="add mod">
          <ac:chgData name="Nagette Hassan (2132309)" userId="S::2132309@student.uwtsd.ac.uk::b4694cba-f673-4d40-b33d-05b05439d0df" providerId="AD" clId="Web-{2557871C-B330-3915-7F30-6DE1565BAFC3}" dt="2023-02-20T01:23:20.188" v="1847" actId="20577"/>
          <ac:spMkLst>
            <pc:docMk/>
            <pc:sldMk cId="3084778606" sldId="259"/>
            <ac:spMk id="8" creationId="{DCE458D3-8CFC-4035-64FA-632D71BF78B7}"/>
          </ac:spMkLst>
        </pc:spChg>
        <pc:spChg chg="add">
          <ac:chgData name="Nagette Hassan (2132309)" userId="S::2132309@student.uwtsd.ac.uk::b4694cba-f673-4d40-b33d-05b05439d0df" providerId="AD" clId="Web-{2557871C-B330-3915-7F30-6DE1565BAFC3}" dt="2023-02-19T22:54:36.385" v="803"/>
          <ac:spMkLst>
            <pc:docMk/>
            <pc:sldMk cId="3084778606" sldId="259"/>
            <ac:spMk id="13" creationId="{ED10CF64-F588-4794-80E9-12CBA1784939}"/>
          </ac:spMkLst>
        </pc:spChg>
        <pc:picChg chg="add mod ord">
          <ac:chgData name="Nagette Hassan (2132309)" userId="S::2132309@student.uwtsd.ac.uk::b4694cba-f673-4d40-b33d-05b05439d0df" providerId="AD" clId="Web-{2557871C-B330-3915-7F30-6DE1565BAFC3}" dt="2023-02-19T22:54:36.385" v="803"/>
          <ac:picMkLst>
            <pc:docMk/>
            <pc:sldMk cId="3084778606" sldId="259"/>
            <ac:picMk id="4" creationId="{FCC03A74-6E8D-25C9-5BD7-EC2E8FA07A9B}"/>
          </ac:picMkLst>
        </pc:picChg>
        <pc:picChg chg="add">
          <ac:chgData name="Nagette Hassan (2132309)" userId="S::2132309@student.uwtsd.ac.uk::b4694cba-f673-4d40-b33d-05b05439d0df" providerId="AD" clId="Web-{2557871C-B330-3915-7F30-6DE1565BAFC3}" dt="2023-02-19T22:54:36.385" v="803"/>
          <ac:picMkLst>
            <pc:docMk/>
            <pc:sldMk cId="3084778606" sldId="259"/>
            <ac:picMk id="11" creationId="{0C8B7D16-051E-4562-B872-ABF369C457CA}"/>
          </ac:picMkLst>
        </pc:picChg>
      </pc:sldChg>
      <pc:sldChg chg="addSp delSp modSp mod setBg modClrScheme setClrOvrMap chgLayout">
        <pc:chgData name="Nagette Hassan (2132309)" userId="S::2132309@student.uwtsd.ac.uk::b4694cba-f673-4d40-b33d-05b05439d0df" providerId="AD" clId="Web-{2557871C-B330-3915-7F30-6DE1565BAFC3}" dt="2023-02-20T02:11:05.330" v="2022"/>
        <pc:sldMkLst>
          <pc:docMk/>
          <pc:sldMk cId="4216487703" sldId="260"/>
        </pc:sldMkLst>
        <pc:spChg chg="mod ord">
          <ac:chgData name="Nagette Hassan (2132309)" userId="S::2132309@student.uwtsd.ac.uk::b4694cba-f673-4d40-b33d-05b05439d0df" providerId="AD" clId="Web-{2557871C-B330-3915-7F30-6DE1565BAFC3}" dt="2023-02-20T02:11:05.330" v="2022"/>
          <ac:spMkLst>
            <pc:docMk/>
            <pc:sldMk cId="4216487703" sldId="260"/>
            <ac:spMk id="2" creationId="{6096EAE0-9BCD-8D31-2F04-639881CA3E24}"/>
          </ac:spMkLst>
        </pc:spChg>
        <pc:spChg chg="del mod ord">
          <ac:chgData name="Nagette Hassan (2132309)" userId="S::2132309@student.uwtsd.ac.uk::b4694cba-f673-4d40-b33d-05b05439d0df" providerId="AD" clId="Web-{2557871C-B330-3915-7F30-6DE1565BAFC3}" dt="2023-02-20T02:11:05.330" v="2022"/>
          <ac:spMkLst>
            <pc:docMk/>
            <pc:sldMk cId="4216487703" sldId="260"/>
            <ac:spMk id="3" creationId="{0D84BCDA-21F8-0B44-0CD8-693C8C05F8B0}"/>
          </ac:spMkLst>
        </pc:spChg>
        <pc:spChg chg="add del">
          <ac:chgData name="Nagette Hassan (2132309)" userId="S::2132309@student.uwtsd.ac.uk::b4694cba-f673-4d40-b33d-05b05439d0df" providerId="AD" clId="Web-{2557871C-B330-3915-7F30-6DE1565BAFC3}" dt="2023-02-20T02:04:35.551" v="1899"/>
          <ac:spMkLst>
            <pc:docMk/>
            <pc:sldMk cId="4216487703" sldId="260"/>
            <ac:spMk id="10" creationId="{EAAC8963-AF89-4FC1-910B-686E223CD28D}"/>
          </ac:spMkLst>
        </pc:spChg>
        <pc:spChg chg="add del">
          <ac:chgData name="Nagette Hassan (2132309)" userId="S::2132309@student.uwtsd.ac.uk::b4694cba-f673-4d40-b33d-05b05439d0df" providerId="AD" clId="Web-{2557871C-B330-3915-7F30-6DE1565BAFC3}" dt="2023-02-20T02:04:35.551" v="1899"/>
          <ac:spMkLst>
            <pc:docMk/>
            <pc:sldMk cId="4216487703" sldId="260"/>
            <ac:spMk id="14" creationId="{23A4F197-86BE-42C9-A95B-A488B7683C2E}"/>
          </ac:spMkLst>
        </pc:spChg>
        <pc:spChg chg="add del">
          <ac:chgData name="Nagette Hassan (2132309)" userId="S::2132309@student.uwtsd.ac.uk::b4694cba-f673-4d40-b33d-05b05439d0df" providerId="AD" clId="Web-{2557871C-B330-3915-7F30-6DE1565BAFC3}" dt="2023-02-20T02:11:05.330" v="2022"/>
          <ac:spMkLst>
            <pc:docMk/>
            <pc:sldMk cId="4216487703" sldId="260"/>
            <ac:spMk id="17" creationId="{50E53EDA-3B94-4F6B-9E86-D3BB9EBB9616}"/>
          </ac:spMkLst>
        </pc:spChg>
        <pc:spChg chg="add">
          <ac:chgData name="Nagette Hassan (2132309)" userId="S::2132309@student.uwtsd.ac.uk::b4694cba-f673-4d40-b33d-05b05439d0df" providerId="AD" clId="Web-{2557871C-B330-3915-7F30-6DE1565BAFC3}" dt="2023-02-20T02:11:05.330" v="2022"/>
          <ac:spMkLst>
            <pc:docMk/>
            <pc:sldMk cId="4216487703" sldId="260"/>
            <ac:spMk id="26" creationId="{4117F0C1-BCBB-40C7-99D6-F703E7A4B5F3}"/>
          </ac:spMkLst>
        </pc:spChg>
        <pc:spChg chg="add">
          <ac:chgData name="Nagette Hassan (2132309)" userId="S::2132309@student.uwtsd.ac.uk::b4694cba-f673-4d40-b33d-05b05439d0df" providerId="AD" clId="Web-{2557871C-B330-3915-7F30-6DE1565BAFC3}" dt="2023-02-20T02:11:05.330" v="2022"/>
          <ac:spMkLst>
            <pc:docMk/>
            <pc:sldMk cId="4216487703" sldId="260"/>
            <ac:spMk id="28" creationId="{D1A5D8BC-B41A-4E96-91C4-D60F5162257E}"/>
          </ac:spMkLst>
        </pc:spChg>
        <pc:spChg chg="add">
          <ac:chgData name="Nagette Hassan (2132309)" userId="S::2132309@student.uwtsd.ac.uk::b4694cba-f673-4d40-b33d-05b05439d0df" providerId="AD" clId="Web-{2557871C-B330-3915-7F30-6DE1565BAFC3}" dt="2023-02-20T02:11:05.330" v="2022"/>
          <ac:spMkLst>
            <pc:docMk/>
            <pc:sldMk cId="4216487703" sldId="260"/>
            <ac:spMk id="32" creationId="{51287385-D3EA-47A8-A127-6061791ADBB6}"/>
          </ac:spMkLst>
        </pc:spChg>
        <pc:graphicFrameChg chg="add">
          <ac:chgData name="Nagette Hassan (2132309)" userId="S::2132309@student.uwtsd.ac.uk::b4694cba-f673-4d40-b33d-05b05439d0df" providerId="AD" clId="Web-{2557871C-B330-3915-7F30-6DE1565BAFC3}" dt="2023-02-20T02:11:05.330" v="2022"/>
          <ac:graphicFrameMkLst>
            <pc:docMk/>
            <pc:sldMk cId="4216487703" sldId="260"/>
            <ac:graphicFrameMk id="20" creationId="{20124178-FEEA-7B52-402D-919DA6B7B198}"/>
          </ac:graphicFrameMkLst>
        </pc:graphicFrameChg>
        <pc:picChg chg="add del">
          <ac:chgData name="Nagette Hassan (2132309)" userId="S::2132309@student.uwtsd.ac.uk::b4694cba-f673-4d40-b33d-05b05439d0df" providerId="AD" clId="Web-{2557871C-B330-3915-7F30-6DE1565BAFC3}" dt="2023-02-20T02:04:35.551" v="1899"/>
          <ac:picMkLst>
            <pc:docMk/>
            <pc:sldMk cId="4216487703" sldId="260"/>
            <ac:picMk id="8" creationId="{A17F7527-5AC0-479A-B79F-9CF463410490}"/>
          </ac:picMkLst>
        </pc:picChg>
        <pc:picChg chg="add del">
          <ac:chgData name="Nagette Hassan (2132309)" userId="S::2132309@student.uwtsd.ac.uk::b4694cba-f673-4d40-b33d-05b05439d0df" providerId="AD" clId="Web-{2557871C-B330-3915-7F30-6DE1565BAFC3}" dt="2023-02-20T02:04:35.551" v="1899"/>
          <ac:picMkLst>
            <pc:docMk/>
            <pc:sldMk cId="4216487703" sldId="260"/>
            <ac:picMk id="12" creationId="{41BDA784-DB63-4168-8CC9-0DA04775B2DD}"/>
          </ac:picMkLst>
        </pc:picChg>
        <pc:picChg chg="add del">
          <ac:chgData name="Nagette Hassan (2132309)" userId="S::2132309@student.uwtsd.ac.uk::b4694cba-f673-4d40-b33d-05b05439d0df" providerId="AD" clId="Web-{2557871C-B330-3915-7F30-6DE1565BAFC3}" dt="2023-02-20T02:11:05.330" v="2022"/>
          <ac:picMkLst>
            <pc:docMk/>
            <pc:sldMk cId="4216487703" sldId="260"/>
            <ac:picMk id="16" creationId="{A17F7527-5AC0-479A-B79F-9CF463410490}"/>
          </ac:picMkLst>
        </pc:picChg>
        <pc:picChg chg="add">
          <ac:chgData name="Nagette Hassan (2132309)" userId="S::2132309@student.uwtsd.ac.uk::b4694cba-f673-4d40-b33d-05b05439d0df" providerId="AD" clId="Web-{2557871C-B330-3915-7F30-6DE1565BAFC3}" dt="2023-02-20T02:11:05.330" v="2022"/>
          <ac:picMkLst>
            <pc:docMk/>
            <pc:sldMk cId="4216487703" sldId="260"/>
            <ac:picMk id="24" creationId="{42476583-CC33-45CE-B51B-215B5673CD22}"/>
          </ac:picMkLst>
        </pc:picChg>
        <pc:picChg chg="add">
          <ac:chgData name="Nagette Hassan (2132309)" userId="S::2132309@student.uwtsd.ac.uk::b4694cba-f673-4d40-b33d-05b05439d0df" providerId="AD" clId="Web-{2557871C-B330-3915-7F30-6DE1565BAFC3}" dt="2023-02-20T02:11:05.330" v="2022"/>
          <ac:picMkLst>
            <pc:docMk/>
            <pc:sldMk cId="4216487703" sldId="260"/>
            <ac:picMk id="30" creationId="{0D321D5F-FA18-4271-9EAA-0BEA14116BB5}"/>
          </ac:picMkLst>
        </pc:picChg>
        <pc:cxnChg chg="add del">
          <ac:chgData name="Nagette Hassan (2132309)" userId="S::2132309@student.uwtsd.ac.uk::b4694cba-f673-4d40-b33d-05b05439d0df" providerId="AD" clId="Web-{2557871C-B330-3915-7F30-6DE1565BAFC3}" dt="2023-02-20T02:11:05.330" v="2022"/>
          <ac:cxnSpMkLst>
            <pc:docMk/>
            <pc:sldMk cId="4216487703" sldId="260"/>
            <ac:cxnSpMk id="18" creationId="{30EFD79F-7790-479B-B7DB-BD0D8C101DDD}"/>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www.simplypsychology.org/" TargetMode="External"/><Relationship Id="rId2" Type="http://schemas.openxmlformats.org/officeDocument/2006/relationships/hyperlink" Target="https://classroom.synonym.com/" TargetMode="External"/><Relationship Id="rId1" Type="http://schemas.openxmlformats.org/officeDocument/2006/relationships/hyperlink" Target="https://www.structural-learning.com/"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simplypsychology.org/" TargetMode="External"/><Relationship Id="rId2" Type="http://schemas.openxmlformats.org/officeDocument/2006/relationships/hyperlink" Target="https://classroom.synonym.com/" TargetMode="External"/><Relationship Id="rId1" Type="http://schemas.openxmlformats.org/officeDocument/2006/relationships/hyperlink" Target="https://www.structural-learning.com/"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501253-393C-446D-A127-0BA480F53E2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7740896-EA15-4476-9EF9-44B54EFDE2E7}">
      <dgm:prSet/>
      <dgm:spPr/>
      <dgm:t>
        <a:bodyPr/>
        <a:lstStyle/>
        <a:p>
          <a:r>
            <a:rPr lang="en-US">
              <a:hlinkClick xmlns:r="http://schemas.openxmlformats.org/officeDocument/2006/relationships" r:id="rId1"/>
            </a:rPr>
            <a:t>Https://www.structural-learning.com</a:t>
          </a:r>
          <a:r>
            <a:rPr lang="en-US"/>
            <a:t> </a:t>
          </a:r>
        </a:p>
      </dgm:t>
    </dgm:pt>
    <dgm:pt modelId="{A51D56AD-C2D1-4B30-9D7B-14E54A50699A}" type="parTrans" cxnId="{F888B821-A6EC-494F-9412-BAEEACFEE314}">
      <dgm:prSet/>
      <dgm:spPr/>
      <dgm:t>
        <a:bodyPr/>
        <a:lstStyle/>
        <a:p>
          <a:endParaRPr lang="en-US"/>
        </a:p>
      </dgm:t>
    </dgm:pt>
    <dgm:pt modelId="{7CF2231C-3EED-47EF-BAB9-60A9976D388A}" type="sibTrans" cxnId="{F888B821-A6EC-494F-9412-BAEEACFEE314}">
      <dgm:prSet/>
      <dgm:spPr/>
      <dgm:t>
        <a:bodyPr/>
        <a:lstStyle/>
        <a:p>
          <a:endParaRPr lang="en-US"/>
        </a:p>
      </dgm:t>
    </dgm:pt>
    <dgm:pt modelId="{E07CEBD8-EF40-4399-AF9D-C32610337FA4}">
      <dgm:prSet/>
      <dgm:spPr/>
      <dgm:t>
        <a:bodyPr/>
        <a:lstStyle/>
        <a:p>
          <a:r>
            <a:rPr lang="en-US">
              <a:hlinkClick xmlns:r="http://schemas.openxmlformats.org/officeDocument/2006/relationships" r:id="rId2"/>
            </a:rPr>
            <a:t>Https://classroom.synonym.com</a:t>
          </a:r>
          <a:endParaRPr lang="en-US"/>
        </a:p>
      </dgm:t>
    </dgm:pt>
    <dgm:pt modelId="{94834AF4-B082-4329-8254-6129E7FD4EE7}" type="parTrans" cxnId="{D9891A90-61B9-47DE-8EB5-613F57B5CE01}">
      <dgm:prSet/>
      <dgm:spPr/>
      <dgm:t>
        <a:bodyPr/>
        <a:lstStyle/>
        <a:p>
          <a:endParaRPr lang="en-US"/>
        </a:p>
      </dgm:t>
    </dgm:pt>
    <dgm:pt modelId="{9DEE4066-7E86-4C6C-B096-AC87A5410ABE}" type="sibTrans" cxnId="{D9891A90-61B9-47DE-8EB5-613F57B5CE01}">
      <dgm:prSet/>
      <dgm:spPr/>
      <dgm:t>
        <a:bodyPr/>
        <a:lstStyle/>
        <a:p>
          <a:endParaRPr lang="en-US"/>
        </a:p>
      </dgm:t>
    </dgm:pt>
    <dgm:pt modelId="{6F6B34FA-17BA-414C-9499-68A978C4A695}">
      <dgm:prSet/>
      <dgm:spPr/>
      <dgm:t>
        <a:bodyPr/>
        <a:lstStyle/>
        <a:p>
          <a:r>
            <a:rPr lang="en-US">
              <a:hlinkClick xmlns:r="http://schemas.openxmlformats.org/officeDocument/2006/relationships" r:id="rId3"/>
            </a:rPr>
            <a:t>https://www.simplypsychology.org</a:t>
          </a:r>
          <a:endParaRPr lang="en-US"/>
        </a:p>
      </dgm:t>
    </dgm:pt>
    <dgm:pt modelId="{4A7FA75E-C870-4460-9E2F-DBB2DFBC756A}" type="parTrans" cxnId="{CD9E59E8-0358-47A5-A2DE-327AB7FB562A}">
      <dgm:prSet/>
      <dgm:spPr/>
      <dgm:t>
        <a:bodyPr/>
        <a:lstStyle/>
        <a:p>
          <a:endParaRPr lang="en-US"/>
        </a:p>
      </dgm:t>
    </dgm:pt>
    <dgm:pt modelId="{0C2B420F-9ED3-4E6B-9A50-5C521CE96CB0}" type="sibTrans" cxnId="{CD9E59E8-0358-47A5-A2DE-327AB7FB562A}">
      <dgm:prSet/>
      <dgm:spPr/>
      <dgm:t>
        <a:bodyPr/>
        <a:lstStyle/>
        <a:p>
          <a:endParaRPr lang="en-US"/>
        </a:p>
      </dgm:t>
    </dgm:pt>
    <dgm:pt modelId="{8920F709-6801-4851-B560-8F85CCD9FFEA}">
      <dgm:prSet/>
      <dgm:spPr/>
      <dgm:t>
        <a:bodyPr/>
        <a:lstStyle/>
        <a:p>
          <a:r>
            <a:rPr lang="en-US"/>
            <a:t>Google images </a:t>
          </a:r>
        </a:p>
      </dgm:t>
    </dgm:pt>
    <dgm:pt modelId="{10EC2E14-7989-4FB7-A5BC-6F50CE8804F2}" type="parTrans" cxnId="{C4E170FC-95D8-4E9B-AF25-F126A79E6E5A}">
      <dgm:prSet/>
      <dgm:spPr/>
      <dgm:t>
        <a:bodyPr/>
        <a:lstStyle/>
        <a:p>
          <a:endParaRPr lang="en-US"/>
        </a:p>
      </dgm:t>
    </dgm:pt>
    <dgm:pt modelId="{B0BC4E18-0D27-4FDE-B6A1-FD1DE8B24210}" type="sibTrans" cxnId="{C4E170FC-95D8-4E9B-AF25-F126A79E6E5A}">
      <dgm:prSet/>
      <dgm:spPr/>
      <dgm:t>
        <a:bodyPr/>
        <a:lstStyle/>
        <a:p>
          <a:endParaRPr lang="en-US"/>
        </a:p>
      </dgm:t>
    </dgm:pt>
    <dgm:pt modelId="{30971761-AC6C-4480-B63A-5E9771B95A8F}" type="pres">
      <dgm:prSet presAssocID="{4C501253-393C-446D-A127-0BA480F53E28}" presName="vert0" presStyleCnt="0">
        <dgm:presLayoutVars>
          <dgm:dir/>
          <dgm:animOne val="branch"/>
          <dgm:animLvl val="lvl"/>
        </dgm:presLayoutVars>
      </dgm:prSet>
      <dgm:spPr/>
    </dgm:pt>
    <dgm:pt modelId="{E2B70335-9C77-41F8-9366-0EAA86273B58}" type="pres">
      <dgm:prSet presAssocID="{07740896-EA15-4476-9EF9-44B54EFDE2E7}" presName="thickLine" presStyleLbl="alignNode1" presStyleIdx="0" presStyleCnt="4"/>
      <dgm:spPr/>
    </dgm:pt>
    <dgm:pt modelId="{EC09CD24-E155-41BC-8762-FF6BC137DFE0}" type="pres">
      <dgm:prSet presAssocID="{07740896-EA15-4476-9EF9-44B54EFDE2E7}" presName="horz1" presStyleCnt="0"/>
      <dgm:spPr/>
    </dgm:pt>
    <dgm:pt modelId="{01CFCB3D-D17D-4FA3-A2E7-7464194AE27B}" type="pres">
      <dgm:prSet presAssocID="{07740896-EA15-4476-9EF9-44B54EFDE2E7}" presName="tx1" presStyleLbl="revTx" presStyleIdx="0" presStyleCnt="4"/>
      <dgm:spPr/>
    </dgm:pt>
    <dgm:pt modelId="{6682D4C6-569F-4507-B22E-DF3CA6437949}" type="pres">
      <dgm:prSet presAssocID="{07740896-EA15-4476-9EF9-44B54EFDE2E7}" presName="vert1" presStyleCnt="0"/>
      <dgm:spPr/>
    </dgm:pt>
    <dgm:pt modelId="{0131ED19-E0BF-40F1-87F4-D944489DC5BE}" type="pres">
      <dgm:prSet presAssocID="{E07CEBD8-EF40-4399-AF9D-C32610337FA4}" presName="thickLine" presStyleLbl="alignNode1" presStyleIdx="1" presStyleCnt="4"/>
      <dgm:spPr/>
    </dgm:pt>
    <dgm:pt modelId="{F8D515E3-99AA-47A9-8D94-FCF1BA8C3E6B}" type="pres">
      <dgm:prSet presAssocID="{E07CEBD8-EF40-4399-AF9D-C32610337FA4}" presName="horz1" presStyleCnt="0"/>
      <dgm:spPr/>
    </dgm:pt>
    <dgm:pt modelId="{84DDA29B-C99D-4766-BD8B-C41D6A7BF8A4}" type="pres">
      <dgm:prSet presAssocID="{E07CEBD8-EF40-4399-AF9D-C32610337FA4}" presName="tx1" presStyleLbl="revTx" presStyleIdx="1" presStyleCnt="4"/>
      <dgm:spPr/>
    </dgm:pt>
    <dgm:pt modelId="{CC046AA8-3EF8-4C7C-9A40-DD2EE35CFDC0}" type="pres">
      <dgm:prSet presAssocID="{E07CEBD8-EF40-4399-AF9D-C32610337FA4}" presName="vert1" presStyleCnt="0"/>
      <dgm:spPr/>
    </dgm:pt>
    <dgm:pt modelId="{193F1D0B-50CE-42A9-B10E-9F7A7F05E664}" type="pres">
      <dgm:prSet presAssocID="{6F6B34FA-17BA-414C-9499-68A978C4A695}" presName="thickLine" presStyleLbl="alignNode1" presStyleIdx="2" presStyleCnt="4"/>
      <dgm:spPr/>
    </dgm:pt>
    <dgm:pt modelId="{9434CB8E-9F77-4F4C-ADC2-014FE9EA97AE}" type="pres">
      <dgm:prSet presAssocID="{6F6B34FA-17BA-414C-9499-68A978C4A695}" presName="horz1" presStyleCnt="0"/>
      <dgm:spPr/>
    </dgm:pt>
    <dgm:pt modelId="{8AE7F4F4-CB30-4A98-9EB8-4AE9497F6AEB}" type="pres">
      <dgm:prSet presAssocID="{6F6B34FA-17BA-414C-9499-68A978C4A695}" presName="tx1" presStyleLbl="revTx" presStyleIdx="2" presStyleCnt="4"/>
      <dgm:spPr/>
    </dgm:pt>
    <dgm:pt modelId="{99DB452F-3768-4918-82DF-C955D254CD99}" type="pres">
      <dgm:prSet presAssocID="{6F6B34FA-17BA-414C-9499-68A978C4A695}" presName="vert1" presStyleCnt="0"/>
      <dgm:spPr/>
    </dgm:pt>
    <dgm:pt modelId="{E5EFA6AF-BE96-4915-A206-5C2F1F9D828E}" type="pres">
      <dgm:prSet presAssocID="{8920F709-6801-4851-B560-8F85CCD9FFEA}" presName="thickLine" presStyleLbl="alignNode1" presStyleIdx="3" presStyleCnt="4"/>
      <dgm:spPr/>
    </dgm:pt>
    <dgm:pt modelId="{7BAD7F11-937F-4CB6-AF36-2A25B5F44DDC}" type="pres">
      <dgm:prSet presAssocID="{8920F709-6801-4851-B560-8F85CCD9FFEA}" presName="horz1" presStyleCnt="0"/>
      <dgm:spPr/>
    </dgm:pt>
    <dgm:pt modelId="{79D734FB-A1CA-4457-9166-31A979F167DC}" type="pres">
      <dgm:prSet presAssocID="{8920F709-6801-4851-B560-8F85CCD9FFEA}" presName="tx1" presStyleLbl="revTx" presStyleIdx="3" presStyleCnt="4"/>
      <dgm:spPr/>
    </dgm:pt>
    <dgm:pt modelId="{FE830974-4F3F-441E-B26E-F8B1F264F13E}" type="pres">
      <dgm:prSet presAssocID="{8920F709-6801-4851-B560-8F85CCD9FFEA}" presName="vert1" presStyleCnt="0"/>
      <dgm:spPr/>
    </dgm:pt>
  </dgm:ptLst>
  <dgm:cxnLst>
    <dgm:cxn modelId="{F888B821-A6EC-494F-9412-BAEEACFEE314}" srcId="{4C501253-393C-446D-A127-0BA480F53E28}" destId="{07740896-EA15-4476-9EF9-44B54EFDE2E7}" srcOrd="0" destOrd="0" parTransId="{A51D56AD-C2D1-4B30-9D7B-14E54A50699A}" sibTransId="{7CF2231C-3EED-47EF-BAB9-60A9976D388A}"/>
    <dgm:cxn modelId="{9258DA78-A446-4F45-A3EB-8F6C1F5A4496}" type="presOf" srcId="{4C501253-393C-446D-A127-0BA480F53E28}" destId="{30971761-AC6C-4480-B63A-5E9771B95A8F}" srcOrd="0" destOrd="0" presId="urn:microsoft.com/office/officeart/2008/layout/LinedList"/>
    <dgm:cxn modelId="{4834EF8A-5F23-494F-B521-2198E10DB2ED}" type="presOf" srcId="{07740896-EA15-4476-9EF9-44B54EFDE2E7}" destId="{01CFCB3D-D17D-4FA3-A2E7-7464194AE27B}" srcOrd="0" destOrd="0" presId="urn:microsoft.com/office/officeart/2008/layout/LinedList"/>
    <dgm:cxn modelId="{D9891A90-61B9-47DE-8EB5-613F57B5CE01}" srcId="{4C501253-393C-446D-A127-0BA480F53E28}" destId="{E07CEBD8-EF40-4399-AF9D-C32610337FA4}" srcOrd="1" destOrd="0" parTransId="{94834AF4-B082-4329-8254-6129E7FD4EE7}" sibTransId="{9DEE4066-7E86-4C6C-B096-AC87A5410ABE}"/>
    <dgm:cxn modelId="{521F1C93-8DBF-4069-B269-ACA84086349A}" type="presOf" srcId="{8920F709-6801-4851-B560-8F85CCD9FFEA}" destId="{79D734FB-A1CA-4457-9166-31A979F167DC}" srcOrd="0" destOrd="0" presId="urn:microsoft.com/office/officeart/2008/layout/LinedList"/>
    <dgm:cxn modelId="{CD9E59E8-0358-47A5-A2DE-327AB7FB562A}" srcId="{4C501253-393C-446D-A127-0BA480F53E28}" destId="{6F6B34FA-17BA-414C-9499-68A978C4A695}" srcOrd="2" destOrd="0" parTransId="{4A7FA75E-C870-4460-9E2F-DBB2DFBC756A}" sibTransId="{0C2B420F-9ED3-4E6B-9A50-5C521CE96CB0}"/>
    <dgm:cxn modelId="{07D42EEA-1788-42EB-A61F-591C759AFF0B}" type="presOf" srcId="{6F6B34FA-17BA-414C-9499-68A978C4A695}" destId="{8AE7F4F4-CB30-4A98-9EB8-4AE9497F6AEB}" srcOrd="0" destOrd="0" presId="urn:microsoft.com/office/officeart/2008/layout/LinedList"/>
    <dgm:cxn modelId="{2CACD4F1-5FC2-4396-9421-8FAFA8ECB360}" type="presOf" srcId="{E07CEBD8-EF40-4399-AF9D-C32610337FA4}" destId="{84DDA29B-C99D-4766-BD8B-C41D6A7BF8A4}" srcOrd="0" destOrd="0" presId="urn:microsoft.com/office/officeart/2008/layout/LinedList"/>
    <dgm:cxn modelId="{C4E170FC-95D8-4E9B-AF25-F126A79E6E5A}" srcId="{4C501253-393C-446D-A127-0BA480F53E28}" destId="{8920F709-6801-4851-B560-8F85CCD9FFEA}" srcOrd="3" destOrd="0" parTransId="{10EC2E14-7989-4FB7-A5BC-6F50CE8804F2}" sibTransId="{B0BC4E18-0D27-4FDE-B6A1-FD1DE8B24210}"/>
    <dgm:cxn modelId="{166001B8-9452-48A7-9967-D01ACA744892}" type="presParOf" srcId="{30971761-AC6C-4480-B63A-5E9771B95A8F}" destId="{E2B70335-9C77-41F8-9366-0EAA86273B58}" srcOrd="0" destOrd="0" presId="urn:microsoft.com/office/officeart/2008/layout/LinedList"/>
    <dgm:cxn modelId="{E1C05408-A50A-4071-881A-5649BF0980C8}" type="presParOf" srcId="{30971761-AC6C-4480-B63A-5E9771B95A8F}" destId="{EC09CD24-E155-41BC-8762-FF6BC137DFE0}" srcOrd="1" destOrd="0" presId="urn:microsoft.com/office/officeart/2008/layout/LinedList"/>
    <dgm:cxn modelId="{C827A8E7-040E-43E0-B8E8-A809183FE2EA}" type="presParOf" srcId="{EC09CD24-E155-41BC-8762-FF6BC137DFE0}" destId="{01CFCB3D-D17D-4FA3-A2E7-7464194AE27B}" srcOrd="0" destOrd="0" presId="urn:microsoft.com/office/officeart/2008/layout/LinedList"/>
    <dgm:cxn modelId="{C109E290-303B-4298-B1E9-BC8684E40A8A}" type="presParOf" srcId="{EC09CD24-E155-41BC-8762-FF6BC137DFE0}" destId="{6682D4C6-569F-4507-B22E-DF3CA6437949}" srcOrd="1" destOrd="0" presId="urn:microsoft.com/office/officeart/2008/layout/LinedList"/>
    <dgm:cxn modelId="{1ACB4DFF-B888-44B2-8B88-E17F6C519CF1}" type="presParOf" srcId="{30971761-AC6C-4480-B63A-5E9771B95A8F}" destId="{0131ED19-E0BF-40F1-87F4-D944489DC5BE}" srcOrd="2" destOrd="0" presId="urn:microsoft.com/office/officeart/2008/layout/LinedList"/>
    <dgm:cxn modelId="{57432C6F-24CB-4222-83CF-7CEA415F3A6F}" type="presParOf" srcId="{30971761-AC6C-4480-B63A-5E9771B95A8F}" destId="{F8D515E3-99AA-47A9-8D94-FCF1BA8C3E6B}" srcOrd="3" destOrd="0" presId="urn:microsoft.com/office/officeart/2008/layout/LinedList"/>
    <dgm:cxn modelId="{DEC607D1-8D66-4F61-9AE5-889772C1ADEF}" type="presParOf" srcId="{F8D515E3-99AA-47A9-8D94-FCF1BA8C3E6B}" destId="{84DDA29B-C99D-4766-BD8B-C41D6A7BF8A4}" srcOrd="0" destOrd="0" presId="urn:microsoft.com/office/officeart/2008/layout/LinedList"/>
    <dgm:cxn modelId="{9564AA8E-EB51-4CAD-AE4E-96E6A15F6DAD}" type="presParOf" srcId="{F8D515E3-99AA-47A9-8D94-FCF1BA8C3E6B}" destId="{CC046AA8-3EF8-4C7C-9A40-DD2EE35CFDC0}" srcOrd="1" destOrd="0" presId="urn:microsoft.com/office/officeart/2008/layout/LinedList"/>
    <dgm:cxn modelId="{7D97343B-D8F8-494B-BFF0-164B86EAAB10}" type="presParOf" srcId="{30971761-AC6C-4480-B63A-5E9771B95A8F}" destId="{193F1D0B-50CE-42A9-B10E-9F7A7F05E664}" srcOrd="4" destOrd="0" presId="urn:microsoft.com/office/officeart/2008/layout/LinedList"/>
    <dgm:cxn modelId="{7B142105-AF88-4175-972A-2ABF33124AC8}" type="presParOf" srcId="{30971761-AC6C-4480-B63A-5E9771B95A8F}" destId="{9434CB8E-9F77-4F4C-ADC2-014FE9EA97AE}" srcOrd="5" destOrd="0" presId="urn:microsoft.com/office/officeart/2008/layout/LinedList"/>
    <dgm:cxn modelId="{A54E454F-232A-4CCD-AED0-BC74743AB12D}" type="presParOf" srcId="{9434CB8E-9F77-4F4C-ADC2-014FE9EA97AE}" destId="{8AE7F4F4-CB30-4A98-9EB8-4AE9497F6AEB}" srcOrd="0" destOrd="0" presId="urn:microsoft.com/office/officeart/2008/layout/LinedList"/>
    <dgm:cxn modelId="{C085410F-50E2-4FE7-BBF9-B7D6D24A5BFF}" type="presParOf" srcId="{9434CB8E-9F77-4F4C-ADC2-014FE9EA97AE}" destId="{99DB452F-3768-4918-82DF-C955D254CD99}" srcOrd="1" destOrd="0" presId="urn:microsoft.com/office/officeart/2008/layout/LinedList"/>
    <dgm:cxn modelId="{65274023-AAD6-457B-B8F1-5D8B4486E227}" type="presParOf" srcId="{30971761-AC6C-4480-B63A-5E9771B95A8F}" destId="{E5EFA6AF-BE96-4915-A206-5C2F1F9D828E}" srcOrd="6" destOrd="0" presId="urn:microsoft.com/office/officeart/2008/layout/LinedList"/>
    <dgm:cxn modelId="{C52E9716-FA78-4482-9105-56DAFA6A49BE}" type="presParOf" srcId="{30971761-AC6C-4480-B63A-5E9771B95A8F}" destId="{7BAD7F11-937F-4CB6-AF36-2A25B5F44DDC}" srcOrd="7" destOrd="0" presId="urn:microsoft.com/office/officeart/2008/layout/LinedList"/>
    <dgm:cxn modelId="{2E68FED8-EDCB-48E7-B6B6-B8FBF58BFBB5}" type="presParOf" srcId="{7BAD7F11-937F-4CB6-AF36-2A25B5F44DDC}" destId="{79D734FB-A1CA-4457-9166-31A979F167DC}" srcOrd="0" destOrd="0" presId="urn:microsoft.com/office/officeart/2008/layout/LinedList"/>
    <dgm:cxn modelId="{FBDBC9BA-23C8-4E34-970E-B2D5CDC0B37D}" type="presParOf" srcId="{7BAD7F11-937F-4CB6-AF36-2A25B5F44DDC}" destId="{FE830974-4F3F-441E-B26E-F8B1F264F13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70335-9C77-41F8-9366-0EAA86273B58}">
      <dsp:nvSpPr>
        <dsp:cNvPr id="0" name=""/>
        <dsp:cNvSpPr/>
      </dsp:nvSpPr>
      <dsp:spPr>
        <a:xfrm>
          <a:off x="0" y="0"/>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CFCB3D-D17D-4FA3-A2E7-7464194AE27B}">
      <dsp:nvSpPr>
        <dsp:cNvPr id="0" name=""/>
        <dsp:cNvSpPr/>
      </dsp:nvSpPr>
      <dsp:spPr>
        <a:xfrm>
          <a:off x="0" y="0"/>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hlinkClick xmlns:r="http://schemas.openxmlformats.org/officeDocument/2006/relationships" r:id="rId1"/>
            </a:rPr>
            <a:t>Https://www.structural-learning.com</a:t>
          </a:r>
          <a:r>
            <a:rPr lang="en-US" sz="3000" kern="1200"/>
            <a:t> </a:t>
          </a:r>
        </a:p>
      </dsp:txBody>
      <dsp:txXfrm>
        <a:off x="0" y="0"/>
        <a:ext cx="5741533" cy="1292745"/>
      </dsp:txXfrm>
    </dsp:sp>
    <dsp:sp modelId="{0131ED19-E0BF-40F1-87F4-D944489DC5BE}">
      <dsp:nvSpPr>
        <dsp:cNvPr id="0" name=""/>
        <dsp:cNvSpPr/>
      </dsp:nvSpPr>
      <dsp:spPr>
        <a:xfrm>
          <a:off x="0" y="1292745"/>
          <a:ext cx="5741533" cy="0"/>
        </a:xfrm>
        <a:prstGeom prst="line">
          <a:avLst/>
        </a:prstGeom>
        <a:solidFill>
          <a:schemeClr val="accent2">
            <a:hueOff val="-1036716"/>
            <a:satOff val="-5484"/>
            <a:lumOff val="-2091"/>
            <a:alphaOff val="0"/>
          </a:schemeClr>
        </a:solidFill>
        <a:ln w="19050" cap="rnd" cmpd="sng" algn="ctr">
          <a:solidFill>
            <a:schemeClr val="accent2">
              <a:hueOff val="-1036716"/>
              <a:satOff val="-5484"/>
              <a:lumOff val="-2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DA29B-C99D-4766-BD8B-C41D6A7BF8A4}">
      <dsp:nvSpPr>
        <dsp:cNvPr id="0" name=""/>
        <dsp:cNvSpPr/>
      </dsp:nvSpPr>
      <dsp:spPr>
        <a:xfrm>
          <a:off x="0" y="1292745"/>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hlinkClick xmlns:r="http://schemas.openxmlformats.org/officeDocument/2006/relationships" r:id="rId2"/>
            </a:rPr>
            <a:t>Https://classroom.synonym.com</a:t>
          </a:r>
          <a:endParaRPr lang="en-US" sz="3000" kern="1200"/>
        </a:p>
      </dsp:txBody>
      <dsp:txXfrm>
        <a:off x="0" y="1292745"/>
        <a:ext cx="5741533" cy="1292745"/>
      </dsp:txXfrm>
    </dsp:sp>
    <dsp:sp modelId="{193F1D0B-50CE-42A9-B10E-9F7A7F05E664}">
      <dsp:nvSpPr>
        <dsp:cNvPr id="0" name=""/>
        <dsp:cNvSpPr/>
      </dsp:nvSpPr>
      <dsp:spPr>
        <a:xfrm>
          <a:off x="0" y="2585491"/>
          <a:ext cx="5741533" cy="0"/>
        </a:xfrm>
        <a:prstGeom prst="line">
          <a:avLst/>
        </a:prstGeom>
        <a:solidFill>
          <a:schemeClr val="accent2">
            <a:hueOff val="-2073432"/>
            <a:satOff val="-10969"/>
            <a:lumOff val="-4183"/>
            <a:alphaOff val="0"/>
          </a:schemeClr>
        </a:solidFill>
        <a:ln w="19050" cap="rnd" cmpd="sng" algn="ctr">
          <a:solidFill>
            <a:schemeClr val="accent2">
              <a:hueOff val="-2073432"/>
              <a:satOff val="-10969"/>
              <a:lumOff val="-4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7F4F4-CB30-4A98-9EB8-4AE9497F6AEB}">
      <dsp:nvSpPr>
        <dsp:cNvPr id="0" name=""/>
        <dsp:cNvSpPr/>
      </dsp:nvSpPr>
      <dsp:spPr>
        <a:xfrm>
          <a:off x="0" y="2585491"/>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hlinkClick xmlns:r="http://schemas.openxmlformats.org/officeDocument/2006/relationships" r:id="rId3"/>
            </a:rPr>
            <a:t>https://www.simplypsychology.org</a:t>
          </a:r>
          <a:endParaRPr lang="en-US" sz="3000" kern="1200"/>
        </a:p>
      </dsp:txBody>
      <dsp:txXfrm>
        <a:off x="0" y="2585491"/>
        <a:ext cx="5741533" cy="1292745"/>
      </dsp:txXfrm>
    </dsp:sp>
    <dsp:sp modelId="{E5EFA6AF-BE96-4915-A206-5C2F1F9D828E}">
      <dsp:nvSpPr>
        <dsp:cNvPr id="0" name=""/>
        <dsp:cNvSpPr/>
      </dsp:nvSpPr>
      <dsp:spPr>
        <a:xfrm>
          <a:off x="0" y="3878237"/>
          <a:ext cx="5741533" cy="0"/>
        </a:xfrm>
        <a:prstGeom prst="line">
          <a:avLst/>
        </a:prstGeom>
        <a:solidFill>
          <a:schemeClr val="accent2">
            <a:hueOff val="-3110148"/>
            <a:satOff val="-16453"/>
            <a:lumOff val="-6274"/>
            <a:alphaOff val="0"/>
          </a:schemeClr>
        </a:solidFill>
        <a:ln w="19050" cap="rnd" cmpd="sng" algn="ctr">
          <a:solidFill>
            <a:schemeClr val="accent2">
              <a:hueOff val="-3110148"/>
              <a:satOff val="-16453"/>
              <a:lumOff val="-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D734FB-A1CA-4457-9166-31A979F167DC}">
      <dsp:nvSpPr>
        <dsp:cNvPr id="0" name=""/>
        <dsp:cNvSpPr/>
      </dsp:nvSpPr>
      <dsp:spPr>
        <a:xfrm>
          <a:off x="0" y="3878237"/>
          <a:ext cx="5741533" cy="129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Google images </a:t>
          </a:r>
        </a:p>
      </dsp:txBody>
      <dsp:txXfrm>
        <a:off x="0" y="3878237"/>
        <a:ext cx="5741533" cy="129274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2/19/2023</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2243D-76B0-C9ED-CFB3-6EA470D668F4}"/>
              </a:ext>
            </a:extLst>
          </p:cNvPr>
          <p:cNvSpPr>
            <a:spLocks noGrp="1"/>
          </p:cNvSpPr>
          <p:nvPr>
            <p:ph type="title"/>
          </p:nvPr>
        </p:nvSpPr>
        <p:spPr>
          <a:xfrm>
            <a:off x="1080190" y="472832"/>
            <a:ext cx="9550399" cy="3085122"/>
          </a:xfrm>
        </p:spPr>
        <p:txBody>
          <a:bodyPr/>
          <a:lstStyle/>
          <a:p>
            <a:endParaRPr lang="en-US"/>
          </a:p>
        </p:txBody>
      </p:sp>
      <p:sp>
        <p:nvSpPr>
          <p:cNvPr id="4" name="Text Placeholder 3">
            <a:extLst>
              <a:ext uri="{FF2B5EF4-FFF2-40B4-BE49-F238E27FC236}">
                <a16:creationId xmlns:a16="http://schemas.microsoft.com/office/drawing/2014/main" id="{CE0C94C7-4708-E540-10B5-B05B04CA4DCC}"/>
              </a:ext>
            </a:extLst>
          </p:cNvPr>
          <p:cNvSpPr>
            <a:spLocks noGrp="1"/>
          </p:cNvSpPr>
          <p:nvPr>
            <p:ph type="body" sz="quarter" idx="13"/>
          </p:nvPr>
        </p:nvSpPr>
        <p:spPr>
          <a:xfrm>
            <a:off x="685800" y="3886200"/>
            <a:ext cx="10135436" cy="2559538"/>
          </a:xfrm>
        </p:spPr>
        <p:txBody>
          <a:bodyPr>
            <a:normAutofit fontScale="92500" lnSpcReduction="10000"/>
          </a:bodyPr>
          <a:lstStyle/>
          <a:p>
            <a:r>
              <a:rPr lang="en-US" dirty="0">
                <a:cs typeface="Calibri"/>
              </a:rPr>
              <a:t>Name: </a:t>
            </a:r>
            <a:r>
              <a:rPr lang="en-US" dirty="0" err="1">
                <a:cs typeface="Calibri"/>
              </a:rPr>
              <a:t>Nagette</a:t>
            </a:r>
            <a:r>
              <a:rPr lang="en-US" dirty="0">
                <a:cs typeface="Calibri"/>
              </a:rPr>
              <a:t> Hassan</a:t>
            </a:r>
          </a:p>
          <a:p>
            <a:r>
              <a:rPr lang="en-US" dirty="0">
                <a:cs typeface="Calibri"/>
              </a:rPr>
              <a:t>Student number: 2132309</a:t>
            </a:r>
          </a:p>
          <a:p>
            <a:r>
              <a:rPr lang="en-US" dirty="0">
                <a:cs typeface="Calibri"/>
              </a:rPr>
              <a:t>Module: Psychology in Health &amp; Social </a:t>
            </a:r>
            <a:r>
              <a:rPr lang="en-US">
                <a:cs typeface="Calibri"/>
              </a:rPr>
              <a:t>Care</a:t>
            </a:r>
          </a:p>
          <a:p>
            <a:r>
              <a:rPr lang="en-US" dirty="0">
                <a:cs typeface="Calibri"/>
              </a:rPr>
              <a:t>Module Code: LCHS4006</a:t>
            </a:r>
          </a:p>
          <a:p>
            <a:r>
              <a:rPr lang="en-US" dirty="0">
                <a:cs typeface="Calibri"/>
              </a:rPr>
              <a:t>Tutor : Dr </a:t>
            </a:r>
            <a:r>
              <a:rPr lang="en-US">
                <a:cs typeface="Calibri"/>
              </a:rPr>
              <a:t>Kennedy</a:t>
            </a:r>
            <a:r>
              <a:rPr lang="en-US" dirty="0">
                <a:cs typeface="Calibri"/>
              </a:rPr>
              <a:t> </a:t>
            </a:r>
          </a:p>
          <a:p>
            <a:r>
              <a:rPr lang="en-US">
                <a:cs typeface="Calibri"/>
              </a:rPr>
              <a:t>Title : Working in a Social Care setting. </a:t>
            </a:r>
          </a:p>
        </p:txBody>
      </p:sp>
      <p:sp>
        <p:nvSpPr>
          <p:cNvPr id="3" name="Subtitle 2">
            <a:extLst>
              <a:ext uri="{FF2B5EF4-FFF2-40B4-BE49-F238E27FC236}">
                <a16:creationId xmlns:a16="http://schemas.microsoft.com/office/drawing/2014/main" id="{2A23EFD7-BB99-30CA-1C64-9A94139154BB}"/>
              </a:ext>
            </a:extLst>
          </p:cNvPr>
          <p:cNvSpPr>
            <a:spLocks noGrp="1"/>
          </p:cNvSpPr>
          <p:nvPr>
            <p:ph type="body" idx="1"/>
          </p:nvPr>
        </p:nvSpPr>
        <p:spPr>
          <a:xfrm flipH="1">
            <a:off x="13361234" y="6123351"/>
            <a:ext cx="434871" cy="146541"/>
          </a:xfrm>
        </p:spPr>
        <p:txBody>
          <a:bodyPr>
            <a:normAutofit fontScale="25000" lnSpcReduction="20000"/>
          </a:bodyPr>
          <a:lstStyle/>
          <a:p>
            <a:endParaRPr lang="en-US" dirty="0">
              <a:cs typeface="Calibri"/>
            </a:endParaRPr>
          </a:p>
        </p:txBody>
      </p:sp>
      <p:pic>
        <p:nvPicPr>
          <p:cNvPr id="5" name="Picture 5" descr="Logo&#10;&#10;Description automatically generated">
            <a:extLst>
              <a:ext uri="{FF2B5EF4-FFF2-40B4-BE49-F238E27FC236}">
                <a16:creationId xmlns:a16="http://schemas.microsoft.com/office/drawing/2014/main" id="{5BABDDDB-277C-D725-F4A1-F36E756977B7}"/>
              </a:ext>
            </a:extLst>
          </p:cNvPr>
          <p:cNvPicPr>
            <a:picLocks noChangeAspect="1"/>
          </p:cNvPicPr>
          <p:nvPr/>
        </p:nvPicPr>
        <p:blipFill>
          <a:blip r:embed="rId2"/>
          <a:stretch>
            <a:fillRect/>
          </a:stretch>
        </p:blipFill>
        <p:spPr>
          <a:xfrm>
            <a:off x="963248" y="589617"/>
            <a:ext cx="9366735" cy="2835920"/>
          </a:xfrm>
          <a:prstGeom prst="rect">
            <a:avLst/>
          </a:prstGeom>
        </p:spPr>
      </p:pic>
    </p:spTree>
    <p:extLst>
      <p:ext uri="{BB962C8B-B14F-4D97-AF65-F5344CB8AC3E}">
        <p14:creationId xmlns:p14="http://schemas.microsoft.com/office/powerpoint/2010/main" val="4112472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5828B-AE76-89AB-682E-705F69B92E46}"/>
              </a:ext>
            </a:extLst>
          </p:cNvPr>
          <p:cNvSpPr>
            <a:spLocks noGrp="1"/>
          </p:cNvSpPr>
          <p:nvPr>
            <p:ph type="title"/>
          </p:nvPr>
        </p:nvSpPr>
        <p:spPr>
          <a:xfrm>
            <a:off x="685799" y="1150076"/>
            <a:ext cx="3659389" cy="4557849"/>
          </a:xfrm>
        </p:spPr>
        <p:txBody>
          <a:bodyPr>
            <a:normAutofit/>
          </a:bodyPr>
          <a:lstStyle/>
          <a:p>
            <a:pPr algn="r"/>
            <a:r>
              <a:rPr lang="en-US" dirty="0">
                <a:cs typeface="Calibri Light"/>
              </a:rPr>
              <a:t>introduction</a:t>
            </a:r>
            <a:endParaRPr lang="en-US">
              <a:cs typeface="Calibri Light"/>
            </a:endParaRP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8239DDA-F303-1185-1E7B-15CBEF734A9B}"/>
              </a:ext>
            </a:extLst>
          </p:cNvPr>
          <p:cNvSpPr>
            <a:spLocks noGrp="1"/>
          </p:cNvSpPr>
          <p:nvPr>
            <p:ph idx="1"/>
          </p:nvPr>
        </p:nvSpPr>
        <p:spPr>
          <a:xfrm>
            <a:off x="4988658" y="1150076"/>
            <a:ext cx="6517543" cy="4557849"/>
          </a:xfrm>
        </p:spPr>
        <p:txBody>
          <a:bodyPr>
            <a:normAutofit/>
          </a:bodyPr>
          <a:lstStyle/>
          <a:p>
            <a:pPr marL="0" indent="0">
              <a:lnSpc>
                <a:spcPct val="90000"/>
              </a:lnSpc>
              <a:buNone/>
            </a:pPr>
            <a:r>
              <a:rPr lang="en-US" sz="1500">
                <a:cs typeface="Calibri" panose="020F0502020204030204"/>
              </a:rPr>
              <a:t>As part of our assignment students were asked to create a power point based as a volunteer worker at a women's refuge center. Students were asked to provide 2 activities while the mother attended a 1 hour support session. As part of our assignment students were asked to provide age-appropriate activities for children aged between 0-2 or 7-11 years old. Students were also asked to pick a theory that would  help support their findings and elaborate on the reason to why. My chosen theory was the PAIGET THEORY. The Piaget's theory is based on learning through experience and the building blocks of knowledge. The Piaget's Theory is the theory of Cognitive Development. Piaget explains the intelligent changes children make as they grow. Cognitive development in children is the method used to acquire knowledge and have a need to build or develop a mental mode of their surrounding world. (Miller,2011) </a:t>
            </a:r>
          </a:p>
          <a:p>
            <a:pPr marL="0" indent="0">
              <a:lnSpc>
                <a:spcPct val="90000"/>
              </a:lnSpc>
              <a:buNone/>
            </a:pPr>
            <a:r>
              <a:rPr lang="en-US" sz="1500">
                <a:cs typeface="Calibri" panose="020F0502020204030204"/>
              </a:rPr>
              <a:t>The 4 stages of the Piaget's Theory are described as the following: </a:t>
            </a:r>
          </a:p>
          <a:p>
            <a:pPr marL="0" indent="0">
              <a:lnSpc>
                <a:spcPct val="90000"/>
              </a:lnSpc>
              <a:buNone/>
            </a:pPr>
            <a:r>
              <a:rPr lang="en-US" sz="1500">
                <a:cs typeface="Calibri" panose="020F0502020204030204"/>
              </a:rPr>
              <a:t>SENSORIMOTOR STAGE BIRTH – 2 YEARS OLD </a:t>
            </a:r>
          </a:p>
          <a:p>
            <a:pPr marL="0" indent="0">
              <a:lnSpc>
                <a:spcPct val="90000"/>
              </a:lnSpc>
              <a:buNone/>
            </a:pPr>
            <a:r>
              <a:rPr lang="en-US" sz="1500">
                <a:cs typeface="Calibri" panose="020F0502020204030204"/>
              </a:rPr>
              <a:t>PREOPERATIONAL STAGE AGES 2-7 YEARS OLD </a:t>
            </a:r>
          </a:p>
          <a:p>
            <a:pPr marL="0" indent="0">
              <a:lnSpc>
                <a:spcPct val="90000"/>
              </a:lnSpc>
              <a:buNone/>
            </a:pPr>
            <a:r>
              <a:rPr lang="en-US" sz="1500">
                <a:cs typeface="Calibri" panose="020F0502020204030204"/>
              </a:rPr>
              <a:t>CONCREATE OPERATIONAL STAGE 7- 11 YEARS OLD</a:t>
            </a:r>
          </a:p>
          <a:p>
            <a:pPr marL="0" indent="0">
              <a:lnSpc>
                <a:spcPct val="90000"/>
              </a:lnSpc>
              <a:buNone/>
            </a:pPr>
            <a:r>
              <a:rPr lang="en-US" sz="1500">
                <a:cs typeface="Calibri" panose="020F0502020204030204"/>
              </a:rPr>
              <a:t>FORMAL OPERATIONAL STAGE AGE 12 AND UPWARDS </a:t>
            </a:r>
          </a:p>
          <a:p>
            <a:pPr marL="0" indent="0">
              <a:lnSpc>
                <a:spcPct val="90000"/>
              </a:lnSpc>
              <a:buNone/>
            </a:pPr>
            <a:endParaRPr lang="en-US" sz="1500">
              <a:cs typeface="Calibri" panose="020F0502020204030204"/>
            </a:endParaRPr>
          </a:p>
        </p:txBody>
      </p:sp>
    </p:spTree>
    <p:extLst>
      <p:ext uri="{BB962C8B-B14F-4D97-AF65-F5344CB8AC3E}">
        <p14:creationId xmlns:p14="http://schemas.microsoft.com/office/powerpoint/2010/main" val="196830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3FFD9-D4F4-4A36-25C6-36F9C6F220B0}"/>
              </a:ext>
            </a:extLst>
          </p:cNvPr>
          <p:cNvSpPr>
            <a:spLocks noGrp="1"/>
          </p:cNvSpPr>
          <p:nvPr>
            <p:ph type="title"/>
          </p:nvPr>
        </p:nvSpPr>
        <p:spPr>
          <a:xfrm>
            <a:off x="750195" y="207134"/>
            <a:ext cx="3856746" cy="656705"/>
          </a:xfrm>
        </p:spPr>
        <p:txBody>
          <a:bodyPr>
            <a:normAutofit/>
          </a:bodyPr>
          <a:lstStyle/>
          <a:p>
            <a:r>
              <a:rPr lang="en-US">
                <a:cs typeface="Calibri Light"/>
              </a:rPr>
              <a:t>REUSE OR LOSE</a:t>
            </a:r>
            <a:endParaRPr lang="en-US"/>
          </a:p>
        </p:txBody>
      </p:sp>
      <p:sp>
        <p:nvSpPr>
          <p:cNvPr id="3" name="Content Placeholder 2">
            <a:extLst>
              <a:ext uri="{FF2B5EF4-FFF2-40B4-BE49-F238E27FC236}">
                <a16:creationId xmlns:a16="http://schemas.microsoft.com/office/drawing/2014/main" id="{6C2C2DD2-E332-9B03-8886-26115AF16FFA}"/>
              </a:ext>
            </a:extLst>
          </p:cNvPr>
          <p:cNvSpPr>
            <a:spLocks noGrp="1"/>
          </p:cNvSpPr>
          <p:nvPr>
            <p:ph idx="1"/>
          </p:nvPr>
        </p:nvSpPr>
        <p:spPr>
          <a:xfrm>
            <a:off x="632139" y="1219082"/>
            <a:ext cx="6529789" cy="5269723"/>
          </a:xfrm>
        </p:spPr>
        <p:txBody>
          <a:bodyPr>
            <a:normAutofit/>
          </a:bodyPr>
          <a:lstStyle/>
          <a:p>
            <a:pPr marL="0" indent="0">
              <a:lnSpc>
                <a:spcPct val="90000"/>
              </a:lnSpc>
              <a:buClr>
                <a:prstClr val="white"/>
              </a:buClr>
              <a:buNone/>
            </a:pPr>
            <a:r>
              <a:rPr lang="en-US" dirty="0">
                <a:cs typeface="Calibri"/>
              </a:rPr>
              <a:t>The Concreate Operational Stage is the third stage in Piaget's theory of cognitive development. During this stage children can express much more logical and sophisticated thoughts. One of the key factors to the concreate operational stage is the ability to focus on many parts of a problem or situation. While children in the preoperational stage of development tend to focus on just one aspect of a problem or situation. Using this information, I have chosen the 7-11 age group to base my activities around. All children attending must have written concept from mother or the guardian involved in the childcare. All children attending will also be asked about their medical history in case of any allergies or illness </a:t>
            </a:r>
            <a:r>
              <a:rPr lang="en-US" dirty="0" err="1">
                <a:cs typeface="Calibri"/>
              </a:rPr>
              <a:t>ect.</a:t>
            </a:r>
            <a:r>
              <a:rPr lang="en-US" dirty="0">
                <a:cs typeface="Calibri"/>
              </a:rPr>
              <a:t> Emergency contact details will be taken for all the children participating in activities. Activity 1, will consist of a recycle corner named ( REUSE OR LOSE) children will be able to create and build using their imagination. All items will be from recycled object as in milk carton used plastic bottles magazines and newspapers </a:t>
            </a:r>
            <a:r>
              <a:rPr lang="en-US" dirty="0" err="1">
                <a:cs typeface="Calibri"/>
              </a:rPr>
              <a:t>ect.</a:t>
            </a:r>
            <a:r>
              <a:rPr lang="en-US" dirty="0">
                <a:cs typeface="Calibri"/>
              </a:rPr>
              <a:t>. Children attending will also be given an incite into the importance of recycling and knowledge of how pollution is caused. This activity will also highlight the importance of recycling. </a:t>
            </a:r>
          </a:p>
        </p:txBody>
      </p:sp>
      <p:pic>
        <p:nvPicPr>
          <p:cNvPr id="4" name="Picture 5" descr="Logo, company name&#10;&#10;Description automatically generated">
            <a:extLst>
              <a:ext uri="{FF2B5EF4-FFF2-40B4-BE49-F238E27FC236}">
                <a16:creationId xmlns:a16="http://schemas.microsoft.com/office/drawing/2014/main" id="{153B2C30-4B71-FFBD-7CBD-ADB7CED11140}"/>
              </a:ext>
            </a:extLst>
          </p:cNvPr>
          <p:cNvPicPr>
            <a:picLocks noChangeAspect="1"/>
          </p:cNvPicPr>
          <p:nvPr/>
        </p:nvPicPr>
        <p:blipFill rotWithShape="1">
          <a:blip r:embed="rId3"/>
          <a:srcRect l="1202" r="4478" b="5"/>
          <a:stretch/>
        </p:blipFill>
        <p:spPr>
          <a:xfrm>
            <a:off x="7590936" y="990600"/>
            <a:ext cx="3445714" cy="2438398"/>
          </a:xfrm>
          <a:custGeom>
            <a:avLst/>
            <a:gdLst/>
            <a:ahLst/>
            <a:cxnLst/>
            <a:rect l="l" t="t" r="r" b="b"/>
            <a:pathLst>
              <a:path w="3445714" h="2438398">
                <a:moveTo>
                  <a:pt x="150922" y="0"/>
                </a:moveTo>
                <a:lnTo>
                  <a:pt x="3294792" y="0"/>
                </a:lnTo>
                <a:cubicBezTo>
                  <a:pt x="3378144" y="0"/>
                  <a:pt x="3445714" y="67570"/>
                  <a:pt x="3445714" y="150922"/>
                </a:cubicBezTo>
                <a:lnTo>
                  <a:pt x="3445714" y="2438398"/>
                </a:lnTo>
                <a:lnTo>
                  <a:pt x="0" y="2438398"/>
                </a:lnTo>
                <a:lnTo>
                  <a:pt x="0" y="150922"/>
                </a:lnTo>
                <a:cubicBezTo>
                  <a:pt x="0" y="67570"/>
                  <a:pt x="67570" y="0"/>
                  <a:pt x="150922" y="0"/>
                </a:cubicBezTo>
                <a:close/>
              </a:path>
            </a:pathLst>
          </a:custGeom>
          <a:ln w="50800" cap="sq" cmpd="dbl">
            <a:noFill/>
            <a:miter lim="800000"/>
          </a:ln>
          <a:effectLst/>
        </p:spPr>
      </p:pic>
      <p:pic>
        <p:nvPicPr>
          <p:cNvPr id="5" name="Picture 4" descr="Toy plastic numbers">
            <a:extLst>
              <a:ext uri="{FF2B5EF4-FFF2-40B4-BE49-F238E27FC236}">
                <a16:creationId xmlns:a16="http://schemas.microsoft.com/office/drawing/2014/main" id="{412299C5-89D8-5E6E-1E40-E459A5A8D07D}"/>
              </a:ext>
            </a:extLst>
          </p:cNvPr>
          <p:cNvPicPr>
            <a:picLocks noChangeAspect="1"/>
          </p:cNvPicPr>
          <p:nvPr/>
        </p:nvPicPr>
        <p:blipFill rotWithShape="1">
          <a:blip r:embed="rId4"/>
          <a:srcRect l="356" r="2274" b="-2"/>
          <a:stretch/>
        </p:blipFill>
        <p:spPr>
          <a:xfrm>
            <a:off x="7590936" y="3428998"/>
            <a:ext cx="3445714" cy="2362201"/>
          </a:xfrm>
          <a:custGeom>
            <a:avLst/>
            <a:gdLst/>
            <a:ahLst/>
            <a:cxnLst/>
            <a:rect l="l" t="t" r="r" b="b"/>
            <a:pathLst>
              <a:path w="3445714" h="2362201">
                <a:moveTo>
                  <a:pt x="0" y="0"/>
                </a:moveTo>
                <a:lnTo>
                  <a:pt x="3445714" y="0"/>
                </a:lnTo>
                <a:lnTo>
                  <a:pt x="3445714" y="2211279"/>
                </a:lnTo>
                <a:cubicBezTo>
                  <a:pt x="3445714" y="2294631"/>
                  <a:pt x="3378144" y="2362201"/>
                  <a:pt x="3294792" y="2362201"/>
                </a:cubicBezTo>
                <a:lnTo>
                  <a:pt x="150922" y="2362201"/>
                </a:lnTo>
                <a:cubicBezTo>
                  <a:pt x="67570" y="2362201"/>
                  <a:pt x="0" y="2294631"/>
                  <a:pt x="0" y="2211279"/>
                </a:cubicBezTo>
                <a:close/>
              </a:path>
            </a:pathLst>
          </a:custGeom>
          <a:ln w="50800" cap="sq" cmpd="dbl">
            <a:noFill/>
            <a:miter lim="800000"/>
          </a:ln>
          <a:effectLst/>
        </p:spPr>
      </p:pic>
      <p:sp>
        <p:nvSpPr>
          <p:cNvPr id="189" name="Rounded Rectangle 9">
            <a:extLst>
              <a:ext uri="{FF2B5EF4-FFF2-40B4-BE49-F238E27FC236}">
                <a16:creationId xmlns:a16="http://schemas.microsoft.com/office/drawing/2014/main" id="{BF5CC378-DCE9-476E-8848-5E78CEA33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85" y="990599"/>
            <a:ext cx="3503733" cy="4800599"/>
          </a:xfrm>
          <a:prstGeom prst="roundRect">
            <a:avLst>
              <a:gd name="adj" fmla="val 5319"/>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1" name="Straight Connector 190">
            <a:extLst>
              <a:ext uri="{FF2B5EF4-FFF2-40B4-BE49-F238E27FC236}">
                <a16:creationId xmlns:a16="http://schemas.microsoft.com/office/drawing/2014/main" id="{3FD1B7E2-1618-4D02-B472-58A89FC9C3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90936" y="3439824"/>
            <a:ext cx="3445714" cy="1"/>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Tree>
    <p:extLst>
      <p:ext uri="{BB962C8B-B14F-4D97-AF65-F5344CB8AC3E}">
        <p14:creationId xmlns:p14="http://schemas.microsoft.com/office/powerpoint/2010/main" val="1765171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A picture containing person&#10;&#10;Description automatically generated">
            <a:extLst>
              <a:ext uri="{FF2B5EF4-FFF2-40B4-BE49-F238E27FC236}">
                <a16:creationId xmlns:a16="http://schemas.microsoft.com/office/drawing/2014/main" id="{FCC03A74-6E8D-25C9-5BD7-EC2E8FA07A9B}"/>
              </a:ext>
            </a:extLst>
          </p:cNvPr>
          <p:cNvPicPr>
            <a:picLocks noChangeAspect="1"/>
          </p:cNvPicPr>
          <p:nvPr/>
        </p:nvPicPr>
        <p:blipFill rotWithShape="1">
          <a:blip r:embed="rId3"/>
          <a:srcRect t="21348" b="3652"/>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857E61F-4D08-6B6B-B13E-FF8659B49564}"/>
              </a:ext>
            </a:extLst>
          </p:cNvPr>
          <p:cNvSpPr>
            <a:spLocks noGrp="1"/>
          </p:cNvSpPr>
          <p:nvPr>
            <p:ph type="title"/>
          </p:nvPr>
        </p:nvSpPr>
        <p:spPr>
          <a:xfrm>
            <a:off x="1135836" y="740507"/>
            <a:ext cx="3067620" cy="817360"/>
          </a:xfrm>
        </p:spPr>
        <p:txBody>
          <a:bodyPr>
            <a:normAutofit fontScale="90000"/>
          </a:bodyPr>
          <a:lstStyle/>
          <a:p>
            <a:r>
              <a:rPr lang="en-US" dirty="0">
                <a:cs typeface="Calibri Light"/>
              </a:rPr>
              <a:t>Paint pallet.</a:t>
            </a:r>
            <a:br>
              <a:rPr lang="en-US" dirty="0">
                <a:cs typeface="Calibri Light"/>
              </a:rPr>
            </a:br>
            <a:endParaRPr lang="en-US"/>
          </a:p>
        </p:txBody>
      </p:sp>
      <p:sp>
        <p:nvSpPr>
          <p:cNvPr id="8" name="Content Placeholder 7">
            <a:extLst>
              <a:ext uri="{FF2B5EF4-FFF2-40B4-BE49-F238E27FC236}">
                <a16:creationId xmlns:a16="http://schemas.microsoft.com/office/drawing/2014/main" id="{DCE458D3-8CFC-4035-64FA-632D71BF78B7}"/>
              </a:ext>
            </a:extLst>
          </p:cNvPr>
          <p:cNvSpPr>
            <a:spLocks noGrp="1"/>
          </p:cNvSpPr>
          <p:nvPr>
            <p:ph idx="1"/>
          </p:nvPr>
        </p:nvSpPr>
        <p:spPr>
          <a:xfrm>
            <a:off x="1253067" y="2026139"/>
            <a:ext cx="9437159" cy="3638063"/>
          </a:xfrm>
        </p:spPr>
        <p:txBody>
          <a:bodyPr>
            <a:normAutofit/>
          </a:bodyPr>
          <a:lstStyle/>
          <a:p>
            <a:pPr marL="0" indent="0">
              <a:buNone/>
            </a:pPr>
            <a:r>
              <a:rPr lang="en-US" dirty="0">
                <a:cs typeface="Calibri"/>
              </a:rPr>
              <a:t>Activity number 2 will be named paint pallet. Children attending will have the option of painting a mural together with other children or working alone in creating their own work of art. Aprons will be provided to protect clothing. I've chosen this activity because 7–11-year-olds are able to follow guidelines and even thought full supervision is provided it is not essential for children of this age. Children aged between 7-11 are at an age of understanding and can independently visualize their own interest. During my sessions children will have the opportunity to interact with other children helping to develop</a:t>
            </a:r>
            <a:r>
              <a:rPr lang="en-US">
                <a:cs typeface="Calibri"/>
              </a:rPr>
              <a:t> social skills.</a:t>
            </a:r>
            <a:endParaRPr lang="en-US" dirty="0">
              <a:cs typeface="Calibri"/>
            </a:endParaRPr>
          </a:p>
        </p:txBody>
      </p:sp>
    </p:spTree>
    <p:extLst>
      <p:ext uri="{BB962C8B-B14F-4D97-AF65-F5344CB8AC3E}">
        <p14:creationId xmlns:p14="http://schemas.microsoft.com/office/powerpoint/2010/main" val="3084778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096EAE0-9BCD-8D31-2F04-639881CA3E24}"/>
              </a:ext>
            </a:extLst>
          </p:cNvPr>
          <p:cNvSpPr>
            <a:spLocks noGrp="1"/>
          </p:cNvSpPr>
          <p:nvPr>
            <p:ph type="title"/>
          </p:nvPr>
        </p:nvSpPr>
        <p:spPr>
          <a:xfrm>
            <a:off x="718457" y="531278"/>
            <a:ext cx="3211517" cy="5292579"/>
          </a:xfrm>
        </p:spPr>
        <p:txBody>
          <a:bodyPr vert="horz" lIns="91440" tIns="45720" rIns="91440" bIns="45720" rtlCol="0" anchor="ctr">
            <a:normAutofit/>
          </a:bodyPr>
          <a:lstStyle/>
          <a:p>
            <a:br>
              <a:rPr lang="en-US" sz="3600" cap="all">
                <a:solidFill>
                  <a:srgbClr val="FFFFFF"/>
                </a:solidFill>
              </a:rPr>
            </a:br>
            <a:br>
              <a:rPr lang="en-US" sz="3600" cap="all">
                <a:solidFill>
                  <a:srgbClr val="FFFFFF"/>
                </a:solidFill>
              </a:rPr>
            </a:br>
            <a:endParaRPr lang="en-US" sz="3600" cap="all">
              <a:solidFill>
                <a:srgbClr val="FFFFFF"/>
              </a:solidFill>
            </a:endParaRPr>
          </a:p>
        </p:txBody>
      </p:sp>
      <p:sp useBgFill="1">
        <p:nvSpPr>
          <p:cNvPr id="32" name="Freeform: Shape 31">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20" name="Content Placeholder 2">
            <a:extLst>
              <a:ext uri="{FF2B5EF4-FFF2-40B4-BE49-F238E27FC236}">
                <a16:creationId xmlns:a16="http://schemas.microsoft.com/office/drawing/2014/main" id="{20124178-FEEA-7B52-402D-919DA6B7B198}"/>
              </a:ext>
            </a:extLst>
          </p:cNvPr>
          <p:cNvGraphicFramePr/>
          <p:nvPr>
            <p:extLst>
              <p:ext uri="{D42A27DB-BD31-4B8C-83A1-F6EECF244321}">
                <p14:modId xmlns:p14="http://schemas.microsoft.com/office/powerpoint/2010/main" val="2537470565"/>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648770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Celestial</vt:lpstr>
      <vt:lpstr>PowerPoint Presentation</vt:lpstr>
      <vt:lpstr>introduction</vt:lpstr>
      <vt:lpstr>REUSE OR LOSE</vt:lpstr>
      <vt:lpstr>Paint pallet.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frenchy salem</dc:creator>
  <cp:lastModifiedBy>frenchy salem</cp:lastModifiedBy>
  <cp:revision>547</cp:revision>
  <dcterms:created xsi:type="dcterms:W3CDTF">2023-02-16T09:28:15Z</dcterms:created>
  <dcterms:modified xsi:type="dcterms:W3CDTF">2023-02-20T02:11:09Z</dcterms:modified>
</cp:coreProperties>
</file>