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CFE6DB-F109-37C7-5AB4-4ED52344E8F2}" v="2" dt="2025-05-11T19:44:43.110"/>
    <p1510:client id="{2246014E-3847-A84F-7E03-07C2F02E991E}" v="384" dt="2025-05-11T18:05:0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na Davies (2307571)" userId="S::2307571@student.uwtsd.ac.uk::2b5edb3c-55db-495e-bd53-eb146a28f9bb" providerId="AD" clId="Web-{2246014E-3847-A84F-7E03-07C2F02E991E}"/>
    <pc:docChg chg="modSld addMainMaster delMainMaster">
      <pc:chgData name="Georgina Davies (2307571)" userId="S::2307571@student.uwtsd.ac.uk::2b5edb3c-55db-495e-bd53-eb146a28f9bb" providerId="AD" clId="Web-{2246014E-3847-A84F-7E03-07C2F02E991E}" dt="2025-05-11T18:05:06.476" v="358" actId="14100"/>
      <pc:docMkLst>
        <pc:docMk/>
      </pc:docMkLst>
      <pc:sldChg chg="addSp delSp modSp mod setBg modClrScheme setClrOvrMap chgLayout">
        <pc:chgData name="Georgina Davies (2307571)" userId="S::2307571@student.uwtsd.ac.uk::2b5edb3c-55db-495e-bd53-eb146a28f9bb" providerId="AD" clId="Web-{2246014E-3847-A84F-7E03-07C2F02E991E}" dt="2025-05-11T18:05:06.476" v="358" actId="14100"/>
        <pc:sldMkLst>
          <pc:docMk/>
          <pc:sldMk cId="109857222" sldId="256"/>
        </pc:sldMkLst>
        <pc:spChg chg="mod">
          <ac:chgData name="Georgina Davies (2307571)" userId="S::2307571@student.uwtsd.ac.uk::2b5edb3c-55db-495e-bd53-eb146a28f9bb" providerId="AD" clId="Web-{2246014E-3847-A84F-7E03-07C2F02E991E}" dt="2025-05-11T18:02:05.128" v="355" actId="20577"/>
          <ac:spMkLst>
            <pc:docMk/>
            <pc:sldMk cId="109857222" sldId="256"/>
            <ac:spMk id="2" creationId="{00000000-0000-0000-0000-000000000000}"/>
          </ac:spMkLst>
        </pc:spChg>
        <pc:spChg chg="mod">
          <ac:chgData name="Georgina Davies (2307571)" userId="S::2307571@student.uwtsd.ac.uk::2b5edb3c-55db-495e-bd53-eb146a28f9bb" providerId="AD" clId="Web-{2246014E-3847-A84F-7E03-07C2F02E991E}" dt="2025-05-11T17:31:01.519" v="162" actId="20577"/>
          <ac:spMkLst>
            <pc:docMk/>
            <pc:sldMk cId="109857222" sldId="256"/>
            <ac:spMk id="3" creationId="{00000000-0000-0000-0000-000000000000}"/>
          </ac:spMkLst>
        </pc:spChg>
        <pc:spChg chg="add del mod">
          <ac:chgData name="Georgina Davies (2307571)" userId="S::2307571@student.uwtsd.ac.uk::2b5edb3c-55db-495e-bd53-eb146a28f9bb" providerId="AD" clId="Web-{2246014E-3847-A84F-7E03-07C2F02E991E}" dt="2025-05-11T17:20:35.474" v="14"/>
          <ac:spMkLst>
            <pc:docMk/>
            <pc:sldMk cId="109857222" sldId="256"/>
            <ac:spMk id="5" creationId="{6585FD77-3F6A-0EBB-1928-E1C617E18BEC}"/>
          </ac:spMkLst>
        </pc:spChg>
        <pc:spChg chg="add del">
          <ac:chgData name="Georgina Davies (2307571)" userId="S::2307571@student.uwtsd.ac.uk::2b5edb3c-55db-495e-bd53-eb146a28f9bb" providerId="AD" clId="Web-{2246014E-3847-A84F-7E03-07C2F02E991E}" dt="2025-05-11T17:21:24.897" v="24"/>
          <ac:spMkLst>
            <pc:docMk/>
            <pc:sldMk cId="109857222" sldId="256"/>
            <ac:spMk id="6" creationId="{B07E5C81-0259-0521-CECA-594315108637}"/>
          </ac:spMkLst>
        </pc:spChg>
        <pc:spChg chg="add del">
          <ac:chgData name="Georgina Davies (2307571)" userId="S::2307571@student.uwtsd.ac.uk::2b5edb3c-55db-495e-bd53-eb146a28f9bb" providerId="AD" clId="Web-{2246014E-3847-A84F-7E03-07C2F02E991E}" dt="2025-05-11T17:20:54.084" v="17"/>
          <ac:spMkLst>
            <pc:docMk/>
            <pc:sldMk cId="109857222" sldId="256"/>
            <ac:spMk id="7" creationId="{78116F61-6941-D5CD-6EF9-4623B78D778A}"/>
          </ac:spMkLst>
        </pc:spChg>
        <pc:spChg chg="add mod">
          <ac:chgData name="Georgina Davies (2307571)" userId="S::2307571@student.uwtsd.ac.uk::2b5edb3c-55db-495e-bd53-eb146a28f9bb" providerId="AD" clId="Web-{2246014E-3847-A84F-7E03-07C2F02E991E}" dt="2025-05-11T18:01:10.736" v="347" actId="14100"/>
          <ac:spMkLst>
            <pc:docMk/>
            <pc:sldMk cId="109857222" sldId="256"/>
            <ac:spMk id="8" creationId="{BCE9466D-61B2-EDA5-A7F0-5FE82C807AD5}"/>
          </ac:spMkLst>
        </pc:spChg>
        <pc:spChg chg="add del">
          <ac:chgData name="Georgina Davies (2307571)" userId="S::2307571@student.uwtsd.ac.uk::2b5edb3c-55db-495e-bd53-eb146a28f9bb" providerId="AD" clId="Web-{2246014E-3847-A84F-7E03-07C2F02E991E}" dt="2025-05-11T17:18:19.815" v="1"/>
          <ac:spMkLst>
            <pc:docMk/>
            <pc:sldMk cId="109857222" sldId="256"/>
            <ac:spMk id="9" creationId="{8F626F98-F213-4034-8836-88A71501D0F0}"/>
          </ac:spMkLst>
        </pc:spChg>
        <pc:spChg chg="add mod">
          <ac:chgData name="Georgina Davies (2307571)" userId="S::2307571@student.uwtsd.ac.uk::2b5edb3c-55db-495e-bd53-eb146a28f9bb" providerId="AD" clId="Web-{2246014E-3847-A84F-7E03-07C2F02E991E}" dt="2025-05-11T18:01:14.221" v="348" actId="14100"/>
          <ac:spMkLst>
            <pc:docMk/>
            <pc:sldMk cId="109857222" sldId="256"/>
            <ac:spMk id="10" creationId="{ECA464D5-7F89-43FD-9979-02188381E499}"/>
          </ac:spMkLst>
        </pc:spChg>
        <pc:spChg chg="add del">
          <ac:chgData name="Georgina Davies (2307571)" userId="S::2307571@student.uwtsd.ac.uk::2b5edb3c-55db-495e-bd53-eb146a28f9bb" providerId="AD" clId="Web-{2246014E-3847-A84F-7E03-07C2F02E991E}" dt="2025-05-11T17:18:19.815" v="1"/>
          <ac:spMkLst>
            <pc:docMk/>
            <pc:sldMk cId="109857222" sldId="256"/>
            <ac:spMk id="11" creationId="{6B3DAACF-D844-4480-94BE-2DE00ABEEB13}"/>
          </ac:spMkLst>
        </pc:spChg>
        <pc:spChg chg="add mod">
          <ac:chgData name="Georgina Davies (2307571)" userId="S::2307571@student.uwtsd.ac.uk::2b5edb3c-55db-495e-bd53-eb146a28f9bb" providerId="AD" clId="Web-{2246014E-3847-A84F-7E03-07C2F02E991E}" dt="2025-05-11T18:00:42.657" v="342" actId="14100"/>
          <ac:spMkLst>
            <pc:docMk/>
            <pc:sldMk cId="109857222" sldId="256"/>
            <ac:spMk id="12" creationId="{C4E187A9-8E10-9507-EA2F-6D159FA28778}"/>
          </ac:spMkLst>
        </pc:spChg>
        <pc:spChg chg="add del">
          <ac:chgData name="Georgina Davies (2307571)" userId="S::2307571@student.uwtsd.ac.uk::2b5edb3c-55db-495e-bd53-eb146a28f9bb" providerId="AD" clId="Web-{2246014E-3847-A84F-7E03-07C2F02E991E}" dt="2025-05-11T17:18:34.956" v="5"/>
          <ac:spMkLst>
            <pc:docMk/>
            <pc:sldMk cId="109857222" sldId="256"/>
            <ac:spMk id="14" creationId="{19F9BF86-FE94-4517-B97D-026C7515E589}"/>
          </ac:spMkLst>
        </pc:spChg>
        <pc:spChg chg="add del">
          <ac:chgData name="Georgina Davies (2307571)" userId="S::2307571@student.uwtsd.ac.uk::2b5edb3c-55db-495e-bd53-eb146a28f9bb" providerId="AD" clId="Web-{2246014E-3847-A84F-7E03-07C2F02E991E}" dt="2025-05-11T17:18:34.956" v="5"/>
          <ac:spMkLst>
            <pc:docMk/>
            <pc:sldMk cId="109857222" sldId="256"/>
            <ac:spMk id="16" creationId="{D30DD7D3-2712-4491-B2C2-5FC23330C7CB}"/>
          </ac:spMkLst>
        </pc:spChg>
        <pc:spChg chg="add del">
          <ac:chgData name="Georgina Davies (2307571)" userId="S::2307571@student.uwtsd.ac.uk::2b5edb3c-55db-495e-bd53-eb146a28f9bb" providerId="AD" clId="Web-{2246014E-3847-A84F-7E03-07C2F02E991E}" dt="2025-05-11T17:23:57.385" v="50"/>
          <ac:spMkLst>
            <pc:docMk/>
            <pc:sldMk cId="109857222" sldId="256"/>
            <ac:spMk id="17" creationId="{8E035E11-956D-18D5-C626-B90F9C23F9E2}"/>
          </ac:spMkLst>
        </pc:spChg>
        <pc:spChg chg="add del mod">
          <ac:chgData name="Georgina Davies (2307571)" userId="S::2307571@student.uwtsd.ac.uk::2b5edb3c-55db-495e-bd53-eb146a28f9bb" providerId="AD" clId="Web-{2246014E-3847-A84F-7E03-07C2F02E991E}" dt="2025-05-11T17:59:37.155" v="327"/>
          <ac:spMkLst>
            <pc:docMk/>
            <pc:sldMk cId="109857222" sldId="256"/>
            <ac:spMk id="18" creationId="{F2937572-2443-E93E-6473-2503E1AA234F}"/>
          </ac:spMkLst>
        </pc:spChg>
        <pc:spChg chg="add mod">
          <ac:chgData name="Georgina Davies (2307571)" userId="S::2307571@student.uwtsd.ac.uk::2b5edb3c-55db-495e-bd53-eb146a28f9bb" providerId="AD" clId="Web-{2246014E-3847-A84F-7E03-07C2F02E991E}" dt="2025-05-11T18:01:22.893" v="349" actId="14100"/>
          <ac:spMkLst>
            <pc:docMk/>
            <pc:sldMk cId="109857222" sldId="256"/>
            <ac:spMk id="19" creationId="{18F0CC10-1C3E-0513-4C07-1CD1BF0112F2}"/>
          </ac:spMkLst>
        </pc:spChg>
        <pc:spChg chg="add mod">
          <ac:chgData name="Georgina Davies (2307571)" userId="S::2307571@student.uwtsd.ac.uk::2b5edb3c-55db-495e-bd53-eb146a28f9bb" providerId="AD" clId="Web-{2246014E-3847-A84F-7E03-07C2F02E991E}" dt="2025-05-11T18:05:01.257" v="357" actId="1076"/>
          <ac:spMkLst>
            <pc:docMk/>
            <pc:sldMk cId="109857222" sldId="256"/>
            <ac:spMk id="20" creationId="{E3CC537F-22CC-088F-F694-8E4DC6A1B7F6}"/>
          </ac:spMkLst>
        </pc:spChg>
        <pc:spChg chg="add del">
          <ac:chgData name="Georgina Davies (2307571)" userId="S::2307571@student.uwtsd.ac.uk::2b5edb3c-55db-495e-bd53-eb146a28f9bb" providerId="AD" clId="Web-{2246014E-3847-A84F-7E03-07C2F02E991E}" dt="2025-05-11T17:19:06.472" v="8"/>
          <ac:spMkLst>
            <pc:docMk/>
            <pc:sldMk cId="109857222" sldId="256"/>
            <ac:spMk id="21" creationId="{ED587E41-605C-A8E4-8BA5-0E0B3797C9AA}"/>
          </ac:spMkLst>
        </pc:spChg>
        <pc:spChg chg="add mod">
          <ac:chgData name="Georgina Davies (2307571)" userId="S::2307571@student.uwtsd.ac.uk::2b5edb3c-55db-495e-bd53-eb146a28f9bb" providerId="AD" clId="Web-{2246014E-3847-A84F-7E03-07C2F02E991E}" dt="2025-05-11T18:05:06.476" v="358" actId="14100"/>
          <ac:spMkLst>
            <pc:docMk/>
            <pc:sldMk cId="109857222" sldId="256"/>
            <ac:spMk id="22" creationId="{C7EF4293-B5AE-A782-4B6B-2174C73AEA3E}"/>
          </ac:spMkLst>
        </pc:spChg>
        <pc:spChg chg="add del">
          <ac:chgData name="Georgina Davies (2307571)" userId="S::2307571@student.uwtsd.ac.uk::2b5edb3c-55db-495e-bd53-eb146a28f9bb" providerId="AD" clId="Web-{2246014E-3847-A84F-7E03-07C2F02E991E}" dt="2025-05-11T17:19:06.472" v="8"/>
          <ac:spMkLst>
            <pc:docMk/>
            <pc:sldMk cId="109857222" sldId="256"/>
            <ac:spMk id="23" creationId="{EBD48A03-0DF9-3063-CB15-1BC2AEC79F1C}"/>
          </ac:spMkLst>
        </pc:spChg>
        <pc:spChg chg="add del">
          <ac:chgData name="Georgina Davies (2307571)" userId="S::2307571@student.uwtsd.ac.uk::2b5edb3c-55db-495e-bd53-eb146a28f9bb" providerId="AD" clId="Web-{2246014E-3847-A84F-7E03-07C2F02E991E}" dt="2025-05-11T17:31:46.988" v="171"/>
          <ac:spMkLst>
            <pc:docMk/>
            <pc:sldMk cId="109857222" sldId="256"/>
            <ac:spMk id="24" creationId="{FC618345-D04B-41E0-1769-B2E8259DDEA4}"/>
          </ac:spMkLst>
        </pc:spChg>
        <pc:spChg chg="add mod">
          <ac:chgData name="Georgina Davies (2307571)" userId="S::2307571@student.uwtsd.ac.uk::2b5edb3c-55db-495e-bd53-eb146a28f9bb" providerId="AD" clId="Web-{2246014E-3847-A84F-7E03-07C2F02E991E}" dt="2025-05-11T17:32:58.709" v="198" actId="20577"/>
          <ac:spMkLst>
            <pc:docMk/>
            <pc:sldMk cId="109857222" sldId="256"/>
            <ac:spMk id="25" creationId="{989E86C2-E74F-BF6A-FC68-2C8A4B377BFE}"/>
          </ac:spMkLst>
        </pc:spChg>
        <pc:spChg chg="add del">
          <ac:chgData name="Georgina Davies (2307571)" userId="S::2307571@student.uwtsd.ac.uk::2b5edb3c-55db-495e-bd53-eb146a28f9bb" providerId="AD" clId="Web-{2246014E-3847-A84F-7E03-07C2F02E991E}" dt="2025-05-11T17:19:06.425" v="7"/>
          <ac:spMkLst>
            <pc:docMk/>
            <pc:sldMk cId="109857222" sldId="256"/>
            <ac:spMk id="28" creationId="{8A95209C-5275-4E15-8EA7-7F42980ABF2D}"/>
          </ac:spMkLst>
        </pc:spChg>
        <pc:spChg chg="add del">
          <ac:chgData name="Georgina Davies (2307571)" userId="S::2307571@student.uwtsd.ac.uk::2b5edb3c-55db-495e-bd53-eb146a28f9bb" providerId="AD" clId="Web-{2246014E-3847-A84F-7E03-07C2F02E991E}" dt="2025-05-11T17:19:06.425" v="7"/>
          <ac:spMkLst>
            <pc:docMk/>
            <pc:sldMk cId="109857222" sldId="256"/>
            <ac:spMk id="30" creationId="{4F2ED431-E304-4FF0-9F4E-032783C9D612}"/>
          </ac:spMkLst>
        </pc:spChg>
        <pc:spChg chg="add del">
          <ac:chgData name="Georgina Davies (2307571)" userId="S::2307571@student.uwtsd.ac.uk::2b5edb3c-55db-495e-bd53-eb146a28f9bb" providerId="AD" clId="Web-{2246014E-3847-A84F-7E03-07C2F02E991E}" dt="2025-05-11T17:19:06.425" v="7"/>
          <ac:spMkLst>
            <pc:docMk/>
            <pc:sldMk cId="109857222" sldId="256"/>
            <ac:spMk id="32" creationId="{4E87FCFB-2CCE-460D-B3DD-557C8BD1B94A}"/>
          </ac:spMkLst>
        </pc:spChg>
        <pc:spChg chg="add">
          <ac:chgData name="Georgina Davies (2307571)" userId="S::2307571@student.uwtsd.ac.uk::2b5edb3c-55db-495e-bd53-eb146a28f9bb" providerId="AD" clId="Web-{2246014E-3847-A84F-7E03-07C2F02E991E}" dt="2025-05-11T17:19:06.472" v="8"/>
          <ac:spMkLst>
            <pc:docMk/>
            <pc:sldMk cId="109857222" sldId="256"/>
            <ac:spMk id="34" creationId="{0EECA69B-4C2A-7F31-8019-E90DB3BD49CB}"/>
          </ac:spMkLst>
        </pc:spChg>
        <pc:spChg chg="add">
          <ac:chgData name="Georgina Davies (2307571)" userId="S::2307571@student.uwtsd.ac.uk::2b5edb3c-55db-495e-bd53-eb146a28f9bb" providerId="AD" clId="Web-{2246014E-3847-A84F-7E03-07C2F02E991E}" dt="2025-05-11T17:19:06.472" v="8"/>
          <ac:spMkLst>
            <pc:docMk/>
            <pc:sldMk cId="109857222" sldId="256"/>
            <ac:spMk id="35" creationId="{1103FDB8-D911-F8F8-F9EC-FB7FF543594C}"/>
          </ac:spMkLst>
        </pc:spChg>
        <pc:spChg chg="add del">
          <ac:chgData name="Georgina Davies (2307571)" userId="S::2307571@student.uwtsd.ac.uk::2b5edb3c-55db-495e-bd53-eb146a28f9bb" providerId="AD" clId="Web-{2246014E-3847-A84F-7E03-07C2F02E991E}" dt="2025-05-11T17:55:54.081" v="266"/>
          <ac:spMkLst>
            <pc:docMk/>
            <pc:sldMk cId="109857222" sldId="256"/>
            <ac:spMk id="36" creationId="{F8D8D0F2-7B6B-B8DB-6C2B-2A6F2ED16C6F}"/>
          </ac:spMkLst>
        </pc:spChg>
        <pc:spChg chg="add mod">
          <ac:chgData name="Georgina Davies (2307571)" userId="S::2307571@student.uwtsd.ac.uk::2b5edb3c-55db-495e-bd53-eb146a28f9bb" providerId="AD" clId="Web-{2246014E-3847-A84F-7E03-07C2F02E991E}" dt="2025-05-11T18:01:47.346" v="354" actId="14100"/>
          <ac:spMkLst>
            <pc:docMk/>
            <pc:sldMk cId="109857222" sldId="256"/>
            <ac:spMk id="37" creationId="{E8183270-0A00-1025-05EA-1D8A55664A80}"/>
          </ac:spMkLst>
        </pc:spChg>
        <pc:spChg chg="add del">
          <ac:chgData name="Georgina Davies (2307571)" userId="S::2307571@student.uwtsd.ac.uk::2b5edb3c-55db-495e-bd53-eb146a28f9bb" providerId="AD" clId="Web-{2246014E-3847-A84F-7E03-07C2F02E991E}" dt="2025-05-11T17:58:35.825" v="309"/>
          <ac:spMkLst>
            <pc:docMk/>
            <pc:sldMk cId="109857222" sldId="256"/>
            <ac:spMk id="38" creationId="{4DB17FF4-F46C-FD5D-6DA4-F58F256B4368}"/>
          </ac:spMkLst>
        </pc:spChg>
        <pc:spChg chg="add mod">
          <ac:chgData name="Georgina Davies (2307571)" userId="S::2307571@student.uwtsd.ac.uk::2b5edb3c-55db-495e-bd53-eb146a28f9bb" providerId="AD" clId="Web-{2246014E-3847-A84F-7E03-07C2F02E991E}" dt="2025-05-11T17:59:25.123" v="323" actId="14100"/>
          <ac:spMkLst>
            <pc:docMk/>
            <pc:sldMk cId="109857222" sldId="256"/>
            <ac:spMk id="39" creationId="{CADE88B0-A1CE-9341-6997-34AD064361E4}"/>
          </ac:spMkLst>
        </pc:spChg>
        <pc:spChg chg="add del">
          <ac:chgData name="Georgina Davies (2307571)" userId="S::2307571@student.uwtsd.ac.uk::2b5edb3c-55db-495e-bd53-eb146a28f9bb" providerId="AD" clId="Web-{2246014E-3847-A84F-7E03-07C2F02E991E}" dt="2025-05-11T17:59:42.639" v="329"/>
          <ac:spMkLst>
            <pc:docMk/>
            <pc:sldMk cId="109857222" sldId="256"/>
            <ac:spMk id="40" creationId="{5EA8DAF1-85D0-02F8-3E24-96FFEC1DBF19}"/>
          </ac:spMkLst>
        </pc:spChg>
        <pc:spChg chg="add del">
          <ac:chgData name="Georgina Davies (2307571)" userId="S::2307571@student.uwtsd.ac.uk::2b5edb3c-55db-495e-bd53-eb146a28f9bb" providerId="AD" clId="Web-{2246014E-3847-A84F-7E03-07C2F02E991E}" dt="2025-05-11T17:59:48.952" v="331"/>
          <ac:spMkLst>
            <pc:docMk/>
            <pc:sldMk cId="109857222" sldId="256"/>
            <ac:spMk id="41" creationId="{7BFDE6B6-2936-433D-F606-9F59DF69E3C5}"/>
          </ac:spMkLst>
        </pc:spChg>
        <pc:spChg chg="add mod">
          <ac:chgData name="Georgina Davies (2307571)" userId="S::2307571@student.uwtsd.ac.uk::2b5edb3c-55db-495e-bd53-eb146a28f9bb" providerId="AD" clId="Web-{2246014E-3847-A84F-7E03-07C2F02E991E}" dt="2025-05-11T18:00:07.249" v="337" actId="14100"/>
          <ac:spMkLst>
            <pc:docMk/>
            <pc:sldMk cId="109857222" sldId="256"/>
            <ac:spMk id="42" creationId="{A2AD3882-0524-C4FC-122C-85A7C75BC907}"/>
          </ac:spMkLst>
        </pc:spChg>
        <pc:picChg chg="add del">
          <ac:chgData name="Georgina Davies (2307571)" userId="S::2307571@student.uwtsd.ac.uk::2b5edb3c-55db-495e-bd53-eb146a28f9bb" providerId="AD" clId="Web-{2246014E-3847-A84F-7E03-07C2F02E991E}" dt="2025-05-11T17:18:19.815" v="1"/>
          <ac:picMkLst>
            <pc:docMk/>
            <pc:sldMk cId="109857222" sldId="256"/>
            <ac:picMk id="4" creationId="{48B7D8C4-E97E-694E-A2EC-EA0463966691}"/>
          </ac:picMkLst>
        </pc:picChg>
        <pc:picChg chg="add mod">
          <ac:chgData name="Georgina Davies (2307571)" userId="S::2307571@student.uwtsd.ac.uk::2b5edb3c-55db-495e-bd53-eb146a28f9bb" providerId="AD" clId="Web-{2246014E-3847-A84F-7E03-07C2F02E991E}" dt="2025-05-11T18:00:23.765" v="339" actId="1076"/>
          <ac:picMkLst>
            <pc:docMk/>
            <pc:sldMk cId="109857222" sldId="256"/>
            <ac:picMk id="15" creationId="{1BFB3935-0EC1-2B6E-15C3-DCA4BB01553C}"/>
          </ac:picMkLst>
        </pc:picChg>
        <pc:picChg chg="add del mod">
          <ac:chgData name="Georgina Davies (2307571)" userId="S::2307571@student.uwtsd.ac.uk::2b5edb3c-55db-495e-bd53-eb146a28f9bb" providerId="AD" clId="Web-{2246014E-3847-A84F-7E03-07C2F02E991E}" dt="2025-05-11T17:33:44.694" v="207"/>
          <ac:picMkLst>
            <pc:docMk/>
            <pc:sldMk cId="109857222" sldId="256"/>
            <ac:picMk id="26" creationId="{0E2EA5FC-605B-5598-178C-1D9AF9986956}"/>
          </ac:picMkLst>
        </pc:picChg>
        <pc:picChg chg="add del mod">
          <ac:chgData name="Georgina Davies (2307571)" userId="S::2307571@student.uwtsd.ac.uk::2b5edb3c-55db-495e-bd53-eb146a28f9bb" providerId="AD" clId="Web-{2246014E-3847-A84F-7E03-07C2F02E991E}" dt="2025-05-11T17:34:02.929" v="217"/>
          <ac:picMkLst>
            <pc:docMk/>
            <pc:sldMk cId="109857222" sldId="256"/>
            <ac:picMk id="27" creationId="{E3A5F78A-83E9-DE74-0FA8-DE9AA6AA488B}"/>
          </ac:picMkLst>
        </pc:picChg>
        <pc:picChg chg="add del mod">
          <ac:chgData name="Georgina Davies (2307571)" userId="S::2307571@student.uwtsd.ac.uk::2b5edb3c-55db-495e-bd53-eb146a28f9bb" providerId="AD" clId="Web-{2246014E-3847-A84F-7E03-07C2F02E991E}" dt="2025-05-11T18:02:10.425" v="356"/>
          <ac:picMkLst>
            <pc:docMk/>
            <pc:sldMk cId="109857222" sldId="256"/>
            <ac:picMk id="29" creationId="{054B91EF-AB03-3000-99C4-C91DD7FD6118}"/>
          </ac:picMkLst>
        </pc:picChg>
        <pc:picChg chg="add del mod">
          <ac:chgData name="Georgina Davies (2307571)" userId="S::2307571@student.uwtsd.ac.uk::2b5edb3c-55db-495e-bd53-eb146a28f9bb" providerId="AD" clId="Web-{2246014E-3847-A84F-7E03-07C2F02E991E}" dt="2025-05-11T17:52:31.921" v="232"/>
          <ac:picMkLst>
            <pc:docMk/>
            <pc:sldMk cId="109857222" sldId="256"/>
            <ac:picMk id="31" creationId="{C9976090-56DD-95BD-5A8C-0145F78D4490}"/>
          </ac:picMkLst>
        </pc:picChg>
        <pc:picChg chg="add mod">
          <ac:chgData name="Georgina Davies (2307571)" userId="S::2307571@student.uwtsd.ac.uk::2b5edb3c-55db-495e-bd53-eb146a28f9bb" providerId="AD" clId="Web-{2246014E-3847-A84F-7E03-07C2F02E991E}" dt="2025-05-11T18:00:20.702" v="338" actId="1076"/>
          <ac:picMkLst>
            <pc:docMk/>
            <pc:sldMk cId="109857222" sldId="256"/>
            <ac:picMk id="33" creationId="{0717A81A-C058-601E-D76C-40C0F594B67A}"/>
          </ac:picMkLst>
        </pc:picChg>
        <pc:cxnChg chg="add del">
          <ac:chgData name="Georgina Davies (2307571)" userId="S::2307571@student.uwtsd.ac.uk::2b5edb3c-55db-495e-bd53-eb146a28f9bb" providerId="AD" clId="Web-{2246014E-3847-A84F-7E03-07C2F02E991E}" dt="2025-05-11T17:18:34.956" v="5"/>
          <ac:cxnSpMkLst>
            <pc:docMk/>
            <pc:sldMk cId="109857222" sldId="256"/>
            <ac:cxnSpMk id="13" creationId="{FFD0734C-004D-4938-8EA0-2C3867A11A66}"/>
          </ac:cxnSpMkLst>
        </pc:cxnChg>
      </pc:sldChg>
      <pc:sldMasterChg chg="add del addSldLayout delSldLayout">
        <pc:chgData name="Georgina Davies (2307571)" userId="S::2307571@student.uwtsd.ac.uk::2b5edb3c-55db-495e-bd53-eb146a28f9bb" providerId="AD" clId="Web-{2246014E-3847-A84F-7E03-07C2F02E991E}" dt="2025-05-11T17:18:19.893" v="2"/>
        <pc:sldMasterMkLst>
          <pc:docMk/>
          <pc:sldMasterMk cId="2460954070" sldId="2147483660"/>
        </pc:sldMasterMkLst>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2385387890" sldId="2147483661"/>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949138452" sldId="2147483662"/>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2591524520" sldId="2147483663"/>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1203092039" sldId="2147483664"/>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3733172339" sldId="2147483665"/>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3210312558" sldId="2147483666"/>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3146388984" sldId="2147483667"/>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3171841454" sldId="2147483668"/>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1718958274" sldId="2147483669"/>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2202905451" sldId="2147483670"/>
          </pc:sldLayoutMkLst>
        </pc:sldLayoutChg>
        <pc:sldLayoutChg chg="add del">
          <pc:chgData name="Georgina Davies (2307571)" userId="S::2307571@student.uwtsd.ac.uk::2b5edb3c-55db-495e-bd53-eb146a28f9bb" providerId="AD" clId="Web-{2246014E-3847-A84F-7E03-07C2F02E991E}" dt="2025-05-11T17:18:19.893" v="2"/>
          <pc:sldLayoutMkLst>
            <pc:docMk/>
            <pc:sldMasterMk cId="2460954070" sldId="2147483660"/>
            <pc:sldLayoutMk cId="3479445657" sldId="2147483671"/>
          </pc:sldLayoutMkLst>
        </pc:sldLayoutChg>
      </pc:sldMasterChg>
      <pc:sldMasterChg chg="add del addSldLayout delSldLayout">
        <pc:chgData name="Georgina Davies (2307571)" userId="S::2307571@student.uwtsd.ac.uk::2b5edb3c-55db-495e-bd53-eb146a28f9bb" providerId="AD" clId="Web-{2246014E-3847-A84F-7E03-07C2F02E991E}" dt="2025-05-11T17:18:34.956" v="5"/>
        <pc:sldMasterMkLst>
          <pc:docMk/>
          <pc:sldMasterMk cId="4247138210" sldId="2147483672"/>
        </pc:sldMasterMkLst>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1652088865" sldId="2147483673"/>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1599253148" sldId="2147483674"/>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2677578932" sldId="2147483675"/>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3060693271" sldId="2147483676"/>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1318103553" sldId="2147483677"/>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3687823227" sldId="2147483678"/>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3587185526" sldId="2147483679"/>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637939791" sldId="2147483680"/>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3763843310" sldId="2147483681"/>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24955140" sldId="2147483682"/>
          </pc:sldLayoutMkLst>
        </pc:sldLayoutChg>
        <pc:sldLayoutChg chg="add del">
          <pc:chgData name="Georgina Davies (2307571)" userId="S::2307571@student.uwtsd.ac.uk::2b5edb3c-55db-495e-bd53-eb146a28f9bb" providerId="AD" clId="Web-{2246014E-3847-A84F-7E03-07C2F02E991E}" dt="2025-05-11T17:18:34.956" v="5"/>
          <pc:sldLayoutMkLst>
            <pc:docMk/>
            <pc:sldMasterMk cId="4247138210" sldId="2147483672"/>
            <pc:sldLayoutMk cId="1331447347" sldId="2147483683"/>
          </pc:sldLayoutMkLst>
        </pc:sldLayoutChg>
      </pc:sldMasterChg>
      <pc:sldMasterChg chg="add del addSldLayout delSldLayout">
        <pc:chgData name="Georgina Davies (2307571)" userId="S::2307571@student.uwtsd.ac.uk::2b5edb3c-55db-495e-bd53-eb146a28f9bb" providerId="AD" clId="Web-{2246014E-3847-A84F-7E03-07C2F02E991E}" dt="2025-05-11T17:19:06.472" v="8"/>
        <pc:sldMasterMkLst>
          <pc:docMk/>
          <pc:sldMasterMk cId="1296063523" sldId="2147483707"/>
        </pc:sldMasterMkLst>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62992635" sldId="2147483696"/>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1610041852" sldId="2147483697"/>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4010791623" sldId="2147483698"/>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231275490" sldId="2147483699"/>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3255621356" sldId="2147483700"/>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3235025682" sldId="2147483701"/>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3410750098" sldId="2147483702"/>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839131322" sldId="2147483703"/>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503355365" sldId="2147483704"/>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1090622154" sldId="2147483705"/>
          </pc:sldLayoutMkLst>
        </pc:sldLayoutChg>
        <pc:sldLayoutChg chg="add del">
          <pc:chgData name="Georgina Davies (2307571)" userId="S::2307571@student.uwtsd.ac.uk::2b5edb3c-55db-495e-bd53-eb146a28f9bb" providerId="AD" clId="Web-{2246014E-3847-A84F-7E03-07C2F02E991E}" dt="2025-05-11T17:19:06.472" v="8"/>
          <pc:sldLayoutMkLst>
            <pc:docMk/>
            <pc:sldMasterMk cId="1296063523" sldId="2147483707"/>
            <pc:sldLayoutMk cId="2319230447" sldId="2147483706"/>
          </pc:sldLayoutMkLst>
        </pc:sldLayoutChg>
      </pc:sldMasterChg>
      <pc:sldMasterChg chg="add addSldLayout">
        <pc:chgData name="Georgina Davies (2307571)" userId="S::2307571@student.uwtsd.ac.uk::2b5edb3c-55db-495e-bd53-eb146a28f9bb" providerId="AD" clId="Web-{2246014E-3847-A84F-7E03-07C2F02E991E}" dt="2025-05-11T17:19:06.472" v="8"/>
        <pc:sldMasterMkLst>
          <pc:docMk/>
          <pc:sldMasterMk cId="271679578" sldId="2147483731"/>
        </pc:sldMasterMkLst>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4018102440" sldId="2147483720"/>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3698728849" sldId="2147483721"/>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3129997386" sldId="2147483722"/>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1691643309" sldId="2147483723"/>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3461646184" sldId="2147483724"/>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2643038323" sldId="2147483725"/>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24596862" sldId="2147483726"/>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2069978360" sldId="2147483727"/>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2439870413" sldId="2147483728"/>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1073069294" sldId="2147483729"/>
          </pc:sldLayoutMkLst>
        </pc:sldLayoutChg>
        <pc:sldLayoutChg chg="add">
          <pc:chgData name="Georgina Davies (2307571)" userId="S::2307571@student.uwtsd.ac.uk::2b5edb3c-55db-495e-bd53-eb146a28f9bb" providerId="AD" clId="Web-{2246014E-3847-A84F-7E03-07C2F02E991E}" dt="2025-05-11T17:19:06.472" v="8"/>
          <pc:sldLayoutMkLst>
            <pc:docMk/>
            <pc:sldMasterMk cId="271679578" sldId="2147483731"/>
            <pc:sldLayoutMk cId="847003551" sldId="2147483730"/>
          </pc:sldLayoutMkLst>
        </pc:sldLayoutChg>
      </pc:sldMasterChg>
      <pc:sldMasterChg chg="add del addSldLayout delSldLayout">
        <pc:chgData name="Georgina Davies (2307571)" userId="S::2307571@student.uwtsd.ac.uk::2b5edb3c-55db-495e-bd53-eb146a28f9bb" providerId="AD" clId="Web-{2246014E-3847-A84F-7E03-07C2F02E991E}" dt="2025-05-11T17:18:19.815" v="1"/>
        <pc:sldMasterMkLst>
          <pc:docMk/>
          <pc:sldMasterMk cId="3993841102" sldId="2147483760"/>
        </pc:sldMasterMkLst>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3019725973" sldId="2147483749"/>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2936701034" sldId="2147483750"/>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1394181370" sldId="2147483751"/>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4195571646" sldId="2147483752"/>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349585107" sldId="2147483753"/>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3578195821" sldId="2147483754"/>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1107455451" sldId="2147483755"/>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2878311162" sldId="2147483756"/>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1405847044" sldId="2147483757"/>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1936113105" sldId="2147483758"/>
          </pc:sldLayoutMkLst>
        </pc:sldLayoutChg>
        <pc:sldLayoutChg chg="add del">
          <pc:chgData name="Georgina Davies (2307571)" userId="S::2307571@student.uwtsd.ac.uk::2b5edb3c-55db-495e-bd53-eb146a28f9bb" providerId="AD" clId="Web-{2246014E-3847-A84F-7E03-07C2F02E991E}" dt="2025-05-11T17:18:19.815" v="1"/>
          <pc:sldLayoutMkLst>
            <pc:docMk/>
            <pc:sldMasterMk cId="3993841102" sldId="2147483760"/>
            <pc:sldLayoutMk cId="2925161787" sldId="2147483759"/>
          </pc:sldLayoutMkLst>
        </pc:sldLayoutChg>
      </pc:sldMasterChg>
      <pc:sldMasterChg chg="add del addSldLayout delSldLayout">
        <pc:chgData name="Georgina Davies (2307571)" userId="S::2307571@student.uwtsd.ac.uk::2b5edb3c-55db-495e-bd53-eb146a28f9bb" providerId="AD" clId="Web-{2246014E-3847-A84F-7E03-07C2F02E991E}" dt="2025-05-11T17:19:06.425" v="7"/>
        <pc:sldMasterMkLst>
          <pc:docMk/>
          <pc:sldMasterMk cId="1647589901" sldId="2147483770"/>
        </pc:sldMasterMkLst>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467392420" sldId="2147483759"/>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903067414" sldId="2147483760"/>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254833660" sldId="2147483761"/>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1102690184" sldId="2147483762"/>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540643517" sldId="2147483763"/>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785278627" sldId="2147483764"/>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786087726" sldId="2147483765"/>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509080619" sldId="2147483766"/>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15746305" sldId="2147483767"/>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3668209948" sldId="2147483768"/>
          </pc:sldLayoutMkLst>
        </pc:sldLayoutChg>
        <pc:sldLayoutChg chg="add del">
          <pc:chgData name="Georgina Davies (2307571)" userId="S::2307571@student.uwtsd.ac.uk::2b5edb3c-55db-495e-bd53-eb146a28f9bb" providerId="AD" clId="Web-{2246014E-3847-A84F-7E03-07C2F02E991E}" dt="2025-05-11T17:19:06.425" v="7"/>
          <pc:sldLayoutMkLst>
            <pc:docMk/>
            <pc:sldMasterMk cId="1647589901" sldId="2147483770"/>
            <pc:sldLayoutMk cId="2386993280" sldId="2147483769"/>
          </pc:sldLayoutMkLst>
        </pc:sldLayoutChg>
      </pc:sldMasterChg>
    </pc:docChg>
  </pc:docChgLst>
  <pc:docChgLst>
    <pc:chgData name="Georgina Davies (2307571)" userId="S::2307571@student.uwtsd.ac.uk::2b5edb3c-55db-495e-bd53-eb146a28f9bb" providerId="AD" clId="Web-{1BCFE6DB-F109-37C7-5AB4-4ED52344E8F2}"/>
    <pc:docChg chg="modSld">
      <pc:chgData name="Georgina Davies (2307571)" userId="S::2307571@student.uwtsd.ac.uk::2b5edb3c-55db-495e-bd53-eb146a28f9bb" providerId="AD" clId="Web-{1BCFE6DB-F109-37C7-5AB4-4ED52344E8F2}" dt="2025-05-11T19:44:43.125" v="3" actId="20577"/>
      <pc:docMkLst>
        <pc:docMk/>
      </pc:docMkLst>
      <pc:sldChg chg="modSp">
        <pc:chgData name="Georgina Davies (2307571)" userId="S::2307571@student.uwtsd.ac.uk::2b5edb3c-55db-495e-bd53-eb146a28f9bb" providerId="AD" clId="Web-{1BCFE6DB-F109-37C7-5AB4-4ED52344E8F2}" dt="2025-05-11T19:44:43.125" v="3" actId="20577"/>
        <pc:sldMkLst>
          <pc:docMk/>
          <pc:sldMk cId="109857222" sldId="256"/>
        </pc:sldMkLst>
        <pc:spChg chg="mod">
          <ac:chgData name="Georgina Davies (2307571)" userId="S::2307571@student.uwtsd.ac.uk::2b5edb3c-55db-495e-bd53-eb146a28f9bb" providerId="AD" clId="Web-{1BCFE6DB-F109-37C7-5AB4-4ED52344E8F2}" dt="2025-05-11T19:44:43.125" v="3" actId="20577"/>
          <ac:spMkLst>
            <pc:docMk/>
            <pc:sldMk cId="109857222"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5/11/2025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96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5/11/2025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9978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5/11/2025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39870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5/11/2025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73069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5/11/2025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47003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5/11/2025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1646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5/11/2025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18102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5/11/2025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872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5/11/2025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29997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5/11/2025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91643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5/11/2025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43038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5/11/2025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67957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24" r:id="rId6"/>
    <p:sldLayoutId id="2147483720" r:id="rId7"/>
    <p:sldLayoutId id="2147483721" r:id="rId8"/>
    <p:sldLayoutId id="2147483722" r:id="rId9"/>
    <p:sldLayoutId id="2147483723" r:id="rId10"/>
    <p:sldLayoutId id="214748372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15" name="Picture 14" descr="A mosaic of colorful geometric shapes">
            <a:extLst>
              <a:ext uri="{FF2B5EF4-FFF2-40B4-BE49-F238E27FC236}">
                <a16:creationId xmlns:a16="http://schemas.microsoft.com/office/drawing/2014/main" id="{1BFB3935-0EC1-2B6E-15C3-DCA4BB01553C}"/>
              </a:ext>
            </a:extLst>
          </p:cNvPr>
          <p:cNvPicPr>
            <a:picLocks noChangeAspect="1"/>
          </p:cNvPicPr>
          <p:nvPr/>
        </p:nvPicPr>
        <p:blipFill>
          <a:blip r:embed="rId2"/>
          <a:srcRect t="28481" r="9091"/>
          <a:stretch/>
        </p:blipFill>
        <p:spPr>
          <a:xfrm>
            <a:off x="-4836" y="10"/>
            <a:ext cx="12191980" cy="6857990"/>
          </a:xfrm>
          <a:prstGeom prst="rect">
            <a:avLst/>
          </a:prstGeom>
        </p:spPr>
      </p:pic>
      <p:sp>
        <p:nvSpPr>
          <p:cNvPr id="35" name="Rectangle 34">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6779634" y="3577328"/>
            <a:ext cx="6497168" cy="1425197"/>
          </a:xfrm>
          <a:ln>
            <a:noFill/>
          </a:ln>
        </p:spPr>
        <p:txBody>
          <a:bodyPr vert="horz" lIns="91440" tIns="45720" rIns="91440" bIns="45720" rtlCol="0" anchor="ctr">
            <a:noAutofit/>
          </a:bodyPr>
          <a:lstStyle/>
          <a:p>
            <a:pPr algn="ctr"/>
            <a:endParaRPr lang="en-US" sz="1000" b="1" u="sng">
              <a:solidFill>
                <a:schemeClr val="bg1"/>
              </a:solidFill>
              <a:latin typeface="Univers Condensed"/>
              <a:ea typeface="Calibri"/>
              <a:cs typeface="Calibri"/>
            </a:endParaRPr>
          </a:p>
          <a:p>
            <a:endParaRPr lang="en-US" sz="1000" b="1">
              <a:solidFill>
                <a:schemeClr val="bg1"/>
              </a:solidFill>
              <a:latin typeface="Calibri"/>
            </a:endParaRPr>
          </a:p>
        </p:txBody>
      </p:sp>
      <p:sp>
        <p:nvSpPr>
          <p:cNvPr id="3" name="Subtitle 2"/>
          <p:cNvSpPr>
            <a:spLocks noGrp="1"/>
          </p:cNvSpPr>
          <p:nvPr>
            <p:ph type="subTitle" idx="1"/>
          </p:nvPr>
        </p:nvSpPr>
        <p:spPr>
          <a:xfrm>
            <a:off x="6810858" y="3962810"/>
            <a:ext cx="5125785" cy="2720597"/>
          </a:xfrm>
        </p:spPr>
        <p:txBody>
          <a:bodyPr anchor="ctr">
            <a:normAutofit fontScale="47500" lnSpcReduction="20000"/>
          </a:bodyPr>
          <a:lstStyle/>
          <a:p>
            <a:pPr algn="r"/>
            <a:endParaRPr lang="en-US" sz="1000" b="1">
              <a:solidFill>
                <a:schemeClr val="bg1"/>
              </a:solidFill>
              <a:latin typeface="Calibri"/>
              <a:ea typeface="+mn-lt"/>
              <a:cs typeface="+mn-lt"/>
            </a:endParaRPr>
          </a:p>
          <a:p>
            <a:pPr algn="r"/>
            <a:endParaRPr lang="en-US" sz="1000" b="1">
              <a:solidFill>
                <a:schemeClr val="bg1"/>
              </a:solidFill>
              <a:latin typeface="Calibri"/>
              <a:ea typeface="+mn-lt"/>
              <a:cs typeface="+mn-lt"/>
            </a:endParaRPr>
          </a:p>
          <a:p>
            <a:pPr algn="r"/>
            <a:endParaRPr lang="en-US" sz="1000" b="1">
              <a:solidFill>
                <a:schemeClr val="bg1"/>
              </a:solidFill>
              <a:latin typeface="Calibri"/>
              <a:ea typeface="+mn-lt"/>
              <a:cs typeface="+mn-lt"/>
            </a:endParaRPr>
          </a:p>
          <a:p>
            <a:endParaRPr lang="en-US" sz="1000" b="1">
              <a:solidFill>
                <a:schemeClr val="bg1"/>
              </a:solidFill>
              <a:latin typeface="Calibri"/>
              <a:ea typeface="+mn-lt"/>
              <a:cs typeface="+mn-lt"/>
            </a:endParaRPr>
          </a:p>
          <a:p>
            <a:pPr algn="ctr"/>
            <a:r>
              <a:rPr lang="en-US" b="1" u="sng">
                <a:solidFill>
                  <a:schemeClr val="bg1"/>
                </a:solidFill>
                <a:latin typeface="Calibri"/>
                <a:ea typeface="+mn-lt"/>
                <a:cs typeface="+mn-lt"/>
              </a:rPr>
              <a:t>Support Strategies for Children with ADHD</a:t>
            </a:r>
            <a:endParaRPr lang="en-US" u="sng">
              <a:solidFill>
                <a:schemeClr val="bg1"/>
              </a:solidFill>
              <a:latin typeface="Calibri"/>
              <a:ea typeface="Calibri"/>
              <a:cs typeface="Calibri"/>
            </a:endParaRPr>
          </a:p>
          <a:p>
            <a:pPr algn="ctr"/>
            <a:r>
              <a:rPr lang="en-US" b="1">
                <a:solidFill>
                  <a:schemeClr val="bg1"/>
                </a:solidFill>
                <a:latin typeface="Calibri"/>
                <a:ea typeface="+mn-lt"/>
                <a:cs typeface="+mn-lt"/>
              </a:rPr>
              <a:t>Effective strategies for supporting children with ADHD include a combination of parental training and behavior modification programs. These approaches are particularly effective because they help children develop self-regulation and adaptive behaviors. Parental training teaches caregivers how to set clear expectations, use reinforcement to encourage desirable behaviors, and manage challenging behaviors (Barkley and Murphy, 1998; McMahon and Forehand, 2015). Behavior modification techniques, such as token economies and visual schedules, help children with ADHD develop better impulse control and time management skills (Leeder, 2022; Makenzie and Makenzie, 2024). These strategies are most effective when parents receive ongoing support and professional guidance to tailor them to their child’s needs. However, these programs can also place a significant burden on parents, and without proper guidance, there is a risk that these techniques may be misapplied i</a:t>
            </a:r>
            <a:r>
              <a:rPr lang="en-US" sz="1000" b="1">
                <a:solidFill>
                  <a:schemeClr val="bg1"/>
                </a:solidFill>
                <a:latin typeface="Calibri"/>
                <a:ea typeface="+mn-lt"/>
                <a:cs typeface="+mn-lt"/>
              </a:rPr>
              <a:t>n ways that undermine family dynamics (Fabiano et al., 2009).</a:t>
            </a:r>
            <a:endParaRPr lang="en-US" sz="1000" b="1">
              <a:solidFill>
                <a:schemeClr val="bg1"/>
              </a:solidFill>
              <a:latin typeface="Calibri"/>
              <a:ea typeface="Calibri"/>
              <a:cs typeface="Calibri"/>
            </a:endParaRPr>
          </a:p>
          <a:p>
            <a:pPr algn="r"/>
            <a:endParaRPr lang="en-US" sz="1800"/>
          </a:p>
        </p:txBody>
      </p:sp>
      <p:sp>
        <p:nvSpPr>
          <p:cNvPr id="8" name="Rectangle: Rounded Corners 7">
            <a:extLst>
              <a:ext uri="{FF2B5EF4-FFF2-40B4-BE49-F238E27FC236}">
                <a16:creationId xmlns:a16="http://schemas.microsoft.com/office/drawing/2014/main" id="{BCE9466D-61B2-EDA5-A7F0-5FE82C807AD5}"/>
              </a:ext>
            </a:extLst>
          </p:cNvPr>
          <p:cNvSpPr/>
          <p:nvPr/>
        </p:nvSpPr>
        <p:spPr>
          <a:xfrm>
            <a:off x="-1680" y="9525"/>
            <a:ext cx="6646955" cy="2724150"/>
          </a:xfrm>
          <a:prstGeom prst="roundRect">
            <a:avLst/>
          </a:prstGeom>
          <a:noFill/>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ECA464D5-7F89-43FD-9979-02188381E499}"/>
              </a:ext>
            </a:extLst>
          </p:cNvPr>
          <p:cNvSpPr txBox="1"/>
          <p:nvPr/>
        </p:nvSpPr>
        <p:spPr>
          <a:xfrm>
            <a:off x="133723" y="12700"/>
            <a:ext cx="6503521" cy="271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u="sng">
                <a:solidFill>
                  <a:schemeClr val="bg1"/>
                </a:solidFill>
                <a:latin typeface="Calibri"/>
                <a:ea typeface="Calibri"/>
                <a:cs typeface="Calibri"/>
              </a:rPr>
              <a:t>Critical Evaluation of ADHD Diagnosis &amp; Support</a:t>
            </a:r>
            <a:endParaRPr lang="en-US" sz="1000">
              <a:solidFill>
                <a:schemeClr val="bg1"/>
              </a:solidFill>
              <a:latin typeface="Calibri"/>
              <a:ea typeface="Calibri"/>
              <a:cs typeface="Calibri"/>
            </a:endParaRPr>
          </a:p>
          <a:p>
            <a:pPr algn="ctr"/>
            <a:r>
              <a:rPr lang="en-US" sz="1000" b="1">
                <a:solidFill>
                  <a:schemeClr val="bg1"/>
                </a:solidFill>
                <a:latin typeface="Calibri"/>
                <a:ea typeface="Calibri"/>
                <a:cs typeface="Calibri"/>
              </a:rPr>
              <a:t>Attention Deficit Hyperactivity Disorder (ADHD) affects approximately 5% of children in the UK, or about 1 in 20 (ADHD UK, 2022). However, the diagnostic process can be complex and influenced by several factors, including gender and cultural biases, which limit the accuracy of diagnoses (</a:t>
            </a:r>
            <a:r>
              <a:rPr lang="en-US" sz="1000" b="1" err="1">
                <a:solidFill>
                  <a:schemeClr val="bg1"/>
                </a:solidFill>
                <a:latin typeface="Calibri"/>
                <a:ea typeface="Calibri"/>
                <a:cs typeface="Calibri"/>
              </a:rPr>
              <a:t>Adesman</a:t>
            </a:r>
            <a:r>
              <a:rPr lang="en-US" sz="1000" b="1">
                <a:solidFill>
                  <a:schemeClr val="bg1"/>
                </a:solidFill>
                <a:latin typeface="Calibri"/>
                <a:ea typeface="Calibri"/>
                <a:cs typeface="Calibri"/>
              </a:rPr>
              <a:t>, 2001). Historically, ADHD diagnoses have been skewed toward boys due to the outwardly visible behaviors they often display, such as hyperactivity and impulsivity. In contrast, girls tend to show more subtle internalizing symptoms, like inattention, daydreaming, and emotional sensitivity, which are often overlooked or misattributed to other issues. This has resulted in a significant underdiagnosis of ADHD in girls (Martin et al., 2024a; DeAngelis, 2024).</a:t>
            </a:r>
          </a:p>
          <a:p>
            <a:pPr algn="ctr"/>
            <a:r>
              <a:rPr lang="en-US" sz="1000" b="1">
                <a:solidFill>
                  <a:schemeClr val="bg1"/>
                </a:solidFill>
                <a:latin typeface="Calibri"/>
                <a:ea typeface="Calibri"/>
                <a:cs typeface="Calibri"/>
              </a:rPr>
              <a:t>Studies reveal a stark gender disparity in ADHD diagnoses, with 3.62% of boys and only 0.85% of girls diagnosed—meaning boys are over four times more likely to receive a diagnosis (Martin et al., 2024a). The rising visibility of ADHD in mainstream and digital media, especially through platforms like TikTok, has played a pivotal role in raising awareness, fostering open conversations about neurodivergence, and encouraging individuals, particularly women and girls, to seek long-overdue assessments (News, 2025; </a:t>
            </a:r>
            <a:r>
              <a:rPr lang="en-US" sz="1000" b="1" err="1">
                <a:solidFill>
                  <a:schemeClr val="bg1"/>
                </a:solidFill>
                <a:latin typeface="Calibri"/>
                <a:ea typeface="Calibri"/>
                <a:cs typeface="Calibri"/>
              </a:rPr>
              <a:t>Korducki</a:t>
            </a:r>
            <a:r>
              <a:rPr lang="en-US" sz="1000" b="1">
                <a:solidFill>
                  <a:schemeClr val="bg1"/>
                </a:solidFill>
                <a:latin typeface="Calibri"/>
                <a:ea typeface="Calibri"/>
                <a:cs typeface="Calibri"/>
              </a:rPr>
              <a:t>, 2022). This cultural shift has highlighted how ADHD manifests differently in girls, leading to the correction of a long-standing gap in recognition and care. The recent increase in diagnoses among girls reflects a move towards more inclusive and gender-sensitive diagnostic approaches, addressing the historical focus on externalized behaviors typical of boys (National Geographic, 2024; DeAngelis, 2024; Abdelnour, Jansen &amp; Gold, 2024).</a:t>
            </a:r>
          </a:p>
        </p:txBody>
      </p:sp>
      <p:sp>
        <p:nvSpPr>
          <p:cNvPr id="12" name="Rectangle: Rounded Corners 11">
            <a:extLst>
              <a:ext uri="{FF2B5EF4-FFF2-40B4-BE49-F238E27FC236}">
                <a16:creationId xmlns:a16="http://schemas.microsoft.com/office/drawing/2014/main" id="{C4E187A9-8E10-9507-EA2F-6D159FA28778}"/>
              </a:ext>
            </a:extLst>
          </p:cNvPr>
          <p:cNvSpPr/>
          <p:nvPr/>
        </p:nvSpPr>
        <p:spPr>
          <a:xfrm>
            <a:off x="0" y="2927350"/>
            <a:ext cx="6630148" cy="1647639"/>
          </a:xfrm>
          <a:prstGeom prst="roundRect">
            <a:avLst/>
          </a:prstGeom>
          <a:noFill/>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19" name="Rectangle: Rounded Corners 18">
            <a:extLst>
              <a:ext uri="{FF2B5EF4-FFF2-40B4-BE49-F238E27FC236}">
                <a16:creationId xmlns:a16="http://schemas.microsoft.com/office/drawing/2014/main" id="{18F0CC10-1C3E-0513-4C07-1CD1BF0112F2}"/>
              </a:ext>
            </a:extLst>
          </p:cNvPr>
          <p:cNvSpPr/>
          <p:nvPr/>
        </p:nvSpPr>
        <p:spPr>
          <a:xfrm>
            <a:off x="-8031" y="4883335"/>
            <a:ext cx="6639860" cy="1794436"/>
          </a:xfrm>
          <a:prstGeom prst="roundRect">
            <a:avLst/>
          </a:prstGeom>
          <a:noFill/>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E3CC537F-22CC-088F-F694-8E4DC6A1B7F6}"/>
              </a:ext>
            </a:extLst>
          </p:cNvPr>
          <p:cNvSpPr/>
          <p:nvPr/>
        </p:nvSpPr>
        <p:spPr>
          <a:xfrm>
            <a:off x="6762377" y="4684059"/>
            <a:ext cx="5372100" cy="1993900"/>
          </a:xfrm>
          <a:prstGeom prst="roundRect">
            <a:avLst/>
          </a:prstGeom>
          <a:noFill/>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2" name="Rectangle: Rounded Corners 21">
            <a:extLst>
              <a:ext uri="{FF2B5EF4-FFF2-40B4-BE49-F238E27FC236}">
                <a16:creationId xmlns:a16="http://schemas.microsoft.com/office/drawing/2014/main" id="{C7EF4293-B5AE-A782-4B6B-2174C73AEA3E}"/>
              </a:ext>
            </a:extLst>
          </p:cNvPr>
          <p:cNvSpPr/>
          <p:nvPr/>
        </p:nvSpPr>
        <p:spPr>
          <a:xfrm>
            <a:off x="9374280" y="-3175"/>
            <a:ext cx="2813050" cy="4562288"/>
          </a:xfrm>
          <a:prstGeom prst="roundRect">
            <a:avLst/>
          </a:prstGeom>
          <a:noFill/>
          <a:ln/>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25" name="TextBox 24">
            <a:extLst>
              <a:ext uri="{FF2B5EF4-FFF2-40B4-BE49-F238E27FC236}">
                <a16:creationId xmlns:a16="http://schemas.microsoft.com/office/drawing/2014/main" id="{989E86C2-E74F-BF6A-FC68-2C8A4B377BFE}"/>
              </a:ext>
            </a:extLst>
          </p:cNvPr>
          <p:cNvSpPr txBox="1"/>
          <p:nvPr/>
        </p:nvSpPr>
        <p:spPr>
          <a:xfrm>
            <a:off x="9448800" y="177800"/>
            <a:ext cx="2743200"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u="sng">
                <a:solidFill>
                  <a:schemeClr val="bg1"/>
                </a:solidFill>
                <a:latin typeface="Calibri"/>
                <a:ea typeface="Calibri"/>
                <a:cs typeface="Calibri"/>
              </a:rPr>
              <a:t>Barriers to Timely Diagnosis</a:t>
            </a:r>
            <a:endParaRPr lang="en-US" b="1" i="1">
              <a:solidFill>
                <a:schemeClr val="bg1"/>
              </a:solidFill>
            </a:endParaRPr>
          </a:p>
          <a:p>
            <a:pPr algn="ctr"/>
            <a:r>
              <a:rPr lang="en-US" sz="1000" b="1">
                <a:solidFill>
                  <a:schemeClr val="bg1"/>
                </a:solidFill>
                <a:latin typeface="Calibri"/>
                <a:ea typeface="Calibri"/>
                <a:cs typeface="Calibri"/>
              </a:rPr>
              <a:t>Barriers to timely ADHD diagnosis include stigma, misinformation, and cultural misconceptions. In many communities, behaviors such as hyperactivity or distractibility are misinterpreted as poor parenting or general misbehavior rather than as symptoms of ADHD (Mikami et al., 2014; Moncrieff and </a:t>
            </a:r>
            <a:r>
              <a:rPr lang="en-US" sz="1000" b="1" err="1">
                <a:solidFill>
                  <a:schemeClr val="bg1"/>
                </a:solidFill>
                <a:latin typeface="Calibri"/>
                <a:ea typeface="Calibri"/>
                <a:cs typeface="Calibri"/>
              </a:rPr>
              <a:t>Timimi</a:t>
            </a:r>
            <a:r>
              <a:rPr lang="en-US" sz="1000" b="1">
                <a:solidFill>
                  <a:schemeClr val="bg1"/>
                </a:solidFill>
                <a:latin typeface="Calibri"/>
                <a:ea typeface="Calibri"/>
                <a:cs typeface="Calibri"/>
              </a:rPr>
              <a:t>, 2011). This leads to delays in seeking professional support, as parents may feel ashamed or confused about their child’s behavior. Cultural values that emphasize conformity and discipline can further exacerbate this issue, making it more difficult for children showing ADHD symptoms to be recognized and assessed (</a:t>
            </a:r>
            <a:r>
              <a:rPr lang="en-US" sz="1000" b="1" err="1">
                <a:solidFill>
                  <a:schemeClr val="bg1"/>
                </a:solidFill>
                <a:latin typeface="Calibri"/>
                <a:ea typeface="Calibri"/>
                <a:cs typeface="Calibri"/>
              </a:rPr>
              <a:t>Scholarworks</a:t>
            </a:r>
            <a:r>
              <a:rPr lang="en-US" sz="1000" b="1">
                <a:solidFill>
                  <a:schemeClr val="bg1"/>
                </a:solidFill>
                <a:latin typeface="Calibri"/>
                <a:ea typeface="Calibri"/>
                <a:cs typeface="Calibri"/>
              </a:rPr>
              <a:t>, </a:t>
            </a:r>
            <a:r>
              <a:rPr lang="en-US" sz="1000" b="1" err="1">
                <a:solidFill>
                  <a:schemeClr val="bg1"/>
                </a:solidFill>
                <a:latin typeface="Calibri"/>
                <a:ea typeface="Calibri"/>
                <a:cs typeface="Calibri"/>
              </a:rPr>
              <a:t>Peterann</a:t>
            </a:r>
            <a:r>
              <a:rPr lang="en-US" sz="1000" b="1">
                <a:solidFill>
                  <a:schemeClr val="bg1"/>
                </a:solidFill>
                <a:latin typeface="Calibri"/>
                <a:ea typeface="Calibri"/>
                <a:cs typeface="Calibri"/>
              </a:rPr>
              <a:t> and Blackstock, 2024).</a:t>
            </a:r>
          </a:p>
          <a:p>
            <a:pPr algn="ctr"/>
            <a:r>
              <a:rPr lang="en-US" sz="1000" b="1">
                <a:solidFill>
                  <a:schemeClr val="bg1"/>
                </a:solidFill>
                <a:latin typeface="Calibri"/>
                <a:ea typeface="Calibri"/>
                <a:cs typeface="Calibri"/>
              </a:rPr>
              <a:t>Gender-based expectations also complicate the diagnostic process. Girls are often expected to be compliant, quiet, and emotionally regulated, which may cause them to mask their difficulties or go undiagnosed until later in life (Young et al., 2020). This delay in diagnosis can have long-lasting effects, including academic struggles, low self-esteem, and the development of comorbid conditions like anxiety and depression (French et al., 2024).</a:t>
            </a:r>
          </a:p>
        </p:txBody>
      </p:sp>
      <p:pic>
        <p:nvPicPr>
          <p:cNvPr id="33" name="Picture 32" descr="A word cloud with pink letters&#10;&#10;AI-generated content may be incorrect.">
            <a:extLst>
              <a:ext uri="{FF2B5EF4-FFF2-40B4-BE49-F238E27FC236}">
                <a16:creationId xmlns:a16="http://schemas.microsoft.com/office/drawing/2014/main" id="{0717A81A-C058-601E-D76C-40C0F594B67A}"/>
              </a:ext>
            </a:extLst>
          </p:cNvPr>
          <p:cNvPicPr>
            <a:picLocks noChangeAspect="1"/>
          </p:cNvPicPr>
          <p:nvPr/>
        </p:nvPicPr>
        <p:blipFill>
          <a:blip r:embed="rId3"/>
          <a:stretch>
            <a:fillRect/>
          </a:stretch>
        </p:blipFill>
        <p:spPr>
          <a:xfrm rot="16200000" flipH="1" flipV="1">
            <a:off x="5903932" y="842264"/>
            <a:ext cx="4193799" cy="2528606"/>
          </a:xfrm>
          <a:prstGeom prst="rect">
            <a:avLst/>
          </a:prstGeom>
        </p:spPr>
      </p:pic>
      <p:sp>
        <p:nvSpPr>
          <p:cNvPr id="37" name="TextBox 36">
            <a:extLst>
              <a:ext uri="{FF2B5EF4-FFF2-40B4-BE49-F238E27FC236}">
                <a16:creationId xmlns:a16="http://schemas.microsoft.com/office/drawing/2014/main" id="{E8183270-0A00-1025-05EA-1D8A55664A80}"/>
              </a:ext>
            </a:extLst>
          </p:cNvPr>
          <p:cNvSpPr txBox="1"/>
          <p:nvPr/>
        </p:nvSpPr>
        <p:spPr>
          <a:xfrm rot="-10800000" flipV="1">
            <a:off x="56002" y="5267593"/>
            <a:ext cx="650451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solidFill>
                  <a:schemeClr val="bg1"/>
                </a:solidFill>
                <a:latin typeface="Calibri"/>
                <a:ea typeface="+mn-lt"/>
                <a:cs typeface="+mn-lt"/>
              </a:rPr>
              <a:t>Current diagnostic tools, such as the Conners' Rating Scale and Vanderbilt Assessment Scale, are commonly used to assess ADHD in children. However, studies have highlighted their limitations, especially when applied to girls or children from diverse ethnic backgrounds. These tools often fail to capture the more subtle, internalized symptoms typically observed in girls, such as daydreaming and inattentiveness, which are not as easily recognized as the more overt signs of hyperactivity and impulsivity. Similarly, the Conners' Rating Scale, originally developed for predominantly white populations, has been shown to have cultural biases that impact its reliability and validity when used for children from minority ethnic backgrounds (Wexler et al., 2021; Young et al., 2020b). These shortcomings underscore the need for more inclusive, gender-sensitive diagnostic tools.</a:t>
            </a:r>
            <a:endParaRPr lang="en-US" sz="1000" b="1">
              <a:solidFill>
                <a:schemeClr val="bg1"/>
              </a:solidFill>
              <a:latin typeface="Calibri"/>
            </a:endParaRPr>
          </a:p>
        </p:txBody>
      </p:sp>
      <p:sp>
        <p:nvSpPr>
          <p:cNvPr id="39" name="TextBox 38">
            <a:extLst>
              <a:ext uri="{FF2B5EF4-FFF2-40B4-BE49-F238E27FC236}">
                <a16:creationId xmlns:a16="http://schemas.microsoft.com/office/drawing/2014/main" id="{CADE88B0-A1CE-9341-6997-34AD064361E4}"/>
              </a:ext>
            </a:extLst>
          </p:cNvPr>
          <p:cNvSpPr txBox="1"/>
          <p:nvPr/>
        </p:nvSpPr>
        <p:spPr>
          <a:xfrm>
            <a:off x="1775968" y="4880822"/>
            <a:ext cx="3414118"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u="sng" cap="all">
                <a:solidFill>
                  <a:schemeClr val="bg1"/>
                </a:solidFill>
                <a:latin typeface="Calibri"/>
                <a:ea typeface="Calibri"/>
                <a:cs typeface="Calibri"/>
              </a:rPr>
              <a:t>Limitations of Diagnostic Tools</a:t>
            </a:r>
            <a:endParaRPr lang="en-US"/>
          </a:p>
        </p:txBody>
      </p:sp>
      <p:sp>
        <p:nvSpPr>
          <p:cNvPr id="42" name="TextBox 41">
            <a:extLst>
              <a:ext uri="{FF2B5EF4-FFF2-40B4-BE49-F238E27FC236}">
                <a16:creationId xmlns:a16="http://schemas.microsoft.com/office/drawing/2014/main" id="{A2AD3882-0524-C4FC-122C-85A7C75BC907}"/>
              </a:ext>
            </a:extLst>
          </p:cNvPr>
          <p:cNvSpPr txBox="1"/>
          <p:nvPr/>
        </p:nvSpPr>
        <p:spPr>
          <a:xfrm>
            <a:off x="136641" y="2933396"/>
            <a:ext cx="6589633"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u="sng">
                <a:solidFill>
                  <a:schemeClr val="bg1"/>
                </a:solidFill>
                <a:latin typeface="Calibri"/>
                <a:ea typeface="Calibri"/>
                <a:cs typeface="Calibri"/>
              </a:rPr>
              <a:t>The Evolving Diagnostic Landscape</a:t>
            </a:r>
            <a:endParaRPr lang="en-US" sz="1000">
              <a:latin typeface="Calibri"/>
              <a:ea typeface="Calibri"/>
              <a:cs typeface="Calibri"/>
            </a:endParaRPr>
          </a:p>
          <a:p>
            <a:pPr algn="ctr"/>
            <a:endParaRPr lang="en-US" sz="1000">
              <a:latin typeface="Calibri"/>
              <a:ea typeface="Calibri"/>
              <a:cs typeface="Calibri"/>
            </a:endParaRPr>
          </a:p>
          <a:p>
            <a:pPr algn="ctr"/>
            <a:r>
              <a:rPr lang="en-US" sz="1000" b="1">
                <a:solidFill>
                  <a:schemeClr val="bg1"/>
                </a:solidFill>
                <a:latin typeface="Calibri"/>
                <a:ea typeface="Calibri"/>
                <a:cs typeface="Calibri"/>
              </a:rPr>
              <a:t>The increasing visibility of ADHD in mainstream and digital media has contributed to a shift in the diagnostic landscape. Platforms like TikTok have raised awareness, empowered individuals—especially women and girls—to seek assessments, and encouraged open conversations about neurodivergence (News, 2025; </a:t>
            </a:r>
            <a:r>
              <a:rPr lang="en-US" sz="1000" b="1" err="1">
                <a:solidFill>
                  <a:schemeClr val="bg1"/>
                </a:solidFill>
                <a:latin typeface="Calibri"/>
                <a:ea typeface="Calibri"/>
                <a:cs typeface="Calibri"/>
              </a:rPr>
              <a:t>Korducki</a:t>
            </a:r>
            <a:r>
              <a:rPr lang="en-US" sz="1000" b="1">
                <a:solidFill>
                  <a:schemeClr val="bg1"/>
                </a:solidFill>
                <a:latin typeface="Calibri"/>
                <a:ea typeface="Calibri"/>
                <a:cs typeface="Calibri"/>
              </a:rPr>
              <a:t>, 2022). Simultaneously, this heightened awareness has helped uncover how ADHD manifests differently in boys and girls. Historically, diagnostic criteria focused on behaviors like hyperactivity, more common in boys, while the internalized symptoms often seen in girls, such as inattention or emotional sensitivity, were overlooked or misattributed to other issues. This shift towards recognizing subtle symptoms in girls reflects a necessary correction to past under-recognition (National Geographic, 2024; Abdelnour, Jansen &amp; Gold, 2024).</a:t>
            </a:r>
            <a:endParaRPr lang="en-US">
              <a:solidFill>
                <a:schemeClr val="bg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ChronicleVTI</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2025-05-11T17:17:49Z</dcterms:created>
  <dcterms:modified xsi:type="dcterms:W3CDTF">2025-05-11T19:45:17Z</dcterms:modified>
</cp:coreProperties>
</file>