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042A4-0790-A9E2-43DB-31A3A65FF2A1}" v="3038" dt="2024-03-21T14:08:58.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ly Price (2305610)" userId="S::2305610@student.uwtsd.ac.uk::695393fe-56eb-4137-a846-a280a63b7b45" providerId="AD" clId="Web-{12B042A4-0790-A9E2-43DB-31A3A65FF2A1}"/>
    <pc:docChg chg="addSld modSld">
      <pc:chgData name="Lilly Price (2305610)" userId="S::2305610@student.uwtsd.ac.uk::695393fe-56eb-4137-a846-a280a63b7b45" providerId="AD" clId="Web-{12B042A4-0790-A9E2-43DB-31A3A65FF2A1}" dt="2024-03-21T14:08:29.573" v="3024" actId="20577"/>
      <pc:docMkLst>
        <pc:docMk/>
      </pc:docMkLst>
      <pc:sldChg chg="addSp modSp mod setBg">
        <pc:chgData name="Lilly Price (2305610)" userId="S::2305610@student.uwtsd.ac.uk::695393fe-56eb-4137-a846-a280a63b7b45" providerId="AD" clId="Web-{12B042A4-0790-A9E2-43DB-31A3A65FF2A1}" dt="2024-03-21T13:52:49.152" v="2788" actId="1076"/>
        <pc:sldMkLst>
          <pc:docMk/>
          <pc:sldMk cId="109857222" sldId="256"/>
        </pc:sldMkLst>
        <pc:spChg chg="mod">
          <ac:chgData name="Lilly Price (2305610)" userId="S::2305610@student.uwtsd.ac.uk::695393fe-56eb-4137-a846-a280a63b7b45" providerId="AD" clId="Web-{12B042A4-0790-A9E2-43DB-31A3A65FF2A1}" dt="2024-03-21T13:52:43.417" v="2780" actId="20577"/>
          <ac:spMkLst>
            <pc:docMk/>
            <pc:sldMk cId="109857222" sldId="256"/>
            <ac:spMk id="2" creationId="{00000000-0000-0000-0000-000000000000}"/>
          </ac:spMkLst>
        </pc:spChg>
        <pc:spChg chg="mod">
          <ac:chgData name="Lilly Price (2305610)" userId="S::2305610@student.uwtsd.ac.uk::695393fe-56eb-4137-a846-a280a63b7b45" providerId="AD" clId="Web-{12B042A4-0790-A9E2-43DB-31A3A65FF2A1}" dt="2024-03-21T13:52:49.152" v="2788" actId="1076"/>
          <ac:spMkLst>
            <pc:docMk/>
            <pc:sldMk cId="109857222" sldId="256"/>
            <ac:spMk id="3" creationId="{00000000-0000-0000-0000-000000000000}"/>
          </ac:spMkLst>
        </pc:spChg>
        <pc:spChg chg="add">
          <ac:chgData name="Lilly Price (2305610)" userId="S::2305610@student.uwtsd.ac.uk::695393fe-56eb-4137-a846-a280a63b7b45" providerId="AD" clId="Web-{12B042A4-0790-A9E2-43DB-31A3A65FF2A1}" dt="2024-03-21T13:52:23.557" v="2773"/>
          <ac:spMkLst>
            <pc:docMk/>
            <pc:sldMk cId="109857222" sldId="256"/>
            <ac:spMk id="9" creationId="{06DA9DF9-31F7-4056-B42E-878CC92417B8}"/>
          </ac:spMkLst>
        </pc:spChg>
        <pc:picChg chg="add mod">
          <ac:chgData name="Lilly Price (2305610)" userId="S::2305610@student.uwtsd.ac.uk::695393fe-56eb-4137-a846-a280a63b7b45" providerId="AD" clId="Web-{12B042A4-0790-A9E2-43DB-31A3A65FF2A1}" dt="2024-03-21T13:52:23.557" v="2773"/>
          <ac:picMkLst>
            <pc:docMk/>
            <pc:sldMk cId="109857222" sldId="256"/>
            <ac:picMk id="4" creationId="{82CBD39B-21CA-25FE-17B1-3B5857DB7F13}"/>
          </ac:picMkLst>
        </pc:picChg>
      </pc:sldChg>
      <pc:sldChg chg="addSp modSp new">
        <pc:chgData name="Lilly Price (2305610)" userId="S::2305610@student.uwtsd.ac.uk::695393fe-56eb-4137-a846-a280a63b7b45" providerId="AD" clId="Web-{12B042A4-0790-A9E2-43DB-31A3A65FF2A1}" dt="2024-03-21T13:52:58.621" v="2789" actId="1076"/>
        <pc:sldMkLst>
          <pc:docMk/>
          <pc:sldMk cId="2376410731" sldId="257"/>
        </pc:sldMkLst>
        <pc:spChg chg="mod">
          <ac:chgData name="Lilly Price (2305610)" userId="S::2305610@student.uwtsd.ac.uk::695393fe-56eb-4137-a846-a280a63b7b45" providerId="AD" clId="Web-{12B042A4-0790-A9E2-43DB-31A3A65FF2A1}" dt="2024-03-21T11:50:39.729" v="52" actId="20577"/>
          <ac:spMkLst>
            <pc:docMk/>
            <pc:sldMk cId="2376410731" sldId="257"/>
            <ac:spMk id="2" creationId="{6831BD63-FBC4-E2B4-0A79-AE40FCFC8C75}"/>
          </ac:spMkLst>
        </pc:spChg>
        <pc:spChg chg="mod">
          <ac:chgData name="Lilly Price (2305610)" userId="S::2305610@student.uwtsd.ac.uk::695393fe-56eb-4137-a846-a280a63b7b45" providerId="AD" clId="Web-{12B042A4-0790-A9E2-43DB-31A3A65FF2A1}" dt="2024-03-21T13:21:33.347" v="1747" actId="14100"/>
          <ac:spMkLst>
            <pc:docMk/>
            <pc:sldMk cId="2376410731" sldId="257"/>
            <ac:spMk id="3" creationId="{3D877E4E-A4B7-5F21-B237-58FBE56FB2FC}"/>
          </ac:spMkLst>
        </pc:spChg>
        <pc:picChg chg="add mod">
          <ac:chgData name="Lilly Price (2305610)" userId="S::2305610@student.uwtsd.ac.uk::695393fe-56eb-4137-a846-a280a63b7b45" providerId="AD" clId="Web-{12B042A4-0790-A9E2-43DB-31A3A65FF2A1}" dt="2024-03-21T13:52:58.621" v="2789" actId="1076"/>
          <ac:picMkLst>
            <pc:docMk/>
            <pc:sldMk cId="2376410731" sldId="257"/>
            <ac:picMk id="4" creationId="{19011D45-F5BE-18E1-2DAF-8546A4A45E59}"/>
          </ac:picMkLst>
        </pc:picChg>
      </pc:sldChg>
      <pc:sldChg chg="addSp modSp new mod setBg">
        <pc:chgData name="Lilly Price (2305610)" userId="S::2305610@student.uwtsd.ac.uk::695393fe-56eb-4137-a846-a280a63b7b45" providerId="AD" clId="Web-{12B042A4-0790-A9E2-43DB-31A3A65FF2A1}" dt="2024-03-21T13:52:10.900" v="2772"/>
        <pc:sldMkLst>
          <pc:docMk/>
          <pc:sldMk cId="3002295664" sldId="258"/>
        </pc:sldMkLst>
        <pc:spChg chg="mod">
          <ac:chgData name="Lilly Price (2305610)" userId="S::2305610@student.uwtsd.ac.uk::695393fe-56eb-4137-a846-a280a63b7b45" providerId="AD" clId="Web-{12B042A4-0790-A9E2-43DB-31A3A65FF2A1}" dt="2024-03-21T13:52:10.900" v="2772"/>
          <ac:spMkLst>
            <pc:docMk/>
            <pc:sldMk cId="3002295664" sldId="258"/>
            <ac:spMk id="2" creationId="{E5082D31-A8E8-C633-95FA-0A4EC4DE0546}"/>
          </ac:spMkLst>
        </pc:spChg>
        <pc:spChg chg="mod ord">
          <ac:chgData name="Lilly Price (2305610)" userId="S::2305610@student.uwtsd.ac.uk::695393fe-56eb-4137-a846-a280a63b7b45" providerId="AD" clId="Web-{12B042A4-0790-A9E2-43DB-31A3A65FF2A1}" dt="2024-03-21T13:52:10.900" v="2772"/>
          <ac:spMkLst>
            <pc:docMk/>
            <pc:sldMk cId="3002295664" sldId="258"/>
            <ac:spMk id="3" creationId="{63585378-4EB9-2E33-8236-AEC69C816B36}"/>
          </ac:spMkLst>
        </pc:spChg>
        <pc:picChg chg="add mod">
          <ac:chgData name="Lilly Price (2305610)" userId="S::2305610@student.uwtsd.ac.uk::695393fe-56eb-4137-a846-a280a63b7b45" providerId="AD" clId="Web-{12B042A4-0790-A9E2-43DB-31A3A65FF2A1}" dt="2024-03-21T13:52:10.900" v="2772"/>
          <ac:picMkLst>
            <pc:docMk/>
            <pc:sldMk cId="3002295664" sldId="258"/>
            <ac:picMk id="4" creationId="{0D77EF54-C19B-1073-3062-7A5A93F53002}"/>
          </ac:picMkLst>
        </pc:picChg>
      </pc:sldChg>
      <pc:sldChg chg="addSp modSp new mod setBg">
        <pc:chgData name="Lilly Price (2305610)" userId="S::2305610@student.uwtsd.ac.uk::695393fe-56eb-4137-a846-a280a63b7b45" providerId="AD" clId="Web-{12B042A4-0790-A9E2-43DB-31A3A65FF2A1}" dt="2024-03-21T13:53:48.700" v="2805" actId="1076"/>
        <pc:sldMkLst>
          <pc:docMk/>
          <pc:sldMk cId="3772104789" sldId="259"/>
        </pc:sldMkLst>
        <pc:spChg chg="mod">
          <ac:chgData name="Lilly Price (2305610)" userId="S::2305610@student.uwtsd.ac.uk::695393fe-56eb-4137-a846-a280a63b7b45" providerId="AD" clId="Web-{12B042A4-0790-A9E2-43DB-31A3A65FF2A1}" dt="2024-03-21T13:53:46.278" v="2804" actId="1076"/>
          <ac:spMkLst>
            <pc:docMk/>
            <pc:sldMk cId="3772104789" sldId="259"/>
            <ac:spMk id="2" creationId="{250E2361-3F96-CFEF-55F9-794A036C461B}"/>
          </ac:spMkLst>
        </pc:spChg>
        <pc:spChg chg="mod">
          <ac:chgData name="Lilly Price (2305610)" userId="S::2305610@student.uwtsd.ac.uk::695393fe-56eb-4137-a846-a280a63b7b45" providerId="AD" clId="Web-{12B042A4-0790-A9E2-43DB-31A3A65FF2A1}" dt="2024-03-21T13:53:48.700" v="2805" actId="1076"/>
          <ac:spMkLst>
            <pc:docMk/>
            <pc:sldMk cId="3772104789" sldId="259"/>
            <ac:spMk id="3" creationId="{1AFA3D5F-0818-F5ED-7191-679387AF1B79}"/>
          </ac:spMkLst>
        </pc:spChg>
        <pc:spChg chg="add">
          <ac:chgData name="Lilly Price (2305610)" userId="S::2305610@student.uwtsd.ac.uk::695393fe-56eb-4137-a846-a280a63b7b45" providerId="AD" clId="Web-{12B042A4-0790-A9E2-43DB-31A3A65FF2A1}" dt="2024-03-21T13:53:24.731" v="2792"/>
          <ac:spMkLst>
            <pc:docMk/>
            <pc:sldMk cId="3772104789" sldId="259"/>
            <ac:spMk id="9" creationId="{04812C46-200A-4DEB-A05E-3ED6C68C2387}"/>
          </ac:spMkLst>
        </pc:spChg>
        <pc:spChg chg="add">
          <ac:chgData name="Lilly Price (2305610)" userId="S::2305610@student.uwtsd.ac.uk::695393fe-56eb-4137-a846-a280a63b7b45" providerId="AD" clId="Web-{12B042A4-0790-A9E2-43DB-31A3A65FF2A1}" dt="2024-03-21T13:53:24.731" v="2792"/>
          <ac:spMkLst>
            <pc:docMk/>
            <pc:sldMk cId="3772104789" sldId="259"/>
            <ac:spMk id="11" creationId="{D1EA859B-E555-4109-94F3-6700E046E008}"/>
          </ac:spMkLst>
        </pc:spChg>
        <pc:picChg chg="add mod ord">
          <ac:chgData name="Lilly Price (2305610)" userId="S::2305610@student.uwtsd.ac.uk::695393fe-56eb-4137-a846-a280a63b7b45" providerId="AD" clId="Web-{12B042A4-0790-A9E2-43DB-31A3A65FF2A1}" dt="2024-03-21T13:53:24.731" v="2792"/>
          <ac:picMkLst>
            <pc:docMk/>
            <pc:sldMk cId="3772104789" sldId="259"/>
            <ac:picMk id="4" creationId="{B50A635C-8460-10C2-4189-8D0F208CADF6}"/>
          </ac:picMkLst>
        </pc:picChg>
      </pc:sldChg>
      <pc:sldChg chg="modSp new">
        <pc:chgData name="Lilly Price (2305610)" userId="S::2305610@student.uwtsd.ac.uk::695393fe-56eb-4137-a846-a280a63b7b45" providerId="AD" clId="Web-{12B042A4-0790-A9E2-43DB-31A3A65FF2A1}" dt="2024-03-21T14:00:27.620" v="2867" actId="20577"/>
        <pc:sldMkLst>
          <pc:docMk/>
          <pc:sldMk cId="1083486079" sldId="260"/>
        </pc:sldMkLst>
        <pc:spChg chg="mod">
          <ac:chgData name="Lilly Price (2305610)" userId="S::2305610@student.uwtsd.ac.uk::695393fe-56eb-4137-a846-a280a63b7b45" providerId="AD" clId="Web-{12B042A4-0790-A9E2-43DB-31A3A65FF2A1}" dt="2024-03-21T12:15:42.592" v="557" actId="20577"/>
          <ac:spMkLst>
            <pc:docMk/>
            <pc:sldMk cId="1083486079" sldId="260"/>
            <ac:spMk id="2" creationId="{E866882E-9738-97C0-4008-A087D789057B}"/>
          </ac:spMkLst>
        </pc:spChg>
        <pc:spChg chg="mod">
          <ac:chgData name="Lilly Price (2305610)" userId="S::2305610@student.uwtsd.ac.uk::695393fe-56eb-4137-a846-a280a63b7b45" providerId="AD" clId="Web-{12B042A4-0790-A9E2-43DB-31A3A65FF2A1}" dt="2024-03-21T14:00:27.620" v="2867" actId="20577"/>
          <ac:spMkLst>
            <pc:docMk/>
            <pc:sldMk cId="1083486079" sldId="260"/>
            <ac:spMk id="3" creationId="{8F2AEDD3-1A92-E88C-D600-C2A43DA4FF11}"/>
          </ac:spMkLst>
        </pc:spChg>
      </pc:sldChg>
      <pc:sldChg chg="addSp modSp new mod setBg">
        <pc:chgData name="Lilly Price (2305610)" userId="S::2305610@student.uwtsd.ac.uk::695393fe-56eb-4137-a846-a280a63b7b45" providerId="AD" clId="Web-{12B042A4-0790-A9E2-43DB-31A3A65FF2A1}" dt="2024-03-21T13:55:05.140" v="2818" actId="1076"/>
        <pc:sldMkLst>
          <pc:docMk/>
          <pc:sldMk cId="762630524" sldId="261"/>
        </pc:sldMkLst>
        <pc:spChg chg="mod">
          <ac:chgData name="Lilly Price (2305610)" userId="S::2305610@student.uwtsd.ac.uk::695393fe-56eb-4137-a846-a280a63b7b45" providerId="AD" clId="Web-{12B042A4-0790-A9E2-43DB-31A3A65FF2A1}" dt="2024-03-21T13:54:43.905" v="2808" actId="1076"/>
          <ac:spMkLst>
            <pc:docMk/>
            <pc:sldMk cId="762630524" sldId="261"/>
            <ac:spMk id="2" creationId="{3922D3CD-90A3-87CC-DA7F-4A58183DCAC0}"/>
          </ac:spMkLst>
        </pc:spChg>
        <pc:spChg chg="mod">
          <ac:chgData name="Lilly Price (2305610)" userId="S::2305610@student.uwtsd.ac.uk::695393fe-56eb-4137-a846-a280a63b7b45" providerId="AD" clId="Web-{12B042A4-0790-A9E2-43DB-31A3A65FF2A1}" dt="2024-03-21T13:55:05.140" v="2818" actId="1076"/>
          <ac:spMkLst>
            <pc:docMk/>
            <pc:sldMk cId="762630524" sldId="261"/>
            <ac:spMk id="3" creationId="{5FBBA7D5-B081-3149-EAB6-01A74C09793C}"/>
          </ac:spMkLst>
        </pc:spChg>
        <pc:spChg chg="add">
          <ac:chgData name="Lilly Price (2305610)" userId="S::2305610@student.uwtsd.ac.uk::695393fe-56eb-4137-a846-a280a63b7b45" providerId="AD" clId="Web-{12B042A4-0790-A9E2-43DB-31A3A65FF2A1}" dt="2024-03-21T13:54:36.608" v="2807"/>
          <ac:spMkLst>
            <pc:docMk/>
            <pc:sldMk cId="762630524" sldId="261"/>
            <ac:spMk id="9" creationId="{8F90786E-B72D-4C32-BDCE-A170B007822D}"/>
          </ac:spMkLst>
        </pc:spChg>
        <pc:spChg chg="add">
          <ac:chgData name="Lilly Price (2305610)" userId="S::2305610@student.uwtsd.ac.uk::695393fe-56eb-4137-a846-a280a63b7b45" providerId="AD" clId="Web-{12B042A4-0790-A9E2-43DB-31A3A65FF2A1}" dt="2024-03-21T13:54:36.608" v="2807"/>
          <ac:spMkLst>
            <pc:docMk/>
            <pc:sldMk cId="762630524" sldId="261"/>
            <ac:spMk id="11" creationId="{5E46F2E7-848F-4A6C-A098-4764FDEA771A}"/>
          </ac:spMkLst>
        </pc:spChg>
        <pc:picChg chg="add mod ord">
          <ac:chgData name="Lilly Price (2305610)" userId="S::2305610@student.uwtsd.ac.uk::695393fe-56eb-4137-a846-a280a63b7b45" providerId="AD" clId="Web-{12B042A4-0790-A9E2-43DB-31A3A65FF2A1}" dt="2024-03-21T13:54:36.608" v="2807"/>
          <ac:picMkLst>
            <pc:docMk/>
            <pc:sldMk cId="762630524" sldId="261"/>
            <ac:picMk id="4" creationId="{7F116E0B-5A9B-C52D-2FB0-DDF262657511}"/>
          </ac:picMkLst>
        </pc:picChg>
      </pc:sldChg>
      <pc:sldChg chg="addSp delSp modSp new mod setBg">
        <pc:chgData name="Lilly Price (2305610)" userId="S::2305610@student.uwtsd.ac.uk::695393fe-56eb-4137-a846-a280a63b7b45" providerId="AD" clId="Web-{12B042A4-0790-A9E2-43DB-31A3A65FF2A1}" dt="2024-03-21T14:01:38.341" v="2882" actId="20577"/>
        <pc:sldMkLst>
          <pc:docMk/>
          <pc:sldMk cId="1785326844" sldId="262"/>
        </pc:sldMkLst>
        <pc:spChg chg="del mod">
          <ac:chgData name="Lilly Price (2305610)" userId="S::2305610@student.uwtsd.ac.uk::695393fe-56eb-4137-a846-a280a63b7b45" providerId="AD" clId="Web-{12B042A4-0790-A9E2-43DB-31A3A65FF2A1}" dt="2024-03-21T13:56:00.955" v="2825"/>
          <ac:spMkLst>
            <pc:docMk/>
            <pc:sldMk cId="1785326844" sldId="262"/>
            <ac:spMk id="2" creationId="{39A10FB0-7DD5-DDC3-F403-D56579643C14}"/>
          </ac:spMkLst>
        </pc:spChg>
        <pc:spChg chg="mod ord">
          <ac:chgData name="Lilly Price (2305610)" userId="S::2305610@student.uwtsd.ac.uk::695393fe-56eb-4137-a846-a280a63b7b45" providerId="AD" clId="Web-{12B042A4-0790-A9E2-43DB-31A3A65FF2A1}" dt="2024-03-21T14:01:38.341" v="2882" actId="20577"/>
          <ac:spMkLst>
            <pc:docMk/>
            <pc:sldMk cId="1785326844" sldId="262"/>
            <ac:spMk id="3" creationId="{C335496F-2BDE-5125-CFDC-29E28BEDBA01}"/>
          </ac:spMkLst>
        </pc:spChg>
        <pc:spChg chg="add del mod">
          <ac:chgData name="Lilly Price (2305610)" userId="S::2305610@student.uwtsd.ac.uk::695393fe-56eb-4137-a846-a280a63b7b45" providerId="AD" clId="Web-{12B042A4-0790-A9E2-43DB-31A3A65FF2A1}" dt="2024-03-21T14:01:26.606" v="2879"/>
          <ac:spMkLst>
            <pc:docMk/>
            <pc:sldMk cId="1785326844" sldId="262"/>
            <ac:spMk id="6" creationId="{1E7DCABE-3C66-FD1A-7024-F5CE96479184}"/>
          </ac:spMkLst>
        </pc:spChg>
        <pc:spChg chg="add">
          <ac:chgData name="Lilly Price (2305610)" userId="S::2305610@student.uwtsd.ac.uk::695393fe-56eb-4137-a846-a280a63b7b45" providerId="AD" clId="Web-{12B042A4-0790-A9E2-43DB-31A3A65FF2A1}" dt="2024-03-21T13:55:40.501" v="2820"/>
          <ac:spMkLst>
            <pc:docMk/>
            <pc:sldMk cId="1785326844" sldId="262"/>
            <ac:spMk id="9" creationId="{23E547B5-89CF-4EC0-96DE-25771AED0799}"/>
          </ac:spMkLst>
        </pc:spChg>
        <pc:spChg chg="add">
          <ac:chgData name="Lilly Price (2305610)" userId="S::2305610@student.uwtsd.ac.uk::695393fe-56eb-4137-a846-a280a63b7b45" providerId="AD" clId="Web-{12B042A4-0790-A9E2-43DB-31A3A65FF2A1}" dt="2024-03-21T13:55:40.501" v="2820"/>
          <ac:spMkLst>
            <pc:docMk/>
            <pc:sldMk cId="1785326844" sldId="262"/>
            <ac:spMk id="11" creationId="{3F0B8CEB-8279-4E5E-A0CE-1FC9F71736F2}"/>
          </ac:spMkLst>
        </pc:spChg>
        <pc:picChg chg="add mod">
          <ac:chgData name="Lilly Price (2305610)" userId="S::2305610@student.uwtsd.ac.uk::695393fe-56eb-4137-a846-a280a63b7b45" providerId="AD" clId="Web-{12B042A4-0790-A9E2-43DB-31A3A65FF2A1}" dt="2024-03-21T13:55:40.501" v="2820"/>
          <ac:picMkLst>
            <pc:docMk/>
            <pc:sldMk cId="1785326844" sldId="262"/>
            <ac:picMk id="4" creationId="{08C73C18-7A59-5C72-B475-E471DFE7C867}"/>
          </ac:picMkLst>
        </pc:picChg>
      </pc:sldChg>
      <pc:sldChg chg="addSp modSp new mod setBg">
        <pc:chgData name="Lilly Price (2305610)" userId="S::2305610@student.uwtsd.ac.uk::695393fe-56eb-4137-a846-a280a63b7b45" providerId="AD" clId="Web-{12B042A4-0790-A9E2-43DB-31A3A65FF2A1}" dt="2024-03-21T14:06:58.836" v="2986" actId="1076"/>
        <pc:sldMkLst>
          <pc:docMk/>
          <pc:sldMk cId="1284285097" sldId="263"/>
        </pc:sldMkLst>
        <pc:spChg chg="mod">
          <ac:chgData name="Lilly Price (2305610)" userId="S::2305610@student.uwtsd.ac.uk::695393fe-56eb-4137-a846-a280a63b7b45" providerId="AD" clId="Web-{12B042A4-0790-A9E2-43DB-31A3A65FF2A1}" dt="2024-03-21T14:05:55.959" v="2974"/>
          <ac:spMkLst>
            <pc:docMk/>
            <pc:sldMk cId="1284285097" sldId="263"/>
            <ac:spMk id="2" creationId="{45CB919E-EEB6-EE84-3117-623958ABFC11}"/>
          </ac:spMkLst>
        </pc:spChg>
        <pc:spChg chg="mod">
          <ac:chgData name="Lilly Price (2305610)" userId="S::2305610@student.uwtsd.ac.uk::695393fe-56eb-4137-a846-a280a63b7b45" providerId="AD" clId="Web-{12B042A4-0790-A9E2-43DB-31A3A65FF2A1}" dt="2024-03-21T14:06:55.398" v="2985" actId="1076"/>
          <ac:spMkLst>
            <pc:docMk/>
            <pc:sldMk cId="1284285097" sldId="263"/>
            <ac:spMk id="3" creationId="{C529AAF6-C6BA-7E9B-6BC8-45D0C528F183}"/>
          </ac:spMkLst>
        </pc:spChg>
        <pc:spChg chg="add">
          <ac:chgData name="Lilly Price (2305610)" userId="S::2305610@student.uwtsd.ac.uk::695393fe-56eb-4137-a846-a280a63b7b45" providerId="AD" clId="Web-{12B042A4-0790-A9E2-43DB-31A3A65FF2A1}" dt="2024-03-21T14:05:55.959" v="2974"/>
          <ac:spMkLst>
            <pc:docMk/>
            <pc:sldMk cId="1284285097" sldId="263"/>
            <ac:spMk id="9" creationId="{7FF47CB7-972F-479F-A36D-9E72D26EC8DA}"/>
          </ac:spMkLst>
        </pc:spChg>
        <pc:spChg chg="add">
          <ac:chgData name="Lilly Price (2305610)" userId="S::2305610@student.uwtsd.ac.uk::695393fe-56eb-4137-a846-a280a63b7b45" providerId="AD" clId="Web-{12B042A4-0790-A9E2-43DB-31A3A65FF2A1}" dt="2024-03-21T14:05:55.959" v="2974"/>
          <ac:spMkLst>
            <pc:docMk/>
            <pc:sldMk cId="1284285097" sldId="263"/>
            <ac:spMk id="11" creationId="{0D153B68-5844-490D-8E67-F616D6D721CA}"/>
          </ac:spMkLst>
        </pc:spChg>
        <pc:spChg chg="add">
          <ac:chgData name="Lilly Price (2305610)" userId="S::2305610@student.uwtsd.ac.uk::695393fe-56eb-4137-a846-a280a63b7b45" providerId="AD" clId="Web-{12B042A4-0790-A9E2-43DB-31A3A65FF2A1}" dt="2024-03-21T14:05:55.959" v="2974"/>
          <ac:spMkLst>
            <pc:docMk/>
            <pc:sldMk cId="1284285097" sldId="263"/>
            <ac:spMk id="13" creationId="{9A0D773F-7A7D-4DBB-9DEA-86BB8B8F4BC8}"/>
          </ac:spMkLst>
        </pc:spChg>
        <pc:picChg chg="add mod">
          <ac:chgData name="Lilly Price (2305610)" userId="S::2305610@student.uwtsd.ac.uk::695393fe-56eb-4137-a846-a280a63b7b45" providerId="AD" clId="Web-{12B042A4-0790-A9E2-43DB-31A3A65FF2A1}" dt="2024-03-21T14:06:58.836" v="2986" actId="1076"/>
          <ac:picMkLst>
            <pc:docMk/>
            <pc:sldMk cId="1284285097" sldId="263"/>
            <ac:picMk id="4" creationId="{0EC493AE-C62B-2407-2614-159D4B658E5D}"/>
          </ac:picMkLst>
        </pc:picChg>
      </pc:sldChg>
      <pc:sldChg chg="delSp modSp new">
        <pc:chgData name="Lilly Price (2305610)" userId="S::2305610@student.uwtsd.ac.uk::695393fe-56eb-4137-a846-a280a63b7b45" providerId="AD" clId="Web-{12B042A4-0790-A9E2-43DB-31A3A65FF2A1}" dt="2024-03-21T14:08:29.573" v="3024" actId="20577"/>
        <pc:sldMkLst>
          <pc:docMk/>
          <pc:sldMk cId="3689227651" sldId="264"/>
        </pc:sldMkLst>
        <pc:spChg chg="del">
          <ac:chgData name="Lilly Price (2305610)" userId="S::2305610@student.uwtsd.ac.uk::695393fe-56eb-4137-a846-a280a63b7b45" providerId="AD" clId="Web-{12B042A4-0790-A9E2-43DB-31A3A65FF2A1}" dt="2024-03-21T14:07:18.806" v="2988"/>
          <ac:spMkLst>
            <pc:docMk/>
            <pc:sldMk cId="3689227651" sldId="264"/>
            <ac:spMk id="2" creationId="{412C71EC-4C85-3BD5-7363-F91D92A11DDA}"/>
          </ac:spMkLst>
        </pc:spChg>
        <pc:spChg chg="mod">
          <ac:chgData name="Lilly Price (2305610)" userId="S::2305610@student.uwtsd.ac.uk::695393fe-56eb-4137-a846-a280a63b7b45" providerId="AD" clId="Web-{12B042A4-0790-A9E2-43DB-31A3A65FF2A1}" dt="2024-03-21T14:08:29.573" v="3024" actId="20577"/>
          <ac:spMkLst>
            <pc:docMk/>
            <pc:sldMk cId="3689227651" sldId="264"/>
            <ac:spMk id="3" creationId="{9A5C458A-12E3-8E66-86E4-9E963079CBF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ore.ac.uk/download/pdf/30893731.pdf" TargetMode="External"/><Relationship Id="rId2" Type="http://schemas.openxmlformats.org/officeDocument/2006/relationships/hyperlink" Target="https://hbr.org/2012/04/you-might-disagree-with-milton" TargetMode="External"/><Relationship Id="rId1" Type="http://schemas.openxmlformats.org/officeDocument/2006/relationships/slideLayout" Target="../slideLayouts/slideLayout2.xml"/><Relationship Id="rId6" Type="http://schemas.openxmlformats.org/officeDocument/2006/relationships/hyperlink" Target="https://corpgov.law.harvard.edu/2020/09/17/the-friedman-essay-and-the-true-purpose-of-the-business-corporation/" TargetMode="External"/><Relationship Id="rId5" Type="http://schemas.openxmlformats.org/officeDocument/2006/relationships/hyperlink" Target="https://corpgov.law.harvard.edu/2020/04/16/stop-blaming-milton-friedman/" TargetMode="External"/><Relationship Id="rId4" Type="http://schemas.openxmlformats.org/officeDocument/2006/relationships/hyperlink" Target="https://www.jstor.org/stable/435755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44883" y="174544"/>
            <a:ext cx="6965199" cy="4133383"/>
          </a:xfrm>
        </p:spPr>
        <p:txBody>
          <a:bodyPr>
            <a:normAutofit/>
          </a:bodyPr>
          <a:lstStyle/>
          <a:p>
            <a:pPr algn="l"/>
            <a:r>
              <a:rPr lang="en-US" dirty="0">
                <a:latin typeface="Miriam Fixed"/>
                <a:cs typeface="Miriam Fixed"/>
              </a:rPr>
              <a:t>Learning and Collaboration for Global Citizenship.</a:t>
            </a:r>
            <a:r>
              <a:rPr lang="en-US" dirty="0"/>
              <a:t> </a:t>
            </a:r>
          </a:p>
        </p:txBody>
      </p:sp>
      <p:sp>
        <p:nvSpPr>
          <p:cNvPr id="3" name="Subtitle 2"/>
          <p:cNvSpPr>
            <a:spLocks noGrp="1"/>
          </p:cNvSpPr>
          <p:nvPr>
            <p:ph type="subTitle" idx="1"/>
          </p:nvPr>
        </p:nvSpPr>
        <p:spPr>
          <a:xfrm>
            <a:off x="362113" y="4632915"/>
            <a:ext cx="4620584" cy="775494"/>
          </a:xfrm>
        </p:spPr>
        <p:txBody>
          <a:bodyPr vert="horz" lIns="91440" tIns="45720" rIns="91440" bIns="45720" rtlCol="0" anchor="t">
            <a:noAutofit/>
          </a:bodyPr>
          <a:lstStyle/>
          <a:p>
            <a:pPr algn="l"/>
            <a:r>
              <a:rPr lang="en-US" sz="2800" dirty="0"/>
              <a:t>"The social responsibility of Business is to increase its profits"</a:t>
            </a:r>
          </a:p>
          <a:p>
            <a:pPr marL="342900" indent="-342900" algn="l">
              <a:buFont typeface="Calibri" panose="020B0604020202020204" pitchFamily="34" charset="0"/>
              <a:buChar char="-"/>
            </a:pPr>
            <a:r>
              <a:rPr lang="en-US" sz="2800" dirty="0"/>
              <a:t>Milton Friedman</a:t>
            </a:r>
          </a:p>
        </p:txBody>
      </p:sp>
      <p:pic>
        <p:nvPicPr>
          <p:cNvPr id="4" name="Picture 3" descr="A person in a suit and glasses&#10;&#10;Description automatically generated">
            <a:extLst>
              <a:ext uri="{FF2B5EF4-FFF2-40B4-BE49-F238E27FC236}">
                <a16:creationId xmlns:a16="http://schemas.microsoft.com/office/drawing/2014/main" id="{82CBD39B-21CA-25FE-17B1-3B5857DB7F13}"/>
              </a:ext>
            </a:extLst>
          </p:cNvPr>
          <p:cNvPicPr>
            <a:picLocks noChangeAspect="1"/>
          </p:cNvPicPr>
          <p:nvPr/>
        </p:nvPicPr>
        <p:blipFill rotWithShape="1">
          <a:blip r:embed="rId2"/>
          <a:srcRect r="2" b="765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1BD63-FBC4-E2B4-0A79-AE40FCFC8C75}"/>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3D877E4E-A4B7-5F21-B237-58FBE56FB2FC}"/>
              </a:ext>
            </a:extLst>
          </p:cNvPr>
          <p:cNvSpPr>
            <a:spLocks noGrp="1"/>
          </p:cNvSpPr>
          <p:nvPr>
            <p:ph idx="1"/>
          </p:nvPr>
        </p:nvSpPr>
        <p:spPr>
          <a:xfrm>
            <a:off x="838200" y="1825625"/>
            <a:ext cx="7350371" cy="4351338"/>
          </a:xfrm>
        </p:spPr>
        <p:txBody>
          <a:bodyPr vert="horz" lIns="91440" tIns="45720" rIns="91440" bIns="45720" rtlCol="0" anchor="t">
            <a:normAutofit fontScale="92500" lnSpcReduction="20000"/>
          </a:bodyPr>
          <a:lstStyle/>
          <a:p>
            <a:pPr marL="0" indent="0">
              <a:buNone/>
            </a:pPr>
            <a:r>
              <a:rPr lang="en-US" sz="3200" dirty="0"/>
              <a:t>Hello there, I am Lilly Price, and I am here to present to you my theory on whether businesses are there just to make profit considering the quote "</a:t>
            </a:r>
            <a:r>
              <a:rPr lang="en-US" sz="3200" dirty="0">
                <a:ea typeface="+mn-lt"/>
                <a:cs typeface="+mn-lt"/>
              </a:rPr>
              <a:t>The social responsibility of Business is to increase its profits". This presentation will consist of many different aspects of business and how they run, as well as what it is they are there for. There are different sides, pointers and opinions within businesses that rule out the benefits of creating a successful business, I am here to identify that today. </a:t>
            </a:r>
            <a:endParaRPr lang="en-US" sz="2400" dirty="0"/>
          </a:p>
        </p:txBody>
      </p:sp>
      <p:pic>
        <p:nvPicPr>
          <p:cNvPr id="4" name="Picture 3" descr="Profit Maximization">
            <a:extLst>
              <a:ext uri="{FF2B5EF4-FFF2-40B4-BE49-F238E27FC236}">
                <a16:creationId xmlns:a16="http://schemas.microsoft.com/office/drawing/2014/main" id="{19011D45-F5BE-18E1-2DAF-8546A4A45E59}"/>
              </a:ext>
            </a:extLst>
          </p:cNvPr>
          <p:cNvPicPr>
            <a:picLocks noChangeAspect="1"/>
          </p:cNvPicPr>
          <p:nvPr/>
        </p:nvPicPr>
        <p:blipFill>
          <a:blip r:embed="rId2"/>
          <a:stretch>
            <a:fillRect/>
          </a:stretch>
        </p:blipFill>
        <p:spPr>
          <a:xfrm>
            <a:off x="8102111" y="581025"/>
            <a:ext cx="3889130" cy="5707672"/>
          </a:xfrm>
          <a:prstGeom prst="rect">
            <a:avLst/>
          </a:prstGeom>
        </p:spPr>
      </p:pic>
    </p:spTree>
    <p:extLst>
      <p:ext uri="{BB962C8B-B14F-4D97-AF65-F5344CB8AC3E}">
        <p14:creationId xmlns:p14="http://schemas.microsoft.com/office/powerpoint/2010/main" val="2376410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82D31-A8E8-C633-95FA-0A4EC4DE0546}"/>
              </a:ext>
            </a:extLst>
          </p:cNvPr>
          <p:cNvSpPr>
            <a:spLocks noGrp="1"/>
          </p:cNvSpPr>
          <p:nvPr>
            <p:ph type="title"/>
          </p:nvPr>
        </p:nvSpPr>
        <p:spPr>
          <a:xfrm>
            <a:off x="481013" y="3752849"/>
            <a:ext cx="3290887" cy="2452687"/>
          </a:xfrm>
        </p:spPr>
        <p:txBody>
          <a:bodyPr anchor="ctr">
            <a:normAutofit/>
          </a:bodyPr>
          <a:lstStyle/>
          <a:p>
            <a:r>
              <a:rPr lang="en-US" sz="3100"/>
              <a:t>The Quote: </a:t>
            </a:r>
            <a:r>
              <a:rPr lang="en-US" sz="3100">
                <a:ea typeface="+mj-lt"/>
                <a:cs typeface="+mj-lt"/>
              </a:rPr>
              <a:t>"The social responsibility of Business is to increase its profits"</a:t>
            </a:r>
            <a:endParaRPr lang="en-US" sz="3100"/>
          </a:p>
        </p:txBody>
      </p:sp>
      <p:pic>
        <p:nvPicPr>
          <p:cNvPr id="4" name="Picture 3" descr="What Is the Purpose of Corporate Social Responsibility?">
            <a:extLst>
              <a:ext uri="{FF2B5EF4-FFF2-40B4-BE49-F238E27FC236}">
                <a16:creationId xmlns:a16="http://schemas.microsoft.com/office/drawing/2014/main" id="{0D77EF54-C19B-1073-3062-7A5A93F53002}"/>
              </a:ext>
            </a:extLst>
          </p:cNvPr>
          <p:cNvPicPr>
            <a:picLocks noChangeAspect="1"/>
          </p:cNvPicPr>
          <p:nvPr/>
        </p:nvPicPr>
        <p:blipFill rotWithShape="1">
          <a:blip r:embed="rId2"/>
          <a:srcRect t="23746" b="2190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3585378-4EB9-2E33-8236-AEC69C816B36}"/>
              </a:ext>
            </a:extLst>
          </p:cNvPr>
          <p:cNvSpPr>
            <a:spLocks noGrp="1"/>
          </p:cNvSpPr>
          <p:nvPr>
            <p:ph idx="1"/>
          </p:nvPr>
        </p:nvSpPr>
        <p:spPr>
          <a:xfrm>
            <a:off x="4223982" y="3752850"/>
            <a:ext cx="7485413" cy="2452687"/>
          </a:xfrm>
        </p:spPr>
        <p:txBody>
          <a:bodyPr vert="horz" lIns="91440" tIns="45720" rIns="91440" bIns="45720" rtlCol="0" anchor="ctr">
            <a:normAutofit/>
          </a:bodyPr>
          <a:lstStyle/>
          <a:p>
            <a:pPr marL="0" indent="0">
              <a:buNone/>
            </a:pPr>
            <a:r>
              <a:rPr lang="en-US" sz="1800"/>
              <a:t>Focusing on this specific quote, it suggests that a business' primary obligation is to its stakeholders, with the main goal being profit maximization. This is the process by which a company or business aims to generate the highest possible level of profit within a given set of goals or constraints, businesses typically pursue profit maximization as a primary goal to ensure more money is made. Although this is the case, it goes to show that there may be arguments that don’t agree with this. Some businesses may only focus on profit making due to the crucial metric of success and survival, as well as expansion within due course. </a:t>
            </a:r>
          </a:p>
        </p:txBody>
      </p:sp>
    </p:spTree>
    <p:extLst>
      <p:ext uri="{BB962C8B-B14F-4D97-AF65-F5344CB8AC3E}">
        <p14:creationId xmlns:p14="http://schemas.microsoft.com/office/powerpoint/2010/main" val="300229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5 Benefits of Corporate Social Responsibility | EnergyLink">
            <a:extLst>
              <a:ext uri="{FF2B5EF4-FFF2-40B4-BE49-F238E27FC236}">
                <a16:creationId xmlns:a16="http://schemas.microsoft.com/office/drawing/2014/main" id="{B50A635C-8460-10C2-4189-8D0F208CADF6}"/>
              </a:ext>
            </a:extLst>
          </p:cNvPr>
          <p:cNvPicPr>
            <a:picLocks noChangeAspect="1"/>
          </p:cNvPicPr>
          <p:nvPr/>
        </p:nvPicPr>
        <p:blipFill rotWithShape="1">
          <a:blip r:embed="rId2"/>
          <a:srcRect t="2175"/>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0E2361-3F96-CFEF-55F9-794A036C461B}"/>
              </a:ext>
            </a:extLst>
          </p:cNvPr>
          <p:cNvSpPr>
            <a:spLocks noGrp="1"/>
          </p:cNvSpPr>
          <p:nvPr>
            <p:ph type="title"/>
          </p:nvPr>
        </p:nvSpPr>
        <p:spPr>
          <a:xfrm>
            <a:off x="6922010" y="1710"/>
            <a:ext cx="3822189" cy="1899912"/>
          </a:xfrm>
        </p:spPr>
        <p:txBody>
          <a:bodyPr>
            <a:normAutofit/>
          </a:bodyPr>
          <a:lstStyle/>
          <a:p>
            <a:r>
              <a:rPr lang="en-US" sz="4000"/>
              <a:t>People that may agree with the quote: </a:t>
            </a:r>
          </a:p>
        </p:txBody>
      </p:sp>
      <p:sp>
        <p:nvSpPr>
          <p:cNvPr id="3" name="Content Placeholder 2">
            <a:extLst>
              <a:ext uri="{FF2B5EF4-FFF2-40B4-BE49-F238E27FC236}">
                <a16:creationId xmlns:a16="http://schemas.microsoft.com/office/drawing/2014/main" id="{1AFA3D5F-0818-F5ED-7191-679387AF1B79}"/>
              </a:ext>
            </a:extLst>
          </p:cNvPr>
          <p:cNvSpPr>
            <a:spLocks noGrp="1"/>
          </p:cNvSpPr>
          <p:nvPr>
            <p:ph idx="1"/>
          </p:nvPr>
        </p:nvSpPr>
        <p:spPr>
          <a:xfrm>
            <a:off x="6793057" y="1906663"/>
            <a:ext cx="5100004" cy="3742762"/>
          </a:xfrm>
        </p:spPr>
        <p:txBody>
          <a:bodyPr vert="horz" lIns="91440" tIns="45720" rIns="91440" bIns="45720" rtlCol="0" anchor="t">
            <a:noAutofit/>
          </a:bodyPr>
          <a:lstStyle/>
          <a:p>
            <a:pPr marL="0" indent="0">
              <a:buNone/>
            </a:pPr>
            <a:r>
              <a:rPr lang="en-US" sz="1400" b="1" dirty="0"/>
              <a:t>Justin Fox, a former editor and author for the Havard Business Review may agree with the quote because it aligns with a perspective rooted in economic principles and market dynamics. Economic efficiency is something that Fox points out as it is a reasoning behind businesses operating more effectively, this is so businesses can produce goods and services that customers value as well as maximizing social welfare and wealth creation. Wealth creation is also something that fox believes to be profit driven businesses rely on whilst generating profits as well as reducing poverty too. </a:t>
            </a:r>
          </a:p>
          <a:p>
            <a:pPr marL="0" indent="0">
              <a:buNone/>
            </a:pPr>
            <a:endParaRPr lang="en-US" sz="1400" b="1" dirty="0"/>
          </a:p>
          <a:p>
            <a:pPr marL="0" indent="0">
              <a:buNone/>
            </a:pPr>
            <a:r>
              <a:rPr lang="en-US" sz="1400" b="1" dirty="0"/>
              <a:t>Karl Martin </a:t>
            </a:r>
            <a:r>
              <a:rPr lang="en-US" sz="1400" b="1" err="1"/>
              <a:t>Ekornes</a:t>
            </a:r>
            <a:r>
              <a:rPr lang="en-US" sz="1400" b="1" dirty="0"/>
              <a:t> Mertens is a Norwegian businessman who was the former CEO of </a:t>
            </a:r>
            <a:r>
              <a:rPr lang="en-US" sz="1400" b="1" err="1"/>
              <a:t>Ekornes</a:t>
            </a:r>
            <a:r>
              <a:rPr lang="en-US" sz="1400" b="1" dirty="0"/>
              <a:t> ASA, a furniture manufacturing company. He agrees with Friedmans quote for several reasons, one being that businesses must have shareholder value. By focusing on profits, businesses can provide a return on investments to shareholders and attract capital growth and expansion. Mertens believes that prioritizing profit is an essential attribute to a business as it ensures long-term sustainability, it can result in businesses reinvesting in research and development of other initiatives that drive innovation for the future of a business. </a:t>
            </a:r>
          </a:p>
        </p:txBody>
      </p:sp>
    </p:spTree>
    <p:extLst>
      <p:ext uri="{BB962C8B-B14F-4D97-AF65-F5344CB8AC3E}">
        <p14:creationId xmlns:p14="http://schemas.microsoft.com/office/powerpoint/2010/main" val="3772104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How to Disagree Politely and Diplomatically in a Meeting? - The ...">
            <a:extLst>
              <a:ext uri="{FF2B5EF4-FFF2-40B4-BE49-F238E27FC236}">
                <a16:creationId xmlns:a16="http://schemas.microsoft.com/office/drawing/2014/main" id="{7F116E0B-5A9B-C52D-2FB0-DDF262657511}"/>
              </a:ext>
            </a:extLst>
          </p:cNvPr>
          <p:cNvPicPr>
            <a:picLocks noChangeAspect="1"/>
          </p:cNvPicPr>
          <p:nvPr/>
        </p:nvPicPr>
        <p:blipFill rotWithShape="1">
          <a:blip r:embed="rId2">
            <a:alphaModFix amt="60000"/>
          </a:blip>
          <a:srcRect t="16045"/>
          <a:stretch/>
        </p:blipFill>
        <p:spPr>
          <a:xfrm>
            <a:off x="-1" y="10"/>
            <a:ext cx="12192001" cy="6857990"/>
          </a:xfrm>
          <a:prstGeom prst="rect">
            <a:avLst/>
          </a:prstGeom>
        </p:spPr>
      </p:pic>
      <p:sp>
        <p:nvSpPr>
          <p:cNvPr id="2" name="Title 1">
            <a:extLst>
              <a:ext uri="{FF2B5EF4-FFF2-40B4-BE49-F238E27FC236}">
                <a16:creationId xmlns:a16="http://schemas.microsoft.com/office/drawing/2014/main" id="{3922D3CD-90A3-87CC-DA7F-4A58183DCAC0}"/>
              </a:ext>
            </a:extLst>
          </p:cNvPr>
          <p:cNvSpPr>
            <a:spLocks noGrp="1"/>
          </p:cNvSpPr>
          <p:nvPr>
            <p:ph type="title"/>
          </p:nvPr>
        </p:nvSpPr>
        <p:spPr>
          <a:xfrm>
            <a:off x="720968" y="628216"/>
            <a:ext cx="5155261" cy="4072044"/>
          </a:xfrm>
        </p:spPr>
        <p:txBody>
          <a:bodyPr anchor="t">
            <a:normAutofit/>
          </a:bodyPr>
          <a:lstStyle/>
          <a:p>
            <a:r>
              <a:rPr lang="en-US">
                <a:solidFill>
                  <a:srgbClr val="FFFFFF"/>
                </a:solidFill>
              </a:rPr>
              <a:t>People who disagree with the quote:</a:t>
            </a:r>
          </a:p>
        </p:txBody>
      </p:sp>
      <p:sp>
        <p:nvSpPr>
          <p:cNvPr id="3" name="Content Placeholder 2">
            <a:extLst>
              <a:ext uri="{FF2B5EF4-FFF2-40B4-BE49-F238E27FC236}">
                <a16:creationId xmlns:a16="http://schemas.microsoft.com/office/drawing/2014/main" id="{5FBBA7D5-B081-3149-EAB6-01A74C09793C}"/>
              </a:ext>
            </a:extLst>
          </p:cNvPr>
          <p:cNvSpPr>
            <a:spLocks noGrp="1"/>
          </p:cNvSpPr>
          <p:nvPr>
            <p:ph idx="1"/>
          </p:nvPr>
        </p:nvSpPr>
        <p:spPr>
          <a:xfrm>
            <a:off x="6092201" y="475812"/>
            <a:ext cx="5170861" cy="4072043"/>
          </a:xfrm>
        </p:spPr>
        <p:txBody>
          <a:bodyPr vert="horz" lIns="91440" tIns="45720" rIns="91440" bIns="45720" rtlCol="0" anchor="t">
            <a:noAutofit/>
          </a:bodyPr>
          <a:lstStyle/>
          <a:p>
            <a:pPr marL="0" indent="0">
              <a:buNone/>
            </a:pPr>
            <a:r>
              <a:rPr lang="en-US" sz="1600" dirty="0">
                <a:solidFill>
                  <a:srgbClr val="FFFFFF"/>
                </a:solidFill>
              </a:rPr>
              <a:t>William H Shaw, a philosopher may disagree with the quote as he may argue that focusing solely on profit maximization neglects ethical considerations and may lead to consequences towards society, businesses have responsibility to consider every aspect including employees, customers, stakeholders and the broader community rather than just prioritizing profit gain above all else, Shaw argues that businesses have interest in maintaining a positive reputation and earning the trust of consumers and stakeholders, not having these attributes behind a business, can only lead to harming the businesses long term success. Overall, </a:t>
            </a:r>
            <a:r>
              <a:rPr lang="en-US" sz="1600" err="1">
                <a:solidFill>
                  <a:srgbClr val="FFFFFF"/>
                </a:solidFill>
              </a:rPr>
              <a:t>Shaws</a:t>
            </a:r>
            <a:r>
              <a:rPr lang="en-US" sz="1600" dirty="0">
                <a:solidFill>
                  <a:srgbClr val="FFFFFF"/>
                </a:solidFill>
              </a:rPr>
              <a:t> disagreement with the quote reflects a broader of the narrow focus on profit maximization in business ethics, advocating for more positive approaches within every aspect of a businesses, including social, environmental, financial and ethical implications of business decisions. </a:t>
            </a:r>
          </a:p>
          <a:p>
            <a:pPr marL="0" indent="0">
              <a:buNone/>
            </a:pPr>
            <a:r>
              <a:rPr lang="en-US" sz="1600" dirty="0">
                <a:solidFill>
                  <a:srgbClr val="FFFFFF"/>
                </a:solidFill>
              </a:rPr>
              <a:t>Brian Cheffins' disagreement with </a:t>
            </a:r>
            <a:r>
              <a:rPr lang="en-US" sz="1600" dirty="0" err="1">
                <a:solidFill>
                  <a:srgbClr val="FFFFFF"/>
                </a:solidFill>
              </a:rPr>
              <a:t>friedmans</a:t>
            </a:r>
            <a:r>
              <a:rPr lang="en-US" sz="1600" dirty="0">
                <a:solidFill>
                  <a:srgbClr val="FFFFFF"/>
                </a:solidFill>
              </a:rPr>
              <a:t> quote reflects a more subtle understanding of corporate responsibility, governance and influence of a businesses choices. He likely advocates for a better approach that considers the interests of stakeholders whilst pursuing sustainable value creation. Cheffins agrees that whilst </a:t>
            </a:r>
            <a:r>
              <a:rPr lang="en-US" sz="1600" dirty="0" err="1">
                <a:solidFill>
                  <a:srgbClr val="FFFFFF"/>
                </a:solidFill>
              </a:rPr>
              <a:t>profitbility</a:t>
            </a:r>
            <a:r>
              <a:rPr lang="en-US" sz="1600" dirty="0">
                <a:solidFill>
                  <a:srgbClr val="FFFFFF"/>
                </a:solidFill>
              </a:rPr>
              <a:t> is essential in any business and for corporate survival, businesses also have a lot of </a:t>
            </a:r>
            <a:r>
              <a:rPr lang="en-US" sz="1600" dirty="0" err="1">
                <a:solidFill>
                  <a:srgbClr val="FFFFFF"/>
                </a:solidFill>
              </a:rPr>
              <a:t>responsbiltiy</a:t>
            </a:r>
            <a:r>
              <a:rPr lang="en-US" sz="1600" dirty="0">
                <a:solidFill>
                  <a:srgbClr val="FFFFFF"/>
                </a:solidFill>
              </a:rPr>
              <a:t> to contribute positively to society and the </a:t>
            </a:r>
            <a:r>
              <a:rPr lang="en-US" sz="1600" dirty="0" err="1">
                <a:solidFill>
                  <a:srgbClr val="FFFFFF"/>
                </a:solidFill>
              </a:rPr>
              <a:t>enviroment</a:t>
            </a:r>
            <a:r>
              <a:rPr lang="en-US" sz="1600" dirty="0">
                <a:solidFill>
                  <a:srgbClr val="FFFFFF"/>
                </a:solidFill>
              </a:rPr>
              <a:t>. </a:t>
            </a:r>
          </a:p>
          <a:p>
            <a:pPr marL="0" indent="0">
              <a:buNone/>
            </a:pPr>
            <a:endParaRPr lang="en-US" sz="1100">
              <a:solidFill>
                <a:srgbClr val="FFFFFF"/>
              </a:solidFill>
            </a:endParaRPr>
          </a:p>
          <a:p>
            <a:pPr marL="0" indent="0">
              <a:buNone/>
            </a:pPr>
            <a:endParaRPr lang="en-US" sz="1100">
              <a:solidFill>
                <a:srgbClr val="FFFFFF"/>
              </a:solidFill>
            </a:endParaRPr>
          </a:p>
        </p:txBody>
      </p:sp>
    </p:spTree>
    <p:extLst>
      <p:ext uri="{BB962C8B-B14F-4D97-AF65-F5344CB8AC3E}">
        <p14:creationId xmlns:p14="http://schemas.microsoft.com/office/powerpoint/2010/main" val="762630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Do I Think? - Dr. Steven">
            <a:extLst>
              <a:ext uri="{FF2B5EF4-FFF2-40B4-BE49-F238E27FC236}">
                <a16:creationId xmlns:a16="http://schemas.microsoft.com/office/drawing/2014/main" id="{08C73C18-7A59-5C72-B475-E471DFE7C867}"/>
              </a:ext>
            </a:extLst>
          </p:cNvPr>
          <p:cNvPicPr>
            <a:picLocks noChangeAspect="1"/>
          </p:cNvPicPr>
          <p:nvPr/>
        </p:nvPicPr>
        <p:blipFill rotWithShape="1">
          <a:blip r:embed="rId2"/>
          <a:srcRect r="-2" b="63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C335496F-2BDE-5125-CFDC-29E28BEDBA01}"/>
              </a:ext>
            </a:extLst>
          </p:cNvPr>
          <p:cNvSpPr>
            <a:spLocks noGrp="1"/>
          </p:cNvSpPr>
          <p:nvPr>
            <p:ph idx="1"/>
          </p:nvPr>
        </p:nvSpPr>
        <p:spPr>
          <a:xfrm>
            <a:off x="7343911" y="822502"/>
            <a:ext cx="4140013" cy="3908586"/>
          </a:xfrm>
        </p:spPr>
        <p:txBody>
          <a:bodyPr vert="horz" lIns="91440" tIns="45720" rIns="91440" bIns="45720" rtlCol="0" anchor="t">
            <a:noAutofit/>
          </a:bodyPr>
          <a:lstStyle/>
          <a:p>
            <a:pPr marL="0" indent="0">
              <a:buNone/>
            </a:pPr>
            <a:r>
              <a:rPr lang="en-US" sz="1600" dirty="0"/>
              <a:t>Personally, I can see both sides of the argument related to this quote, it is hard to disagree with it due to profit maximization being an aspect that is relatively important to a business's success because without profit, a business wouldn’t be a business, and without money, where would the products, services and jobs come from? I believe that businesses have a responsibility to satisfy the needs of its target audience and to achieve that other aspects such as environmental, ethical and social implications should be thought about beyond profit making. As well as this, a focus on trust and loyalty from consumers, customers and even stakeholders should be brought to light as it is what keeps a business running, although there are very strong opinions on the quote, I do agree with would Friedman says to a certain extent but know that a business is built by many different demeanors, but money will always be the main cause of creating a successful one. </a:t>
            </a:r>
          </a:p>
        </p:txBody>
      </p:sp>
    </p:spTree>
    <p:extLst>
      <p:ext uri="{BB962C8B-B14F-4D97-AF65-F5344CB8AC3E}">
        <p14:creationId xmlns:p14="http://schemas.microsoft.com/office/powerpoint/2010/main" val="1785326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CB919E-EEB6-EE84-3117-623958ABFC11}"/>
              </a:ext>
            </a:extLst>
          </p:cNvPr>
          <p:cNvSpPr>
            <a:spLocks noGrp="1"/>
          </p:cNvSpPr>
          <p:nvPr>
            <p:ph type="title"/>
          </p:nvPr>
        </p:nvSpPr>
        <p:spPr>
          <a:xfrm>
            <a:off x="1137034" y="609597"/>
            <a:ext cx="9392421" cy="1330841"/>
          </a:xfrm>
        </p:spPr>
        <p:txBody>
          <a:bodyPr>
            <a:normAutofit/>
          </a:bodyPr>
          <a:lstStyle/>
          <a:p>
            <a:r>
              <a:rPr lang="en-US" dirty="0"/>
              <a:t>Summery</a:t>
            </a:r>
          </a:p>
        </p:txBody>
      </p:sp>
      <p:sp>
        <p:nvSpPr>
          <p:cNvPr id="3" name="Content Placeholder 2">
            <a:extLst>
              <a:ext uri="{FF2B5EF4-FFF2-40B4-BE49-F238E27FC236}">
                <a16:creationId xmlns:a16="http://schemas.microsoft.com/office/drawing/2014/main" id="{C529AAF6-C6BA-7E9B-6BC8-45D0C528F183}"/>
              </a:ext>
            </a:extLst>
          </p:cNvPr>
          <p:cNvSpPr>
            <a:spLocks noGrp="1"/>
          </p:cNvSpPr>
          <p:nvPr>
            <p:ph idx="1"/>
          </p:nvPr>
        </p:nvSpPr>
        <p:spPr>
          <a:xfrm>
            <a:off x="679834" y="1881839"/>
            <a:ext cx="4958966" cy="3917773"/>
          </a:xfrm>
        </p:spPr>
        <p:txBody>
          <a:bodyPr vert="horz" lIns="91440" tIns="45720" rIns="91440" bIns="45720" rtlCol="0" anchor="t">
            <a:normAutofit/>
          </a:bodyPr>
          <a:lstStyle/>
          <a:p>
            <a:pPr marL="0" indent="0">
              <a:buNone/>
            </a:pPr>
            <a:r>
              <a:rPr lang="en-US" sz="2000" dirty="0"/>
              <a:t>The quote 'The social responsibility of business is to increase profits' attributed to economist Milton Friedman capsulates the perspective that businesses exist primarily to generate profit for their shareholders, but some may argue that maximizing profits drives economic growth, innovation and job creation, ultimately benefiting society. However, there are both arguments in </a:t>
            </a:r>
            <a:r>
              <a:rPr lang="en-US" sz="2000" dirty="0" err="1"/>
              <a:t>favour</a:t>
            </a:r>
            <a:r>
              <a:rPr lang="en-US" sz="2000" dirty="0"/>
              <a:t> of and against relying solely on profit-making as the primary objective of businesses. </a:t>
            </a:r>
          </a:p>
        </p:txBody>
      </p:sp>
      <p:pic>
        <p:nvPicPr>
          <p:cNvPr id="4" name="Picture 3" descr="How to Summarize in English">
            <a:extLst>
              <a:ext uri="{FF2B5EF4-FFF2-40B4-BE49-F238E27FC236}">
                <a16:creationId xmlns:a16="http://schemas.microsoft.com/office/drawing/2014/main" id="{0EC493AE-C62B-2407-2614-159D4B658E5D}"/>
              </a:ext>
            </a:extLst>
          </p:cNvPr>
          <p:cNvPicPr>
            <a:picLocks noChangeAspect="1"/>
          </p:cNvPicPr>
          <p:nvPr/>
        </p:nvPicPr>
        <p:blipFill>
          <a:blip r:embed="rId2"/>
          <a:stretch>
            <a:fillRect/>
          </a:stretch>
        </p:blipFill>
        <p:spPr>
          <a:xfrm>
            <a:off x="6649029" y="2066123"/>
            <a:ext cx="4788505" cy="31963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84285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5C458A-12E3-8E66-86E4-9E963079CBF2}"/>
              </a:ext>
            </a:extLst>
          </p:cNvPr>
          <p:cNvSpPr>
            <a:spLocks noGrp="1"/>
          </p:cNvSpPr>
          <p:nvPr>
            <p:ph idx="1"/>
          </p:nvPr>
        </p:nvSpPr>
        <p:spPr>
          <a:xfrm>
            <a:off x="838200" y="2060087"/>
            <a:ext cx="10515600" cy="2745277"/>
          </a:xfrm>
          <a:solidFill>
            <a:schemeClr val="tx2">
              <a:lumMod val="10000"/>
              <a:lumOff val="90000"/>
            </a:schemeClr>
          </a:solidFill>
          <a:ln>
            <a:solidFill>
              <a:schemeClr val="tx1"/>
            </a:solidFill>
          </a:ln>
        </p:spPr>
        <p:txBody>
          <a:bodyPr vert="horz" lIns="91440" tIns="45720" rIns="91440" bIns="45720" rtlCol="0" anchor="t">
            <a:normAutofit/>
          </a:bodyPr>
          <a:lstStyle/>
          <a:p>
            <a:pPr marL="0" indent="0" algn="ctr">
              <a:buNone/>
            </a:pPr>
            <a:r>
              <a:rPr lang="en-US" sz="6600" b="1" dirty="0"/>
              <a:t>THANK YOU FOR JOINING!</a:t>
            </a:r>
          </a:p>
          <a:p>
            <a:pPr marL="0" indent="0" algn="ctr">
              <a:buNone/>
            </a:pPr>
            <a:r>
              <a:rPr lang="en-US" sz="6600" b="1" dirty="0"/>
              <a:t>ANY QUESTIONS?</a:t>
            </a:r>
          </a:p>
        </p:txBody>
      </p:sp>
    </p:spTree>
    <p:extLst>
      <p:ext uri="{BB962C8B-B14F-4D97-AF65-F5344CB8AC3E}">
        <p14:creationId xmlns:p14="http://schemas.microsoft.com/office/powerpoint/2010/main" val="3689227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6882E-9738-97C0-4008-A087D789057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F2AEDD3-1A92-E88C-D600-C2A43DA4FF11}"/>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000" dirty="0"/>
              <a:t>Justin Fox, (18 April, 2012), </a:t>
            </a:r>
            <a:r>
              <a:rPr lang="en-US" sz="2000" dirty="0">
                <a:solidFill>
                  <a:srgbClr val="282828"/>
                </a:solidFill>
              </a:rPr>
              <a:t>The Social Responsibility of Business Is to Increase … What Exactly?, Havard Business Review.</a:t>
            </a:r>
            <a:endParaRPr lang="en-US" sz="2000" dirty="0"/>
          </a:p>
          <a:p>
            <a:pPr marL="0" indent="0">
              <a:buNone/>
            </a:pPr>
            <a:r>
              <a:rPr lang="en-US" sz="2000" dirty="0">
                <a:solidFill>
                  <a:srgbClr val="282828"/>
                </a:solidFill>
                <a:ea typeface="+mn-lt"/>
                <a:cs typeface="+mn-lt"/>
                <a:hlinkClick r:id="rId2"/>
              </a:rPr>
              <a:t>The Social Responsibility of Business Is to Increase … What Exactly? (hbr.org)</a:t>
            </a:r>
            <a:endParaRPr lang="en-US" sz="2000" dirty="0"/>
          </a:p>
          <a:p>
            <a:pPr marL="0" indent="0">
              <a:buNone/>
            </a:pPr>
            <a:r>
              <a:rPr lang="en-US" sz="2000" dirty="0"/>
              <a:t>Karl Martin </a:t>
            </a:r>
            <a:r>
              <a:rPr lang="en-US" sz="2000" err="1"/>
              <a:t>Ekornes</a:t>
            </a:r>
            <a:r>
              <a:rPr lang="en-US" sz="2000" dirty="0"/>
              <a:t> Mertens, (2013), </a:t>
            </a:r>
            <a:r>
              <a:rPr lang="en-US" sz="2000" dirty="0">
                <a:ea typeface="+mn-lt"/>
                <a:cs typeface="+mn-lt"/>
              </a:rPr>
              <a:t>Milton Friedman and Social Responsibility – An Ethical Defense of the Stockholder Theory, CORE. </a:t>
            </a:r>
          </a:p>
          <a:p>
            <a:pPr marL="0" indent="0">
              <a:buNone/>
            </a:pPr>
            <a:r>
              <a:rPr lang="en-US" sz="2000" dirty="0">
                <a:ea typeface="+mn-lt"/>
                <a:cs typeface="+mn-lt"/>
                <a:hlinkClick r:id="rId3"/>
              </a:rPr>
              <a:t>30893731.pdf (core.ac.uk)</a:t>
            </a:r>
            <a:endParaRPr lang="en-US" sz="2000">
              <a:ea typeface="+mn-lt"/>
              <a:cs typeface="+mn-lt"/>
            </a:endParaRPr>
          </a:p>
          <a:p>
            <a:pPr marL="0" indent="0">
              <a:buNone/>
            </a:pPr>
            <a:r>
              <a:rPr lang="en-US" sz="2000" dirty="0"/>
              <a:t>William H Shaw, (July 2012), </a:t>
            </a:r>
            <a:r>
              <a:rPr lang="en-US" sz="2000" dirty="0">
                <a:ea typeface="+mn-lt"/>
                <a:cs typeface="+mn-lt"/>
              </a:rPr>
              <a:t>IN DEFENSE OF CORPORATE SOCIAL RESPONSIBILITY, JSTOR</a:t>
            </a:r>
            <a:endParaRPr lang="en-US" sz="2000" dirty="0"/>
          </a:p>
          <a:p>
            <a:pPr marL="0" indent="0">
              <a:buNone/>
            </a:pPr>
            <a:r>
              <a:rPr lang="en-US" sz="2000" dirty="0">
                <a:ea typeface="+mn-lt"/>
                <a:cs typeface="+mn-lt"/>
                <a:hlinkClick r:id="rId4"/>
              </a:rPr>
              <a:t>IN DEFENSE OF CORPORATE SOCIAL RESPONSIBILITY on JSTOR</a:t>
            </a:r>
            <a:endParaRPr lang="en-US" sz="2000"/>
          </a:p>
          <a:p>
            <a:pPr marL="0" indent="0">
              <a:buNone/>
            </a:pPr>
            <a:r>
              <a:rPr lang="en-US" sz="2000" dirty="0"/>
              <a:t>Brian Cheffins, (16 April, 2020), Stop Blaming Milton Friedman!, Havard Law School Forum on Coporate </a:t>
            </a:r>
            <a:r>
              <a:rPr lang="en-US" sz="2000" dirty="0" err="1"/>
              <a:t>Governence</a:t>
            </a:r>
            <a:r>
              <a:rPr lang="en-US" sz="2000" dirty="0"/>
              <a:t>. </a:t>
            </a:r>
          </a:p>
          <a:p>
            <a:pPr marL="0" indent="0">
              <a:buNone/>
            </a:pPr>
            <a:r>
              <a:rPr lang="en-US" sz="2000" dirty="0">
                <a:ea typeface="+mn-lt"/>
                <a:cs typeface="+mn-lt"/>
                <a:hlinkClick r:id="rId5"/>
              </a:rPr>
              <a:t>Stop Blaming Milton Friedman! (harvard.edu)</a:t>
            </a:r>
            <a:endParaRPr lang="en-US" sz="2000" dirty="0">
              <a:ea typeface="+mn-lt"/>
              <a:cs typeface="+mn-lt"/>
            </a:endParaRPr>
          </a:p>
          <a:p>
            <a:pPr marL="0" indent="0">
              <a:buNone/>
            </a:pPr>
            <a:r>
              <a:rPr lang="en-US" sz="2000" dirty="0">
                <a:ea typeface="+mn-lt"/>
                <a:cs typeface="+mn-lt"/>
              </a:rPr>
              <a:t>Martin Lipton, (17 September 2020), </a:t>
            </a:r>
            <a:r>
              <a:rPr lang="en-US" sz="2000" dirty="0"/>
              <a:t>The Friedman Essay and the True Purpose of the Business </a:t>
            </a:r>
            <a:r>
              <a:rPr lang="en-US" sz="2000" err="1"/>
              <a:t>Corporatio</a:t>
            </a:r>
            <a:r>
              <a:rPr lang="en-US" sz="2000" dirty="0"/>
              <a:t>, Havard Law School Forum on Corporate </a:t>
            </a:r>
            <a:r>
              <a:rPr lang="en-US" sz="2000" err="1"/>
              <a:t>Governence</a:t>
            </a:r>
            <a:r>
              <a:rPr lang="en-US" sz="2000" dirty="0"/>
              <a:t>. </a:t>
            </a:r>
            <a:endParaRPr lang="en-US" sz="2000" dirty="0">
              <a:ea typeface="+mn-lt"/>
              <a:cs typeface="+mn-lt"/>
            </a:endParaRPr>
          </a:p>
          <a:p>
            <a:pPr marL="0" indent="0">
              <a:buNone/>
            </a:pPr>
            <a:r>
              <a:rPr lang="en-US" sz="2000" dirty="0">
                <a:ea typeface="+mn-lt"/>
                <a:cs typeface="+mn-lt"/>
                <a:hlinkClick r:id="rId6"/>
              </a:rPr>
              <a:t>The Friedman Essay and the True Purpose of the Business Corporation (harvard.edu)</a:t>
            </a:r>
            <a:endParaRPr lang="en-US">
              <a:ea typeface="+mn-lt"/>
              <a:cs typeface="+mn-lt"/>
            </a:endParaRPr>
          </a:p>
          <a:p>
            <a:pPr marL="0" indent="0">
              <a:buNone/>
            </a:pPr>
            <a:endParaRPr lang="en-US" sz="2000" dirty="0"/>
          </a:p>
          <a:p>
            <a:pPr marL="0" indent="0">
              <a:buNone/>
            </a:pPr>
            <a:endParaRPr lang="en-US" sz="2000" dirty="0"/>
          </a:p>
          <a:p>
            <a:pPr marL="0" indent="0">
              <a:buNone/>
            </a:pPr>
            <a:endParaRPr lang="en-US" sz="20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0834860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Learning and Collaboration for Global Citizenship. </vt:lpstr>
      <vt:lpstr>Introduction: </vt:lpstr>
      <vt:lpstr>The Quote: "The social responsibility of Business is to increase its profits"</vt:lpstr>
      <vt:lpstr>People that may agree with the quote: </vt:lpstr>
      <vt:lpstr>People who disagree with the quote:</vt:lpstr>
      <vt:lpstr>PowerPoint Presentation</vt:lpstr>
      <vt:lpstr>Summery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581</cp:revision>
  <dcterms:created xsi:type="dcterms:W3CDTF">2024-03-21T11:47:43Z</dcterms:created>
  <dcterms:modified xsi:type="dcterms:W3CDTF">2024-03-21T14:08:58Z</dcterms:modified>
</cp:coreProperties>
</file>