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63" r:id="rId2"/>
    <p:sldId id="440" r:id="rId3"/>
    <p:sldId id="442" r:id="rId4"/>
    <p:sldId id="277" r:id="rId5"/>
    <p:sldId id="283" r:id="rId6"/>
    <p:sldId id="441" r:id="rId7"/>
    <p:sldId id="435" r:id="rId8"/>
    <p:sldId id="278" r:id="rId9"/>
    <p:sldId id="303" r:id="rId10"/>
    <p:sldId id="260" r:id="rId11"/>
    <p:sldId id="279" r:id="rId12"/>
    <p:sldId id="368" r:id="rId13"/>
    <p:sldId id="292" r:id="rId14"/>
    <p:sldId id="439" r:id="rId15"/>
    <p:sldId id="444" r:id="rId16"/>
    <p:sldId id="447" r:id="rId17"/>
    <p:sldId id="450" r:id="rId18"/>
    <p:sldId id="449" r:id="rId19"/>
    <p:sldId id="448" r:id="rId20"/>
    <p:sldId id="290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8A4EA7-6905-4DC0-8336-7FEB287E0A7B}" v="3" dt="2023-06-22T12:07:03.513"/>
    <p1510:client id="{BE481899-4459-F349-D711-EAD7C5CA20DA}" v="4" dt="2023-06-13T10:42:29.471"/>
    <p1510:client id="{BFE31738-EB9C-44C6-8287-CCF1FA46CE82}" v="23" dt="2023-06-12T10:32:59.5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2" autoAdjust="0"/>
    <p:restoredTop sz="86271" autoAdjust="0"/>
  </p:normalViewPr>
  <p:slideViewPr>
    <p:cSldViewPr snapToGrid="0">
      <p:cViewPr varScale="1">
        <p:scale>
          <a:sx n="62" d="100"/>
          <a:sy n="62" d="100"/>
        </p:scale>
        <p:origin x="166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Davies" userId="ece06c1e-1fe5-4526-9740-3b5872e790df" providerId="ADAL" clId="{BFE31738-EB9C-44C6-8287-CCF1FA46CE82}"/>
    <pc:docChg chg="undo custSel addSld delSld modSld sldOrd">
      <pc:chgData name="Jane Davies" userId="ece06c1e-1fe5-4526-9740-3b5872e790df" providerId="ADAL" clId="{BFE31738-EB9C-44C6-8287-CCF1FA46CE82}" dt="2023-06-12T11:58:11.961" v="953"/>
      <pc:docMkLst>
        <pc:docMk/>
      </pc:docMkLst>
      <pc:sldChg chg="del">
        <pc:chgData name="Jane Davies" userId="ece06c1e-1fe5-4526-9740-3b5872e790df" providerId="ADAL" clId="{BFE31738-EB9C-44C6-8287-CCF1FA46CE82}" dt="2023-06-09T20:05:56.598" v="61" actId="47"/>
        <pc:sldMkLst>
          <pc:docMk/>
          <pc:sldMk cId="163731216" sldId="258"/>
        </pc:sldMkLst>
      </pc:sldChg>
      <pc:sldChg chg="modNotesTx">
        <pc:chgData name="Jane Davies" userId="ece06c1e-1fe5-4526-9740-3b5872e790df" providerId="ADAL" clId="{BFE31738-EB9C-44C6-8287-CCF1FA46CE82}" dt="2023-06-09T19:49:13.631" v="13" actId="6549"/>
        <pc:sldMkLst>
          <pc:docMk/>
          <pc:sldMk cId="4167872211" sldId="260"/>
        </pc:sldMkLst>
      </pc:sldChg>
      <pc:sldChg chg="modSp del mod">
        <pc:chgData name="Jane Davies" userId="ece06c1e-1fe5-4526-9740-3b5872e790df" providerId="ADAL" clId="{BFE31738-EB9C-44C6-8287-CCF1FA46CE82}" dt="2023-06-12T10:43:38.091" v="917" actId="47"/>
        <pc:sldMkLst>
          <pc:docMk/>
          <pc:sldMk cId="3192789241" sldId="261"/>
        </pc:sldMkLst>
        <pc:spChg chg="mod">
          <ac:chgData name="Jane Davies" userId="ece06c1e-1fe5-4526-9740-3b5872e790df" providerId="ADAL" clId="{BFE31738-EB9C-44C6-8287-CCF1FA46CE82}" dt="2023-06-09T19:58:36.578" v="53" actId="6549"/>
          <ac:spMkLst>
            <pc:docMk/>
            <pc:sldMk cId="3192789241" sldId="261"/>
            <ac:spMk id="2" creationId="{00000000-0000-0000-0000-000000000000}"/>
          </ac:spMkLst>
        </pc:spChg>
      </pc:sldChg>
      <pc:sldChg chg="modSp del mod">
        <pc:chgData name="Jane Davies" userId="ece06c1e-1fe5-4526-9740-3b5872e790df" providerId="ADAL" clId="{BFE31738-EB9C-44C6-8287-CCF1FA46CE82}" dt="2023-06-09T19:59:09.978" v="56" actId="47"/>
        <pc:sldMkLst>
          <pc:docMk/>
          <pc:sldMk cId="146065991" sldId="262"/>
        </pc:sldMkLst>
        <pc:spChg chg="mod">
          <ac:chgData name="Jane Davies" userId="ece06c1e-1fe5-4526-9740-3b5872e790df" providerId="ADAL" clId="{BFE31738-EB9C-44C6-8287-CCF1FA46CE82}" dt="2023-06-09T19:59:07.733" v="55" actId="6549"/>
          <ac:spMkLst>
            <pc:docMk/>
            <pc:sldMk cId="146065991" sldId="262"/>
            <ac:spMk id="6146" creationId="{00000000-0000-0000-0000-000000000000}"/>
          </ac:spMkLst>
        </pc:spChg>
      </pc:sldChg>
      <pc:sldChg chg="del">
        <pc:chgData name="Jane Davies" userId="ece06c1e-1fe5-4526-9740-3b5872e790df" providerId="ADAL" clId="{BFE31738-EB9C-44C6-8287-CCF1FA46CE82}" dt="2023-06-12T10:43:06.426" v="896" actId="47"/>
        <pc:sldMkLst>
          <pc:docMk/>
          <pc:sldMk cId="1070225563" sldId="263"/>
        </pc:sldMkLst>
      </pc:sldChg>
      <pc:sldChg chg="del">
        <pc:chgData name="Jane Davies" userId="ece06c1e-1fe5-4526-9740-3b5872e790df" providerId="ADAL" clId="{BFE31738-EB9C-44C6-8287-CCF1FA46CE82}" dt="2023-06-12T10:43:05.528" v="895" actId="47"/>
        <pc:sldMkLst>
          <pc:docMk/>
          <pc:sldMk cId="187479821" sldId="264"/>
        </pc:sldMkLst>
      </pc:sldChg>
      <pc:sldChg chg="del">
        <pc:chgData name="Jane Davies" userId="ece06c1e-1fe5-4526-9740-3b5872e790df" providerId="ADAL" clId="{BFE31738-EB9C-44C6-8287-CCF1FA46CE82}" dt="2023-06-12T10:43:06.738" v="897" actId="47"/>
        <pc:sldMkLst>
          <pc:docMk/>
          <pc:sldMk cId="507370277" sldId="268"/>
        </pc:sldMkLst>
      </pc:sldChg>
      <pc:sldChg chg="del">
        <pc:chgData name="Jane Davies" userId="ece06c1e-1fe5-4526-9740-3b5872e790df" providerId="ADAL" clId="{BFE31738-EB9C-44C6-8287-CCF1FA46CE82}" dt="2023-06-12T11:24:13.956" v="918" actId="47"/>
        <pc:sldMkLst>
          <pc:docMk/>
          <pc:sldMk cId="2426843299" sldId="269"/>
        </pc:sldMkLst>
      </pc:sldChg>
      <pc:sldChg chg="del">
        <pc:chgData name="Jane Davies" userId="ece06c1e-1fe5-4526-9740-3b5872e790df" providerId="ADAL" clId="{BFE31738-EB9C-44C6-8287-CCF1FA46CE82}" dt="2023-06-12T10:43:27.355" v="913" actId="47"/>
        <pc:sldMkLst>
          <pc:docMk/>
          <pc:sldMk cId="3837811065" sldId="270"/>
        </pc:sldMkLst>
      </pc:sldChg>
      <pc:sldChg chg="del">
        <pc:chgData name="Jane Davies" userId="ece06c1e-1fe5-4526-9740-3b5872e790df" providerId="ADAL" clId="{BFE31738-EB9C-44C6-8287-CCF1FA46CE82}" dt="2023-06-12T10:43:26.275" v="912" actId="47"/>
        <pc:sldMkLst>
          <pc:docMk/>
          <pc:sldMk cId="252351596" sldId="271"/>
        </pc:sldMkLst>
      </pc:sldChg>
      <pc:sldChg chg="del">
        <pc:chgData name="Jane Davies" userId="ece06c1e-1fe5-4526-9740-3b5872e790df" providerId="ADAL" clId="{BFE31738-EB9C-44C6-8287-CCF1FA46CE82}" dt="2023-06-12T10:43:20.432" v="908" actId="47"/>
        <pc:sldMkLst>
          <pc:docMk/>
          <pc:sldMk cId="1025875582" sldId="276"/>
        </pc:sldMkLst>
      </pc:sldChg>
      <pc:sldChg chg="modSp mod modNotesTx">
        <pc:chgData name="Jane Davies" userId="ece06c1e-1fe5-4526-9740-3b5872e790df" providerId="ADAL" clId="{BFE31738-EB9C-44C6-8287-CCF1FA46CE82}" dt="2023-06-12T11:57:50.053" v="951" actId="6549"/>
        <pc:sldMkLst>
          <pc:docMk/>
          <pc:sldMk cId="712284944" sldId="279"/>
        </pc:sldMkLst>
        <pc:spChg chg="mod">
          <ac:chgData name="Jane Davies" userId="ece06c1e-1fe5-4526-9740-3b5872e790df" providerId="ADAL" clId="{BFE31738-EB9C-44C6-8287-CCF1FA46CE82}" dt="2023-06-09T19:33:57.856" v="1" actId="113"/>
          <ac:spMkLst>
            <pc:docMk/>
            <pc:sldMk cId="712284944" sldId="279"/>
            <ac:spMk id="2" creationId="{92679FE8-A8DC-4B0B-8A3D-12F50F583C51}"/>
          </ac:spMkLst>
        </pc:spChg>
        <pc:spChg chg="mod">
          <ac:chgData name="Jane Davies" userId="ece06c1e-1fe5-4526-9740-3b5872e790df" providerId="ADAL" clId="{BFE31738-EB9C-44C6-8287-CCF1FA46CE82}" dt="2023-06-09T19:34:00.848" v="2" actId="113"/>
          <ac:spMkLst>
            <pc:docMk/>
            <pc:sldMk cId="712284944" sldId="279"/>
            <ac:spMk id="3" creationId="{3B7F1FCE-55CC-4497-A4E9-9BB142DE2879}"/>
          </ac:spMkLst>
        </pc:spChg>
      </pc:sldChg>
      <pc:sldChg chg="del">
        <pc:chgData name="Jane Davies" userId="ece06c1e-1fe5-4526-9740-3b5872e790df" providerId="ADAL" clId="{BFE31738-EB9C-44C6-8287-CCF1FA46CE82}" dt="2023-06-12T10:43:21.661" v="909" actId="47"/>
        <pc:sldMkLst>
          <pc:docMk/>
          <pc:sldMk cId="802854228" sldId="280"/>
        </pc:sldMkLst>
      </pc:sldChg>
      <pc:sldChg chg="del">
        <pc:chgData name="Jane Davies" userId="ece06c1e-1fe5-4526-9740-3b5872e790df" providerId="ADAL" clId="{BFE31738-EB9C-44C6-8287-CCF1FA46CE82}" dt="2023-06-12T10:43:12.125" v="902" actId="47"/>
        <pc:sldMkLst>
          <pc:docMk/>
          <pc:sldMk cId="3923546680" sldId="281"/>
        </pc:sldMkLst>
      </pc:sldChg>
      <pc:sldChg chg="del">
        <pc:chgData name="Jane Davies" userId="ece06c1e-1fe5-4526-9740-3b5872e790df" providerId="ADAL" clId="{BFE31738-EB9C-44C6-8287-CCF1FA46CE82}" dt="2023-06-12T10:43:24.540" v="911" actId="47"/>
        <pc:sldMkLst>
          <pc:docMk/>
          <pc:sldMk cId="2517210349" sldId="282"/>
        </pc:sldMkLst>
      </pc:sldChg>
      <pc:sldChg chg="del">
        <pc:chgData name="Jane Davies" userId="ece06c1e-1fe5-4526-9740-3b5872e790df" providerId="ADAL" clId="{BFE31738-EB9C-44C6-8287-CCF1FA46CE82}" dt="2023-06-12T10:43:11.220" v="901" actId="47"/>
        <pc:sldMkLst>
          <pc:docMk/>
          <pc:sldMk cId="1169683651" sldId="284"/>
        </pc:sldMkLst>
      </pc:sldChg>
      <pc:sldChg chg="del ord">
        <pc:chgData name="Jane Davies" userId="ece06c1e-1fe5-4526-9740-3b5872e790df" providerId="ADAL" clId="{BFE31738-EB9C-44C6-8287-CCF1FA46CE82}" dt="2023-06-12T11:24:19.643" v="921" actId="47"/>
        <pc:sldMkLst>
          <pc:docMk/>
          <pc:sldMk cId="3497746870" sldId="285"/>
        </pc:sldMkLst>
      </pc:sldChg>
      <pc:sldChg chg="del">
        <pc:chgData name="Jane Davies" userId="ece06c1e-1fe5-4526-9740-3b5872e790df" providerId="ADAL" clId="{BFE31738-EB9C-44C6-8287-CCF1FA46CE82}" dt="2023-06-12T10:43:23.246" v="910" actId="47"/>
        <pc:sldMkLst>
          <pc:docMk/>
          <pc:sldMk cId="3096532168" sldId="286"/>
        </pc:sldMkLst>
      </pc:sldChg>
      <pc:sldChg chg="del">
        <pc:chgData name="Jane Davies" userId="ece06c1e-1fe5-4526-9740-3b5872e790df" providerId="ADAL" clId="{BFE31738-EB9C-44C6-8287-CCF1FA46CE82}" dt="2023-06-12T10:43:08.745" v="899" actId="47"/>
        <pc:sldMkLst>
          <pc:docMk/>
          <pc:sldMk cId="2518193679" sldId="288"/>
        </pc:sldMkLst>
      </pc:sldChg>
      <pc:sldChg chg="modSp del mod">
        <pc:chgData name="Jane Davies" userId="ece06c1e-1fe5-4526-9740-3b5872e790df" providerId="ADAL" clId="{BFE31738-EB9C-44C6-8287-CCF1FA46CE82}" dt="2023-06-12T11:27:28.038" v="927" actId="47"/>
        <pc:sldMkLst>
          <pc:docMk/>
          <pc:sldMk cId="431674936" sldId="289"/>
        </pc:sldMkLst>
        <pc:spChg chg="mod">
          <ac:chgData name="Jane Davies" userId="ece06c1e-1fe5-4526-9740-3b5872e790df" providerId="ADAL" clId="{BFE31738-EB9C-44C6-8287-CCF1FA46CE82}" dt="2023-06-09T19:58:24.689" v="48" actId="6549"/>
          <ac:spMkLst>
            <pc:docMk/>
            <pc:sldMk cId="431674936" sldId="289"/>
            <ac:spMk id="2" creationId="{2800DCA9-C035-4F84-B125-370E46618EFD}"/>
          </ac:spMkLst>
        </pc:spChg>
        <pc:spChg chg="mod">
          <ac:chgData name="Jane Davies" userId="ece06c1e-1fe5-4526-9740-3b5872e790df" providerId="ADAL" clId="{BFE31738-EB9C-44C6-8287-CCF1FA46CE82}" dt="2023-06-09T19:58:26.609" v="50" actId="27636"/>
          <ac:spMkLst>
            <pc:docMk/>
            <pc:sldMk cId="431674936" sldId="289"/>
            <ac:spMk id="3" creationId="{16CD51D8-C10A-48C0-B60D-525CD4A8ABA7}"/>
          </ac:spMkLst>
        </pc:spChg>
      </pc:sldChg>
      <pc:sldChg chg="addSp delSp modSp mod">
        <pc:chgData name="Jane Davies" userId="ece06c1e-1fe5-4526-9740-3b5872e790df" providerId="ADAL" clId="{BFE31738-EB9C-44C6-8287-CCF1FA46CE82}" dt="2023-06-12T11:28:13.051" v="943" actId="26606"/>
        <pc:sldMkLst>
          <pc:docMk/>
          <pc:sldMk cId="752985717" sldId="290"/>
        </pc:sldMkLst>
        <pc:spChg chg="mod">
          <ac:chgData name="Jane Davies" userId="ece06c1e-1fe5-4526-9740-3b5872e790df" providerId="ADAL" clId="{BFE31738-EB9C-44C6-8287-CCF1FA46CE82}" dt="2023-06-12T11:28:13.051" v="943" actId="26606"/>
          <ac:spMkLst>
            <pc:docMk/>
            <pc:sldMk cId="752985717" sldId="290"/>
            <ac:spMk id="2" creationId="{A0370D09-4B57-434A-9E22-0DBB1C79C166}"/>
          </ac:spMkLst>
        </pc:spChg>
        <pc:spChg chg="del mod">
          <ac:chgData name="Jane Davies" userId="ece06c1e-1fe5-4526-9740-3b5872e790df" providerId="ADAL" clId="{BFE31738-EB9C-44C6-8287-CCF1FA46CE82}" dt="2023-06-12T11:28:07.787" v="941" actId="22"/>
          <ac:spMkLst>
            <pc:docMk/>
            <pc:sldMk cId="752985717" sldId="290"/>
            <ac:spMk id="3" creationId="{5569DEF8-54C1-4772-9628-F0F0C5FC9527}"/>
          </ac:spMkLst>
        </pc:spChg>
        <pc:picChg chg="add mod ord">
          <ac:chgData name="Jane Davies" userId="ece06c1e-1fe5-4526-9740-3b5872e790df" providerId="ADAL" clId="{BFE31738-EB9C-44C6-8287-CCF1FA46CE82}" dt="2023-06-12T11:28:13.051" v="943" actId="26606"/>
          <ac:picMkLst>
            <pc:docMk/>
            <pc:sldMk cId="752985717" sldId="290"/>
            <ac:picMk id="5" creationId="{2046B72B-3864-2B7A-04DD-111BEAAC2A2C}"/>
          </ac:picMkLst>
        </pc:picChg>
      </pc:sldChg>
      <pc:sldChg chg="addSp delSp modSp mod modClrScheme chgLayout modNotesTx">
        <pc:chgData name="Jane Davies" userId="ece06c1e-1fe5-4526-9740-3b5872e790df" providerId="ADAL" clId="{BFE31738-EB9C-44C6-8287-CCF1FA46CE82}" dt="2023-06-09T19:54:18.754" v="42" actId="113"/>
        <pc:sldMkLst>
          <pc:docMk/>
          <pc:sldMk cId="2042437013" sldId="292"/>
        </pc:sldMkLst>
        <pc:spChg chg="del">
          <ac:chgData name="Jane Davies" userId="ece06c1e-1fe5-4526-9740-3b5872e790df" providerId="ADAL" clId="{BFE31738-EB9C-44C6-8287-CCF1FA46CE82}" dt="2023-06-09T19:52:10.543" v="19" actId="26606"/>
          <ac:spMkLst>
            <pc:docMk/>
            <pc:sldMk cId="2042437013" sldId="292"/>
            <ac:spMk id="2" creationId="{00000000-0000-0000-0000-000000000000}"/>
          </ac:spMkLst>
        </pc:spChg>
        <pc:spChg chg="mod">
          <ac:chgData name="Jane Davies" userId="ece06c1e-1fe5-4526-9740-3b5872e790df" providerId="ADAL" clId="{BFE31738-EB9C-44C6-8287-CCF1FA46CE82}" dt="2023-06-09T19:54:18.754" v="42" actId="113"/>
          <ac:spMkLst>
            <pc:docMk/>
            <pc:sldMk cId="2042437013" sldId="292"/>
            <ac:spMk id="3" creationId="{00000000-0000-0000-0000-000000000000}"/>
          </ac:spMkLst>
        </pc:spChg>
        <pc:spChg chg="add mod">
          <ac:chgData name="Jane Davies" userId="ece06c1e-1fe5-4526-9740-3b5872e790df" providerId="ADAL" clId="{BFE31738-EB9C-44C6-8287-CCF1FA46CE82}" dt="2023-06-09T19:52:50.551" v="29" actId="14100"/>
          <ac:spMkLst>
            <pc:docMk/>
            <pc:sldMk cId="2042437013" sldId="292"/>
            <ac:spMk id="3079" creationId="{D01F3EDA-2D63-9F34-B3AD-BDDDF6C8F878}"/>
          </ac:spMkLst>
        </pc:spChg>
        <pc:picChg chg="add mod">
          <ac:chgData name="Jane Davies" userId="ece06c1e-1fe5-4526-9740-3b5872e790df" providerId="ADAL" clId="{BFE31738-EB9C-44C6-8287-CCF1FA46CE82}" dt="2023-06-09T19:54:08.997" v="39" actId="14100"/>
          <ac:picMkLst>
            <pc:docMk/>
            <pc:sldMk cId="2042437013" sldId="292"/>
            <ac:picMk id="3074" creationId="{D632F2AE-FE98-79D0-9AC0-D831E3CF7992}"/>
          </ac:picMkLst>
        </pc:picChg>
      </pc:sldChg>
      <pc:sldChg chg="modSp del mod">
        <pc:chgData name="Jane Davies" userId="ece06c1e-1fe5-4526-9740-3b5872e790df" providerId="ADAL" clId="{BFE31738-EB9C-44C6-8287-CCF1FA46CE82}" dt="2023-06-12T10:43:28.919" v="914" actId="47"/>
        <pc:sldMkLst>
          <pc:docMk/>
          <pc:sldMk cId="3120624256" sldId="293"/>
        </pc:sldMkLst>
        <pc:spChg chg="mod">
          <ac:chgData name="Jane Davies" userId="ece06c1e-1fe5-4526-9740-3b5872e790df" providerId="ADAL" clId="{BFE31738-EB9C-44C6-8287-CCF1FA46CE82}" dt="2023-06-09T19:58:52.519" v="54" actId="6549"/>
          <ac:spMkLst>
            <pc:docMk/>
            <pc:sldMk cId="3120624256" sldId="293"/>
            <ac:spMk id="2" creationId="{00000000-0000-0000-0000-000000000000}"/>
          </ac:spMkLst>
        </pc:spChg>
      </pc:sldChg>
      <pc:sldChg chg="modSp del mod">
        <pc:chgData name="Jane Davies" userId="ece06c1e-1fe5-4526-9740-3b5872e790df" providerId="ADAL" clId="{BFE31738-EB9C-44C6-8287-CCF1FA46CE82}" dt="2023-06-12T11:27:27.424" v="926" actId="47"/>
        <pc:sldMkLst>
          <pc:docMk/>
          <pc:sldMk cId="3215863523" sldId="295"/>
        </pc:sldMkLst>
        <pc:spChg chg="mod">
          <ac:chgData name="Jane Davies" userId="ece06c1e-1fe5-4526-9740-3b5872e790df" providerId="ADAL" clId="{BFE31738-EB9C-44C6-8287-CCF1FA46CE82}" dt="2023-06-09T19:58:20.296" v="46" actId="6549"/>
          <ac:spMkLst>
            <pc:docMk/>
            <pc:sldMk cId="3215863523" sldId="295"/>
            <ac:spMk id="2" creationId="{7963CA22-6911-4270-93C6-DE64DE4F754B}"/>
          </ac:spMkLst>
        </pc:spChg>
        <pc:spChg chg="mod">
          <ac:chgData name="Jane Davies" userId="ece06c1e-1fe5-4526-9740-3b5872e790df" providerId="ADAL" clId="{BFE31738-EB9C-44C6-8287-CCF1FA46CE82}" dt="2023-06-09T19:58:22.132" v="47" actId="6549"/>
          <ac:spMkLst>
            <pc:docMk/>
            <pc:sldMk cId="3215863523" sldId="295"/>
            <ac:spMk id="3" creationId="{073DD661-5C54-45FC-B130-88B6DA69162A}"/>
          </ac:spMkLst>
        </pc:spChg>
      </pc:sldChg>
      <pc:sldChg chg="modSp del mod">
        <pc:chgData name="Jane Davies" userId="ece06c1e-1fe5-4526-9740-3b5872e790df" providerId="ADAL" clId="{BFE31738-EB9C-44C6-8287-CCF1FA46CE82}" dt="2023-06-12T11:27:26.527" v="925" actId="47"/>
        <pc:sldMkLst>
          <pc:docMk/>
          <pc:sldMk cId="851116732" sldId="296"/>
        </pc:sldMkLst>
        <pc:spChg chg="mod">
          <ac:chgData name="Jane Davies" userId="ece06c1e-1fe5-4526-9740-3b5872e790df" providerId="ADAL" clId="{BFE31738-EB9C-44C6-8287-CCF1FA46CE82}" dt="2023-06-09T19:58:14.548" v="44" actId="6549"/>
          <ac:spMkLst>
            <pc:docMk/>
            <pc:sldMk cId="851116732" sldId="296"/>
            <ac:spMk id="2" creationId="{900FE2EA-45A3-41A1-A447-243D76D8320D}"/>
          </ac:spMkLst>
        </pc:spChg>
        <pc:spChg chg="mod">
          <ac:chgData name="Jane Davies" userId="ece06c1e-1fe5-4526-9740-3b5872e790df" providerId="ADAL" clId="{BFE31738-EB9C-44C6-8287-CCF1FA46CE82}" dt="2023-06-09T19:58:16.770" v="45" actId="6549"/>
          <ac:spMkLst>
            <pc:docMk/>
            <pc:sldMk cId="851116732" sldId="296"/>
            <ac:spMk id="3" creationId="{0875A3F6-8306-4B4C-AEF9-7BE954415B85}"/>
          </ac:spMkLst>
        </pc:spChg>
      </pc:sldChg>
      <pc:sldChg chg="del">
        <pc:chgData name="Jane Davies" userId="ece06c1e-1fe5-4526-9740-3b5872e790df" providerId="ADAL" clId="{BFE31738-EB9C-44C6-8287-CCF1FA46CE82}" dt="2023-06-12T10:43:13.263" v="903" actId="47"/>
        <pc:sldMkLst>
          <pc:docMk/>
          <pc:sldMk cId="1449320447" sldId="300"/>
        </pc:sldMkLst>
      </pc:sldChg>
      <pc:sldChg chg="del">
        <pc:chgData name="Jane Davies" userId="ece06c1e-1fe5-4526-9740-3b5872e790df" providerId="ADAL" clId="{BFE31738-EB9C-44C6-8287-CCF1FA46CE82}" dt="2023-06-09T19:58:11.548" v="43" actId="47"/>
        <pc:sldMkLst>
          <pc:docMk/>
          <pc:sldMk cId="1016822103" sldId="301"/>
        </pc:sldMkLst>
      </pc:sldChg>
      <pc:sldChg chg="del">
        <pc:chgData name="Jane Davies" userId="ece06c1e-1fe5-4526-9740-3b5872e790df" providerId="ADAL" clId="{BFE31738-EB9C-44C6-8287-CCF1FA46CE82}" dt="2023-06-12T10:43:17.127" v="906" actId="47"/>
        <pc:sldMkLst>
          <pc:docMk/>
          <pc:sldMk cId="1177251409" sldId="302"/>
        </pc:sldMkLst>
      </pc:sldChg>
      <pc:sldChg chg="modSp mod">
        <pc:chgData name="Jane Davies" userId="ece06c1e-1fe5-4526-9740-3b5872e790df" providerId="ADAL" clId="{BFE31738-EB9C-44C6-8287-CCF1FA46CE82}" dt="2023-06-09T19:48:53.883" v="12" actId="20577"/>
        <pc:sldMkLst>
          <pc:docMk/>
          <pc:sldMk cId="3072030574" sldId="303"/>
        </pc:sldMkLst>
        <pc:spChg chg="mod">
          <ac:chgData name="Jane Davies" userId="ece06c1e-1fe5-4526-9740-3b5872e790df" providerId="ADAL" clId="{BFE31738-EB9C-44C6-8287-CCF1FA46CE82}" dt="2023-06-09T19:48:53.883" v="12" actId="20577"/>
          <ac:spMkLst>
            <pc:docMk/>
            <pc:sldMk cId="3072030574" sldId="303"/>
            <ac:spMk id="3" creationId="{78C7882C-1099-480D-B296-3BE4D9FE1872}"/>
          </ac:spMkLst>
        </pc:spChg>
      </pc:sldChg>
      <pc:sldChg chg="modSp add mod ord">
        <pc:chgData name="Jane Davies" userId="ece06c1e-1fe5-4526-9740-3b5872e790df" providerId="ADAL" clId="{BFE31738-EB9C-44C6-8287-CCF1FA46CE82}" dt="2023-06-12T10:03:32.662" v="289" actId="14100"/>
        <pc:sldMkLst>
          <pc:docMk/>
          <pc:sldMk cId="1321527694" sldId="368"/>
        </pc:sldMkLst>
        <pc:picChg chg="mod">
          <ac:chgData name="Jane Davies" userId="ece06c1e-1fe5-4526-9740-3b5872e790df" providerId="ADAL" clId="{BFE31738-EB9C-44C6-8287-CCF1FA46CE82}" dt="2023-06-12T10:02:35.325" v="287" actId="14100"/>
          <ac:picMkLst>
            <pc:docMk/>
            <pc:sldMk cId="1321527694" sldId="368"/>
            <ac:picMk id="4" creationId="{00000000-0000-0000-0000-000000000000}"/>
          </ac:picMkLst>
        </pc:picChg>
        <pc:picChg chg="mod">
          <ac:chgData name="Jane Davies" userId="ece06c1e-1fe5-4526-9740-3b5872e790df" providerId="ADAL" clId="{BFE31738-EB9C-44C6-8287-CCF1FA46CE82}" dt="2023-06-12T10:03:32.662" v="289" actId="14100"/>
          <ac:picMkLst>
            <pc:docMk/>
            <pc:sldMk cId="1321527694" sldId="368"/>
            <ac:picMk id="5" creationId="{00000000-0000-0000-0000-000000000000}"/>
          </ac:picMkLst>
        </pc:picChg>
      </pc:sldChg>
      <pc:sldChg chg="del">
        <pc:chgData name="Jane Davies" userId="ece06c1e-1fe5-4526-9740-3b5872e790df" providerId="ADAL" clId="{BFE31738-EB9C-44C6-8287-CCF1FA46CE82}" dt="2023-06-12T10:43:15.061" v="905" actId="47"/>
        <pc:sldMkLst>
          <pc:docMk/>
          <pc:sldMk cId="3037140630" sldId="427"/>
        </pc:sldMkLst>
      </pc:sldChg>
      <pc:sldChg chg="del">
        <pc:chgData name="Jane Davies" userId="ece06c1e-1fe5-4526-9740-3b5872e790df" providerId="ADAL" clId="{BFE31738-EB9C-44C6-8287-CCF1FA46CE82}" dt="2023-06-12T10:43:07.921" v="898" actId="47"/>
        <pc:sldMkLst>
          <pc:docMk/>
          <pc:sldMk cId="2918000967" sldId="428"/>
        </pc:sldMkLst>
      </pc:sldChg>
      <pc:sldChg chg="del ord">
        <pc:chgData name="Jane Davies" userId="ece06c1e-1fe5-4526-9740-3b5872e790df" providerId="ADAL" clId="{BFE31738-EB9C-44C6-8287-CCF1FA46CE82}" dt="2023-06-12T10:43:14.194" v="904" actId="47"/>
        <pc:sldMkLst>
          <pc:docMk/>
          <pc:sldMk cId="1887839062" sldId="429"/>
        </pc:sldMkLst>
      </pc:sldChg>
      <pc:sldChg chg="del">
        <pc:chgData name="Jane Davies" userId="ece06c1e-1fe5-4526-9740-3b5872e790df" providerId="ADAL" clId="{BFE31738-EB9C-44C6-8287-CCF1FA46CE82}" dt="2023-06-09T20:05:55.076" v="60" actId="47"/>
        <pc:sldMkLst>
          <pc:docMk/>
          <pc:sldMk cId="2253098064" sldId="430"/>
        </pc:sldMkLst>
      </pc:sldChg>
      <pc:sldChg chg="del">
        <pc:chgData name="Jane Davies" userId="ece06c1e-1fe5-4526-9740-3b5872e790df" providerId="ADAL" clId="{BFE31738-EB9C-44C6-8287-CCF1FA46CE82}" dt="2023-06-12T10:43:18.549" v="907" actId="47"/>
        <pc:sldMkLst>
          <pc:docMk/>
          <pc:sldMk cId="787481556" sldId="432"/>
        </pc:sldMkLst>
      </pc:sldChg>
      <pc:sldChg chg="del">
        <pc:chgData name="Jane Davies" userId="ece06c1e-1fe5-4526-9740-3b5872e790df" providerId="ADAL" clId="{BFE31738-EB9C-44C6-8287-CCF1FA46CE82}" dt="2023-06-12T10:43:10.293" v="900" actId="47"/>
        <pc:sldMkLst>
          <pc:docMk/>
          <pc:sldMk cId="1996072968" sldId="437"/>
        </pc:sldMkLst>
      </pc:sldChg>
      <pc:sldChg chg="add del ord">
        <pc:chgData name="Jane Davies" userId="ece06c1e-1fe5-4526-9740-3b5872e790df" providerId="ADAL" clId="{BFE31738-EB9C-44C6-8287-CCF1FA46CE82}" dt="2023-06-12T11:58:11.961" v="953"/>
        <pc:sldMkLst>
          <pc:docMk/>
          <pc:sldMk cId="2671355460" sldId="439"/>
        </pc:sldMkLst>
      </pc:sldChg>
      <pc:sldChg chg="modSp mod">
        <pc:chgData name="Jane Davies" userId="ece06c1e-1fe5-4526-9740-3b5872e790df" providerId="ADAL" clId="{BFE31738-EB9C-44C6-8287-CCF1FA46CE82}" dt="2023-06-12T11:56:47.517" v="950" actId="113"/>
        <pc:sldMkLst>
          <pc:docMk/>
          <pc:sldMk cId="3030249337" sldId="441"/>
        </pc:sldMkLst>
        <pc:spChg chg="mod">
          <ac:chgData name="Jane Davies" userId="ece06c1e-1fe5-4526-9740-3b5872e790df" providerId="ADAL" clId="{BFE31738-EB9C-44C6-8287-CCF1FA46CE82}" dt="2023-06-12T11:56:47.517" v="950" actId="113"/>
          <ac:spMkLst>
            <pc:docMk/>
            <pc:sldMk cId="3030249337" sldId="441"/>
            <ac:spMk id="3" creationId="{98D051E7-0AB4-4C39-B51D-7622F1B1EA00}"/>
          </ac:spMkLst>
        </pc:spChg>
      </pc:sldChg>
      <pc:sldChg chg="modSp new mod">
        <pc:chgData name="Jane Davies" userId="ece06c1e-1fe5-4526-9740-3b5872e790df" providerId="ADAL" clId="{BFE31738-EB9C-44C6-8287-CCF1FA46CE82}" dt="2023-06-12T11:50:33.914" v="947" actId="20577"/>
        <pc:sldMkLst>
          <pc:docMk/>
          <pc:sldMk cId="2051695580" sldId="442"/>
        </pc:sldMkLst>
        <pc:spChg chg="mod">
          <ac:chgData name="Jane Davies" userId="ece06c1e-1fe5-4526-9740-3b5872e790df" providerId="ADAL" clId="{BFE31738-EB9C-44C6-8287-CCF1FA46CE82}" dt="2023-06-12T11:50:33.914" v="947" actId="20577"/>
          <ac:spMkLst>
            <pc:docMk/>
            <pc:sldMk cId="2051695580" sldId="442"/>
            <ac:spMk id="2" creationId="{DA2CF08F-1DE3-7269-2594-9DC263DDC9D9}"/>
          </ac:spMkLst>
        </pc:spChg>
        <pc:spChg chg="mod">
          <ac:chgData name="Jane Davies" userId="ece06c1e-1fe5-4526-9740-3b5872e790df" providerId="ADAL" clId="{BFE31738-EB9C-44C6-8287-CCF1FA46CE82}" dt="2023-06-12T09:53:56.598" v="268" actId="6549"/>
          <ac:spMkLst>
            <pc:docMk/>
            <pc:sldMk cId="2051695580" sldId="442"/>
            <ac:spMk id="3" creationId="{75F39D23-3F64-248C-28A3-BD00A9073B10}"/>
          </ac:spMkLst>
        </pc:spChg>
      </pc:sldChg>
      <pc:sldChg chg="modSp new add del mod ord">
        <pc:chgData name="Jane Davies" userId="ece06c1e-1fe5-4526-9740-3b5872e790df" providerId="ADAL" clId="{BFE31738-EB9C-44C6-8287-CCF1FA46CE82}" dt="2023-06-12T11:29:59.023" v="944" actId="47"/>
        <pc:sldMkLst>
          <pc:docMk/>
          <pc:sldMk cId="446050986" sldId="443"/>
        </pc:sldMkLst>
        <pc:spChg chg="mod">
          <ac:chgData name="Jane Davies" userId="ece06c1e-1fe5-4526-9740-3b5872e790df" providerId="ADAL" clId="{BFE31738-EB9C-44C6-8287-CCF1FA46CE82}" dt="2023-06-12T10:07:46.230" v="335" actId="313"/>
          <ac:spMkLst>
            <pc:docMk/>
            <pc:sldMk cId="446050986" sldId="443"/>
            <ac:spMk id="2" creationId="{690193FF-6CAF-F102-EE60-3B538F97062A}"/>
          </ac:spMkLst>
        </pc:spChg>
      </pc:sldChg>
      <pc:sldChg chg="addSp delSp modSp new mod ord">
        <pc:chgData name="Jane Davies" userId="ece06c1e-1fe5-4526-9740-3b5872e790df" providerId="ADAL" clId="{BFE31738-EB9C-44C6-8287-CCF1FA46CE82}" dt="2023-06-12T10:11:53.331" v="362" actId="14100"/>
        <pc:sldMkLst>
          <pc:docMk/>
          <pc:sldMk cId="165618503" sldId="444"/>
        </pc:sldMkLst>
        <pc:spChg chg="mod">
          <ac:chgData name="Jane Davies" userId="ece06c1e-1fe5-4526-9740-3b5872e790df" providerId="ADAL" clId="{BFE31738-EB9C-44C6-8287-CCF1FA46CE82}" dt="2023-06-12T10:08:35.110" v="352" actId="20577"/>
          <ac:spMkLst>
            <pc:docMk/>
            <pc:sldMk cId="165618503" sldId="444"/>
            <ac:spMk id="2" creationId="{CE519C2C-97CF-6D7E-04FC-EE0CF232ABB9}"/>
          </ac:spMkLst>
        </pc:spChg>
        <pc:spChg chg="del">
          <ac:chgData name="Jane Davies" userId="ece06c1e-1fe5-4526-9740-3b5872e790df" providerId="ADAL" clId="{BFE31738-EB9C-44C6-8287-CCF1FA46CE82}" dt="2023-06-12T10:09:00.701" v="353"/>
          <ac:spMkLst>
            <pc:docMk/>
            <pc:sldMk cId="165618503" sldId="444"/>
            <ac:spMk id="3" creationId="{C9817018-B90A-E34B-AD2B-3FE4C1189012}"/>
          </ac:spMkLst>
        </pc:spChg>
        <pc:picChg chg="add mod">
          <ac:chgData name="Jane Davies" userId="ece06c1e-1fe5-4526-9740-3b5872e790df" providerId="ADAL" clId="{BFE31738-EB9C-44C6-8287-CCF1FA46CE82}" dt="2023-06-12T10:11:53.331" v="362" actId="14100"/>
          <ac:picMkLst>
            <pc:docMk/>
            <pc:sldMk cId="165618503" sldId="444"/>
            <ac:picMk id="4098" creationId="{C727D49B-CAD6-E803-CE76-662AD5C2154B}"/>
          </ac:picMkLst>
        </pc:picChg>
      </pc:sldChg>
      <pc:sldChg chg="addSp modSp new del mod ord modClrScheme chgLayout">
        <pc:chgData name="Jane Davies" userId="ece06c1e-1fe5-4526-9740-3b5872e790df" providerId="ADAL" clId="{BFE31738-EB9C-44C6-8287-CCF1FA46CE82}" dt="2023-06-12T10:19:44.160" v="620" actId="47"/>
        <pc:sldMkLst>
          <pc:docMk/>
          <pc:sldMk cId="1719668598" sldId="445"/>
        </pc:sldMkLst>
        <pc:spChg chg="mod">
          <ac:chgData name="Jane Davies" userId="ece06c1e-1fe5-4526-9740-3b5872e790df" providerId="ADAL" clId="{BFE31738-EB9C-44C6-8287-CCF1FA46CE82}" dt="2023-06-12T10:19:09.096" v="609" actId="27636"/>
          <ac:spMkLst>
            <pc:docMk/>
            <pc:sldMk cId="1719668598" sldId="445"/>
            <ac:spMk id="2" creationId="{72FA2ED5-E48E-E09D-850D-D57217FD1D5F}"/>
          </ac:spMkLst>
        </pc:spChg>
        <pc:spChg chg="mod ord">
          <ac:chgData name="Jane Davies" userId="ece06c1e-1fe5-4526-9740-3b5872e790df" providerId="ADAL" clId="{BFE31738-EB9C-44C6-8287-CCF1FA46CE82}" dt="2023-06-12T10:19:34.323" v="614" actId="21"/>
          <ac:spMkLst>
            <pc:docMk/>
            <pc:sldMk cId="1719668598" sldId="445"/>
            <ac:spMk id="3" creationId="{FAF17271-E7AC-5707-FF4C-73F7CD3450AB}"/>
          </ac:spMkLst>
        </pc:spChg>
        <pc:picChg chg="add mod">
          <ac:chgData name="Jane Davies" userId="ece06c1e-1fe5-4526-9740-3b5872e790df" providerId="ADAL" clId="{BFE31738-EB9C-44C6-8287-CCF1FA46CE82}" dt="2023-06-12T10:19:18.282" v="611" actId="14100"/>
          <ac:picMkLst>
            <pc:docMk/>
            <pc:sldMk cId="1719668598" sldId="445"/>
            <ac:picMk id="5122" creationId="{BDB56B77-5704-719B-6314-47E0379B0CE4}"/>
          </ac:picMkLst>
        </pc:picChg>
      </pc:sldChg>
      <pc:sldChg chg="new del">
        <pc:chgData name="Jane Davies" userId="ece06c1e-1fe5-4526-9740-3b5872e790df" providerId="ADAL" clId="{BFE31738-EB9C-44C6-8287-CCF1FA46CE82}" dt="2023-06-12T11:24:20.605" v="922" actId="47"/>
        <pc:sldMkLst>
          <pc:docMk/>
          <pc:sldMk cId="1432552353" sldId="446"/>
        </pc:sldMkLst>
      </pc:sldChg>
      <pc:sldChg chg="modSp new mod">
        <pc:chgData name="Jane Davies" userId="ece06c1e-1fe5-4526-9740-3b5872e790df" providerId="ADAL" clId="{BFE31738-EB9C-44C6-8287-CCF1FA46CE82}" dt="2023-06-12T10:21:52.954" v="646" actId="14100"/>
        <pc:sldMkLst>
          <pc:docMk/>
          <pc:sldMk cId="972456633" sldId="447"/>
        </pc:sldMkLst>
        <pc:spChg chg="mod">
          <ac:chgData name="Jane Davies" userId="ece06c1e-1fe5-4526-9740-3b5872e790df" providerId="ADAL" clId="{BFE31738-EB9C-44C6-8287-CCF1FA46CE82}" dt="2023-06-12T10:21:52.954" v="646" actId="14100"/>
          <ac:spMkLst>
            <pc:docMk/>
            <pc:sldMk cId="972456633" sldId="447"/>
            <ac:spMk id="2" creationId="{432F45BF-720F-82B9-F68C-F24B7FB7DB14}"/>
          </ac:spMkLst>
        </pc:spChg>
        <pc:spChg chg="mod">
          <ac:chgData name="Jane Davies" userId="ece06c1e-1fe5-4526-9740-3b5872e790df" providerId="ADAL" clId="{BFE31738-EB9C-44C6-8287-CCF1FA46CE82}" dt="2023-06-12T10:20:08.761" v="634" actId="20577"/>
          <ac:spMkLst>
            <pc:docMk/>
            <pc:sldMk cId="972456633" sldId="447"/>
            <ac:spMk id="3" creationId="{D2A1A194-309A-9A94-B9B9-5FDA8DDA5449}"/>
          </ac:spMkLst>
        </pc:spChg>
      </pc:sldChg>
      <pc:sldChg chg="modSp new mod ord">
        <pc:chgData name="Jane Davies" userId="ece06c1e-1fe5-4526-9740-3b5872e790df" providerId="ADAL" clId="{BFE31738-EB9C-44C6-8287-CCF1FA46CE82}" dt="2023-06-12T10:42:44.807" v="894" actId="27636"/>
        <pc:sldMkLst>
          <pc:docMk/>
          <pc:sldMk cId="898776097" sldId="448"/>
        </pc:sldMkLst>
        <pc:spChg chg="mod">
          <ac:chgData name="Jane Davies" userId="ece06c1e-1fe5-4526-9740-3b5872e790df" providerId="ADAL" clId="{BFE31738-EB9C-44C6-8287-CCF1FA46CE82}" dt="2023-06-12T10:42:41.628" v="892" actId="20577"/>
          <ac:spMkLst>
            <pc:docMk/>
            <pc:sldMk cId="898776097" sldId="448"/>
            <ac:spMk id="2" creationId="{6EE30743-C361-92DB-D4B4-C3A22A56CEA0}"/>
          </ac:spMkLst>
        </pc:spChg>
        <pc:spChg chg="mod">
          <ac:chgData name="Jane Davies" userId="ece06c1e-1fe5-4526-9740-3b5872e790df" providerId="ADAL" clId="{BFE31738-EB9C-44C6-8287-CCF1FA46CE82}" dt="2023-06-12T10:42:44.807" v="894" actId="27636"/>
          <ac:spMkLst>
            <pc:docMk/>
            <pc:sldMk cId="898776097" sldId="448"/>
            <ac:spMk id="3" creationId="{672ACE54-EB6A-0C34-19E1-9B26C7FB6CF1}"/>
          </ac:spMkLst>
        </pc:spChg>
      </pc:sldChg>
      <pc:sldChg chg="addSp modSp new mod ord modClrScheme chgLayout">
        <pc:chgData name="Jane Davies" userId="ece06c1e-1fe5-4526-9740-3b5872e790df" providerId="ADAL" clId="{BFE31738-EB9C-44C6-8287-CCF1FA46CE82}" dt="2023-06-12T10:42:28.530" v="884"/>
        <pc:sldMkLst>
          <pc:docMk/>
          <pc:sldMk cId="2397004068" sldId="449"/>
        </pc:sldMkLst>
        <pc:spChg chg="mod">
          <ac:chgData name="Jane Davies" userId="ece06c1e-1fe5-4526-9740-3b5872e790df" providerId="ADAL" clId="{BFE31738-EB9C-44C6-8287-CCF1FA46CE82}" dt="2023-06-12T10:32:56.676" v="871" actId="26606"/>
          <ac:spMkLst>
            <pc:docMk/>
            <pc:sldMk cId="2397004068" sldId="449"/>
            <ac:spMk id="2" creationId="{A97C8F6D-D853-F25E-E510-406F3D54653F}"/>
          </ac:spMkLst>
        </pc:spChg>
        <pc:spChg chg="mod">
          <ac:chgData name="Jane Davies" userId="ece06c1e-1fe5-4526-9740-3b5872e790df" providerId="ADAL" clId="{BFE31738-EB9C-44C6-8287-CCF1FA46CE82}" dt="2023-06-12T10:33:02.322" v="873" actId="14100"/>
          <ac:spMkLst>
            <pc:docMk/>
            <pc:sldMk cId="2397004068" sldId="449"/>
            <ac:spMk id="3" creationId="{36EA778A-C2C0-92D8-244B-EE5C37504486}"/>
          </ac:spMkLst>
        </pc:spChg>
        <pc:picChg chg="add mod">
          <ac:chgData name="Jane Davies" userId="ece06c1e-1fe5-4526-9740-3b5872e790df" providerId="ADAL" clId="{BFE31738-EB9C-44C6-8287-CCF1FA46CE82}" dt="2023-06-12T10:32:59.569" v="872" actId="14100"/>
          <ac:picMkLst>
            <pc:docMk/>
            <pc:sldMk cId="2397004068" sldId="449"/>
            <ac:picMk id="6146" creationId="{C506958C-10FF-31DB-CE3D-868FDD31BB74}"/>
          </ac:picMkLst>
        </pc:picChg>
      </pc:sldChg>
      <pc:sldChg chg="addSp modSp new mod ord modClrScheme chgLayout">
        <pc:chgData name="Jane Davies" userId="ece06c1e-1fe5-4526-9740-3b5872e790df" providerId="ADAL" clId="{BFE31738-EB9C-44C6-8287-CCF1FA46CE82}" dt="2023-06-12T10:40:50.266" v="880" actId="14100"/>
        <pc:sldMkLst>
          <pc:docMk/>
          <pc:sldMk cId="1189724632" sldId="450"/>
        </pc:sldMkLst>
        <pc:picChg chg="add mod">
          <ac:chgData name="Jane Davies" userId="ece06c1e-1fe5-4526-9740-3b5872e790df" providerId="ADAL" clId="{BFE31738-EB9C-44C6-8287-CCF1FA46CE82}" dt="2023-06-12T10:40:50.266" v="880" actId="14100"/>
          <ac:picMkLst>
            <pc:docMk/>
            <pc:sldMk cId="1189724632" sldId="450"/>
            <ac:picMk id="3" creationId="{9E95FF29-BDED-EE4B-D7F0-043294D5501A}"/>
          </ac:picMkLst>
        </pc:picChg>
      </pc:sldChg>
    </pc:docChg>
  </pc:docChgLst>
  <pc:docChgLst>
    <pc:chgData name="Jane Davies" userId="S::j.davies2@uwtsd.ac.uk::ece06c1e-1fe5-4526-9740-3b5872e790df" providerId="AD" clId="Web-{8C8A4EA7-6905-4DC0-8336-7FEB287E0A7B}"/>
    <pc:docChg chg="modSld">
      <pc:chgData name="Jane Davies" userId="S::j.davies2@uwtsd.ac.uk::ece06c1e-1fe5-4526-9740-3b5872e790df" providerId="AD" clId="Web-{8C8A4EA7-6905-4DC0-8336-7FEB287E0A7B}" dt="2023-06-22T12:07:03.513" v="2" actId="20577"/>
      <pc:docMkLst>
        <pc:docMk/>
      </pc:docMkLst>
      <pc:sldChg chg="modSp">
        <pc:chgData name="Jane Davies" userId="S::j.davies2@uwtsd.ac.uk::ece06c1e-1fe5-4526-9740-3b5872e790df" providerId="AD" clId="Web-{8C8A4EA7-6905-4DC0-8336-7FEB287E0A7B}" dt="2023-06-22T12:07:03.513" v="2" actId="20577"/>
        <pc:sldMkLst>
          <pc:docMk/>
          <pc:sldMk cId="856081372" sldId="283"/>
        </pc:sldMkLst>
        <pc:spChg chg="mod">
          <ac:chgData name="Jane Davies" userId="S::j.davies2@uwtsd.ac.uk::ece06c1e-1fe5-4526-9740-3b5872e790df" providerId="AD" clId="Web-{8C8A4EA7-6905-4DC0-8336-7FEB287E0A7B}" dt="2023-06-22T12:07:03.513" v="2" actId="20577"/>
          <ac:spMkLst>
            <pc:docMk/>
            <pc:sldMk cId="856081372" sldId="283"/>
            <ac:spMk id="3" creationId="{98D051E7-0AB4-4C39-B51D-7622F1B1EA00}"/>
          </ac:spMkLst>
        </pc:spChg>
      </pc:sldChg>
    </pc:docChg>
  </pc:docChgLst>
  <pc:docChgLst>
    <pc:chgData name="Jane Davies" userId="S::j.davies2@uwtsd.ac.uk::ece06c1e-1fe5-4526-9740-3b5872e790df" providerId="AD" clId="Web-{BE481899-4459-F349-D711-EAD7C5CA20DA}"/>
    <pc:docChg chg="modSld">
      <pc:chgData name="Jane Davies" userId="S::j.davies2@uwtsd.ac.uk::ece06c1e-1fe5-4526-9740-3b5872e790df" providerId="AD" clId="Web-{BE481899-4459-F349-D711-EAD7C5CA20DA}" dt="2023-06-13T10:42:29.471" v="3" actId="20577"/>
      <pc:docMkLst>
        <pc:docMk/>
      </pc:docMkLst>
      <pc:sldChg chg="modSp">
        <pc:chgData name="Jane Davies" userId="S::j.davies2@uwtsd.ac.uk::ece06c1e-1fe5-4526-9740-3b5872e790df" providerId="AD" clId="Web-{BE481899-4459-F349-D711-EAD7C5CA20DA}" dt="2023-06-13T10:21:49.174" v="0" actId="20577"/>
        <pc:sldMkLst>
          <pc:docMk/>
          <pc:sldMk cId="2345283491" sldId="277"/>
        </pc:sldMkLst>
        <pc:spChg chg="mod">
          <ac:chgData name="Jane Davies" userId="S::j.davies2@uwtsd.ac.uk::ece06c1e-1fe5-4526-9740-3b5872e790df" providerId="AD" clId="Web-{BE481899-4459-F349-D711-EAD7C5CA20DA}" dt="2023-06-13T10:21:49.174" v="0" actId="20577"/>
          <ac:spMkLst>
            <pc:docMk/>
            <pc:sldMk cId="2345283491" sldId="277"/>
            <ac:spMk id="3" creationId="{FDD4F4F7-A2E5-42F3-9BD1-C2CBC43E8B3A}"/>
          </ac:spMkLst>
        </pc:spChg>
      </pc:sldChg>
      <pc:sldChg chg="modSp">
        <pc:chgData name="Jane Davies" userId="S::j.davies2@uwtsd.ac.uk::ece06c1e-1fe5-4526-9740-3b5872e790df" providerId="AD" clId="Web-{BE481899-4459-F349-D711-EAD7C5CA20DA}" dt="2023-06-13T10:42:29.471" v="3" actId="20577"/>
        <pc:sldMkLst>
          <pc:docMk/>
          <pc:sldMk cId="2671355460" sldId="439"/>
        </pc:sldMkLst>
        <pc:spChg chg="mod">
          <ac:chgData name="Jane Davies" userId="S::j.davies2@uwtsd.ac.uk::ece06c1e-1fe5-4526-9740-3b5872e790df" providerId="AD" clId="Web-{BE481899-4459-F349-D711-EAD7C5CA20DA}" dt="2023-06-13T10:42:29.471" v="3" actId="20577"/>
          <ac:spMkLst>
            <pc:docMk/>
            <pc:sldMk cId="2671355460" sldId="439"/>
            <ac:spMk id="3" creationId="{5D4C3DD9-7C93-AFCF-009A-B9C720E11E8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953994-6FCB-43DE-A282-007ECE357B40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C51D5D-8199-4AC0-942B-284A72650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515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alth-ni.gov.uk/sites/default/files/publications/dhssps/pas-class-a.pdf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CC1F6D-B616-4E38-A741-59B516EC249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703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74A614F3-37DD-4672-A029-8700BB08A43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286000" y="473075"/>
            <a:ext cx="2536825" cy="1901825"/>
          </a:xfrm>
          <a:ln/>
        </p:spPr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66B33201-C684-4F3B-B170-4E78B1A78A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6463" y="2790825"/>
            <a:ext cx="4984750" cy="6391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r>
              <a:rPr lang="en-US" altLang="en-US" sz="1400" b="1" dirty="0">
                <a:ea typeface="ＭＳ Ｐゴシック" panose="020B0600070205080204" pitchFamily="34" charset="-128"/>
              </a:rPr>
              <a:t>State:</a:t>
            </a:r>
          </a:p>
          <a:p>
            <a:pPr algn="just"/>
            <a:r>
              <a:rPr lang="en-US" altLang="en-US" sz="1400" dirty="0">
                <a:ea typeface="ＭＳ Ｐゴシック" panose="020B0600070205080204" pitchFamily="34" charset="-128"/>
              </a:rPr>
              <a:t>The Misuse of Drugs Act 1971, creates many offences in relation to the illegal manufacturing, importing, supplying and possession of ‘controlled drugs’</a:t>
            </a:r>
          </a:p>
          <a:p>
            <a:pPr algn="just"/>
            <a:endParaRPr lang="en-US" altLang="en-US" sz="1400" dirty="0">
              <a:ea typeface="ＭＳ Ｐゴシック" panose="020B0600070205080204" pitchFamily="34" charset="-128"/>
            </a:endParaRPr>
          </a:p>
          <a:p>
            <a:pPr algn="just"/>
            <a:r>
              <a:rPr lang="en-GB" sz="1400" dirty="0">
                <a:hlinkClick r:id="rId3"/>
              </a:rPr>
              <a:t>https://www.health-ni.gov.uk/sites/default/files/publications/dhssps/pas-class-a.pdf</a:t>
            </a:r>
            <a:r>
              <a:rPr lang="en-GB" sz="1400" dirty="0"/>
              <a:t> shows pages of the classes of ALL drugs</a:t>
            </a:r>
            <a:endParaRPr lang="en-US" altLang="en-US" sz="140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510903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9358FD-7F20-4838-B2E7-6815AF2A961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6448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C51D5D-8199-4AC0-942B-284A7265098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9535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Nixon </a:t>
            </a:r>
            <a:r>
              <a:rPr lang="en-GB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Presidential term: 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20 January 1969 – 9 August 1974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C51D5D-8199-4AC0-942B-284A7265098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654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22/06/2023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22/06/2023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mfrvs24NmY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A3DDF-429B-4B4D-9C20-55213E797F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39411" y="2372040"/>
            <a:ext cx="3604497" cy="2912882"/>
          </a:xfrm>
        </p:spPr>
        <p:txBody>
          <a:bodyPr anchor="t">
            <a:normAutofit fontScale="90000"/>
          </a:bodyPr>
          <a:lstStyle/>
          <a:p>
            <a:r>
              <a:rPr lang="en-GB" sz="4050" dirty="0">
                <a:solidFill>
                  <a:srgbClr val="000000"/>
                </a:solidFill>
              </a:rPr>
              <a:t>Drugs -</a:t>
            </a:r>
            <a:br>
              <a:rPr lang="en-GB" sz="4050" dirty="0">
                <a:solidFill>
                  <a:srgbClr val="000000"/>
                </a:solidFill>
              </a:rPr>
            </a:br>
            <a:r>
              <a:rPr lang="en-GB" sz="4050" dirty="0">
                <a:solidFill>
                  <a:srgbClr val="000000"/>
                </a:solidFill>
              </a:rPr>
              <a:t>Types, effects and Consequences.</a:t>
            </a:r>
            <a:br>
              <a:rPr lang="en-GB" sz="4050" dirty="0">
                <a:solidFill>
                  <a:srgbClr val="000000"/>
                </a:solidFill>
              </a:rPr>
            </a:br>
            <a:r>
              <a:rPr lang="en-GB" sz="4050" dirty="0">
                <a:solidFill>
                  <a:srgbClr val="000000"/>
                </a:solidFill>
              </a:rPr>
              <a:t>County Lines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126864-0978-492A-8E73-961B633398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39640" y="294468"/>
            <a:ext cx="3604268" cy="1642819"/>
          </a:xfrm>
        </p:spPr>
        <p:txBody>
          <a:bodyPr anchor="b">
            <a:normAutofit lnSpcReduction="10000"/>
          </a:bodyPr>
          <a:lstStyle/>
          <a:p>
            <a:pPr algn="l"/>
            <a:endParaRPr lang="en-GB" sz="1350" dirty="0">
              <a:solidFill>
                <a:srgbClr val="000000"/>
              </a:solidFill>
            </a:endParaRPr>
          </a:p>
          <a:p>
            <a:pPr algn="l"/>
            <a:endParaRPr lang="en-GB" sz="1350" dirty="0">
              <a:solidFill>
                <a:srgbClr val="000000"/>
              </a:solidFill>
            </a:endParaRPr>
          </a:p>
          <a:p>
            <a:pPr algn="l"/>
            <a:r>
              <a:rPr lang="en-GB" sz="1700" dirty="0">
                <a:solidFill>
                  <a:srgbClr val="000000"/>
                </a:solidFill>
              </a:rPr>
              <a:t>Jane Davies</a:t>
            </a:r>
          </a:p>
          <a:p>
            <a:pPr algn="l"/>
            <a:r>
              <a:rPr lang="en-GB" sz="1700" dirty="0">
                <a:solidFill>
                  <a:srgbClr val="000000"/>
                </a:solidFill>
              </a:rPr>
              <a:t>Blue Light Academy  - </a:t>
            </a:r>
          </a:p>
          <a:p>
            <a:pPr algn="l"/>
            <a:r>
              <a:rPr lang="en-GB" sz="1700" dirty="0">
                <a:solidFill>
                  <a:srgbClr val="000000"/>
                </a:solidFill>
              </a:rPr>
              <a:t>Professional Policing / Public Services /Criminology / Law</a:t>
            </a:r>
          </a:p>
          <a:p>
            <a:pPr algn="l"/>
            <a:endParaRPr lang="en-GB" sz="1350" dirty="0">
              <a:solidFill>
                <a:srgbClr val="000000"/>
              </a:solidFill>
            </a:endParaRPr>
          </a:p>
          <a:p>
            <a:pPr algn="l"/>
            <a:endParaRPr lang="en-GB" sz="1350" dirty="0">
              <a:solidFill>
                <a:srgbClr val="0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D10107-5D12-45A6-8CE5-2BE58AA672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41994" r="1" b="1"/>
          <a:stretch/>
        </p:blipFill>
        <p:spPr>
          <a:xfrm>
            <a:off x="597988" y="907836"/>
            <a:ext cx="3974012" cy="4573079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021344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Title 1">
            <a:extLst>
              <a:ext uri="{FF2B5EF4-FFF2-40B4-BE49-F238E27FC236}">
                <a16:creationId xmlns:a16="http://schemas.microsoft.com/office/drawing/2014/main" id="{600F0E14-5105-8BE4-72FB-72404111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48250"/>
          </a:xfrm>
        </p:spPr>
        <p:txBody>
          <a:bodyPr>
            <a:normAutofit fontScale="90000"/>
          </a:bodyPr>
          <a:lstStyle/>
          <a:p>
            <a:br>
              <a:rPr lang="en-GB" altLang="en-US" sz="4400" dirty="0">
                <a:solidFill>
                  <a:schemeClr val="tx1"/>
                </a:solidFill>
                <a:latin typeface="+mn-lt"/>
                <a:ea typeface="+mn-ea"/>
              </a:rPr>
            </a:br>
            <a:br>
              <a:rPr lang="en-GB" altLang="en-US" sz="4400" dirty="0">
                <a:solidFill>
                  <a:schemeClr val="tx1"/>
                </a:solidFill>
                <a:latin typeface="+mn-lt"/>
                <a:ea typeface="+mn-ea"/>
              </a:rPr>
            </a:br>
            <a:r>
              <a:rPr lang="en-GB" altLang="en-US" sz="4400" dirty="0">
                <a:solidFill>
                  <a:schemeClr val="tx1"/>
                </a:solidFill>
                <a:latin typeface="+mn-lt"/>
                <a:ea typeface="+mn-ea"/>
              </a:rPr>
              <a:t>Misuse of Drugs Act 1971</a:t>
            </a:r>
            <a:br>
              <a:rPr lang="en-GB" altLang="en-US" sz="4400" dirty="0">
                <a:solidFill>
                  <a:schemeClr val="tx1"/>
                </a:solidFill>
                <a:latin typeface="+mn-lt"/>
                <a:ea typeface="+mn-ea"/>
              </a:rPr>
            </a:br>
            <a:br>
              <a:rPr lang="en-GB" altLang="en-US" sz="4400" dirty="0">
                <a:solidFill>
                  <a:schemeClr val="tx1"/>
                </a:solidFill>
                <a:latin typeface="+mn-lt"/>
                <a:ea typeface="+mn-ea"/>
              </a:rPr>
            </a:br>
            <a:endParaRPr lang="en-US" dirty="0"/>
          </a:p>
        </p:txBody>
      </p:sp>
      <p:sp>
        <p:nvSpPr>
          <p:cNvPr id="7172" name="TextBox 1">
            <a:extLst>
              <a:ext uri="{FF2B5EF4-FFF2-40B4-BE49-F238E27FC236}">
                <a16:creationId xmlns:a16="http://schemas.microsoft.com/office/drawing/2014/main" id="{1171FB42-C728-45A3-A015-1E2EA2091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600201"/>
            <a:ext cx="4038600" cy="398904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 lnSpcReduction="10000"/>
          </a:bodyPr>
          <a:lstStyle>
            <a:lvl1pPr>
              <a:spcBef>
                <a:spcPct val="20000"/>
              </a:spcBef>
              <a:buChar char="•"/>
              <a:defRPr sz="2400">
                <a:solidFill>
                  <a:schemeClr val="accent2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accent2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accent2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accent2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accent2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Verdan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n-GB" sz="2600" dirty="0">
                <a:solidFill>
                  <a:schemeClr val="tx1"/>
                </a:solidFill>
                <a:latin typeface="+mn-lt"/>
                <a:ea typeface="+mn-ea"/>
              </a:rPr>
              <a:t>Primary legislation for the United Kingdom –</a:t>
            </a:r>
          </a:p>
          <a:p>
            <a:pPr marL="457200" indent="-457200"/>
            <a:r>
              <a:rPr lang="en-GB" sz="2600" dirty="0">
                <a:solidFill>
                  <a:schemeClr val="tx1"/>
                </a:solidFill>
                <a:latin typeface="+mn-lt"/>
                <a:ea typeface="+mn-ea"/>
              </a:rPr>
              <a:t>Creates many offences in relation to –</a:t>
            </a:r>
          </a:p>
          <a:p>
            <a:pPr marL="457200" indent="-457200"/>
            <a:r>
              <a:rPr lang="en-GB" sz="2600" dirty="0">
                <a:solidFill>
                  <a:schemeClr val="tx1"/>
                </a:solidFill>
                <a:latin typeface="+mn-lt"/>
                <a:ea typeface="+mn-ea"/>
              </a:rPr>
              <a:t>Manufacturing</a:t>
            </a:r>
          </a:p>
          <a:p>
            <a:pPr marL="457200" indent="-457200"/>
            <a:r>
              <a:rPr lang="en-GB" sz="2600" dirty="0">
                <a:solidFill>
                  <a:schemeClr val="tx1"/>
                </a:solidFill>
                <a:latin typeface="+mn-lt"/>
                <a:ea typeface="+mn-ea"/>
              </a:rPr>
              <a:t>Importing</a:t>
            </a:r>
          </a:p>
          <a:p>
            <a:pPr marL="457200" indent="-457200"/>
            <a:r>
              <a:rPr lang="en-GB" sz="2600" dirty="0">
                <a:solidFill>
                  <a:schemeClr val="tx1"/>
                </a:solidFill>
                <a:latin typeface="+mn-lt"/>
                <a:ea typeface="+mn-ea"/>
              </a:rPr>
              <a:t>Supplying</a:t>
            </a:r>
          </a:p>
          <a:p>
            <a:pPr marL="457200" indent="-457200"/>
            <a:r>
              <a:rPr lang="en-GB" sz="2600" dirty="0">
                <a:solidFill>
                  <a:schemeClr val="tx1"/>
                </a:solidFill>
                <a:latin typeface="+mn-lt"/>
                <a:ea typeface="+mn-ea"/>
              </a:rPr>
              <a:t>Possession of ‘controlled’ drugs</a:t>
            </a:r>
          </a:p>
          <a:p>
            <a:pPr>
              <a:buFont typeface="Arial" pitchFamily="34" charset="0"/>
              <a:buNone/>
            </a:pPr>
            <a:endParaRPr lang="en-GB" altLang="en-US" sz="2600" dirty="0">
              <a:solidFill>
                <a:schemeClr val="tx1"/>
              </a:solidFill>
              <a:latin typeface="+mn-lt"/>
              <a:ea typeface="+mn-ea"/>
            </a:endParaRPr>
          </a:p>
        </p:txBody>
      </p:sp>
      <p:pic>
        <p:nvPicPr>
          <p:cNvPr id="7171" name="Picture 4" descr="R:\SWPKDIVLDSEPF\Shared\Pre-join\Images\legislation.bmp">
            <a:extLst>
              <a:ext uri="{FF2B5EF4-FFF2-40B4-BE49-F238E27FC236}">
                <a16:creationId xmlns:a16="http://schemas.microsoft.com/office/drawing/2014/main" id="{72547544-4735-4FC7-AAAE-1C8837231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1937289"/>
            <a:ext cx="4038600" cy="30921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CF08F-1DE3-7269-2594-9DC263DDC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Legislation’s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39D23-3F64-248C-28A3-BD00A9073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The Psychoactive Substances Act 2016 -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Control Legal Highs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Medicines Act 1968 –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Control, Prescription and Possession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Misuse of Drugs Regulations 2001 –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more control over P</a:t>
            </a:r>
            <a:r>
              <a:rPr lang="en-GB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rescribing, safe custody, dispensing, record keeping, destruction and of controlled drugs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Drugs Act 2005 - </a:t>
            </a:r>
            <a:r>
              <a:rPr lang="en-GB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problems of drug abuse and the criminal activities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695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D1AD-046D-462B-86A7-9E1B04571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29"/>
          </a:xfrm>
        </p:spPr>
        <p:txBody>
          <a:bodyPr>
            <a:noAutofit/>
          </a:bodyPr>
          <a:lstStyle/>
          <a:p>
            <a:r>
              <a:rPr lang="en-GB" sz="36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Drug classifications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4F4F7-A2E5-42F3-9BD1-C2CBC43E8B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7"/>
            <a:ext cx="8229600" cy="417646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0" i="0" dirty="0">
                <a:effectLst/>
                <a:latin typeface="Arial"/>
                <a:cs typeface="Arial"/>
              </a:rPr>
              <a:t>Drugs are put into one of three categories, according to how dangerous they are and the impact they have on </a:t>
            </a:r>
            <a:r>
              <a:rPr lang="en-GB" b="1" i="0" dirty="0">
                <a:effectLst/>
                <a:latin typeface="Arial"/>
                <a:cs typeface="Arial"/>
              </a:rPr>
              <a:t>society</a:t>
            </a:r>
            <a:r>
              <a:rPr lang="en-GB" b="0" i="0" dirty="0">
                <a:effectLst/>
                <a:latin typeface="Arial"/>
                <a:cs typeface="Arial"/>
              </a:rPr>
              <a:t>.</a:t>
            </a:r>
          </a:p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Class A, B and C</a:t>
            </a:r>
            <a:r>
              <a:rPr lang="en-GB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emember all drugs affect people in different ways and are dangerous!  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Graphic 4" descr="Warning with solid fill">
            <a:extLst>
              <a:ext uri="{FF2B5EF4-FFF2-40B4-BE49-F238E27FC236}">
                <a16:creationId xmlns:a16="http://schemas.microsoft.com/office/drawing/2014/main" id="{3342EE70-6408-9D20-6501-4508DAB299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12205" y="4525506"/>
            <a:ext cx="929982" cy="72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283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A4118-FB71-4D42-A1F9-AE6C5D61E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4264"/>
          </a:xfrm>
        </p:spPr>
        <p:txBody>
          <a:bodyPr>
            <a:normAutofit/>
          </a:bodyPr>
          <a:lstStyle/>
          <a:p>
            <a:r>
              <a:rPr lang="en-GB" sz="3200" dirty="0"/>
              <a:t>Classification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051E7-0AB4-4C39-B51D-7622F1B1EA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487" y="898902"/>
            <a:ext cx="8865031" cy="4618331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Class A drugs </a:t>
            </a:r>
            <a:r>
              <a:rPr lang="en-GB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are considered by Parliament to be the most harmful.</a:t>
            </a: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An offence involving a Class A substance carries the harshest penalties.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  <a:latin typeface="Arial"/>
                <a:cs typeface="Arial"/>
              </a:rPr>
              <a:t>Class B drugs </a:t>
            </a:r>
            <a:r>
              <a:rPr lang="en-GB" b="0" i="0" dirty="0">
                <a:solidFill>
                  <a:srgbClr val="000000"/>
                </a:solidFill>
                <a:effectLst/>
                <a:latin typeface="Arial"/>
                <a:cs typeface="Arial"/>
              </a:rPr>
              <a:t>Class B drugs are considered by Parliament to be less harmful than Class A drugs. </a:t>
            </a:r>
            <a:r>
              <a:rPr lang="en-GB" i="0" u="sng" dirty="0">
                <a:solidFill>
                  <a:srgbClr val="000000"/>
                </a:solidFill>
                <a:effectLst/>
                <a:latin typeface="Arial"/>
                <a:cs typeface="Arial"/>
              </a:rPr>
              <a:t>Certain</a:t>
            </a:r>
            <a:r>
              <a:rPr lang="en-GB" b="0" i="0" dirty="0">
                <a:solidFill>
                  <a:srgbClr val="000000"/>
                </a:solidFill>
                <a:effectLst/>
                <a:latin typeface="Arial"/>
                <a:cs typeface="Arial"/>
              </a:rPr>
              <a:t> Class B drugs are reclassified to Class A if they have been prepared for injection.</a:t>
            </a:r>
          </a:p>
          <a:p>
            <a:r>
              <a:rPr lang="en-GB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Class C drugs</a:t>
            </a:r>
            <a:r>
              <a:rPr lang="en-GB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are considered by Parliament to be the least harmful of the controlled drugs.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6081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A4118-FB71-4D42-A1F9-AE6C5D61E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918731"/>
          </a:xfrm>
        </p:spPr>
        <p:txBody>
          <a:bodyPr>
            <a:normAutofit/>
          </a:bodyPr>
          <a:lstStyle/>
          <a:p>
            <a:r>
              <a:rPr lang="en-GB" sz="3200" dirty="0"/>
              <a:t>Maximum Prison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051E7-0AB4-4C39-B51D-7622F1B1EA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487" y="1193368"/>
            <a:ext cx="8865031" cy="4323865"/>
          </a:xfrm>
        </p:spPr>
        <p:txBody>
          <a:bodyPr>
            <a:normAutofit lnSpcReduction="10000"/>
          </a:bodyPr>
          <a:lstStyle/>
          <a:p>
            <a:pPr algn="l"/>
            <a:r>
              <a:rPr lang="en-GB" dirty="0">
                <a:latin typeface="Lato" panose="020F0502020204030203" pitchFamily="34" charset="0"/>
              </a:rPr>
              <a:t>F</a:t>
            </a:r>
            <a:r>
              <a:rPr lang="en-GB" b="0" i="0" dirty="0">
                <a:effectLst/>
                <a:latin typeface="Lato" panose="020F0502020204030203" pitchFamily="34" charset="0"/>
              </a:rPr>
              <a:t>or possession of each class of drug are: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Lato" panose="020F0502020204030203" pitchFamily="34" charset="0"/>
              </a:rPr>
              <a:t>up to </a:t>
            </a:r>
            <a:r>
              <a:rPr lang="en-GB" b="1" i="0" dirty="0">
                <a:solidFill>
                  <a:srgbClr val="FF0000"/>
                </a:solidFill>
                <a:effectLst/>
                <a:latin typeface="Lato" panose="020F0502020204030203" pitchFamily="34" charset="0"/>
              </a:rPr>
              <a:t>seven years </a:t>
            </a:r>
            <a:r>
              <a:rPr lang="en-GB" b="0" i="0" dirty="0">
                <a:effectLst/>
                <a:latin typeface="Lato" panose="020F0502020204030203" pitchFamily="34" charset="0"/>
              </a:rPr>
              <a:t>in prison or an unlimited fine (or both) for a </a:t>
            </a:r>
            <a:r>
              <a:rPr lang="en-GB" b="1" i="0" dirty="0">
                <a:solidFill>
                  <a:srgbClr val="FF0000"/>
                </a:solidFill>
                <a:effectLst/>
                <a:latin typeface="Lato" panose="020F0502020204030203" pitchFamily="34" charset="0"/>
              </a:rPr>
              <a:t>Class A drug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Lato" panose="020F0502020204030203" pitchFamily="34" charset="0"/>
              </a:rPr>
              <a:t>up to </a:t>
            </a:r>
            <a:r>
              <a:rPr lang="en-GB" b="1" i="0" dirty="0">
                <a:solidFill>
                  <a:srgbClr val="0070C0"/>
                </a:solidFill>
                <a:effectLst/>
                <a:latin typeface="Lato" panose="020F0502020204030203" pitchFamily="34" charset="0"/>
              </a:rPr>
              <a:t>five years </a:t>
            </a:r>
            <a:r>
              <a:rPr lang="en-GB" b="0" i="0" dirty="0">
                <a:effectLst/>
                <a:latin typeface="Lato" panose="020F0502020204030203" pitchFamily="34" charset="0"/>
              </a:rPr>
              <a:t>in prison or an unlimited fine (or both) for a </a:t>
            </a:r>
            <a:r>
              <a:rPr lang="en-GB" b="1" i="0" dirty="0">
                <a:solidFill>
                  <a:srgbClr val="0070C0"/>
                </a:solidFill>
                <a:effectLst/>
                <a:latin typeface="Lato" panose="020F0502020204030203" pitchFamily="34" charset="0"/>
              </a:rPr>
              <a:t>Class B drug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Lato" panose="020F0502020204030203" pitchFamily="34" charset="0"/>
              </a:rPr>
              <a:t>up to </a:t>
            </a:r>
            <a:r>
              <a:rPr lang="en-GB" b="1" i="0" dirty="0">
                <a:solidFill>
                  <a:srgbClr val="00B050"/>
                </a:solidFill>
                <a:effectLst/>
                <a:latin typeface="Lato" panose="020F0502020204030203" pitchFamily="34" charset="0"/>
              </a:rPr>
              <a:t>two years </a:t>
            </a:r>
            <a:r>
              <a:rPr lang="en-GB" b="0" i="0" dirty="0">
                <a:effectLst/>
                <a:latin typeface="Lato" panose="020F0502020204030203" pitchFamily="34" charset="0"/>
              </a:rPr>
              <a:t>in prison or an unlimited fine (or both) for a </a:t>
            </a:r>
            <a:r>
              <a:rPr lang="en-GB" b="1" i="0" dirty="0">
                <a:solidFill>
                  <a:srgbClr val="00B050"/>
                </a:solidFill>
                <a:effectLst/>
                <a:latin typeface="Lato" panose="020F0502020204030203" pitchFamily="34" charset="0"/>
              </a:rPr>
              <a:t>Class C drug</a:t>
            </a:r>
          </a:p>
          <a:p>
            <a:pPr algn="l"/>
            <a:r>
              <a:rPr lang="en-GB" sz="2200" b="0" i="0" dirty="0">
                <a:effectLst/>
                <a:latin typeface="Lato" panose="020F0502020204030203" pitchFamily="34" charset="0"/>
              </a:rPr>
              <a:t>Sentences can increase if you are dealing drugs or supplying them - even if it's just to friends with no money changing hands.</a:t>
            </a:r>
          </a:p>
          <a:p>
            <a:endParaRPr lang="en-GB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249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2E4E2435-DE0A-D0ED-535F-47AC947CF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/>
              <a:t>Game - Classification of Drugs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633E5-EE27-041D-2740-A36E50EB4F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0" i="0" dirty="0">
                <a:effectLst/>
              </a:rPr>
              <a:t> </a:t>
            </a:r>
            <a:r>
              <a:rPr lang="en-GB" altLang="en-US" dirty="0"/>
              <a:t>Controlled drugs are classified as Class ‘A’, ‘B’ or ‘C’ according to their toxicity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GAME!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dirty="0"/>
              <a:t>Give the drugs their classification </a:t>
            </a:r>
          </a:p>
          <a:p>
            <a:endParaRPr lang="en-GB" dirty="0"/>
          </a:p>
        </p:txBody>
      </p:sp>
      <p:pic>
        <p:nvPicPr>
          <p:cNvPr id="4" name="Picture 2" descr="drugs 1a">
            <a:extLst>
              <a:ext uri="{FF2B5EF4-FFF2-40B4-BE49-F238E27FC236}">
                <a16:creationId xmlns:a16="http://schemas.microsoft.com/office/drawing/2014/main" id="{2C2D8E44-C261-2AF0-117F-C182398A1B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35" r="-1" b="-1"/>
          <a:stretch/>
        </p:blipFill>
        <p:spPr bwMode="auto">
          <a:xfrm>
            <a:off x="4648200" y="1600201"/>
            <a:ext cx="4038600" cy="398904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4977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C4A0E-5E23-4BA5-8AF1-6C64343B4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endParaRPr lang="en-GB" dirty="0"/>
          </a:p>
        </p:txBody>
      </p:sp>
      <p:pic>
        <p:nvPicPr>
          <p:cNvPr id="1026" name="Picture 2" descr="Results">
            <a:extLst>
              <a:ext uri="{FF2B5EF4-FFF2-40B4-BE49-F238E27FC236}">
                <a16:creationId xmlns:a16="http://schemas.microsoft.com/office/drawing/2014/main" id="{F3936236-D6AC-ACB9-871F-3510659E8D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104391"/>
            <a:ext cx="8376834" cy="541284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755501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77628-692F-4458-B49A-10E376D83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b="0" i="0">
                <a:effectLst/>
              </a:rPr>
              <a:t>Drugs and Effects 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C7882C-1099-480D-B296-3BE4D9FE18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>
            <a:normAutofit/>
          </a:bodyPr>
          <a:lstStyle/>
          <a:p>
            <a:r>
              <a:rPr lang="en-GB" dirty="0"/>
              <a:t>Game –</a:t>
            </a:r>
          </a:p>
          <a:p>
            <a:r>
              <a:rPr lang="en-GB" dirty="0"/>
              <a:t>List of effects please match them up to the drug’s </a:t>
            </a:r>
          </a:p>
        </p:txBody>
      </p:sp>
      <p:pic>
        <p:nvPicPr>
          <p:cNvPr id="2050" name="Picture 2" descr="Android Game Development Kit | Android game development | Android Developers">
            <a:extLst>
              <a:ext uri="{FF2B5EF4-FFF2-40B4-BE49-F238E27FC236}">
                <a16:creationId xmlns:a16="http://schemas.microsoft.com/office/drawing/2014/main" id="{EC7641D9-1C56-52FD-FF8A-CBBECA856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1859124"/>
            <a:ext cx="4038600" cy="347119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072030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5776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Effects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67EE03-50F9-A4AD-DA2F-8559DEF536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98902"/>
            <a:ext cx="8229600" cy="4618331"/>
          </a:xfrm>
        </p:spPr>
        <p:txBody>
          <a:bodyPr>
            <a:normAutofit/>
          </a:bodyPr>
          <a:lstStyle/>
          <a:p>
            <a:r>
              <a:rPr lang="en-GB" sz="2800" b="0" i="0" dirty="0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effects of drugs on the body very much depend on the type of drug being used.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28492D8-B377-B959-40BA-F9A61F36C5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2" y="2224087"/>
            <a:ext cx="7115175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872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79FE8-A8DC-4B0B-8A3D-12F50F583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2781"/>
          </a:xfrm>
        </p:spPr>
        <p:txBody>
          <a:bodyPr>
            <a:noAutofit/>
          </a:bodyPr>
          <a:lstStyle/>
          <a:p>
            <a:r>
              <a:rPr lang="en-GB" sz="2800" b="1" dirty="0"/>
              <a:t>Effects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7F1FCE-55CC-4497-A4E9-9BB142DE28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61237"/>
            <a:ext cx="8229600" cy="4655997"/>
          </a:xfrm>
        </p:spPr>
        <p:txBody>
          <a:bodyPr>
            <a:normAutofit/>
          </a:bodyPr>
          <a:lstStyle/>
          <a:p>
            <a:r>
              <a:rPr lang="en-GB" i="0" dirty="0">
                <a:solidFill>
                  <a:srgbClr val="313131"/>
                </a:solidFill>
                <a:effectLst/>
                <a:latin typeface="-apple-system"/>
              </a:rPr>
              <a:t>Physical effects</a:t>
            </a:r>
          </a:p>
          <a:p>
            <a:r>
              <a:rPr lang="en-GB" i="0" dirty="0">
                <a:solidFill>
                  <a:srgbClr val="313131"/>
                </a:solidFill>
                <a:effectLst/>
                <a:latin typeface="-apple-system"/>
              </a:rPr>
              <a:t>Mental health</a:t>
            </a:r>
          </a:p>
          <a:p>
            <a:r>
              <a:rPr lang="en-GB" i="0" dirty="0">
                <a:solidFill>
                  <a:srgbClr val="313131"/>
                </a:solidFill>
                <a:effectLst/>
                <a:latin typeface="-apple-system"/>
              </a:rPr>
              <a:t>Financial issues</a:t>
            </a:r>
          </a:p>
          <a:p>
            <a:r>
              <a:rPr lang="en-GB" i="0" dirty="0">
                <a:solidFill>
                  <a:srgbClr val="313131"/>
                </a:solidFill>
                <a:effectLst/>
                <a:latin typeface="-apple-system"/>
              </a:rPr>
              <a:t>Relationships</a:t>
            </a:r>
          </a:p>
          <a:p>
            <a:r>
              <a:rPr lang="en-GB" i="0" dirty="0">
                <a:solidFill>
                  <a:srgbClr val="313131"/>
                </a:solidFill>
                <a:effectLst/>
                <a:latin typeface="-apple-system"/>
              </a:rPr>
              <a:t>Drugs and driving</a:t>
            </a:r>
          </a:p>
          <a:p>
            <a:r>
              <a:rPr lang="en-GB" i="0" dirty="0">
                <a:solidFill>
                  <a:srgbClr val="313131"/>
                </a:solidFill>
                <a:effectLst/>
                <a:latin typeface="-apple-system"/>
              </a:rPr>
              <a:t>Legal issues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22849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131094"/>
            <a:ext cx="7886700" cy="208478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9095" y="309966"/>
            <a:ext cx="4069464" cy="38330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7411" y="309966"/>
            <a:ext cx="4277495" cy="35646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207" y="4384853"/>
            <a:ext cx="2954216" cy="12974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7411" y="4307603"/>
            <a:ext cx="2539722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5276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itle 1">
            <a:extLst>
              <a:ext uri="{FF2B5EF4-FFF2-40B4-BE49-F238E27FC236}">
                <a16:creationId xmlns:a16="http://schemas.microsoft.com/office/drawing/2014/main" id="{D01F3EDA-2D63-9F34-B3AD-BDDDF6C8F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3267"/>
          </a:xfrm>
        </p:spPr>
        <p:txBody>
          <a:bodyPr>
            <a:normAutofit/>
          </a:bodyPr>
          <a:lstStyle/>
          <a:p>
            <a:r>
              <a:rPr lang="en-US" sz="2400" dirty="0"/>
              <a:t>Quotes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200" b="1" i="1" dirty="0"/>
              <a:t>“Drugs are the USA’s public enemy number one”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200" dirty="0"/>
              <a:t>President Nixon, (1971)</a:t>
            </a:r>
          </a:p>
          <a:p>
            <a:pPr marL="0" indent="0">
              <a:lnSpc>
                <a:spcPct val="90000"/>
              </a:lnSpc>
              <a:buNone/>
            </a:pPr>
            <a:endParaRPr lang="en-GB" sz="2200" dirty="0"/>
          </a:p>
          <a:p>
            <a:pPr marL="0" indent="0">
              <a:lnSpc>
                <a:spcPct val="90000"/>
              </a:lnSpc>
              <a:buNone/>
            </a:pPr>
            <a:endParaRPr lang="en-GB" sz="2200" i="1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200" b="1" i="1" dirty="0"/>
              <a:t>“The global war on drugs has failed, with devastating consequences for individuals and societies around the world”.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200" i="1" dirty="0"/>
              <a:t>Global Commission on Drugs Policy, 2011</a:t>
            </a:r>
          </a:p>
          <a:p>
            <a:pPr marL="0" indent="0">
              <a:lnSpc>
                <a:spcPct val="90000"/>
              </a:lnSpc>
              <a:buNone/>
            </a:pPr>
            <a:endParaRPr lang="en-GB" sz="2200" dirty="0"/>
          </a:p>
        </p:txBody>
      </p:sp>
      <p:pic>
        <p:nvPicPr>
          <p:cNvPr id="3074" name="Picture 2" descr="circa 1968:  Headshot portrait of 37th American president Richard M. Nixon (1913-1994), wearing a U.S. flag lapel pin, smiling in front of a U.S. flag. Nixon's presidency lasted from 1968 until 1974.  (Photo by White House Photos/Getty Images)">
            <a:extLst>
              <a:ext uri="{FF2B5EF4-FFF2-40B4-BE49-F238E27FC236}">
                <a16:creationId xmlns:a16="http://schemas.microsoft.com/office/drawing/2014/main" id="{D632F2AE-FE98-79D0-9AC0-D831E3CF79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56" r="13385"/>
          <a:stretch/>
        </p:blipFill>
        <p:spPr bwMode="auto">
          <a:xfrm>
            <a:off x="5489788" y="1600201"/>
            <a:ext cx="3197011" cy="3157779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042437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6D105-6221-E23A-6FD8-F59C5A96E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4C3DD9-7C93-AFCF-009A-B9C720E11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hlinkClick r:id="rId2"/>
              </a:rPr>
              <a:t>Skin Rotting 'Zombie Drug' Causes Havoc Across The US Cities - YouTube</a:t>
            </a:r>
          </a:p>
          <a:p>
            <a:endParaRPr lang="en-GB" dirty="0"/>
          </a:p>
          <a:p>
            <a:r>
              <a:rPr lang="en-GB" dirty="0">
                <a:ea typeface="+mn-lt"/>
                <a:cs typeface="+mn-lt"/>
                <a:hlinkClick r:id="rId2"/>
              </a:rPr>
              <a:t>Skin Rotting 'Zombie Drug' Causes Havoc Across The US Cities -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355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19C2C-97CF-6D7E-04FC-EE0CF232A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County Lines</a:t>
            </a:r>
          </a:p>
        </p:txBody>
      </p:sp>
      <p:pic>
        <p:nvPicPr>
          <p:cNvPr id="4098" name="Picture 2" descr="County Lines - National Crime Agency">
            <a:extLst>
              <a:ext uri="{FF2B5EF4-FFF2-40B4-BE49-F238E27FC236}">
                <a16:creationId xmlns:a16="http://schemas.microsoft.com/office/drawing/2014/main" id="{C727D49B-CAD6-E803-CE76-662AD5C215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69" y="1255363"/>
            <a:ext cx="7174862" cy="4180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185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F45BF-720F-82B9-F68C-F24B7FB7D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270"/>
          </a:xfrm>
        </p:spPr>
        <p:txBody>
          <a:bodyPr>
            <a:normAutofit fontScale="90000"/>
          </a:bodyPr>
          <a:lstStyle/>
          <a:p>
            <a:r>
              <a:rPr lang="en-GB" dirty="0"/>
              <a:t>What is it?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A1A194-309A-9A94-B9B9-5FDA8DDA5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56841"/>
            <a:ext cx="8229600" cy="4060392"/>
          </a:xfrm>
        </p:spPr>
        <p:txBody>
          <a:bodyPr>
            <a:normAutofit fontScale="85000" lnSpcReduction="10000"/>
          </a:bodyPr>
          <a:lstStyle/>
          <a:p>
            <a:r>
              <a:rPr lang="en-GB" b="0" i="0" dirty="0">
                <a:effectLst/>
              </a:rPr>
              <a:t>The 2018 Home Office Serious Crime Strategy states  the definition of a County Line is a term used to describe gangs and organised criminal networks involved in exporting illegal drugs.</a:t>
            </a:r>
          </a:p>
          <a:p>
            <a:r>
              <a:rPr lang="en-GB" b="0" i="0" dirty="0">
                <a:effectLst/>
              </a:rPr>
              <a:t>The use of a mobile phone is the ‘line’</a:t>
            </a:r>
            <a:endParaRPr lang="en-GB" dirty="0"/>
          </a:p>
          <a:p>
            <a:r>
              <a:rPr lang="en-GB" b="0" i="0" dirty="0">
                <a:effectLst/>
              </a:rPr>
              <a:t>Children and vulnerable adults are more likely to be involved in the moving and selling drugs.</a:t>
            </a:r>
          </a:p>
          <a:p>
            <a:r>
              <a:rPr lang="en-GB" b="0" i="0" dirty="0">
                <a:effectLst/>
              </a:rPr>
              <a:t> Often the used of coercion, intimidation and violence </a:t>
            </a:r>
            <a:r>
              <a:rPr lang="en-GB" dirty="0"/>
              <a:t>is used.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24566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95FF29-BDED-EE4B-D7F0-043294D550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88" y="123987"/>
            <a:ext cx="8963025" cy="54399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97246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C8F6D-D853-F25E-E510-406F3D546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b="1" i="0">
                <a:effectLst/>
              </a:rPr>
              <a:t>Cuckooing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A778A-C2C0-92D8-244B-EE5C375044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199" y="1600201"/>
            <a:ext cx="4982705" cy="39890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400" b="0" i="0" dirty="0">
                <a:effectLst/>
              </a:rPr>
              <a:t>When a county lines gang takes over the home of a vulnerable adult by coercion or force.</a:t>
            </a:r>
          </a:p>
          <a:p>
            <a:pPr>
              <a:lnSpc>
                <a:spcPct val="90000"/>
              </a:lnSpc>
            </a:pPr>
            <a:r>
              <a:rPr lang="en-GB" sz="2400" b="0" i="0" dirty="0">
                <a:effectLst/>
              </a:rPr>
              <a:t>Home is used as a base to deal or store drugs</a:t>
            </a:r>
          </a:p>
          <a:p>
            <a:pPr>
              <a:lnSpc>
                <a:spcPct val="90000"/>
              </a:lnSpc>
            </a:pPr>
            <a:r>
              <a:rPr lang="en-GB" sz="2400" b="0" i="0" dirty="0">
                <a:effectLst/>
              </a:rPr>
              <a:t>Children can be forced or coerced to stay at cuckooed addresses for long periods of time to deal drugs.</a:t>
            </a:r>
          </a:p>
          <a:p>
            <a:pPr>
              <a:lnSpc>
                <a:spcPct val="90000"/>
              </a:lnSpc>
            </a:pPr>
            <a:endParaRPr lang="en-GB" sz="2400" dirty="0"/>
          </a:p>
        </p:txBody>
      </p:sp>
      <p:pic>
        <p:nvPicPr>
          <p:cNvPr id="6146" name="Picture 2" descr="25,691 Cuckoo Images, Stock Photos &amp; Vectors | Shutterstock">
            <a:extLst>
              <a:ext uri="{FF2B5EF4-FFF2-40B4-BE49-F238E27FC236}">
                <a16:creationId xmlns:a16="http://schemas.microsoft.com/office/drawing/2014/main" id="{C506958C-10FF-31DB-CE3D-868FDD31B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24450" y="1747276"/>
            <a:ext cx="2562350" cy="2344277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3970040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30743-C361-92DB-D4B4-C3A22A56C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765"/>
          </a:xfrm>
        </p:spPr>
        <p:txBody>
          <a:bodyPr>
            <a:normAutofit/>
          </a:bodyPr>
          <a:lstStyle/>
          <a:p>
            <a:r>
              <a:rPr lang="en-GB" sz="2800" dirty="0"/>
              <a:t>Phrases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2ACE54-EB6A-0C34-19E1-9B26C7FB6C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07390"/>
            <a:ext cx="8229600" cy="4509844"/>
          </a:xfrm>
        </p:spPr>
        <p:txBody>
          <a:bodyPr>
            <a:normAutofit/>
          </a:bodyPr>
          <a:lstStyle/>
          <a:p>
            <a:pPr algn="l"/>
            <a:r>
              <a:rPr lang="en-GB" b="0" i="0" dirty="0">
                <a:solidFill>
                  <a:srgbClr val="000000"/>
                </a:solidFill>
                <a:effectLst/>
                <a:latin typeface="NSPCC-Regular"/>
              </a:rPr>
              <a:t>Phrases that young people may use to refer to county lines include: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  <a:latin typeface="NSPCC-Regular"/>
              </a:rPr>
              <a:t>‘running a line’,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  <a:latin typeface="NSPCC-Regular"/>
              </a:rPr>
              <a:t>‘going OT/out there’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  <a:latin typeface="NSPCC-Regular"/>
              </a:rPr>
              <a:t>‘going country’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000000"/>
                </a:solidFill>
                <a:effectLst/>
                <a:latin typeface="NSPCC-Regular"/>
              </a:rPr>
              <a:t>‘going </a:t>
            </a:r>
            <a:r>
              <a:rPr lang="en-GB" b="1" i="0" dirty="0" err="1">
                <a:solidFill>
                  <a:srgbClr val="000000"/>
                </a:solidFill>
                <a:effectLst/>
                <a:latin typeface="NSPCC-Regular"/>
              </a:rPr>
              <a:t>cunch</a:t>
            </a:r>
            <a:r>
              <a:rPr lang="en-GB" b="1" i="0" dirty="0">
                <a:solidFill>
                  <a:srgbClr val="000000"/>
                </a:solidFill>
                <a:effectLst/>
                <a:latin typeface="NSPCC-Regular"/>
              </a:rPr>
              <a:t>’.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87760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70D09-4B57-434A-9E22-0DBB1C79C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dirty="0"/>
              <a:t>Talk to Frank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046B72B-3864-2B7A-04DD-111BEAAC2A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149398"/>
            <a:ext cx="8229600" cy="2818637"/>
          </a:xfrm>
          <a:noFill/>
        </p:spPr>
      </p:pic>
    </p:spTree>
    <p:extLst>
      <p:ext uri="{BB962C8B-B14F-4D97-AF65-F5344CB8AC3E}">
        <p14:creationId xmlns:p14="http://schemas.microsoft.com/office/powerpoint/2010/main" val="752985717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.thmx first page pp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.thmx first page pp" id="{A8C13A82-05C2-4F42-8F47-DAA56095BE4B}" vid="{90D40AA9-4CDF-4D09-90CE-D9841E443E7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Theme1.thmx first page pp</Template>
  <TotalTime>7239</TotalTime>
  <Words>708</Words>
  <Application>Microsoft Office PowerPoint</Application>
  <PresentationFormat>On-screen Show (4:3)</PresentationFormat>
  <Paragraphs>84</Paragraphs>
  <Slides>20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Theme1.thmx first page pp</vt:lpstr>
      <vt:lpstr>Drugs - Types, effects and Consequences. County Lines</vt:lpstr>
      <vt:lpstr>  Misuse of Drugs Act 1971  </vt:lpstr>
      <vt:lpstr>Other Legislation’s </vt:lpstr>
      <vt:lpstr>Drug classifications</vt:lpstr>
      <vt:lpstr>Classification </vt:lpstr>
      <vt:lpstr>Maximum Prison Sentences</vt:lpstr>
      <vt:lpstr>Game - Classification of Drugs </vt:lpstr>
      <vt:lpstr>PowerPoint Presentation</vt:lpstr>
      <vt:lpstr>Drugs and Effects </vt:lpstr>
      <vt:lpstr>Effects </vt:lpstr>
      <vt:lpstr>Effects </vt:lpstr>
      <vt:lpstr>PowerPoint Presentation</vt:lpstr>
      <vt:lpstr>Quotes</vt:lpstr>
      <vt:lpstr>PowerPoint Presentation</vt:lpstr>
      <vt:lpstr>County Lines</vt:lpstr>
      <vt:lpstr>What is it?</vt:lpstr>
      <vt:lpstr>PowerPoint Presentation</vt:lpstr>
      <vt:lpstr>Cuckooing </vt:lpstr>
      <vt:lpstr>Phrases </vt:lpstr>
      <vt:lpstr>Talk to Frank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Decriminalisation drugs in the UK</dc:title>
  <dc:creator>jane davies thomas</dc:creator>
  <cp:lastModifiedBy>Jane Davies</cp:lastModifiedBy>
  <cp:revision>63</cp:revision>
  <dcterms:created xsi:type="dcterms:W3CDTF">2019-11-26T09:40:21Z</dcterms:created>
  <dcterms:modified xsi:type="dcterms:W3CDTF">2023-06-22T12:07:04Z</dcterms:modified>
</cp:coreProperties>
</file>