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2" saveSubsetFonts="1">
  <p:sldMasterIdLst>
    <p:sldMasterId id="2147483660" r:id="rId1"/>
  </p:sldMasterIdLst>
  <p:sldIdLst>
    <p:sldId id="257" r:id="rId2"/>
    <p:sldId id="256" r:id="rId3"/>
  </p:sldIdLst>
  <p:sldSz cx="7561263" cy="1069181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83EB84-7407-4D14-966A-FE2F82FA17FF}" v="94" dt="2022-12-01T13:34:30.4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59" d="100"/>
          <a:sy n="59" d="100"/>
        </p:scale>
        <p:origin x="171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ad Islam" userId="589b5c43c735541c" providerId="LiveId" clId="{8B4B0218-0645-AD4A-A43D-61B59C31E895}"/>
    <pc:docChg chg="undo custSel modSld">
      <pc:chgData name="Mohammad Islam" userId="589b5c43c735541c" providerId="LiveId" clId="{8B4B0218-0645-AD4A-A43D-61B59C31E895}" dt="2022-11-23T10:40:45.582" v="878" actId="14100"/>
      <pc:docMkLst>
        <pc:docMk/>
      </pc:docMkLst>
      <pc:sldChg chg="addSp delSp modSp">
        <pc:chgData name="Mohammad Islam" userId="589b5c43c735541c" providerId="LiveId" clId="{8B4B0218-0645-AD4A-A43D-61B59C31E895}" dt="2022-11-23T10:40:45.582" v="878" actId="14100"/>
        <pc:sldMkLst>
          <pc:docMk/>
          <pc:sldMk cId="0" sldId="256"/>
        </pc:sldMkLst>
        <pc:spChg chg="mod">
          <ac:chgData name="Mohammad Islam" userId="589b5c43c735541c" providerId="LiveId" clId="{8B4B0218-0645-AD4A-A43D-61B59C31E895}" dt="2022-11-22T23:15:23.213" v="772" actId="1076"/>
          <ac:spMkLst>
            <pc:docMk/>
            <pc:sldMk cId="0" sldId="256"/>
            <ac:spMk id="2" creationId="{836317FD-8359-1D70-050C-091236BFD850}"/>
          </ac:spMkLst>
        </pc:spChg>
        <pc:spChg chg="mod">
          <ac:chgData name="Mohammad Islam" userId="589b5c43c735541c" providerId="LiveId" clId="{8B4B0218-0645-AD4A-A43D-61B59C31E895}" dt="2022-11-22T21:44:06.582" v="546" actId="1076"/>
          <ac:spMkLst>
            <pc:docMk/>
            <pc:sldMk cId="0" sldId="256"/>
            <ac:spMk id="3" creationId="{C715843E-3D2B-D256-546D-95091D1C044D}"/>
          </ac:spMkLst>
        </pc:spChg>
        <pc:spChg chg="add del mod">
          <ac:chgData name="Mohammad Islam" userId="589b5c43c735541c" providerId="LiveId" clId="{8B4B0218-0645-AD4A-A43D-61B59C31E895}" dt="2022-11-22T23:15:13.563" v="771" actId="1076"/>
          <ac:spMkLst>
            <pc:docMk/>
            <pc:sldMk cId="0" sldId="256"/>
            <ac:spMk id="4" creationId="{68EAA7FF-D27B-A5BB-AFA2-BF99B51BE56B}"/>
          </ac:spMkLst>
        </pc:spChg>
        <pc:spChg chg="del mod">
          <ac:chgData name="Mohammad Islam" userId="589b5c43c735541c" providerId="LiveId" clId="{8B4B0218-0645-AD4A-A43D-61B59C31E895}" dt="2022-11-22T17:02:50.951" v="144" actId="478"/>
          <ac:spMkLst>
            <pc:docMk/>
            <pc:sldMk cId="0" sldId="256"/>
            <ac:spMk id="5" creationId="{68A23B09-6672-79BB-E21D-7BA14068A863}"/>
          </ac:spMkLst>
        </pc:spChg>
        <pc:spChg chg="add mod">
          <ac:chgData name="Mohammad Islam" userId="589b5c43c735541c" providerId="LiveId" clId="{8B4B0218-0645-AD4A-A43D-61B59C31E895}" dt="2022-11-23T10:40:45.582" v="878" actId="14100"/>
          <ac:spMkLst>
            <pc:docMk/>
            <pc:sldMk cId="0" sldId="256"/>
            <ac:spMk id="5" creationId="{B69DCEC6-45FC-F8EC-202B-6DF1D2CDC51C}"/>
          </ac:spMkLst>
        </pc:spChg>
        <pc:picChg chg="del">
          <ac:chgData name="Mohammad Islam" userId="589b5c43c735541c" providerId="LiveId" clId="{8B4B0218-0645-AD4A-A43D-61B59C31E895}" dt="2022-11-22T18:22:10.578" v="163" actId="478"/>
          <ac:picMkLst>
            <pc:docMk/>
            <pc:sldMk cId="0" sldId="256"/>
            <ac:picMk id="5" creationId="{7F1C2577-87CE-DFF1-0AB4-CA0326A17046}"/>
          </ac:picMkLst>
        </pc:picChg>
        <pc:picChg chg="add mod">
          <ac:chgData name="Mohammad Islam" userId="589b5c43c735541c" providerId="LiveId" clId="{8B4B0218-0645-AD4A-A43D-61B59C31E895}" dt="2022-11-22T21:43:56.817" v="544" actId="1076"/>
          <ac:picMkLst>
            <pc:docMk/>
            <pc:sldMk cId="0" sldId="256"/>
            <ac:picMk id="6" creationId="{00470781-D046-41D5-762D-3E54C7B92AD2}"/>
          </ac:picMkLst>
        </pc:picChg>
      </pc:sldChg>
    </pc:docChg>
  </pc:docChgLst>
  <pc:docChgLst>
    <pc:chgData name="Mohammad Islam" userId="589b5c43c735541c" providerId="LiveId" clId="{3F83EB84-7407-4D14-966A-FE2F82FA17FF}"/>
    <pc:docChg chg="undo custSel modSld modMainMaster">
      <pc:chgData name="Mohammad Islam" userId="589b5c43c735541c" providerId="LiveId" clId="{3F83EB84-7407-4D14-966A-FE2F82FA17FF}" dt="2022-12-01T13:41:13.406" v="1839" actId="207"/>
      <pc:docMkLst>
        <pc:docMk/>
      </pc:docMkLst>
      <pc:sldChg chg="addSp modSp mod setBg">
        <pc:chgData name="Mohammad Islam" userId="589b5c43c735541c" providerId="LiveId" clId="{3F83EB84-7407-4D14-966A-FE2F82FA17FF}" dt="2022-12-01T13:36:40.974" v="1836" actId="20577"/>
        <pc:sldMkLst>
          <pc:docMk/>
          <pc:sldMk cId="0" sldId="256"/>
        </pc:sldMkLst>
        <pc:spChg chg="mod">
          <ac:chgData name="Mohammad Islam" userId="589b5c43c735541c" providerId="LiveId" clId="{3F83EB84-7407-4D14-966A-FE2F82FA17FF}" dt="2022-12-01T13:13:59.382" v="1734" actId="1076"/>
          <ac:spMkLst>
            <pc:docMk/>
            <pc:sldMk cId="0" sldId="256"/>
            <ac:spMk id="2" creationId="{836317FD-8359-1D70-050C-091236BFD850}"/>
          </ac:spMkLst>
        </pc:spChg>
        <pc:spChg chg="mod">
          <ac:chgData name="Mohammad Islam" userId="589b5c43c735541c" providerId="LiveId" clId="{3F83EB84-7407-4D14-966A-FE2F82FA17FF}" dt="2022-12-01T13:13:30.590" v="1732" actId="1076"/>
          <ac:spMkLst>
            <pc:docMk/>
            <pc:sldMk cId="0" sldId="256"/>
            <ac:spMk id="3" creationId="{C715843E-3D2B-D256-546D-95091D1C044D}"/>
          </ac:spMkLst>
        </pc:spChg>
        <pc:spChg chg="mod">
          <ac:chgData name="Mohammad Islam" userId="589b5c43c735541c" providerId="LiveId" clId="{3F83EB84-7407-4D14-966A-FE2F82FA17FF}" dt="2022-12-01T13:34:30.445" v="1822" actId="20577"/>
          <ac:spMkLst>
            <pc:docMk/>
            <pc:sldMk cId="0" sldId="256"/>
            <ac:spMk id="4" creationId="{68EAA7FF-D27B-A5BB-AFA2-BF99B51BE56B}"/>
          </ac:spMkLst>
        </pc:spChg>
        <pc:spChg chg="mod">
          <ac:chgData name="Mohammad Islam" userId="589b5c43c735541c" providerId="LiveId" clId="{3F83EB84-7407-4D14-966A-FE2F82FA17FF}" dt="2022-12-01T13:36:40.974" v="1836" actId="20577"/>
          <ac:spMkLst>
            <pc:docMk/>
            <pc:sldMk cId="0" sldId="256"/>
            <ac:spMk id="5" creationId="{B69DCEC6-45FC-F8EC-202B-6DF1D2CDC51C}"/>
          </ac:spMkLst>
        </pc:spChg>
        <pc:picChg chg="add mod">
          <ac:chgData name="Mohammad Islam" userId="589b5c43c735541c" providerId="LiveId" clId="{3F83EB84-7407-4D14-966A-FE2F82FA17FF}" dt="2022-11-22T17:10:11.931" v="17" actId="14100"/>
          <ac:picMkLst>
            <pc:docMk/>
            <pc:sldMk cId="0" sldId="256"/>
            <ac:picMk id="5" creationId="{7F1C2577-87CE-DFF1-0AB4-CA0326A17046}"/>
          </ac:picMkLst>
        </pc:picChg>
        <pc:picChg chg="mod">
          <ac:chgData name="Mohammad Islam" userId="589b5c43c735541c" providerId="LiveId" clId="{3F83EB84-7407-4D14-966A-FE2F82FA17FF}" dt="2022-12-01T13:14:08.094" v="1735" actId="1076"/>
          <ac:picMkLst>
            <pc:docMk/>
            <pc:sldMk cId="0" sldId="256"/>
            <ac:picMk id="6" creationId="{00470781-D046-41D5-762D-3E54C7B92AD2}"/>
          </ac:picMkLst>
        </pc:picChg>
      </pc:sldChg>
      <pc:sldChg chg="modSp mod">
        <pc:chgData name="Mohammad Islam" userId="589b5c43c735541c" providerId="LiveId" clId="{3F83EB84-7407-4D14-966A-FE2F82FA17FF}" dt="2022-12-01T13:41:13.406" v="1839" actId="207"/>
        <pc:sldMkLst>
          <pc:docMk/>
          <pc:sldMk cId="0" sldId="257"/>
        </pc:sldMkLst>
        <pc:spChg chg="mod">
          <ac:chgData name="Mohammad Islam" userId="589b5c43c735541c" providerId="LiveId" clId="{3F83EB84-7407-4D14-966A-FE2F82FA17FF}" dt="2022-12-01T13:41:13.406" v="1839" actId="207"/>
          <ac:spMkLst>
            <pc:docMk/>
            <pc:sldMk cId="0" sldId="257"/>
            <ac:spMk id="2" creationId="{C5F2B2B9-BE20-85EB-16A7-B3306BFACC29}"/>
          </ac:spMkLst>
        </pc:spChg>
      </pc:sldChg>
      <pc:sldMasterChg chg="modSp modSldLayout">
        <pc:chgData name="Mohammad Islam" userId="589b5c43c735541c" providerId="LiveId" clId="{3F83EB84-7407-4D14-966A-FE2F82FA17FF}" dt="2022-12-01T11:59:55.302" v="21"/>
        <pc:sldMasterMkLst>
          <pc:docMk/>
          <pc:sldMasterMk cId="0" sldId="2147483648"/>
        </pc:sldMasterMkLst>
        <pc:spChg chg="mod">
          <ac:chgData name="Mohammad Islam" userId="589b5c43c735541c" providerId="LiveId" clId="{3F83EB84-7407-4D14-966A-FE2F82FA17FF}" dt="2022-12-01T11:59:55.302" v="21"/>
          <ac:spMkLst>
            <pc:docMk/>
            <pc:sldMasterMk cId="0" sldId="2147483648"/>
            <ac:spMk id="2" creationId="{08A50B0A-FEC3-DD80-0270-4B77163B0CD8}"/>
          </ac:spMkLst>
        </pc:spChg>
        <pc:spChg chg="mod">
          <ac:chgData name="Mohammad Islam" userId="589b5c43c735541c" providerId="LiveId" clId="{3F83EB84-7407-4D14-966A-FE2F82FA17FF}" dt="2022-12-01T11:59:55.302" v="21"/>
          <ac:spMkLst>
            <pc:docMk/>
            <pc:sldMasterMk cId="0" sldId="2147483648"/>
            <ac:spMk id="3" creationId="{3CF5B4FC-9305-F6D1-EA5C-CA4A44AC44C8}"/>
          </ac:spMkLst>
        </pc:spChg>
        <pc:spChg chg="mod">
          <ac:chgData name="Mohammad Islam" userId="589b5c43c735541c" providerId="LiveId" clId="{3F83EB84-7407-4D14-966A-FE2F82FA17FF}" dt="2022-12-01T11:59:55.302" v="21"/>
          <ac:spMkLst>
            <pc:docMk/>
            <pc:sldMasterMk cId="0" sldId="2147483648"/>
            <ac:spMk id="4" creationId="{03FCF0E7-6139-F7E0-4FB4-CBE8FF9A8D8C}"/>
          </ac:spMkLst>
        </pc:spChg>
        <pc:spChg chg="mod">
          <ac:chgData name="Mohammad Islam" userId="589b5c43c735541c" providerId="LiveId" clId="{3F83EB84-7407-4D14-966A-FE2F82FA17FF}" dt="2022-12-01T11:59:55.302" v="21"/>
          <ac:spMkLst>
            <pc:docMk/>
            <pc:sldMasterMk cId="0" sldId="2147483648"/>
            <ac:spMk id="5" creationId="{065DBBA8-EA0B-CEAE-5933-A476A840DFA0}"/>
          </ac:spMkLst>
        </pc:spChg>
        <pc:spChg chg="mod">
          <ac:chgData name="Mohammad Islam" userId="589b5c43c735541c" providerId="LiveId" clId="{3F83EB84-7407-4D14-966A-FE2F82FA17FF}" dt="2022-12-01T11:59:55.302" v="21"/>
          <ac:spMkLst>
            <pc:docMk/>
            <pc:sldMasterMk cId="0" sldId="2147483648"/>
            <ac:spMk id="6" creationId="{C737087C-EDD6-3775-E4A6-810B2C8920A1}"/>
          </ac:spMkLst>
        </pc:spChg>
        <pc:sldLayoutChg chg="modSp">
          <pc:chgData name="Mohammad Islam" userId="589b5c43c735541c" providerId="LiveId" clId="{3F83EB84-7407-4D14-966A-FE2F82FA17FF}" dt="2022-12-01T11:59:55.302" v="21"/>
          <pc:sldLayoutMkLst>
            <pc:docMk/>
            <pc:sldMasterMk cId="0" sldId="2147483648"/>
            <pc:sldLayoutMk cId="2243996248" sldId="2147483649"/>
          </pc:sldLayoutMkLst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2243996248" sldId="2147483649"/>
              <ac:spMk id="2" creationId="{587F0A0A-ECAB-962E-E4BA-EDC8CD66BEEB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2243996248" sldId="2147483649"/>
              <ac:spMk id="3" creationId="{A33FC0FC-45BF-5F3D-A6DD-E8B92CC20BB9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2243996248" sldId="2147483649"/>
              <ac:spMk id="4" creationId="{219660D2-4DD1-FA30-C6C7-4107B77A2043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2243996248" sldId="2147483649"/>
              <ac:spMk id="5" creationId="{48D2291C-49B2-512D-F0E0-AF7027101D5B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2243996248" sldId="2147483649"/>
              <ac:spMk id="6" creationId="{4A14A136-B22D-6701-444A-7DC92569398E}"/>
            </ac:spMkLst>
          </pc:spChg>
        </pc:sldLayoutChg>
        <pc:sldLayoutChg chg="modSp">
          <pc:chgData name="Mohammad Islam" userId="589b5c43c735541c" providerId="LiveId" clId="{3F83EB84-7407-4D14-966A-FE2F82FA17FF}" dt="2022-12-01T11:59:55.302" v="21"/>
          <pc:sldLayoutMkLst>
            <pc:docMk/>
            <pc:sldMasterMk cId="0" sldId="2147483648"/>
            <pc:sldLayoutMk cId="1683484060" sldId="2147483650"/>
          </pc:sldLayoutMkLst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1683484060" sldId="2147483650"/>
              <ac:spMk id="2" creationId="{8D2A9C97-A73C-FA77-43EB-F1301A07C647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1683484060" sldId="2147483650"/>
              <ac:spMk id="3" creationId="{A816F1C6-16AF-C851-708B-BA948A93BD1C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1683484060" sldId="2147483650"/>
              <ac:spMk id="4" creationId="{1D3868C4-9CB0-3517-CD84-DCC8FA635555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1683484060" sldId="2147483650"/>
              <ac:spMk id="5" creationId="{534E4F35-DA5A-DF76-8F15-615C1D9818A8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1683484060" sldId="2147483650"/>
              <ac:spMk id="6" creationId="{E5BCB846-D1E7-8FEB-DF7C-FDF4BA446F9A}"/>
            </ac:spMkLst>
          </pc:spChg>
        </pc:sldLayoutChg>
        <pc:sldLayoutChg chg="modSp">
          <pc:chgData name="Mohammad Islam" userId="589b5c43c735541c" providerId="LiveId" clId="{3F83EB84-7407-4D14-966A-FE2F82FA17FF}" dt="2022-12-01T11:59:55.302" v="21"/>
          <pc:sldLayoutMkLst>
            <pc:docMk/>
            <pc:sldMasterMk cId="0" sldId="2147483648"/>
            <pc:sldLayoutMk cId="503366800" sldId="2147483651"/>
          </pc:sldLayoutMkLst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503366800" sldId="2147483651"/>
              <ac:spMk id="2" creationId="{9A23398D-CAA8-CFA8-C0D3-9BB02A91097E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503366800" sldId="2147483651"/>
              <ac:spMk id="3" creationId="{8889F567-3427-0809-F6D3-D3E7A5FDE174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503366800" sldId="2147483651"/>
              <ac:spMk id="4" creationId="{ECE94BA2-0E52-5036-2746-E470AF09DB19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503366800" sldId="2147483651"/>
              <ac:spMk id="5" creationId="{40C2AA79-67F6-AFFB-8770-9686CA6DF739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503366800" sldId="2147483651"/>
              <ac:spMk id="6" creationId="{9A76ABC5-E3D0-3C6C-B5A7-9F8DBAD4DD7A}"/>
            </ac:spMkLst>
          </pc:spChg>
        </pc:sldLayoutChg>
        <pc:sldLayoutChg chg="modSp">
          <pc:chgData name="Mohammad Islam" userId="589b5c43c735541c" providerId="LiveId" clId="{3F83EB84-7407-4D14-966A-FE2F82FA17FF}" dt="2022-12-01T11:59:55.302" v="21"/>
          <pc:sldLayoutMkLst>
            <pc:docMk/>
            <pc:sldMasterMk cId="0" sldId="2147483648"/>
            <pc:sldLayoutMk cId="831616320" sldId="2147483652"/>
          </pc:sldLayoutMkLst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831616320" sldId="2147483652"/>
              <ac:spMk id="2" creationId="{44ED3FEB-9EF3-3F71-7A83-F85AA5B09525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831616320" sldId="2147483652"/>
              <ac:spMk id="3" creationId="{3AF19EFB-31EC-6868-402E-1B3DB262A614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831616320" sldId="2147483652"/>
              <ac:spMk id="4" creationId="{A1C6B183-A372-9F92-EB13-A7A7099DEBDE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831616320" sldId="2147483652"/>
              <ac:spMk id="5" creationId="{3531BEBD-FA2B-5067-046D-4AF534A5A158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831616320" sldId="2147483652"/>
              <ac:spMk id="6" creationId="{B347DADA-94AE-1BBE-89BE-F4CD9A81F65C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831616320" sldId="2147483652"/>
              <ac:spMk id="7" creationId="{1D86FCCF-CF94-6815-2B2D-CF6AAC8FCC0E}"/>
            </ac:spMkLst>
          </pc:spChg>
        </pc:sldLayoutChg>
        <pc:sldLayoutChg chg="modSp">
          <pc:chgData name="Mohammad Islam" userId="589b5c43c735541c" providerId="LiveId" clId="{3F83EB84-7407-4D14-966A-FE2F82FA17FF}" dt="2022-12-01T11:59:55.302" v="21"/>
          <pc:sldLayoutMkLst>
            <pc:docMk/>
            <pc:sldMasterMk cId="0" sldId="2147483648"/>
            <pc:sldLayoutMk cId="202976376" sldId="2147483653"/>
          </pc:sldLayoutMkLst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202976376" sldId="2147483653"/>
              <ac:spMk id="2" creationId="{21EF1519-F18E-F9A6-330C-36EC034A6ADA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202976376" sldId="2147483653"/>
              <ac:spMk id="3" creationId="{A9154EA1-896D-1A3F-780C-BF4372939D7E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202976376" sldId="2147483653"/>
              <ac:spMk id="4" creationId="{75DA3C4F-D25F-AE65-40FD-B562105C1B92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202976376" sldId="2147483653"/>
              <ac:spMk id="5" creationId="{11FA39E8-F7EB-919D-9FD4-4D7E28BF3024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202976376" sldId="2147483653"/>
              <ac:spMk id="6" creationId="{32F0F6C2-67B5-2AD4-31E5-0D0A15ECDBB6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202976376" sldId="2147483653"/>
              <ac:spMk id="7" creationId="{968DF6AD-6D9E-A617-2250-C6F7146E9C38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202976376" sldId="2147483653"/>
              <ac:spMk id="8" creationId="{AA19ADE1-5062-EC09-5DDD-C576B3198F59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202976376" sldId="2147483653"/>
              <ac:spMk id="9" creationId="{E89B8582-59AC-2BCC-86C7-4270174EBDC1}"/>
            </ac:spMkLst>
          </pc:spChg>
        </pc:sldLayoutChg>
        <pc:sldLayoutChg chg="modSp">
          <pc:chgData name="Mohammad Islam" userId="589b5c43c735541c" providerId="LiveId" clId="{3F83EB84-7407-4D14-966A-FE2F82FA17FF}" dt="2022-12-01T11:59:55.302" v="21"/>
          <pc:sldLayoutMkLst>
            <pc:docMk/>
            <pc:sldMasterMk cId="0" sldId="2147483648"/>
            <pc:sldLayoutMk cId="1669048953" sldId="2147483654"/>
          </pc:sldLayoutMkLst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1669048953" sldId="2147483654"/>
              <ac:spMk id="2" creationId="{95F9BFB9-1271-1601-B0B5-5584B8F739C0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1669048953" sldId="2147483654"/>
              <ac:spMk id="3" creationId="{6FCA24D2-24CE-BF4B-18CD-600A9F17D3B9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1669048953" sldId="2147483654"/>
              <ac:spMk id="4" creationId="{499F1B92-95C4-E25E-7893-C41C29CEF232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1669048953" sldId="2147483654"/>
              <ac:spMk id="5" creationId="{5BEC2F37-FCD2-E202-43A9-5C280F191380}"/>
            </ac:spMkLst>
          </pc:spChg>
        </pc:sldLayoutChg>
        <pc:sldLayoutChg chg="modSp">
          <pc:chgData name="Mohammad Islam" userId="589b5c43c735541c" providerId="LiveId" clId="{3F83EB84-7407-4D14-966A-FE2F82FA17FF}" dt="2022-12-01T11:59:55.302" v="21"/>
          <pc:sldLayoutMkLst>
            <pc:docMk/>
            <pc:sldMasterMk cId="0" sldId="2147483648"/>
            <pc:sldLayoutMk cId="1523114847" sldId="2147483655"/>
          </pc:sldLayoutMkLst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1523114847" sldId="2147483655"/>
              <ac:spMk id="2" creationId="{2CD1C493-3843-5AA9-BFAE-A7582D04AF38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1523114847" sldId="2147483655"/>
              <ac:spMk id="3" creationId="{F364C30F-0949-431B-FA21-1B79D5771A0E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1523114847" sldId="2147483655"/>
              <ac:spMk id="4" creationId="{A99790D7-9B22-D422-CCD8-5B90A963E335}"/>
            </ac:spMkLst>
          </pc:spChg>
        </pc:sldLayoutChg>
        <pc:sldLayoutChg chg="modSp">
          <pc:chgData name="Mohammad Islam" userId="589b5c43c735541c" providerId="LiveId" clId="{3F83EB84-7407-4D14-966A-FE2F82FA17FF}" dt="2022-12-01T11:59:55.302" v="21"/>
          <pc:sldLayoutMkLst>
            <pc:docMk/>
            <pc:sldMasterMk cId="0" sldId="2147483648"/>
            <pc:sldLayoutMk cId="2511400086" sldId="2147483656"/>
          </pc:sldLayoutMkLst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2511400086" sldId="2147483656"/>
              <ac:spMk id="2" creationId="{13C293DB-2E07-BB75-24D3-8AF883722BDB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2511400086" sldId="2147483656"/>
              <ac:spMk id="3" creationId="{9524B9C5-9DF3-C246-A05B-E9DEE0123457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2511400086" sldId="2147483656"/>
              <ac:spMk id="4" creationId="{63B27DD3-ADB3-29D5-DCC0-CED644C70E90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2511400086" sldId="2147483656"/>
              <ac:spMk id="5" creationId="{FD2EB1FE-F16E-4401-3294-342C48B82D20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2511400086" sldId="2147483656"/>
              <ac:spMk id="6" creationId="{385DE8CB-93D7-744A-E3D9-04C88F122EA7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2511400086" sldId="2147483656"/>
              <ac:spMk id="7" creationId="{62F2E7E3-935E-705D-F3FC-32A3D8201808}"/>
            </ac:spMkLst>
          </pc:spChg>
        </pc:sldLayoutChg>
        <pc:sldLayoutChg chg="modSp">
          <pc:chgData name="Mohammad Islam" userId="589b5c43c735541c" providerId="LiveId" clId="{3F83EB84-7407-4D14-966A-FE2F82FA17FF}" dt="2022-12-01T11:59:55.302" v="21"/>
          <pc:sldLayoutMkLst>
            <pc:docMk/>
            <pc:sldMasterMk cId="0" sldId="2147483648"/>
            <pc:sldLayoutMk cId="1625604165" sldId="2147483657"/>
          </pc:sldLayoutMkLst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1625604165" sldId="2147483657"/>
              <ac:spMk id="2" creationId="{2ADF8C89-6C80-C0CE-EE3D-3A37138BAD34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1625604165" sldId="2147483657"/>
              <ac:spMk id="3" creationId="{9310E0D7-B801-999A-E29E-E07E6691D103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1625604165" sldId="2147483657"/>
              <ac:spMk id="4" creationId="{8D5DD4AD-6A2A-2AFE-D971-DE5BA1BDB91A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1625604165" sldId="2147483657"/>
              <ac:spMk id="5" creationId="{041214A5-6076-F77D-DF44-A78E87C206AB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1625604165" sldId="2147483657"/>
              <ac:spMk id="6" creationId="{3C09B463-A4E2-8ED6-D921-A68F70A67002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1625604165" sldId="2147483657"/>
              <ac:spMk id="7" creationId="{53958B60-6895-E1DC-408A-27D7F2B319FB}"/>
            </ac:spMkLst>
          </pc:spChg>
        </pc:sldLayoutChg>
        <pc:sldLayoutChg chg="modSp">
          <pc:chgData name="Mohammad Islam" userId="589b5c43c735541c" providerId="LiveId" clId="{3F83EB84-7407-4D14-966A-FE2F82FA17FF}" dt="2022-12-01T11:59:55.302" v="21"/>
          <pc:sldLayoutMkLst>
            <pc:docMk/>
            <pc:sldMasterMk cId="0" sldId="2147483648"/>
            <pc:sldLayoutMk cId="123599664" sldId="2147483658"/>
          </pc:sldLayoutMkLst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123599664" sldId="2147483658"/>
              <ac:spMk id="2" creationId="{FADD6999-1C4D-99A5-8BDB-36A60E7C44CB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123599664" sldId="2147483658"/>
              <ac:spMk id="3" creationId="{5004AC7F-4B7B-31CD-0D4B-4CB2610E7C2E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123599664" sldId="2147483658"/>
              <ac:spMk id="4" creationId="{7F93A00B-F0A0-6054-B1C2-A74047147565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123599664" sldId="2147483658"/>
              <ac:spMk id="5" creationId="{BB2FD8F2-2FB1-FE80-4810-5EA67C2BCD39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123599664" sldId="2147483658"/>
              <ac:spMk id="6" creationId="{F2964EC4-0FA4-96C5-4C8E-1A7A436FED1D}"/>
            </ac:spMkLst>
          </pc:spChg>
        </pc:sldLayoutChg>
        <pc:sldLayoutChg chg="modSp">
          <pc:chgData name="Mohammad Islam" userId="589b5c43c735541c" providerId="LiveId" clId="{3F83EB84-7407-4D14-966A-FE2F82FA17FF}" dt="2022-12-01T11:59:55.302" v="21"/>
          <pc:sldLayoutMkLst>
            <pc:docMk/>
            <pc:sldMasterMk cId="0" sldId="2147483648"/>
            <pc:sldLayoutMk cId="3547408113" sldId="2147483659"/>
          </pc:sldLayoutMkLst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3547408113" sldId="2147483659"/>
              <ac:spMk id="2" creationId="{E2EF51CB-441C-BD06-B793-B118262D724E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3547408113" sldId="2147483659"/>
              <ac:spMk id="3" creationId="{D361AF40-F7B6-C5E7-9DAD-8DE2E2368466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3547408113" sldId="2147483659"/>
              <ac:spMk id="4" creationId="{D14BA8B8-CB56-6C49-0548-F7FF14BF4596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3547408113" sldId="2147483659"/>
              <ac:spMk id="5" creationId="{E70D12F0-CD3A-5479-2918-616990F26A8E}"/>
            </ac:spMkLst>
          </pc:spChg>
          <pc:spChg chg="mod">
            <ac:chgData name="Mohammad Islam" userId="589b5c43c735541c" providerId="LiveId" clId="{3F83EB84-7407-4D14-966A-FE2F82FA17FF}" dt="2022-12-01T11:59:55.302" v="21"/>
            <ac:spMkLst>
              <pc:docMk/>
              <pc:sldMasterMk cId="0" sldId="2147483648"/>
              <pc:sldLayoutMk cId="3547408113" sldId="2147483659"/>
              <ac:spMk id="6" creationId="{F7CFD395-BA99-2C72-705F-590B534D1BCD}"/>
            </ac:spMkLst>
          </pc:spChg>
        </pc:sldLayoutChg>
      </pc:sldMasterChg>
      <pc:sldMasterChg chg="modSp modSldLayout">
        <pc:chgData name="Mohammad Islam" userId="589b5c43c735541c" providerId="LiveId" clId="{3F83EB84-7407-4D14-966A-FE2F82FA17FF}" dt="2022-12-01T11:59:54.555" v="20"/>
        <pc:sldMasterMkLst>
          <pc:docMk/>
          <pc:sldMasterMk cId="163911838" sldId="2147483660"/>
        </pc:sldMasterMkLst>
        <pc:spChg chg="mod">
          <ac:chgData name="Mohammad Islam" userId="589b5c43c735541c" providerId="LiveId" clId="{3F83EB84-7407-4D14-966A-FE2F82FA17FF}" dt="2022-12-01T11:59:54.555" v="20"/>
          <ac:spMkLst>
            <pc:docMk/>
            <pc:sldMasterMk cId="163911838" sldId="2147483660"/>
            <ac:spMk id="2" creationId="{00000000-0000-0000-0000-000000000000}"/>
          </ac:spMkLst>
        </pc:spChg>
        <pc:spChg chg="mod">
          <ac:chgData name="Mohammad Islam" userId="589b5c43c735541c" providerId="LiveId" clId="{3F83EB84-7407-4D14-966A-FE2F82FA17FF}" dt="2022-12-01T11:59:54.555" v="20"/>
          <ac:spMkLst>
            <pc:docMk/>
            <pc:sldMasterMk cId="163911838" sldId="2147483660"/>
            <ac:spMk id="3" creationId="{00000000-0000-0000-0000-000000000000}"/>
          </ac:spMkLst>
        </pc:spChg>
        <pc:spChg chg="mod">
          <ac:chgData name="Mohammad Islam" userId="589b5c43c735541c" providerId="LiveId" clId="{3F83EB84-7407-4D14-966A-FE2F82FA17FF}" dt="2022-12-01T11:59:54.555" v="20"/>
          <ac:spMkLst>
            <pc:docMk/>
            <pc:sldMasterMk cId="163911838" sldId="2147483660"/>
            <ac:spMk id="4" creationId="{00000000-0000-0000-0000-000000000000}"/>
          </ac:spMkLst>
        </pc:spChg>
        <pc:spChg chg="mod">
          <ac:chgData name="Mohammad Islam" userId="589b5c43c735541c" providerId="LiveId" clId="{3F83EB84-7407-4D14-966A-FE2F82FA17FF}" dt="2022-12-01T11:59:54.555" v="20"/>
          <ac:spMkLst>
            <pc:docMk/>
            <pc:sldMasterMk cId="163911838" sldId="2147483660"/>
            <ac:spMk id="5" creationId="{00000000-0000-0000-0000-000000000000}"/>
          </ac:spMkLst>
        </pc:spChg>
        <pc:spChg chg="mod">
          <ac:chgData name="Mohammad Islam" userId="589b5c43c735541c" providerId="LiveId" clId="{3F83EB84-7407-4D14-966A-FE2F82FA17FF}" dt="2022-12-01T11:59:54.555" v="20"/>
          <ac:spMkLst>
            <pc:docMk/>
            <pc:sldMasterMk cId="163911838" sldId="2147483660"/>
            <ac:spMk id="6" creationId="{00000000-0000-0000-0000-000000000000}"/>
          </ac:spMkLst>
        </pc:spChg>
        <pc:sldLayoutChg chg="modSp">
          <pc:chgData name="Mohammad Islam" userId="589b5c43c735541c" providerId="LiveId" clId="{3F83EB84-7407-4D14-966A-FE2F82FA17FF}" dt="2022-12-01T11:59:54.555" v="20"/>
          <pc:sldLayoutMkLst>
            <pc:docMk/>
            <pc:sldMasterMk cId="163911838" sldId="2147483660"/>
            <pc:sldLayoutMk cId="1040540358" sldId="2147483661"/>
          </pc:sldLayoutMkLst>
          <pc:spChg chg="mod">
            <ac:chgData name="Mohammad Islam" userId="589b5c43c735541c" providerId="LiveId" clId="{3F83EB84-7407-4D14-966A-FE2F82FA17FF}" dt="2022-12-01T11:59:54.555" v="20"/>
            <ac:spMkLst>
              <pc:docMk/>
              <pc:sldMasterMk cId="163911838" sldId="2147483660"/>
              <pc:sldLayoutMk cId="1040540358" sldId="2147483661"/>
              <ac:spMk id="2" creationId="{00000000-0000-0000-0000-000000000000}"/>
            </ac:spMkLst>
          </pc:spChg>
          <pc:spChg chg="mod">
            <ac:chgData name="Mohammad Islam" userId="589b5c43c735541c" providerId="LiveId" clId="{3F83EB84-7407-4D14-966A-FE2F82FA17FF}" dt="2022-12-01T11:59:54.555" v="20"/>
            <ac:spMkLst>
              <pc:docMk/>
              <pc:sldMasterMk cId="163911838" sldId="2147483660"/>
              <pc:sldLayoutMk cId="1040540358" sldId="2147483661"/>
              <ac:spMk id="3" creationId="{00000000-0000-0000-0000-000000000000}"/>
            </ac:spMkLst>
          </pc:spChg>
        </pc:sldLayoutChg>
        <pc:sldLayoutChg chg="modSp">
          <pc:chgData name="Mohammad Islam" userId="589b5c43c735541c" providerId="LiveId" clId="{3F83EB84-7407-4D14-966A-FE2F82FA17FF}" dt="2022-12-01T11:59:54.555" v="20"/>
          <pc:sldLayoutMkLst>
            <pc:docMk/>
            <pc:sldMasterMk cId="163911838" sldId="2147483660"/>
            <pc:sldLayoutMk cId="2021928966" sldId="2147483663"/>
          </pc:sldLayoutMkLst>
          <pc:spChg chg="mod">
            <ac:chgData name="Mohammad Islam" userId="589b5c43c735541c" providerId="LiveId" clId="{3F83EB84-7407-4D14-966A-FE2F82FA17FF}" dt="2022-12-01T11:59:54.555" v="20"/>
            <ac:spMkLst>
              <pc:docMk/>
              <pc:sldMasterMk cId="163911838" sldId="2147483660"/>
              <pc:sldLayoutMk cId="2021928966" sldId="2147483663"/>
              <ac:spMk id="2" creationId="{00000000-0000-0000-0000-000000000000}"/>
            </ac:spMkLst>
          </pc:spChg>
          <pc:spChg chg="mod">
            <ac:chgData name="Mohammad Islam" userId="589b5c43c735541c" providerId="LiveId" clId="{3F83EB84-7407-4D14-966A-FE2F82FA17FF}" dt="2022-12-01T11:59:54.555" v="20"/>
            <ac:spMkLst>
              <pc:docMk/>
              <pc:sldMasterMk cId="163911838" sldId="2147483660"/>
              <pc:sldLayoutMk cId="2021928966" sldId="2147483663"/>
              <ac:spMk id="3" creationId="{00000000-0000-0000-0000-000000000000}"/>
            </ac:spMkLst>
          </pc:spChg>
        </pc:sldLayoutChg>
        <pc:sldLayoutChg chg="modSp">
          <pc:chgData name="Mohammad Islam" userId="589b5c43c735541c" providerId="LiveId" clId="{3F83EB84-7407-4D14-966A-FE2F82FA17FF}" dt="2022-12-01T11:59:54.555" v="20"/>
          <pc:sldLayoutMkLst>
            <pc:docMk/>
            <pc:sldMasterMk cId="163911838" sldId="2147483660"/>
            <pc:sldLayoutMk cId="1050885166" sldId="2147483664"/>
          </pc:sldLayoutMkLst>
          <pc:spChg chg="mod">
            <ac:chgData name="Mohammad Islam" userId="589b5c43c735541c" providerId="LiveId" clId="{3F83EB84-7407-4D14-966A-FE2F82FA17FF}" dt="2022-12-01T11:59:54.555" v="20"/>
            <ac:spMkLst>
              <pc:docMk/>
              <pc:sldMasterMk cId="163911838" sldId="2147483660"/>
              <pc:sldLayoutMk cId="1050885166" sldId="2147483664"/>
              <ac:spMk id="3" creationId="{00000000-0000-0000-0000-000000000000}"/>
            </ac:spMkLst>
          </pc:spChg>
          <pc:spChg chg="mod">
            <ac:chgData name="Mohammad Islam" userId="589b5c43c735541c" providerId="LiveId" clId="{3F83EB84-7407-4D14-966A-FE2F82FA17FF}" dt="2022-12-01T11:59:54.555" v="20"/>
            <ac:spMkLst>
              <pc:docMk/>
              <pc:sldMasterMk cId="163911838" sldId="2147483660"/>
              <pc:sldLayoutMk cId="1050885166" sldId="2147483664"/>
              <ac:spMk id="4" creationId="{00000000-0000-0000-0000-000000000000}"/>
            </ac:spMkLst>
          </pc:spChg>
        </pc:sldLayoutChg>
        <pc:sldLayoutChg chg="modSp">
          <pc:chgData name="Mohammad Islam" userId="589b5c43c735541c" providerId="LiveId" clId="{3F83EB84-7407-4D14-966A-FE2F82FA17FF}" dt="2022-12-01T11:59:54.555" v="20"/>
          <pc:sldLayoutMkLst>
            <pc:docMk/>
            <pc:sldMasterMk cId="163911838" sldId="2147483660"/>
            <pc:sldLayoutMk cId="2264976067" sldId="2147483665"/>
          </pc:sldLayoutMkLst>
          <pc:spChg chg="mod">
            <ac:chgData name="Mohammad Islam" userId="589b5c43c735541c" providerId="LiveId" clId="{3F83EB84-7407-4D14-966A-FE2F82FA17FF}" dt="2022-12-01T11:59:54.555" v="20"/>
            <ac:spMkLst>
              <pc:docMk/>
              <pc:sldMasterMk cId="163911838" sldId="2147483660"/>
              <pc:sldLayoutMk cId="2264976067" sldId="2147483665"/>
              <ac:spMk id="2" creationId="{00000000-0000-0000-0000-000000000000}"/>
            </ac:spMkLst>
          </pc:spChg>
          <pc:spChg chg="mod">
            <ac:chgData name="Mohammad Islam" userId="589b5c43c735541c" providerId="LiveId" clId="{3F83EB84-7407-4D14-966A-FE2F82FA17FF}" dt="2022-12-01T11:59:54.555" v="20"/>
            <ac:spMkLst>
              <pc:docMk/>
              <pc:sldMasterMk cId="163911838" sldId="2147483660"/>
              <pc:sldLayoutMk cId="2264976067" sldId="2147483665"/>
              <ac:spMk id="3" creationId="{00000000-0000-0000-0000-000000000000}"/>
            </ac:spMkLst>
          </pc:spChg>
          <pc:spChg chg="mod">
            <ac:chgData name="Mohammad Islam" userId="589b5c43c735541c" providerId="LiveId" clId="{3F83EB84-7407-4D14-966A-FE2F82FA17FF}" dt="2022-12-01T11:59:54.555" v="20"/>
            <ac:spMkLst>
              <pc:docMk/>
              <pc:sldMasterMk cId="163911838" sldId="2147483660"/>
              <pc:sldLayoutMk cId="2264976067" sldId="2147483665"/>
              <ac:spMk id="4" creationId="{00000000-0000-0000-0000-000000000000}"/>
            </ac:spMkLst>
          </pc:spChg>
          <pc:spChg chg="mod">
            <ac:chgData name="Mohammad Islam" userId="589b5c43c735541c" providerId="LiveId" clId="{3F83EB84-7407-4D14-966A-FE2F82FA17FF}" dt="2022-12-01T11:59:54.555" v="20"/>
            <ac:spMkLst>
              <pc:docMk/>
              <pc:sldMasterMk cId="163911838" sldId="2147483660"/>
              <pc:sldLayoutMk cId="2264976067" sldId="2147483665"/>
              <ac:spMk id="5" creationId="{00000000-0000-0000-0000-000000000000}"/>
            </ac:spMkLst>
          </pc:spChg>
          <pc:spChg chg="mod">
            <ac:chgData name="Mohammad Islam" userId="589b5c43c735541c" providerId="LiveId" clId="{3F83EB84-7407-4D14-966A-FE2F82FA17FF}" dt="2022-12-01T11:59:54.555" v="20"/>
            <ac:spMkLst>
              <pc:docMk/>
              <pc:sldMasterMk cId="163911838" sldId="2147483660"/>
              <pc:sldLayoutMk cId="2264976067" sldId="2147483665"/>
              <ac:spMk id="6" creationId="{00000000-0000-0000-0000-000000000000}"/>
            </ac:spMkLst>
          </pc:spChg>
        </pc:sldLayoutChg>
        <pc:sldLayoutChg chg="modSp">
          <pc:chgData name="Mohammad Islam" userId="589b5c43c735541c" providerId="LiveId" clId="{3F83EB84-7407-4D14-966A-FE2F82FA17FF}" dt="2022-12-01T11:59:54.555" v="20"/>
          <pc:sldLayoutMkLst>
            <pc:docMk/>
            <pc:sldMasterMk cId="163911838" sldId="2147483660"/>
            <pc:sldLayoutMk cId="3810797480" sldId="2147483668"/>
          </pc:sldLayoutMkLst>
          <pc:spChg chg="mod">
            <ac:chgData name="Mohammad Islam" userId="589b5c43c735541c" providerId="LiveId" clId="{3F83EB84-7407-4D14-966A-FE2F82FA17FF}" dt="2022-12-01T11:59:54.555" v="20"/>
            <ac:spMkLst>
              <pc:docMk/>
              <pc:sldMasterMk cId="163911838" sldId="2147483660"/>
              <pc:sldLayoutMk cId="3810797480" sldId="2147483668"/>
              <ac:spMk id="2" creationId="{00000000-0000-0000-0000-000000000000}"/>
            </ac:spMkLst>
          </pc:spChg>
          <pc:spChg chg="mod">
            <ac:chgData name="Mohammad Islam" userId="589b5c43c735541c" providerId="LiveId" clId="{3F83EB84-7407-4D14-966A-FE2F82FA17FF}" dt="2022-12-01T11:59:54.555" v="20"/>
            <ac:spMkLst>
              <pc:docMk/>
              <pc:sldMasterMk cId="163911838" sldId="2147483660"/>
              <pc:sldLayoutMk cId="3810797480" sldId="2147483668"/>
              <ac:spMk id="3" creationId="{00000000-0000-0000-0000-000000000000}"/>
            </ac:spMkLst>
          </pc:spChg>
          <pc:spChg chg="mod">
            <ac:chgData name="Mohammad Islam" userId="589b5c43c735541c" providerId="LiveId" clId="{3F83EB84-7407-4D14-966A-FE2F82FA17FF}" dt="2022-12-01T11:59:54.555" v="20"/>
            <ac:spMkLst>
              <pc:docMk/>
              <pc:sldMasterMk cId="163911838" sldId="2147483660"/>
              <pc:sldLayoutMk cId="3810797480" sldId="2147483668"/>
              <ac:spMk id="4" creationId="{00000000-0000-0000-0000-000000000000}"/>
            </ac:spMkLst>
          </pc:spChg>
        </pc:sldLayoutChg>
        <pc:sldLayoutChg chg="modSp">
          <pc:chgData name="Mohammad Islam" userId="589b5c43c735541c" providerId="LiveId" clId="{3F83EB84-7407-4D14-966A-FE2F82FA17FF}" dt="2022-12-01T11:59:54.555" v="20"/>
          <pc:sldLayoutMkLst>
            <pc:docMk/>
            <pc:sldMasterMk cId="163911838" sldId="2147483660"/>
            <pc:sldLayoutMk cId="943147678" sldId="2147483669"/>
          </pc:sldLayoutMkLst>
          <pc:spChg chg="mod">
            <ac:chgData name="Mohammad Islam" userId="589b5c43c735541c" providerId="LiveId" clId="{3F83EB84-7407-4D14-966A-FE2F82FA17FF}" dt="2022-12-01T11:59:54.555" v="20"/>
            <ac:spMkLst>
              <pc:docMk/>
              <pc:sldMasterMk cId="163911838" sldId="2147483660"/>
              <pc:sldLayoutMk cId="943147678" sldId="2147483669"/>
              <ac:spMk id="2" creationId="{00000000-0000-0000-0000-000000000000}"/>
            </ac:spMkLst>
          </pc:spChg>
          <pc:spChg chg="mod">
            <ac:chgData name="Mohammad Islam" userId="589b5c43c735541c" providerId="LiveId" clId="{3F83EB84-7407-4D14-966A-FE2F82FA17FF}" dt="2022-12-01T11:59:54.555" v="20"/>
            <ac:spMkLst>
              <pc:docMk/>
              <pc:sldMasterMk cId="163911838" sldId="2147483660"/>
              <pc:sldLayoutMk cId="943147678" sldId="2147483669"/>
              <ac:spMk id="3" creationId="{00000000-0000-0000-0000-000000000000}"/>
            </ac:spMkLst>
          </pc:spChg>
          <pc:spChg chg="mod">
            <ac:chgData name="Mohammad Islam" userId="589b5c43c735541c" providerId="LiveId" clId="{3F83EB84-7407-4D14-966A-FE2F82FA17FF}" dt="2022-12-01T11:59:54.555" v="20"/>
            <ac:spMkLst>
              <pc:docMk/>
              <pc:sldMasterMk cId="163911838" sldId="2147483660"/>
              <pc:sldLayoutMk cId="943147678" sldId="2147483669"/>
              <ac:spMk id="4" creationId="{00000000-0000-0000-0000-000000000000}"/>
            </ac:spMkLst>
          </pc:spChg>
        </pc:sldLayoutChg>
        <pc:sldLayoutChg chg="modSp">
          <pc:chgData name="Mohammad Islam" userId="589b5c43c735541c" providerId="LiveId" clId="{3F83EB84-7407-4D14-966A-FE2F82FA17FF}" dt="2022-12-01T11:59:54.555" v="20"/>
          <pc:sldLayoutMkLst>
            <pc:docMk/>
            <pc:sldMasterMk cId="163911838" sldId="2147483660"/>
            <pc:sldLayoutMk cId="2496847664" sldId="2147483671"/>
          </pc:sldLayoutMkLst>
          <pc:spChg chg="mod">
            <ac:chgData name="Mohammad Islam" userId="589b5c43c735541c" providerId="LiveId" clId="{3F83EB84-7407-4D14-966A-FE2F82FA17FF}" dt="2022-12-01T11:59:54.555" v="20"/>
            <ac:spMkLst>
              <pc:docMk/>
              <pc:sldMasterMk cId="163911838" sldId="2147483660"/>
              <pc:sldLayoutMk cId="2496847664" sldId="2147483671"/>
              <ac:spMk id="2" creationId="{00000000-0000-0000-0000-000000000000}"/>
            </ac:spMkLst>
          </pc:spChg>
          <pc:spChg chg="mod">
            <ac:chgData name="Mohammad Islam" userId="589b5c43c735541c" providerId="LiveId" clId="{3F83EB84-7407-4D14-966A-FE2F82FA17FF}" dt="2022-12-01T11:59:54.555" v="20"/>
            <ac:spMkLst>
              <pc:docMk/>
              <pc:sldMasterMk cId="163911838" sldId="2147483660"/>
              <pc:sldLayoutMk cId="2496847664" sldId="2147483671"/>
              <ac:spMk id="3" creationId="{00000000-0000-0000-0000-000000000000}"/>
            </ac:spMkLst>
          </pc:spChg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7095" y="1749795"/>
            <a:ext cx="6427074" cy="3722335"/>
          </a:xfrm>
        </p:spPr>
        <p:txBody>
          <a:bodyPr anchor="b"/>
          <a:lstStyle>
            <a:lvl1pPr algn="ctr">
              <a:defRPr sz="496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5158" y="5615678"/>
            <a:ext cx="5670947" cy="2581379"/>
          </a:xfrm>
        </p:spPr>
        <p:txBody>
          <a:bodyPr/>
          <a:lstStyle>
            <a:lvl1pPr marL="0" indent="0" algn="ctr">
              <a:buNone/>
              <a:defRPr sz="1985"/>
            </a:lvl1pPr>
            <a:lvl2pPr marL="378059" indent="0" algn="ctr">
              <a:buNone/>
              <a:defRPr sz="1654"/>
            </a:lvl2pPr>
            <a:lvl3pPr marL="756117" indent="0" algn="ctr">
              <a:buNone/>
              <a:defRPr sz="1488"/>
            </a:lvl3pPr>
            <a:lvl4pPr marL="1134176" indent="0" algn="ctr">
              <a:buNone/>
              <a:defRPr sz="1323"/>
            </a:lvl4pPr>
            <a:lvl5pPr marL="1512235" indent="0" algn="ctr">
              <a:buNone/>
              <a:defRPr sz="1323"/>
            </a:lvl5pPr>
            <a:lvl6pPr marL="1890293" indent="0" algn="ctr">
              <a:buNone/>
              <a:defRPr sz="1323"/>
            </a:lvl6pPr>
            <a:lvl7pPr marL="2268352" indent="0" algn="ctr">
              <a:buNone/>
              <a:defRPr sz="1323"/>
            </a:lvl7pPr>
            <a:lvl8pPr marL="2646411" indent="0" algn="ctr">
              <a:buNone/>
              <a:defRPr sz="1323"/>
            </a:lvl8pPr>
            <a:lvl9pPr marL="3024469" indent="0" algn="ctr">
              <a:buNone/>
              <a:defRPr sz="1323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8B47FA17-EDFC-40C6-AD25-C3590CE85D20}" type="datetime1">
              <a:rPr lang="en-GB" smtClean="0"/>
              <a:pPr lvl="0"/>
              <a:t>01/12/2022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E628E1D-CE20-4F72-B0A9-28B7282CC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82850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82B80F2E-A7F3-4F00-AF70-F93FD881F686}" type="datetime1">
              <a:rPr lang="en-GB" smtClean="0"/>
              <a:pPr lvl="0"/>
              <a:t>01/12/2022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6ACC0C5-66AC-4115-A4FD-EF5843D90D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38803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899" y="2665532"/>
            <a:ext cx="6521589" cy="4447496"/>
          </a:xfrm>
        </p:spPr>
        <p:txBody>
          <a:bodyPr anchor="b"/>
          <a:lstStyle>
            <a:lvl1pPr>
              <a:defRPr sz="496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5899" y="7155103"/>
            <a:ext cx="6521589" cy="2338833"/>
          </a:xfrm>
        </p:spPr>
        <p:txBody>
          <a:bodyPr/>
          <a:lstStyle>
            <a:lvl1pPr marL="0" indent="0">
              <a:buNone/>
              <a:defRPr sz="1985">
                <a:solidFill>
                  <a:schemeClr val="tx1"/>
                </a:solidFill>
              </a:defRPr>
            </a:lvl1pPr>
            <a:lvl2pPr marL="378059" indent="0">
              <a:buNone/>
              <a:defRPr sz="1654">
                <a:solidFill>
                  <a:schemeClr val="tx1">
                    <a:tint val="75000"/>
                  </a:schemeClr>
                </a:solidFill>
              </a:defRPr>
            </a:lvl2pPr>
            <a:lvl3pPr marL="756117" indent="0">
              <a:buNone/>
              <a:defRPr sz="1488">
                <a:solidFill>
                  <a:schemeClr val="tx1">
                    <a:tint val="75000"/>
                  </a:schemeClr>
                </a:solidFill>
              </a:defRPr>
            </a:lvl3pPr>
            <a:lvl4pPr marL="1134176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4pPr>
            <a:lvl5pPr marL="1512235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5pPr>
            <a:lvl6pPr marL="1890293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6pPr>
            <a:lvl7pPr marL="2268352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7pPr>
            <a:lvl8pPr marL="2646411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8pPr>
            <a:lvl9pPr marL="3024469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0AB2E38-13EB-4FFA-99AE-1FDE3210DE73}" type="datetime1">
              <a:rPr lang="en-GB" smtClean="0"/>
              <a:pPr lvl="0"/>
              <a:t>01/12/2022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166FCC1-C593-4023-BF64-49F11317C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3491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9837" y="2846200"/>
            <a:ext cx="3213537" cy="6783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27889" y="2846200"/>
            <a:ext cx="3213537" cy="6783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52B1BC2-B238-4678-9C26-CE7068553CD4}" type="datetime1">
              <a:rPr lang="en-GB" smtClean="0"/>
              <a:pPr lvl="0"/>
              <a:t>01/12/2022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2190D57-8223-4D77-A729-C0171D1242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128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822" y="569242"/>
            <a:ext cx="6521589" cy="20665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0823" y="2620980"/>
            <a:ext cx="3198768" cy="1284502"/>
          </a:xfrm>
        </p:spPr>
        <p:txBody>
          <a:bodyPr anchor="b"/>
          <a:lstStyle>
            <a:lvl1pPr marL="0" indent="0">
              <a:buNone/>
              <a:defRPr sz="1985" b="1"/>
            </a:lvl1pPr>
            <a:lvl2pPr marL="378059" indent="0">
              <a:buNone/>
              <a:defRPr sz="1654" b="1"/>
            </a:lvl2pPr>
            <a:lvl3pPr marL="756117" indent="0">
              <a:buNone/>
              <a:defRPr sz="1488" b="1"/>
            </a:lvl3pPr>
            <a:lvl4pPr marL="1134176" indent="0">
              <a:buNone/>
              <a:defRPr sz="1323" b="1"/>
            </a:lvl4pPr>
            <a:lvl5pPr marL="1512235" indent="0">
              <a:buNone/>
              <a:defRPr sz="1323" b="1"/>
            </a:lvl5pPr>
            <a:lvl6pPr marL="1890293" indent="0">
              <a:buNone/>
              <a:defRPr sz="1323" b="1"/>
            </a:lvl6pPr>
            <a:lvl7pPr marL="2268352" indent="0">
              <a:buNone/>
              <a:defRPr sz="1323" b="1"/>
            </a:lvl7pPr>
            <a:lvl8pPr marL="2646411" indent="0">
              <a:buNone/>
              <a:defRPr sz="1323" b="1"/>
            </a:lvl8pPr>
            <a:lvl9pPr marL="3024469" indent="0">
              <a:buNone/>
              <a:defRPr sz="132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0823" y="3905482"/>
            <a:ext cx="3198768" cy="5744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27890" y="2620980"/>
            <a:ext cx="3214522" cy="1284502"/>
          </a:xfrm>
        </p:spPr>
        <p:txBody>
          <a:bodyPr anchor="b"/>
          <a:lstStyle>
            <a:lvl1pPr marL="0" indent="0">
              <a:buNone/>
              <a:defRPr sz="1985" b="1"/>
            </a:lvl1pPr>
            <a:lvl2pPr marL="378059" indent="0">
              <a:buNone/>
              <a:defRPr sz="1654" b="1"/>
            </a:lvl2pPr>
            <a:lvl3pPr marL="756117" indent="0">
              <a:buNone/>
              <a:defRPr sz="1488" b="1"/>
            </a:lvl3pPr>
            <a:lvl4pPr marL="1134176" indent="0">
              <a:buNone/>
              <a:defRPr sz="1323" b="1"/>
            </a:lvl4pPr>
            <a:lvl5pPr marL="1512235" indent="0">
              <a:buNone/>
              <a:defRPr sz="1323" b="1"/>
            </a:lvl5pPr>
            <a:lvl6pPr marL="1890293" indent="0">
              <a:buNone/>
              <a:defRPr sz="1323" b="1"/>
            </a:lvl6pPr>
            <a:lvl7pPr marL="2268352" indent="0">
              <a:buNone/>
              <a:defRPr sz="1323" b="1"/>
            </a:lvl7pPr>
            <a:lvl8pPr marL="2646411" indent="0">
              <a:buNone/>
              <a:defRPr sz="1323" b="1"/>
            </a:lvl8pPr>
            <a:lvl9pPr marL="3024469" indent="0">
              <a:buNone/>
              <a:defRPr sz="132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27890" y="3905482"/>
            <a:ext cx="3214522" cy="5744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584AD66-22B6-4023-A8E8-FF079DBAFA5F}" type="datetime1">
              <a:rPr lang="en-GB" smtClean="0"/>
              <a:pPr lvl="0"/>
              <a:t>01/12/2022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0C915F4-C5DC-42A9-9888-8C441F2B1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258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64F70EB6-FAF5-4FC6-9B1A-8A645FDB7A6A}" type="datetime1">
              <a:rPr lang="en-GB" smtClean="0"/>
              <a:pPr lvl="0"/>
              <a:t>01/12/2022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FBDDE44-EB20-4507-BE12-E64DF2D51A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7060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EB41BB4-3C44-4B7E-8023-F7FDA26FCAA1}" type="datetime1">
              <a:rPr lang="en-GB" smtClean="0"/>
              <a:pPr lvl="0"/>
              <a:t>01/12/2022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03C9E6F-A019-43E3-A646-9A94C3571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9432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822" y="712788"/>
            <a:ext cx="2438704" cy="2494756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14522" y="1539425"/>
            <a:ext cx="3827889" cy="7598117"/>
          </a:xfrm>
        </p:spPr>
        <p:txBody>
          <a:bodyPr/>
          <a:lstStyle>
            <a:lvl1pPr>
              <a:defRPr sz="2646"/>
            </a:lvl1pPr>
            <a:lvl2pPr>
              <a:defRPr sz="2315"/>
            </a:lvl2pPr>
            <a:lvl3pPr>
              <a:defRPr sz="1985"/>
            </a:lvl3pPr>
            <a:lvl4pPr>
              <a:defRPr sz="1654"/>
            </a:lvl4pPr>
            <a:lvl5pPr>
              <a:defRPr sz="1654"/>
            </a:lvl5pPr>
            <a:lvl6pPr>
              <a:defRPr sz="1654"/>
            </a:lvl6pPr>
            <a:lvl7pPr>
              <a:defRPr sz="1654"/>
            </a:lvl7pPr>
            <a:lvl8pPr>
              <a:defRPr sz="1654"/>
            </a:lvl8pPr>
            <a:lvl9pPr>
              <a:defRPr sz="1654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0822" y="3207544"/>
            <a:ext cx="2438704" cy="5942372"/>
          </a:xfrm>
        </p:spPr>
        <p:txBody>
          <a:bodyPr/>
          <a:lstStyle>
            <a:lvl1pPr marL="0" indent="0">
              <a:buNone/>
              <a:defRPr sz="1323"/>
            </a:lvl1pPr>
            <a:lvl2pPr marL="378059" indent="0">
              <a:buNone/>
              <a:defRPr sz="1158"/>
            </a:lvl2pPr>
            <a:lvl3pPr marL="756117" indent="0">
              <a:buNone/>
              <a:defRPr sz="992"/>
            </a:lvl3pPr>
            <a:lvl4pPr marL="1134176" indent="0">
              <a:buNone/>
              <a:defRPr sz="827"/>
            </a:lvl4pPr>
            <a:lvl5pPr marL="1512235" indent="0">
              <a:buNone/>
              <a:defRPr sz="827"/>
            </a:lvl5pPr>
            <a:lvl6pPr marL="1890293" indent="0">
              <a:buNone/>
              <a:defRPr sz="827"/>
            </a:lvl6pPr>
            <a:lvl7pPr marL="2268352" indent="0">
              <a:buNone/>
              <a:defRPr sz="827"/>
            </a:lvl7pPr>
            <a:lvl8pPr marL="2646411" indent="0">
              <a:buNone/>
              <a:defRPr sz="827"/>
            </a:lvl8pPr>
            <a:lvl9pPr marL="3024469" indent="0">
              <a:buNone/>
              <a:defRPr sz="82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88B8355E-58DB-42A3-830F-C88C05BAEE88}" type="datetime1">
              <a:rPr lang="en-GB" smtClean="0"/>
              <a:pPr lvl="0"/>
              <a:t>01/12/2022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814D3CD-86A3-4BA9-B17C-EFACC21437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9314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822" y="712788"/>
            <a:ext cx="2438704" cy="2494756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214522" y="1539425"/>
            <a:ext cx="3827889" cy="7598117"/>
          </a:xfrm>
        </p:spPr>
        <p:txBody>
          <a:bodyPr anchor="t"/>
          <a:lstStyle>
            <a:lvl1pPr marL="0" indent="0">
              <a:buNone/>
              <a:defRPr sz="2646"/>
            </a:lvl1pPr>
            <a:lvl2pPr marL="378059" indent="0">
              <a:buNone/>
              <a:defRPr sz="2315"/>
            </a:lvl2pPr>
            <a:lvl3pPr marL="756117" indent="0">
              <a:buNone/>
              <a:defRPr sz="1985"/>
            </a:lvl3pPr>
            <a:lvl4pPr marL="1134176" indent="0">
              <a:buNone/>
              <a:defRPr sz="1654"/>
            </a:lvl4pPr>
            <a:lvl5pPr marL="1512235" indent="0">
              <a:buNone/>
              <a:defRPr sz="1654"/>
            </a:lvl5pPr>
            <a:lvl6pPr marL="1890293" indent="0">
              <a:buNone/>
              <a:defRPr sz="1654"/>
            </a:lvl6pPr>
            <a:lvl7pPr marL="2268352" indent="0">
              <a:buNone/>
              <a:defRPr sz="1654"/>
            </a:lvl7pPr>
            <a:lvl8pPr marL="2646411" indent="0">
              <a:buNone/>
              <a:defRPr sz="1654"/>
            </a:lvl8pPr>
            <a:lvl9pPr marL="3024469" indent="0">
              <a:buNone/>
              <a:defRPr sz="1654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0822" y="3207544"/>
            <a:ext cx="2438704" cy="5942372"/>
          </a:xfrm>
        </p:spPr>
        <p:txBody>
          <a:bodyPr/>
          <a:lstStyle>
            <a:lvl1pPr marL="0" indent="0">
              <a:buNone/>
              <a:defRPr sz="1323"/>
            </a:lvl1pPr>
            <a:lvl2pPr marL="378059" indent="0">
              <a:buNone/>
              <a:defRPr sz="1158"/>
            </a:lvl2pPr>
            <a:lvl3pPr marL="756117" indent="0">
              <a:buNone/>
              <a:defRPr sz="992"/>
            </a:lvl3pPr>
            <a:lvl4pPr marL="1134176" indent="0">
              <a:buNone/>
              <a:defRPr sz="827"/>
            </a:lvl4pPr>
            <a:lvl5pPr marL="1512235" indent="0">
              <a:buNone/>
              <a:defRPr sz="827"/>
            </a:lvl5pPr>
            <a:lvl6pPr marL="1890293" indent="0">
              <a:buNone/>
              <a:defRPr sz="827"/>
            </a:lvl6pPr>
            <a:lvl7pPr marL="2268352" indent="0">
              <a:buNone/>
              <a:defRPr sz="827"/>
            </a:lvl7pPr>
            <a:lvl8pPr marL="2646411" indent="0">
              <a:buNone/>
              <a:defRPr sz="827"/>
            </a:lvl8pPr>
            <a:lvl9pPr marL="3024469" indent="0">
              <a:buNone/>
              <a:defRPr sz="82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A7D3D3FA-5944-4827-8402-920E5E8B6AA3}" type="datetime1">
              <a:rPr lang="en-GB" smtClean="0"/>
              <a:pPr lvl="0"/>
              <a:t>01/12/2022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A988EB2-3576-479C-B42F-4CD3C494F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449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15E94D7A-5E25-4990-9AD3-D13B7A3190D1}" type="datetime1">
              <a:rPr lang="en-GB" smtClean="0"/>
              <a:pPr lvl="0"/>
              <a:t>01/12/2022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F803A80-DCD9-4119-B105-C77B857136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5460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411029" y="569240"/>
            <a:ext cx="1630397" cy="906081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9837" y="569240"/>
            <a:ext cx="4796676" cy="9060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DBEFED6-A6CF-4BEE-BA87-B0576C9842FE}" type="datetime1">
              <a:rPr lang="en-GB" smtClean="0"/>
              <a:pPr lvl="0"/>
              <a:t>01/12/2022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9D19BAB-33E9-4F4C-BA82-19CD5F376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19873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19837" y="569242"/>
            <a:ext cx="6521589" cy="20665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9837" y="2846200"/>
            <a:ext cx="6521589" cy="67838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9837" y="9909729"/>
            <a:ext cx="1701284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9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fld id="{5929848C-187F-4959-91EF-02A9D937F3E5}" type="datetime1">
              <a:rPr lang="en-GB" smtClean="0"/>
              <a:pPr lvl="0"/>
              <a:t>01/12/2022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04669" y="9909729"/>
            <a:ext cx="2551926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9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40142" y="9909729"/>
            <a:ext cx="1701284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9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fld id="{B20518C5-22F8-4909-A8EA-15917AAE80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66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756117" rtl="0" eaLnBrk="1" latinLnBrk="0" hangingPunct="1">
        <a:lnSpc>
          <a:spcPct val="90000"/>
        </a:lnSpc>
        <a:spcBef>
          <a:spcPct val="0"/>
        </a:spcBef>
        <a:buNone/>
        <a:defRPr sz="3638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9029" indent="-189029" algn="l" defTabSz="756117" rtl="0" eaLnBrk="1" latinLnBrk="0" hangingPunct="1">
        <a:lnSpc>
          <a:spcPct val="90000"/>
        </a:lnSpc>
        <a:spcBef>
          <a:spcPts val="827"/>
        </a:spcBef>
        <a:buFont typeface="Arial" panose="020B0604020202020204" pitchFamily="34" charset="0"/>
        <a:buChar char="•"/>
        <a:defRPr sz="2315" kern="1200">
          <a:solidFill>
            <a:schemeClr val="tx1"/>
          </a:solidFill>
          <a:latin typeface="+mn-lt"/>
          <a:ea typeface="+mn-ea"/>
          <a:cs typeface="+mn-cs"/>
        </a:defRPr>
      </a:lvl1pPr>
      <a:lvl2pPr marL="567088" indent="-189029" algn="l" defTabSz="75611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985" kern="1200">
          <a:solidFill>
            <a:schemeClr val="tx1"/>
          </a:solidFill>
          <a:latin typeface="+mn-lt"/>
          <a:ea typeface="+mn-ea"/>
          <a:cs typeface="+mn-cs"/>
        </a:defRPr>
      </a:lvl2pPr>
      <a:lvl3pPr marL="945147" indent="-189029" algn="l" defTabSz="75611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654" kern="1200">
          <a:solidFill>
            <a:schemeClr val="tx1"/>
          </a:solidFill>
          <a:latin typeface="+mn-lt"/>
          <a:ea typeface="+mn-ea"/>
          <a:cs typeface="+mn-cs"/>
        </a:defRPr>
      </a:lvl3pPr>
      <a:lvl4pPr marL="1323205" indent="-189029" algn="l" defTabSz="75611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701264" indent="-189029" algn="l" defTabSz="75611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2079323" indent="-189029" algn="l" defTabSz="75611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457381" indent="-189029" algn="l" defTabSz="75611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835440" indent="-189029" algn="l" defTabSz="75611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213499" indent="-189029" algn="l" defTabSz="75611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611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1pPr>
      <a:lvl2pPr marL="378059" algn="l" defTabSz="75611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2pPr>
      <a:lvl3pPr marL="756117" algn="l" defTabSz="75611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3pPr>
      <a:lvl4pPr marL="1134176" algn="l" defTabSz="75611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512235" algn="l" defTabSz="75611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1890293" algn="l" defTabSz="75611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268352" algn="l" defTabSz="75611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646411" algn="l" defTabSz="75611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024469" algn="l" defTabSz="75611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C5F2B2B9-BE20-85EB-16A7-B3306BFACC29}"/>
              </a:ext>
            </a:extLst>
          </p:cNvPr>
          <p:cNvSpPr txBox="1"/>
          <p:nvPr/>
        </p:nvSpPr>
        <p:spPr>
          <a:xfrm>
            <a:off x="1161977" y="3847929"/>
            <a:ext cx="5237318" cy="299638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80189" tIns="40094" rIns="80189" bIns="40094" anchor="t" anchorCtr="1" compatLnSpc="1">
            <a:spAutoFit/>
          </a:bodyPr>
          <a:lstStyle/>
          <a:p>
            <a:pPr algn="ctr" defTabSz="400944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105" dirty="0">
                <a:solidFill>
                  <a:srgbClr val="000000"/>
                </a:solidFill>
                <a:latin typeface="Tw Cen MT"/>
              </a:rPr>
              <a:t>Foreign Languages &amp; Cultural Awareness</a:t>
            </a:r>
            <a:br>
              <a:rPr lang="en-GB" sz="2105" dirty="0">
                <a:solidFill>
                  <a:srgbClr val="000000"/>
                </a:solidFill>
                <a:latin typeface="Tw Cen MT"/>
              </a:rPr>
            </a:br>
            <a:r>
              <a:rPr lang="en-GB" sz="2105" dirty="0">
                <a:solidFill>
                  <a:srgbClr val="000000"/>
                </a:solidFill>
                <a:latin typeface="Tw Cen MT"/>
              </a:rPr>
              <a:t>Spanish – </a:t>
            </a:r>
            <a:r>
              <a:rPr lang="en-GB" sz="2105" dirty="0" err="1">
                <a:solidFill>
                  <a:srgbClr val="000000"/>
                </a:solidFill>
                <a:latin typeface="Tw Cen MT"/>
              </a:rPr>
              <a:t>Español</a:t>
            </a:r>
            <a:br>
              <a:rPr lang="en-GB" sz="2105" dirty="0">
                <a:solidFill>
                  <a:srgbClr val="000000"/>
                </a:solidFill>
                <a:latin typeface="Tw Cen MT"/>
              </a:rPr>
            </a:br>
            <a:r>
              <a:rPr lang="en-GB" sz="2105" dirty="0">
                <a:solidFill>
                  <a:srgbClr val="000000"/>
                </a:solidFill>
                <a:latin typeface="Tw Cen MT"/>
              </a:rPr>
              <a:t>BMIH5003</a:t>
            </a:r>
            <a:br>
              <a:rPr lang="en-GB" sz="2105" dirty="0">
                <a:solidFill>
                  <a:srgbClr val="000000"/>
                </a:solidFill>
                <a:latin typeface="Tw Cen MT"/>
              </a:rPr>
            </a:br>
            <a:r>
              <a:rPr lang="en-GB" sz="2105" dirty="0">
                <a:solidFill>
                  <a:srgbClr val="000000"/>
                </a:solidFill>
                <a:latin typeface="Tw Cen MT"/>
              </a:rPr>
              <a:t>Rodrigo Aguilera</a:t>
            </a:r>
            <a:br>
              <a:rPr lang="en-GB" sz="2105" dirty="0">
                <a:solidFill>
                  <a:srgbClr val="000000"/>
                </a:solidFill>
                <a:latin typeface="Tw Cen MT"/>
              </a:rPr>
            </a:br>
            <a:r>
              <a:rPr lang="en-GB" sz="2105" dirty="0">
                <a:solidFill>
                  <a:srgbClr val="000000"/>
                </a:solidFill>
                <a:latin typeface="Tw Cen MT"/>
              </a:rPr>
              <a:t>International Hotel Management</a:t>
            </a:r>
            <a:br>
              <a:rPr lang="en-GB" sz="2105" dirty="0">
                <a:solidFill>
                  <a:srgbClr val="000000"/>
                </a:solidFill>
                <a:latin typeface="Tw Cen MT"/>
              </a:rPr>
            </a:br>
            <a:r>
              <a:rPr lang="en-GB" sz="2105" dirty="0">
                <a:solidFill>
                  <a:srgbClr val="7030A0"/>
                </a:solidFill>
                <a:latin typeface="Tw Cen MT"/>
              </a:rPr>
              <a:t>Rodrigo.faguilera@uwtsd.ac.uk</a:t>
            </a:r>
            <a:br>
              <a:rPr lang="en-GB" sz="2105" dirty="0">
                <a:solidFill>
                  <a:srgbClr val="7030A0"/>
                </a:solidFill>
                <a:latin typeface="Tw Cen MT"/>
              </a:rPr>
            </a:br>
            <a:r>
              <a:rPr lang="en-GB" sz="2105" dirty="0">
                <a:solidFill>
                  <a:srgbClr val="000000"/>
                </a:solidFill>
                <a:latin typeface="Tw Cen MT"/>
              </a:rPr>
              <a:t> Name: Mohammad Ashraful Islam</a:t>
            </a:r>
            <a:br>
              <a:rPr lang="en-GB" sz="2105" dirty="0">
                <a:solidFill>
                  <a:srgbClr val="000000"/>
                </a:solidFill>
                <a:latin typeface="Tw Cen MT"/>
              </a:rPr>
            </a:br>
            <a:r>
              <a:rPr lang="en-GB" sz="2105" dirty="0">
                <a:solidFill>
                  <a:srgbClr val="00B050"/>
                </a:solidFill>
                <a:latin typeface="Tw Cen MT"/>
              </a:rPr>
              <a:t> Email: 2013089@student.uwtsd.ac.uk</a:t>
            </a:r>
            <a:br>
              <a:rPr lang="en-GB" sz="2105" dirty="0">
                <a:solidFill>
                  <a:srgbClr val="000000"/>
                </a:solidFill>
                <a:latin typeface="Tw Cen MT"/>
              </a:rPr>
            </a:br>
            <a:r>
              <a:rPr lang="en-GB" sz="2105" dirty="0">
                <a:solidFill>
                  <a:srgbClr val="000000"/>
                </a:solidFill>
                <a:latin typeface="Tw Cen MT"/>
              </a:rPr>
              <a:t>Student Number: 2013089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chemeClr val="bg1">
            <a:lumMod val="75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6317FD-8359-1D70-050C-091236BFD850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161972" y="1165408"/>
            <a:ext cx="5237318" cy="595672"/>
          </a:xfrm>
        </p:spPr>
        <p:txBody>
          <a:bodyPr>
            <a:noAutofit/>
          </a:bodyPr>
          <a:lstStyle/>
          <a:p>
            <a:pPr lvl="0"/>
            <a:r>
              <a:rPr lang="en-GB" sz="3157" dirty="0">
                <a:latin typeface="Modern Love" pitchFamily="82" charset="0"/>
                <a:ea typeface="KaiTi" panose="02010609060101010101" pitchFamily="49" charset="-122"/>
              </a:rPr>
              <a:t>HOTEL NUEVO MADRID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15843E-3D2B-D256-546D-95091D1C044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074236" y="1765877"/>
            <a:ext cx="5588143" cy="363774"/>
          </a:xfrm>
        </p:spPr>
        <p:txBody>
          <a:bodyPr>
            <a:noAutofit/>
          </a:bodyPr>
          <a:lstStyle/>
          <a:p>
            <a:pPr lvl="0"/>
            <a:r>
              <a:rPr lang="en-GB" sz="1754" b="1" dirty="0">
                <a:latin typeface="Modern Love" pitchFamily="82" charset="0"/>
                <a:ea typeface="Segoe Print" panose="02000000000000000000" pitchFamily="2" charset="0"/>
                <a:cs typeface="Aharoni" panose="02010803020104030203" pitchFamily="2" charset="-79"/>
              </a:rPr>
              <a:t> HORARIO DE DESAYUNO / BREAKFAST SCHEDULE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8EAA7FF-D27B-A5BB-AFA2-BF99B51BE56B}"/>
              </a:ext>
            </a:extLst>
          </p:cNvPr>
          <p:cNvSpPr/>
          <p:nvPr/>
        </p:nvSpPr>
        <p:spPr>
          <a:xfrm>
            <a:off x="1616449" y="2165899"/>
            <a:ext cx="4328364" cy="656580"/>
          </a:xfrm>
          <a:prstGeom prst="rect">
            <a:avLst/>
          </a:prstGeom>
          <a:solidFill>
            <a:schemeClr val="accent2"/>
          </a:solidFill>
          <a:ln cap="flat">
            <a:noFill/>
            <a:prstDash val="solid"/>
          </a:ln>
        </p:spPr>
        <p:txBody>
          <a:bodyPr vert="horz" wrap="square" lIns="80189" tIns="40094" rIns="80189" bIns="40094" anchor="ctr" anchorCtr="1" compatLnSpc="1">
            <a:noAutofit/>
          </a:bodyPr>
          <a:lstStyle/>
          <a:p>
            <a:pPr algn="ctr" defTabSz="400944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05" b="1" dirty="0">
              <a:solidFill>
                <a:srgbClr val="000000"/>
              </a:solidFill>
              <a:latin typeface="Modern Love" pitchFamily="82" charset="0"/>
              <a:ea typeface="KaiTi" panose="02010609060101010101" pitchFamily="49" charset="-122"/>
            </a:endParaRPr>
          </a:p>
          <a:p>
            <a:pPr algn="ctr" defTabSz="400944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105" b="1" dirty="0">
                <a:solidFill>
                  <a:srgbClr val="000000"/>
                </a:solidFill>
                <a:latin typeface="Modern Love" pitchFamily="82" charset="0"/>
                <a:ea typeface="KaiTi" panose="02010609060101010101" pitchFamily="49" charset="-122"/>
              </a:rPr>
              <a:t>Abre 7:30a.m Y Cierra 10:30 De La Mañana</a:t>
            </a:r>
          </a:p>
          <a:p>
            <a:pPr algn="ctr" defTabSz="400944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105" b="1" dirty="0">
              <a:solidFill>
                <a:srgbClr val="000000"/>
              </a:solidFill>
              <a:latin typeface="Modern Love" pitchFamily="82" charset="0"/>
              <a:ea typeface="KaiTi" panose="02010609060101010101" pitchFamily="49" charset="-122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00470781-D046-41D5-762D-3E54C7B92A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5452" y="641735"/>
            <a:ext cx="950358" cy="41779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69DCEC6-45FC-F8EC-202B-6DF1D2CDC51C}"/>
              </a:ext>
            </a:extLst>
          </p:cNvPr>
          <p:cNvSpPr txBox="1"/>
          <p:nvPr/>
        </p:nvSpPr>
        <p:spPr>
          <a:xfrm>
            <a:off x="737863" y="3268543"/>
            <a:ext cx="7035894" cy="65864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333333"/>
                </a:solidFill>
                <a:latin typeface="Arial Narrow" panose="020B0606020202030204" pitchFamily="34" charset="0"/>
              </a:rPr>
              <a:t> </a:t>
            </a:r>
          </a:p>
          <a:p>
            <a:r>
              <a:rPr lang="en-GB" sz="1200" b="1" dirty="0">
                <a:solidFill>
                  <a:srgbClr val="333333"/>
                </a:solidFill>
                <a:latin typeface="Arial Narrow" panose="020B0606020202030204" pitchFamily="34" charset="0"/>
              </a:rPr>
              <a:t>PAN CON TOMATE – TOSTADA CON TOMATEY ACEITE –                                                               </a:t>
            </a: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 Narrow" panose="020B0606020202030204" pitchFamily="34" charset="0"/>
                <a:ea typeface="+mn-ea"/>
                <a:cs typeface="+mn-cs"/>
              </a:rPr>
              <a:t>    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 Narrow" panose="020B0606020202030204" pitchFamily="34" charset="0"/>
                <a:ea typeface="+mn-ea"/>
                <a:cs typeface="+mn-cs"/>
              </a:rPr>
              <a:t>€3.99 </a:t>
            </a:r>
            <a:r>
              <a:rPr lang="en-GB" sz="1200" b="1" dirty="0">
                <a:solidFill>
                  <a:srgbClr val="333333"/>
                </a:solidFill>
                <a:latin typeface="Arial Narrow" panose="020B0606020202030204" pitchFamily="34" charset="0"/>
              </a:rPr>
              <a:t>                                      </a:t>
            </a:r>
          </a:p>
          <a:p>
            <a:r>
              <a:rPr lang="en-GB" sz="1200" b="1" dirty="0">
                <a:solidFill>
                  <a:srgbClr val="333333"/>
                </a:solidFill>
                <a:latin typeface="Arial Narrow" panose="020B0606020202030204" pitchFamily="34" charset="0"/>
              </a:rPr>
              <a:t> </a:t>
            </a:r>
            <a:r>
              <a:rPr lang="en-GB" sz="1200" dirty="0">
                <a:solidFill>
                  <a:srgbClr val="333333"/>
                </a:solidFill>
                <a:latin typeface="Arial Narrow" panose="020B0606020202030204" pitchFamily="34" charset="0"/>
              </a:rPr>
              <a:t>Spanish toasted bread with tomatoes and olive oil</a:t>
            </a:r>
          </a:p>
          <a:p>
            <a:endParaRPr lang="en-GB" sz="1200" b="1" dirty="0">
              <a:solidFill>
                <a:srgbClr val="333333"/>
              </a:solidFill>
              <a:latin typeface="Arial Narrow" panose="020B0606020202030204" pitchFamily="34" charset="0"/>
            </a:endParaRPr>
          </a:p>
          <a:p>
            <a:r>
              <a:rPr lang="en-GB" sz="1200" b="1" dirty="0">
                <a:solidFill>
                  <a:srgbClr val="333333"/>
                </a:solidFill>
                <a:latin typeface="Arial Narrow" panose="020B0606020202030204" pitchFamily="34" charset="0"/>
              </a:rPr>
              <a:t>TOSTADA CON MERMELADE Y MENTEQUILLA –                                                                                  </a:t>
            </a:r>
            <a:r>
              <a:rPr lang="en-GB" sz="1200" dirty="0">
                <a:solidFill>
                  <a:srgbClr val="333333"/>
                </a:solidFill>
                <a:latin typeface="Arial Narrow" panose="020B0606020202030204" pitchFamily="34" charset="0"/>
              </a:rPr>
              <a:t>€3.99</a:t>
            </a:r>
          </a:p>
          <a:p>
            <a:r>
              <a:rPr lang="en-GB" sz="1200" dirty="0">
                <a:solidFill>
                  <a:srgbClr val="333333"/>
                </a:solidFill>
                <a:latin typeface="Arial Narrow" panose="020B0606020202030204" pitchFamily="34" charset="0"/>
              </a:rPr>
              <a:t> Spanish toasted bread with jam and butter</a:t>
            </a:r>
          </a:p>
          <a:p>
            <a:endParaRPr lang="en-GB" sz="1200" b="1" dirty="0">
              <a:solidFill>
                <a:srgbClr val="333333"/>
              </a:solidFill>
              <a:latin typeface="Arial Narrow" panose="020B0606020202030204" pitchFamily="34" charset="0"/>
            </a:endParaRPr>
          </a:p>
          <a:p>
            <a:r>
              <a:rPr lang="en-GB" sz="1200" b="1" dirty="0">
                <a:solidFill>
                  <a:srgbClr val="333333"/>
                </a:solidFill>
                <a:latin typeface="Arial Narrow" panose="020B0606020202030204" pitchFamily="34" charset="0"/>
              </a:rPr>
              <a:t>Desayuno Ingles-English Breakfast ( Huevos Friios, Bacon,                                                                </a:t>
            </a:r>
            <a:r>
              <a:rPr lang="en-GB" sz="1200" dirty="0">
                <a:solidFill>
                  <a:srgbClr val="333333"/>
                </a:solidFill>
                <a:latin typeface="Arial Narrow" panose="020B0606020202030204" pitchFamily="34" charset="0"/>
              </a:rPr>
              <a:t>€4.99</a:t>
            </a:r>
          </a:p>
          <a:p>
            <a:r>
              <a:rPr lang="en-GB" sz="1200" b="1" dirty="0">
                <a:solidFill>
                  <a:srgbClr val="333333"/>
                </a:solidFill>
                <a:latin typeface="Arial Narrow" panose="020B0606020202030204" pitchFamily="34" charset="0"/>
              </a:rPr>
              <a:t>Saichchas, Julia’s, Tostadas, Cafe y </a:t>
            </a:r>
            <a:r>
              <a:rPr lang="en-GB" sz="1200" dirty="0">
                <a:solidFill>
                  <a:srgbClr val="333333"/>
                </a:solidFill>
                <a:latin typeface="Arial Narrow" panose="020B0606020202030204" pitchFamily="34" charset="0"/>
              </a:rPr>
              <a:t> </a:t>
            </a:r>
            <a:r>
              <a:rPr lang="en-GB" sz="1200" b="1" dirty="0">
                <a:solidFill>
                  <a:srgbClr val="333333"/>
                </a:solidFill>
                <a:latin typeface="Arial Narrow" panose="020B0606020202030204" pitchFamily="34" charset="0"/>
              </a:rPr>
              <a:t>Z</a:t>
            </a:r>
            <a:r>
              <a:rPr lang="es-ES" sz="1200" b="1" dirty="0">
                <a:latin typeface="Arial Narrow" panose="020B0606020202030204" pitchFamily="34" charset="0"/>
              </a:rPr>
              <a:t>umo de naranja</a:t>
            </a:r>
            <a:r>
              <a:rPr lang="en-GB" sz="1200" b="1" dirty="0">
                <a:latin typeface="Arial Narrow" panose="020B0606020202030204" pitchFamily="34" charset="0"/>
              </a:rPr>
              <a:t>.                                                   </a:t>
            </a:r>
          </a:p>
          <a:p>
            <a:endParaRPr lang="en-GB" sz="1200" b="1" dirty="0">
              <a:solidFill>
                <a:srgbClr val="333333"/>
              </a:solidFill>
              <a:latin typeface="Arial Narrow" panose="020B0606020202030204" pitchFamily="34" charset="0"/>
            </a:endParaRPr>
          </a:p>
          <a:p>
            <a:r>
              <a:rPr lang="en-GB" sz="1200" b="1" dirty="0">
                <a:solidFill>
                  <a:srgbClr val="333333"/>
                </a:solidFill>
                <a:latin typeface="Arial Narrow" panose="020B0606020202030204" pitchFamily="34" charset="0"/>
              </a:rPr>
              <a:t>TORTILLA ESPANOLA – </a:t>
            </a:r>
            <a:r>
              <a:rPr lang="en-GB" sz="1200" dirty="0">
                <a:solidFill>
                  <a:srgbClr val="333333"/>
                </a:solidFill>
                <a:latin typeface="Arial Narrow" panose="020B0606020202030204" pitchFamily="34" charset="0"/>
              </a:rPr>
              <a:t>Spanish omelette con Café/T</a:t>
            </a:r>
            <a:r>
              <a:rPr lang="es-ES" sz="1200" dirty="0">
                <a:latin typeface="Arial Narrow" panose="020B0606020202030204" pitchFamily="34" charset="0"/>
              </a:rPr>
              <a:t>é                                     </a:t>
            </a:r>
            <a:r>
              <a:rPr lang="es-ES" sz="1400" dirty="0">
                <a:latin typeface="Arial Narrow" panose="020B0606020202030204" pitchFamily="34" charset="0"/>
              </a:rPr>
              <a:t>                                </a:t>
            </a:r>
            <a:r>
              <a:rPr lang="es-ES" sz="1200" dirty="0">
                <a:latin typeface="Arial Narrow" panose="020B0606020202030204" pitchFamily="34" charset="0"/>
              </a:rPr>
              <a:t>€3.99</a:t>
            </a:r>
          </a:p>
          <a:p>
            <a:endParaRPr lang="en-GB" sz="1200" b="1" dirty="0">
              <a:solidFill>
                <a:srgbClr val="333333"/>
              </a:solidFill>
              <a:latin typeface="Arial Narrow" panose="020B0606020202030204" pitchFamily="34" charset="0"/>
            </a:endParaRPr>
          </a:p>
          <a:p>
            <a:r>
              <a:rPr lang="en-GB" sz="1200" b="1" dirty="0">
                <a:solidFill>
                  <a:srgbClr val="333333"/>
                </a:solidFill>
                <a:latin typeface="Arial Narrow" panose="020B0606020202030204" pitchFamily="34" charset="0"/>
              </a:rPr>
              <a:t>BOCADILLOS – </a:t>
            </a:r>
            <a:r>
              <a:rPr lang="en-GB" sz="1200" dirty="0">
                <a:solidFill>
                  <a:srgbClr val="333333"/>
                </a:solidFill>
                <a:latin typeface="Arial Narrow" panose="020B0606020202030204" pitchFamily="34" charset="0"/>
              </a:rPr>
              <a:t>Spanish baguette sandwiches with juice &amp; café                                                               €4.50</a:t>
            </a:r>
          </a:p>
          <a:p>
            <a:endParaRPr lang="en-GB" sz="1200" b="1" dirty="0">
              <a:solidFill>
                <a:srgbClr val="333333"/>
              </a:solidFill>
              <a:latin typeface="Arial Narrow" panose="020B0606020202030204" pitchFamily="34" charset="0"/>
            </a:endParaRPr>
          </a:p>
          <a:p>
            <a:r>
              <a:rPr lang="en-GB" sz="1200" b="1" dirty="0">
                <a:solidFill>
                  <a:srgbClr val="333333"/>
                </a:solidFill>
                <a:latin typeface="Arial Narrow" panose="020B0606020202030204" pitchFamily="34" charset="0"/>
              </a:rPr>
              <a:t>TORRIJAS – </a:t>
            </a:r>
            <a:r>
              <a:rPr lang="en-GB" sz="1200" dirty="0">
                <a:solidFill>
                  <a:srgbClr val="333333"/>
                </a:solidFill>
                <a:latin typeface="Arial Narrow" panose="020B0606020202030204" pitchFamily="34" charset="0"/>
              </a:rPr>
              <a:t>Sweet Spanish French toast                                                                                                  €3.50</a:t>
            </a:r>
          </a:p>
          <a:p>
            <a:r>
              <a:rPr lang="en-GB" sz="1200" b="1" dirty="0">
                <a:solidFill>
                  <a:srgbClr val="333333"/>
                </a:solidFill>
                <a:latin typeface="Arial Narrow" panose="020B0606020202030204" pitchFamily="34" charset="0"/>
              </a:rPr>
              <a:t>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 Narrow" panose="020B0606020202030204" pitchFamily="34" charset="0"/>
              </a:rPr>
              <a:t>CROISSANT A LA PLANCHA CON MERMELADA YMENTEQUILLA –                                                   </a:t>
            </a: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 Narrow" panose="020B0606020202030204" pitchFamily="34" charset="0"/>
              </a:rPr>
              <a:t>€2.99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 Narrow" panose="020B0606020202030204" pitchFamily="34" charset="0"/>
              </a:rPr>
              <a:t>Grilled Spanish croissant with jam and butter</a:t>
            </a:r>
          </a:p>
          <a:p>
            <a:endParaRPr lang="en-GB" sz="1200" b="1" dirty="0">
              <a:solidFill>
                <a:srgbClr val="333333"/>
              </a:solidFill>
              <a:latin typeface="Arial Narrow" panose="020B0606020202030204" pitchFamily="34" charset="0"/>
            </a:endParaRPr>
          </a:p>
          <a:p>
            <a:r>
              <a:rPr lang="en-GB" sz="1200" b="1" dirty="0">
                <a:solidFill>
                  <a:srgbClr val="333333"/>
                </a:solidFill>
                <a:latin typeface="Arial Narrow" panose="020B0606020202030204" pitchFamily="34" charset="0"/>
              </a:rPr>
              <a:t>CHURROS CON CHOCOLATE –                                                                                                          </a:t>
            </a:r>
            <a:r>
              <a:rPr lang="en-GB" sz="1200" dirty="0">
                <a:solidFill>
                  <a:srgbClr val="333333"/>
                </a:solidFill>
                <a:latin typeface="Arial Narrow" panose="020B0606020202030204" pitchFamily="34" charset="0"/>
              </a:rPr>
              <a:t>     €3.50</a:t>
            </a:r>
          </a:p>
          <a:p>
            <a:r>
              <a:rPr lang="en-GB" sz="1200" dirty="0">
                <a:solidFill>
                  <a:srgbClr val="333333"/>
                </a:solidFill>
                <a:latin typeface="Arial Narrow" panose="020B0606020202030204" pitchFamily="34" charset="0"/>
              </a:rPr>
              <a:t>Spanish fried-dough pastry with chocolate</a:t>
            </a:r>
          </a:p>
          <a:p>
            <a:endParaRPr lang="en-GB" sz="1200" b="1" dirty="0">
              <a:solidFill>
                <a:srgbClr val="333333"/>
              </a:solidFill>
              <a:latin typeface="Arial Narrow" panose="020B0606020202030204" pitchFamily="34" charset="0"/>
            </a:endParaRPr>
          </a:p>
          <a:p>
            <a:r>
              <a:rPr lang="en-GB" sz="1200" b="1" dirty="0">
                <a:solidFill>
                  <a:srgbClr val="333333"/>
                </a:solidFill>
                <a:latin typeface="Arial Narrow" panose="020B0606020202030204" pitchFamily="34" charset="0"/>
              </a:rPr>
              <a:t>TARTA DE SANTIAGO – </a:t>
            </a:r>
            <a:r>
              <a:rPr lang="en-GB" sz="1200" dirty="0">
                <a:solidFill>
                  <a:srgbClr val="333333"/>
                </a:solidFill>
                <a:latin typeface="Arial Narrow" panose="020B0606020202030204" pitchFamily="34" charset="0"/>
              </a:rPr>
              <a:t>Spanish almond cake                                                                                        €2..50</a:t>
            </a:r>
          </a:p>
          <a:p>
            <a:endParaRPr lang="en-GB" sz="1200" b="1" dirty="0">
              <a:solidFill>
                <a:srgbClr val="333333"/>
              </a:solidFill>
              <a:latin typeface="Arial Narrow" panose="020B0606020202030204" pitchFamily="34" charset="0"/>
            </a:endParaRPr>
          </a:p>
          <a:p>
            <a:r>
              <a:rPr lang="en-GB" sz="1200" b="1" dirty="0">
                <a:solidFill>
                  <a:srgbClr val="333333"/>
                </a:solidFill>
                <a:latin typeface="Arial Narrow" panose="020B0606020202030204" pitchFamily="34" charset="0"/>
              </a:rPr>
              <a:t>Café con leche - </a:t>
            </a:r>
            <a:r>
              <a:rPr lang="en-GB" sz="1200" dirty="0">
                <a:solidFill>
                  <a:srgbClr val="333333"/>
                </a:solidFill>
                <a:latin typeface="Arial Narrow" panose="020B0606020202030204" pitchFamily="34" charset="0"/>
              </a:rPr>
              <a:t>coffee with milk                                                                                                             </a:t>
            </a:r>
            <a:r>
              <a:rPr lang="en-GB" sz="1400" dirty="0">
                <a:solidFill>
                  <a:srgbClr val="333333"/>
                </a:solidFill>
                <a:latin typeface="Arial Narrow" panose="020B0606020202030204" pitchFamily="34" charset="0"/>
              </a:rPr>
              <a:t> €1.75</a:t>
            </a:r>
          </a:p>
          <a:p>
            <a:endParaRPr lang="en-GB" sz="1200" b="1" dirty="0">
              <a:solidFill>
                <a:srgbClr val="333333"/>
              </a:solidFill>
              <a:latin typeface="Arial Narrow" panose="020B0606020202030204" pitchFamily="34" charset="0"/>
            </a:endParaRPr>
          </a:p>
          <a:p>
            <a:r>
              <a:rPr lang="en-GB" sz="1200" b="1" dirty="0">
                <a:solidFill>
                  <a:srgbClr val="333333"/>
                </a:solidFill>
                <a:latin typeface="Arial Narrow" panose="020B0606020202030204" pitchFamily="34" charset="0"/>
              </a:rPr>
              <a:t>Café solo - </a:t>
            </a:r>
            <a:r>
              <a:rPr lang="en-GB" sz="1200" dirty="0">
                <a:solidFill>
                  <a:srgbClr val="333333"/>
                </a:solidFill>
                <a:latin typeface="Arial Narrow" panose="020B0606020202030204" pitchFamily="34" charset="0"/>
              </a:rPr>
              <a:t>short espresso                                                                                                                        </a:t>
            </a:r>
            <a:r>
              <a:rPr lang="en-GB" sz="1400" dirty="0">
                <a:solidFill>
                  <a:srgbClr val="333333"/>
                </a:solidFill>
                <a:latin typeface="Arial Narrow" panose="020B0606020202030204" pitchFamily="34" charset="0"/>
              </a:rPr>
              <a:t>€2.25</a:t>
            </a:r>
          </a:p>
          <a:p>
            <a:endParaRPr lang="en-GB" sz="1200" b="1" dirty="0">
              <a:solidFill>
                <a:srgbClr val="333333"/>
              </a:solidFill>
              <a:latin typeface="Arial Narrow" panose="020B0606020202030204" pitchFamily="34" charset="0"/>
            </a:endParaRPr>
          </a:p>
          <a:p>
            <a:r>
              <a:rPr lang="en-GB" sz="1200" b="1" dirty="0">
                <a:solidFill>
                  <a:srgbClr val="333333"/>
                </a:solidFill>
                <a:latin typeface="Arial Narrow" panose="020B0606020202030204" pitchFamily="34" charset="0"/>
              </a:rPr>
              <a:t>Cafe Negro- </a:t>
            </a:r>
            <a:r>
              <a:rPr lang="en-GB" sz="1200" dirty="0">
                <a:solidFill>
                  <a:srgbClr val="333333"/>
                </a:solidFill>
                <a:latin typeface="Arial Narrow" panose="020B0606020202030204" pitchFamily="34" charset="0"/>
              </a:rPr>
              <a:t>Black coffee                                                                                                                           </a:t>
            </a:r>
            <a:r>
              <a:rPr lang="en-GB" sz="1400" dirty="0">
                <a:solidFill>
                  <a:srgbClr val="333333"/>
                </a:solidFill>
                <a:latin typeface="Arial Narrow" panose="020B0606020202030204" pitchFamily="34" charset="0"/>
              </a:rPr>
              <a:t>€1.50</a:t>
            </a:r>
          </a:p>
          <a:p>
            <a:endParaRPr lang="en-GB" sz="1200" b="1" dirty="0">
              <a:solidFill>
                <a:srgbClr val="333333"/>
              </a:solidFill>
              <a:latin typeface="Arial Narrow" panose="020B0606020202030204" pitchFamily="34" charset="0"/>
            </a:endParaRPr>
          </a:p>
          <a:p>
            <a:r>
              <a:rPr lang="en-GB" sz="1200" b="1" dirty="0">
                <a:solidFill>
                  <a:srgbClr val="333333"/>
                </a:solidFill>
                <a:latin typeface="Arial Narrow" panose="020B0606020202030204" pitchFamily="34" charset="0"/>
              </a:rPr>
              <a:t>T</a:t>
            </a:r>
            <a:r>
              <a:rPr lang="es-ES" sz="1200" b="1" dirty="0">
                <a:latin typeface="Arial Narrow" panose="020B0606020202030204" pitchFamily="34" charset="0"/>
              </a:rPr>
              <a:t>é inglés</a:t>
            </a:r>
            <a:r>
              <a:rPr lang="en-GB" sz="1200" b="1" dirty="0">
                <a:latin typeface="Arial Narrow" panose="020B0606020202030204" pitchFamily="34" charset="0"/>
              </a:rPr>
              <a:t>- </a:t>
            </a:r>
            <a:r>
              <a:rPr lang="en-GB" sz="1200" dirty="0">
                <a:latin typeface="Arial Narrow" panose="020B0606020202030204" pitchFamily="34" charset="0"/>
              </a:rPr>
              <a:t>English Tea                                                                                                                               </a:t>
            </a:r>
            <a:r>
              <a:rPr lang="en-GB" sz="1400" dirty="0">
                <a:latin typeface="Arial Narrow" panose="020B0606020202030204" pitchFamily="34" charset="0"/>
              </a:rPr>
              <a:t>€1.50</a:t>
            </a:r>
          </a:p>
          <a:p>
            <a:endParaRPr lang="en-GB" sz="1200" b="1" dirty="0">
              <a:solidFill>
                <a:srgbClr val="333333"/>
              </a:solidFill>
              <a:latin typeface="Arial Narrow" panose="020B0606020202030204" pitchFamily="34" charset="0"/>
            </a:endParaRPr>
          </a:p>
          <a:p>
            <a:r>
              <a:rPr lang="en-GB" sz="1200" b="1" dirty="0">
                <a:solidFill>
                  <a:srgbClr val="333333"/>
                </a:solidFill>
                <a:latin typeface="Arial Narrow" panose="020B0606020202030204" pitchFamily="34" charset="0"/>
              </a:rPr>
              <a:t> B</a:t>
            </a:r>
            <a:r>
              <a:rPr lang="es-ES" sz="1200" b="1" dirty="0">
                <a:latin typeface="Arial Narrow" panose="020B0606020202030204" pitchFamily="34" charset="0"/>
              </a:rPr>
              <a:t>otella de agua</a:t>
            </a:r>
            <a:r>
              <a:rPr lang="en-GB" sz="1200" b="1" dirty="0">
                <a:latin typeface="Arial Narrow" panose="020B0606020202030204" pitchFamily="34" charset="0"/>
              </a:rPr>
              <a:t>- </a:t>
            </a:r>
            <a:r>
              <a:rPr lang="en-GB" sz="1200" dirty="0">
                <a:latin typeface="Arial Narrow" panose="020B0606020202030204" pitchFamily="34" charset="0"/>
              </a:rPr>
              <a:t>Bottle of water                                                                                                  </a:t>
            </a:r>
            <a:r>
              <a:rPr lang="en-GB" sz="1400" dirty="0">
                <a:latin typeface="Arial Narrow" panose="020B0606020202030204" pitchFamily="34" charset="0"/>
              </a:rPr>
              <a:t>          </a:t>
            </a:r>
            <a:r>
              <a:rPr lang="en-GB" sz="1400" dirty="0"/>
              <a:t>€1.20</a:t>
            </a:r>
            <a:endParaRPr lang="en-GB" sz="1400" dirty="0">
              <a:solidFill>
                <a:srgbClr val="333333"/>
              </a:solidFill>
              <a:latin typeface="Lora" pitchFamily="2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246</Words>
  <Application>Microsoft Office PowerPoint</Application>
  <PresentationFormat>Custom</PresentationFormat>
  <Paragraphs>38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Arial</vt:lpstr>
      <vt:lpstr>Arial Narrow</vt:lpstr>
      <vt:lpstr>Calibri</vt:lpstr>
      <vt:lpstr>Calibri Light</vt:lpstr>
      <vt:lpstr>Lora</vt:lpstr>
      <vt:lpstr>Modern Love</vt:lpstr>
      <vt:lpstr>Tw Cen MT</vt:lpstr>
      <vt:lpstr>Office Theme</vt:lpstr>
      <vt:lpstr>PowerPoint Presentation</vt:lpstr>
      <vt:lpstr>HOTEL NUEVO MADRID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Mohammad Islam</dc:creator>
  <cp:lastModifiedBy>Mohammad Islam</cp:lastModifiedBy>
  <cp:revision>1</cp:revision>
  <dcterms:created xsi:type="dcterms:W3CDTF">2022-11-16T01:21:37Z</dcterms:created>
  <dcterms:modified xsi:type="dcterms:W3CDTF">2022-12-01T13:41:22Z</dcterms:modified>
</cp:coreProperties>
</file>