
<file path=[Content_Types].xml><?xml version="1.0" encoding="utf-8"?>
<Types xmlns="http://schemas.openxmlformats.org/package/2006/content-types">
  <Default Extension="gif" ContentType="image/gif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56" r:id="rId2"/>
    <p:sldId id="338" r:id="rId3"/>
    <p:sldId id="339" r:id="rId4"/>
    <p:sldId id="361" r:id="rId5"/>
    <p:sldId id="366" r:id="rId6"/>
    <p:sldId id="348" r:id="rId7"/>
    <p:sldId id="358" r:id="rId8"/>
    <p:sldId id="362" r:id="rId9"/>
    <p:sldId id="341" r:id="rId10"/>
    <p:sldId id="363" r:id="rId11"/>
    <p:sldId id="359" r:id="rId12"/>
    <p:sldId id="352" r:id="rId13"/>
    <p:sldId id="354" r:id="rId14"/>
    <p:sldId id="367" r:id="rId15"/>
    <p:sldId id="364" r:id="rId1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4BA69B-62C0-4817-AFCB-EE9689379D83}" v="87" dt="2026-09-11T15:43:30.2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>
        <p:scale>
          <a:sx n="73" d="100"/>
          <a:sy n="73" d="100"/>
        </p:scale>
        <p:origin x="36" y="8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4CF1AF79-41B6-49ED-8387-A2EFD069B85B}"/>
    <pc:docChg chg="undo custSel addSld delSld modSld sldOrd modMainMaster">
      <pc:chgData name="Helen A Griffiths" userId="970ac652-efaf-451a-9e9c-3191bf6940a9" providerId="ADAL" clId="{4CF1AF79-41B6-49ED-8387-A2EFD069B85B}" dt="2026-09-11T15:55:28.285" v="5189" actId="5793"/>
      <pc:docMkLst>
        <pc:docMk/>
      </pc:docMkLst>
      <pc:sldChg chg="modSp mod setBg">
        <pc:chgData name="Helen A Griffiths" userId="970ac652-efaf-451a-9e9c-3191bf6940a9" providerId="ADAL" clId="{4CF1AF79-41B6-49ED-8387-A2EFD069B85B}" dt="2026-09-11T14:37:38.977" v="1603"/>
        <pc:sldMkLst>
          <pc:docMk/>
          <pc:sldMk cId="109857222" sldId="256"/>
        </pc:sldMkLst>
        <pc:spChg chg="mod">
          <ac:chgData name="Helen A Griffiths" userId="970ac652-efaf-451a-9e9c-3191bf6940a9" providerId="ADAL" clId="{4CF1AF79-41B6-49ED-8387-A2EFD069B85B}" dt="2026-09-11T14:37:10.793" v="1555" actId="2763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elen A Griffiths" userId="970ac652-efaf-451a-9e9c-3191bf6940a9" providerId="ADAL" clId="{4CF1AF79-41B6-49ED-8387-A2EFD069B85B}" dt="2026-09-11T14:37:10.700" v="1554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delDesignElem">
        <pc:chgData name="Helen A Griffiths" userId="970ac652-efaf-451a-9e9c-3191bf6940a9" providerId="ADAL" clId="{4CF1AF79-41B6-49ED-8387-A2EFD069B85B}" dt="2026-09-11T14:42:44.854" v="1682" actId="20577"/>
        <pc:sldMkLst>
          <pc:docMk/>
          <pc:sldMk cId="2039148963" sldId="338"/>
        </pc:sldMkLst>
        <pc:spChg chg="mod">
          <ac:chgData name="Helen A Griffiths" userId="970ac652-efaf-451a-9e9c-3191bf6940a9" providerId="ADAL" clId="{4CF1AF79-41B6-49ED-8387-A2EFD069B85B}" dt="2026-09-11T14:42:44.854" v="1682" actId="20577"/>
          <ac:spMkLst>
            <pc:docMk/>
            <pc:sldMk cId="2039148963" sldId="338"/>
            <ac:spMk id="2" creationId="{F1636006-A065-4D88-B422-E4F246374598}"/>
          </ac:spMkLst>
        </pc:spChg>
        <pc:spChg chg="add mod">
          <ac:chgData name="Helen A Griffiths" userId="970ac652-efaf-451a-9e9c-3191bf6940a9" providerId="ADAL" clId="{4CF1AF79-41B6-49ED-8387-A2EFD069B85B}" dt="2026-09-11T14:40:46.946" v="1665" actId="1076"/>
          <ac:spMkLst>
            <pc:docMk/>
            <pc:sldMk cId="2039148963" sldId="338"/>
            <ac:spMk id="5" creationId="{27CC79D8-E0B9-42C5-2C53-3D5704BA9229}"/>
          </ac:spMkLst>
        </pc:spChg>
        <pc:spChg chg="add mod">
          <ac:chgData name="Helen A Griffiths" userId="970ac652-efaf-451a-9e9c-3191bf6940a9" providerId="ADAL" clId="{4CF1AF79-41B6-49ED-8387-A2EFD069B85B}" dt="2026-09-11T14:41:41.805" v="1669" actId="20577"/>
          <ac:spMkLst>
            <pc:docMk/>
            <pc:sldMk cId="2039148963" sldId="338"/>
            <ac:spMk id="7" creationId="{341928E4-38BE-1296-0E81-36AB3425D966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2039148963" sldId="338"/>
            <ac:spMk id="13" creationId="{AEACA4B7-F5B3-4297-99A3-781E84B5720C}"/>
          </ac:spMkLst>
        </pc:spChg>
        <pc:graphicFrameChg chg="mod">
          <ac:chgData name="Helen A Griffiths" userId="970ac652-efaf-451a-9e9c-3191bf6940a9" providerId="ADAL" clId="{4CF1AF79-41B6-49ED-8387-A2EFD069B85B}" dt="2026-09-11T14:39:28.638" v="1612" actId="478"/>
          <ac:graphicFrameMkLst>
            <pc:docMk/>
            <pc:sldMk cId="2039148963" sldId="338"/>
            <ac:graphicFrameMk id="15" creationId="{03226BAF-46E1-443F-5016-F5A0EE68E58B}"/>
          </ac:graphicFrameMkLst>
        </pc:graphicFrameChg>
        <pc:picChg chg="del">
          <ac:chgData name="Helen A Griffiths" userId="970ac652-efaf-451a-9e9c-3191bf6940a9" providerId="ADAL" clId="{4CF1AF79-41B6-49ED-8387-A2EFD069B85B}" dt="2026-09-11T14:39:33.151" v="1613" actId="478"/>
          <ac:picMkLst>
            <pc:docMk/>
            <pc:sldMk cId="2039148963" sldId="338"/>
            <ac:picMk id="4" creationId="{B3FE3471-7A14-C330-64D2-205877B2BA23}"/>
          </ac:picMkLst>
        </pc:picChg>
        <pc:picChg chg="del">
          <ac:chgData name="Helen A Griffiths" userId="970ac652-efaf-451a-9e9c-3191bf6940a9" providerId="ADAL" clId="{4CF1AF79-41B6-49ED-8387-A2EFD069B85B}" dt="2026-09-11T14:37:10.700" v="1554"/>
          <ac:picMkLst>
            <pc:docMk/>
            <pc:sldMk cId="2039148963" sldId="338"/>
            <ac:picMk id="14" creationId="{34C880DD-7329-423E-A31B-F770EF69D1BD}"/>
          </ac:picMkLst>
        </pc:picChg>
      </pc:sldChg>
      <pc:sldChg chg="addSp modSp mod">
        <pc:chgData name="Helen A Griffiths" userId="970ac652-efaf-451a-9e9c-3191bf6940a9" providerId="ADAL" clId="{4CF1AF79-41B6-49ED-8387-A2EFD069B85B}" dt="2026-09-11T14:43:46.165" v="1710" actId="27636"/>
        <pc:sldMkLst>
          <pc:docMk/>
          <pc:sldMk cId="1062646476" sldId="339"/>
        </pc:sldMkLst>
        <pc:spChg chg="mod">
          <ac:chgData name="Helen A Griffiths" userId="970ac652-efaf-451a-9e9c-3191bf6940a9" providerId="ADAL" clId="{4CF1AF79-41B6-49ED-8387-A2EFD069B85B}" dt="2026-09-11T14:42:58.762" v="1700" actId="20577"/>
          <ac:spMkLst>
            <pc:docMk/>
            <pc:sldMk cId="1062646476" sldId="339"/>
            <ac:spMk id="2" creationId="{649BF37C-5DBA-4950-A9A5-BCEBB04FAAA4}"/>
          </ac:spMkLst>
        </pc:spChg>
        <pc:spChg chg="mod">
          <ac:chgData name="Helen A Griffiths" userId="970ac652-efaf-451a-9e9c-3191bf6940a9" providerId="ADAL" clId="{4CF1AF79-41B6-49ED-8387-A2EFD069B85B}" dt="2026-09-11T14:43:20.784" v="1707" actId="27636"/>
          <ac:spMkLst>
            <pc:docMk/>
            <pc:sldMk cId="1062646476" sldId="339"/>
            <ac:spMk id="3" creationId="{DFFBB94C-DE3C-4E58-A1C4-2C6D6B53398E}"/>
          </ac:spMkLst>
        </pc:spChg>
        <pc:spChg chg="add mod">
          <ac:chgData name="Helen A Griffiths" userId="970ac652-efaf-451a-9e9c-3191bf6940a9" providerId="ADAL" clId="{4CF1AF79-41B6-49ED-8387-A2EFD069B85B}" dt="2026-09-11T14:43:46.165" v="1710" actId="27636"/>
          <ac:spMkLst>
            <pc:docMk/>
            <pc:sldMk cId="1062646476" sldId="339"/>
            <ac:spMk id="4" creationId="{4E45A389-4348-F4DA-DAC2-56860ECE4640}"/>
          </ac:spMkLst>
        </pc:spChg>
      </pc:sldChg>
      <pc:sldChg chg="addSp delSp modSp mod setBg delDesignElem">
        <pc:chgData name="Helen A Griffiths" userId="970ac652-efaf-451a-9e9c-3191bf6940a9" providerId="ADAL" clId="{4CF1AF79-41B6-49ED-8387-A2EFD069B85B}" dt="2026-09-11T15:07:31.590" v="3212" actId="27636"/>
        <pc:sldMkLst>
          <pc:docMk/>
          <pc:sldMk cId="973382603" sldId="341"/>
        </pc:sldMkLst>
        <pc:spChg chg="mod">
          <ac:chgData name="Helen A Griffiths" userId="970ac652-efaf-451a-9e9c-3191bf6940a9" providerId="ADAL" clId="{4CF1AF79-41B6-49ED-8387-A2EFD069B85B}" dt="2026-09-11T14:59:58.004" v="2444" actId="1076"/>
          <ac:spMkLst>
            <pc:docMk/>
            <pc:sldMk cId="973382603" sldId="341"/>
            <ac:spMk id="2" creationId="{E5FB9C16-CA19-4A76-B1DB-21FABEAE7FA5}"/>
          </ac:spMkLst>
        </pc:spChg>
        <pc:spChg chg="mod">
          <ac:chgData name="Helen A Griffiths" userId="970ac652-efaf-451a-9e9c-3191bf6940a9" providerId="ADAL" clId="{4CF1AF79-41B6-49ED-8387-A2EFD069B85B}" dt="2026-09-11T15:07:31.590" v="3212" actId="27636"/>
          <ac:spMkLst>
            <pc:docMk/>
            <pc:sldMk cId="973382603" sldId="341"/>
            <ac:spMk id="3" creationId="{94618762-761A-46DF-B521-48FA4AA4210C}"/>
          </ac:spMkLst>
        </pc:spChg>
        <pc:spChg chg="add mod">
          <ac:chgData name="Helen A Griffiths" userId="970ac652-efaf-451a-9e9c-3191bf6940a9" providerId="ADAL" clId="{4CF1AF79-41B6-49ED-8387-A2EFD069B85B}" dt="2026-08-12T15:39:55.375" v="401" actId="6549"/>
          <ac:spMkLst>
            <pc:docMk/>
            <pc:sldMk cId="973382603" sldId="341"/>
            <ac:spMk id="4" creationId="{55DEF938-7963-F65C-A4CD-F339D072165E}"/>
          </ac:spMkLst>
        </pc:spChg>
        <pc:spChg chg="add mod">
          <ac:chgData name="Helen A Griffiths" userId="970ac652-efaf-451a-9e9c-3191bf6940a9" providerId="ADAL" clId="{4CF1AF79-41B6-49ED-8387-A2EFD069B85B}" dt="2026-09-11T15:07:27.403" v="3210" actId="27636"/>
          <ac:spMkLst>
            <pc:docMk/>
            <pc:sldMk cId="973382603" sldId="341"/>
            <ac:spMk id="5" creationId="{E0867B3C-44F5-951E-08D7-AB61D7E0365F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973382603" sldId="341"/>
            <ac:spMk id="16" creationId="{C507429E-866E-4EA2-96D0-1A47D83FC8C9}"/>
          </ac:spMkLst>
        </pc:spChg>
        <pc:picChg chg="mod">
          <ac:chgData name="Helen A Griffiths" userId="970ac652-efaf-451a-9e9c-3191bf6940a9" providerId="ADAL" clId="{4CF1AF79-41B6-49ED-8387-A2EFD069B85B}" dt="2026-09-11T15:00:40.299" v="2456" actId="1076"/>
          <ac:picMkLst>
            <pc:docMk/>
            <pc:sldMk cId="973382603" sldId="341"/>
            <ac:picMk id="7" creationId="{5A512A4B-76BE-0939-A50B-56F486CB3C8A}"/>
          </ac:picMkLst>
        </pc:picChg>
        <pc:picChg chg="del">
          <ac:chgData name="Helen A Griffiths" userId="970ac652-efaf-451a-9e9c-3191bf6940a9" providerId="ADAL" clId="{4CF1AF79-41B6-49ED-8387-A2EFD069B85B}" dt="2026-09-11T14:37:10.700" v="1554"/>
          <ac:picMkLst>
            <pc:docMk/>
            <pc:sldMk cId="973382603" sldId="341"/>
            <ac:picMk id="10" creationId="{612E5215-2D30-4674-B035-42B84CF4E782}"/>
          </ac:picMkLst>
        </pc:picChg>
        <pc:picChg chg="del">
          <ac:chgData name="Helen A Griffiths" userId="970ac652-efaf-451a-9e9c-3191bf6940a9" providerId="ADAL" clId="{4CF1AF79-41B6-49ED-8387-A2EFD069B85B}" dt="2026-09-11T14:37:10.700" v="1554"/>
          <ac:picMkLst>
            <pc:docMk/>
            <pc:sldMk cId="973382603" sldId="341"/>
            <ac:picMk id="14" creationId="{C12F9D32-251F-4D78-B1BA-DCCE50D3D2CC}"/>
          </ac:picMkLst>
        </pc:picChg>
        <pc:cxnChg chg="del">
          <ac:chgData name="Helen A Griffiths" userId="970ac652-efaf-451a-9e9c-3191bf6940a9" providerId="ADAL" clId="{4CF1AF79-41B6-49ED-8387-A2EFD069B85B}" dt="2026-09-11T14:37:10.700" v="1554"/>
          <ac:cxnSpMkLst>
            <pc:docMk/>
            <pc:sldMk cId="973382603" sldId="341"/>
            <ac:cxnSpMk id="12" creationId="{B38567EC-BA84-4C6C-AC2C-E07382B106FC}"/>
          </ac:cxnSpMkLst>
        </pc:cxnChg>
        <pc:cxnChg chg="del">
          <ac:chgData name="Helen A Griffiths" userId="970ac652-efaf-451a-9e9c-3191bf6940a9" providerId="ADAL" clId="{4CF1AF79-41B6-49ED-8387-A2EFD069B85B}" dt="2026-09-11T14:37:10.700" v="1554"/>
          <ac:cxnSpMkLst>
            <pc:docMk/>
            <pc:sldMk cId="973382603" sldId="341"/>
            <ac:cxnSpMk id="18" creationId="{3DD931CC-F9EA-4AA5-B787-BBC988B2E264}"/>
          </ac:cxnSpMkLst>
        </pc:cxnChg>
      </pc:sldChg>
      <pc:sldChg chg="delSp modSp del mod setBg delDesignElem">
        <pc:chgData name="Helen A Griffiths" userId="970ac652-efaf-451a-9e9c-3191bf6940a9" providerId="ADAL" clId="{4CF1AF79-41B6-49ED-8387-A2EFD069B85B}" dt="2026-09-11T14:38:40.895" v="1605" actId="47"/>
        <pc:sldMkLst>
          <pc:docMk/>
          <pc:sldMk cId="609269263" sldId="343"/>
        </pc:sldMkLst>
        <pc:spChg chg="mod">
          <ac:chgData name="Helen A Griffiths" userId="970ac652-efaf-451a-9e9c-3191bf6940a9" providerId="ADAL" clId="{4CF1AF79-41B6-49ED-8387-A2EFD069B85B}" dt="2026-09-11T14:38:20.127" v="1604" actId="207"/>
          <ac:spMkLst>
            <pc:docMk/>
            <pc:sldMk cId="609269263" sldId="343"/>
            <ac:spMk id="2" creationId="{F8056025-F632-48C4-BC56-3454E21734CD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609269263" sldId="343"/>
            <ac:spMk id="8" creationId="{C44B17FE-2E14-47B6-B5A8-4363DE76952D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609269263" sldId="343"/>
            <ac:spMk id="10" creationId="{14E53280-E6EB-47D2-B0BB-78B772DC4B90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609269263" sldId="343"/>
            <ac:spMk id="12" creationId="{E44C4738-31FA-4AA4-9D3A-9B0F0B1F5FBC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609269263" sldId="343"/>
            <ac:spMk id="14" creationId="{809F3F69-CB9E-4C14-8F9B-7565980C8770}"/>
          </ac:spMkLst>
        </pc:spChg>
      </pc:sldChg>
      <pc:sldChg chg="delSp modSp del mod ord setBg delDesignElem">
        <pc:chgData name="Helen A Griffiths" userId="970ac652-efaf-451a-9e9c-3191bf6940a9" providerId="ADAL" clId="{4CF1AF79-41B6-49ED-8387-A2EFD069B85B}" dt="2026-09-11T15:07:36.212" v="3213" actId="47"/>
        <pc:sldMkLst>
          <pc:docMk/>
          <pc:sldMk cId="2293172820" sldId="344"/>
        </pc:sldMkLst>
        <pc:spChg chg="mod">
          <ac:chgData name="Helen A Griffiths" userId="970ac652-efaf-451a-9e9c-3191bf6940a9" providerId="ADAL" clId="{4CF1AF79-41B6-49ED-8387-A2EFD069B85B}" dt="2026-09-11T15:01:11.799" v="2468" actId="1076"/>
          <ac:spMkLst>
            <pc:docMk/>
            <pc:sldMk cId="2293172820" sldId="344"/>
            <ac:spMk id="2" creationId="{8B629628-61A7-4F23-B536-C92612C67EC7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2293172820" sldId="344"/>
            <ac:spMk id="9" creationId="{44707075-25D1-495F-9D67-1D706D7A7698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2293172820" sldId="344"/>
            <ac:spMk id="11" creationId="{17540CD5-A20B-4B7C-822A-C9C9A7245F4D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2293172820" sldId="344"/>
            <ac:spMk id="13" creationId="{65A3E01E-7BC8-4D86-8005-AB7C3F9607EA}"/>
          </ac:spMkLst>
        </pc:spChg>
      </pc:sldChg>
      <pc:sldChg chg="addSp delSp modSp mod">
        <pc:chgData name="Helen A Griffiths" userId="970ac652-efaf-451a-9e9c-3191bf6940a9" providerId="ADAL" clId="{4CF1AF79-41B6-49ED-8387-A2EFD069B85B}" dt="2026-09-11T14:53:23.669" v="2099" actId="20577"/>
        <pc:sldMkLst>
          <pc:docMk/>
          <pc:sldMk cId="2499935419" sldId="348"/>
        </pc:sldMkLst>
        <pc:spChg chg="mod">
          <ac:chgData name="Helen A Griffiths" userId="970ac652-efaf-451a-9e9c-3191bf6940a9" providerId="ADAL" clId="{4CF1AF79-41B6-49ED-8387-A2EFD069B85B}" dt="2026-09-11T14:53:23.669" v="2099" actId="20577"/>
          <ac:spMkLst>
            <pc:docMk/>
            <pc:sldMk cId="2499935419" sldId="348"/>
            <ac:spMk id="2" creationId="{CD602AD9-4800-4DF1-8192-A3BDB49808CB}"/>
          </ac:spMkLst>
        </pc:spChg>
        <pc:spChg chg="del mod">
          <ac:chgData name="Helen A Griffiths" userId="970ac652-efaf-451a-9e9c-3191bf6940a9" providerId="ADAL" clId="{4CF1AF79-41B6-49ED-8387-A2EFD069B85B}" dt="2026-09-11T14:51:00.273" v="2049" actId="478"/>
          <ac:spMkLst>
            <pc:docMk/>
            <pc:sldMk cId="2499935419" sldId="348"/>
            <ac:spMk id="3" creationId="{017A9887-A80F-404B-9DDD-7462F9548CD8}"/>
          </ac:spMkLst>
        </pc:spChg>
        <pc:spChg chg="add mod">
          <ac:chgData name="Helen A Griffiths" userId="970ac652-efaf-451a-9e9c-3191bf6940a9" providerId="ADAL" clId="{4CF1AF79-41B6-49ED-8387-A2EFD069B85B}" dt="2026-09-11T14:50:52.611" v="2047" actId="1076"/>
          <ac:spMkLst>
            <pc:docMk/>
            <pc:sldMk cId="2499935419" sldId="348"/>
            <ac:spMk id="4" creationId="{6DC6821E-964D-E4D4-BCAF-B80C50B58FC9}"/>
          </ac:spMkLst>
        </pc:spChg>
        <pc:spChg chg="add mod">
          <ac:chgData name="Helen A Griffiths" userId="970ac652-efaf-451a-9e9c-3191bf6940a9" providerId="ADAL" clId="{4CF1AF79-41B6-49ED-8387-A2EFD069B85B}" dt="2026-09-11T14:52:12.324" v="2075" actId="6549"/>
          <ac:spMkLst>
            <pc:docMk/>
            <pc:sldMk cId="2499935419" sldId="348"/>
            <ac:spMk id="5" creationId="{08CA21DD-7FF3-0ADE-1E42-0EEF32FE056D}"/>
          </ac:spMkLst>
        </pc:spChg>
        <pc:spChg chg="add del mod">
          <ac:chgData name="Helen A Griffiths" userId="970ac652-efaf-451a-9e9c-3191bf6940a9" providerId="ADAL" clId="{4CF1AF79-41B6-49ED-8387-A2EFD069B85B}" dt="2026-09-11T14:46:59.108" v="1846"/>
          <ac:spMkLst>
            <pc:docMk/>
            <pc:sldMk cId="2499935419" sldId="348"/>
            <ac:spMk id="7" creationId="{A5561242-3529-4F58-801D-7488C33D45FB}"/>
          </ac:spMkLst>
        </pc:spChg>
        <pc:spChg chg="add mod">
          <ac:chgData name="Helen A Griffiths" userId="970ac652-efaf-451a-9e9c-3191bf6940a9" providerId="ADAL" clId="{4CF1AF79-41B6-49ED-8387-A2EFD069B85B}" dt="2026-09-11T14:52:46.846" v="2090"/>
          <ac:spMkLst>
            <pc:docMk/>
            <pc:sldMk cId="2499935419" sldId="348"/>
            <ac:spMk id="8" creationId="{07CE7B5C-E4CE-9044-5F38-F2264A678965}"/>
          </ac:spMkLst>
        </pc:spChg>
        <pc:picChg chg="add del mod">
          <ac:chgData name="Helen A Griffiths" userId="970ac652-efaf-451a-9e9c-3191bf6940a9" providerId="ADAL" clId="{4CF1AF79-41B6-49ED-8387-A2EFD069B85B}" dt="2026-09-11T14:50:16.587" v="2000" actId="478"/>
          <ac:picMkLst>
            <pc:docMk/>
            <pc:sldMk cId="2499935419" sldId="348"/>
            <ac:picMk id="6" creationId="{04ACE4DB-0BC1-00A3-5DF7-6ACCC5182B55}"/>
          </ac:picMkLst>
        </pc:picChg>
      </pc:sldChg>
      <pc:sldChg chg="delSp del setBg delDesignElem">
        <pc:chgData name="Helen A Griffiths" userId="970ac652-efaf-451a-9e9c-3191bf6940a9" providerId="ADAL" clId="{4CF1AF79-41B6-49ED-8387-A2EFD069B85B}" dt="2026-09-11T15:25:45.305" v="4284" actId="47"/>
        <pc:sldMkLst>
          <pc:docMk/>
          <pc:sldMk cId="3424806414" sldId="351"/>
        </pc:sldMkLst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3424806414" sldId="351"/>
            <ac:spMk id="16" creationId="{89ED9B58-85C3-470F-B856-89F94D5BF312}"/>
          </ac:spMkLst>
        </pc:spChg>
        <pc:picChg chg="del">
          <ac:chgData name="Helen A Griffiths" userId="970ac652-efaf-451a-9e9c-3191bf6940a9" providerId="ADAL" clId="{4CF1AF79-41B6-49ED-8387-A2EFD069B85B}" dt="2026-09-11T14:37:10.700" v="1554"/>
          <ac:picMkLst>
            <pc:docMk/>
            <pc:sldMk cId="3424806414" sldId="351"/>
            <ac:picMk id="10" creationId="{612E5215-2D30-4674-B035-42B84CF4E782}"/>
          </ac:picMkLst>
        </pc:picChg>
        <pc:picChg chg="del">
          <ac:chgData name="Helen A Griffiths" userId="970ac652-efaf-451a-9e9c-3191bf6940a9" providerId="ADAL" clId="{4CF1AF79-41B6-49ED-8387-A2EFD069B85B}" dt="2026-09-11T14:37:10.700" v="1554"/>
          <ac:picMkLst>
            <pc:docMk/>
            <pc:sldMk cId="3424806414" sldId="351"/>
            <ac:picMk id="14" creationId="{E8BC76F0-0E80-4443-B35E-DF38023975E9}"/>
          </ac:picMkLst>
        </pc:picChg>
        <pc:cxnChg chg="del">
          <ac:chgData name="Helen A Griffiths" userId="970ac652-efaf-451a-9e9c-3191bf6940a9" providerId="ADAL" clId="{4CF1AF79-41B6-49ED-8387-A2EFD069B85B}" dt="2026-09-11T14:37:10.700" v="1554"/>
          <ac:cxnSpMkLst>
            <pc:docMk/>
            <pc:sldMk cId="3424806414" sldId="351"/>
            <ac:cxnSpMk id="12" creationId="{B38567EC-BA84-4C6C-AC2C-E07382B106FC}"/>
          </ac:cxnSpMkLst>
        </pc:cxnChg>
        <pc:cxnChg chg="del">
          <ac:chgData name="Helen A Griffiths" userId="970ac652-efaf-451a-9e9c-3191bf6940a9" providerId="ADAL" clId="{4CF1AF79-41B6-49ED-8387-A2EFD069B85B}" dt="2026-09-11T14:37:10.700" v="1554"/>
          <ac:cxnSpMkLst>
            <pc:docMk/>
            <pc:sldMk cId="3424806414" sldId="351"/>
            <ac:cxnSpMk id="18" creationId="{906654BF-00E5-4DD8-9543-3C20C7810521}"/>
          </ac:cxnSpMkLst>
        </pc:cxnChg>
      </pc:sldChg>
      <pc:sldChg chg="delSp modSp mod setBg delDesignElem">
        <pc:chgData name="Helen A Griffiths" userId="970ac652-efaf-451a-9e9c-3191bf6940a9" providerId="ADAL" clId="{4CF1AF79-41B6-49ED-8387-A2EFD069B85B}" dt="2026-09-11T15:25:59.803" v="4299" actId="478"/>
        <pc:sldMkLst>
          <pc:docMk/>
          <pc:sldMk cId="1804026415" sldId="352"/>
        </pc:sldMkLst>
        <pc:spChg chg="mod">
          <ac:chgData name="Helen A Griffiths" userId="970ac652-efaf-451a-9e9c-3191bf6940a9" providerId="ADAL" clId="{4CF1AF79-41B6-49ED-8387-A2EFD069B85B}" dt="2026-09-11T15:25:52.643" v="4297" actId="20577"/>
          <ac:spMkLst>
            <pc:docMk/>
            <pc:sldMk cId="1804026415" sldId="352"/>
            <ac:spMk id="2" creationId="{B42B17DB-6947-E99B-55A7-707040260AA2}"/>
          </ac:spMkLst>
        </pc:spChg>
        <pc:spChg chg="del">
          <ac:chgData name="Helen A Griffiths" userId="970ac652-efaf-451a-9e9c-3191bf6940a9" providerId="ADAL" clId="{4CF1AF79-41B6-49ED-8387-A2EFD069B85B}" dt="2026-09-11T15:25:59.803" v="4299" actId="478"/>
          <ac:spMkLst>
            <pc:docMk/>
            <pc:sldMk cId="1804026415" sldId="352"/>
            <ac:spMk id="3" creationId="{A7C7DE04-D05D-E229-06D0-F489E6551157}"/>
          </ac:spMkLst>
        </pc:spChg>
        <pc:spChg chg="del">
          <ac:chgData name="Helen A Griffiths" userId="970ac652-efaf-451a-9e9c-3191bf6940a9" providerId="ADAL" clId="{4CF1AF79-41B6-49ED-8387-A2EFD069B85B}" dt="2026-09-11T14:37:10.700" v="1554"/>
          <ac:spMkLst>
            <pc:docMk/>
            <pc:sldMk cId="1804026415" sldId="352"/>
            <ac:spMk id="16" creationId="{89ED9B58-85C3-470F-B856-89F94D5BF312}"/>
          </ac:spMkLst>
        </pc:spChg>
        <pc:picChg chg="mod">
          <ac:chgData name="Helen A Griffiths" userId="970ac652-efaf-451a-9e9c-3191bf6940a9" providerId="ADAL" clId="{4CF1AF79-41B6-49ED-8387-A2EFD069B85B}" dt="2026-09-11T15:25:57.450" v="4298" actId="688"/>
          <ac:picMkLst>
            <pc:docMk/>
            <pc:sldMk cId="1804026415" sldId="352"/>
            <ac:picMk id="7" creationId="{305A4AF5-690B-6551-94DA-3AC0873F8155}"/>
          </ac:picMkLst>
        </pc:picChg>
        <pc:picChg chg="del">
          <ac:chgData name="Helen A Griffiths" userId="970ac652-efaf-451a-9e9c-3191bf6940a9" providerId="ADAL" clId="{4CF1AF79-41B6-49ED-8387-A2EFD069B85B}" dt="2026-09-11T14:37:10.700" v="1554"/>
          <ac:picMkLst>
            <pc:docMk/>
            <pc:sldMk cId="1804026415" sldId="352"/>
            <ac:picMk id="10" creationId="{612E5215-2D30-4674-B035-42B84CF4E782}"/>
          </ac:picMkLst>
        </pc:picChg>
        <pc:picChg chg="del">
          <ac:chgData name="Helen A Griffiths" userId="970ac652-efaf-451a-9e9c-3191bf6940a9" providerId="ADAL" clId="{4CF1AF79-41B6-49ED-8387-A2EFD069B85B}" dt="2026-09-11T14:37:10.700" v="1554"/>
          <ac:picMkLst>
            <pc:docMk/>
            <pc:sldMk cId="1804026415" sldId="352"/>
            <ac:picMk id="14" creationId="{E8BC76F0-0E80-4443-B35E-DF38023975E9}"/>
          </ac:picMkLst>
        </pc:picChg>
        <pc:cxnChg chg="del">
          <ac:chgData name="Helen A Griffiths" userId="970ac652-efaf-451a-9e9c-3191bf6940a9" providerId="ADAL" clId="{4CF1AF79-41B6-49ED-8387-A2EFD069B85B}" dt="2026-09-11T14:37:10.700" v="1554"/>
          <ac:cxnSpMkLst>
            <pc:docMk/>
            <pc:sldMk cId="1804026415" sldId="352"/>
            <ac:cxnSpMk id="12" creationId="{B38567EC-BA84-4C6C-AC2C-E07382B106FC}"/>
          </ac:cxnSpMkLst>
        </pc:cxnChg>
        <pc:cxnChg chg="del">
          <ac:chgData name="Helen A Griffiths" userId="970ac652-efaf-451a-9e9c-3191bf6940a9" providerId="ADAL" clId="{4CF1AF79-41B6-49ED-8387-A2EFD069B85B}" dt="2026-09-11T14:37:10.700" v="1554"/>
          <ac:cxnSpMkLst>
            <pc:docMk/>
            <pc:sldMk cId="1804026415" sldId="352"/>
            <ac:cxnSpMk id="18" creationId="{906654BF-00E5-4DD8-9543-3C20C7810521}"/>
          </ac:cxnSpMkLst>
        </pc:cxnChg>
      </pc:sldChg>
      <pc:sldChg chg="addSp delSp modSp mod setBg">
        <pc:chgData name="Helen A Griffiths" userId="970ac652-efaf-451a-9e9c-3191bf6940a9" providerId="ADAL" clId="{4CF1AF79-41B6-49ED-8387-A2EFD069B85B}" dt="2026-09-11T15:45:09.142" v="5131" actId="20577"/>
        <pc:sldMkLst>
          <pc:docMk/>
          <pc:sldMk cId="1214193575" sldId="354"/>
        </pc:sldMkLst>
        <pc:spChg chg="mod">
          <ac:chgData name="Helen A Griffiths" userId="970ac652-efaf-451a-9e9c-3191bf6940a9" providerId="ADAL" clId="{4CF1AF79-41B6-49ED-8387-A2EFD069B85B}" dt="2026-09-11T15:38:46.955" v="4616" actId="20577"/>
          <ac:spMkLst>
            <pc:docMk/>
            <pc:sldMk cId="1214193575" sldId="354"/>
            <ac:spMk id="2" creationId="{5F3043B1-3941-49EF-B0E0-B7EEBE1D97E7}"/>
          </ac:spMkLst>
        </pc:spChg>
        <pc:spChg chg="add del mod">
          <ac:chgData name="Helen A Griffiths" userId="970ac652-efaf-451a-9e9c-3191bf6940a9" providerId="ADAL" clId="{4CF1AF79-41B6-49ED-8387-A2EFD069B85B}" dt="2026-09-11T15:44:19.496" v="5096" actId="20577"/>
          <ac:spMkLst>
            <pc:docMk/>
            <pc:sldMk cId="1214193575" sldId="354"/>
            <ac:spMk id="3" creationId="{619B87BB-3C25-08F5-3537-09453E581F1A}"/>
          </ac:spMkLst>
        </pc:spChg>
        <pc:spChg chg="add mod">
          <ac:chgData name="Helen A Griffiths" userId="970ac652-efaf-451a-9e9c-3191bf6940a9" providerId="ADAL" clId="{4CF1AF79-41B6-49ED-8387-A2EFD069B85B}" dt="2026-09-11T15:45:09.142" v="5131" actId="20577"/>
          <ac:spMkLst>
            <pc:docMk/>
            <pc:sldMk cId="1214193575" sldId="354"/>
            <ac:spMk id="5" creationId="{3C12FAE9-F67F-D071-0F3A-E2EDAC381416}"/>
          </ac:spMkLst>
        </pc:spChg>
        <pc:graphicFrameChg chg="add mod">
          <ac:chgData name="Helen A Griffiths" userId="970ac652-efaf-451a-9e9c-3191bf6940a9" providerId="ADAL" clId="{4CF1AF79-41B6-49ED-8387-A2EFD069B85B}" dt="2026-09-11T15:39:13.029" v="4619"/>
          <ac:graphicFrameMkLst>
            <pc:docMk/>
            <pc:sldMk cId="1214193575" sldId="354"/>
            <ac:graphicFrameMk id="4" creationId="{AA56DC04-6562-A504-5E48-2CED5B3BEEAF}"/>
          </ac:graphicFrameMkLst>
        </pc:graphicFrameChg>
        <pc:picChg chg="del">
          <ac:chgData name="Helen A Griffiths" userId="970ac652-efaf-451a-9e9c-3191bf6940a9" providerId="ADAL" clId="{4CF1AF79-41B6-49ED-8387-A2EFD069B85B}" dt="2026-09-11T15:38:49.310" v="4617" actId="478"/>
          <ac:picMkLst>
            <pc:docMk/>
            <pc:sldMk cId="1214193575" sldId="354"/>
            <ac:picMk id="6" creationId="{59519E83-415F-455E-5406-EE5F97F80999}"/>
          </ac:picMkLst>
        </pc:picChg>
      </pc:sldChg>
      <pc:sldChg chg="addSp modSp new mod ord">
        <pc:chgData name="Helen A Griffiths" userId="970ac652-efaf-451a-9e9c-3191bf6940a9" providerId="ADAL" clId="{4CF1AF79-41B6-49ED-8387-A2EFD069B85B}" dt="2026-09-11T14:55:51.341" v="2244" actId="20577"/>
        <pc:sldMkLst>
          <pc:docMk/>
          <pc:sldMk cId="1104321634" sldId="358"/>
        </pc:sldMkLst>
        <pc:spChg chg="mod">
          <ac:chgData name="Helen A Griffiths" userId="970ac652-efaf-451a-9e9c-3191bf6940a9" providerId="ADAL" clId="{4CF1AF79-41B6-49ED-8387-A2EFD069B85B}" dt="2026-09-11T14:53:56.905" v="2148" actId="1076"/>
          <ac:spMkLst>
            <pc:docMk/>
            <pc:sldMk cId="1104321634" sldId="358"/>
            <ac:spMk id="2" creationId="{C14885D3-5F56-CE37-20AB-D67D56B215AD}"/>
          </ac:spMkLst>
        </pc:spChg>
        <pc:spChg chg="mod">
          <ac:chgData name="Helen A Griffiths" userId="970ac652-efaf-451a-9e9c-3191bf6940a9" providerId="ADAL" clId="{4CF1AF79-41B6-49ED-8387-A2EFD069B85B}" dt="2026-09-11T14:55:51.341" v="2244" actId="20577"/>
          <ac:spMkLst>
            <pc:docMk/>
            <pc:sldMk cId="1104321634" sldId="358"/>
            <ac:spMk id="3" creationId="{247C6FA0-31EA-B5F1-69E7-D41182671E18}"/>
          </ac:spMkLst>
        </pc:spChg>
        <pc:spChg chg="add mod">
          <ac:chgData name="Helen A Griffiths" userId="970ac652-efaf-451a-9e9c-3191bf6940a9" providerId="ADAL" clId="{4CF1AF79-41B6-49ED-8387-A2EFD069B85B}" dt="2026-09-11T14:55:30.148" v="2218" actId="14100"/>
          <ac:spMkLst>
            <pc:docMk/>
            <pc:sldMk cId="1104321634" sldId="358"/>
            <ac:spMk id="4" creationId="{B8678F05-EA5A-288A-D996-AF9E56BD196B}"/>
          </ac:spMkLst>
        </pc:spChg>
      </pc:sldChg>
      <pc:sldChg chg="addSp delSp modSp new mod">
        <pc:chgData name="Helen A Griffiths" userId="970ac652-efaf-451a-9e9c-3191bf6940a9" providerId="ADAL" clId="{4CF1AF79-41B6-49ED-8387-A2EFD069B85B}" dt="2026-09-11T15:25:32.643" v="4283" actId="14100"/>
        <pc:sldMkLst>
          <pc:docMk/>
          <pc:sldMk cId="3195357995" sldId="359"/>
        </pc:sldMkLst>
        <pc:spChg chg="mod">
          <ac:chgData name="Helen A Griffiths" userId="970ac652-efaf-451a-9e9c-3191bf6940a9" providerId="ADAL" clId="{4CF1AF79-41B6-49ED-8387-A2EFD069B85B}" dt="2026-09-11T15:16:40.898" v="3858" actId="20577"/>
          <ac:spMkLst>
            <pc:docMk/>
            <pc:sldMk cId="3195357995" sldId="359"/>
            <ac:spMk id="2" creationId="{12A1677E-A3BF-976F-318C-9924FD52A6F2}"/>
          </ac:spMkLst>
        </pc:spChg>
        <pc:graphicFrameChg chg="add mod modGraphic">
          <ac:chgData name="Helen A Griffiths" userId="970ac652-efaf-451a-9e9c-3191bf6940a9" providerId="ADAL" clId="{4CF1AF79-41B6-49ED-8387-A2EFD069B85B}" dt="2026-09-11T15:25:26.294" v="4282" actId="14100"/>
          <ac:graphicFrameMkLst>
            <pc:docMk/>
            <pc:sldMk cId="3195357995" sldId="359"/>
            <ac:graphicFrameMk id="4" creationId="{EE28334A-6036-B035-E38D-1A41B17C1F42}"/>
          </ac:graphicFrameMkLst>
        </pc:graphicFrameChg>
        <pc:graphicFrameChg chg="add del mod modGraphic">
          <ac:chgData name="Helen A Griffiths" userId="970ac652-efaf-451a-9e9c-3191bf6940a9" providerId="ADAL" clId="{4CF1AF79-41B6-49ED-8387-A2EFD069B85B}" dt="2026-09-11T15:25:07.475" v="4279" actId="21"/>
          <ac:graphicFrameMkLst>
            <pc:docMk/>
            <pc:sldMk cId="3195357995" sldId="359"/>
            <ac:graphicFrameMk id="5" creationId="{4E2AE421-B714-C945-4B28-734DED9900F1}"/>
          </ac:graphicFrameMkLst>
        </pc:graphicFrameChg>
        <pc:graphicFrameChg chg="add mod modGraphic">
          <ac:chgData name="Helen A Griffiths" userId="970ac652-efaf-451a-9e9c-3191bf6940a9" providerId="ADAL" clId="{4CF1AF79-41B6-49ED-8387-A2EFD069B85B}" dt="2026-09-11T15:25:32.643" v="4283" actId="14100"/>
          <ac:graphicFrameMkLst>
            <pc:docMk/>
            <pc:sldMk cId="3195357995" sldId="359"/>
            <ac:graphicFrameMk id="6" creationId="{BB1FBC07-DE49-9A1D-A2EE-9FBEC1DCDCA3}"/>
          </ac:graphicFrameMkLst>
        </pc:graphicFrameChg>
      </pc:sldChg>
      <pc:sldChg chg="addSp delSp modSp new del mod">
        <pc:chgData name="Helen A Griffiths" userId="970ac652-efaf-451a-9e9c-3191bf6940a9" providerId="ADAL" clId="{4CF1AF79-41B6-49ED-8387-A2EFD069B85B}" dt="2026-09-11T15:45:21.402" v="5132" actId="47"/>
        <pc:sldMkLst>
          <pc:docMk/>
          <pc:sldMk cId="3567123508" sldId="360"/>
        </pc:sldMkLst>
      </pc:sldChg>
      <pc:sldChg chg="addSp modSp new mod">
        <pc:chgData name="Helen A Griffiths" userId="970ac652-efaf-451a-9e9c-3191bf6940a9" providerId="ADAL" clId="{4CF1AF79-41B6-49ED-8387-A2EFD069B85B}" dt="2026-09-11T14:44:47.757" v="1767" actId="1076"/>
        <pc:sldMkLst>
          <pc:docMk/>
          <pc:sldMk cId="3053709759" sldId="361"/>
        </pc:sldMkLst>
        <pc:spChg chg="mod">
          <ac:chgData name="Helen A Griffiths" userId="970ac652-efaf-451a-9e9c-3191bf6940a9" providerId="ADAL" clId="{4CF1AF79-41B6-49ED-8387-A2EFD069B85B}" dt="2026-09-11T14:44:13.414" v="1760" actId="20577"/>
          <ac:spMkLst>
            <pc:docMk/>
            <pc:sldMk cId="3053709759" sldId="361"/>
            <ac:spMk id="2" creationId="{65418909-783B-6A35-0491-87FB7F84B615}"/>
          </ac:spMkLst>
        </pc:spChg>
        <pc:spChg chg="mod">
          <ac:chgData name="Helen A Griffiths" userId="970ac652-efaf-451a-9e9c-3191bf6940a9" providerId="ADAL" clId="{4CF1AF79-41B6-49ED-8387-A2EFD069B85B}" dt="2026-09-11T14:44:31.048" v="1765" actId="27636"/>
          <ac:spMkLst>
            <pc:docMk/>
            <pc:sldMk cId="3053709759" sldId="361"/>
            <ac:spMk id="3" creationId="{33EF2CF2-ECA0-8981-F35C-F41B08E8BF2C}"/>
          </ac:spMkLst>
        </pc:spChg>
        <pc:spChg chg="add mod">
          <ac:chgData name="Helen A Griffiths" userId="970ac652-efaf-451a-9e9c-3191bf6940a9" providerId="ADAL" clId="{4CF1AF79-41B6-49ED-8387-A2EFD069B85B}" dt="2026-09-11T14:44:47.757" v="1767" actId="1076"/>
          <ac:spMkLst>
            <pc:docMk/>
            <pc:sldMk cId="3053709759" sldId="361"/>
            <ac:spMk id="4" creationId="{9B5C4A13-1D95-DCAC-256B-581DE8FB2005}"/>
          </ac:spMkLst>
        </pc:spChg>
      </pc:sldChg>
      <pc:sldChg chg="addSp modSp new mod">
        <pc:chgData name="Helen A Griffiths" userId="970ac652-efaf-451a-9e9c-3191bf6940a9" providerId="ADAL" clId="{4CF1AF79-41B6-49ED-8387-A2EFD069B85B}" dt="2026-09-11T14:58:44.476" v="2352" actId="1076"/>
        <pc:sldMkLst>
          <pc:docMk/>
          <pc:sldMk cId="3427186459" sldId="362"/>
        </pc:sldMkLst>
        <pc:spChg chg="mod">
          <ac:chgData name="Helen A Griffiths" userId="970ac652-efaf-451a-9e9c-3191bf6940a9" providerId="ADAL" clId="{4CF1AF79-41B6-49ED-8387-A2EFD069B85B}" dt="2026-09-11T14:57:06.275" v="2328" actId="20577"/>
          <ac:spMkLst>
            <pc:docMk/>
            <pc:sldMk cId="3427186459" sldId="362"/>
            <ac:spMk id="2" creationId="{6E3BA3B2-0B55-ADAB-D65D-CEFFA19C1B0D}"/>
          </ac:spMkLst>
        </pc:spChg>
        <pc:spChg chg="mod">
          <ac:chgData name="Helen A Griffiths" userId="970ac652-efaf-451a-9e9c-3191bf6940a9" providerId="ADAL" clId="{4CF1AF79-41B6-49ED-8387-A2EFD069B85B}" dt="2026-09-11T14:58:44.476" v="2352" actId="1076"/>
          <ac:spMkLst>
            <pc:docMk/>
            <pc:sldMk cId="3427186459" sldId="362"/>
            <ac:spMk id="3" creationId="{712CD943-C3F7-A979-7DF6-121C82D82765}"/>
          </ac:spMkLst>
        </pc:spChg>
        <pc:spChg chg="add mod">
          <ac:chgData name="Helen A Griffiths" userId="970ac652-efaf-451a-9e9c-3191bf6940a9" providerId="ADAL" clId="{4CF1AF79-41B6-49ED-8387-A2EFD069B85B}" dt="2026-09-11T14:58:39.530" v="2351" actId="403"/>
          <ac:spMkLst>
            <pc:docMk/>
            <pc:sldMk cId="3427186459" sldId="362"/>
            <ac:spMk id="4" creationId="{BCFA9500-9FD1-45CF-28AA-1153E93AF727}"/>
          </ac:spMkLst>
        </pc:spChg>
      </pc:sldChg>
      <pc:sldChg chg="addSp modSp new mod">
        <pc:chgData name="Helen A Griffiths" userId="970ac652-efaf-451a-9e9c-3191bf6940a9" providerId="ADAL" clId="{4CF1AF79-41B6-49ED-8387-A2EFD069B85B}" dt="2026-09-11T15:12:52.776" v="3725" actId="27636"/>
        <pc:sldMkLst>
          <pc:docMk/>
          <pc:sldMk cId="3171393547" sldId="363"/>
        </pc:sldMkLst>
        <pc:spChg chg="mod">
          <ac:chgData name="Helen A Griffiths" userId="970ac652-efaf-451a-9e9c-3191bf6940a9" providerId="ADAL" clId="{4CF1AF79-41B6-49ED-8387-A2EFD069B85B}" dt="2026-09-11T15:08:20.725" v="3292" actId="20577"/>
          <ac:spMkLst>
            <pc:docMk/>
            <pc:sldMk cId="3171393547" sldId="363"/>
            <ac:spMk id="2" creationId="{5B4F0C16-98C1-9C05-F9F8-9B3DD4C9E697}"/>
          </ac:spMkLst>
        </pc:spChg>
        <pc:spChg chg="mod">
          <ac:chgData name="Helen A Griffiths" userId="970ac652-efaf-451a-9e9c-3191bf6940a9" providerId="ADAL" clId="{4CF1AF79-41B6-49ED-8387-A2EFD069B85B}" dt="2026-09-11T15:12:33.402" v="3722" actId="20577"/>
          <ac:spMkLst>
            <pc:docMk/>
            <pc:sldMk cId="3171393547" sldId="363"/>
            <ac:spMk id="3" creationId="{54775D58-59CC-6EDF-DFF9-8E423D104D84}"/>
          </ac:spMkLst>
        </pc:spChg>
        <pc:spChg chg="add mod">
          <ac:chgData name="Helen A Griffiths" userId="970ac652-efaf-451a-9e9c-3191bf6940a9" providerId="ADAL" clId="{4CF1AF79-41B6-49ED-8387-A2EFD069B85B}" dt="2026-09-11T15:12:52.776" v="3725" actId="27636"/>
          <ac:spMkLst>
            <pc:docMk/>
            <pc:sldMk cId="3171393547" sldId="363"/>
            <ac:spMk id="4" creationId="{9C3989FD-609E-A8F9-736D-18B5E6B0757A}"/>
          </ac:spMkLst>
        </pc:spChg>
      </pc:sldChg>
      <pc:sldChg chg="addSp modSp new mod">
        <pc:chgData name="Helen A Griffiths" userId="970ac652-efaf-451a-9e9c-3191bf6940a9" providerId="ADAL" clId="{4CF1AF79-41B6-49ED-8387-A2EFD069B85B}" dt="2026-09-11T15:55:28.285" v="5189" actId="5793"/>
        <pc:sldMkLst>
          <pc:docMk/>
          <pc:sldMk cId="2542803855" sldId="364"/>
        </pc:sldMkLst>
        <pc:spChg chg="mod">
          <ac:chgData name="Helen A Griffiths" userId="970ac652-efaf-451a-9e9c-3191bf6940a9" providerId="ADAL" clId="{4CF1AF79-41B6-49ED-8387-A2EFD069B85B}" dt="2026-09-11T15:30:58.651" v="4475" actId="20577"/>
          <ac:spMkLst>
            <pc:docMk/>
            <pc:sldMk cId="2542803855" sldId="364"/>
            <ac:spMk id="2" creationId="{5FBD78A5-3149-6B77-7E1C-7C438E4604F9}"/>
          </ac:spMkLst>
        </pc:spChg>
        <pc:spChg chg="mod">
          <ac:chgData name="Helen A Griffiths" userId="970ac652-efaf-451a-9e9c-3191bf6940a9" providerId="ADAL" clId="{4CF1AF79-41B6-49ED-8387-A2EFD069B85B}" dt="2026-09-11T15:31:44.740" v="4534" actId="114"/>
          <ac:spMkLst>
            <pc:docMk/>
            <pc:sldMk cId="2542803855" sldId="364"/>
            <ac:spMk id="3" creationId="{7BC149FD-21AB-8FDE-5C05-5BFC9B490C8C}"/>
          </ac:spMkLst>
        </pc:spChg>
        <pc:spChg chg="add mod">
          <ac:chgData name="Helen A Griffiths" userId="970ac652-efaf-451a-9e9c-3191bf6940a9" providerId="ADAL" clId="{4CF1AF79-41B6-49ED-8387-A2EFD069B85B}" dt="2026-09-11T15:55:28.285" v="5189" actId="5793"/>
          <ac:spMkLst>
            <pc:docMk/>
            <pc:sldMk cId="2542803855" sldId="364"/>
            <ac:spMk id="4" creationId="{1181570B-3867-EB5A-E932-287E7A563966}"/>
          </ac:spMkLst>
        </pc:spChg>
        <pc:picChg chg="add mod">
          <ac:chgData name="Helen A Griffiths" userId="970ac652-efaf-451a-9e9c-3191bf6940a9" providerId="ADAL" clId="{4CF1AF79-41B6-49ED-8387-A2EFD069B85B}" dt="2026-09-11T15:30:15.568" v="4440" actId="1076"/>
          <ac:picMkLst>
            <pc:docMk/>
            <pc:sldMk cId="2542803855" sldId="364"/>
            <ac:picMk id="6" creationId="{EC3B44F6-848B-D07D-997F-147AF5CCA852}"/>
          </ac:picMkLst>
        </pc:picChg>
      </pc:sldChg>
      <pc:sldChg chg="addSp delSp modSp new del mod">
        <pc:chgData name="Helen A Griffiths" userId="970ac652-efaf-451a-9e9c-3191bf6940a9" providerId="ADAL" clId="{4CF1AF79-41B6-49ED-8387-A2EFD069B85B}" dt="2026-09-11T15:30:28.897" v="4441" actId="47"/>
        <pc:sldMkLst>
          <pc:docMk/>
          <pc:sldMk cId="4072420698" sldId="365"/>
        </pc:sldMkLst>
        <pc:spChg chg="mod">
          <ac:chgData name="Helen A Griffiths" userId="970ac652-efaf-451a-9e9c-3191bf6940a9" providerId="ADAL" clId="{4CF1AF79-41B6-49ED-8387-A2EFD069B85B}" dt="2026-09-11T14:37:10.700" v="1554"/>
          <ac:spMkLst>
            <pc:docMk/>
            <pc:sldMk cId="4072420698" sldId="365"/>
            <ac:spMk id="2" creationId="{32F1C7F3-88A7-DA4C-D164-5BD4479B7163}"/>
          </ac:spMkLst>
        </pc:spChg>
      </pc:sldChg>
      <pc:sldChg chg="addSp delSp modSp add mod ord">
        <pc:chgData name="Helen A Griffiths" userId="970ac652-efaf-451a-9e9c-3191bf6940a9" providerId="ADAL" clId="{4CF1AF79-41B6-49ED-8387-A2EFD069B85B}" dt="2026-09-11T14:50:07.524" v="1998"/>
        <pc:sldMkLst>
          <pc:docMk/>
          <pc:sldMk cId="1556433061" sldId="366"/>
        </pc:sldMkLst>
        <pc:spChg chg="del mod">
          <ac:chgData name="Helen A Griffiths" userId="970ac652-efaf-451a-9e9c-3191bf6940a9" providerId="ADAL" clId="{4CF1AF79-41B6-49ED-8387-A2EFD069B85B}" dt="2026-09-11T14:47:29.503" v="1852" actId="478"/>
          <ac:spMkLst>
            <pc:docMk/>
            <pc:sldMk cId="1556433061" sldId="366"/>
            <ac:spMk id="2" creationId="{B3C26996-01D0-B4A1-A726-1C33AA79B52F}"/>
          </ac:spMkLst>
        </pc:spChg>
        <pc:spChg chg="mod">
          <ac:chgData name="Helen A Griffiths" userId="970ac652-efaf-451a-9e9c-3191bf6940a9" providerId="ADAL" clId="{4CF1AF79-41B6-49ED-8387-A2EFD069B85B}" dt="2026-09-11T14:49:50.859" v="1996" actId="403"/>
          <ac:spMkLst>
            <pc:docMk/>
            <pc:sldMk cId="1556433061" sldId="366"/>
            <ac:spMk id="3" creationId="{0964C4D3-EEC2-6801-F955-CA53C8BD6AB5}"/>
          </ac:spMkLst>
        </pc:spChg>
        <pc:spChg chg="add mod">
          <ac:chgData name="Helen A Griffiths" userId="970ac652-efaf-451a-9e9c-3191bf6940a9" providerId="ADAL" clId="{4CF1AF79-41B6-49ED-8387-A2EFD069B85B}" dt="2026-09-11T14:49:25.753" v="1960" actId="20577"/>
          <ac:spMkLst>
            <pc:docMk/>
            <pc:sldMk cId="1556433061" sldId="366"/>
            <ac:spMk id="5" creationId="{C6F3C9E0-372E-AA3D-116A-74D8832972F9}"/>
          </ac:spMkLst>
        </pc:spChg>
      </pc:sldChg>
      <pc:sldChg chg="modSp add mod">
        <pc:chgData name="Helen A Griffiths" userId="970ac652-efaf-451a-9e9c-3191bf6940a9" providerId="ADAL" clId="{4CF1AF79-41B6-49ED-8387-A2EFD069B85B}" dt="2026-09-11T15:55:02.857" v="5186" actId="20577"/>
        <pc:sldMkLst>
          <pc:docMk/>
          <pc:sldMk cId="1554300809" sldId="367"/>
        </pc:sldMkLst>
        <pc:spChg chg="mod">
          <ac:chgData name="Helen A Griffiths" userId="970ac652-efaf-451a-9e9c-3191bf6940a9" providerId="ADAL" clId="{4CF1AF79-41B6-49ED-8387-A2EFD069B85B}" dt="2026-09-11T15:55:02.857" v="5186" actId="20577"/>
          <ac:spMkLst>
            <pc:docMk/>
            <pc:sldMk cId="1554300809" sldId="367"/>
            <ac:spMk id="3" creationId="{47C5C3D5-A3F9-939D-F99A-F95A721897A1}"/>
          </ac:spMkLst>
        </pc:spChg>
        <pc:spChg chg="mod">
          <ac:chgData name="Helen A Griffiths" userId="970ac652-efaf-451a-9e9c-3191bf6940a9" providerId="ADAL" clId="{4CF1AF79-41B6-49ED-8387-A2EFD069B85B}" dt="2026-09-11T15:54:57.085" v="5164" actId="20577"/>
          <ac:spMkLst>
            <pc:docMk/>
            <pc:sldMk cId="1554300809" sldId="367"/>
            <ac:spMk id="5" creationId="{F21B4254-1F8B-C140-38E4-2574F4923DE4}"/>
          </ac:spMkLst>
        </pc:spChg>
      </pc:sldChg>
      <pc:sldMasterChg chg="setBg modSldLayout">
        <pc:chgData name="Helen A Griffiths" userId="970ac652-efaf-451a-9e9c-3191bf6940a9" providerId="ADAL" clId="{4CF1AF79-41B6-49ED-8387-A2EFD069B85B}" dt="2026-09-11T14:37:38.977" v="1603"/>
        <pc:sldMasterMkLst>
          <pc:docMk/>
          <pc:sldMasterMk cId="2087152896" sldId="2147483708"/>
        </pc:sldMasterMkLst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1863896613" sldId="2147483709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1425495673" sldId="2147483710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1606800313" sldId="2147483711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2832020102" sldId="2147483712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2266189260" sldId="2147483713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3641285557" sldId="2147483714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3057472623" sldId="2147483715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2064026554" sldId="2147483716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1404064546" sldId="2147483717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47818308" sldId="2147483718"/>
          </pc:sldLayoutMkLst>
        </pc:sldLayoutChg>
        <pc:sldLayoutChg chg="setBg">
          <pc:chgData name="Helen A Griffiths" userId="970ac652-efaf-451a-9e9c-3191bf6940a9" providerId="ADAL" clId="{4CF1AF79-41B6-49ED-8387-A2EFD069B85B}" dt="2026-09-11T14:37:38.977" v="1603"/>
          <pc:sldLayoutMkLst>
            <pc:docMk/>
            <pc:sldMasterMk cId="2087152896" sldId="2147483708"/>
            <pc:sldLayoutMk cId="3690964249" sldId="214748371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4880A4-46DE-48DC-A62E-5ADC2D6F0A08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421C869-AE97-4A05-992D-46A8CED394EB}" type="pres">
      <dgm:prSet presAssocID="{B84880A4-46DE-48DC-A62E-5ADC2D6F0A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2465D3A8-D53D-4DFD-8CC8-88D032398947}" type="presOf" srcId="{B84880A4-46DE-48DC-A62E-5ADC2D6F0A08}" destId="{E421C869-AE97-4A05-992D-46A8CED394EB}" srcOrd="0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91CD5A-D9E0-4A2B-954E-7894D41AF4DA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EFD3B-8B85-41A0-8FE3-FF57376F2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072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General</a:t>
            </a:r>
            <a:r>
              <a:rPr lang="en-GB" baseline="0"/>
              <a:t> format: Font/ text size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138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Whiteboard or Padlet?</a:t>
            </a:r>
          </a:p>
          <a:p>
            <a:endParaRPr lang="en-GB"/>
          </a:p>
          <a:p>
            <a:r>
              <a:rPr lang="en-GB"/>
              <a:t>What are the key words? </a:t>
            </a:r>
          </a:p>
          <a:p>
            <a:r>
              <a:rPr lang="en-GB"/>
              <a:t>What does this mean?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6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Menti</a:t>
            </a:r>
            <a:r>
              <a:rPr lang="en-GB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6959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F54FB-A647-8E82-B80F-615CB9B35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F0001E-EFF7-D3A3-BC76-4CC894450C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1179A9-C348-DE10-BB37-1237E3FCE5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Keep this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0956DA-E446-9E4A-D6B3-E00877139D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2209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Keep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124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6833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2624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Update Padlet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8851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82AC3-70E7-D4EE-A269-31AA479AD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55A87E-7B9C-13C6-584C-123022C71E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5472E4-6010-7F93-74EC-A404484796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Update Padlet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0FEA10-F13C-E671-73EB-945BFE0F69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106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5C6C4-E8E7-52A2-946C-9B17D51476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721AF7-7F8A-115E-5482-DB6EE98F5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F95473-341F-1D2E-616C-52774B9B5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AE3BB-C6BE-A828-025D-9261B42D7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6F7EA-8F81-86F6-79AF-C52028CC6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896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FEE08-4E5E-BF41-9B9F-40706D8C5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AF2BD-3926-88E3-D5AB-836B73E84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893698-CA74-D389-0EBF-6D4D73363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E155F-C8E7-1581-A23D-FFD80B6F8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D01ED-2E97-9C6E-07D4-F7DD3F812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95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62F3D-EA64-0A41-D0E9-BD7F1FBAB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2EC9E9-7014-7AFB-4DD6-CFFE8C8DDA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AD0A4-701F-39AC-2FF0-67AB35A43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27BE7-0E2A-D3F3-413B-5091A2C22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C4534-CA55-6A34-B6EA-F2848ADE1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800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5E65B-CF97-952F-A047-72174E2C3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9003-3680-2B74-3778-1D9F735286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6A54AB-FEA9-80DF-BBCF-176FDA2D7B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AE75D9-81DB-657B-7AC7-997A7B858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2C5BA9-89B5-397C-753E-2E0947AE7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F3298A-9187-9B71-E3E9-74260AE89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020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80F37-A07E-59D1-BE0B-67F10BF1B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83AB9F-F9F4-803E-9E1E-66CAF4ED64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FB2FCE-6FDF-6C2C-99C4-945D88D65F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A72A42-6F58-7EDD-C2AE-2AC3600E8B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28E43F-89C7-C679-7145-F34F3D9F1E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02BC40-2DEE-8C9B-A45C-3F5859969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88A67-F6B7-AB6B-CF9F-78229F1C0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84914B-04E7-DC8D-9DCE-8DA80AE85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189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4F054-D435-450C-F0BB-BBD7CE997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B88809-4AAA-9B7A-8B82-58CC1C65A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E594D5-D32C-A19A-618B-77D1F9BFC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7E103A-D419-62BA-36FB-C96DF69D5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285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D8BDDF-705E-39FF-9953-7BA0BB402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5EB180-2ABA-0629-31AF-FC6E1F159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2A7153-E6E9-9EB0-8224-CA6174E6F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472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7315F-B287-40FF-FCB0-F34D69B9D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73270-FB52-8715-BA7C-CA4E72919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B6FE26-CD12-0E0D-FBFE-44478A592C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3CC650-D627-F478-6A5F-04D3F5D5F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503297-FC66-70F4-EA5F-2344749D4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29BFBD-9C92-3A2F-BFDB-D8ED7ACCC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026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8E47E-0855-F7B6-E42D-4ADB15EA4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E696DF-FBC0-68D4-0E25-C71BE0D42A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AC904A-6EB7-0F8F-6A91-411A2EEB4C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4E0315-A1AA-15FF-347F-BA99CB79A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275A41-C097-668D-2EA6-C431A161E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595B43-1010-2BD1-7CDD-B80BE9E73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064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688FE-EC6B-A15B-1F45-50A2CFD59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4BD178-D080-6275-51E9-B3EA2005C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63D40-A4F7-4499-F41C-4ECAF620E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0A4136-CB3E-5006-6B9E-861880183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2E41B0-56AF-EB03-5A74-6036D3101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18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589C42-3907-7351-EFE3-102E6C76EC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E7EB9-6B60-0021-C9A7-8CA94667E4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BD0C1-A15E-F980-6B9E-E24C0F3A7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9E934-A1CB-26DD-CFCE-7CA77F9E3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8625A-5E87-DF58-7AA7-F3A6DDC81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964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254DA0-B36A-65A3-E81B-052BC0B8F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178970-188A-510A-DED0-4E04964019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26834-E5AC-B816-7947-1618F11FA3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81A95-08E4-36EA-6F31-6EF152604A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7A2ED-BAA2-2756-A99A-AB4B2AA074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152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irtuallibrary.info/initiate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bulb-png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6122" y="1871131"/>
            <a:ext cx="7679635" cy="1515533"/>
          </a:xfrm>
        </p:spPr>
        <p:txBody>
          <a:bodyPr>
            <a:normAutofit fontScale="90000"/>
          </a:bodyPr>
          <a:lstStyle/>
          <a:p>
            <a:r>
              <a:rPr lang="en-GB" dirty="0"/>
              <a:t>Sesiwn 1: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modiwl </a:t>
            </a:r>
            <a:r>
              <a:rPr lang="en-GB" dirty="0" err="1"/>
              <a:t>a’r</a:t>
            </a:r>
            <a:r>
              <a:rPr lang="en-GB" dirty="0"/>
              <a:t> asesiad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200" dirty="0"/>
              <a:t>ECES5017C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36006-A065-4D88-B422-E4F246374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8730" y="365075"/>
            <a:ext cx="10515600" cy="1325563"/>
          </a:xfrm>
        </p:spPr>
        <p:txBody>
          <a:bodyPr>
            <a:noAutofit/>
          </a:bodyPr>
          <a:lstStyle/>
          <a:p>
            <a:r>
              <a:rPr lang="en-GB" sz="3200" dirty="0" err="1"/>
              <a:t>Nodau</a:t>
            </a:r>
            <a:r>
              <a:rPr lang="en-GB" sz="3200" dirty="0"/>
              <a:t> Modiwl / Module Aims</a:t>
            </a:r>
            <a:endParaRPr lang="en-GB" sz="3200" dirty="0">
              <a:solidFill>
                <a:srgbClr val="262626"/>
              </a:solidFill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3226BAF-46E1-443F-5016-F5A0EE68E5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5673554"/>
              </p:ext>
            </p:extLst>
          </p:nvPr>
        </p:nvGraphicFramePr>
        <p:xfrm>
          <a:off x="1659568" y="3000018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7CC79D8-E0B9-42C5-2C53-3D5704BA9229}"/>
              </a:ext>
            </a:extLst>
          </p:cNvPr>
          <p:cNvSpPr txBox="1"/>
          <p:nvPr/>
        </p:nvSpPr>
        <p:spPr>
          <a:xfrm>
            <a:off x="5958147" y="2505978"/>
            <a:ext cx="515596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To examine and evaluate relevant theoretical perspectives and practical considerations involved in working with and supporting community-based learning</a:t>
            </a:r>
          </a:p>
          <a:p>
            <a:endParaRPr lang="en-GB" sz="2000" dirty="0"/>
          </a:p>
          <a:p>
            <a:r>
              <a:rPr lang="en-GB" sz="2000" dirty="0"/>
              <a:t>To develop and enhance skills development in relation to practical tools and techniques of effective community engagement and consensus building.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928E4-38BE-1296-0E81-36AB3425D966}"/>
              </a:ext>
            </a:extLst>
          </p:cNvPr>
          <p:cNvSpPr txBox="1"/>
          <p:nvPr/>
        </p:nvSpPr>
        <p:spPr>
          <a:xfrm>
            <a:off x="655529" y="2505978"/>
            <a:ext cx="515596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/>
              <a:t>Archwilio</a:t>
            </a:r>
            <a:r>
              <a:rPr lang="en-GB" sz="2000" dirty="0"/>
              <a:t> a </a:t>
            </a:r>
            <a:r>
              <a:rPr lang="en-GB" sz="2000" dirty="0" err="1"/>
              <a:t>gwerthuso</a:t>
            </a:r>
            <a:r>
              <a:rPr lang="en-GB" sz="2000" dirty="0"/>
              <a:t> </a:t>
            </a:r>
            <a:r>
              <a:rPr lang="en-GB" sz="2000" dirty="0" err="1"/>
              <a:t>safbwyntiau</a:t>
            </a:r>
            <a:r>
              <a:rPr lang="en-GB" sz="2000" dirty="0"/>
              <a:t> </a:t>
            </a:r>
            <a:r>
              <a:rPr lang="en-GB" sz="2000" dirty="0" err="1"/>
              <a:t>damcaniaethol</a:t>
            </a:r>
            <a:r>
              <a:rPr lang="en-GB" sz="2000" dirty="0"/>
              <a:t> </a:t>
            </a:r>
            <a:r>
              <a:rPr lang="en-GB" sz="2000" dirty="0" err="1"/>
              <a:t>perthnasol</a:t>
            </a:r>
            <a:r>
              <a:rPr lang="en-GB" sz="2000" dirty="0"/>
              <a:t> ac </a:t>
            </a:r>
            <a:r>
              <a:rPr lang="en-GB" sz="2000" dirty="0" err="1"/>
              <a:t>ystyriaethau</a:t>
            </a:r>
            <a:r>
              <a:rPr lang="en-GB" sz="2000" dirty="0"/>
              <a:t> </a:t>
            </a:r>
            <a:r>
              <a:rPr lang="en-GB" sz="2000" dirty="0" err="1"/>
              <a:t>ymarferol</a:t>
            </a:r>
            <a:r>
              <a:rPr lang="en-GB" sz="2000" dirty="0"/>
              <a:t> sy'n </a:t>
            </a:r>
            <a:r>
              <a:rPr lang="en-GB" sz="2000" dirty="0" err="1"/>
              <a:t>gysylltiedig</a:t>
            </a:r>
            <a:r>
              <a:rPr lang="en-GB" sz="2000" dirty="0"/>
              <a:t> â gweithio gyda a </a:t>
            </a:r>
            <a:r>
              <a:rPr lang="en-GB" sz="2000" dirty="0" err="1"/>
              <a:t>chefnogi</a:t>
            </a:r>
            <a:r>
              <a:rPr lang="en-GB" sz="2000" dirty="0"/>
              <a:t> dysgu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gymuned</a:t>
            </a:r>
            <a:endParaRPr lang="en-GB" sz="2000" dirty="0"/>
          </a:p>
          <a:p>
            <a:r>
              <a:rPr lang="en-GB" sz="2000" dirty="0"/>
              <a:t>
Datblygu a </a:t>
            </a:r>
            <a:r>
              <a:rPr lang="en-GB" sz="2000" dirty="0" err="1"/>
              <a:t>gwella</a:t>
            </a:r>
            <a:r>
              <a:rPr lang="en-GB" sz="2000" dirty="0"/>
              <a:t> </a:t>
            </a:r>
            <a:r>
              <a:rPr lang="en-GB" sz="2000" dirty="0" err="1"/>
              <a:t>datblygiad</a:t>
            </a:r>
            <a:r>
              <a:rPr lang="en-GB" sz="2000" dirty="0"/>
              <a:t> sgiliau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perthynas</a:t>
            </a:r>
            <a:r>
              <a:rPr lang="en-GB" sz="2000" dirty="0"/>
              <a:t> ag offer a </a:t>
            </a:r>
            <a:r>
              <a:rPr lang="en-GB" sz="2000" dirty="0" err="1"/>
              <a:t>thechnegau</a:t>
            </a:r>
            <a:r>
              <a:rPr lang="en-GB" sz="2000" dirty="0"/>
              <a:t> </a:t>
            </a:r>
            <a:r>
              <a:rPr lang="en-GB" sz="2000" dirty="0" err="1"/>
              <a:t>ymarferol</a:t>
            </a:r>
            <a:r>
              <a:rPr lang="en-GB" sz="2000" dirty="0"/>
              <a:t> o </a:t>
            </a:r>
            <a:r>
              <a:rPr lang="en-GB" sz="2000" dirty="0" err="1"/>
              <a:t>ymgysylltu</a:t>
            </a:r>
            <a:r>
              <a:rPr lang="en-GB" sz="2000" dirty="0"/>
              <a:t> </a:t>
            </a:r>
            <a:r>
              <a:rPr lang="en-GB" sz="2000" dirty="0" err="1"/>
              <a:t>â'r</a:t>
            </a:r>
            <a:r>
              <a:rPr lang="en-GB" sz="2000" dirty="0"/>
              <a:t> </a:t>
            </a:r>
            <a:r>
              <a:rPr lang="en-GB" sz="2000" dirty="0" err="1"/>
              <a:t>gymuned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ac </a:t>
            </a:r>
            <a:r>
              <a:rPr lang="en-GB" sz="2000" dirty="0" err="1"/>
              <a:t>adeiladu</a:t>
            </a:r>
            <a:r>
              <a:rPr lang="en-GB" sz="2000" dirty="0"/>
              <a:t> </a:t>
            </a:r>
            <a:r>
              <a:rPr lang="en-GB" sz="2000" dirty="0" err="1"/>
              <a:t>consensws</a:t>
            </a:r>
            <a:r>
              <a:rPr lang="en-GB" sz="2000" dirty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39148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BF37C-5DBA-4950-A9A5-BCEBB04FA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r>
              <a:rPr lang="en-GB" dirty="0"/>
              <a:t> Modiwl / Module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BB94C-DE3C-4E58-A1C4-2C6D6B533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5896" y="1825625"/>
            <a:ext cx="5980176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Upon the successful completion of this module, the student should be able to:</a:t>
            </a:r>
          </a:p>
          <a:p>
            <a:pPr lvl="1"/>
            <a:r>
              <a:rPr lang="en-GB" sz="3100" dirty="0"/>
              <a:t>Explore and examine data in relation to supporting community based learning and engagement activities. </a:t>
            </a:r>
          </a:p>
          <a:p>
            <a:pPr lvl="1"/>
            <a:r>
              <a:rPr lang="en-GB" sz="3100" dirty="0"/>
              <a:t>Identify appropriate strategies for ensuring community participation, including motivation and effective facilitation.</a:t>
            </a:r>
          </a:p>
          <a:p>
            <a:pPr lvl="1"/>
            <a:r>
              <a:rPr lang="en-GB" sz="3100" dirty="0"/>
              <a:t>Evaluate barriers to participation for community groups.</a:t>
            </a:r>
          </a:p>
          <a:p>
            <a:r>
              <a:rPr lang="en-GB" dirty="0"/>
              <a:t>What are the key words here? What does this actually mean? How can you demonstrate it? What evidence would show  that you have achieved it?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45A389-4348-F4DA-DAC2-56860ECE4640}"/>
              </a:ext>
            </a:extLst>
          </p:cNvPr>
          <p:cNvSpPr txBox="1">
            <a:spLocks/>
          </p:cNvSpPr>
          <p:nvPr/>
        </p:nvSpPr>
        <p:spPr>
          <a:xfrm>
            <a:off x="67056" y="1825625"/>
            <a:ext cx="59801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cwblhau'r</a:t>
            </a:r>
            <a:r>
              <a:rPr lang="en-GB" dirty="0"/>
              <a:t> modiwl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, </a:t>
            </a:r>
            <a:r>
              <a:rPr lang="en-GB" dirty="0" err="1"/>
              <a:t>dylai'r</a:t>
            </a:r>
            <a:r>
              <a:rPr lang="en-GB" dirty="0"/>
              <a:t> myfyriwr </a:t>
            </a:r>
            <a:r>
              <a:rPr lang="en-GB" dirty="0" err="1"/>
              <a:t>allu</a:t>
            </a:r>
            <a:r>
              <a:rPr lang="en-GB" dirty="0"/>
              <a:t>: 
</a:t>
            </a:r>
            <a:r>
              <a:rPr lang="en-GB" dirty="0" err="1"/>
              <a:t>Archwilio</a:t>
            </a:r>
            <a:r>
              <a:rPr lang="en-GB" dirty="0"/>
              <a:t> ac </a:t>
            </a:r>
            <a:r>
              <a:rPr lang="en-GB" dirty="0" err="1"/>
              <a:t>archwilio</a:t>
            </a:r>
            <a:r>
              <a:rPr lang="en-GB" dirty="0"/>
              <a:t> data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â </a:t>
            </a:r>
            <a:r>
              <a:rPr lang="en-GB" dirty="0" err="1"/>
              <a:t>chefnogi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dysgu ac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.  
Nodi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priodol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cyfranogiad</a:t>
            </a:r>
            <a:r>
              <a:rPr lang="en-GB" dirty="0"/>
              <a:t> </a:t>
            </a:r>
            <a:r>
              <a:rPr lang="en-GB" dirty="0" err="1"/>
              <a:t>cymunedol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cymhelliant</a:t>
            </a:r>
            <a:r>
              <a:rPr lang="en-GB" dirty="0"/>
              <a:t> a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 
</a:t>
            </a: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rhwystrau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gyfranogiad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cymunedol</a:t>
            </a:r>
            <a:r>
              <a:rPr lang="en-GB" dirty="0"/>
              <a:t>. 
Beth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 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ei </a:t>
            </a:r>
            <a:r>
              <a:rPr lang="en-GB" dirty="0" err="1"/>
              <a:t>olygu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gwirionedd</a:t>
            </a:r>
            <a:r>
              <a:rPr lang="en-GB" dirty="0"/>
              <a:t>? Sut </a:t>
            </a:r>
            <a:r>
              <a:rPr lang="en-GB" dirty="0" err="1"/>
              <a:t>allwch</a:t>
            </a:r>
            <a:r>
              <a:rPr lang="en-GB" dirty="0"/>
              <a:t> chi ei </a:t>
            </a:r>
            <a:r>
              <a:rPr lang="en-GB" dirty="0" err="1"/>
              <a:t>ddangos</a:t>
            </a:r>
            <a:r>
              <a:rPr lang="en-GB" dirty="0"/>
              <a:t>? Pa </a:t>
            </a:r>
            <a:r>
              <a:rPr lang="en-GB" dirty="0" err="1"/>
              <a:t>dystiolaeth</a:t>
            </a:r>
            <a:r>
              <a:rPr lang="en-GB" dirty="0"/>
              <a:t> </a:t>
            </a:r>
            <a:r>
              <a:rPr lang="en-GB" dirty="0" err="1"/>
              <a:t>fyddai'n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eich bod </a:t>
            </a:r>
            <a:r>
              <a:rPr lang="en-GB" dirty="0" err="1"/>
              <a:t>wedi</a:t>
            </a:r>
            <a:r>
              <a:rPr lang="en-GB" dirty="0"/>
              <a:t> ei </a:t>
            </a:r>
            <a:r>
              <a:rPr lang="en-GB" dirty="0" err="1"/>
              <a:t>gyflawni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062646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18909-783B-6A35-0491-87FB7F84B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ymgysylltiad</a:t>
            </a:r>
            <a:r>
              <a:rPr lang="en-GB" dirty="0"/>
              <a:t> </a:t>
            </a:r>
            <a:r>
              <a:rPr lang="en-GB" dirty="0" err="1"/>
              <a:t>cymunedol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			What is community engagement?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F2CF2-ECA0-8981-F35C-F41B08E8B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0336" y="1825625"/>
            <a:ext cx="4672584" cy="4351338"/>
          </a:xfrm>
        </p:spPr>
        <p:txBody>
          <a:bodyPr>
            <a:normAutofit/>
          </a:bodyPr>
          <a:lstStyle/>
          <a:p>
            <a:r>
              <a:rPr lang="en-GB" dirty="0"/>
              <a:t>Volunteering</a:t>
            </a:r>
          </a:p>
          <a:p>
            <a:r>
              <a:rPr lang="en-GB" dirty="0"/>
              <a:t>Consultation</a:t>
            </a:r>
          </a:p>
          <a:p>
            <a:r>
              <a:rPr lang="en-GB" dirty="0"/>
              <a:t>Co-production</a:t>
            </a:r>
          </a:p>
          <a:p>
            <a:r>
              <a:rPr lang="en-GB" dirty="0"/>
              <a:t>Activism</a:t>
            </a:r>
          </a:p>
          <a:p>
            <a:r>
              <a:rPr lang="en-GB" dirty="0"/>
              <a:t>Community Learning</a:t>
            </a:r>
          </a:p>
          <a:p>
            <a:r>
              <a:rPr lang="en-GB" dirty="0"/>
              <a:t>Service Delivery</a:t>
            </a:r>
          </a:p>
          <a:p>
            <a:r>
              <a:rPr lang="en-GB" dirty="0"/>
              <a:t>Which of these count as community engagement?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B5C4A13-1D95-DCAC-256B-581DE8FB2005}"/>
              </a:ext>
            </a:extLst>
          </p:cNvPr>
          <p:cNvSpPr txBox="1">
            <a:spLocks/>
          </p:cNvSpPr>
          <p:nvPr/>
        </p:nvSpPr>
        <p:spPr>
          <a:xfrm>
            <a:off x="911352" y="1914017"/>
            <a:ext cx="467258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Gwirfoddoli
Ymgynghoriad
Cyd-gynhyrchu
Actifiaeth
Dysgu Cymunedol
Darparu Gwasanaeth
Pa un o'r rhain sy'n cyfrif fel ymgysylltu â'r gymuned?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709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456F5-A9FC-48C5-020A-BF750BE3C1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4C4D3-EEC2-6801-F955-CA53C8BD6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7520" y="3246119"/>
            <a:ext cx="4977384" cy="4351338"/>
          </a:xfrm>
        </p:spPr>
        <p:txBody>
          <a:bodyPr>
            <a:normAutofit/>
          </a:bodyPr>
          <a:lstStyle/>
          <a:p>
            <a:r>
              <a:rPr lang="en-GB" sz="2400" dirty="0"/>
              <a:t>Use a KWL grid and note</a:t>
            </a:r>
          </a:p>
          <a:p>
            <a:pPr lvl="1"/>
            <a:r>
              <a:rPr lang="en-GB" dirty="0"/>
              <a:t>What do you KNOW</a:t>
            </a:r>
          </a:p>
          <a:p>
            <a:pPr lvl="1"/>
            <a:r>
              <a:rPr lang="en-GB" dirty="0"/>
              <a:t>What do you WANT to know</a:t>
            </a:r>
          </a:p>
          <a:p>
            <a:pPr lvl="1"/>
            <a:endParaRPr lang="en-GB" sz="2800" dirty="0"/>
          </a:p>
          <a:p>
            <a:r>
              <a:rPr lang="en-GB" sz="2400" dirty="0"/>
              <a:t>We will return to consider what you have LEARNT later in the module.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31F4266-9316-50BC-0224-2D3EA0A28714}"/>
              </a:ext>
            </a:extLst>
          </p:cNvPr>
          <p:cNvSpPr txBox="1">
            <a:spLocks/>
          </p:cNvSpPr>
          <p:nvPr/>
        </p:nvSpPr>
        <p:spPr>
          <a:xfrm>
            <a:off x="-2014727" y="29103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Grid GED/KWL grid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8E0D2F-D9B8-F2F4-E1FF-A79E0842AC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88073" y="306154"/>
            <a:ext cx="3365727" cy="167209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F3C9E0-372E-AA3D-116A-74D8832972F9}"/>
              </a:ext>
            </a:extLst>
          </p:cNvPr>
          <p:cNvSpPr txBox="1">
            <a:spLocks/>
          </p:cNvSpPr>
          <p:nvPr/>
        </p:nvSpPr>
        <p:spPr>
          <a:xfrm>
            <a:off x="1027176" y="2977895"/>
            <a:ext cx="497738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Defnyddiwch</a:t>
            </a:r>
            <a:r>
              <a:rPr lang="en-GB" sz="2400" dirty="0"/>
              <a:t> grid GED a </a:t>
            </a:r>
            <a:r>
              <a:rPr lang="en-GB" sz="2400" dirty="0" err="1"/>
              <a:t>nodwch</a:t>
            </a:r>
            <a:r>
              <a:rPr lang="en-GB" sz="2400" dirty="0"/>
              <a:t>
Beth </a:t>
            </a:r>
            <a:r>
              <a:rPr lang="en-GB" sz="2400" dirty="0" err="1"/>
              <a:t>ydych</a:t>
            </a:r>
            <a:r>
              <a:rPr lang="en-GB" sz="2400" dirty="0"/>
              <a:t> </a:t>
            </a:r>
            <a:r>
              <a:rPr lang="en-GB" sz="2400" dirty="0" err="1"/>
              <a:t>chi’n</a:t>
            </a:r>
            <a:r>
              <a:rPr lang="en-GB" sz="2400" dirty="0"/>
              <a:t> GWYBOD
Beth </a:t>
            </a:r>
            <a:r>
              <a:rPr lang="en-GB" sz="2400" dirty="0" err="1"/>
              <a:t>ydych</a:t>
            </a:r>
            <a:r>
              <a:rPr lang="en-GB" sz="2400" dirty="0"/>
              <a:t> chi EISIAU ei </a:t>
            </a:r>
            <a:r>
              <a:rPr lang="en-GB" sz="2400" dirty="0" err="1"/>
              <a:t>wybod</a:t>
            </a:r>
            <a:r>
              <a:rPr lang="en-GB" sz="2400" dirty="0"/>
              <a:t>
</a:t>
            </a:r>
            <a:r>
              <a:rPr lang="en-GB" sz="2400" dirty="0" err="1"/>
              <a:t>Byddwn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dychwelyd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ystyried</a:t>
            </a:r>
            <a:r>
              <a:rPr lang="en-GB" sz="2400" dirty="0"/>
              <a:t> yr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rydych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DYSGU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ddiweddarach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modiwl.</a:t>
            </a:r>
          </a:p>
        </p:txBody>
      </p:sp>
    </p:spTree>
    <p:extLst>
      <p:ext uri="{BB962C8B-B14F-4D97-AF65-F5344CB8AC3E}">
        <p14:creationId xmlns:p14="http://schemas.microsoft.com/office/powerpoint/2010/main" val="1556433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02AD9-4800-4DF1-8192-A3BDB4980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4922" y="2164081"/>
            <a:ext cx="4800599" cy="4041648"/>
          </a:xfrm>
        </p:spPr>
        <p:txBody>
          <a:bodyPr>
            <a:noAutofit/>
          </a:bodyPr>
          <a:lstStyle/>
          <a:p>
            <a:r>
              <a:rPr lang="en-GB" sz="2400" dirty="0"/>
              <a:t>Pa </a:t>
            </a:r>
            <a:r>
              <a:rPr lang="en-GB" sz="2400" dirty="0" err="1"/>
              <a:t>gymunedau</a:t>
            </a:r>
            <a:r>
              <a:rPr lang="en-GB" sz="2400" dirty="0"/>
              <a:t> </a:t>
            </a:r>
            <a:r>
              <a:rPr lang="en-GB" sz="2400" dirty="0" err="1"/>
              <a:t>ydych</a:t>
            </a:r>
            <a:r>
              <a:rPr lang="en-GB" sz="2400" dirty="0"/>
              <a:t> </a:t>
            </a:r>
            <a:r>
              <a:rPr lang="en-GB" sz="2400" dirty="0" err="1"/>
              <a:t>chi'n</a:t>
            </a:r>
            <a:r>
              <a:rPr lang="en-GB" sz="2400" dirty="0"/>
              <a:t> </a:t>
            </a:r>
            <a:r>
              <a:rPr lang="en-GB" sz="2400" dirty="0" err="1"/>
              <a:t>perthyn</a:t>
            </a:r>
            <a:r>
              <a:rPr lang="en-GB" sz="2400" dirty="0"/>
              <a:t> </a:t>
            </a:r>
            <a:r>
              <a:rPr lang="en-GB" sz="2400" dirty="0" err="1"/>
              <a:t>iddynt</a:t>
            </a:r>
            <a:r>
              <a:rPr lang="en-GB" sz="2400" dirty="0"/>
              <a:t>? 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 err="1"/>
              <a:t>Daearyddol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Ieithyddol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Diwylliannol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Ar-lein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Addysgol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 err="1"/>
              <a:t>Arall</a:t>
            </a:r>
            <a:r>
              <a:rPr lang="en-GB" sz="2400" dirty="0"/>
              <a:t>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DC6821E-964D-E4D4-BCAF-B80C50B58FC9}"/>
              </a:ext>
            </a:extLst>
          </p:cNvPr>
          <p:cNvSpPr txBox="1">
            <a:spLocks/>
          </p:cNvSpPr>
          <p:nvPr/>
        </p:nvSpPr>
        <p:spPr>
          <a:xfrm>
            <a:off x="-917447" y="220663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/>
              <a:t>Adfyfyriad</a:t>
            </a:r>
            <a:r>
              <a:rPr lang="en-GB" dirty="0"/>
              <a:t>/Reflection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CA21DD-7FF3-0ADE-1E42-0EEF32FE056D}"/>
              </a:ext>
            </a:extLst>
          </p:cNvPr>
          <p:cNvSpPr txBox="1">
            <a:spLocks/>
          </p:cNvSpPr>
          <p:nvPr/>
        </p:nvSpPr>
        <p:spPr>
          <a:xfrm>
            <a:off x="838202" y="1700784"/>
            <a:ext cx="4800599" cy="56235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4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7CE7B5C-E4CE-9044-5F38-F2264A678965}"/>
              </a:ext>
            </a:extLst>
          </p:cNvPr>
          <p:cNvSpPr txBox="1">
            <a:spLocks/>
          </p:cNvSpPr>
          <p:nvPr/>
        </p:nvSpPr>
        <p:spPr>
          <a:xfrm>
            <a:off x="7025641" y="2164081"/>
            <a:ext cx="4800599" cy="40416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/>
              <a:t>What communities do you belong to?</a:t>
            </a:r>
            <a:br>
              <a:rPr lang="en-GB" sz="2800"/>
            </a:br>
            <a:br>
              <a:rPr lang="en-GB" sz="2800"/>
            </a:br>
            <a:r>
              <a:rPr lang="en-GB" sz="2800"/>
              <a:t>Geographic </a:t>
            </a:r>
            <a:br>
              <a:rPr lang="en-GB" sz="2800"/>
            </a:br>
            <a:r>
              <a:rPr lang="en-GB" sz="2800"/>
              <a:t>Linguistic </a:t>
            </a:r>
            <a:br>
              <a:rPr lang="en-GB" sz="2800"/>
            </a:br>
            <a:r>
              <a:rPr lang="en-GB" sz="2800"/>
              <a:t>Cultural </a:t>
            </a:r>
            <a:br>
              <a:rPr lang="en-GB" sz="2800"/>
            </a:br>
            <a:r>
              <a:rPr lang="en-GB" sz="2800"/>
              <a:t>Online </a:t>
            </a:r>
            <a:br>
              <a:rPr lang="en-GB" sz="2800"/>
            </a:br>
            <a:r>
              <a:rPr lang="en-GB" sz="2800"/>
              <a:t>Educational</a:t>
            </a:r>
            <a:br>
              <a:rPr lang="en-GB" sz="2800"/>
            </a:br>
            <a:r>
              <a:rPr lang="en-GB" sz="2800"/>
              <a:t>Other?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99935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885D3-5F56-CE37-20AB-D67D56B21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285" y="16206"/>
            <a:ext cx="9359939" cy="1822514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Beth sy’n </a:t>
            </a:r>
            <a:r>
              <a:rPr lang="en-GB" sz="4400" dirty="0" err="1"/>
              <a:t>gwneud</a:t>
            </a:r>
            <a:r>
              <a:rPr lang="en-GB" sz="4400" dirty="0"/>
              <a:t> </a:t>
            </a:r>
            <a:r>
              <a:rPr lang="en-GB" sz="4400" dirty="0" err="1"/>
              <a:t>prosiect</a:t>
            </a:r>
            <a:r>
              <a:rPr lang="en-GB" sz="4400" dirty="0"/>
              <a:t> </a:t>
            </a:r>
            <a:r>
              <a:rPr lang="en-GB" sz="4400" dirty="0" err="1"/>
              <a:t>cymunedol</a:t>
            </a:r>
            <a:r>
              <a:rPr lang="en-GB" sz="4400" dirty="0"/>
              <a:t> da?</a:t>
            </a:r>
            <a:br>
              <a:rPr lang="en-GB" sz="4400" dirty="0"/>
            </a:br>
            <a:r>
              <a:rPr lang="en-GB" sz="4400" dirty="0"/>
              <a:t>What makes a good community project?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7C6FA0-31EA-B5F1-69E7-D41182671E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92825" y="2286000"/>
            <a:ext cx="5166360" cy="4096512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Rank the below in terms of importance: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Evidence based</a:t>
            </a:r>
          </a:p>
          <a:p>
            <a:r>
              <a:rPr lang="en-GB" dirty="0">
                <a:solidFill>
                  <a:schemeClr val="tx1"/>
                </a:solidFill>
              </a:rPr>
              <a:t>Innovative</a:t>
            </a:r>
          </a:p>
          <a:p>
            <a:r>
              <a:rPr lang="en-GB" dirty="0">
                <a:solidFill>
                  <a:schemeClr val="tx1"/>
                </a:solidFill>
              </a:rPr>
              <a:t>Sustainable</a:t>
            </a:r>
          </a:p>
          <a:p>
            <a:r>
              <a:rPr lang="en-GB" dirty="0">
                <a:solidFill>
                  <a:schemeClr val="tx1"/>
                </a:solidFill>
              </a:rPr>
              <a:t>Inclusive</a:t>
            </a:r>
          </a:p>
          <a:p>
            <a:r>
              <a:rPr lang="en-GB" dirty="0">
                <a:solidFill>
                  <a:schemeClr val="tx1"/>
                </a:solidFill>
              </a:rPr>
              <a:t>Affordable</a:t>
            </a:r>
          </a:p>
          <a:p>
            <a:r>
              <a:rPr lang="en-GB" dirty="0">
                <a:solidFill>
                  <a:schemeClr val="tx1"/>
                </a:solidFill>
              </a:rPr>
              <a:t>Community-led</a:t>
            </a:r>
          </a:p>
          <a:p>
            <a:r>
              <a:rPr lang="en-GB" dirty="0">
                <a:solidFill>
                  <a:schemeClr val="tx1"/>
                </a:solidFill>
              </a:rPr>
              <a:t>Other?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Discuss…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8678F05-EA5A-288A-D996-AF9E56BD196B}"/>
              </a:ext>
            </a:extLst>
          </p:cNvPr>
          <p:cNvSpPr txBox="1">
            <a:spLocks/>
          </p:cNvSpPr>
          <p:nvPr/>
        </p:nvSpPr>
        <p:spPr>
          <a:xfrm>
            <a:off x="923545" y="2285999"/>
            <a:ext cx="4523232" cy="390448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solidFill>
                  <a:schemeClr val="tx1"/>
                </a:solidFill>
              </a:rPr>
              <a:t>Rhestrwch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isod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trefn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pwysigrwydd</a:t>
            </a:r>
            <a:r>
              <a:rPr lang="en-GB" dirty="0">
                <a:solidFill>
                  <a:schemeClr val="tx1"/>
                </a:solidFill>
              </a:rPr>
              <a:t>: 
Yn </a:t>
            </a:r>
            <a:r>
              <a:rPr lang="en-GB" dirty="0" err="1">
                <a:solidFill>
                  <a:schemeClr val="tx1"/>
                </a:solidFill>
              </a:rPr>
              <a:t>seiliedig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dystiolaeth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Arloesol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Cynaliadwy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Cynhwysol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Fforddiadwy</a:t>
            </a:r>
            <a:r>
              <a:rPr lang="en-GB" dirty="0">
                <a:solidFill>
                  <a:schemeClr val="tx1"/>
                </a:solidFill>
              </a:rPr>
              <a:t>
Dan </a:t>
            </a:r>
            <a:r>
              <a:rPr lang="en-GB" dirty="0" err="1">
                <a:solidFill>
                  <a:schemeClr val="tx1"/>
                </a:solidFill>
              </a:rPr>
              <a:t>arweiniad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gymuned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Arall</a:t>
            </a:r>
            <a:r>
              <a:rPr lang="en-GB" dirty="0">
                <a:solidFill>
                  <a:schemeClr val="tx1"/>
                </a:solidFill>
              </a:rPr>
              <a:t>? </a:t>
            </a:r>
          </a:p>
          <a:p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Trafodwch</a:t>
            </a:r>
            <a:r>
              <a:rPr lang="en-GB" dirty="0">
                <a:solidFill>
                  <a:schemeClr val="tx1"/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1104321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BA3B2-0B55-ADAB-D65D-CEFFA19C1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7686" y="655326"/>
            <a:ext cx="9985778" cy="1822514"/>
          </a:xfrm>
        </p:spPr>
        <p:txBody>
          <a:bodyPr>
            <a:noAutofit/>
          </a:bodyPr>
          <a:lstStyle/>
          <a:p>
            <a:r>
              <a:rPr lang="en-GB" sz="3200" dirty="0"/>
              <a:t>Pam bod </a:t>
            </a:r>
            <a:r>
              <a:rPr lang="en-GB" sz="3200" dirty="0" err="1"/>
              <a:t>ymgysylltiad</a:t>
            </a:r>
            <a:r>
              <a:rPr lang="en-GB" sz="3200" dirty="0"/>
              <a:t> </a:t>
            </a:r>
            <a:r>
              <a:rPr lang="en-GB" sz="3200" dirty="0" err="1"/>
              <a:t>gyda’r</a:t>
            </a:r>
            <a:r>
              <a:rPr lang="en-GB" sz="3200" dirty="0"/>
              <a:t> </a:t>
            </a:r>
            <a:r>
              <a:rPr lang="en-GB" sz="3200" dirty="0" err="1"/>
              <a:t>gymuned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bwysig yng </a:t>
            </a:r>
            <a:r>
              <a:rPr lang="en-GB" sz="3200" dirty="0" err="1"/>
              <a:t>Nghymru</a:t>
            </a:r>
            <a:r>
              <a:rPr lang="en-GB" sz="3200" dirty="0"/>
              <a:t>?</a:t>
            </a:r>
            <a:br>
              <a:rPr lang="en-GB" sz="3200" dirty="0"/>
            </a:br>
            <a:r>
              <a:rPr lang="en-GB" sz="3200" dirty="0"/>
              <a:t> Why community engagement matters in Wales?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2CD943-C3F7-A979-7DF6-121C82D827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20575" y="3359458"/>
            <a:ext cx="6296829" cy="2639373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Well-being of Future Generations Act</a:t>
            </a:r>
          </a:p>
          <a:p>
            <a:r>
              <a:rPr lang="en-GB" dirty="0">
                <a:solidFill>
                  <a:schemeClr val="tx1"/>
                </a:solidFill>
              </a:rPr>
              <a:t>Community Focused Schools</a:t>
            </a:r>
          </a:p>
          <a:p>
            <a:r>
              <a:rPr lang="en-GB" dirty="0">
                <a:solidFill>
                  <a:schemeClr val="tx1"/>
                </a:solidFill>
              </a:rPr>
              <a:t>Cymraeg 2050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How might these policy areas influence </a:t>
            </a:r>
          </a:p>
          <a:p>
            <a:r>
              <a:rPr lang="en-GB" dirty="0">
                <a:solidFill>
                  <a:schemeClr val="tx1"/>
                </a:solidFill>
              </a:rPr>
              <a:t>projects?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CFA9500-9FD1-45CF-28AA-1153E93AF727}"/>
              </a:ext>
            </a:extLst>
          </p:cNvPr>
          <p:cNvSpPr txBox="1">
            <a:spLocks/>
          </p:cNvSpPr>
          <p:nvPr/>
        </p:nvSpPr>
        <p:spPr>
          <a:xfrm>
            <a:off x="612987" y="3359458"/>
            <a:ext cx="6296829" cy="26393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solidFill>
                  <a:schemeClr val="tx1"/>
                </a:solidFill>
              </a:rPr>
              <a:t>Deddf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Llesiant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Cenedlaethau'r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Dyfodol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Ysgolion</a:t>
            </a:r>
            <a:r>
              <a:rPr lang="en-GB" dirty="0">
                <a:solidFill>
                  <a:schemeClr val="tx1"/>
                </a:solidFill>
              </a:rPr>
              <a:t> sy'n </a:t>
            </a:r>
            <a:r>
              <a:rPr lang="en-GB" dirty="0" err="1">
                <a:solidFill>
                  <a:schemeClr val="tx1"/>
                </a:solidFill>
              </a:rPr>
              <a:t>Canolbwyntio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Gymuned</a:t>
            </a:r>
            <a:r>
              <a:rPr lang="en-GB" dirty="0">
                <a:solidFill>
                  <a:schemeClr val="tx1"/>
                </a:solidFill>
              </a:rPr>
              <a:t>
Cymraeg 2050</a:t>
            </a:r>
          </a:p>
          <a:p>
            <a:r>
              <a:rPr lang="en-GB" dirty="0">
                <a:solidFill>
                  <a:schemeClr val="tx1"/>
                </a:solidFill>
              </a:rPr>
              <a:t>
Sut </a:t>
            </a:r>
            <a:r>
              <a:rPr lang="en-GB" dirty="0" err="1">
                <a:solidFill>
                  <a:schemeClr val="tx1"/>
                </a:solidFill>
              </a:rPr>
              <a:t>allai'r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meysydd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polisi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ddylanwadu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brosiectau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27186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B9C16-CA19-4A76-B1DB-21FABEAE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3552" y="330198"/>
            <a:ext cx="8266176" cy="13038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 err="1"/>
              <a:t>Asesiad</a:t>
            </a:r>
            <a:r>
              <a:rPr lang="en-US" sz="4600" dirty="0"/>
              <a:t> /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18762-761A-46DF-B521-48FA4AA421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64533" y="2462267"/>
            <a:ext cx="3883458" cy="394124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Open and consider the assessment specification document in Moodle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>
                <a:solidFill>
                  <a:schemeClr val="tx1"/>
                </a:solidFill>
              </a:rPr>
              <a:t>What is the task?</a:t>
            </a:r>
          </a:p>
          <a:p>
            <a:r>
              <a:rPr lang="en-US" sz="2800" dirty="0">
                <a:solidFill>
                  <a:schemeClr val="tx1"/>
                </a:solidFill>
              </a:rPr>
              <a:t>What are the key words?</a:t>
            </a:r>
          </a:p>
          <a:p>
            <a:r>
              <a:rPr lang="en-US" sz="2800" dirty="0">
                <a:solidFill>
                  <a:schemeClr val="tx1"/>
                </a:solidFill>
              </a:rPr>
              <a:t>Do you understand what the key words mean?</a:t>
            </a:r>
          </a:p>
          <a:p>
            <a:r>
              <a:rPr lang="en-US" sz="2800" dirty="0">
                <a:solidFill>
                  <a:schemeClr val="tx1"/>
                </a:solidFill>
              </a:rPr>
              <a:t>What are the expectations?</a:t>
            </a:r>
          </a:p>
          <a:p>
            <a:r>
              <a:rPr lang="en-US" sz="2800" dirty="0">
                <a:solidFill>
                  <a:schemeClr val="tx1"/>
                </a:solidFill>
              </a:rPr>
              <a:t>What do you need to do to </a:t>
            </a:r>
            <a:r>
              <a:rPr lang="en-US" sz="2800" dirty="0" err="1">
                <a:solidFill>
                  <a:schemeClr val="tx1"/>
                </a:solidFill>
              </a:rPr>
              <a:t>to</a:t>
            </a:r>
            <a:r>
              <a:rPr lang="en-US" sz="2800" dirty="0">
                <a:solidFill>
                  <a:schemeClr val="tx1"/>
                </a:solidFill>
              </a:rPr>
              <a:t> ensure that your level 5 marks continue within your current mark boundary or cross to the next mark boundary? </a:t>
            </a:r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5A512A4B-76BE-0939-A50B-56F486CB3C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78490" y="454489"/>
            <a:ext cx="1318107" cy="131810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5DEF938-7963-F65C-A4CD-F339D072165E}"/>
              </a:ext>
            </a:extLst>
          </p:cNvPr>
          <p:cNvSpPr txBox="1">
            <a:spLocks/>
          </p:cNvSpPr>
          <p:nvPr/>
        </p:nvSpPr>
        <p:spPr>
          <a:xfrm>
            <a:off x="1295401" y="4572001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b="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0867B3C-44F5-951E-08D7-AB61D7E0365F}"/>
              </a:ext>
            </a:extLst>
          </p:cNvPr>
          <p:cNvSpPr txBox="1">
            <a:spLocks/>
          </p:cNvSpPr>
          <p:nvPr/>
        </p:nvSpPr>
        <p:spPr>
          <a:xfrm>
            <a:off x="1144009" y="2462268"/>
            <a:ext cx="4598423" cy="394124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 err="1">
                <a:solidFill>
                  <a:schemeClr val="tx1"/>
                </a:solidFill>
              </a:rPr>
              <a:t>Agorwch</a:t>
            </a:r>
            <a:r>
              <a:rPr lang="en-US" sz="2800" dirty="0">
                <a:solidFill>
                  <a:schemeClr val="tx1"/>
                </a:solidFill>
              </a:rPr>
              <a:t> ac </a:t>
            </a:r>
            <a:r>
              <a:rPr lang="en-US" sz="2800" dirty="0" err="1">
                <a:solidFill>
                  <a:schemeClr val="tx1"/>
                </a:solidFill>
              </a:rPr>
              <a:t>ystyriwch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ddogfen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fanyleb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asesu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Moodle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>
                <a:solidFill>
                  <a:schemeClr val="tx1"/>
                </a:solidFill>
              </a:rPr>
              <a:t>Beth </a:t>
            </a:r>
            <a:r>
              <a:rPr lang="en-US" sz="2800" dirty="0" err="1">
                <a:solidFill>
                  <a:schemeClr val="tx1"/>
                </a:solidFill>
              </a:rPr>
              <a:t>yw’r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dasg</a:t>
            </a:r>
            <a:r>
              <a:rPr lang="en-US" sz="2800" dirty="0">
                <a:solidFill>
                  <a:schemeClr val="tx1"/>
                </a:solidFill>
              </a:rPr>
              <a:t>?</a:t>
            </a:r>
          </a:p>
          <a:p>
            <a:r>
              <a:rPr lang="en-US" sz="2800" dirty="0">
                <a:solidFill>
                  <a:schemeClr val="tx1"/>
                </a:solidFill>
              </a:rPr>
              <a:t>Beth </a:t>
            </a:r>
            <a:r>
              <a:rPr lang="en-US" sz="2800" dirty="0" err="1">
                <a:solidFill>
                  <a:schemeClr val="tx1"/>
                </a:solidFill>
              </a:rPr>
              <a:t>yw’r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geiriau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allweddol</a:t>
            </a:r>
            <a:r>
              <a:rPr lang="en-US" sz="2800" dirty="0">
                <a:solidFill>
                  <a:schemeClr val="tx1"/>
                </a:solidFill>
              </a:rPr>
              <a:t>?</a:t>
            </a:r>
          </a:p>
          <a:p>
            <a:r>
              <a:rPr lang="en-US" sz="2800" dirty="0" err="1">
                <a:solidFill>
                  <a:schemeClr val="tx1"/>
                </a:solidFill>
              </a:rPr>
              <a:t>Ydych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chi’n</a:t>
            </a:r>
            <a:r>
              <a:rPr lang="en-US" sz="2800" dirty="0">
                <a:solidFill>
                  <a:schemeClr val="tx1"/>
                </a:solidFill>
              </a:rPr>
              <a:t> deal </a:t>
            </a:r>
            <a:r>
              <a:rPr lang="en-US" sz="2800" dirty="0" err="1">
                <a:solidFill>
                  <a:schemeClr val="tx1"/>
                </a:solidFill>
              </a:rPr>
              <a:t>ystyr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geiriau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allweddol</a:t>
            </a:r>
            <a:r>
              <a:rPr lang="en-US" sz="2800" dirty="0">
                <a:solidFill>
                  <a:schemeClr val="tx1"/>
                </a:solidFill>
              </a:rPr>
              <a:t>?</a:t>
            </a:r>
          </a:p>
          <a:p>
            <a:r>
              <a:rPr lang="en-US" sz="2800" dirty="0">
                <a:solidFill>
                  <a:schemeClr val="tx1"/>
                </a:solidFill>
              </a:rPr>
              <a:t>Beth </a:t>
            </a:r>
            <a:r>
              <a:rPr lang="en-US" sz="2800" dirty="0" err="1">
                <a:solidFill>
                  <a:schemeClr val="tx1"/>
                </a:solidFill>
              </a:rPr>
              <a:t>yw’r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disgywliadau</a:t>
            </a:r>
            <a:r>
              <a:rPr lang="en-US" sz="2800" dirty="0">
                <a:solidFill>
                  <a:schemeClr val="tx1"/>
                </a:solidFill>
              </a:rPr>
              <a:t>?</a:t>
            </a:r>
          </a:p>
          <a:p>
            <a:r>
              <a:rPr lang="en-US" sz="2800" dirty="0">
                <a:solidFill>
                  <a:schemeClr val="tx1"/>
                </a:solidFill>
              </a:rPr>
              <a:t>Beth </a:t>
            </a:r>
            <a:r>
              <a:rPr lang="en-US" sz="2800" dirty="0" err="1">
                <a:solidFill>
                  <a:schemeClr val="tx1"/>
                </a:solidFill>
              </a:rPr>
              <a:t>sydd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angen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chi </a:t>
            </a:r>
            <a:r>
              <a:rPr lang="en-US" sz="2800" dirty="0" err="1">
                <a:solidFill>
                  <a:schemeClr val="tx1"/>
                </a:solidFill>
              </a:rPr>
              <a:t>wneud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sicrhau</a:t>
            </a:r>
            <a:r>
              <a:rPr lang="en-US" sz="2800" dirty="0">
                <a:solidFill>
                  <a:schemeClr val="tx1"/>
                </a:solidFill>
              </a:rPr>
              <a:t> bod </a:t>
            </a:r>
            <a:r>
              <a:rPr lang="en-US" sz="2800" dirty="0" err="1">
                <a:solidFill>
                  <a:schemeClr val="tx1"/>
                </a:solidFill>
              </a:rPr>
              <a:t>marciau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lefel</a:t>
            </a:r>
            <a:r>
              <a:rPr lang="en-US" sz="2800" dirty="0">
                <a:solidFill>
                  <a:schemeClr val="tx1"/>
                </a:solidFill>
              </a:rPr>
              <a:t> 5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parhau</a:t>
            </a:r>
            <a:r>
              <a:rPr lang="en-US" sz="2800" dirty="0">
                <a:solidFill>
                  <a:schemeClr val="tx1"/>
                </a:solidFill>
              </a:rPr>
              <a:t> o </a:t>
            </a:r>
            <a:r>
              <a:rPr lang="en-US" sz="2800" dirty="0" err="1">
                <a:solidFill>
                  <a:schemeClr val="tx1"/>
                </a:solidFill>
              </a:rPr>
              <a:t>fewn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ffin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marciau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presennol</a:t>
            </a:r>
            <a:r>
              <a:rPr lang="en-US" sz="2800" dirty="0">
                <a:solidFill>
                  <a:schemeClr val="tx1"/>
                </a:solidFill>
              </a:rPr>
              <a:t> neu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croesi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i’r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ffin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marciau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dilynol</a:t>
            </a:r>
            <a:r>
              <a:rPr lang="en-US" sz="2800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73382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F0C16-98C1-9C05-F9F8-9B3DD4C9E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 analysis / Dadansoddi </a:t>
            </a:r>
            <a:r>
              <a:rPr lang="en-GB" dirty="0" err="1"/>
              <a:t>terminoleg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75D58-59CC-6EDF-DFF9-8E423D104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6520" y="2017649"/>
            <a:ext cx="5102352" cy="435133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Pair/Group 1: needs analysis / service gaps</a:t>
            </a:r>
          </a:p>
          <a:p>
            <a:r>
              <a:rPr lang="en-GB" dirty="0"/>
              <a:t>Pair/Group 2: participation / barriers</a:t>
            </a:r>
          </a:p>
          <a:p>
            <a:r>
              <a:rPr lang="en-GB" dirty="0"/>
              <a:t>Pair/Group 3: project design / success criteria</a:t>
            </a:r>
          </a:p>
          <a:p>
            <a:r>
              <a:rPr lang="en-GB" dirty="0"/>
              <a:t>Work as a pair/group to produce definitions and evidenced understanding of the terminology in terms of designing a community project. You may want to consider some common errors.</a:t>
            </a:r>
          </a:p>
          <a:p>
            <a:r>
              <a:rPr lang="en-GB" dirty="0"/>
              <a:t>You will then share your findings with others to ensure a clear understanding of the assessment specification.</a:t>
            </a:r>
          </a:p>
          <a:p>
            <a:r>
              <a:rPr lang="en-GB" dirty="0"/>
              <a:t>This will also be a good opportunity to begin to think about a possible community project idea that you may be interested in developing further.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C3989FD-609E-A8F9-736D-18B5E6B0757A}"/>
              </a:ext>
            </a:extLst>
          </p:cNvPr>
          <p:cNvSpPr txBox="1">
            <a:spLocks/>
          </p:cNvSpPr>
          <p:nvPr/>
        </p:nvSpPr>
        <p:spPr>
          <a:xfrm>
            <a:off x="643128" y="2017649"/>
            <a:ext cx="5102352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Pâr/Grŵp 1: dadansoddi anghenion / bylchau gwasanaeth
Pâr/Grŵp 2: cyfranogiad / rhwystrau
Pâr/Grŵp 3: dylunio prosiect / meini prawf llwyddiant
Gweithio fel pâr/grŵp i gynhyrchu diffiniadau a dealltwriaeth dystiolaeth o'r derminoleg o ran dylunio prosiect cymunedol. Efallai yr hoffech ystyried rhai gwallau cyffredin. 
Yna byddwch yn rhannu eich canfyddiadau gydag eraill i sicrhau dealltwriaeth glir o'r fanyleb asesu. 
Bydd hwn hefyd yn gyfle da i ddechrau meddwl am syniad posibl o brosiect cymunedol y gallai fod gennych ddiddordeb mewn datblygu ymhellach.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393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1677E-A3BF-976F-318C-9924FD52A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383032"/>
            <a:ext cx="11548872" cy="1244600"/>
          </a:xfrm>
        </p:spPr>
        <p:txBody>
          <a:bodyPr>
            <a:noAutofit/>
          </a:bodyPr>
          <a:lstStyle/>
          <a:p>
            <a:r>
              <a:rPr lang="en-GB" sz="3200" dirty="0" err="1"/>
              <a:t>Enghreifftiau</a:t>
            </a:r>
            <a:r>
              <a:rPr lang="en-GB" sz="3200" dirty="0"/>
              <a:t> o </a:t>
            </a:r>
            <a:r>
              <a:rPr lang="en-GB" sz="3200" dirty="0" err="1"/>
              <a:t>anghenion</a:t>
            </a:r>
            <a:r>
              <a:rPr lang="en-GB" sz="3200" dirty="0"/>
              <a:t>/</a:t>
            </a:r>
            <a:r>
              <a:rPr lang="en-GB" sz="3200" dirty="0" err="1"/>
              <a:t>prosiectau</a:t>
            </a:r>
            <a:r>
              <a:rPr lang="en-GB" sz="3200" dirty="0"/>
              <a:t> </a:t>
            </a:r>
            <a:r>
              <a:rPr lang="en-GB" sz="3200" dirty="0" err="1"/>
              <a:t>posibl</a:t>
            </a:r>
            <a:r>
              <a:rPr lang="en-GB" sz="3200" dirty="0"/>
              <a:t>. Unrhyw rhai eraill?</a:t>
            </a:r>
            <a:br>
              <a:rPr lang="en-GB" sz="3200" dirty="0"/>
            </a:br>
            <a:r>
              <a:rPr lang="en-GB" sz="3200" dirty="0"/>
              <a:t>			Examples of potential needs/projects.  Any others?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E28334A-6036-B035-E38D-1A41B17C1F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5665567"/>
              </p:ext>
            </p:extLst>
          </p:nvPr>
        </p:nvGraphicFramePr>
        <p:xfrm>
          <a:off x="6635496" y="1776549"/>
          <a:ext cx="5556504" cy="4698420"/>
        </p:xfrm>
        <a:graphic>
          <a:graphicData uri="http://schemas.openxmlformats.org/drawingml/2006/table">
            <a:tbl>
              <a:tblPr/>
              <a:tblGrid>
                <a:gridCol w="2778252">
                  <a:extLst>
                    <a:ext uri="{9D8B030D-6E8A-4147-A177-3AD203B41FA5}">
                      <a16:colId xmlns:a16="http://schemas.microsoft.com/office/drawing/2014/main" val="2522638376"/>
                    </a:ext>
                  </a:extLst>
                </a:gridCol>
                <a:gridCol w="2778252">
                  <a:extLst>
                    <a:ext uri="{9D8B030D-6E8A-4147-A177-3AD203B41FA5}">
                      <a16:colId xmlns:a16="http://schemas.microsoft.com/office/drawing/2014/main" val="66544358"/>
                    </a:ext>
                  </a:extLst>
                </a:gridCol>
              </a:tblGrid>
              <a:tr h="4085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u="sng" dirty="0"/>
                        <a:t>Community Need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u="sng" dirty="0"/>
                        <a:t>Possible Project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0496291"/>
                  </a:ext>
                </a:extLst>
              </a:tr>
              <a:tr h="7149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Digital exclusion among older adults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Digital Champions Programme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8475694"/>
                  </a:ext>
                </a:extLst>
              </a:tr>
              <a:tr h="7149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Young people not in education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Community Mentoring Scheme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8721506"/>
                  </a:ext>
                </a:extLst>
              </a:tr>
              <a:tr h="7149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Welsh language decline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Community Welsh Conversation Café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9399927"/>
                  </a:ext>
                </a:extLst>
              </a:tr>
              <a:tr h="7149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Rural isolation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Intergenerational Learning Project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468292"/>
                  </a:ext>
                </a:extLst>
              </a:tr>
              <a:tr h="7149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Refugee integration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Community Learning Hub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9936744"/>
                  </a:ext>
                </a:extLst>
              </a:tr>
              <a:tr h="7149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Family literacy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Parent and Child Learning Programme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470146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B1FBC07-DE49-9A1D-A2EE-9FBEC1DCDC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6749148"/>
              </p:ext>
            </p:extLst>
          </p:nvPr>
        </p:nvGraphicFramePr>
        <p:xfrm>
          <a:off x="603068" y="1776549"/>
          <a:ext cx="5492932" cy="4561261"/>
        </p:xfrm>
        <a:graphic>
          <a:graphicData uri="http://schemas.openxmlformats.org/drawingml/2006/table">
            <a:tbl>
              <a:tblPr/>
              <a:tblGrid>
                <a:gridCol w="2746466">
                  <a:extLst>
                    <a:ext uri="{9D8B030D-6E8A-4147-A177-3AD203B41FA5}">
                      <a16:colId xmlns:a16="http://schemas.microsoft.com/office/drawing/2014/main" val="544676057"/>
                    </a:ext>
                  </a:extLst>
                </a:gridCol>
                <a:gridCol w="2746466">
                  <a:extLst>
                    <a:ext uri="{9D8B030D-6E8A-4147-A177-3AD203B41FA5}">
                      <a16:colId xmlns:a16="http://schemas.microsoft.com/office/drawing/2014/main" val="537856893"/>
                    </a:ext>
                  </a:extLst>
                </a:gridCol>
              </a:tblGrid>
              <a:tr h="424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Angen Cymunedol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Prosiect Posibl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2457436"/>
                  </a:ext>
                </a:extLst>
              </a:tr>
              <a:tr h="7425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 err="1"/>
                        <a:t>Allgau</a:t>
                      </a:r>
                      <a:r>
                        <a:rPr lang="en-GB" dirty="0"/>
                        <a:t> digidol </a:t>
                      </a:r>
                      <a:r>
                        <a:rPr lang="en-GB" dirty="0" err="1"/>
                        <a:t>ymhlith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oedolion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hŷn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Rhaglen Hyrwyddwyr Digidol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4805865"/>
                  </a:ext>
                </a:extLst>
              </a:tr>
              <a:tr h="7425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 err="1"/>
                        <a:t>Pobl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Ifanc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ddim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mewn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addysg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Cynllun Mentora Cymunedol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5234443"/>
                  </a:ext>
                </a:extLst>
              </a:tr>
              <a:tr h="7425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Dirywiad yr Iaith Gymraeg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Caffi Sgwrsio Cymraeg Cymunedol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8118122"/>
                  </a:ext>
                </a:extLst>
              </a:tr>
              <a:tr h="7425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Ynysu gwledig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Prosiect Dysgu Pontio'r Cenedlaethau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3543332"/>
                  </a:ext>
                </a:extLst>
              </a:tr>
              <a:tr h="424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Integreiddio ffoaduriaid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Hwb Dysgu Cymunedol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8216520"/>
                  </a:ext>
                </a:extLst>
              </a:tr>
              <a:tr h="7425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Llythrennedd Deuluol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Rhaglen Dysgu </a:t>
                      </a:r>
                      <a:r>
                        <a:rPr lang="en-GB" dirty="0" err="1"/>
                        <a:t>Rhieni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Phlant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69296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5357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B17DB-6947-E99B-55A7-707040260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770" y="1041401"/>
            <a:ext cx="453852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 err="1"/>
              <a:t>Cwestiynau</a:t>
            </a:r>
            <a:r>
              <a:rPr lang="en-US" sz="5400" dirty="0"/>
              <a:t> /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305A4AF5-690B-6551-94DA-3AC0873F81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769318">
            <a:off x="1657755" y="1410208"/>
            <a:ext cx="3858780" cy="38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0264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043B1-3941-49EF-B0E0-B7EEBE1D9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/ Case Study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B87BB-3C25-08F5-3537-09453E581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6931" y="1795190"/>
            <a:ext cx="4807132" cy="437799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Find a relevant case study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Here are some areas that may help you locate an interesting project: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Communities First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Digital Communities Wales</a:t>
            </a:r>
          </a:p>
          <a:p>
            <a:pPr>
              <a:lnSpc>
                <a:spcPct val="90000"/>
              </a:lnSpc>
            </a:pPr>
            <a:r>
              <a:rPr lang="en-GB" sz="2000" dirty="0" err="1"/>
              <a:t>Mentrau</a:t>
            </a:r>
            <a:r>
              <a:rPr lang="en-GB" sz="2000" dirty="0"/>
              <a:t> Iaith Projects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Men’s Sheds Cymru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Community Food Hubs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Refugee and Sanctuary Projects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Find an interesting case study related to the above or any other area that may interest you.</a:t>
            </a:r>
          </a:p>
          <a:p>
            <a:pPr>
              <a:lnSpc>
                <a:spcPct val="90000"/>
              </a:lnSpc>
            </a:pPr>
            <a:r>
              <a:rPr lang="en-GB" sz="2000" dirty="0" err="1"/>
              <a:t>Coniser</a:t>
            </a:r>
            <a:r>
              <a:rPr lang="en-GB" sz="2000" dirty="0"/>
              <a:t> the project following the suggested analysis framework on the next slide…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12FAE9-F67F-D071-0F3A-E2EDAC381416}"/>
              </a:ext>
            </a:extLst>
          </p:cNvPr>
          <p:cNvSpPr txBox="1">
            <a:spLocks/>
          </p:cNvSpPr>
          <p:nvPr/>
        </p:nvSpPr>
        <p:spPr>
          <a:xfrm>
            <a:off x="838200" y="1869213"/>
            <a:ext cx="4807132" cy="437799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/>
              <a:t>Dewch</a:t>
            </a:r>
            <a:r>
              <a:rPr lang="en-GB" sz="2000" dirty="0"/>
              <a:t> o </a:t>
            </a:r>
            <a:r>
              <a:rPr lang="en-GB" sz="2000" dirty="0" err="1"/>
              <a:t>hyd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astudiaeth</a:t>
            </a:r>
            <a:r>
              <a:rPr lang="en-GB" sz="2000" dirty="0"/>
              <a:t> </a:t>
            </a:r>
            <a:r>
              <a:rPr lang="en-GB" sz="2000" dirty="0" err="1"/>
              <a:t>achos</a:t>
            </a:r>
            <a:r>
              <a:rPr lang="en-GB" sz="2000" dirty="0"/>
              <a:t> </a:t>
            </a:r>
            <a:r>
              <a:rPr lang="en-GB" sz="2000" dirty="0" err="1"/>
              <a:t>berthnasol</a:t>
            </a:r>
            <a:r>
              <a:rPr lang="en-GB" sz="2000" dirty="0"/>
              <a:t>
Dyma rai </a:t>
            </a:r>
            <a:r>
              <a:rPr lang="en-GB" sz="2000" dirty="0" err="1"/>
              <a:t>meysydd</a:t>
            </a:r>
            <a:r>
              <a:rPr lang="en-GB" sz="2000" dirty="0"/>
              <a:t> a </a:t>
            </a:r>
            <a:r>
              <a:rPr lang="en-GB" sz="2000" dirty="0" err="1"/>
              <a:t>allai</a:t>
            </a:r>
            <a:r>
              <a:rPr lang="en-GB" sz="2000" dirty="0"/>
              <a:t> eich </a:t>
            </a:r>
            <a:r>
              <a:rPr lang="en-GB" sz="2000" dirty="0" err="1"/>
              <a:t>helpu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ddod</a:t>
            </a:r>
            <a:r>
              <a:rPr lang="en-GB" sz="2000" dirty="0"/>
              <a:t> o </a:t>
            </a:r>
            <a:r>
              <a:rPr lang="en-GB" sz="2000" dirty="0" err="1"/>
              <a:t>hyd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brosiect</a:t>
            </a:r>
            <a:r>
              <a:rPr lang="en-GB" sz="2000" dirty="0"/>
              <a:t> </a:t>
            </a:r>
            <a:r>
              <a:rPr lang="en-GB" sz="2000" dirty="0" err="1"/>
              <a:t>diddorol</a:t>
            </a:r>
            <a:r>
              <a:rPr lang="en-GB" sz="2000" dirty="0"/>
              <a:t>:  
</a:t>
            </a:r>
            <a:r>
              <a:rPr lang="en-GB" sz="2000" dirty="0" err="1"/>
              <a:t>Cymunedau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Gyntaf</a:t>
            </a:r>
            <a:r>
              <a:rPr lang="en-GB" sz="2000" dirty="0"/>
              <a:t>
</a:t>
            </a:r>
            <a:r>
              <a:rPr lang="en-GB" sz="2000" dirty="0" err="1"/>
              <a:t>Cymunedau</a:t>
            </a:r>
            <a:r>
              <a:rPr lang="en-GB" sz="2000" dirty="0"/>
              <a:t> Digidol Cymru
</a:t>
            </a:r>
            <a:r>
              <a:rPr lang="en-GB" sz="2000" dirty="0" err="1"/>
              <a:t>Prosiectau</a:t>
            </a:r>
            <a:r>
              <a:rPr lang="en-GB" sz="2000" dirty="0"/>
              <a:t> </a:t>
            </a:r>
            <a:r>
              <a:rPr lang="en-GB" sz="2000" dirty="0" err="1"/>
              <a:t>Mentrau</a:t>
            </a:r>
            <a:r>
              <a:rPr lang="en-GB" sz="2000" dirty="0"/>
              <a:t> Iaith
</a:t>
            </a:r>
            <a:r>
              <a:rPr lang="en-GB" sz="2000" dirty="0" err="1"/>
              <a:t>Siediau</a:t>
            </a:r>
            <a:r>
              <a:rPr lang="en-GB" sz="2000" dirty="0"/>
              <a:t> </a:t>
            </a:r>
            <a:r>
              <a:rPr lang="en-GB" sz="2000" dirty="0" err="1"/>
              <a:t>Dynion</a:t>
            </a:r>
            <a:r>
              <a:rPr lang="en-GB" sz="2000" dirty="0"/>
              <a:t> Cymru
</a:t>
            </a:r>
            <a:r>
              <a:rPr lang="en-GB" sz="2000" dirty="0" err="1"/>
              <a:t>Hybiau</a:t>
            </a:r>
            <a:r>
              <a:rPr lang="en-GB" sz="2000" dirty="0"/>
              <a:t> </a:t>
            </a:r>
            <a:r>
              <a:rPr lang="en-GB" sz="2000" dirty="0" err="1"/>
              <a:t>Bwyd</a:t>
            </a:r>
            <a:r>
              <a:rPr lang="en-GB" sz="2000" dirty="0"/>
              <a:t> </a:t>
            </a:r>
            <a:r>
              <a:rPr lang="en-GB" sz="2000" dirty="0" err="1"/>
              <a:t>Cymunedol</a:t>
            </a:r>
            <a:r>
              <a:rPr lang="en-GB" sz="2000" dirty="0"/>
              <a:t>
</a:t>
            </a:r>
            <a:r>
              <a:rPr lang="en-GB" sz="2000" dirty="0" err="1"/>
              <a:t>Prosiectau</a:t>
            </a:r>
            <a:r>
              <a:rPr lang="en-GB" sz="2000" dirty="0"/>
              <a:t> </a:t>
            </a:r>
            <a:r>
              <a:rPr lang="en-GB" sz="2000" dirty="0" err="1"/>
              <a:t>Ffoaduriaid</a:t>
            </a:r>
            <a:r>
              <a:rPr lang="en-GB" sz="2000" dirty="0"/>
              <a:t> a </a:t>
            </a:r>
            <a:r>
              <a:rPr lang="en-GB" sz="2000" dirty="0" err="1"/>
              <a:t>Noddfa</a:t>
            </a:r>
            <a:r>
              <a:rPr lang="en-GB" sz="2000" dirty="0"/>
              <a:t>
</a:t>
            </a:r>
            <a:r>
              <a:rPr lang="en-GB" sz="2000" dirty="0" err="1"/>
              <a:t>Dewch</a:t>
            </a:r>
            <a:r>
              <a:rPr lang="en-GB" sz="2000" dirty="0"/>
              <a:t> o </a:t>
            </a:r>
            <a:r>
              <a:rPr lang="en-GB" sz="2000" dirty="0" err="1"/>
              <a:t>hyd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astudiaeth</a:t>
            </a:r>
            <a:r>
              <a:rPr lang="en-GB" sz="2000" dirty="0"/>
              <a:t> </a:t>
            </a:r>
            <a:r>
              <a:rPr lang="en-GB" sz="2000" dirty="0" err="1"/>
              <a:t>achos</a:t>
            </a:r>
            <a:r>
              <a:rPr lang="en-GB" sz="2000" dirty="0"/>
              <a:t> </a:t>
            </a:r>
            <a:r>
              <a:rPr lang="en-GB" sz="2000" dirty="0" err="1"/>
              <a:t>ddiddorol</a:t>
            </a:r>
            <a:r>
              <a:rPr lang="en-GB" sz="2000" dirty="0"/>
              <a:t> sy'n </a:t>
            </a:r>
            <a:r>
              <a:rPr lang="en-GB" sz="2000" dirty="0" err="1"/>
              <a:t>gysylltiedig</a:t>
            </a:r>
            <a:r>
              <a:rPr lang="en-GB" sz="2000" dirty="0"/>
              <a:t> </a:t>
            </a:r>
            <a:r>
              <a:rPr lang="en-GB" sz="2000" dirty="0" err="1"/>
              <a:t>â'r</a:t>
            </a:r>
            <a:r>
              <a:rPr lang="en-GB" sz="2000" dirty="0"/>
              <a:t> </a:t>
            </a:r>
            <a:r>
              <a:rPr lang="en-GB" sz="2000" dirty="0" err="1"/>
              <a:t>uchod</a:t>
            </a:r>
            <a:r>
              <a:rPr lang="en-GB" sz="2000" dirty="0"/>
              <a:t> neu unrhyw </a:t>
            </a:r>
            <a:r>
              <a:rPr lang="en-GB" sz="2000" dirty="0" err="1"/>
              <a:t>faes</a:t>
            </a:r>
            <a:r>
              <a:rPr lang="en-GB" sz="2000" dirty="0"/>
              <a:t> </a:t>
            </a:r>
            <a:r>
              <a:rPr lang="en-GB" sz="2000" dirty="0" err="1"/>
              <a:t>arall</a:t>
            </a:r>
            <a:r>
              <a:rPr lang="en-GB" sz="2000" dirty="0"/>
              <a:t> a </a:t>
            </a:r>
            <a:r>
              <a:rPr lang="en-GB" sz="2000" dirty="0" err="1"/>
              <a:t>allai</a:t>
            </a:r>
            <a:r>
              <a:rPr lang="en-GB" sz="2000" dirty="0"/>
              <a:t> fod o </a:t>
            </a:r>
            <a:r>
              <a:rPr lang="en-GB" sz="2000" dirty="0" err="1"/>
              <a:t>ddiddordeb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chi. </a:t>
            </a:r>
          </a:p>
          <a:p>
            <a:r>
              <a:rPr lang="en-GB" sz="2000" dirty="0" err="1"/>
              <a:t>Ystyriwch</a:t>
            </a:r>
            <a:r>
              <a:rPr lang="en-GB" sz="2000" dirty="0"/>
              <a:t> y </a:t>
            </a:r>
            <a:r>
              <a:rPr lang="en-GB" sz="2000" dirty="0" err="1"/>
              <a:t>prosiect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dilyn</a:t>
            </a:r>
            <a:r>
              <a:rPr lang="en-GB" sz="2000" dirty="0"/>
              <a:t> y </a:t>
            </a:r>
            <a:r>
              <a:rPr lang="en-GB" sz="2000" dirty="0" err="1"/>
              <a:t>fframwaith</a:t>
            </a:r>
            <a:r>
              <a:rPr lang="en-GB" sz="2000" dirty="0"/>
              <a:t> dadansoddi </a:t>
            </a:r>
            <a:r>
              <a:rPr lang="en-GB" sz="2000" dirty="0" err="1"/>
              <a:t>awgrymedig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sleid</a:t>
            </a:r>
            <a:r>
              <a:rPr lang="en-GB" sz="2000" dirty="0"/>
              <a:t> nesaf...</a:t>
            </a:r>
          </a:p>
        </p:txBody>
      </p:sp>
    </p:spTree>
    <p:extLst>
      <p:ext uri="{BB962C8B-B14F-4D97-AF65-F5344CB8AC3E}">
        <p14:creationId xmlns:p14="http://schemas.microsoft.com/office/powerpoint/2010/main" val="1214193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016394-FF23-4ED0-D98D-EF87D77C12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CE670-4B1F-B3E1-7019-CCA1AD207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/ Case Study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5C3D5-A3F9-939D-F99A-F95A72189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6931" y="1795190"/>
            <a:ext cx="4807132" cy="437799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Find a relevant case study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Here are some areas that may help you locate an interesting project: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Communities First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Digital Communities Wales</a:t>
            </a:r>
          </a:p>
          <a:p>
            <a:pPr>
              <a:lnSpc>
                <a:spcPct val="90000"/>
              </a:lnSpc>
            </a:pPr>
            <a:r>
              <a:rPr lang="en-GB" sz="2000" dirty="0" err="1"/>
              <a:t>Mentrau</a:t>
            </a:r>
            <a:r>
              <a:rPr lang="en-GB" sz="2000" dirty="0"/>
              <a:t> Iaith Projects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Men’s Sheds Cymru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Community Food Hubs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Refugee and Sanctuary Projects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Find an interesting case study related to the above or any other area that may interest you.</a:t>
            </a:r>
          </a:p>
          <a:p>
            <a:pPr>
              <a:lnSpc>
                <a:spcPct val="90000"/>
              </a:lnSpc>
            </a:pPr>
            <a:r>
              <a:rPr lang="en-GB" sz="2000" dirty="0" err="1"/>
              <a:t>Coniser</a:t>
            </a:r>
            <a:r>
              <a:rPr lang="en-GB" sz="2000" dirty="0"/>
              <a:t> the project following the suggested analysis framework on Moodle.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21B4254-1F8B-C140-38E4-2574F4923DE4}"/>
              </a:ext>
            </a:extLst>
          </p:cNvPr>
          <p:cNvSpPr txBox="1">
            <a:spLocks/>
          </p:cNvSpPr>
          <p:nvPr/>
        </p:nvSpPr>
        <p:spPr>
          <a:xfrm>
            <a:off x="838200" y="1869213"/>
            <a:ext cx="4807132" cy="437799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/>
              <a:t>Dewch</a:t>
            </a:r>
            <a:r>
              <a:rPr lang="en-GB" sz="2000" dirty="0"/>
              <a:t> o </a:t>
            </a:r>
            <a:r>
              <a:rPr lang="en-GB" sz="2000" dirty="0" err="1"/>
              <a:t>hyd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astudiaeth</a:t>
            </a:r>
            <a:r>
              <a:rPr lang="en-GB" sz="2000" dirty="0"/>
              <a:t> </a:t>
            </a:r>
            <a:r>
              <a:rPr lang="en-GB" sz="2000" dirty="0" err="1"/>
              <a:t>achos</a:t>
            </a:r>
            <a:r>
              <a:rPr lang="en-GB" sz="2000" dirty="0"/>
              <a:t> </a:t>
            </a:r>
            <a:r>
              <a:rPr lang="en-GB" sz="2000" dirty="0" err="1"/>
              <a:t>berthnasol</a:t>
            </a:r>
            <a:r>
              <a:rPr lang="en-GB" sz="2000" dirty="0"/>
              <a:t>
Dyma rai </a:t>
            </a:r>
            <a:r>
              <a:rPr lang="en-GB" sz="2000" dirty="0" err="1"/>
              <a:t>meysydd</a:t>
            </a:r>
            <a:r>
              <a:rPr lang="en-GB" sz="2000" dirty="0"/>
              <a:t> a </a:t>
            </a:r>
            <a:r>
              <a:rPr lang="en-GB" sz="2000" dirty="0" err="1"/>
              <a:t>allai</a:t>
            </a:r>
            <a:r>
              <a:rPr lang="en-GB" sz="2000" dirty="0"/>
              <a:t> eich </a:t>
            </a:r>
            <a:r>
              <a:rPr lang="en-GB" sz="2000" dirty="0" err="1"/>
              <a:t>helpu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ddod</a:t>
            </a:r>
            <a:r>
              <a:rPr lang="en-GB" sz="2000" dirty="0"/>
              <a:t> o </a:t>
            </a:r>
            <a:r>
              <a:rPr lang="en-GB" sz="2000" dirty="0" err="1"/>
              <a:t>hyd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brosiect</a:t>
            </a:r>
            <a:r>
              <a:rPr lang="en-GB" sz="2000" dirty="0"/>
              <a:t> </a:t>
            </a:r>
            <a:r>
              <a:rPr lang="en-GB" sz="2000" dirty="0" err="1"/>
              <a:t>diddorol</a:t>
            </a:r>
            <a:r>
              <a:rPr lang="en-GB" sz="2000" dirty="0"/>
              <a:t>:  
</a:t>
            </a:r>
            <a:r>
              <a:rPr lang="en-GB" sz="2000" dirty="0" err="1"/>
              <a:t>Cymunedau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Gyntaf</a:t>
            </a:r>
            <a:r>
              <a:rPr lang="en-GB" sz="2000" dirty="0"/>
              <a:t>
</a:t>
            </a:r>
            <a:r>
              <a:rPr lang="en-GB" sz="2000" dirty="0" err="1"/>
              <a:t>Cymunedau</a:t>
            </a:r>
            <a:r>
              <a:rPr lang="en-GB" sz="2000" dirty="0"/>
              <a:t> Digidol Cymru
</a:t>
            </a:r>
            <a:r>
              <a:rPr lang="en-GB" sz="2000" dirty="0" err="1"/>
              <a:t>Prosiectau</a:t>
            </a:r>
            <a:r>
              <a:rPr lang="en-GB" sz="2000" dirty="0"/>
              <a:t> </a:t>
            </a:r>
            <a:r>
              <a:rPr lang="en-GB" sz="2000" dirty="0" err="1"/>
              <a:t>Mentrau</a:t>
            </a:r>
            <a:r>
              <a:rPr lang="en-GB" sz="2000" dirty="0"/>
              <a:t> Iaith
</a:t>
            </a:r>
            <a:r>
              <a:rPr lang="en-GB" sz="2000" dirty="0" err="1"/>
              <a:t>Siediau</a:t>
            </a:r>
            <a:r>
              <a:rPr lang="en-GB" sz="2000" dirty="0"/>
              <a:t> </a:t>
            </a:r>
            <a:r>
              <a:rPr lang="en-GB" sz="2000" dirty="0" err="1"/>
              <a:t>Dynion</a:t>
            </a:r>
            <a:r>
              <a:rPr lang="en-GB" sz="2000" dirty="0"/>
              <a:t> Cymru
</a:t>
            </a:r>
            <a:r>
              <a:rPr lang="en-GB" sz="2000" dirty="0" err="1"/>
              <a:t>Hybiau</a:t>
            </a:r>
            <a:r>
              <a:rPr lang="en-GB" sz="2000" dirty="0"/>
              <a:t> </a:t>
            </a:r>
            <a:r>
              <a:rPr lang="en-GB" sz="2000" dirty="0" err="1"/>
              <a:t>Bwyd</a:t>
            </a:r>
            <a:r>
              <a:rPr lang="en-GB" sz="2000" dirty="0"/>
              <a:t> </a:t>
            </a:r>
            <a:r>
              <a:rPr lang="en-GB" sz="2000" dirty="0" err="1"/>
              <a:t>Cymunedol</a:t>
            </a:r>
            <a:r>
              <a:rPr lang="en-GB" sz="2000" dirty="0"/>
              <a:t>
</a:t>
            </a:r>
            <a:r>
              <a:rPr lang="en-GB" sz="2000" dirty="0" err="1"/>
              <a:t>Prosiectau</a:t>
            </a:r>
            <a:r>
              <a:rPr lang="en-GB" sz="2000" dirty="0"/>
              <a:t> </a:t>
            </a:r>
            <a:r>
              <a:rPr lang="en-GB" sz="2000" dirty="0" err="1"/>
              <a:t>Ffoaduriaid</a:t>
            </a:r>
            <a:r>
              <a:rPr lang="en-GB" sz="2000" dirty="0"/>
              <a:t> a </a:t>
            </a:r>
            <a:r>
              <a:rPr lang="en-GB" sz="2000" dirty="0" err="1"/>
              <a:t>Noddfa</a:t>
            </a:r>
            <a:r>
              <a:rPr lang="en-GB" sz="2000" dirty="0"/>
              <a:t>
</a:t>
            </a:r>
            <a:r>
              <a:rPr lang="en-GB" sz="2000" dirty="0" err="1"/>
              <a:t>Dewch</a:t>
            </a:r>
            <a:r>
              <a:rPr lang="en-GB" sz="2000" dirty="0"/>
              <a:t> o </a:t>
            </a:r>
            <a:r>
              <a:rPr lang="en-GB" sz="2000" dirty="0" err="1"/>
              <a:t>hyd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astudiaeth</a:t>
            </a:r>
            <a:r>
              <a:rPr lang="en-GB" sz="2000" dirty="0"/>
              <a:t> </a:t>
            </a:r>
            <a:r>
              <a:rPr lang="en-GB" sz="2000" dirty="0" err="1"/>
              <a:t>achos</a:t>
            </a:r>
            <a:r>
              <a:rPr lang="en-GB" sz="2000" dirty="0"/>
              <a:t> </a:t>
            </a:r>
            <a:r>
              <a:rPr lang="en-GB" sz="2000" dirty="0" err="1"/>
              <a:t>ddiddorol</a:t>
            </a:r>
            <a:r>
              <a:rPr lang="en-GB" sz="2000" dirty="0"/>
              <a:t> sy'n </a:t>
            </a:r>
            <a:r>
              <a:rPr lang="en-GB" sz="2000" dirty="0" err="1"/>
              <a:t>gysylltiedig</a:t>
            </a:r>
            <a:r>
              <a:rPr lang="en-GB" sz="2000" dirty="0"/>
              <a:t> </a:t>
            </a:r>
            <a:r>
              <a:rPr lang="en-GB" sz="2000" dirty="0" err="1"/>
              <a:t>â'r</a:t>
            </a:r>
            <a:r>
              <a:rPr lang="en-GB" sz="2000" dirty="0"/>
              <a:t> </a:t>
            </a:r>
            <a:r>
              <a:rPr lang="en-GB" sz="2000" dirty="0" err="1"/>
              <a:t>uchod</a:t>
            </a:r>
            <a:r>
              <a:rPr lang="en-GB" sz="2000" dirty="0"/>
              <a:t> neu unrhyw </a:t>
            </a:r>
            <a:r>
              <a:rPr lang="en-GB" sz="2000" dirty="0" err="1"/>
              <a:t>faes</a:t>
            </a:r>
            <a:r>
              <a:rPr lang="en-GB" sz="2000" dirty="0"/>
              <a:t> </a:t>
            </a:r>
            <a:r>
              <a:rPr lang="en-GB" sz="2000" dirty="0" err="1"/>
              <a:t>arall</a:t>
            </a:r>
            <a:r>
              <a:rPr lang="en-GB" sz="2000" dirty="0"/>
              <a:t> a </a:t>
            </a:r>
            <a:r>
              <a:rPr lang="en-GB" sz="2000" dirty="0" err="1"/>
              <a:t>allai</a:t>
            </a:r>
            <a:r>
              <a:rPr lang="en-GB" sz="2000" dirty="0"/>
              <a:t> fod o </a:t>
            </a:r>
            <a:r>
              <a:rPr lang="en-GB" sz="2000" dirty="0" err="1"/>
              <a:t>ddiddordeb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chi. </a:t>
            </a:r>
          </a:p>
          <a:p>
            <a:r>
              <a:rPr lang="en-GB" sz="2000" dirty="0" err="1"/>
              <a:t>Ystyriwch</a:t>
            </a:r>
            <a:r>
              <a:rPr lang="en-GB" sz="2000" dirty="0"/>
              <a:t> y </a:t>
            </a:r>
            <a:r>
              <a:rPr lang="en-GB" sz="2000" dirty="0" err="1"/>
              <a:t>prosiect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dilyn</a:t>
            </a:r>
            <a:r>
              <a:rPr lang="en-GB" sz="2000" dirty="0"/>
              <a:t> y </a:t>
            </a:r>
            <a:r>
              <a:rPr lang="en-GB" sz="2000" dirty="0" err="1"/>
              <a:t>fframwaith</a:t>
            </a:r>
            <a:r>
              <a:rPr lang="en-GB" sz="2000" dirty="0"/>
              <a:t> dadansoddi </a:t>
            </a:r>
            <a:r>
              <a:rPr lang="en-GB" sz="2000" dirty="0" err="1"/>
              <a:t>awgrymedig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Moodle.</a:t>
            </a:r>
          </a:p>
        </p:txBody>
      </p:sp>
    </p:spTree>
    <p:extLst>
      <p:ext uri="{BB962C8B-B14F-4D97-AF65-F5344CB8AC3E}">
        <p14:creationId xmlns:p14="http://schemas.microsoft.com/office/powerpoint/2010/main" val="1554300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78A5-3149-6B77-7E1C-7C438E460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354" y="234496"/>
            <a:ext cx="16683446" cy="1325563"/>
          </a:xfrm>
        </p:spPr>
        <p:txBody>
          <a:bodyPr/>
          <a:lstStyle/>
          <a:p>
            <a:r>
              <a:rPr lang="en-GB" dirty="0"/>
              <a:t>Fy </a:t>
            </a:r>
            <a:r>
              <a:rPr lang="en-GB" dirty="0" err="1"/>
              <a:t>Syniad</a:t>
            </a:r>
            <a:r>
              <a:rPr lang="en-GB" dirty="0"/>
              <a:t> </a:t>
            </a:r>
            <a:r>
              <a:rPr lang="en-GB" dirty="0" err="1"/>
              <a:t>Cychwynnol</a:t>
            </a:r>
            <a:r>
              <a:rPr lang="en-GB" dirty="0"/>
              <a:t> / My Initial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149FD-21AB-8FDE-5C05-5BFC9B490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0257" y="2008505"/>
            <a:ext cx="4204063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My community ….</a:t>
            </a:r>
          </a:p>
          <a:p>
            <a:endParaRPr lang="en-GB" dirty="0"/>
          </a:p>
          <a:p>
            <a:r>
              <a:rPr lang="en-GB" dirty="0"/>
              <a:t>Possible need ….</a:t>
            </a:r>
          </a:p>
          <a:p>
            <a:endParaRPr lang="en-GB" dirty="0"/>
          </a:p>
          <a:p>
            <a:r>
              <a:rPr lang="en-GB" dirty="0"/>
              <a:t>Why it matters …. </a:t>
            </a:r>
          </a:p>
          <a:p>
            <a:endParaRPr lang="en-GB" dirty="0"/>
          </a:p>
          <a:p>
            <a:r>
              <a:rPr lang="en-GB" dirty="0"/>
              <a:t>Data I may need …. </a:t>
            </a:r>
          </a:p>
          <a:p>
            <a:endParaRPr lang="en-GB" dirty="0"/>
          </a:p>
          <a:p>
            <a:r>
              <a:rPr lang="en-GB" i="1" dirty="0"/>
              <a:t>Could this be the start of </a:t>
            </a:r>
          </a:p>
          <a:p>
            <a:pPr marL="0" indent="0">
              <a:buNone/>
            </a:pPr>
            <a:r>
              <a:rPr lang="en-GB" i="1" dirty="0"/>
              <a:t>my needs analysis?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181570B-3867-EB5A-E932-287E7A563966}"/>
              </a:ext>
            </a:extLst>
          </p:cNvPr>
          <p:cNvSpPr txBox="1">
            <a:spLocks/>
          </p:cNvSpPr>
          <p:nvPr/>
        </p:nvSpPr>
        <p:spPr>
          <a:xfrm>
            <a:off x="1095102" y="200850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Fy </a:t>
            </a:r>
            <a:r>
              <a:rPr lang="en-GB" sz="2400" dirty="0" err="1"/>
              <a:t>nghymuned</a:t>
            </a:r>
            <a:r>
              <a:rPr lang="en-GB" sz="2400" dirty="0"/>
              <a:t> .... </a:t>
            </a:r>
          </a:p>
          <a:p>
            <a:pPr marL="0" indent="0">
              <a:buNone/>
            </a:pPr>
            <a:r>
              <a:rPr lang="en-GB" sz="2400" dirty="0"/>
              <a:t>
Angen </a:t>
            </a:r>
            <a:r>
              <a:rPr lang="en-GB" sz="2400" dirty="0" err="1"/>
              <a:t>posibl</a:t>
            </a:r>
            <a:r>
              <a:rPr lang="en-GB" sz="2400" dirty="0"/>
              <a:t> .... </a:t>
            </a:r>
          </a:p>
          <a:p>
            <a:pPr marL="0" indent="0">
              <a:buNone/>
            </a:pPr>
            <a:r>
              <a:rPr lang="en-GB" sz="2400" dirty="0"/>
              <a:t>
Pam </a:t>
            </a:r>
            <a:r>
              <a:rPr lang="en-GB" sz="2400" dirty="0" err="1"/>
              <a:t>mae'n</a:t>
            </a:r>
            <a:r>
              <a:rPr lang="en-GB" sz="2400" dirty="0"/>
              <a:t> bwysig .... </a:t>
            </a:r>
          </a:p>
          <a:p>
            <a:pPr marL="0" indent="0">
              <a:buNone/>
            </a:pPr>
            <a:r>
              <a:rPr lang="en-GB" sz="2400" dirty="0"/>
              <a:t>
Data </a:t>
            </a:r>
            <a:r>
              <a:rPr lang="en-GB" sz="2400" dirty="0" err="1"/>
              <a:t>efallai</a:t>
            </a:r>
            <a:r>
              <a:rPr lang="en-GB" sz="2400" dirty="0"/>
              <a:t> y </a:t>
            </a:r>
            <a:r>
              <a:rPr lang="en-GB" sz="2400" dirty="0" err="1"/>
              <a:t>bydd</a:t>
            </a:r>
            <a:r>
              <a:rPr lang="en-GB" sz="2400" dirty="0"/>
              <a:t> ei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arnaf</a:t>
            </a:r>
            <a:r>
              <a:rPr lang="en-GB" sz="2400" dirty="0"/>
              <a:t> ....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i="1" dirty="0" err="1"/>
              <a:t>Allai</a:t>
            </a:r>
            <a:r>
              <a:rPr lang="en-GB" sz="2400" i="1" dirty="0"/>
              <a:t> </a:t>
            </a:r>
            <a:r>
              <a:rPr lang="en-GB" sz="2400" i="1" dirty="0" err="1"/>
              <a:t>hyn</a:t>
            </a:r>
            <a:r>
              <a:rPr lang="en-GB" sz="2400" i="1" dirty="0"/>
              <a:t> fod </a:t>
            </a:r>
            <a:r>
              <a:rPr lang="en-GB" sz="2400" i="1" dirty="0" err="1"/>
              <a:t>yn</a:t>
            </a:r>
            <a:r>
              <a:rPr lang="en-GB" sz="2400" i="1" dirty="0"/>
              <a:t> </a:t>
            </a:r>
            <a:r>
              <a:rPr lang="en-GB" sz="2400" i="1" dirty="0" err="1"/>
              <a:t>ddechrau</a:t>
            </a:r>
            <a:r>
              <a:rPr lang="en-GB" sz="2400" i="1" dirty="0"/>
              <a:t> </a:t>
            </a:r>
            <a:r>
              <a:rPr lang="en-GB" sz="2400" i="1" dirty="0" err="1"/>
              <a:t>i</a:t>
            </a:r>
            <a:r>
              <a:rPr lang="en-GB" sz="2400" i="1" dirty="0"/>
              <a:t> </a:t>
            </a:r>
            <a:r>
              <a:rPr lang="en-GB" sz="2400" i="1" dirty="0" err="1"/>
              <a:t>fy</a:t>
            </a:r>
            <a:r>
              <a:rPr lang="en-GB" sz="2400" i="1" dirty="0"/>
              <a:t>
</a:t>
            </a:r>
            <a:r>
              <a:rPr lang="en-GB" sz="2400" i="1" dirty="0" err="1"/>
              <a:t>nadansoddiad</a:t>
            </a:r>
            <a:r>
              <a:rPr lang="en-GB" sz="2400" i="1" dirty="0"/>
              <a:t> o </a:t>
            </a:r>
            <a:r>
              <a:rPr lang="en-GB" sz="2400" i="1" dirty="0" err="1"/>
              <a:t>anghenion</a:t>
            </a:r>
            <a:r>
              <a:rPr lang="en-GB" sz="2400" i="1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3B44F6-848B-D07D-997F-147AF5CCA8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21333" y="2325189"/>
            <a:ext cx="1749334" cy="174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8038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1437</Words>
  <Application>Microsoft Office PowerPoint</Application>
  <PresentationFormat>Widescreen</PresentationFormat>
  <Paragraphs>174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Sesiwn 1: Cyflwyniad i’r modiwl a’r asesiad</vt:lpstr>
      <vt:lpstr>Nodau Modiwl / Module Aims</vt:lpstr>
      <vt:lpstr>Amcanion Modiwl / Module Objectives</vt:lpstr>
      <vt:lpstr>Beth yw ymgysylltiad cymunedol?     What is community engagement?</vt:lpstr>
      <vt:lpstr>PowerPoint Presentation</vt:lpstr>
      <vt:lpstr>Pa gymunedau ydych chi'n perthyn iddynt?   Daearyddol  Ieithyddol  Diwylliannol  Ar-lein  Addysgol  Arall?</vt:lpstr>
      <vt:lpstr>Beth sy’n gwneud prosiect cymunedol da? What makes a good community project?</vt:lpstr>
      <vt:lpstr>Pam bod ymgysylltiad gyda’r gymuned yn bwysig yng Nghymru?  Why community engagement matters in Wales?</vt:lpstr>
      <vt:lpstr>Asesiad / Assessment</vt:lpstr>
      <vt:lpstr>Terminology analysis / Dadansoddi terminoleg</vt:lpstr>
      <vt:lpstr>Enghreifftiau o anghenion/prosiectau posibl. Unrhyw rhai eraill?    Examples of potential needs/projects.  Any others?</vt:lpstr>
      <vt:lpstr>Cwestiynau / Questions?</vt:lpstr>
      <vt:lpstr>Tasg Astudiaeth Achos / Case Study Task</vt:lpstr>
      <vt:lpstr>Tasg Astudiaeth Achos / Case Study Task</vt:lpstr>
      <vt:lpstr>Fy Syniad Cychwynnol / My Initial Idea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Helen A Griffiths</cp:lastModifiedBy>
  <cp:revision>3</cp:revision>
  <cp:lastPrinted>2024-06-03T08:11:31Z</cp:lastPrinted>
  <dcterms:created xsi:type="dcterms:W3CDTF">2013-07-15T20:26:40Z</dcterms:created>
  <dcterms:modified xsi:type="dcterms:W3CDTF">2026-09-11T15:55:32Z</dcterms:modified>
</cp:coreProperties>
</file>