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3.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theme/theme4.xml" ContentType="application/vnd.openxmlformats-officedocument.theme+xml"/>
  <Override PartName="/ppt/theme/themeOverride1.xml" ContentType="application/vnd.openxmlformats-officedocument.themeOverrid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9.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0.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 id="2147483672" r:id="rId3"/>
    <p:sldMasterId id="2147483726" r:id="rId4"/>
  </p:sldMasterIdLst>
  <p:notesMasterIdLst>
    <p:notesMasterId r:id="rId37"/>
  </p:notesMasterIdLst>
  <p:sldIdLst>
    <p:sldId id="269" r:id="rId5"/>
    <p:sldId id="2568" r:id="rId6"/>
    <p:sldId id="2569" r:id="rId7"/>
    <p:sldId id="2570" r:id="rId8"/>
    <p:sldId id="2567" r:id="rId9"/>
    <p:sldId id="2571" r:id="rId10"/>
    <p:sldId id="2572" r:id="rId11"/>
    <p:sldId id="2573" r:id="rId12"/>
    <p:sldId id="2574" r:id="rId13"/>
    <p:sldId id="2575" r:id="rId14"/>
    <p:sldId id="2576" r:id="rId15"/>
    <p:sldId id="2577" r:id="rId16"/>
    <p:sldId id="2578" r:id="rId17"/>
    <p:sldId id="2579" r:id="rId18"/>
    <p:sldId id="2580" r:id="rId19"/>
    <p:sldId id="2561" r:id="rId20"/>
    <p:sldId id="257" r:id="rId21"/>
    <p:sldId id="2563" r:id="rId22"/>
    <p:sldId id="2564" r:id="rId23"/>
    <p:sldId id="2565" r:id="rId24"/>
    <p:sldId id="2566" r:id="rId25"/>
    <p:sldId id="258" r:id="rId26"/>
    <p:sldId id="259" r:id="rId27"/>
    <p:sldId id="260" r:id="rId28"/>
    <p:sldId id="261" r:id="rId29"/>
    <p:sldId id="262" r:id="rId30"/>
    <p:sldId id="263" r:id="rId31"/>
    <p:sldId id="264" r:id="rId32"/>
    <p:sldId id="265" r:id="rId33"/>
    <p:sldId id="266" r:id="rId34"/>
    <p:sldId id="267" r:id="rId35"/>
    <p:sldId id="2581" r:id="rId36"/>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2816B20-FDC9-41FA-895D-9BE3FB09B0C3}" v="77" dt="2025-10-19T15:38:04.32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varScale="1">
        <p:scale>
          <a:sx n="79" d="100"/>
          <a:sy n="79" d="100"/>
        </p:scale>
        <p:origin x="1570"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42"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hilippa Fitzgerald" userId="602b836c-9d74-4fb4-9158-56fc59b1a0f4" providerId="ADAL" clId="{BA750E6F-B8B7-4AFD-B5F9-1E5B10AB0A88}"/>
    <pc:docChg chg="undo custSel addSld delSld modSld sldOrd">
      <pc:chgData name="Philippa Fitzgerald" userId="602b836c-9d74-4fb4-9158-56fc59b1a0f4" providerId="ADAL" clId="{BA750E6F-B8B7-4AFD-B5F9-1E5B10AB0A88}" dt="2025-10-19T16:11:36.234" v="521" actId="20577"/>
      <pc:docMkLst>
        <pc:docMk/>
      </pc:docMkLst>
      <pc:sldChg chg="addSp delSp modSp mod ord setBg">
        <pc:chgData name="Philippa Fitzgerald" userId="602b836c-9d74-4fb4-9158-56fc59b1a0f4" providerId="ADAL" clId="{BA750E6F-B8B7-4AFD-B5F9-1E5B10AB0A88}" dt="2025-10-19T15:42:05.452" v="303" actId="5793"/>
        <pc:sldMkLst>
          <pc:docMk/>
          <pc:sldMk cId="0" sldId="257"/>
        </pc:sldMkLst>
        <pc:spChg chg="mod">
          <ac:chgData name="Philippa Fitzgerald" userId="602b836c-9d74-4fb4-9158-56fc59b1a0f4" providerId="ADAL" clId="{BA750E6F-B8B7-4AFD-B5F9-1E5B10AB0A88}" dt="2025-10-15T11:13:56.167" v="44" actId="26606"/>
          <ac:spMkLst>
            <pc:docMk/>
            <pc:sldMk cId="0" sldId="257"/>
            <ac:spMk id="2" creationId="{00000000-0000-0000-0000-000000000000}"/>
          </ac:spMkLst>
        </pc:spChg>
        <pc:spChg chg="mod">
          <ac:chgData name="Philippa Fitzgerald" userId="602b836c-9d74-4fb4-9158-56fc59b1a0f4" providerId="ADAL" clId="{BA750E6F-B8B7-4AFD-B5F9-1E5B10AB0A88}" dt="2025-10-19T15:42:05.452" v="303" actId="5793"/>
          <ac:spMkLst>
            <pc:docMk/>
            <pc:sldMk cId="0" sldId="257"/>
            <ac:spMk id="3" creationId="{00000000-0000-0000-0000-000000000000}"/>
          </ac:spMkLst>
        </pc:spChg>
        <pc:spChg chg="add">
          <ac:chgData name="Philippa Fitzgerald" userId="602b836c-9d74-4fb4-9158-56fc59b1a0f4" providerId="ADAL" clId="{BA750E6F-B8B7-4AFD-B5F9-1E5B10AB0A88}" dt="2025-10-15T11:13:56.167" v="44" actId="26606"/>
          <ac:spMkLst>
            <pc:docMk/>
            <pc:sldMk cId="0" sldId="257"/>
            <ac:spMk id="18" creationId="{59A309A7-1751-4ABE-A3C1-EEC40366AD89}"/>
          </ac:spMkLst>
        </pc:spChg>
        <pc:spChg chg="add">
          <ac:chgData name="Philippa Fitzgerald" userId="602b836c-9d74-4fb4-9158-56fc59b1a0f4" providerId="ADAL" clId="{BA750E6F-B8B7-4AFD-B5F9-1E5B10AB0A88}" dt="2025-10-15T11:13:56.167" v="44" actId="26606"/>
          <ac:spMkLst>
            <pc:docMk/>
            <pc:sldMk cId="0" sldId="257"/>
            <ac:spMk id="19" creationId="{967D8EB6-EAE1-4F9C-B398-83321E287204}"/>
          </ac:spMkLst>
        </pc:spChg>
        <pc:picChg chg="add">
          <ac:chgData name="Philippa Fitzgerald" userId="602b836c-9d74-4fb4-9158-56fc59b1a0f4" providerId="ADAL" clId="{BA750E6F-B8B7-4AFD-B5F9-1E5B10AB0A88}" dt="2025-10-15T11:13:56.167" v="44" actId="26606"/>
          <ac:picMkLst>
            <pc:docMk/>
            <pc:sldMk cId="0" sldId="257"/>
            <ac:picMk id="7" creationId="{F48C8DC8-94A9-41C1-965E-F66DA3D82869}"/>
          </ac:picMkLst>
        </pc:picChg>
      </pc:sldChg>
      <pc:sldChg chg="addSp modSp mod setBg">
        <pc:chgData name="Philippa Fitzgerald" userId="602b836c-9d74-4fb4-9158-56fc59b1a0f4" providerId="ADAL" clId="{BA750E6F-B8B7-4AFD-B5F9-1E5B10AB0A88}" dt="2025-10-15T11:22:15.144" v="51" actId="26606"/>
        <pc:sldMkLst>
          <pc:docMk/>
          <pc:sldMk cId="0" sldId="258"/>
        </pc:sldMkLst>
        <pc:spChg chg="mod">
          <ac:chgData name="Philippa Fitzgerald" userId="602b836c-9d74-4fb4-9158-56fc59b1a0f4" providerId="ADAL" clId="{BA750E6F-B8B7-4AFD-B5F9-1E5B10AB0A88}" dt="2025-10-15T11:22:15.144" v="51" actId="26606"/>
          <ac:spMkLst>
            <pc:docMk/>
            <pc:sldMk cId="0" sldId="258"/>
            <ac:spMk id="2" creationId="{00000000-0000-0000-0000-000000000000}"/>
          </ac:spMkLst>
        </pc:spChg>
        <pc:spChg chg="mod">
          <ac:chgData name="Philippa Fitzgerald" userId="602b836c-9d74-4fb4-9158-56fc59b1a0f4" providerId="ADAL" clId="{BA750E6F-B8B7-4AFD-B5F9-1E5B10AB0A88}" dt="2025-10-15T11:22:15.144" v="51" actId="26606"/>
          <ac:spMkLst>
            <pc:docMk/>
            <pc:sldMk cId="0" sldId="258"/>
            <ac:spMk id="3" creationId="{00000000-0000-0000-0000-000000000000}"/>
          </ac:spMkLst>
        </pc:spChg>
        <pc:spChg chg="add">
          <ac:chgData name="Philippa Fitzgerald" userId="602b836c-9d74-4fb4-9158-56fc59b1a0f4" providerId="ADAL" clId="{BA750E6F-B8B7-4AFD-B5F9-1E5B10AB0A88}" dt="2025-10-15T11:22:15.144" v="51" actId="26606"/>
          <ac:spMkLst>
            <pc:docMk/>
            <pc:sldMk cId="0" sldId="258"/>
            <ac:spMk id="9" creationId="{9F7D5CDA-D291-4307-BF55-1381FED29634}"/>
          </ac:spMkLst>
        </pc:spChg>
        <pc:picChg chg="add">
          <ac:chgData name="Philippa Fitzgerald" userId="602b836c-9d74-4fb4-9158-56fc59b1a0f4" providerId="ADAL" clId="{BA750E6F-B8B7-4AFD-B5F9-1E5B10AB0A88}" dt="2025-10-15T11:22:15.144" v="51" actId="26606"/>
          <ac:picMkLst>
            <pc:docMk/>
            <pc:sldMk cId="0" sldId="258"/>
            <ac:picMk id="5" creationId="{BE01ABE5-1713-2342-0B58-482C18703520}"/>
          </ac:picMkLst>
        </pc:picChg>
      </pc:sldChg>
      <pc:sldChg chg="addSp modSp mod setBg">
        <pc:chgData name="Philippa Fitzgerald" userId="602b836c-9d74-4fb4-9158-56fc59b1a0f4" providerId="ADAL" clId="{BA750E6F-B8B7-4AFD-B5F9-1E5B10AB0A88}" dt="2025-10-15T11:23:36.240" v="52" actId="26606"/>
        <pc:sldMkLst>
          <pc:docMk/>
          <pc:sldMk cId="0" sldId="259"/>
        </pc:sldMkLst>
        <pc:spChg chg="mod">
          <ac:chgData name="Philippa Fitzgerald" userId="602b836c-9d74-4fb4-9158-56fc59b1a0f4" providerId="ADAL" clId="{BA750E6F-B8B7-4AFD-B5F9-1E5B10AB0A88}" dt="2025-10-15T11:23:36.240" v="52" actId="26606"/>
          <ac:spMkLst>
            <pc:docMk/>
            <pc:sldMk cId="0" sldId="259"/>
            <ac:spMk id="2" creationId="{00000000-0000-0000-0000-000000000000}"/>
          </ac:spMkLst>
        </pc:spChg>
        <pc:spChg chg="mod">
          <ac:chgData name="Philippa Fitzgerald" userId="602b836c-9d74-4fb4-9158-56fc59b1a0f4" providerId="ADAL" clId="{BA750E6F-B8B7-4AFD-B5F9-1E5B10AB0A88}" dt="2025-10-15T11:23:36.240" v="52" actId="26606"/>
          <ac:spMkLst>
            <pc:docMk/>
            <pc:sldMk cId="0" sldId="259"/>
            <ac:spMk id="3" creationId="{00000000-0000-0000-0000-000000000000}"/>
          </ac:spMkLst>
        </pc:spChg>
        <pc:spChg chg="add">
          <ac:chgData name="Philippa Fitzgerald" userId="602b836c-9d74-4fb4-9158-56fc59b1a0f4" providerId="ADAL" clId="{BA750E6F-B8B7-4AFD-B5F9-1E5B10AB0A88}" dt="2025-10-15T11:23:36.240" v="52" actId="26606"/>
          <ac:spMkLst>
            <pc:docMk/>
            <pc:sldMk cId="0" sldId="259"/>
            <ac:spMk id="8" creationId="{E92FEB64-6EEA-4759-B4A4-BD2C1E660BA8}"/>
          </ac:spMkLst>
        </pc:spChg>
        <pc:spChg chg="add">
          <ac:chgData name="Philippa Fitzgerald" userId="602b836c-9d74-4fb4-9158-56fc59b1a0f4" providerId="ADAL" clId="{BA750E6F-B8B7-4AFD-B5F9-1E5B10AB0A88}" dt="2025-10-15T11:23:36.240" v="52" actId="26606"/>
          <ac:spMkLst>
            <pc:docMk/>
            <pc:sldMk cId="0" sldId="259"/>
            <ac:spMk id="10" creationId="{B10BB131-AC8E-4A8E-A5D1-36260F720C3B}"/>
          </ac:spMkLst>
        </pc:spChg>
        <pc:spChg chg="add">
          <ac:chgData name="Philippa Fitzgerald" userId="602b836c-9d74-4fb4-9158-56fc59b1a0f4" providerId="ADAL" clId="{BA750E6F-B8B7-4AFD-B5F9-1E5B10AB0A88}" dt="2025-10-15T11:23:36.240" v="52" actId="26606"/>
          <ac:spMkLst>
            <pc:docMk/>
            <pc:sldMk cId="0" sldId="259"/>
            <ac:spMk id="12" creationId="{14847E93-7DC1-4D4B-8829-B19AA7137C50}"/>
          </ac:spMkLst>
        </pc:spChg>
        <pc:spChg chg="add">
          <ac:chgData name="Philippa Fitzgerald" userId="602b836c-9d74-4fb4-9158-56fc59b1a0f4" providerId="ADAL" clId="{BA750E6F-B8B7-4AFD-B5F9-1E5B10AB0A88}" dt="2025-10-15T11:23:36.240" v="52" actId="26606"/>
          <ac:spMkLst>
            <pc:docMk/>
            <pc:sldMk cId="0" sldId="259"/>
            <ac:spMk id="14" creationId="{5566D6E1-03A1-4D73-A4E0-35D74D568A04}"/>
          </ac:spMkLst>
        </pc:spChg>
        <pc:spChg chg="add">
          <ac:chgData name="Philippa Fitzgerald" userId="602b836c-9d74-4fb4-9158-56fc59b1a0f4" providerId="ADAL" clId="{BA750E6F-B8B7-4AFD-B5F9-1E5B10AB0A88}" dt="2025-10-15T11:23:36.240" v="52" actId="26606"/>
          <ac:spMkLst>
            <pc:docMk/>
            <pc:sldMk cId="0" sldId="259"/>
            <ac:spMk id="16" creationId="{9F835A99-04AC-494A-A572-AFE8413CC938}"/>
          </ac:spMkLst>
        </pc:spChg>
        <pc:spChg chg="add">
          <ac:chgData name="Philippa Fitzgerald" userId="602b836c-9d74-4fb4-9158-56fc59b1a0f4" providerId="ADAL" clId="{BA750E6F-B8B7-4AFD-B5F9-1E5B10AB0A88}" dt="2025-10-15T11:23:36.240" v="52" actId="26606"/>
          <ac:spMkLst>
            <pc:docMk/>
            <pc:sldMk cId="0" sldId="259"/>
            <ac:spMk id="18" creationId="{7B786209-1B0B-4CA9-9BDD-F7327066A84D}"/>
          </ac:spMkLst>
        </pc:spChg>
        <pc:spChg chg="add">
          <ac:chgData name="Philippa Fitzgerald" userId="602b836c-9d74-4fb4-9158-56fc59b1a0f4" providerId="ADAL" clId="{BA750E6F-B8B7-4AFD-B5F9-1E5B10AB0A88}" dt="2025-10-15T11:23:36.240" v="52" actId="26606"/>
          <ac:spMkLst>
            <pc:docMk/>
            <pc:sldMk cId="0" sldId="259"/>
            <ac:spMk id="20" creationId="{2D2964BB-484D-45AE-AD66-D407D0629652}"/>
          </ac:spMkLst>
        </pc:spChg>
        <pc:spChg chg="add">
          <ac:chgData name="Philippa Fitzgerald" userId="602b836c-9d74-4fb4-9158-56fc59b1a0f4" providerId="ADAL" clId="{BA750E6F-B8B7-4AFD-B5F9-1E5B10AB0A88}" dt="2025-10-15T11:23:36.240" v="52" actId="26606"/>
          <ac:spMkLst>
            <pc:docMk/>
            <pc:sldMk cId="0" sldId="259"/>
            <ac:spMk id="22" creationId="{6691AC69-A76E-4DAB-B565-468B6B87ACF3}"/>
          </ac:spMkLst>
        </pc:spChg>
      </pc:sldChg>
      <pc:sldChg chg="addSp modSp mod setBg">
        <pc:chgData name="Philippa Fitzgerald" userId="602b836c-9d74-4fb4-9158-56fc59b1a0f4" providerId="ADAL" clId="{BA750E6F-B8B7-4AFD-B5F9-1E5B10AB0A88}" dt="2025-10-15T11:23:54.992" v="53" actId="26606"/>
        <pc:sldMkLst>
          <pc:docMk/>
          <pc:sldMk cId="0" sldId="260"/>
        </pc:sldMkLst>
        <pc:spChg chg="mod">
          <ac:chgData name="Philippa Fitzgerald" userId="602b836c-9d74-4fb4-9158-56fc59b1a0f4" providerId="ADAL" clId="{BA750E6F-B8B7-4AFD-B5F9-1E5B10AB0A88}" dt="2025-10-15T11:23:54.992" v="53" actId="26606"/>
          <ac:spMkLst>
            <pc:docMk/>
            <pc:sldMk cId="0" sldId="260"/>
            <ac:spMk id="2" creationId="{00000000-0000-0000-0000-000000000000}"/>
          </ac:spMkLst>
        </pc:spChg>
        <pc:spChg chg="mod">
          <ac:chgData name="Philippa Fitzgerald" userId="602b836c-9d74-4fb4-9158-56fc59b1a0f4" providerId="ADAL" clId="{BA750E6F-B8B7-4AFD-B5F9-1E5B10AB0A88}" dt="2025-10-15T11:23:54.992" v="53" actId="26606"/>
          <ac:spMkLst>
            <pc:docMk/>
            <pc:sldMk cId="0" sldId="260"/>
            <ac:spMk id="3" creationId="{00000000-0000-0000-0000-000000000000}"/>
          </ac:spMkLst>
        </pc:spChg>
        <pc:spChg chg="add">
          <ac:chgData name="Philippa Fitzgerald" userId="602b836c-9d74-4fb4-9158-56fc59b1a0f4" providerId="ADAL" clId="{BA750E6F-B8B7-4AFD-B5F9-1E5B10AB0A88}" dt="2025-10-15T11:23:54.992" v="53" actId="26606"/>
          <ac:spMkLst>
            <pc:docMk/>
            <pc:sldMk cId="0" sldId="260"/>
            <ac:spMk id="8" creationId="{17718681-A12E-49D6-9925-DD7C68176D61}"/>
          </ac:spMkLst>
        </pc:spChg>
        <pc:spChg chg="add">
          <ac:chgData name="Philippa Fitzgerald" userId="602b836c-9d74-4fb4-9158-56fc59b1a0f4" providerId="ADAL" clId="{BA750E6F-B8B7-4AFD-B5F9-1E5B10AB0A88}" dt="2025-10-15T11:23:54.992" v="53" actId="26606"/>
          <ac:spMkLst>
            <pc:docMk/>
            <pc:sldMk cId="0" sldId="260"/>
            <ac:spMk id="10" creationId="{FBD77573-9EF2-4C35-8285-A1CF6FBB0EA5}"/>
          </ac:spMkLst>
        </pc:spChg>
      </pc:sldChg>
      <pc:sldChg chg="addSp modSp mod setBg">
        <pc:chgData name="Philippa Fitzgerald" userId="602b836c-9d74-4fb4-9158-56fc59b1a0f4" providerId="ADAL" clId="{BA750E6F-B8B7-4AFD-B5F9-1E5B10AB0A88}" dt="2025-10-15T11:24:08.658" v="54" actId="26606"/>
        <pc:sldMkLst>
          <pc:docMk/>
          <pc:sldMk cId="0" sldId="261"/>
        </pc:sldMkLst>
        <pc:spChg chg="mod">
          <ac:chgData name="Philippa Fitzgerald" userId="602b836c-9d74-4fb4-9158-56fc59b1a0f4" providerId="ADAL" clId="{BA750E6F-B8B7-4AFD-B5F9-1E5B10AB0A88}" dt="2025-10-15T11:24:08.658" v="54" actId="26606"/>
          <ac:spMkLst>
            <pc:docMk/>
            <pc:sldMk cId="0" sldId="261"/>
            <ac:spMk id="2" creationId="{00000000-0000-0000-0000-000000000000}"/>
          </ac:spMkLst>
        </pc:spChg>
        <pc:spChg chg="mod">
          <ac:chgData name="Philippa Fitzgerald" userId="602b836c-9d74-4fb4-9158-56fc59b1a0f4" providerId="ADAL" clId="{BA750E6F-B8B7-4AFD-B5F9-1E5B10AB0A88}" dt="2025-10-15T11:24:08.658" v="54" actId="26606"/>
          <ac:spMkLst>
            <pc:docMk/>
            <pc:sldMk cId="0" sldId="261"/>
            <ac:spMk id="3" creationId="{00000000-0000-0000-0000-000000000000}"/>
          </ac:spMkLst>
        </pc:spChg>
        <pc:spChg chg="add">
          <ac:chgData name="Philippa Fitzgerald" userId="602b836c-9d74-4fb4-9158-56fc59b1a0f4" providerId="ADAL" clId="{BA750E6F-B8B7-4AFD-B5F9-1E5B10AB0A88}" dt="2025-10-15T11:24:08.658" v="54" actId="26606"/>
          <ac:spMkLst>
            <pc:docMk/>
            <pc:sldMk cId="0" sldId="261"/>
            <ac:spMk id="8" creationId="{889C5E17-24D0-4696-A3C5-A2261FB455FA}"/>
          </ac:spMkLst>
        </pc:spChg>
        <pc:spChg chg="add">
          <ac:chgData name="Philippa Fitzgerald" userId="602b836c-9d74-4fb4-9158-56fc59b1a0f4" providerId="ADAL" clId="{BA750E6F-B8B7-4AFD-B5F9-1E5B10AB0A88}" dt="2025-10-15T11:24:08.658" v="54" actId="26606"/>
          <ac:spMkLst>
            <pc:docMk/>
            <pc:sldMk cId="0" sldId="261"/>
            <ac:spMk id="10" creationId="{6929B58F-2358-44CC-ACE5-EF1BD3C6C824}"/>
          </ac:spMkLst>
        </pc:spChg>
        <pc:grpChg chg="add">
          <ac:chgData name="Philippa Fitzgerald" userId="602b836c-9d74-4fb4-9158-56fc59b1a0f4" providerId="ADAL" clId="{BA750E6F-B8B7-4AFD-B5F9-1E5B10AB0A88}" dt="2025-10-15T11:24:08.658" v="54" actId="26606"/>
          <ac:grpSpMkLst>
            <pc:docMk/>
            <pc:sldMk cId="0" sldId="261"/>
            <ac:grpSpMk id="12" creationId="{09DA5303-A1AF-4830-806C-51FCD96188B7}"/>
          </ac:grpSpMkLst>
        </pc:grpChg>
      </pc:sldChg>
      <pc:sldChg chg="addSp modSp mod setBg">
        <pc:chgData name="Philippa Fitzgerald" userId="602b836c-9d74-4fb4-9158-56fc59b1a0f4" providerId="ADAL" clId="{BA750E6F-B8B7-4AFD-B5F9-1E5B10AB0A88}" dt="2025-10-19T15:44:05.797" v="315" actId="255"/>
        <pc:sldMkLst>
          <pc:docMk/>
          <pc:sldMk cId="0" sldId="262"/>
        </pc:sldMkLst>
        <pc:spChg chg="mod">
          <ac:chgData name="Philippa Fitzgerald" userId="602b836c-9d74-4fb4-9158-56fc59b1a0f4" providerId="ADAL" clId="{BA750E6F-B8B7-4AFD-B5F9-1E5B10AB0A88}" dt="2025-10-15T11:24:19.238" v="55" actId="26606"/>
          <ac:spMkLst>
            <pc:docMk/>
            <pc:sldMk cId="0" sldId="262"/>
            <ac:spMk id="2" creationId="{00000000-0000-0000-0000-000000000000}"/>
          </ac:spMkLst>
        </pc:spChg>
        <pc:spChg chg="mod">
          <ac:chgData name="Philippa Fitzgerald" userId="602b836c-9d74-4fb4-9158-56fc59b1a0f4" providerId="ADAL" clId="{BA750E6F-B8B7-4AFD-B5F9-1E5B10AB0A88}" dt="2025-10-19T15:44:05.797" v="315" actId="255"/>
          <ac:spMkLst>
            <pc:docMk/>
            <pc:sldMk cId="0" sldId="262"/>
            <ac:spMk id="3" creationId="{00000000-0000-0000-0000-000000000000}"/>
          </ac:spMkLst>
        </pc:spChg>
        <pc:spChg chg="add">
          <ac:chgData name="Philippa Fitzgerald" userId="602b836c-9d74-4fb4-9158-56fc59b1a0f4" providerId="ADAL" clId="{BA750E6F-B8B7-4AFD-B5F9-1E5B10AB0A88}" dt="2025-10-15T11:24:19.238" v="55" actId="26606"/>
          <ac:spMkLst>
            <pc:docMk/>
            <pc:sldMk cId="0" sldId="262"/>
            <ac:spMk id="8" creationId="{907EF6B7-1338-4443-8C46-6A318D952DFD}"/>
          </ac:spMkLst>
        </pc:spChg>
        <pc:spChg chg="add">
          <ac:chgData name="Philippa Fitzgerald" userId="602b836c-9d74-4fb4-9158-56fc59b1a0f4" providerId="ADAL" clId="{BA750E6F-B8B7-4AFD-B5F9-1E5B10AB0A88}" dt="2025-10-15T11:24:19.238" v="55" actId="26606"/>
          <ac:spMkLst>
            <pc:docMk/>
            <pc:sldMk cId="0" sldId="262"/>
            <ac:spMk id="10" creationId="{DAAE4CDD-124C-4DCF-9584-B6033B545DD5}"/>
          </ac:spMkLst>
        </pc:spChg>
        <pc:spChg chg="add">
          <ac:chgData name="Philippa Fitzgerald" userId="602b836c-9d74-4fb4-9158-56fc59b1a0f4" providerId="ADAL" clId="{BA750E6F-B8B7-4AFD-B5F9-1E5B10AB0A88}" dt="2025-10-15T11:24:19.238" v="55" actId="26606"/>
          <ac:spMkLst>
            <pc:docMk/>
            <pc:sldMk cId="0" sldId="262"/>
            <ac:spMk id="12" creationId="{081E4A58-353D-44AE-B2FC-2A74E2E400F7}"/>
          </ac:spMkLst>
        </pc:spChg>
      </pc:sldChg>
      <pc:sldChg chg="addSp modSp mod setBg">
        <pc:chgData name="Philippa Fitzgerald" userId="602b836c-9d74-4fb4-9158-56fc59b1a0f4" providerId="ADAL" clId="{BA750E6F-B8B7-4AFD-B5F9-1E5B10AB0A88}" dt="2025-10-15T11:24:22.994" v="56" actId="26606"/>
        <pc:sldMkLst>
          <pc:docMk/>
          <pc:sldMk cId="0" sldId="263"/>
        </pc:sldMkLst>
        <pc:spChg chg="mod">
          <ac:chgData name="Philippa Fitzgerald" userId="602b836c-9d74-4fb4-9158-56fc59b1a0f4" providerId="ADAL" clId="{BA750E6F-B8B7-4AFD-B5F9-1E5B10AB0A88}" dt="2025-10-15T11:24:22.994" v="56" actId="26606"/>
          <ac:spMkLst>
            <pc:docMk/>
            <pc:sldMk cId="0" sldId="263"/>
            <ac:spMk id="2" creationId="{00000000-0000-0000-0000-000000000000}"/>
          </ac:spMkLst>
        </pc:spChg>
        <pc:spChg chg="mod">
          <ac:chgData name="Philippa Fitzgerald" userId="602b836c-9d74-4fb4-9158-56fc59b1a0f4" providerId="ADAL" clId="{BA750E6F-B8B7-4AFD-B5F9-1E5B10AB0A88}" dt="2025-10-15T11:24:22.994" v="56" actId="26606"/>
          <ac:spMkLst>
            <pc:docMk/>
            <pc:sldMk cId="0" sldId="263"/>
            <ac:spMk id="3" creationId="{00000000-0000-0000-0000-000000000000}"/>
          </ac:spMkLst>
        </pc:spChg>
        <pc:spChg chg="add">
          <ac:chgData name="Philippa Fitzgerald" userId="602b836c-9d74-4fb4-9158-56fc59b1a0f4" providerId="ADAL" clId="{BA750E6F-B8B7-4AFD-B5F9-1E5B10AB0A88}" dt="2025-10-15T11:24:22.994" v="56" actId="26606"/>
          <ac:spMkLst>
            <pc:docMk/>
            <pc:sldMk cId="0" sldId="263"/>
            <ac:spMk id="8" creationId="{18873D23-2DCF-4B31-A009-95721C06E8E1}"/>
          </ac:spMkLst>
        </pc:spChg>
        <pc:spChg chg="add">
          <ac:chgData name="Philippa Fitzgerald" userId="602b836c-9d74-4fb4-9158-56fc59b1a0f4" providerId="ADAL" clId="{BA750E6F-B8B7-4AFD-B5F9-1E5B10AB0A88}" dt="2025-10-15T11:24:22.994" v="56" actId="26606"/>
          <ac:spMkLst>
            <pc:docMk/>
            <pc:sldMk cId="0" sldId="263"/>
            <ac:spMk id="10" creationId="{C13EF075-D4EF-4929-ADBC-91B27DA19955}"/>
          </ac:spMkLst>
        </pc:spChg>
        <pc:grpChg chg="add">
          <ac:chgData name="Philippa Fitzgerald" userId="602b836c-9d74-4fb4-9158-56fc59b1a0f4" providerId="ADAL" clId="{BA750E6F-B8B7-4AFD-B5F9-1E5B10AB0A88}" dt="2025-10-15T11:24:22.994" v="56" actId="26606"/>
          <ac:grpSpMkLst>
            <pc:docMk/>
            <pc:sldMk cId="0" sldId="263"/>
            <ac:grpSpMk id="12" creationId="{DAA26DFA-AAB2-4973-9C17-16D587C7B198}"/>
          </ac:grpSpMkLst>
        </pc:grpChg>
      </pc:sldChg>
      <pc:sldChg chg="addSp modSp mod setBg">
        <pc:chgData name="Philippa Fitzgerald" userId="602b836c-9d74-4fb4-9158-56fc59b1a0f4" providerId="ADAL" clId="{BA750E6F-B8B7-4AFD-B5F9-1E5B10AB0A88}" dt="2025-10-19T15:43:43.533" v="312" actId="20577"/>
        <pc:sldMkLst>
          <pc:docMk/>
          <pc:sldMk cId="0" sldId="264"/>
        </pc:sldMkLst>
        <pc:spChg chg="mod">
          <ac:chgData name="Philippa Fitzgerald" userId="602b836c-9d74-4fb4-9158-56fc59b1a0f4" providerId="ADAL" clId="{BA750E6F-B8B7-4AFD-B5F9-1E5B10AB0A88}" dt="2025-10-15T11:24:38.797" v="57" actId="26606"/>
          <ac:spMkLst>
            <pc:docMk/>
            <pc:sldMk cId="0" sldId="264"/>
            <ac:spMk id="2" creationId="{00000000-0000-0000-0000-000000000000}"/>
          </ac:spMkLst>
        </pc:spChg>
        <pc:spChg chg="mod">
          <ac:chgData name="Philippa Fitzgerald" userId="602b836c-9d74-4fb4-9158-56fc59b1a0f4" providerId="ADAL" clId="{BA750E6F-B8B7-4AFD-B5F9-1E5B10AB0A88}" dt="2025-10-19T15:43:43.533" v="312" actId="20577"/>
          <ac:spMkLst>
            <pc:docMk/>
            <pc:sldMk cId="0" sldId="264"/>
            <ac:spMk id="3" creationId="{00000000-0000-0000-0000-000000000000}"/>
          </ac:spMkLst>
        </pc:spChg>
        <pc:spChg chg="add">
          <ac:chgData name="Philippa Fitzgerald" userId="602b836c-9d74-4fb4-9158-56fc59b1a0f4" providerId="ADAL" clId="{BA750E6F-B8B7-4AFD-B5F9-1E5B10AB0A88}" dt="2025-10-15T11:24:38.797" v="57" actId="26606"/>
          <ac:spMkLst>
            <pc:docMk/>
            <pc:sldMk cId="0" sldId="264"/>
            <ac:spMk id="8" creationId="{777A147A-9ED8-46B4-8660-1B3C2AA880B5}"/>
          </ac:spMkLst>
        </pc:spChg>
        <pc:spChg chg="add">
          <ac:chgData name="Philippa Fitzgerald" userId="602b836c-9d74-4fb4-9158-56fc59b1a0f4" providerId="ADAL" clId="{BA750E6F-B8B7-4AFD-B5F9-1E5B10AB0A88}" dt="2025-10-15T11:24:38.797" v="57" actId="26606"/>
          <ac:spMkLst>
            <pc:docMk/>
            <pc:sldMk cId="0" sldId="264"/>
            <ac:spMk id="10" creationId="{5D6C15A0-C087-4593-8414-2B4EC1CDC3DE}"/>
          </ac:spMkLst>
        </pc:spChg>
      </pc:sldChg>
      <pc:sldChg chg="addSp modSp mod setBg">
        <pc:chgData name="Philippa Fitzgerald" userId="602b836c-9d74-4fb4-9158-56fc59b1a0f4" providerId="ADAL" clId="{BA750E6F-B8B7-4AFD-B5F9-1E5B10AB0A88}" dt="2025-10-19T15:43:01.523" v="307" actId="122"/>
        <pc:sldMkLst>
          <pc:docMk/>
          <pc:sldMk cId="0" sldId="265"/>
        </pc:sldMkLst>
        <pc:spChg chg="mod">
          <ac:chgData name="Philippa Fitzgerald" userId="602b836c-9d74-4fb4-9158-56fc59b1a0f4" providerId="ADAL" clId="{BA750E6F-B8B7-4AFD-B5F9-1E5B10AB0A88}" dt="2025-10-15T11:24:53.580" v="58" actId="26606"/>
          <ac:spMkLst>
            <pc:docMk/>
            <pc:sldMk cId="0" sldId="265"/>
            <ac:spMk id="2" creationId="{00000000-0000-0000-0000-000000000000}"/>
          </ac:spMkLst>
        </pc:spChg>
        <pc:spChg chg="mod">
          <ac:chgData name="Philippa Fitzgerald" userId="602b836c-9d74-4fb4-9158-56fc59b1a0f4" providerId="ADAL" clId="{BA750E6F-B8B7-4AFD-B5F9-1E5B10AB0A88}" dt="2025-10-19T15:43:01.523" v="307" actId="122"/>
          <ac:spMkLst>
            <pc:docMk/>
            <pc:sldMk cId="0" sldId="265"/>
            <ac:spMk id="3" creationId="{00000000-0000-0000-0000-000000000000}"/>
          </ac:spMkLst>
        </pc:spChg>
        <pc:spChg chg="add">
          <ac:chgData name="Philippa Fitzgerald" userId="602b836c-9d74-4fb4-9158-56fc59b1a0f4" providerId="ADAL" clId="{BA750E6F-B8B7-4AFD-B5F9-1E5B10AB0A88}" dt="2025-10-15T11:24:53.580" v="58" actId="26606"/>
          <ac:spMkLst>
            <pc:docMk/>
            <pc:sldMk cId="0" sldId="265"/>
            <ac:spMk id="8" creationId="{777A147A-9ED8-46B4-8660-1B3C2AA880B5}"/>
          </ac:spMkLst>
        </pc:spChg>
        <pc:spChg chg="add">
          <ac:chgData name="Philippa Fitzgerald" userId="602b836c-9d74-4fb4-9158-56fc59b1a0f4" providerId="ADAL" clId="{BA750E6F-B8B7-4AFD-B5F9-1E5B10AB0A88}" dt="2025-10-15T11:24:53.580" v="58" actId="26606"/>
          <ac:spMkLst>
            <pc:docMk/>
            <pc:sldMk cId="0" sldId="265"/>
            <ac:spMk id="10" creationId="{5D6C15A0-C087-4593-8414-2B4EC1CDC3DE}"/>
          </ac:spMkLst>
        </pc:spChg>
      </pc:sldChg>
      <pc:sldChg chg="addSp modSp mod setBg">
        <pc:chgData name="Philippa Fitzgerald" userId="602b836c-9d74-4fb4-9158-56fc59b1a0f4" providerId="ADAL" clId="{BA750E6F-B8B7-4AFD-B5F9-1E5B10AB0A88}" dt="2025-10-19T15:42:41.819" v="305" actId="122"/>
        <pc:sldMkLst>
          <pc:docMk/>
          <pc:sldMk cId="0" sldId="266"/>
        </pc:sldMkLst>
        <pc:spChg chg="mod">
          <ac:chgData name="Philippa Fitzgerald" userId="602b836c-9d74-4fb4-9158-56fc59b1a0f4" providerId="ADAL" clId="{BA750E6F-B8B7-4AFD-B5F9-1E5B10AB0A88}" dt="2025-10-15T11:31:47.856" v="59" actId="26606"/>
          <ac:spMkLst>
            <pc:docMk/>
            <pc:sldMk cId="0" sldId="266"/>
            <ac:spMk id="2" creationId="{00000000-0000-0000-0000-000000000000}"/>
          </ac:spMkLst>
        </pc:spChg>
        <pc:spChg chg="mod">
          <ac:chgData name="Philippa Fitzgerald" userId="602b836c-9d74-4fb4-9158-56fc59b1a0f4" providerId="ADAL" clId="{BA750E6F-B8B7-4AFD-B5F9-1E5B10AB0A88}" dt="2025-10-19T15:42:41.819" v="305" actId="122"/>
          <ac:spMkLst>
            <pc:docMk/>
            <pc:sldMk cId="0" sldId="266"/>
            <ac:spMk id="3" creationId="{00000000-0000-0000-0000-000000000000}"/>
          </ac:spMkLst>
        </pc:spChg>
        <pc:spChg chg="add">
          <ac:chgData name="Philippa Fitzgerald" userId="602b836c-9d74-4fb4-9158-56fc59b1a0f4" providerId="ADAL" clId="{BA750E6F-B8B7-4AFD-B5F9-1E5B10AB0A88}" dt="2025-10-15T11:31:47.856" v="59" actId="26606"/>
          <ac:spMkLst>
            <pc:docMk/>
            <pc:sldMk cId="0" sldId="266"/>
            <ac:spMk id="9" creationId="{C0763A76-9F1C-4FC5-82B7-DD475DA461B2}"/>
          </ac:spMkLst>
        </pc:spChg>
        <pc:spChg chg="add">
          <ac:chgData name="Philippa Fitzgerald" userId="602b836c-9d74-4fb4-9158-56fc59b1a0f4" providerId="ADAL" clId="{BA750E6F-B8B7-4AFD-B5F9-1E5B10AB0A88}" dt="2025-10-15T11:31:47.856" v="59" actId="26606"/>
          <ac:spMkLst>
            <pc:docMk/>
            <pc:sldMk cId="0" sldId="266"/>
            <ac:spMk id="11" creationId="{E81BF4F6-F2CF-4984-9D14-D6966D92F99F}"/>
          </ac:spMkLst>
        </pc:spChg>
        <pc:picChg chg="add">
          <ac:chgData name="Philippa Fitzgerald" userId="602b836c-9d74-4fb4-9158-56fc59b1a0f4" providerId="ADAL" clId="{BA750E6F-B8B7-4AFD-B5F9-1E5B10AB0A88}" dt="2025-10-15T11:31:47.856" v="59" actId="26606"/>
          <ac:picMkLst>
            <pc:docMk/>
            <pc:sldMk cId="0" sldId="266"/>
            <ac:picMk id="5" creationId="{8388FA2E-0434-A06E-FE32-EA1142037635}"/>
          </ac:picMkLst>
        </pc:picChg>
      </pc:sldChg>
      <pc:sldChg chg="addSp modSp mod setBg">
        <pc:chgData name="Philippa Fitzgerald" userId="602b836c-9d74-4fb4-9158-56fc59b1a0f4" providerId="ADAL" clId="{BA750E6F-B8B7-4AFD-B5F9-1E5B10AB0A88}" dt="2025-10-15T11:34:43.489" v="103" actId="26606"/>
        <pc:sldMkLst>
          <pc:docMk/>
          <pc:sldMk cId="0" sldId="267"/>
        </pc:sldMkLst>
        <pc:spChg chg="mod">
          <ac:chgData name="Philippa Fitzgerald" userId="602b836c-9d74-4fb4-9158-56fc59b1a0f4" providerId="ADAL" clId="{BA750E6F-B8B7-4AFD-B5F9-1E5B10AB0A88}" dt="2025-10-15T11:34:43.489" v="103" actId="26606"/>
          <ac:spMkLst>
            <pc:docMk/>
            <pc:sldMk cId="0" sldId="267"/>
            <ac:spMk id="2" creationId="{00000000-0000-0000-0000-000000000000}"/>
          </ac:spMkLst>
        </pc:spChg>
        <pc:spChg chg="mod">
          <ac:chgData name="Philippa Fitzgerald" userId="602b836c-9d74-4fb4-9158-56fc59b1a0f4" providerId="ADAL" clId="{BA750E6F-B8B7-4AFD-B5F9-1E5B10AB0A88}" dt="2025-10-15T11:34:43.489" v="103" actId="26606"/>
          <ac:spMkLst>
            <pc:docMk/>
            <pc:sldMk cId="0" sldId="267"/>
            <ac:spMk id="3" creationId="{00000000-0000-0000-0000-000000000000}"/>
          </ac:spMkLst>
        </pc:spChg>
        <pc:spChg chg="add">
          <ac:chgData name="Philippa Fitzgerald" userId="602b836c-9d74-4fb4-9158-56fc59b1a0f4" providerId="ADAL" clId="{BA750E6F-B8B7-4AFD-B5F9-1E5B10AB0A88}" dt="2025-10-15T11:34:43.489" v="103" actId="26606"/>
          <ac:spMkLst>
            <pc:docMk/>
            <pc:sldMk cId="0" sldId="267"/>
            <ac:spMk id="9" creationId="{9F7D5CDA-D291-4307-BF55-1381FED29634}"/>
          </ac:spMkLst>
        </pc:spChg>
        <pc:spChg chg="add">
          <ac:chgData name="Philippa Fitzgerald" userId="602b836c-9d74-4fb4-9158-56fc59b1a0f4" providerId="ADAL" clId="{BA750E6F-B8B7-4AFD-B5F9-1E5B10AB0A88}" dt="2025-10-15T11:34:43.489" v="103" actId="26606"/>
          <ac:spMkLst>
            <pc:docMk/>
            <pc:sldMk cId="0" sldId="267"/>
            <ac:spMk id="11" creationId="{59B296B9-C5A5-4E4F-9B60-C907B5F1466C}"/>
          </ac:spMkLst>
        </pc:spChg>
        <pc:spChg chg="add">
          <ac:chgData name="Philippa Fitzgerald" userId="602b836c-9d74-4fb4-9158-56fc59b1a0f4" providerId="ADAL" clId="{BA750E6F-B8B7-4AFD-B5F9-1E5B10AB0A88}" dt="2025-10-15T11:34:43.489" v="103" actId="26606"/>
          <ac:spMkLst>
            <pc:docMk/>
            <pc:sldMk cId="0" sldId="267"/>
            <ac:spMk id="13" creationId="{D0300FD3-5AF1-6305-15FA-9078072672E2}"/>
          </ac:spMkLst>
        </pc:spChg>
        <pc:picChg chg="add">
          <ac:chgData name="Philippa Fitzgerald" userId="602b836c-9d74-4fb4-9158-56fc59b1a0f4" providerId="ADAL" clId="{BA750E6F-B8B7-4AFD-B5F9-1E5B10AB0A88}" dt="2025-10-15T11:34:43.489" v="103" actId="26606"/>
          <ac:picMkLst>
            <pc:docMk/>
            <pc:sldMk cId="0" sldId="267"/>
            <ac:picMk id="5" creationId="{6C4425BC-85CA-E162-283B-35F2A5F1A49F}"/>
          </ac:picMkLst>
        </pc:picChg>
      </pc:sldChg>
      <pc:sldChg chg="del">
        <pc:chgData name="Philippa Fitzgerald" userId="602b836c-9d74-4fb4-9158-56fc59b1a0f4" providerId="ADAL" clId="{BA750E6F-B8B7-4AFD-B5F9-1E5B10AB0A88}" dt="2025-10-15T11:35:00.206" v="104" actId="2696"/>
        <pc:sldMkLst>
          <pc:docMk/>
          <pc:sldMk cId="0" sldId="268"/>
        </pc:sldMkLst>
      </pc:sldChg>
      <pc:sldChg chg="addSp delSp modSp add mod modClrScheme chgLayout">
        <pc:chgData name="Philippa Fitzgerald" userId="602b836c-9d74-4fb4-9158-56fc59b1a0f4" providerId="ADAL" clId="{BA750E6F-B8B7-4AFD-B5F9-1E5B10AB0A88}" dt="2025-10-15T10:36:33.227" v="16"/>
        <pc:sldMkLst>
          <pc:docMk/>
          <pc:sldMk cId="4149515376" sldId="2561"/>
        </pc:sldMkLst>
        <pc:spChg chg="mod">
          <ac:chgData name="Philippa Fitzgerald" userId="602b836c-9d74-4fb4-9158-56fc59b1a0f4" providerId="ADAL" clId="{BA750E6F-B8B7-4AFD-B5F9-1E5B10AB0A88}" dt="2025-10-15T10:34:19.408" v="11" actId="26606"/>
          <ac:spMkLst>
            <pc:docMk/>
            <pc:sldMk cId="4149515376" sldId="2561"/>
            <ac:spMk id="2" creationId="{E47E5970-8FEC-4F0C-E671-5ADE02D230F5}"/>
          </ac:spMkLst>
        </pc:spChg>
        <pc:spChg chg="mod">
          <ac:chgData name="Philippa Fitzgerald" userId="602b836c-9d74-4fb4-9158-56fc59b1a0f4" providerId="ADAL" clId="{BA750E6F-B8B7-4AFD-B5F9-1E5B10AB0A88}" dt="2025-10-15T10:34:19.408" v="11" actId="26606"/>
          <ac:spMkLst>
            <pc:docMk/>
            <pc:sldMk cId="4149515376" sldId="2561"/>
            <ac:spMk id="3" creationId="{46CF5920-A555-A901-BD3A-0D37F7C87610}"/>
          </ac:spMkLst>
        </pc:spChg>
        <pc:picChg chg="add mod">
          <ac:chgData name="Philippa Fitzgerald" userId="602b836c-9d74-4fb4-9158-56fc59b1a0f4" providerId="ADAL" clId="{BA750E6F-B8B7-4AFD-B5F9-1E5B10AB0A88}" dt="2025-10-15T10:36:33.227" v="16"/>
          <ac:picMkLst>
            <pc:docMk/>
            <pc:sldMk cId="4149515376" sldId="2561"/>
            <ac:picMk id="5" creationId="{D625CBDF-4D3A-2EED-C145-3AD1631E0165}"/>
          </ac:picMkLst>
        </pc:picChg>
      </pc:sldChg>
      <pc:sldChg chg="add del">
        <pc:chgData name="Philippa Fitzgerald" userId="602b836c-9d74-4fb4-9158-56fc59b1a0f4" providerId="ADAL" clId="{BA750E6F-B8B7-4AFD-B5F9-1E5B10AB0A88}" dt="2025-10-15T11:11:15.536" v="40" actId="2696"/>
        <pc:sldMkLst>
          <pc:docMk/>
          <pc:sldMk cId="2307458033" sldId="2562"/>
        </pc:sldMkLst>
      </pc:sldChg>
      <pc:sldChg chg="add">
        <pc:chgData name="Philippa Fitzgerald" userId="602b836c-9d74-4fb4-9158-56fc59b1a0f4" providerId="ADAL" clId="{BA750E6F-B8B7-4AFD-B5F9-1E5B10AB0A88}" dt="2025-10-15T10:33:00.205" v="7"/>
        <pc:sldMkLst>
          <pc:docMk/>
          <pc:sldMk cId="1977096725" sldId="2563"/>
        </pc:sldMkLst>
      </pc:sldChg>
      <pc:sldChg chg="add">
        <pc:chgData name="Philippa Fitzgerald" userId="602b836c-9d74-4fb4-9158-56fc59b1a0f4" providerId="ADAL" clId="{BA750E6F-B8B7-4AFD-B5F9-1E5B10AB0A88}" dt="2025-10-15T10:33:14.402" v="8"/>
        <pc:sldMkLst>
          <pc:docMk/>
          <pc:sldMk cId="3413174893" sldId="2564"/>
        </pc:sldMkLst>
      </pc:sldChg>
      <pc:sldChg chg="add">
        <pc:chgData name="Philippa Fitzgerald" userId="602b836c-9d74-4fb4-9158-56fc59b1a0f4" providerId="ADAL" clId="{BA750E6F-B8B7-4AFD-B5F9-1E5B10AB0A88}" dt="2025-10-15T10:33:31.036" v="9"/>
        <pc:sldMkLst>
          <pc:docMk/>
          <pc:sldMk cId="4234119812" sldId="2565"/>
        </pc:sldMkLst>
      </pc:sldChg>
      <pc:sldChg chg="modSp add mod modClrScheme chgLayout">
        <pc:chgData name="Philippa Fitzgerald" userId="602b836c-9d74-4fb4-9158-56fc59b1a0f4" providerId="ADAL" clId="{BA750E6F-B8B7-4AFD-B5F9-1E5B10AB0A88}" dt="2025-10-15T11:15:10.815" v="50" actId="1076"/>
        <pc:sldMkLst>
          <pc:docMk/>
          <pc:sldMk cId="1301148404" sldId="2566"/>
        </pc:sldMkLst>
        <pc:spChg chg="mod">
          <ac:chgData name="Philippa Fitzgerald" userId="602b836c-9d74-4fb4-9158-56fc59b1a0f4" providerId="ADAL" clId="{BA750E6F-B8B7-4AFD-B5F9-1E5B10AB0A88}" dt="2025-10-15T11:15:10.815" v="50" actId="1076"/>
          <ac:spMkLst>
            <pc:docMk/>
            <pc:sldMk cId="1301148404" sldId="2566"/>
            <ac:spMk id="2" creationId="{7F5AC166-54CE-DF19-A7C3-6AC381A90404}"/>
          </ac:spMkLst>
        </pc:spChg>
        <pc:graphicFrameChg chg="mod modGraphic">
          <ac:chgData name="Philippa Fitzgerald" userId="602b836c-9d74-4fb4-9158-56fc59b1a0f4" providerId="ADAL" clId="{BA750E6F-B8B7-4AFD-B5F9-1E5B10AB0A88}" dt="2025-10-15T11:15:07.406" v="49" actId="14100"/>
          <ac:graphicFrameMkLst>
            <pc:docMk/>
            <pc:sldMk cId="1301148404" sldId="2566"/>
            <ac:graphicFrameMk id="7" creationId="{A9866EC7-36F4-B0AB-2C2F-B0CC993CFA7E}"/>
          </ac:graphicFrameMkLst>
        </pc:graphicFrameChg>
      </pc:sldChg>
      <pc:sldChg chg="addSp delSp modSp add mod modClrScheme chgLayout">
        <pc:chgData name="Philippa Fitzgerald" userId="602b836c-9d74-4fb4-9158-56fc59b1a0f4" providerId="ADAL" clId="{BA750E6F-B8B7-4AFD-B5F9-1E5B10AB0A88}" dt="2025-10-15T10:45:44.935" v="33" actId="26606"/>
        <pc:sldMkLst>
          <pc:docMk/>
          <pc:sldMk cId="1884327935" sldId="2567"/>
        </pc:sldMkLst>
        <pc:spChg chg="mod">
          <ac:chgData name="Philippa Fitzgerald" userId="602b836c-9d74-4fb4-9158-56fc59b1a0f4" providerId="ADAL" clId="{BA750E6F-B8B7-4AFD-B5F9-1E5B10AB0A88}" dt="2025-10-15T10:45:44.935" v="33" actId="26606"/>
          <ac:spMkLst>
            <pc:docMk/>
            <pc:sldMk cId="1884327935" sldId="2567"/>
            <ac:spMk id="2" creationId="{A99AF254-8365-B271-8BA6-2BE718A89D35}"/>
          </ac:spMkLst>
        </pc:spChg>
        <pc:spChg chg="mod">
          <ac:chgData name="Philippa Fitzgerald" userId="602b836c-9d74-4fb4-9158-56fc59b1a0f4" providerId="ADAL" clId="{BA750E6F-B8B7-4AFD-B5F9-1E5B10AB0A88}" dt="2025-10-15T10:45:44.935" v="33" actId="26606"/>
          <ac:spMkLst>
            <pc:docMk/>
            <pc:sldMk cId="1884327935" sldId="2567"/>
            <ac:spMk id="3" creationId="{88532D8B-6B80-2465-0E50-1071217B6895}"/>
          </ac:spMkLst>
        </pc:spChg>
        <pc:picChg chg="add">
          <ac:chgData name="Philippa Fitzgerald" userId="602b836c-9d74-4fb4-9158-56fc59b1a0f4" providerId="ADAL" clId="{BA750E6F-B8B7-4AFD-B5F9-1E5B10AB0A88}" dt="2025-10-15T10:45:44.935" v="33" actId="26606"/>
          <ac:picMkLst>
            <pc:docMk/>
            <pc:sldMk cId="1884327935" sldId="2567"/>
            <ac:picMk id="5" creationId="{7B1F0085-38E8-1FA0-C583-83715DA23AD7}"/>
          </ac:picMkLst>
        </pc:picChg>
      </pc:sldChg>
      <pc:sldChg chg="new del">
        <pc:chgData name="Philippa Fitzgerald" userId="602b836c-9d74-4fb4-9158-56fc59b1a0f4" providerId="ADAL" clId="{BA750E6F-B8B7-4AFD-B5F9-1E5B10AB0A88}" dt="2025-10-15T10:43:39.348" v="21" actId="2696"/>
        <pc:sldMkLst>
          <pc:docMk/>
          <pc:sldMk cId="2969266808" sldId="2567"/>
        </pc:sldMkLst>
      </pc:sldChg>
      <pc:sldChg chg="addSp delSp modSp add mod ord modClrScheme modAnim chgLayout">
        <pc:chgData name="Philippa Fitzgerald" userId="602b836c-9d74-4fb4-9158-56fc59b1a0f4" providerId="ADAL" clId="{BA750E6F-B8B7-4AFD-B5F9-1E5B10AB0A88}" dt="2025-10-19T10:26:43.203" v="141" actId="5793"/>
        <pc:sldMkLst>
          <pc:docMk/>
          <pc:sldMk cId="1525706536" sldId="2568"/>
        </pc:sldMkLst>
        <pc:spChg chg="mod">
          <ac:chgData name="Philippa Fitzgerald" userId="602b836c-9d74-4fb4-9158-56fc59b1a0f4" providerId="ADAL" clId="{BA750E6F-B8B7-4AFD-B5F9-1E5B10AB0A88}" dt="2025-10-19T10:19:16.853" v="115" actId="26606"/>
          <ac:spMkLst>
            <pc:docMk/>
            <pc:sldMk cId="1525706536" sldId="2568"/>
            <ac:spMk id="2" creationId="{B830F22D-514C-FAC2-A08E-957D3B4E55DE}"/>
          </ac:spMkLst>
        </pc:spChg>
        <pc:spChg chg="mod ord">
          <ac:chgData name="Philippa Fitzgerald" userId="602b836c-9d74-4fb4-9158-56fc59b1a0f4" providerId="ADAL" clId="{BA750E6F-B8B7-4AFD-B5F9-1E5B10AB0A88}" dt="2025-10-19T10:26:43.203" v="141" actId="5793"/>
          <ac:spMkLst>
            <pc:docMk/>
            <pc:sldMk cId="1525706536" sldId="2568"/>
            <ac:spMk id="3" creationId="{31132E1C-5A03-7A6E-38CE-0FD48064EF15}"/>
          </ac:spMkLst>
        </pc:spChg>
        <pc:picChg chg="add mod ord">
          <ac:chgData name="Philippa Fitzgerald" userId="602b836c-9d74-4fb4-9158-56fc59b1a0f4" providerId="ADAL" clId="{BA750E6F-B8B7-4AFD-B5F9-1E5B10AB0A88}" dt="2025-10-19T10:19:16.853" v="115" actId="26606"/>
          <ac:picMkLst>
            <pc:docMk/>
            <pc:sldMk cId="1525706536" sldId="2568"/>
            <ac:picMk id="5" creationId="{346CA9B0-DA32-B521-B7B7-4080F645809C}"/>
          </ac:picMkLst>
        </pc:picChg>
      </pc:sldChg>
      <pc:sldChg chg="addSp modSp add mod modMedia modClrScheme modAnim chgLayout">
        <pc:chgData name="Philippa Fitzgerald" userId="602b836c-9d74-4fb4-9158-56fc59b1a0f4" providerId="ADAL" clId="{BA750E6F-B8B7-4AFD-B5F9-1E5B10AB0A88}" dt="2025-10-19T15:36:15.428" v="175" actId="20577"/>
        <pc:sldMkLst>
          <pc:docMk/>
          <pc:sldMk cId="3281989363" sldId="2569"/>
        </pc:sldMkLst>
        <pc:spChg chg="mod">
          <ac:chgData name="Philippa Fitzgerald" userId="602b836c-9d74-4fb4-9158-56fc59b1a0f4" providerId="ADAL" clId="{BA750E6F-B8B7-4AFD-B5F9-1E5B10AB0A88}" dt="2025-10-19T10:33:16.499" v="150" actId="14100"/>
          <ac:spMkLst>
            <pc:docMk/>
            <pc:sldMk cId="3281989363" sldId="2569"/>
            <ac:spMk id="2" creationId="{DA524A6F-94B2-B2D3-E4C5-648D9B9A4401}"/>
          </ac:spMkLst>
        </pc:spChg>
        <pc:spChg chg="mod">
          <ac:chgData name="Philippa Fitzgerald" userId="602b836c-9d74-4fb4-9158-56fc59b1a0f4" providerId="ADAL" clId="{BA750E6F-B8B7-4AFD-B5F9-1E5B10AB0A88}" dt="2025-10-19T15:36:15.428" v="175" actId="20577"/>
          <ac:spMkLst>
            <pc:docMk/>
            <pc:sldMk cId="3281989363" sldId="2569"/>
            <ac:spMk id="3" creationId="{556B0538-44E8-7F3B-448D-9B86B28AA94C}"/>
          </ac:spMkLst>
        </pc:spChg>
        <pc:picChg chg="add mod ord">
          <ac:chgData name="Philippa Fitzgerald" userId="602b836c-9d74-4fb4-9158-56fc59b1a0f4" providerId="ADAL" clId="{BA750E6F-B8B7-4AFD-B5F9-1E5B10AB0A88}" dt="2025-10-19T10:32:55.254" v="146" actId="26606"/>
          <ac:picMkLst>
            <pc:docMk/>
            <pc:sldMk cId="3281989363" sldId="2569"/>
            <ac:picMk id="5" creationId="{098C61A3-3A23-10F7-21F7-21A90166AE33}"/>
          </ac:picMkLst>
        </pc:picChg>
      </pc:sldChg>
      <pc:sldChg chg="addSp modSp add mod modMedia modClrScheme chgLayout">
        <pc:chgData name="Philippa Fitzgerald" userId="602b836c-9d74-4fb4-9158-56fc59b1a0f4" providerId="ADAL" clId="{BA750E6F-B8B7-4AFD-B5F9-1E5B10AB0A88}" dt="2025-10-15T10:45:01.952" v="29"/>
        <pc:sldMkLst>
          <pc:docMk/>
          <pc:sldMk cId="798945120" sldId="2570"/>
        </pc:sldMkLst>
        <pc:spChg chg="mod">
          <ac:chgData name="Philippa Fitzgerald" userId="602b836c-9d74-4fb4-9158-56fc59b1a0f4" providerId="ADAL" clId="{BA750E6F-B8B7-4AFD-B5F9-1E5B10AB0A88}" dt="2025-10-15T10:45:00.477" v="27" actId="26606"/>
          <ac:spMkLst>
            <pc:docMk/>
            <pc:sldMk cId="798945120" sldId="2570"/>
            <ac:spMk id="2" creationId="{33E92F24-9E95-A246-AEB3-214BDDA5F73B}"/>
          </ac:spMkLst>
        </pc:spChg>
        <pc:spChg chg="mod">
          <ac:chgData name="Philippa Fitzgerald" userId="602b836c-9d74-4fb4-9158-56fc59b1a0f4" providerId="ADAL" clId="{BA750E6F-B8B7-4AFD-B5F9-1E5B10AB0A88}" dt="2025-10-15T10:45:00.477" v="27" actId="26606"/>
          <ac:spMkLst>
            <pc:docMk/>
            <pc:sldMk cId="798945120" sldId="2570"/>
            <ac:spMk id="3" creationId="{E6232056-750F-BFF6-88DC-50080247FB14}"/>
          </ac:spMkLst>
        </pc:spChg>
        <pc:picChg chg="add mod">
          <ac:chgData name="Philippa Fitzgerald" userId="602b836c-9d74-4fb4-9158-56fc59b1a0f4" providerId="ADAL" clId="{BA750E6F-B8B7-4AFD-B5F9-1E5B10AB0A88}" dt="2025-10-15T10:45:01.952" v="29"/>
          <ac:picMkLst>
            <pc:docMk/>
            <pc:sldMk cId="798945120" sldId="2570"/>
            <ac:picMk id="5" creationId="{241874AD-D9B8-5E9A-713F-61AE7AE6BBD1}"/>
          </ac:picMkLst>
        </pc:picChg>
      </pc:sldChg>
      <pc:sldChg chg="addSp modSp add mod modClrScheme chgLayout">
        <pc:chgData name="Philippa Fitzgerald" userId="602b836c-9d74-4fb4-9158-56fc59b1a0f4" providerId="ADAL" clId="{BA750E6F-B8B7-4AFD-B5F9-1E5B10AB0A88}" dt="2025-10-15T10:46:32.122" v="35" actId="26606"/>
        <pc:sldMkLst>
          <pc:docMk/>
          <pc:sldMk cId="2689472241" sldId="2571"/>
        </pc:sldMkLst>
        <pc:spChg chg="mod">
          <ac:chgData name="Philippa Fitzgerald" userId="602b836c-9d74-4fb4-9158-56fc59b1a0f4" providerId="ADAL" clId="{BA750E6F-B8B7-4AFD-B5F9-1E5B10AB0A88}" dt="2025-10-15T10:46:32.122" v="35" actId="26606"/>
          <ac:spMkLst>
            <pc:docMk/>
            <pc:sldMk cId="2689472241" sldId="2571"/>
            <ac:spMk id="2" creationId="{659DE46B-AFDE-5738-D9F2-0E2BD8B304F1}"/>
          </ac:spMkLst>
        </pc:spChg>
        <pc:spChg chg="mod">
          <ac:chgData name="Philippa Fitzgerald" userId="602b836c-9d74-4fb4-9158-56fc59b1a0f4" providerId="ADAL" clId="{BA750E6F-B8B7-4AFD-B5F9-1E5B10AB0A88}" dt="2025-10-15T10:46:32.122" v="35" actId="26606"/>
          <ac:spMkLst>
            <pc:docMk/>
            <pc:sldMk cId="2689472241" sldId="2571"/>
            <ac:spMk id="3" creationId="{7DB80100-AA82-8F93-6A1C-EF932E658FF4}"/>
          </ac:spMkLst>
        </pc:spChg>
        <pc:picChg chg="add">
          <ac:chgData name="Philippa Fitzgerald" userId="602b836c-9d74-4fb4-9158-56fc59b1a0f4" providerId="ADAL" clId="{BA750E6F-B8B7-4AFD-B5F9-1E5B10AB0A88}" dt="2025-10-15T10:46:32.122" v="35" actId="26606"/>
          <ac:picMkLst>
            <pc:docMk/>
            <pc:sldMk cId="2689472241" sldId="2571"/>
            <ac:picMk id="5" creationId="{2D28EBA0-F493-3AED-A9EC-59FE6C8D4C67}"/>
          </ac:picMkLst>
        </pc:picChg>
      </pc:sldChg>
      <pc:sldChg chg="addSp modSp add mod setBg">
        <pc:chgData name="Philippa Fitzgerald" userId="602b836c-9d74-4fb4-9158-56fc59b1a0f4" providerId="ADAL" clId="{BA750E6F-B8B7-4AFD-B5F9-1E5B10AB0A88}" dt="2025-10-19T15:39:00.431" v="187" actId="26606"/>
        <pc:sldMkLst>
          <pc:docMk/>
          <pc:sldMk cId="0" sldId="2572"/>
        </pc:sldMkLst>
        <pc:spChg chg="mod">
          <ac:chgData name="Philippa Fitzgerald" userId="602b836c-9d74-4fb4-9158-56fc59b1a0f4" providerId="ADAL" clId="{BA750E6F-B8B7-4AFD-B5F9-1E5B10AB0A88}" dt="2025-10-19T15:39:00.431" v="187" actId="26606"/>
          <ac:spMkLst>
            <pc:docMk/>
            <pc:sldMk cId="0" sldId="2572"/>
            <ac:spMk id="2" creationId="{00000000-0000-0000-0000-000000000000}"/>
          </ac:spMkLst>
        </pc:spChg>
        <pc:spChg chg="mod">
          <ac:chgData name="Philippa Fitzgerald" userId="602b836c-9d74-4fb4-9158-56fc59b1a0f4" providerId="ADAL" clId="{BA750E6F-B8B7-4AFD-B5F9-1E5B10AB0A88}" dt="2025-10-19T15:39:00.431" v="187" actId="26606"/>
          <ac:spMkLst>
            <pc:docMk/>
            <pc:sldMk cId="0" sldId="2572"/>
            <ac:spMk id="3" creationId="{00000000-0000-0000-0000-000000000000}"/>
          </ac:spMkLst>
        </pc:spChg>
        <pc:spChg chg="add">
          <ac:chgData name="Philippa Fitzgerald" userId="602b836c-9d74-4fb4-9158-56fc59b1a0f4" providerId="ADAL" clId="{BA750E6F-B8B7-4AFD-B5F9-1E5B10AB0A88}" dt="2025-10-19T15:39:00.431" v="187" actId="26606"/>
          <ac:spMkLst>
            <pc:docMk/>
            <pc:sldMk cId="0" sldId="2572"/>
            <ac:spMk id="10" creationId="{2550BE34-C2B8-49B8-8519-67A8CAD51AE9}"/>
          </ac:spMkLst>
        </pc:spChg>
        <pc:spChg chg="add">
          <ac:chgData name="Philippa Fitzgerald" userId="602b836c-9d74-4fb4-9158-56fc59b1a0f4" providerId="ADAL" clId="{BA750E6F-B8B7-4AFD-B5F9-1E5B10AB0A88}" dt="2025-10-19T15:39:00.431" v="187" actId="26606"/>
          <ac:spMkLst>
            <pc:docMk/>
            <pc:sldMk cId="0" sldId="2572"/>
            <ac:spMk id="12" creationId="{A7457DD9-5A45-400A-AB4B-4B4EDECA25F1}"/>
          </ac:spMkLst>
        </pc:spChg>
        <pc:spChg chg="add">
          <ac:chgData name="Philippa Fitzgerald" userId="602b836c-9d74-4fb4-9158-56fc59b1a0f4" providerId="ADAL" clId="{BA750E6F-B8B7-4AFD-B5F9-1E5B10AB0A88}" dt="2025-10-19T15:39:00.431" v="187" actId="26606"/>
          <ac:spMkLst>
            <pc:docMk/>
            <pc:sldMk cId="0" sldId="2572"/>
            <ac:spMk id="14" creationId="{441CF7D6-A660-431A-B0BB-140A0D5556B6}"/>
          </ac:spMkLst>
        </pc:spChg>
        <pc:spChg chg="add">
          <ac:chgData name="Philippa Fitzgerald" userId="602b836c-9d74-4fb4-9158-56fc59b1a0f4" providerId="ADAL" clId="{BA750E6F-B8B7-4AFD-B5F9-1E5B10AB0A88}" dt="2025-10-19T15:39:00.431" v="187" actId="26606"/>
          <ac:spMkLst>
            <pc:docMk/>
            <pc:sldMk cId="0" sldId="2572"/>
            <ac:spMk id="16" creationId="{0570A85B-3810-4F95-97B0-CBF4CCDB381C}"/>
          </ac:spMkLst>
        </pc:spChg>
        <pc:picChg chg="mod">
          <ac:chgData name="Philippa Fitzgerald" userId="602b836c-9d74-4fb4-9158-56fc59b1a0f4" providerId="ADAL" clId="{BA750E6F-B8B7-4AFD-B5F9-1E5B10AB0A88}" dt="2025-10-19T15:39:00.431" v="187" actId="26606"/>
          <ac:picMkLst>
            <pc:docMk/>
            <pc:sldMk cId="0" sldId="2572"/>
            <ac:picMk id="5" creationId="{0C3A42AF-04F4-2D18-0185-7026F4CCE7BB}"/>
          </ac:picMkLst>
        </pc:picChg>
      </pc:sldChg>
      <pc:sldChg chg="add">
        <pc:chgData name="Philippa Fitzgerald" userId="602b836c-9d74-4fb4-9158-56fc59b1a0f4" providerId="ADAL" clId="{BA750E6F-B8B7-4AFD-B5F9-1E5B10AB0A88}" dt="2025-10-19T15:37:11.760" v="177"/>
        <pc:sldMkLst>
          <pc:docMk/>
          <pc:sldMk cId="0" sldId="2573"/>
        </pc:sldMkLst>
      </pc:sldChg>
      <pc:sldChg chg="add">
        <pc:chgData name="Philippa Fitzgerald" userId="602b836c-9d74-4fb4-9158-56fc59b1a0f4" providerId="ADAL" clId="{BA750E6F-B8B7-4AFD-B5F9-1E5B10AB0A88}" dt="2025-10-19T15:37:21.010" v="178"/>
        <pc:sldMkLst>
          <pc:docMk/>
          <pc:sldMk cId="0" sldId="2574"/>
        </pc:sldMkLst>
      </pc:sldChg>
      <pc:sldChg chg="add">
        <pc:chgData name="Philippa Fitzgerald" userId="602b836c-9d74-4fb4-9158-56fc59b1a0f4" providerId="ADAL" clId="{BA750E6F-B8B7-4AFD-B5F9-1E5B10AB0A88}" dt="2025-10-19T15:37:29.823" v="179"/>
        <pc:sldMkLst>
          <pc:docMk/>
          <pc:sldMk cId="0" sldId="2575"/>
        </pc:sldMkLst>
      </pc:sldChg>
      <pc:sldChg chg="add">
        <pc:chgData name="Philippa Fitzgerald" userId="602b836c-9d74-4fb4-9158-56fc59b1a0f4" providerId="ADAL" clId="{BA750E6F-B8B7-4AFD-B5F9-1E5B10AB0A88}" dt="2025-10-19T15:37:39.941" v="180"/>
        <pc:sldMkLst>
          <pc:docMk/>
          <pc:sldMk cId="0" sldId="2576"/>
        </pc:sldMkLst>
      </pc:sldChg>
      <pc:sldChg chg="add">
        <pc:chgData name="Philippa Fitzgerald" userId="602b836c-9d74-4fb4-9158-56fc59b1a0f4" providerId="ADAL" clId="{BA750E6F-B8B7-4AFD-B5F9-1E5B10AB0A88}" dt="2025-10-19T15:37:48.536" v="181"/>
        <pc:sldMkLst>
          <pc:docMk/>
          <pc:sldMk cId="0" sldId="2577"/>
        </pc:sldMkLst>
      </pc:sldChg>
      <pc:sldChg chg="add">
        <pc:chgData name="Philippa Fitzgerald" userId="602b836c-9d74-4fb4-9158-56fc59b1a0f4" providerId="ADAL" clId="{BA750E6F-B8B7-4AFD-B5F9-1E5B10AB0A88}" dt="2025-10-19T15:37:55.764" v="182"/>
        <pc:sldMkLst>
          <pc:docMk/>
          <pc:sldMk cId="0" sldId="2578"/>
        </pc:sldMkLst>
      </pc:sldChg>
      <pc:sldChg chg="add">
        <pc:chgData name="Philippa Fitzgerald" userId="602b836c-9d74-4fb4-9158-56fc59b1a0f4" providerId="ADAL" clId="{BA750E6F-B8B7-4AFD-B5F9-1E5B10AB0A88}" dt="2025-10-19T15:38:04.317" v="183"/>
        <pc:sldMkLst>
          <pc:docMk/>
          <pc:sldMk cId="1320836079" sldId="2579"/>
        </pc:sldMkLst>
      </pc:sldChg>
      <pc:sldChg chg="addSp modSp new mod setBg">
        <pc:chgData name="Philippa Fitzgerald" userId="602b836c-9d74-4fb4-9158-56fc59b1a0f4" providerId="ADAL" clId="{BA750E6F-B8B7-4AFD-B5F9-1E5B10AB0A88}" dt="2025-10-19T15:41:28.288" v="298" actId="1076"/>
        <pc:sldMkLst>
          <pc:docMk/>
          <pc:sldMk cId="4039445574" sldId="2580"/>
        </pc:sldMkLst>
        <pc:spChg chg="mod">
          <ac:chgData name="Philippa Fitzgerald" userId="602b836c-9d74-4fb4-9158-56fc59b1a0f4" providerId="ADAL" clId="{BA750E6F-B8B7-4AFD-B5F9-1E5B10AB0A88}" dt="2025-10-19T15:41:24.759" v="297" actId="14100"/>
          <ac:spMkLst>
            <pc:docMk/>
            <pc:sldMk cId="4039445574" sldId="2580"/>
            <ac:spMk id="2" creationId="{FA98E93B-FFBA-78C6-93A4-36210EAB3E74}"/>
          </ac:spMkLst>
        </pc:spChg>
        <pc:spChg chg="mod">
          <ac:chgData name="Philippa Fitzgerald" userId="602b836c-9d74-4fb4-9158-56fc59b1a0f4" providerId="ADAL" clId="{BA750E6F-B8B7-4AFD-B5F9-1E5B10AB0A88}" dt="2025-10-19T15:41:28.288" v="298" actId="1076"/>
          <ac:spMkLst>
            <pc:docMk/>
            <pc:sldMk cId="4039445574" sldId="2580"/>
            <ac:spMk id="3" creationId="{ED3CC296-4D81-5454-620E-BDFBB3D77196}"/>
          </ac:spMkLst>
        </pc:spChg>
        <pc:spChg chg="add">
          <ac:chgData name="Philippa Fitzgerald" userId="602b836c-9d74-4fb4-9158-56fc59b1a0f4" providerId="ADAL" clId="{BA750E6F-B8B7-4AFD-B5F9-1E5B10AB0A88}" dt="2025-10-19T15:41:06.541" v="294" actId="26606"/>
          <ac:spMkLst>
            <pc:docMk/>
            <pc:sldMk cId="4039445574" sldId="2580"/>
            <ac:spMk id="8" creationId="{934F1179-B481-4F9E-BCA3-AFB972070F83}"/>
          </ac:spMkLst>
        </pc:spChg>
        <pc:spChg chg="add">
          <ac:chgData name="Philippa Fitzgerald" userId="602b836c-9d74-4fb4-9158-56fc59b1a0f4" providerId="ADAL" clId="{BA750E6F-B8B7-4AFD-B5F9-1E5B10AB0A88}" dt="2025-10-19T15:41:06.541" v="294" actId="26606"/>
          <ac:spMkLst>
            <pc:docMk/>
            <pc:sldMk cId="4039445574" sldId="2580"/>
            <ac:spMk id="10" creationId="{827DC2C4-B485-428A-BF4A-472D2967F47F}"/>
          </ac:spMkLst>
        </pc:spChg>
        <pc:spChg chg="add">
          <ac:chgData name="Philippa Fitzgerald" userId="602b836c-9d74-4fb4-9158-56fc59b1a0f4" providerId="ADAL" clId="{BA750E6F-B8B7-4AFD-B5F9-1E5B10AB0A88}" dt="2025-10-19T15:41:06.541" v="294" actId="26606"/>
          <ac:spMkLst>
            <pc:docMk/>
            <pc:sldMk cId="4039445574" sldId="2580"/>
            <ac:spMk id="12" creationId="{EE04B5EB-F158-4507-90DD-BD23620C7CC9}"/>
          </ac:spMkLst>
        </pc:spChg>
      </pc:sldChg>
      <pc:sldChg chg="addSp modSp new mod setBg">
        <pc:chgData name="Philippa Fitzgerald" userId="602b836c-9d74-4fb4-9158-56fc59b1a0f4" providerId="ADAL" clId="{BA750E6F-B8B7-4AFD-B5F9-1E5B10AB0A88}" dt="2025-10-19T16:11:36.234" v="521" actId="20577"/>
        <pc:sldMkLst>
          <pc:docMk/>
          <pc:sldMk cId="1326717382" sldId="2581"/>
        </pc:sldMkLst>
        <pc:spChg chg="mod">
          <ac:chgData name="Philippa Fitzgerald" userId="602b836c-9d74-4fb4-9158-56fc59b1a0f4" providerId="ADAL" clId="{BA750E6F-B8B7-4AFD-B5F9-1E5B10AB0A88}" dt="2025-10-19T16:11:36.234" v="521" actId="20577"/>
          <ac:spMkLst>
            <pc:docMk/>
            <pc:sldMk cId="1326717382" sldId="2581"/>
            <ac:spMk id="2" creationId="{84B24F1E-EFF4-148F-1F60-651608208771}"/>
          </ac:spMkLst>
        </pc:spChg>
        <pc:spChg chg="mod">
          <ac:chgData name="Philippa Fitzgerald" userId="602b836c-9d74-4fb4-9158-56fc59b1a0f4" providerId="ADAL" clId="{BA750E6F-B8B7-4AFD-B5F9-1E5B10AB0A88}" dt="2025-10-19T15:48:17.740" v="519" actId="20577"/>
          <ac:spMkLst>
            <pc:docMk/>
            <pc:sldMk cId="1326717382" sldId="2581"/>
            <ac:spMk id="3" creationId="{E24C3592-F5D4-E90F-EA08-006B1D53B88A}"/>
          </ac:spMkLst>
        </pc:spChg>
        <pc:spChg chg="add">
          <ac:chgData name="Philippa Fitzgerald" userId="602b836c-9d74-4fb4-9158-56fc59b1a0f4" providerId="ADAL" clId="{BA750E6F-B8B7-4AFD-B5F9-1E5B10AB0A88}" dt="2025-10-19T15:46:30.147" v="438" actId="26606"/>
          <ac:spMkLst>
            <pc:docMk/>
            <pc:sldMk cId="1326717382" sldId="2581"/>
            <ac:spMk id="8" creationId="{934F1179-B481-4F9E-BCA3-AFB972070F83}"/>
          </ac:spMkLst>
        </pc:spChg>
        <pc:spChg chg="add">
          <ac:chgData name="Philippa Fitzgerald" userId="602b836c-9d74-4fb4-9158-56fc59b1a0f4" providerId="ADAL" clId="{BA750E6F-B8B7-4AFD-B5F9-1E5B10AB0A88}" dt="2025-10-19T15:46:30.147" v="438" actId="26606"/>
          <ac:spMkLst>
            <pc:docMk/>
            <pc:sldMk cId="1326717382" sldId="2581"/>
            <ac:spMk id="10" creationId="{827DC2C4-B485-428A-BF4A-472D2967F47F}"/>
          </ac:spMkLst>
        </pc:spChg>
        <pc:spChg chg="add">
          <ac:chgData name="Philippa Fitzgerald" userId="602b836c-9d74-4fb4-9158-56fc59b1a0f4" providerId="ADAL" clId="{BA750E6F-B8B7-4AFD-B5F9-1E5B10AB0A88}" dt="2025-10-19T15:46:30.147" v="438" actId="26606"/>
          <ac:spMkLst>
            <pc:docMk/>
            <pc:sldMk cId="1326717382" sldId="2581"/>
            <ac:spMk id="12" creationId="{EE04B5EB-F158-4507-90DD-BD23620C7CC9}"/>
          </ac:spMkLst>
        </pc:spChg>
      </pc:sld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EDE2116-2E34-43AF-A8FA-0B4FEF17129B}" type="doc">
      <dgm:prSet loTypeId="urn:microsoft.com/office/officeart/2024/3/layout/hArchList1" loCatId="List" qsTypeId="urn:microsoft.com/office/officeart/2005/8/quickstyle/simple1" qsCatId="simple" csTypeId="urn:microsoft.com/office/officeart/2005/8/colors/accent1_2" csCatId="accent1" phldr="1"/>
      <dgm:spPr/>
      <dgm:t>
        <a:bodyPr/>
        <a:lstStyle/>
        <a:p>
          <a:endParaRPr lang="en-US"/>
        </a:p>
      </dgm:t>
    </dgm:pt>
    <dgm:pt modelId="{C8D0E08E-8DD3-4477-B423-5BC4ED855FBA}">
      <dgm:prSet/>
      <dgm:spPr/>
      <dgm:t>
        <a:bodyPr/>
        <a:lstStyle/>
        <a:p>
          <a:pPr>
            <a:lnSpc>
              <a:spcPct val="100000"/>
            </a:lnSpc>
            <a:defRPr b="1"/>
          </a:pPr>
          <a:r>
            <a:rPr lang="en-US"/>
            <a:t>Academic Writing</a:t>
          </a:r>
        </a:p>
      </dgm:t>
    </dgm:pt>
    <dgm:pt modelId="{5722EC74-C9C5-4358-A10C-14B4FD9234A1}" type="parTrans" cxnId="{9420CE4F-9DA7-410B-98A0-375F9FD86B6B}">
      <dgm:prSet/>
      <dgm:spPr/>
      <dgm:t>
        <a:bodyPr/>
        <a:lstStyle/>
        <a:p>
          <a:endParaRPr lang="en-US"/>
        </a:p>
      </dgm:t>
    </dgm:pt>
    <dgm:pt modelId="{D81DB0B3-2F6C-4245-AF96-AEC39EFB3767}" type="sibTrans" cxnId="{9420CE4F-9DA7-410B-98A0-375F9FD86B6B}">
      <dgm:prSet/>
      <dgm:spPr/>
      <dgm:t>
        <a:bodyPr/>
        <a:lstStyle/>
        <a:p>
          <a:pPr>
            <a:lnSpc>
              <a:spcPct val="100000"/>
            </a:lnSpc>
            <a:defRPr b="1"/>
          </a:pPr>
          <a:endParaRPr lang="en-US"/>
        </a:p>
      </dgm:t>
    </dgm:pt>
    <dgm:pt modelId="{F3FEC79F-2362-40B7-A8A4-8C09338166E1}">
      <dgm:prSet/>
      <dgm:spPr/>
      <dgm:t>
        <a:bodyPr/>
        <a:lstStyle/>
        <a:p>
          <a:pPr>
            <a:lnSpc>
              <a:spcPct val="100000"/>
            </a:lnSpc>
          </a:pPr>
          <a:r>
            <a:rPr lang="en-US"/>
            <a:t>Word is essential in academia for essays, reports, and dissertations with strong editing features.</a:t>
          </a:r>
        </a:p>
      </dgm:t>
    </dgm:pt>
    <dgm:pt modelId="{E76E5842-D888-4007-9443-BB17FCBC58CE}" type="parTrans" cxnId="{44F8178A-2A37-4F8D-8C7A-90D1D8325710}">
      <dgm:prSet/>
      <dgm:spPr/>
      <dgm:t>
        <a:bodyPr/>
        <a:lstStyle/>
        <a:p>
          <a:endParaRPr lang="en-US"/>
        </a:p>
      </dgm:t>
    </dgm:pt>
    <dgm:pt modelId="{0219537C-894A-415D-BBD3-4EDFD28FAE62}" type="sibTrans" cxnId="{44F8178A-2A37-4F8D-8C7A-90D1D8325710}">
      <dgm:prSet/>
      <dgm:spPr/>
      <dgm:t>
        <a:bodyPr/>
        <a:lstStyle/>
        <a:p>
          <a:endParaRPr lang="en-US"/>
        </a:p>
      </dgm:t>
    </dgm:pt>
    <dgm:pt modelId="{EBF9C4F9-2E0A-402F-A1FE-AF13BF9C1034}">
      <dgm:prSet/>
      <dgm:spPr/>
      <dgm:t>
        <a:bodyPr/>
        <a:lstStyle/>
        <a:p>
          <a:pPr>
            <a:lnSpc>
              <a:spcPct val="100000"/>
            </a:lnSpc>
            <a:defRPr b="1"/>
          </a:pPr>
          <a:r>
            <a:rPr lang="en-US"/>
            <a:t>Professional Use</a:t>
          </a:r>
        </a:p>
      </dgm:t>
    </dgm:pt>
    <dgm:pt modelId="{CB5A1854-510B-4380-8CEC-AD2284FB0348}" type="parTrans" cxnId="{42E66C51-81A1-43BE-ADA9-446E1DEB13AE}">
      <dgm:prSet/>
      <dgm:spPr/>
      <dgm:t>
        <a:bodyPr/>
        <a:lstStyle/>
        <a:p>
          <a:endParaRPr lang="en-US"/>
        </a:p>
      </dgm:t>
    </dgm:pt>
    <dgm:pt modelId="{1CCB74DA-DC11-4918-BD08-5B2EFCCC0631}" type="sibTrans" cxnId="{42E66C51-81A1-43BE-ADA9-446E1DEB13AE}">
      <dgm:prSet/>
      <dgm:spPr/>
      <dgm:t>
        <a:bodyPr/>
        <a:lstStyle/>
        <a:p>
          <a:pPr>
            <a:lnSpc>
              <a:spcPct val="100000"/>
            </a:lnSpc>
            <a:defRPr b="1"/>
          </a:pPr>
          <a:endParaRPr lang="en-US"/>
        </a:p>
      </dgm:t>
    </dgm:pt>
    <dgm:pt modelId="{16248785-14A0-4E84-A0B1-DC08D8ECC50F}">
      <dgm:prSet/>
      <dgm:spPr/>
      <dgm:t>
        <a:bodyPr/>
        <a:lstStyle/>
        <a:p>
          <a:pPr>
            <a:lnSpc>
              <a:spcPct val="100000"/>
            </a:lnSpc>
          </a:pPr>
          <a:r>
            <a:rPr lang="en-US"/>
            <a:t>Professionals use Word for business reports, proposals, and formal communications efficiently.</a:t>
          </a:r>
        </a:p>
      </dgm:t>
    </dgm:pt>
    <dgm:pt modelId="{236F61EF-8C92-480B-BC35-BEB486E9029C}" type="parTrans" cxnId="{C88E668F-E36A-4F54-9121-E0E94F75DC21}">
      <dgm:prSet/>
      <dgm:spPr/>
      <dgm:t>
        <a:bodyPr/>
        <a:lstStyle/>
        <a:p>
          <a:endParaRPr lang="en-US"/>
        </a:p>
      </dgm:t>
    </dgm:pt>
    <dgm:pt modelId="{74CF9D60-0149-4801-AC02-B179FF2A90A3}" type="sibTrans" cxnId="{C88E668F-E36A-4F54-9121-E0E94F75DC21}">
      <dgm:prSet/>
      <dgm:spPr/>
      <dgm:t>
        <a:bodyPr/>
        <a:lstStyle/>
        <a:p>
          <a:endParaRPr lang="en-US"/>
        </a:p>
      </dgm:t>
    </dgm:pt>
    <dgm:pt modelId="{113B99F5-A909-4B81-912E-8B65BCA962FF}">
      <dgm:prSet/>
      <dgm:spPr/>
      <dgm:t>
        <a:bodyPr/>
        <a:lstStyle/>
        <a:p>
          <a:pPr>
            <a:lnSpc>
              <a:spcPct val="100000"/>
            </a:lnSpc>
            <a:defRPr b="1"/>
          </a:pPr>
          <a:r>
            <a:rPr lang="en-US"/>
            <a:t>Compatibility and Integration</a:t>
          </a:r>
        </a:p>
      </dgm:t>
    </dgm:pt>
    <dgm:pt modelId="{9BFCD9CC-9B19-49A7-9279-24ECC0F7447D}" type="parTrans" cxnId="{1D164DA0-E0A4-483B-9486-65CA5B3547CB}">
      <dgm:prSet/>
      <dgm:spPr/>
      <dgm:t>
        <a:bodyPr/>
        <a:lstStyle/>
        <a:p>
          <a:endParaRPr lang="en-US"/>
        </a:p>
      </dgm:t>
    </dgm:pt>
    <dgm:pt modelId="{501C37F8-60D0-40BD-A441-05A63DA7C9B1}" type="sibTrans" cxnId="{1D164DA0-E0A4-483B-9486-65CA5B3547CB}">
      <dgm:prSet/>
      <dgm:spPr/>
      <dgm:t>
        <a:bodyPr/>
        <a:lstStyle/>
        <a:p>
          <a:endParaRPr lang="en-US"/>
        </a:p>
      </dgm:t>
    </dgm:pt>
    <dgm:pt modelId="{F32F2F36-CA6F-400D-BFE9-99C27A653F9A}">
      <dgm:prSet/>
      <dgm:spPr/>
      <dgm:t>
        <a:bodyPr/>
        <a:lstStyle/>
        <a:p>
          <a:pPr>
            <a:lnSpc>
              <a:spcPct val="100000"/>
            </a:lnSpc>
          </a:pPr>
          <a:r>
            <a:rPr lang="en-US"/>
            <a:t>Word supports multiple file formats and integrates with other office applications for seamless workflow.</a:t>
          </a:r>
        </a:p>
      </dgm:t>
    </dgm:pt>
    <dgm:pt modelId="{5A378725-0B10-4650-93CC-9465B07FA627}" type="parTrans" cxnId="{90ABEE4F-D3C0-4219-9C6C-C8EAC322734C}">
      <dgm:prSet/>
      <dgm:spPr/>
      <dgm:t>
        <a:bodyPr/>
        <a:lstStyle/>
        <a:p>
          <a:endParaRPr lang="en-US"/>
        </a:p>
      </dgm:t>
    </dgm:pt>
    <dgm:pt modelId="{FA8CD395-D5B5-4AB7-95A6-AADB6D7C8150}" type="sibTrans" cxnId="{90ABEE4F-D3C0-4219-9C6C-C8EAC322734C}">
      <dgm:prSet/>
      <dgm:spPr/>
      <dgm:t>
        <a:bodyPr/>
        <a:lstStyle/>
        <a:p>
          <a:endParaRPr lang="en-US"/>
        </a:p>
      </dgm:t>
    </dgm:pt>
    <dgm:pt modelId="{C4E1FB99-5F1E-45FE-B4F7-08802C71E560}" type="pres">
      <dgm:prSet presAssocID="{6EDE2116-2E34-43AF-A8FA-0B4FEF17129B}" presName="Name0" presStyleCnt="0">
        <dgm:presLayoutVars>
          <dgm:dir/>
          <dgm:resizeHandles val="exact"/>
        </dgm:presLayoutVars>
      </dgm:prSet>
      <dgm:spPr/>
    </dgm:pt>
    <dgm:pt modelId="{42BBC0D3-A148-4AD1-A562-E9C0EC9FA4AE}" type="pres">
      <dgm:prSet presAssocID="{C8D0E08E-8DD3-4477-B423-5BC4ED855FBA}" presName="compNode" presStyleCnt="0"/>
      <dgm:spPr/>
    </dgm:pt>
    <dgm:pt modelId="{0265C949-0019-4713-95E2-0A83A10D05A5}" type="pres">
      <dgm:prSet presAssocID="{C8D0E08E-8DD3-4477-B423-5BC4ED855FBA}" presName="pictRect" presStyleLbl="revTx" presStyleIdx="0" presStyleCnt="6">
        <dgm:presLayoutVars>
          <dgm:chMax val="0"/>
          <dgm:bulletEnabled/>
        </dgm:presLayoutVars>
      </dgm:prSet>
      <dgm:spPr/>
    </dgm:pt>
    <dgm:pt modelId="{56F72BFF-66B2-4FE7-9C69-7FD5E8864E56}" type="pres">
      <dgm:prSet presAssocID="{C8D0E08E-8DD3-4477-B423-5BC4ED855FBA}" presName="textRect" presStyleLbl="revTx" presStyleIdx="1" presStyleCnt="6">
        <dgm:presLayoutVars>
          <dgm:bulletEnabled/>
        </dgm:presLayoutVars>
      </dgm:prSet>
      <dgm:spPr/>
    </dgm:pt>
    <dgm:pt modelId="{98B99819-385D-4A54-9B36-A2B5A4948D09}" type="pres">
      <dgm:prSet presAssocID="{D81DB0B3-2F6C-4245-AF96-AEC39EFB3767}" presName="sibTrans" presStyleLbl="sibTrans2D1" presStyleIdx="0" presStyleCnt="0"/>
      <dgm:spPr/>
    </dgm:pt>
    <dgm:pt modelId="{BE9BEF0C-2853-43B5-BF21-1EB796655B94}" type="pres">
      <dgm:prSet presAssocID="{EBF9C4F9-2E0A-402F-A1FE-AF13BF9C1034}" presName="compNode" presStyleCnt="0"/>
      <dgm:spPr/>
    </dgm:pt>
    <dgm:pt modelId="{7CA16F97-63FD-49FD-A0EA-6A01DB7E9573}" type="pres">
      <dgm:prSet presAssocID="{EBF9C4F9-2E0A-402F-A1FE-AF13BF9C1034}" presName="pictRect" presStyleLbl="revTx" presStyleIdx="2" presStyleCnt="6">
        <dgm:presLayoutVars>
          <dgm:chMax val="0"/>
          <dgm:bulletEnabled/>
        </dgm:presLayoutVars>
      </dgm:prSet>
      <dgm:spPr/>
    </dgm:pt>
    <dgm:pt modelId="{738AEAAA-A17E-42AA-8A31-692C0C732DD7}" type="pres">
      <dgm:prSet presAssocID="{EBF9C4F9-2E0A-402F-A1FE-AF13BF9C1034}" presName="textRect" presStyleLbl="revTx" presStyleIdx="3" presStyleCnt="6">
        <dgm:presLayoutVars>
          <dgm:bulletEnabled/>
        </dgm:presLayoutVars>
      </dgm:prSet>
      <dgm:spPr/>
    </dgm:pt>
    <dgm:pt modelId="{D0144B13-7B80-4559-88EB-1D681AF390C5}" type="pres">
      <dgm:prSet presAssocID="{1CCB74DA-DC11-4918-BD08-5B2EFCCC0631}" presName="sibTrans" presStyleLbl="sibTrans2D1" presStyleIdx="0" presStyleCnt="0"/>
      <dgm:spPr/>
    </dgm:pt>
    <dgm:pt modelId="{FE82D7D0-41B9-4D3E-8531-963C5C19B13A}" type="pres">
      <dgm:prSet presAssocID="{113B99F5-A909-4B81-912E-8B65BCA962FF}" presName="compNode" presStyleCnt="0"/>
      <dgm:spPr/>
    </dgm:pt>
    <dgm:pt modelId="{1CB95541-652C-4380-B432-B6374EBAD7DA}" type="pres">
      <dgm:prSet presAssocID="{113B99F5-A909-4B81-912E-8B65BCA962FF}" presName="pictRect" presStyleLbl="revTx" presStyleIdx="4" presStyleCnt="6">
        <dgm:presLayoutVars>
          <dgm:chMax val="0"/>
          <dgm:bulletEnabled/>
        </dgm:presLayoutVars>
      </dgm:prSet>
      <dgm:spPr/>
    </dgm:pt>
    <dgm:pt modelId="{0758AC98-4283-4345-950F-4D1F69C69803}" type="pres">
      <dgm:prSet presAssocID="{113B99F5-A909-4B81-912E-8B65BCA962FF}" presName="textRect" presStyleLbl="revTx" presStyleIdx="5" presStyleCnt="6">
        <dgm:presLayoutVars>
          <dgm:bulletEnabled/>
        </dgm:presLayoutVars>
      </dgm:prSet>
      <dgm:spPr/>
    </dgm:pt>
  </dgm:ptLst>
  <dgm:cxnLst>
    <dgm:cxn modelId="{675CEE1B-A34C-42C9-8770-F1A6E9310B7A}" type="presOf" srcId="{EBF9C4F9-2E0A-402F-A1FE-AF13BF9C1034}" destId="{7CA16F97-63FD-49FD-A0EA-6A01DB7E9573}" srcOrd="0" destOrd="0" presId="urn:microsoft.com/office/officeart/2024/3/layout/hArchList1"/>
    <dgm:cxn modelId="{7FCEF238-5A13-4AB4-B25E-48D77BDD50A0}" type="presOf" srcId="{F3FEC79F-2362-40B7-A8A4-8C09338166E1}" destId="{56F72BFF-66B2-4FE7-9C69-7FD5E8864E56}" srcOrd="0" destOrd="0" presId="urn:microsoft.com/office/officeart/2024/3/layout/hArchList1"/>
    <dgm:cxn modelId="{7A2A225B-9309-4507-86FC-E6694A872B9F}" type="presOf" srcId="{F32F2F36-CA6F-400D-BFE9-99C27A653F9A}" destId="{0758AC98-4283-4345-950F-4D1F69C69803}" srcOrd="0" destOrd="0" presId="urn:microsoft.com/office/officeart/2024/3/layout/hArchList1"/>
    <dgm:cxn modelId="{29BF1564-8D3F-4147-86C0-2D964A3A9D1C}" type="presOf" srcId="{16248785-14A0-4E84-A0B1-DC08D8ECC50F}" destId="{738AEAAA-A17E-42AA-8A31-692C0C732DD7}" srcOrd="0" destOrd="0" presId="urn:microsoft.com/office/officeart/2024/3/layout/hArchList1"/>
    <dgm:cxn modelId="{9420CE4F-9DA7-410B-98A0-375F9FD86B6B}" srcId="{6EDE2116-2E34-43AF-A8FA-0B4FEF17129B}" destId="{C8D0E08E-8DD3-4477-B423-5BC4ED855FBA}" srcOrd="0" destOrd="0" parTransId="{5722EC74-C9C5-4358-A10C-14B4FD9234A1}" sibTransId="{D81DB0B3-2F6C-4245-AF96-AEC39EFB3767}"/>
    <dgm:cxn modelId="{90ABEE4F-D3C0-4219-9C6C-C8EAC322734C}" srcId="{113B99F5-A909-4B81-912E-8B65BCA962FF}" destId="{F32F2F36-CA6F-400D-BFE9-99C27A653F9A}" srcOrd="0" destOrd="0" parTransId="{5A378725-0B10-4650-93CC-9465B07FA627}" sibTransId="{FA8CD395-D5B5-4AB7-95A6-AADB6D7C8150}"/>
    <dgm:cxn modelId="{42E66C51-81A1-43BE-ADA9-446E1DEB13AE}" srcId="{6EDE2116-2E34-43AF-A8FA-0B4FEF17129B}" destId="{EBF9C4F9-2E0A-402F-A1FE-AF13BF9C1034}" srcOrd="1" destOrd="0" parTransId="{CB5A1854-510B-4380-8CEC-AD2284FB0348}" sibTransId="{1CCB74DA-DC11-4918-BD08-5B2EFCCC0631}"/>
    <dgm:cxn modelId="{44F8178A-2A37-4F8D-8C7A-90D1D8325710}" srcId="{C8D0E08E-8DD3-4477-B423-5BC4ED855FBA}" destId="{F3FEC79F-2362-40B7-A8A4-8C09338166E1}" srcOrd="0" destOrd="0" parTransId="{E76E5842-D888-4007-9443-BB17FCBC58CE}" sibTransId="{0219537C-894A-415D-BBD3-4EDFD28FAE62}"/>
    <dgm:cxn modelId="{C88E668F-E36A-4F54-9121-E0E94F75DC21}" srcId="{EBF9C4F9-2E0A-402F-A1FE-AF13BF9C1034}" destId="{16248785-14A0-4E84-A0B1-DC08D8ECC50F}" srcOrd="0" destOrd="0" parTransId="{236F61EF-8C92-480B-BC35-BEB486E9029C}" sibTransId="{74CF9D60-0149-4801-AC02-B179FF2A90A3}"/>
    <dgm:cxn modelId="{E039BC92-256C-41C6-90F0-DF09634BE744}" type="presOf" srcId="{6EDE2116-2E34-43AF-A8FA-0B4FEF17129B}" destId="{C4E1FB99-5F1E-45FE-B4F7-08802C71E560}" srcOrd="0" destOrd="0" presId="urn:microsoft.com/office/officeart/2024/3/layout/hArchList1"/>
    <dgm:cxn modelId="{BA36B096-F00A-42E5-B5A6-AD4A98DD73DC}" type="presOf" srcId="{113B99F5-A909-4B81-912E-8B65BCA962FF}" destId="{1CB95541-652C-4380-B432-B6374EBAD7DA}" srcOrd="0" destOrd="0" presId="urn:microsoft.com/office/officeart/2024/3/layout/hArchList1"/>
    <dgm:cxn modelId="{1D164DA0-E0A4-483B-9486-65CA5B3547CB}" srcId="{6EDE2116-2E34-43AF-A8FA-0B4FEF17129B}" destId="{113B99F5-A909-4B81-912E-8B65BCA962FF}" srcOrd="2" destOrd="0" parTransId="{9BFCD9CC-9B19-49A7-9279-24ECC0F7447D}" sibTransId="{501C37F8-60D0-40BD-A441-05A63DA7C9B1}"/>
    <dgm:cxn modelId="{599F77A4-D65D-4E01-9561-7CC4158C7E04}" type="presOf" srcId="{C8D0E08E-8DD3-4477-B423-5BC4ED855FBA}" destId="{0265C949-0019-4713-95E2-0A83A10D05A5}" srcOrd="0" destOrd="0" presId="urn:microsoft.com/office/officeart/2024/3/layout/hArchList1"/>
    <dgm:cxn modelId="{CF034DBF-8A05-4C44-A8E9-9DADA0DA5DF0}" type="presOf" srcId="{D81DB0B3-2F6C-4245-AF96-AEC39EFB3767}" destId="{98B99819-385D-4A54-9B36-A2B5A4948D09}" srcOrd="0" destOrd="0" presId="urn:microsoft.com/office/officeart/2024/3/layout/hArchList1"/>
    <dgm:cxn modelId="{884720E4-FFB1-40B1-88F6-FB667658230D}" type="presOf" srcId="{1CCB74DA-DC11-4918-BD08-5B2EFCCC0631}" destId="{D0144B13-7B80-4559-88EB-1D681AF390C5}" srcOrd="0" destOrd="0" presId="urn:microsoft.com/office/officeart/2024/3/layout/hArchList1"/>
    <dgm:cxn modelId="{4FF07A1F-3C50-427F-B208-9624AA01ACC8}" type="presParOf" srcId="{C4E1FB99-5F1E-45FE-B4F7-08802C71E560}" destId="{42BBC0D3-A148-4AD1-A562-E9C0EC9FA4AE}" srcOrd="0" destOrd="0" presId="urn:microsoft.com/office/officeart/2024/3/layout/hArchList1"/>
    <dgm:cxn modelId="{44F1390B-F51F-48C9-88EF-DB1805D8BA10}" type="presParOf" srcId="{42BBC0D3-A148-4AD1-A562-E9C0EC9FA4AE}" destId="{0265C949-0019-4713-95E2-0A83A10D05A5}" srcOrd="0" destOrd="0" presId="urn:microsoft.com/office/officeart/2024/3/layout/hArchList1"/>
    <dgm:cxn modelId="{F64955A2-4160-4758-B52C-1C4498ACBAC1}" type="presParOf" srcId="{42BBC0D3-A148-4AD1-A562-E9C0EC9FA4AE}" destId="{56F72BFF-66B2-4FE7-9C69-7FD5E8864E56}" srcOrd="1" destOrd="0" presId="urn:microsoft.com/office/officeart/2024/3/layout/hArchList1"/>
    <dgm:cxn modelId="{8E467BAC-C6E7-48B6-B06C-518A874F147E}" type="presParOf" srcId="{C4E1FB99-5F1E-45FE-B4F7-08802C71E560}" destId="{98B99819-385D-4A54-9B36-A2B5A4948D09}" srcOrd="1" destOrd="0" presId="urn:microsoft.com/office/officeart/2024/3/layout/hArchList1"/>
    <dgm:cxn modelId="{C0D5077B-2B8E-4598-9096-09BA5EF9FA78}" type="presParOf" srcId="{C4E1FB99-5F1E-45FE-B4F7-08802C71E560}" destId="{BE9BEF0C-2853-43B5-BF21-1EB796655B94}" srcOrd="2" destOrd="0" presId="urn:microsoft.com/office/officeart/2024/3/layout/hArchList1"/>
    <dgm:cxn modelId="{DDCAA63F-E7AA-4C98-8AA1-66B58F4ABF11}" type="presParOf" srcId="{BE9BEF0C-2853-43B5-BF21-1EB796655B94}" destId="{7CA16F97-63FD-49FD-A0EA-6A01DB7E9573}" srcOrd="0" destOrd="0" presId="urn:microsoft.com/office/officeart/2024/3/layout/hArchList1"/>
    <dgm:cxn modelId="{EDA5430F-073A-4831-BEF0-7578AC5BA2CE}" type="presParOf" srcId="{BE9BEF0C-2853-43B5-BF21-1EB796655B94}" destId="{738AEAAA-A17E-42AA-8A31-692C0C732DD7}" srcOrd="1" destOrd="0" presId="urn:microsoft.com/office/officeart/2024/3/layout/hArchList1"/>
    <dgm:cxn modelId="{3040FC33-87B1-40FE-9CA9-BF11D256141A}" type="presParOf" srcId="{C4E1FB99-5F1E-45FE-B4F7-08802C71E560}" destId="{D0144B13-7B80-4559-88EB-1D681AF390C5}" srcOrd="3" destOrd="0" presId="urn:microsoft.com/office/officeart/2024/3/layout/hArchList1"/>
    <dgm:cxn modelId="{586422E8-06E1-4FAB-9FE9-394D47612AA2}" type="presParOf" srcId="{C4E1FB99-5F1E-45FE-B4F7-08802C71E560}" destId="{FE82D7D0-41B9-4D3E-8531-963C5C19B13A}" srcOrd="4" destOrd="0" presId="urn:microsoft.com/office/officeart/2024/3/layout/hArchList1"/>
    <dgm:cxn modelId="{9C7D250C-F249-47B8-8ACF-C07202CC57C7}" type="presParOf" srcId="{FE82D7D0-41B9-4D3E-8531-963C5C19B13A}" destId="{1CB95541-652C-4380-B432-B6374EBAD7DA}" srcOrd="0" destOrd="0" presId="urn:microsoft.com/office/officeart/2024/3/layout/hArchList1"/>
    <dgm:cxn modelId="{046CB2DC-9233-4E13-A1C9-CD8C90ED687C}" type="presParOf" srcId="{FE82D7D0-41B9-4D3E-8531-963C5C19B13A}" destId="{0758AC98-4283-4345-950F-4D1F69C69803}" srcOrd="1" destOrd="0" presId="urn:microsoft.com/office/officeart/2024/3/layout/hArc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5A1DD0C-1A33-46B4-A95F-F7E1E05F57F2}" type="doc">
      <dgm:prSet loTypeId="urn:microsoft.com/office/officeart/2024/3/layout/hArchList1" loCatId="List" qsTypeId="urn:microsoft.com/office/officeart/2005/8/quickstyle/simple1" qsCatId="simple" csTypeId="urn:microsoft.com/office/officeart/2005/8/colors/accent1_2" csCatId="accent1" phldr="1"/>
      <dgm:spPr/>
      <dgm:t>
        <a:bodyPr/>
        <a:lstStyle/>
        <a:p>
          <a:endParaRPr lang="en-US"/>
        </a:p>
      </dgm:t>
    </dgm:pt>
    <dgm:pt modelId="{643F6AC1-2041-408B-9C55-2CF715E4A098}">
      <dgm:prSet/>
      <dgm:spPr/>
      <dgm:t>
        <a:bodyPr/>
        <a:lstStyle/>
        <a:p>
          <a:pPr>
            <a:lnSpc>
              <a:spcPct val="100000"/>
            </a:lnSpc>
            <a:defRPr b="1"/>
          </a:pPr>
          <a:r>
            <a:rPr lang="en-US"/>
            <a:t>Templates and Styles</a:t>
          </a:r>
        </a:p>
      </dgm:t>
    </dgm:pt>
    <dgm:pt modelId="{E6D4D699-CAA7-4AD4-9BBB-DC3232AC0B0D}" type="parTrans" cxnId="{56E6F11E-A142-4A02-8030-EC4FE891F8CA}">
      <dgm:prSet/>
      <dgm:spPr/>
      <dgm:t>
        <a:bodyPr/>
        <a:lstStyle/>
        <a:p>
          <a:endParaRPr lang="en-US"/>
        </a:p>
      </dgm:t>
    </dgm:pt>
    <dgm:pt modelId="{D6DD4C73-54F2-446F-B583-5C92AF645CDF}" type="sibTrans" cxnId="{56E6F11E-A142-4A02-8030-EC4FE891F8CA}">
      <dgm:prSet/>
      <dgm:spPr/>
      <dgm:t>
        <a:bodyPr/>
        <a:lstStyle/>
        <a:p>
          <a:pPr>
            <a:lnSpc>
              <a:spcPct val="100000"/>
            </a:lnSpc>
            <a:defRPr b="1"/>
          </a:pPr>
          <a:endParaRPr lang="en-US"/>
        </a:p>
      </dgm:t>
    </dgm:pt>
    <dgm:pt modelId="{D7A243E1-0290-4CD6-A162-532D5D6023D3}">
      <dgm:prSet/>
      <dgm:spPr/>
      <dgm:t>
        <a:bodyPr/>
        <a:lstStyle/>
        <a:p>
          <a:pPr>
            <a:lnSpc>
              <a:spcPct val="100000"/>
            </a:lnSpc>
          </a:pPr>
          <a:r>
            <a:rPr lang="en-US"/>
            <a:t>Built-in templates and styles help maintain consistent layout and design across all documents, especially long ones.</a:t>
          </a:r>
        </a:p>
      </dgm:t>
    </dgm:pt>
    <dgm:pt modelId="{B21667A7-30F6-4477-9752-628CDA7ADD97}" type="parTrans" cxnId="{4F0DE1A0-ACFB-4056-89B6-B8DA2B137D22}">
      <dgm:prSet/>
      <dgm:spPr/>
      <dgm:t>
        <a:bodyPr/>
        <a:lstStyle/>
        <a:p>
          <a:endParaRPr lang="en-US"/>
        </a:p>
      </dgm:t>
    </dgm:pt>
    <dgm:pt modelId="{DDD34888-D35B-4831-98D6-F5746EB902AA}" type="sibTrans" cxnId="{4F0DE1A0-ACFB-4056-89B6-B8DA2B137D22}">
      <dgm:prSet/>
      <dgm:spPr/>
      <dgm:t>
        <a:bodyPr/>
        <a:lstStyle/>
        <a:p>
          <a:endParaRPr lang="en-US"/>
        </a:p>
      </dgm:t>
    </dgm:pt>
    <dgm:pt modelId="{C470A11F-6825-4B6C-9D3E-A44B5C3CFFD9}">
      <dgm:prSet/>
      <dgm:spPr/>
      <dgm:t>
        <a:bodyPr/>
        <a:lstStyle/>
        <a:p>
          <a:pPr>
            <a:lnSpc>
              <a:spcPct val="100000"/>
            </a:lnSpc>
            <a:defRPr b="1"/>
          </a:pPr>
          <a:r>
            <a:rPr lang="en-US"/>
            <a:t>Automation Tools</a:t>
          </a:r>
        </a:p>
      </dgm:t>
    </dgm:pt>
    <dgm:pt modelId="{13C1EBE1-FCA6-4C1C-919D-4583AA07D0EB}" type="parTrans" cxnId="{5F653832-B500-420B-AED5-E7FB6B692B22}">
      <dgm:prSet/>
      <dgm:spPr/>
      <dgm:t>
        <a:bodyPr/>
        <a:lstStyle/>
        <a:p>
          <a:endParaRPr lang="en-US"/>
        </a:p>
      </dgm:t>
    </dgm:pt>
    <dgm:pt modelId="{47D26E79-7D4B-48FE-802E-329181D3194E}" type="sibTrans" cxnId="{5F653832-B500-420B-AED5-E7FB6B692B22}">
      <dgm:prSet/>
      <dgm:spPr/>
      <dgm:t>
        <a:bodyPr/>
        <a:lstStyle/>
        <a:p>
          <a:pPr>
            <a:lnSpc>
              <a:spcPct val="100000"/>
            </a:lnSpc>
            <a:defRPr b="1"/>
          </a:pPr>
          <a:endParaRPr lang="en-US"/>
        </a:p>
      </dgm:t>
    </dgm:pt>
    <dgm:pt modelId="{BE7231A0-A149-4333-878D-BF332A9F11D4}">
      <dgm:prSet/>
      <dgm:spPr/>
      <dgm:t>
        <a:bodyPr/>
        <a:lstStyle/>
        <a:p>
          <a:pPr>
            <a:lnSpc>
              <a:spcPct val="100000"/>
            </a:lnSpc>
          </a:pPr>
          <a:r>
            <a:rPr lang="en-US"/>
            <a:t>Automation features like auto-formatting and table of contents generation reduce manual formatting effort.</a:t>
          </a:r>
        </a:p>
      </dgm:t>
    </dgm:pt>
    <dgm:pt modelId="{47FE77DC-DF28-43A2-A064-0B258ACBA67B}" type="parTrans" cxnId="{6EFC5221-F65B-49A8-80DB-1A96768C6E85}">
      <dgm:prSet/>
      <dgm:spPr/>
      <dgm:t>
        <a:bodyPr/>
        <a:lstStyle/>
        <a:p>
          <a:endParaRPr lang="en-US"/>
        </a:p>
      </dgm:t>
    </dgm:pt>
    <dgm:pt modelId="{194C515F-FF05-47E7-A195-C0C1A650408C}" type="sibTrans" cxnId="{6EFC5221-F65B-49A8-80DB-1A96768C6E85}">
      <dgm:prSet/>
      <dgm:spPr/>
      <dgm:t>
        <a:bodyPr/>
        <a:lstStyle/>
        <a:p>
          <a:endParaRPr lang="en-US"/>
        </a:p>
      </dgm:t>
    </dgm:pt>
    <dgm:pt modelId="{0006ADD0-755F-4DE3-A5A5-EDB14D36F8BF}">
      <dgm:prSet/>
      <dgm:spPr/>
      <dgm:t>
        <a:bodyPr/>
        <a:lstStyle/>
        <a:p>
          <a:pPr>
            <a:lnSpc>
              <a:spcPct val="100000"/>
            </a:lnSpc>
            <a:defRPr b="1"/>
          </a:pPr>
          <a:r>
            <a:rPr lang="en-US"/>
            <a:t>Enhanced Productivity</a:t>
          </a:r>
        </a:p>
      </dgm:t>
    </dgm:pt>
    <dgm:pt modelId="{7AAACE28-ACA0-495A-8E7C-EA5BE84AF797}" type="parTrans" cxnId="{BDF04CB3-DFD8-4844-8B3F-00918064B2F5}">
      <dgm:prSet/>
      <dgm:spPr/>
      <dgm:t>
        <a:bodyPr/>
        <a:lstStyle/>
        <a:p>
          <a:endParaRPr lang="en-US"/>
        </a:p>
      </dgm:t>
    </dgm:pt>
    <dgm:pt modelId="{C1D4CAA5-58A6-43C6-85E4-7D56ED9952A4}" type="sibTrans" cxnId="{BDF04CB3-DFD8-4844-8B3F-00918064B2F5}">
      <dgm:prSet/>
      <dgm:spPr/>
      <dgm:t>
        <a:bodyPr/>
        <a:lstStyle/>
        <a:p>
          <a:endParaRPr lang="en-US"/>
        </a:p>
      </dgm:t>
    </dgm:pt>
    <dgm:pt modelId="{5FB54BCA-DD59-4C55-8B77-AFD127BD6EF1}">
      <dgm:prSet/>
      <dgm:spPr/>
      <dgm:t>
        <a:bodyPr/>
        <a:lstStyle/>
        <a:p>
          <a:pPr>
            <a:lnSpc>
              <a:spcPct val="100000"/>
            </a:lnSpc>
          </a:pPr>
          <a:r>
            <a:rPr lang="en-US"/>
            <a:t>These formatting features improve productivity by letting users focus more on content than presentation.</a:t>
          </a:r>
        </a:p>
      </dgm:t>
    </dgm:pt>
    <dgm:pt modelId="{7D844003-55A9-44FF-83BB-8CA2ECE77921}" type="parTrans" cxnId="{ED68CBA4-3716-42EE-A97E-79CDC04E3439}">
      <dgm:prSet/>
      <dgm:spPr/>
      <dgm:t>
        <a:bodyPr/>
        <a:lstStyle/>
        <a:p>
          <a:endParaRPr lang="en-US"/>
        </a:p>
      </dgm:t>
    </dgm:pt>
    <dgm:pt modelId="{B4873BFC-E7BE-4D2D-B78B-976750EBE5A8}" type="sibTrans" cxnId="{ED68CBA4-3716-42EE-A97E-79CDC04E3439}">
      <dgm:prSet/>
      <dgm:spPr/>
      <dgm:t>
        <a:bodyPr/>
        <a:lstStyle/>
        <a:p>
          <a:endParaRPr lang="en-US"/>
        </a:p>
      </dgm:t>
    </dgm:pt>
    <dgm:pt modelId="{D00431CF-7185-4DBC-86BE-55AA3BA5B22C}" type="pres">
      <dgm:prSet presAssocID="{85A1DD0C-1A33-46B4-A95F-F7E1E05F57F2}" presName="Name0" presStyleCnt="0">
        <dgm:presLayoutVars>
          <dgm:dir/>
          <dgm:resizeHandles val="exact"/>
        </dgm:presLayoutVars>
      </dgm:prSet>
      <dgm:spPr/>
    </dgm:pt>
    <dgm:pt modelId="{B589E167-D42A-4305-B41B-5CDA9E67C605}" type="pres">
      <dgm:prSet presAssocID="{643F6AC1-2041-408B-9C55-2CF715E4A098}" presName="compNode" presStyleCnt="0"/>
      <dgm:spPr/>
    </dgm:pt>
    <dgm:pt modelId="{690CBA00-ACA0-4D85-89EA-A28DD048E49D}" type="pres">
      <dgm:prSet presAssocID="{643F6AC1-2041-408B-9C55-2CF715E4A098}" presName="pictRect" presStyleLbl="revTx" presStyleIdx="0" presStyleCnt="6">
        <dgm:presLayoutVars>
          <dgm:chMax val="0"/>
          <dgm:bulletEnabled/>
        </dgm:presLayoutVars>
      </dgm:prSet>
      <dgm:spPr/>
    </dgm:pt>
    <dgm:pt modelId="{1E5C0BE5-06B2-4DB9-BEEC-FC944D376BEA}" type="pres">
      <dgm:prSet presAssocID="{643F6AC1-2041-408B-9C55-2CF715E4A098}" presName="textRect" presStyleLbl="revTx" presStyleIdx="1" presStyleCnt="6">
        <dgm:presLayoutVars>
          <dgm:bulletEnabled/>
        </dgm:presLayoutVars>
      </dgm:prSet>
      <dgm:spPr/>
    </dgm:pt>
    <dgm:pt modelId="{193274CA-DECC-4CDF-9E0D-455B4A0A786E}" type="pres">
      <dgm:prSet presAssocID="{D6DD4C73-54F2-446F-B583-5C92AF645CDF}" presName="sibTrans" presStyleLbl="sibTrans2D1" presStyleIdx="0" presStyleCnt="0"/>
      <dgm:spPr/>
    </dgm:pt>
    <dgm:pt modelId="{3BA9580A-0EFA-46EA-9CF8-5915BDAC0D5A}" type="pres">
      <dgm:prSet presAssocID="{C470A11F-6825-4B6C-9D3E-A44B5C3CFFD9}" presName="compNode" presStyleCnt="0"/>
      <dgm:spPr/>
    </dgm:pt>
    <dgm:pt modelId="{9394429F-B1E9-4FC8-9F80-487E6A142B42}" type="pres">
      <dgm:prSet presAssocID="{C470A11F-6825-4B6C-9D3E-A44B5C3CFFD9}" presName="pictRect" presStyleLbl="revTx" presStyleIdx="2" presStyleCnt="6">
        <dgm:presLayoutVars>
          <dgm:chMax val="0"/>
          <dgm:bulletEnabled/>
        </dgm:presLayoutVars>
      </dgm:prSet>
      <dgm:spPr/>
    </dgm:pt>
    <dgm:pt modelId="{4DDEA3D7-4222-497D-BB5D-08750E98FB29}" type="pres">
      <dgm:prSet presAssocID="{C470A11F-6825-4B6C-9D3E-A44B5C3CFFD9}" presName="textRect" presStyleLbl="revTx" presStyleIdx="3" presStyleCnt="6">
        <dgm:presLayoutVars>
          <dgm:bulletEnabled/>
        </dgm:presLayoutVars>
      </dgm:prSet>
      <dgm:spPr/>
    </dgm:pt>
    <dgm:pt modelId="{D158AD9D-2130-44AC-A334-BEC67319FF7D}" type="pres">
      <dgm:prSet presAssocID="{47D26E79-7D4B-48FE-802E-329181D3194E}" presName="sibTrans" presStyleLbl="sibTrans2D1" presStyleIdx="0" presStyleCnt="0"/>
      <dgm:spPr/>
    </dgm:pt>
    <dgm:pt modelId="{300A6FB9-5046-4D03-B336-B7668AC6A4B6}" type="pres">
      <dgm:prSet presAssocID="{0006ADD0-755F-4DE3-A5A5-EDB14D36F8BF}" presName="compNode" presStyleCnt="0"/>
      <dgm:spPr/>
    </dgm:pt>
    <dgm:pt modelId="{FBC9F4C1-9014-4655-8A74-E21D5763B35C}" type="pres">
      <dgm:prSet presAssocID="{0006ADD0-755F-4DE3-A5A5-EDB14D36F8BF}" presName="pictRect" presStyleLbl="revTx" presStyleIdx="4" presStyleCnt="6">
        <dgm:presLayoutVars>
          <dgm:chMax val="0"/>
          <dgm:bulletEnabled/>
        </dgm:presLayoutVars>
      </dgm:prSet>
      <dgm:spPr/>
    </dgm:pt>
    <dgm:pt modelId="{EB80261D-1011-42BA-AA4C-62E697F2FB6C}" type="pres">
      <dgm:prSet presAssocID="{0006ADD0-755F-4DE3-A5A5-EDB14D36F8BF}" presName="textRect" presStyleLbl="revTx" presStyleIdx="5" presStyleCnt="6">
        <dgm:presLayoutVars>
          <dgm:bulletEnabled/>
        </dgm:presLayoutVars>
      </dgm:prSet>
      <dgm:spPr/>
    </dgm:pt>
  </dgm:ptLst>
  <dgm:cxnLst>
    <dgm:cxn modelId="{E721C913-8822-42C7-9072-3E58B2A8BF49}" type="presOf" srcId="{0006ADD0-755F-4DE3-A5A5-EDB14D36F8BF}" destId="{FBC9F4C1-9014-4655-8A74-E21D5763B35C}" srcOrd="0" destOrd="0" presId="urn:microsoft.com/office/officeart/2024/3/layout/hArchList1"/>
    <dgm:cxn modelId="{430B4316-99E6-444C-8BB0-B259AF6ED0FC}" type="presOf" srcId="{5FB54BCA-DD59-4C55-8B77-AFD127BD6EF1}" destId="{EB80261D-1011-42BA-AA4C-62E697F2FB6C}" srcOrd="0" destOrd="0" presId="urn:microsoft.com/office/officeart/2024/3/layout/hArchList1"/>
    <dgm:cxn modelId="{56E6F11E-A142-4A02-8030-EC4FE891F8CA}" srcId="{85A1DD0C-1A33-46B4-A95F-F7E1E05F57F2}" destId="{643F6AC1-2041-408B-9C55-2CF715E4A098}" srcOrd="0" destOrd="0" parTransId="{E6D4D699-CAA7-4AD4-9BBB-DC3232AC0B0D}" sibTransId="{D6DD4C73-54F2-446F-B583-5C92AF645CDF}"/>
    <dgm:cxn modelId="{6EFC5221-F65B-49A8-80DB-1A96768C6E85}" srcId="{C470A11F-6825-4B6C-9D3E-A44B5C3CFFD9}" destId="{BE7231A0-A149-4333-878D-BF332A9F11D4}" srcOrd="0" destOrd="0" parTransId="{47FE77DC-DF28-43A2-A064-0B258ACBA67B}" sibTransId="{194C515F-FF05-47E7-A195-C0C1A650408C}"/>
    <dgm:cxn modelId="{7B475525-5F2D-4633-A9E8-357BB35E30A2}" type="presOf" srcId="{643F6AC1-2041-408B-9C55-2CF715E4A098}" destId="{690CBA00-ACA0-4D85-89EA-A28DD048E49D}" srcOrd="0" destOrd="0" presId="urn:microsoft.com/office/officeart/2024/3/layout/hArchList1"/>
    <dgm:cxn modelId="{5F653832-B500-420B-AED5-E7FB6B692B22}" srcId="{85A1DD0C-1A33-46B4-A95F-F7E1E05F57F2}" destId="{C470A11F-6825-4B6C-9D3E-A44B5C3CFFD9}" srcOrd="1" destOrd="0" parTransId="{13C1EBE1-FCA6-4C1C-919D-4583AA07D0EB}" sibTransId="{47D26E79-7D4B-48FE-802E-329181D3194E}"/>
    <dgm:cxn modelId="{E867F441-9379-4135-80DB-20D9E44CFEF0}" type="presOf" srcId="{47D26E79-7D4B-48FE-802E-329181D3194E}" destId="{D158AD9D-2130-44AC-A334-BEC67319FF7D}" srcOrd="0" destOrd="0" presId="urn:microsoft.com/office/officeart/2024/3/layout/hArchList1"/>
    <dgm:cxn modelId="{D3C71942-1191-4595-9E78-46BB2403F711}" type="presOf" srcId="{BE7231A0-A149-4333-878D-BF332A9F11D4}" destId="{4DDEA3D7-4222-497D-BB5D-08750E98FB29}" srcOrd="0" destOrd="0" presId="urn:microsoft.com/office/officeart/2024/3/layout/hArchList1"/>
    <dgm:cxn modelId="{222C1667-426D-4C47-B8F8-B0DBDADE2D2F}" type="presOf" srcId="{D7A243E1-0290-4CD6-A162-532D5D6023D3}" destId="{1E5C0BE5-06B2-4DB9-BEEC-FC944D376BEA}" srcOrd="0" destOrd="0" presId="urn:microsoft.com/office/officeart/2024/3/layout/hArchList1"/>
    <dgm:cxn modelId="{E6434047-9585-4F5C-9EE5-EBCDD903A9FD}" type="presOf" srcId="{C470A11F-6825-4B6C-9D3E-A44B5C3CFFD9}" destId="{9394429F-B1E9-4FC8-9F80-487E6A142B42}" srcOrd="0" destOrd="0" presId="urn:microsoft.com/office/officeart/2024/3/layout/hArchList1"/>
    <dgm:cxn modelId="{4F0DE1A0-ACFB-4056-89B6-B8DA2B137D22}" srcId="{643F6AC1-2041-408B-9C55-2CF715E4A098}" destId="{D7A243E1-0290-4CD6-A162-532D5D6023D3}" srcOrd="0" destOrd="0" parTransId="{B21667A7-30F6-4477-9752-628CDA7ADD97}" sibTransId="{DDD34888-D35B-4831-98D6-F5746EB902AA}"/>
    <dgm:cxn modelId="{ED68CBA4-3716-42EE-A97E-79CDC04E3439}" srcId="{0006ADD0-755F-4DE3-A5A5-EDB14D36F8BF}" destId="{5FB54BCA-DD59-4C55-8B77-AFD127BD6EF1}" srcOrd="0" destOrd="0" parTransId="{7D844003-55A9-44FF-83BB-8CA2ECE77921}" sibTransId="{B4873BFC-E7BE-4D2D-B78B-976750EBE5A8}"/>
    <dgm:cxn modelId="{38F28FB1-2339-47BD-9F5E-38200AD9D9FB}" type="presOf" srcId="{85A1DD0C-1A33-46B4-A95F-F7E1E05F57F2}" destId="{D00431CF-7185-4DBC-86BE-55AA3BA5B22C}" srcOrd="0" destOrd="0" presId="urn:microsoft.com/office/officeart/2024/3/layout/hArchList1"/>
    <dgm:cxn modelId="{BDF04CB3-DFD8-4844-8B3F-00918064B2F5}" srcId="{85A1DD0C-1A33-46B4-A95F-F7E1E05F57F2}" destId="{0006ADD0-755F-4DE3-A5A5-EDB14D36F8BF}" srcOrd="2" destOrd="0" parTransId="{7AAACE28-ACA0-495A-8E7C-EA5BE84AF797}" sibTransId="{C1D4CAA5-58A6-43C6-85E4-7D56ED9952A4}"/>
    <dgm:cxn modelId="{8A9BB7E4-92E6-4220-8917-61647E8C64F1}" type="presOf" srcId="{D6DD4C73-54F2-446F-B583-5C92AF645CDF}" destId="{193274CA-DECC-4CDF-9E0D-455B4A0A786E}" srcOrd="0" destOrd="0" presId="urn:microsoft.com/office/officeart/2024/3/layout/hArchList1"/>
    <dgm:cxn modelId="{309D4C11-4F30-4F2C-A222-B70C153025E3}" type="presParOf" srcId="{D00431CF-7185-4DBC-86BE-55AA3BA5B22C}" destId="{B589E167-D42A-4305-B41B-5CDA9E67C605}" srcOrd="0" destOrd="0" presId="urn:microsoft.com/office/officeart/2024/3/layout/hArchList1"/>
    <dgm:cxn modelId="{CFB05BF8-5CEC-4586-9798-E869CFF53FAC}" type="presParOf" srcId="{B589E167-D42A-4305-B41B-5CDA9E67C605}" destId="{690CBA00-ACA0-4D85-89EA-A28DD048E49D}" srcOrd="0" destOrd="0" presId="urn:microsoft.com/office/officeart/2024/3/layout/hArchList1"/>
    <dgm:cxn modelId="{31205275-EA9A-4488-9747-47E6991C5698}" type="presParOf" srcId="{B589E167-D42A-4305-B41B-5CDA9E67C605}" destId="{1E5C0BE5-06B2-4DB9-BEEC-FC944D376BEA}" srcOrd="1" destOrd="0" presId="urn:microsoft.com/office/officeart/2024/3/layout/hArchList1"/>
    <dgm:cxn modelId="{4A73CB9B-98F2-435C-8D8D-A7542C07BE83}" type="presParOf" srcId="{D00431CF-7185-4DBC-86BE-55AA3BA5B22C}" destId="{193274CA-DECC-4CDF-9E0D-455B4A0A786E}" srcOrd="1" destOrd="0" presId="urn:microsoft.com/office/officeart/2024/3/layout/hArchList1"/>
    <dgm:cxn modelId="{E1EB00B9-AC68-4E9F-9DF0-BCEAE390EB4A}" type="presParOf" srcId="{D00431CF-7185-4DBC-86BE-55AA3BA5B22C}" destId="{3BA9580A-0EFA-46EA-9CF8-5915BDAC0D5A}" srcOrd="2" destOrd="0" presId="urn:microsoft.com/office/officeart/2024/3/layout/hArchList1"/>
    <dgm:cxn modelId="{DBF2E055-9289-4E10-8E9C-D9160F9882A9}" type="presParOf" srcId="{3BA9580A-0EFA-46EA-9CF8-5915BDAC0D5A}" destId="{9394429F-B1E9-4FC8-9F80-487E6A142B42}" srcOrd="0" destOrd="0" presId="urn:microsoft.com/office/officeart/2024/3/layout/hArchList1"/>
    <dgm:cxn modelId="{C4ED2DBE-BC87-4960-96DB-C1344188E8AB}" type="presParOf" srcId="{3BA9580A-0EFA-46EA-9CF8-5915BDAC0D5A}" destId="{4DDEA3D7-4222-497D-BB5D-08750E98FB29}" srcOrd="1" destOrd="0" presId="urn:microsoft.com/office/officeart/2024/3/layout/hArchList1"/>
    <dgm:cxn modelId="{E0C25C99-5E17-42D5-BEA1-673CB2AF5E97}" type="presParOf" srcId="{D00431CF-7185-4DBC-86BE-55AA3BA5B22C}" destId="{D158AD9D-2130-44AC-A334-BEC67319FF7D}" srcOrd="3" destOrd="0" presId="urn:microsoft.com/office/officeart/2024/3/layout/hArchList1"/>
    <dgm:cxn modelId="{ED90EAA9-5604-4602-9879-B2900945A8C7}" type="presParOf" srcId="{D00431CF-7185-4DBC-86BE-55AA3BA5B22C}" destId="{300A6FB9-5046-4D03-B336-B7668AC6A4B6}" srcOrd="4" destOrd="0" presId="urn:microsoft.com/office/officeart/2024/3/layout/hArchList1"/>
    <dgm:cxn modelId="{C440D705-2D45-407C-9519-881CDB223360}" type="presParOf" srcId="{300A6FB9-5046-4D03-B336-B7668AC6A4B6}" destId="{FBC9F4C1-9014-4655-8A74-E21D5763B35C}" srcOrd="0" destOrd="0" presId="urn:microsoft.com/office/officeart/2024/3/layout/hArchList1"/>
    <dgm:cxn modelId="{6302657E-BA8A-47E8-9BB5-5A3714A0C1EE}" type="presParOf" srcId="{300A6FB9-5046-4D03-B336-B7668AC6A4B6}" destId="{EB80261D-1011-42BA-AA4C-62E697F2FB6C}" srcOrd="1" destOrd="0" presId="urn:microsoft.com/office/officeart/2024/3/layout/hArc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2A51B8B3-195C-43FC-9150-98730C67B990}" type="doc">
      <dgm:prSet loTypeId="urn:microsoft.com/office/officeart/2024/3/layout/hArchList1" loCatId="List" qsTypeId="urn:microsoft.com/office/officeart/2005/8/quickstyle/simple1" qsCatId="simple" csTypeId="urn:microsoft.com/office/officeart/2005/8/colors/accent1_2" csCatId="accent1" phldr="1"/>
      <dgm:spPr/>
      <dgm:t>
        <a:bodyPr/>
        <a:lstStyle/>
        <a:p>
          <a:endParaRPr lang="en-US"/>
        </a:p>
      </dgm:t>
    </dgm:pt>
    <dgm:pt modelId="{8DE62554-8A33-445E-94BB-7A870E9CFC27}">
      <dgm:prSet/>
      <dgm:spPr/>
      <dgm:t>
        <a:bodyPr/>
        <a:lstStyle/>
        <a:p>
          <a:pPr>
            <a:lnSpc>
              <a:spcPct val="100000"/>
            </a:lnSpc>
            <a:defRPr b="1"/>
          </a:pPr>
          <a:r>
            <a:rPr lang="en-US"/>
            <a:t>Academic Referencing Tools</a:t>
          </a:r>
        </a:p>
      </dgm:t>
    </dgm:pt>
    <dgm:pt modelId="{AB6E8F17-1E5A-4713-BCFE-F718A97F13C0}" type="parTrans" cxnId="{9229171B-5B7D-479A-B9C6-DF49038DE383}">
      <dgm:prSet/>
      <dgm:spPr/>
      <dgm:t>
        <a:bodyPr/>
        <a:lstStyle/>
        <a:p>
          <a:endParaRPr lang="en-US"/>
        </a:p>
      </dgm:t>
    </dgm:pt>
    <dgm:pt modelId="{286635DA-0200-4671-9EF8-B5B7F0A142B5}" type="sibTrans" cxnId="{9229171B-5B7D-479A-B9C6-DF49038DE383}">
      <dgm:prSet/>
      <dgm:spPr/>
      <dgm:t>
        <a:bodyPr/>
        <a:lstStyle/>
        <a:p>
          <a:pPr>
            <a:lnSpc>
              <a:spcPct val="100000"/>
            </a:lnSpc>
            <a:defRPr b="1"/>
          </a:pPr>
          <a:endParaRPr lang="en-US"/>
        </a:p>
      </dgm:t>
    </dgm:pt>
    <dgm:pt modelId="{6B53E241-FAB2-4638-89AC-5C8410EB6ED2}">
      <dgm:prSet/>
      <dgm:spPr/>
      <dgm:t>
        <a:bodyPr/>
        <a:lstStyle/>
        <a:p>
          <a:pPr>
            <a:lnSpc>
              <a:spcPct val="100000"/>
            </a:lnSpc>
          </a:pPr>
          <a:r>
            <a:rPr lang="en-US"/>
            <a:t>Referencing features in Word support citations and bibliographies in APA, MLA, and Chicago styles for scholarly credibility.</a:t>
          </a:r>
        </a:p>
      </dgm:t>
    </dgm:pt>
    <dgm:pt modelId="{641D7151-AA61-4968-B7F9-53408DA51913}" type="parTrans" cxnId="{56CAC1F8-5808-49BA-A353-792888246105}">
      <dgm:prSet/>
      <dgm:spPr/>
      <dgm:t>
        <a:bodyPr/>
        <a:lstStyle/>
        <a:p>
          <a:endParaRPr lang="en-US"/>
        </a:p>
      </dgm:t>
    </dgm:pt>
    <dgm:pt modelId="{2A67BB5D-8CA4-4479-935D-BBB0F0E8E907}" type="sibTrans" cxnId="{56CAC1F8-5808-49BA-A353-792888246105}">
      <dgm:prSet/>
      <dgm:spPr/>
      <dgm:t>
        <a:bodyPr/>
        <a:lstStyle/>
        <a:p>
          <a:endParaRPr lang="en-US"/>
        </a:p>
      </dgm:t>
    </dgm:pt>
    <dgm:pt modelId="{E37D7E5D-90C1-4B14-A5F6-A44186F7BF3C}">
      <dgm:prSet/>
      <dgm:spPr/>
      <dgm:t>
        <a:bodyPr/>
        <a:lstStyle/>
        <a:p>
          <a:pPr>
            <a:lnSpc>
              <a:spcPct val="100000"/>
            </a:lnSpc>
            <a:defRPr b="1"/>
          </a:pPr>
          <a:r>
            <a:rPr lang="en-US"/>
            <a:t>Collaborative Review Features</a:t>
          </a:r>
        </a:p>
      </dgm:t>
    </dgm:pt>
    <dgm:pt modelId="{987BC723-C73B-4BF5-B546-ECEFFA2C8FA0}" type="parTrans" cxnId="{3EB21DB3-E64B-4FF8-A32A-F6188410BB21}">
      <dgm:prSet/>
      <dgm:spPr/>
      <dgm:t>
        <a:bodyPr/>
        <a:lstStyle/>
        <a:p>
          <a:endParaRPr lang="en-US"/>
        </a:p>
      </dgm:t>
    </dgm:pt>
    <dgm:pt modelId="{D4F7D972-CC68-4C80-BC6F-14228F26C32E}" type="sibTrans" cxnId="{3EB21DB3-E64B-4FF8-A32A-F6188410BB21}">
      <dgm:prSet/>
      <dgm:spPr/>
      <dgm:t>
        <a:bodyPr/>
        <a:lstStyle/>
        <a:p>
          <a:pPr>
            <a:lnSpc>
              <a:spcPct val="100000"/>
            </a:lnSpc>
            <a:defRPr b="1"/>
          </a:pPr>
          <a:endParaRPr lang="en-US"/>
        </a:p>
      </dgm:t>
    </dgm:pt>
    <dgm:pt modelId="{1EE94AA4-6397-4869-A26D-9C27589EBFB8}">
      <dgm:prSet/>
      <dgm:spPr/>
      <dgm:t>
        <a:bodyPr/>
        <a:lstStyle/>
        <a:p>
          <a:pPr>
            <a:lnSpc>
              <a:spcPct val="100000"/>
            </a:lnSpc>
          </a:pPr>
          <a:r>
            <a:rPr lang="en-US"/>
            <a:t>Track changes and comments enable collaborative editing and peer feedback to improve academic work quality.</a:t>
          </a:r>
        </a:p>
      </dgm:t>
    </dgm:pt>
    <dgm:pt modelId="{0FA3ADAA-19C1-48BC-A684-27DA757D8E46}" type="parTrans" cxnId="{A6ACDA87-18FF-41AD-8B94-B002D2C2E8A0}">
      <dgm:prSet/>
      <dgm:spPr/>
      <dgm:t>
        <a:bodyPr/>
        <a:lstStyle/>
        <a:p>
          <a:endParaRPr lang="en-US"/>
        </a:p>
      </dgm:t>
    </dgm:pt>
    <dgm:pt modelId="{FD503102-F843-4950-AED7-7C385D1E7947}" type="sibTrans" cxnId="{A6ACDA87-18FF-41AD-8B94-B002D2C2E8A0}">
      <dgm:prSet/>
      <dgm:spPr/>
      <dgm:t>
        <a:bodyPr/>
        <a:lstStyle/>
        <a:p>
          <a:endParaRPr lang="en-US"/>
        </a:p>
      </dgm:t>
    </dgm:pt>
    <dgm:pt modelId="{D73B241B-A6BB-4EC3-8858-5047CC71E4F0}">
      <dgm:prSet/>
      <dgm:spPr/>
      <dgm:t>
        <a:bodyPr/>
        <a:lstStyle/>
        <a:p>
          <a:pPr>
            <a:lnSpc>
              <a:spcPct val="100000"/>
            </a:lnSpc>
            <a:defRPr b="1"/>
          </a:pPr>
          <a:r>
            <a:rPr lang="en-US"/>
            <a:t>Professional Version Control</a:t>
          </a:r>
        </a:p>
      </dgm:t>
    </dgm:pt>
    <dgm:pt modelId="{55D19C72-B9A9-445D-9E69-39C114B59272}" type="parTrans" cxnId="{52596DFB-9DD2-43D1-ABD7-B6348881D611}">
      <dgm:prSet/>
      <dgm:spPr/>
      <dgm:t>
        <a:bodyPr/>
        <a:lstStyle/>
        <a:p>
          <a:endParaRPr lang="en-US"/>
        </a:p>
      </dgm:t>
    </dgm:pt>
    <dgm:pt modelId="{FD47F8F5-7DE2-447F-8BA1-00667F20B8CD}" type="sibTrans" cxnId="{52596DFB-9DD2-43D1-ABD7-B6348881D611}">
      <dgm:prSet/>
      <dgm:spPr/>
      <dgm:t>
        <a:bodyPr/>
        <a:lstStyle/>
        <a:p>
          <a:endParaRPr lang="en-US"/>
        </a:p>
      </dgm:t>
    </dgm:pt>
    <dgm:pt modelId="{3EE65F47-120C-48A9-BB50-BD5B2F0FB211}">
      <dgm:prSet/>
      <dgm:spPr/>
      <dgm:t>
        <a:bodyPr/>
        <a:lstStyle/>
        <a:p>
          <a:pPr>
            <a:lnSpc>
              <a:spcPct val="100000"/>
            </a:lnSpc>
          </a:pPr>
          <a:r>
            <a:rPr lang="en-US"/>
            <a:t>Version control and document history maintain transparency and accountability in professional document management.</a:t>
          </a:r>
        </a:p>
      </dgm:t>
    </dgm:pt>
    <dgm:pt modelId="{57188CD6-E7C2-4C2D-AC05-1EECE77F9AAB}" type="parTrans" cxnId="{EF645737-AF8A-406E-ABFE-3D8F8BED4E92}">
      <dgm:prSet/>
      <dgm:spPr/>
      <dgm:t>
        <a:bodyPr/>
        <a:lstStyle/>
        <a:p>
          <a:endParaRPr lang="en-US"/>
        </a:p>
      </dgm:t>
    </dgm:pt>
    <dgm:pt modelId="{13304483-E20B-4CCD-8673-E78CD8BD25DB}" type="sibTrans" cxnId="{EF645737-AF8A-406E-ABFE-3D8F8BED4E92}">
      <dgm:prSet/>
      <dgm:spPr/>
      <dgm:t>
        <a:bodyPr/>
        <a:lstStyle/>
        <a:p>
          <a:endParaRPr lang="en-US"/>
        </a:p>
      </dgm:t>
    </dgm:pt>
    <dgm:pt modelId="{DF477AF4-39D9-41C0-AB11-3A795A4ECC76}" type="pres">
      <dgm:prSet presAssocID="{2A51B8B3-195C-43FC-9150-98730C67B990}" presName="Name0" presStyleCnt="0">
        <dgm:presLayoutVars>
          <dgm:dir/>
          <dgm:resizeHandles val="exact"/>
        </dgm:presLayoutVars>
      </dgm:prSet>
      <dgm:spPr/>
    </dgm:pt>
    <dgm:pt modelId="{FAE770B9-D11D-44FD-9812-6DC47ECE1477}" type="pres">
      <dgm:prSet presAssocID="{8DE62554-8A33-445E-94BB-7A870E9CFC27}" presName="compNode" presStyleCnt="0"/>
      <dgm:spPr/>
    </dgm:pt>
    <dgm:pt modelId="{725FC450-D1EC-4280-ADB1-6FD8D3B9CF43}" type="pres">
      <dgm:prSet presAssocID="{8DE62554-8A33-445E-94BB-7A870E9CFC27}" presName="pictRect" presStyleLbl="revTx" presStyleIdx="0" presStyleCnt="6">
        <dgm:presLayoutVars>
          <dgm:chMax val="0"/>
          <dgm:bulletEnabled/>
        </dgm:presLayoutVars>
      </dgm:prSet>
      <dgm:spPr/>
    </dgm:pt>
    <dgm:pt modelId="{4CF2A0BE-B557-485B-88A4-E96E0554828B}" type="pres">
      <dgm:prSet presAssocID="{8DE62554-8A33-445E-94BB-7A870E9CFC27}" presName="textRect" presStyleLbl="revTx" presStyleIdx="1" presStyleCnt="6">
        <dgm:presLayoutVars>
          <dgm:bulletEnabled/>
        </dgm:presLayoutVars>
      </dgm:prSet>
      <dgm:spPr/>
    </dgm:pt>
    <dgm:pt modelId="{90653E89-A180-4DCB-BAE7-38C16693D376}" type="pres">
      <dgm:prSet presAssocID="{286635DA-0200-4671-9EF8-B5B7F0A142B5}" presName="sibTrans" presStyleLbl="sibTrans2D1" presStyleIdx="0" presStyleCnt="0"/>
      <dgm:spPr/>
    </dgm:pt>
    <dgm:pt modelId="{183A0756-EB0A-4731-94FC-D2B3072ACFA1}" type="pres">
      <dgm:prSet presAssocID="{E37D7E5D-90C1-4B14-A5F6-A44186F7BF3C}" presName="compNode" presStyleCnt="0"/>
      <dgm:spPr/>
    </dgm:pt>
    <dgm:pt modelId="{6CC6256E-08D4-41F7-84B0-39B118130D69}" type="pres">
      <dgm:prSet presAssocID="{E37D7E5D-90C1-4B14-A5F6-A44186F7BF3C}" presName="pictRect" presStyleLbl="revTx" presStyleIdx="2" presStyleCnt="6">
        <dgm:presLayoutVars>
          <dgm:chMax val="0"/>
          <dgm:bulletEnabled/>
        </dgm:presLayoutVars>
      </dgm:prSet>
      <dgm:spPr/>
    </dgm:pt>
    <dgm:pt modelId="{7D396418-3D3F-48F1-85D0-5EE0C8505B6E}" type="pres">
      <dgm:prSet presAssocID="{E37D7E5D-90C1-4B14-A5F6-A44186F7BF3C}" presName="textRect" presStyleLbl="revTx" presStyleIdx="3" presStyleCnt="6">
        <dgm:presLayoutVars>
          <dgm:bulletEnabled/>
        </dgm:presLayoutVars>
      </dgm:prSet>
      <dgm:spPr/>
    </dgm:pt>
    <dgm:pt modelId="{4DF032B3-91BA-4917-8FD9-E9A6F5EF346C}" type="pres">
      <dgm:prSet presAssocID="{D4F7D972-CC68-4C80-BC6F-14228F26C32E}" presName="sibTrans" presStyleLbl="sibTrans2D1" presStyleIdx="0" presStyleCnt="0"/>
      <dgm:spPr/>
    </dgm:pt>
    <dgm:pt modelId="{512EE232-8DE8-470B-B2DD-5DCBC791EEEF}" type="pres">
      <dgm:prSet presAssocID="{D73B241B-A6BB-4EC3-8858-5047CC71E4F0}" presName="compNode" presStyleCnt="0"/>
      <dgm:spPr/>
    </dgm:pt>
    <dgm:pt modelId="{1B8DACBF-90F3-41D8-9290-E3839F531926}" type="pres">
      <dgm:prSet presAssocID="{D73B241B-A6BB-4EC3-8858-5047CC71E4F0}" presName="pictRect" presStyleLbl="revTx" presStyleIdx="4" presStyleCnt="6">
        <dgm:presLayoutVars>
          <dgm:chMax val="0"/>
          <dgm:bulletEnabled/>
        </dgm:presLayoutVars>
      </dgm:prSet>
      <dgm:spPr/>
    </dgm:pt>
    <dgm:pt modelId="{70241CA8-D64A-4BE0-B2FA-621CFBED3D27}" type="pres">
      <dgm:prSet presAssocID="{D73B241B-A6BB-4EC3-8858-5047CC71E4F0}" presName="textRect" presStyleLbl="revTx" presStyleIdx="5" presStyleCnt="6">
        <dgm:presLayoutVars>
          <dgm:bulletEnabled/>
        </dgm:presLayoutVars>
      </dgm:prSet>
      <dgm:spPr/>
    </dgm:pt>
  </dgm:ptLst>
  <dgm:cxnLst>
    <dgm:cxn modelId="{51BB4A04-AD0F-4C53-ADEB-CCF6349708B2}" type="presOf" srcId="{3EE65F47-120C-48A9-BB50-BD5B2F0FB211}" destId="{70241CA8-D64A-4BE0-B2FA-621CFBED3D27}" srcOrd="0" destOrd="0" presId="urn:microsoft.com/office/officeart/2024/3/layout/hArchList1"/>
    <dgm:cxn modelId="{9229171B-5B7D-479A-B9C6-DF49038DE383}" srcId="{2A51B8B3-195C-43FC-9150-98730C67B990}" destId="{8DE62554-8A33-445E-94BB-7A870E9CFC27}" srcOrd="0" destOrd="0" parTransId="{AB6E8F17-1E5A-4713-BCFE-F718A97F13C0}" sibTransId="{286635DA-0200-4671-9EF8-B5B7F0A142B5}"/>
    <dgm:cxn modelId="{EF645737-AF8A-406E-ABFE-3D8F8BED4E92}" srcId="{D73B241B-A6BB-4EC3-8858-5047CC71E4F0}" destId="{3EE65F47-120C-48A9-BB50-BD5B2F0FB211}" srcOrd="0" destOrd="0" parTransId="{57188CD6-E7C2-4C2D-AC05-1EECE77F9AAB}" sibTransId="{13304483-E20B-4CCD-8673-E78CD8BD25DB}"/>
    <dgm:cxn modelId="{9F692A4E-0C1D-48C7-B0E1-544176A7A9D2}" type="presOf" srcId="{6B53E241-FAB2-4638-89AC-5C8410EB6ED2}" destId="{4CF2A0BE-B557-485B-88A4-E96E0554828B}" srcOrd="0" destOrd="0" presId="urn:microsoft.com/office/officeart/2024/3/layout/hArchList1"/>
    <dgm:cxn modelId="{39B7974F-E70F-4DB4-8290-4C2DA5E965C2}" type="presOf" srcId="{286635DA-0200-4671-9EF8-B5B7F0A142B5}" destId="{90653E89-A180-4DCB-BAE7-38C16693D376}" srcOrd="0" destOrd="0" presId="urn:microsoft.com/office/officeart/2024/3/layout/hArchList1"/>
    <dgm:cxn modelId="{73192551-B119-4B5B-AA1B-9F98467C415C}" type="presOf" srcId="{D73B241B-A6BB-4EC3-8858-5047CC71E4F0}" destId="{1B8DACBF-90F3-41D8-9290-E3839F531926}" srcOrd="0" destOrd="0" presId="urn:microsoft.com/office/officeart/2024/3/layout/hArchList1"/>
    <dgm:cxn modelId="{A6ACDA87-18FF-41AD-8B94-B002D2C2E8A0}" srcId="{E37D7E5D-90C1-4B14-A5F6-A44186F7BF3C}" destId="{1EE94AA4-6397-4869-A26D-9C27589EBFB8}" srcOrd="0" destOrd="0" parTransId="{0FA3ADAA-19C1-48BC-A684-27DA757D8E46}" sibTransId="{FD503102-F843-4950-AED7-7C385D1E7947}"/>
    <dgm:cxn modelId="{2355B794-91B3-45E4-B5A7-2D41D26E2F8D}" type="presOf" srcId="{2A51B8B3-195C-43FC-9150-98730C67B990}" destId="{DF477AF4-39D9-41C0-AB11-3A795A4ECC76}" srcOrd="0" destOrd="0" presId="urn:microsoft.com/office/officeart/2024/3/layout/hArchList1"/>
    <dgm:cxn modelId="{477186A3-7ACE-4430-ADF0-433084BA2D97}" type="presOf" srcId="{E37D7E5D-90C1-4B14-A5F6-A44186F7BF3C}" destId="{6CC6256E-08D4-41F7-84B0-39B118130D69}" srcOrd="0" destOrd="0" presId="urn:microsoft.com/office/officeart/2024/3/layout/hArchList1"/>
    <dgm:cxn modelId="{3EB21DB3-E64B-4FF8-A32A-F6188410BB21}" srcId="{2A51B8B3-195C-43FC-9150-98730C67B990}" destId="{E37D7E5D-90C1-4B14-A5F6-A44186F7BF3C}" srcOrd="1" destOrd="0" parTransId="{987BC723-C73B-4BF5-B546-ECEFFA2C8FA0}" sibTransId="{D4F7D972-CC68-4C80-BC6F-14228F26C32E}"/>
    <dgm:cxn modelId="{55E546B3-D5C3-43BF-BB22-0A2E131A0A47}" type="presOf" srcId="{8DE62554-8A33-445E-94BB-7A870E9CFC27}" destId="{725FC450-D1EC-4280-ADB1-6FD8D3B9CF43}" srcOrd="0" destOrd="0" presId="urn:microsoft.com/office/officeart/2024/3/layout/hArchList1"/>
    <dgm:cxn modelId="{A453C2CD-2A2D-4824-B1BB-F2BAEADBFE0E}" type="presOf" srcId="{D4F7D972-CC68-4C80-BC6F-14228F26C32E}" destId="{4DF032B3-91BA-4917-8FD9-E9A6F5EF346C}" srcOrd="0" destOrd="0" presId="urn:microsoft.com/office/officeart/2024/3/layout/hArchList1"/>
    <dgm:cxn modelId="{1708E1D1-F1C0-4128-80C3-2C686C44C127}" type="presOf" srcId="{1EE94AA4-6397-4869-A26D-9C27589EBFB8}" destId="{7D396418-3D3F-48F1-85D0-5EE0C8505B6E}" srcOrd="0" destOrd="0" presId="urn:microsoft.com/office/officeart/2024/3/layout/hArchList1"/>
    <dgm:cxn modelId="{56CAC1F8-5808-49BA-A353-792888246105}" srcId="{8DE62554-8A33-445E-94BB-7A870E9CFC27}" destId="{6B53E241-FAB2-4638-89AC-5C8410EB6ED2}" srcOrd="0" destOrd="0" parTransId="{641D7151-AA61-4968-B7F9-53408DA51913}" sibTransId="{2A67BB5D-8CA4-4479-935D-BBB0F0E8E907}"/>
    <dgm:cxn modelId="{52596DFB-9DD2-43D1-ABD7-B6348881D611}" srcId="{2A51B8B3-195C-43FC-9150-98730C67B990}" destId="{D73B241B-A6BB-4EC3-8858-5047CC71E4F0}" srcOrd="2" destOrd="0" parTransId="{55D19C72-B9A9-445D-9E69-39C114B59272}" sibTransId="{FD47F8F5-7DE2-447F-8BA1-00667F20B8CD}"/>
    <dgm:cxn modelId="{59A2806D-BF66-4ABB-BEAB-674686BA61AC}" type="presParOf" srcId="{DF477AF4-39D9-41C0-AB11-3A795A4ECC76}" destId="{FAE770B9-D11D-44FD-9812-6DC47ECE1477}" srcOrd="0" destOrd="0" presId="urn:microsoft.com/office/officeart/2024/3/layout/hArchList1"/>
    <dgm:cxn modelId="{F27DBB00-FA31-4F83-B2FF-159D43BE8620}" type="presParOf" srcId="{FAE770B9-D11D-44FD-9812-6DC47ECE1477}" destId="{725FC450-D1EC-4280-ADB1-6FD8D3B9CF43}" srcOrd="0" destOrd="0" presId="urn:microsoft.com/office/officeart/2024/3/layout/hArchList1"/>
    <dgm:cxn modelId="{44C64EDE-2FD7-4A43-8042-E186855F8178}" type="presParOf" srcId="{FAE770B9-D11D-44FD-9812-6DC47ECE1477}" destId="{4CF2A0BE-B557-485B-88A4-E96E0554828B}" srcOrd="1" destOrd="0" presId="urn:microsoft.com/office/officeart/2024/3/layout/hArchList1"/>
    <dgm:cxn modelId="{7D5B13CA-7394-41DD-8C44-A3A9D58406CB}" type="presParOf" srcId="{DF477AF4-39D9-41C0-AB11-3A795A4ECC76}" destId="{90653E89-A180-4DCB-BAE7-38C16693D376}" srcOrd="1" destOrd="0" presId="urn:microsoft.com/office/officeart/2024/3/layout/hArchList1"/>
    <dgm:cxn modelId="{59B83CD0-D427-4E18-BC45-4261F796C8B9}" type="presParOf" srcId="{DF477AF4-39D9-41C0-AB11-3A795A4ECC76}" destId="{183A0756-EB0A-4731-94FC-D2B3072ACFA1}" srcOrd="2" destOrd="0" presId="urn:microsoft.com/office/officeart/2024/3/layout/hArchList1"/>
    <dgm:cxn modelId="{0BE77EAF-1E5B-45D9-AA9F-7982CF8DAD7B}" type="presParOf" srcId="{183A0756-EB0A-4731-94FC-D2B3072ACFA1}" destId="{6CC6256E-08D4-41F7-84B0-39B118130D69}" srcOrd="0" destOrd="0" presId="urn:microsoft.com/office/officeart/2024/3/layout/hArchList1"/>
    <dgm:cxn modelId="{335C58AC-0998-445E-8B8F-C1FF911C51F7}" type="presParOf" srcId="{183A0756-EB0A-4731-94FC-D2B3072ACFA1}" destId="{7D396418-3D3F-48F1-85D0-5EE0C8505B6E}" srcOrd="1" destOrd="0" presId="urn:microsoft.com/office/officeart/2024/3/layout/hArchList1"/>
    <dgm:cxn modelId="{2FC886D9-0AD8-4982-9BE3-04306E984CE5}" type="presParOf" srcId="{DF477AF4-39D9-41C0-AB11-3A795A4ECC76}" destId="{4DF032B3-91BA-4917-8FD9-E9A6F5EF346C}" srcOrd="3" destOrd="0" presId="urn:microsoft.com/office/officeart/2024/3/layout/hArchList1"/>
    <dgm:cxn modelId="{FD0D6CA4-A345-4206-9FF7-292C272D786B}" type="presParOf" srcId="{DF477AF4-39D9-41C0-AB11-3A795A4ECC76}" destId="{512EE232-8DE8-470B-B2DD-5DCBC791EEEF}" srcOrd="4" destOrd="0" presId="urn:microsoft.com/office/officeart/2024/3/layout/hArchList1"/>
    <dgm:cxn modelId="{CFB0F025-0659-445D-A9ED-F0B77919E434}" type="presParOf" srcId="{512EE232-8DE8-470B-B2DD-5DCBC791EEEF}" destId="{1B8DACBF-90F3-41D8-9290-E3839F531926}" srcOrd="0" destOrd="0" presId="urn:microsoft.com/office/officeart/2024/3/layout/hArchList1"/>
    <dgm:cxn modelId="{FB455D90-E95A-4AFD-9EA8-FF92BD0E6502}" type="presParOf" srcId="{512EE232-8DE8-470B-B2DD-5DCBC791EEEF}" destId="{70241CA8-D64A-4BE0-B2FA-621CFBED3D27}" srcOrd="1" destOrd="0" presId="urn:microsoft.com/office/officeart/2024/3/layout/hArc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21F28D64-7BE5-45CC-8515-39B76BFE464B}" type="doc">
      <dgm:prSet loTypeId="urn:microsoft.com/office/officeart/2024/3/layout/hArchList1" loCatId="List" qsTypeId="urn:microsoft.com/office/officeart/2005/8/quickstyle/simple1" qsCatId="simple" csTypeId="urn:microsoft.com/office/officeart/2005/8/colors/accent3_2" csCatId="accent3" phldr="1"/>
      <dgm:spPr/>
      <dgm:t>
        <a:bodyPr/>
        <a:lstStyle/>
        <a:p>
          <a:endParaRPr lang="en-US"/>
        </a:p>
      </dgm:t>
    </dgm:pt>
    <dgm:pt modelId="{8DDBF0F6-349F-4223-B18C-C4DB128AEE63}">
      <dgm:prSet/>
      <dgm:spPr/>
      <dgm:t>
        <a:bodyPr/>
        <a:lstStyle/>
        <a:p>
          <a:pPr>
            <a:lnSpc>
              <a:spcPct val="100000"/>
            </a:lnSpc>
            <a:defRPr b="1"/>
          </a:pPr>
          <a:r>
            <a:rPr lang="en-US"/>
            <a:t>Transforming Basic Content</a:t>
          </a:r>
        </a:p>
      </dgm:t>
    </dgm:pt>
    <dgm:pt modelId="{6B3D7EA0-A4CE-4974-8CD4-72FD3FF3C6E3}" type="parTrans" cxnId="{9915C0ED-E111-4CFC-BEEC-506C949810C6}">
      <dgm:prSet/>
      <dgm:spPr/>
      <dgm:t>
        <a:bodyPr/>
        <a:lstStyle/>
        <a:p>
          <a:endParaRPr lang="en-US"/>
        </a:p>
      </dgm:t>
    </dgm:pt>
    <dgm:pt modelId="{11E904EB-D240-4C21-876F-86381A1F1697}" type="sibTrans" cxnId="{9915C0ED-E111-4CFC-BEEC-506C949810C6}">
      <dgm:prSet/>
      <dgm:spPr/>
      <dgm:t>
        <a:bodyPr/>
        <a:lstStyle/>
        <a:p>
          <a:pPr>
            <a:lnSpc>
              <a:spcPct val="100000"/>
            </a:lnSpc>
            <a:defRPr b="1"/>
          </a:pPr>
          <a:endParaRPr lang="en-US"/>
        </a:p>
      </dgm:t>
    </dgm:pt>
    <dgm:pt modelId="{5DB97BB8-2E29-43B1-A390-053AABE94BD7}">
      <dgm:prSet/>
      <dgm:spPr/>
      <dgm:t>
        <a:bodyPr/>
        <a:lstStyle/>
        <a:p>
          <a:pPr>
            <a:lnSpc>
              <a:spcPct val="100000"/>
            </a:lnSpc>
          </a:pPr>
          <a:r>
            <a:rPr lang="en-US"/>
            <a:t>Microsoft Word allows users to turn plain paragraphs into professionally formatted documents with ease.</a:t>
          </a:r>
        </a:p>
      </dgm:t>
    </dgm:pt>
    <dgm:pt modelId="{527882E1-BACC-4EF3-B764-218D8F58EF1D}" type="parTrans" cxnId="{CCD8BBE5-0FDE-4F4A-9349-07173156AEFA}">
      <dgm:prSet/>
      <dgm:spPr/>
      <dgm:t>
        <a:bodyPr/>
        <a:lstStyle/>
        <a:p>
          <a:endParaRPr lang="en-US"/>
        </a:p>
      </dgm:t>
    </dgm:pt>
    <dgm:pt modelId="{15565DAE-03B4-47C4-BB7F-C4F2E4C1AAFB}" type="sibTrans" cxnId="{CCD8BBE5-0FDE-4F4A-9349-07173156AEFA}">
      <dgm:prSet/>
      <dgm:spPr/>
      <dgm:t>
        <a:bodyPr/>
        <a:lstStyle/>
        <a:p>
          <a:endParaRPr lang="en-US"/>
        </a:p>
      </dgm:t>
    </dgm:pt>
    <dgm:pt modelId="{BB4E0826-1D0E-4A1F-889A-D6DCE57F16A2}">
      <dgm:prSet/>
      <dgm:spPr/>
      <dgm:t>
        <a:bodyPr/>
        <a:lstStyle/>
        <a:p>
          <a:pPr>
            <a:lnSpc>
              <a:spcPct val="100000"/>
            </a:lnSpc>
            <a:defRPr b="1"/>
          </a:pPr>
          <a:r>
            <a:rPr lang="en-US"/>
            <a:t>Using Styles and Headings</a:t>
          </a:r>
        </a:p>
      </dgm:t>
    </dgm:pt>
    <dgm:pt modelId="{0E038617-667C-4F85-BF4F-19D8DE380B13}" type="parTrans" cxnId="{B8DF3B05-D1B8-4ACD-9CC0-12B058D7E3B6}">
      <dgm:prSet/>
      <dgm:spPr/>
      <dgm:t>
        <a:bodyPr/>
        <a:lstStyle/>
        <a:p>
          <a:endParaRPr lang="en-US"/>
        </a:p>
      </dgm:t>
    </dgm:pt>
    <dgm:pt modelId="{FB90F101-AFE6-4F7E-B97E-8F746130F54B}" type="sibTrans" cxnId="{B8DF3B05-D1B8-4ACD-9CC0-12B058D7E3B6}">
      <dgm:prSet/>
      <dgm:spPr/>
      <dgm:t>
        <a:bodyPr/>
        <a:lstStyle/>
        <a:p>
          <a:pPr>
            <a:lnSpc>
              <a:spcPct val="100000"/>
            </a:lnSpc>
            <a:defRPr b="1"/>
          </a:pPr>
          <a:endParaRPr lang="en-US"/>
        </a:p>
      </dgm:t>
    </dgm:pt>
    <dgm:pt modelId="{C5851C33-0B43-4CE4-826B-B43CF16B3A74}">
      <dgm:prSet/>
      <dgm:spPr/>
      <dgm:t>
        <a:bodyPr/>
        <a:lstStyle/>
        <a:p>
          <a:pPr>
            <a:lnSpc>
              <a:spcPct val="100000"/>
            </a:lnSpc>
          </a:pPr>
          <a:r>
            <a:rPr lang="en-US"/>
            <a:t>Applying styles and inserting headings improves document structure and readability for academic and business use.</a:t>
          </a:r>
        </a:p>
      </dgm:t>
    </dgm:pt>
    <dgm:pt modelId="{87F0E705-C0BA-4314-9681-3DB6142DB46E}" type="parTrans" cxnId="{1509CBE0-EF93-4AED-9729-8DD56B17362C}">
      <dgm:prSet/>
      <dgm:spPr/>
      <dgm:t>
        <a:bodyPr/>
        <a:lstStyle/>
        <a:p>
          <a:endParaRPr lang="en-US"/>
        </a:p>
      </dgm:t>
    </dgm:pt>
    <dgm:pt modelId="{D9E0D8BB-F3DD-49D5-8CF6-173C1090A877}" type="sibTrans" cxnId="{1509CBE0-EF93-4AED-9729-8DD56B17362C}">
      <dgm:prSet/>
      <dgm:spPr/>
      <dgm:t>
        <a:bodyPr/>
        <a:lstStyle/>
        <a:p>
          <a:endParaRPr lang="en-US"/>
        </a:p>
      </dgm:t>
    </dgm:pt>
    <dgm:pt modelId="{56889495-B4CE-4201-B838-D705A0116A42}">
      <dgm:prSet/>
      <dgm:spPr/>
      <dgm:t>
        <a:bodyPr/>
        <a:lstStyle/>
        <a:p>
          <a:pPr>
            <a:lnSpc>
              <a:spcPct val="100000"/>
            </a:lnSpc>
            <a:defRPr b="1"/>
          </a:pPr>
          <a:r>
            <a:rPr lang="en-US"/>
            <a:t>Training and Workshops</a:t>
          </a:r>
        </a:p>
      </dgm:t>
    </dgm:pt>
    <dgm:pt modelId="{7CCF3965-35D8-4A3E-B753-0C12B6A81D8B}" type="parTrans" cxnId="{99418C36-3B8B-4221-B5CC-DF95C772FC3A}">
      <dgm:prSet/>
      <dgm:spPr/>
      <dgm:t>
        <a:bodyPr/>
        <a:lstStyle/>
        <a:p>
          <a:endParaRPr lang="en-US"/>
        </a:p>
      </dgm:t>
    </dgm:pt>
    <dgm:pt modelId="{86E6A7C2-3EE1-4591-B364-A421B63654B9}" type="sibTrans" cxnId="{99418C36-3B8B-4221-B5CC-DF95C772FC3A}">
      <dgm:prSet/>
      <dgm:spPr/>
      <dgm:t>
        <a:bodyPr/>
        <a:lstStyle/>
        <a:p>
          <a:endParaRPr lang="en-US"/>
        </a:p>
      </dgm:t>
    </dgm:pt>
    <dgm:pt modelId="{E010AAA9-5C4C-44DC-9E14-085F971141F4}">
      <dgm:prSet/>
      <dgm:spPr/>
      <dgm:t>
        <a:bodyPr/>
        <a:lstStyle/>
        <a:p>
          <a:pPr>
            <a:lnSpc>
              <a:spcPct val="100000"/>
            </a:lnSpc>
          </a:pPr>
          <a:r>
            <a:rPr lang="en-US"/>
            <a:t>Demonstrations help users understand formatting features and see their impact in real time during workshops.</a:t>
          </a:r>
        </a:p>
      </dgm:t>
    </dgm:pt>
    <dgm:pt modelId="{190EF39D-D70F-47E3-B2B7-118DC305DD0A}" type="parTrans" cxnId="{52454088-70C7-46D7-872F-F682B93F3A36}">
      <dgm:prSet/>
      <dgm:spPr/>
      <dgm:t>
        <a:bodyPr/>
        <a:lstStyle/>
        <a:p>
          <a:endParaRPr lang="en-US"/>
        </a:p>
      </dgm:t>
    </dgm:pt>
    <dgm:pt modelId="{8CB176F6-ABBB-4159-8D30-329ACD73DDC3}" type="sibTrans" cxnId="{52454088-70C7-46D7-872F-F682B93F3A36}">
      <dgm:prSet/>
      <dgm:spPr/>
      <dgm:t>
        <a:bodyPr/>
        <a:lstStyle/>
        <a:p>
          <a:endParaRPr lang="en-US"/>
        </a:p>
      </dgm:t>
    </dgm:pt>
    <dgm:pt modelId="{C896448E-99AF-426E-BC40-4F4584CDB79E}" type="pres">
      <dgm:prSet presAssocID="{21F28D64-7BE5-45CC-8515-39B76BFE464B}" presName="Name0" presStyleCnt="0">
        <dgm:presLayoutVars>
          <dgm:dir/>
          <dgm:resizeHandles val="exact"/>
        </dgm:presLayoutVars>
      </dgm:prSet>
      <dgm:spPr/>
    </dgm:pt>
    <dgm:pt modelId="{18039A6C-0A77-4F5D-830C-4E743B6998CF}" type="pres">
      <dgm:prSet presAssocID="{8DDBF0F6-349F-4223-B18C-C4DB128AEE63}" presName="compNode" presStyleCnt="0"/>
      <dgm:spPr/>
    </dgm:pt>
    <dgm:pt modelId="{5D836258-F7A5-427D-AC21-963A7F050D91}" type="pres">
      <dgm:prSet presAssocID="{8DDBF0F6-349F-4223-B18C-C4DB128AEE63}" presName="pictRect" presStyleLbl="revTx" presStyleIdx="0" presStyleCnt="6">
        <dgm:presLayoutVars>
          <dgm:chMax val="0"/>
          <dgm:bulletEnabled/>
        </dgm:presLayoutVars>
      </dgm:prSet>
      <dgm:spPr/>
    </dgm:pt>
    <dgm:pt modelId="{B613E5DB-0FC4-4E79-8060-5BB24FCC580E}" type="pres">
      <dgm:prSet presAssocID="{8DDBF0F6-349F-4223-B18C-C4DB128AEE63}" presName="textRect" presStyleLbl="revTx" presStyleIdx="1" presStyleCnt="6">
        <dgm:presLayoutVars>
          <dgm:bulletEnabled/>
        </dgm:presLayoutVars>
      </dgm:prSet>
      <dgm:spPr/>
    </dgm:pt>
    <dgm:pt modelId="{30837BFA-CD65-40B8-BB4A-4B27D0CBD714}" type="pres">
      <dgm:prSet presAssocID="{11E904EB-D240-4C21-876F-86381A1F1697}" presName="sibTrans" presStyleLbl="sibTrans2D1" presStyleIdx="0" presStyleCnt="0"/>
      <dgm:spPr/>
    </dgm:pt>
    <dgm:pt modelId="{613E9E33-0CA1-439E-8C54-3F428473AB0B}" type="pres">
      <dgm:prSet presAssocID="{BB4E0826-1D0E-4A1F-889A-D6DCE57F16A2}" presName="compNode" presStyleCnt="0"/>
      <dgm:spPr/>
    </dgm:pt>
    <dgm:pt modelId="{4D6BDA2C-5606-420D-820B-7B0AA9B4477E}" type="pres">
      <dgm:prSet presAssocID="{BB4E0826-1D0E-4A1F-889A-D6DCE57F16A2}" presName="pictRect" presStyleLbl="revTx" presStyleIdx="2" presStyleCnt="6">
        <dgm:presLayoutVars>
          <dgm:chMax val="0"/>
          <dgm:bulletEnabled/>
        </dgm:presLayoutVars>
      </dgm:prSet>
      <dgm:spPr/>
    </dgm:pt>
    <dgm:pt modelId="{BCEFDB7B-990C-41CF-B80D-312985F72BB2}" type="pres">
      <dgm:prSet presAssocID="{BB4E0826-1D0E-4A1F-889A-D6DCE57F16A2}" presName="textRect" presStyleLbl="revTx" presStyleIdx="3" presStyleCnt="6">
        <dgm:presLayoutVars>
          <dgm:bulletEnabled/>
        </dgm:presLayoutVars>
      </dgm:prSet>
      <dgm:spPr/>
    </dgm:pt>
    <dgm:pt modelId="{ACA0599D-6AA2-4DD0-BC13-59DC4B1245CE}" type="pres">
      <dgm:prSet presAssocID="{FB90F101-AFE6-4F7E-B97E-8F746130F54B}" presName="sibTrans" presStyleLbl="sibTrans2D1" presStyleIdx="0" presStyleCnt="0"/>
      <dgm:spPr/>
    </dgm:pt>
    <dgm:pt modelId="{8BE69E85-D01D-44F4-97C0-C3F059A13C55}" type="pres">
      <dgm:prSet presAssocID="{56889495-B4CE-4201-B838-D705A0116A42}" presName="compNode" presStyleCnt="0"/>
      <dgm:spPr/>
    </dgm:pt>
    <dgm:pt modelId="{F5614818-1770-4C9D-A830-E99C0BE56C5B}" type="pres">
      <dgm:prSet presAssocID="{56889495-B4CE-4201-B838-D705A0116A42}" presName="pictRect" presStyleLbl="revTx" presStyleIdx="4" presStyleCnt="6">
        <dgm:presLayoutVars>
          <dgm:chMax val="0"/>
          <dgm:bulletEnabled/>
        </dgm:presLayoutVars>
      </dgm:prSet>
      <dgm:spPr/>
    </dgm:pt>
    <dgm:pt modelId="{217F6AD0-360F-48F2-A8E3-3446DDD783C9}" type="pres">
      <dgm:prSet presAssocID="{56889495-B4CE-4201-B838-D705A0116A42}" presName="textRect" presStyleLbl="revTx" presStyleIdx="5" presStyleCnt="6">
        <dgm:presLayoutVars>
          <dgm:bulletEnabled/>
        </dgm:presLayoutVars>
      </dgm:prSet>
      <dgm:spPr/>
    </dgm:pt>
  </dgm:ptLst>
  <dgm:cxnLst>
    <dgm:cxn modelId="{B8DF3B05-D1B8-4ACD-9CC0-12B058D7E3B6}" srcId="{21F28D64-7BE5-45CC-8515-39B76BFE464B}" destId="{BB4E0826-1D0E-4A1F-889A-D6DCE57F16A2}" srcOrd="1" destOrd="0" parTransId="{0E038617-667C-4F85-BF4F-19D8DE380B13}" sibTransId="{FB90F101-AFE6-4F7E-B97E-8F746130F54B}"/>
    <dgm:cxn modelId="{FAFC491D-ED07-438B-843A-31576E43665E}" type="presOf" srcId="{21F28D64-7BE5-45CC-8515-39B76BFE464B}" destId="{C896448E-99AF-426E-BC40-4F4584CDB79E}" srcOrd="0" destOrd="0" presId="urn:microsoft.com/office/officeart/2024/3/layout/hArchList1"/>
    <dgm:cxn modelId="{FE7EF22C-D6B1-4AC7-9CBF-927CDBCB8437}" type="presOf" srcId="{56889495-B4CE-4201-B838-D705A0116A42}" destId="{F5614818-1770-4C9D-A830-E99C0BE56C5B}" srcOrd="0" destOrd="0" presId="urn:microsoft.com/office/officeart/2024/3/layout/hArchList1"/>
    <dgm:cxn modelId="{D802AA2E-7A21-4EA8-84F3-B807EAAD2902}" type="presOf" srcId="{5DB97BB8-2E29-43B1-A390-053AABE94BD7}" destId="{B613E5DB-0FC4-4E79-8060-5BB24FCC580E}" srcOrd="0" destOrd="0" presId="urn:microsoft.com/office/officeart/2024/3/layout/hArchList1"/>
    <dgm:cxn modelId="{99418C36-3B8B-4221-B5CC-DF95C772FC3A}" srcId="{21F28D64-7BE5-45CC-8515-39B76BFE464B}" destId="{56889495-B4CE-4201-B838-D705A0116A42}" srcOrd="2" destOrd="0" parTransId="{7CCF3965-35D8-4A3E-B753-0C12B6A81D8B}" sibTransId="{86E6A7C2-3EE1-4591-B364-A421B63654B9}"/>
    <dgm:cxn modelId="{A75B995D-84FC-4C2E-9FF0-B377174EF1AA}" type="presOf" srcId="{BB4E0826-1D0E-4A1F-889A-D6DCE57F16A2}" destId="{4D6BDA2C-5606-420D-820B-7B0AA9B4477E}" srcOrd="0" destOrd="0" presId="urn:microsoft.com/office/officeart/2024/3/layout/hArchList1"/>
    <dgm:cxn modelId="{52454088-70C7-46D7-872F-F682B93F3A36}" srcId="{56889495-B4CE-4201-B838-D705A0116A42}" destId="{E010AAA9-5C4C-44DC-9E14-085F971141F4}" srcOrd="0" destOrd="0" parTransId="{190EF39D-D70F-47E3-B2B7-118DC305DD0A}" sibTransId="{8CB176F6-ABBB-4159-8D30-329ACD73DDC3}"/>
    <dgm:cxn modelId="{04936AAA-1857-4C04-8699-594D17E68BC5}" type="presOf" srcId="{8DDBF0F6-349F-4223-B18C-C4DB128AEE63}" destId="{5D836258-F7A5-427D-AC21-963A7F050D91}" srcOrd="0" destOrd="0" presId="urn:microsoft.com/office/officeart/2024/3/layout/hArchList1"/>
    <dgm:cxn modelId="{2F15A3B0-9836-4EE1-9818-7FEB82934BD0}" type="presOf" srcId="{FB90F101-AFE6-4F7E-B97E-8F746130F54B}" destId="{ACA0599D-6AA2-4DD0-BC13-59DC4B1245CE}" srcOrd="0" destOrd="0" presId="urn:microsoft.com/office/officeart/2024/3/layout/hArchList1"/>
    <dgm:cxn modelId="{1509CBE0-EF93-4AED-9729-8DD56B17362C}" srcId="{BB4E0826-1D0E-4A1F-889A-D6DCE57F16A2}" destId="{C5851C33-0B43-4CE4-826B-B43CF16B3A74}" srcOrd="0" destOrd="0" parTransId="{87F0E705-C0BA-4314-9681-3DB6142DB46E}" sibTransId="{D9E0D8BB-F3DD-49D5-8CF6-173C1090A877}"/>
    <dgm:cxn modelId="{B034F5E2-5F13-47C4-96CD-C63BED6EB414}" type="presOf" srcId="{C5851C33-0B43-4CE4-826B-B43CF16B3A74}" destId="{BCEFDB7B-990C-41CF-B80D-312985F72BB2}" srcOrd="0" destOrd="0" presId="urn:microsoft.com/office/officeart/2024/3/layout/hArchList1"/>
    <dgm:cxn modelId="{CCD8BBE5-0FDE-4F4A-9349-07173156AEFA}" srcId="{8DDBF0F6-349F-4223-B18C-C4DB128AEE63}" destId="{5DB97BB8-2E29-43B1-A390-053AABE94BD7}" srcOrd="0" destOrd="0" parTransId="{527882E1-BACC-4EF3-B764-218D8F58EF1D}" sibTransId="{15565DAE-03B4-47C4-BB7F-C4F2E4C1AAFB}"/>
    <dgm:cxn modelId="{0E4AC0E8-D8E2-4658-BB46-DF412A0E7D75}" type="presOf" srcId="{11E904EB-D240-4C21-876F-86381A1F1697}" destId="{30837BFA-CD65-40B8-BB4A-4B27D0CBD714}" srcOrd="0" destOrd="0" presId="urn:microsoft.com/office/officeart/2024/3/layout/hArchList1"/>
    <dgm:cxn modelId="{939306EB-7885-448E-976B-0634140D80A7}" type="presOf" srcId="{E010AAA9-5C4C-44DC-9E14-085F971141F4}" destId="{217F6AD0-360F-48F2-A8E3-3446DDD783C9}" srcOrd="0" destOrd="0" presId="urn:microsoft.com/office/officeart/2024/3/layout/hArchList1"/>
    <dgm:cxn modelId="{9915C0ED-E111-4CFC-BEEC-506C949810C6}" srcId="{21F28D64-7BE5-45CC-8515-39B76BFE464B}" destId="{8DDBF0F6-349F-4223-B18C-C4DB128AEE63}" srcOrd="0" destOrd="0" parTransId="{6B3D7EA0-A4CE-4974-8CD4-72FD3FF3C6E3}" sibTransId="{11E904EB-D240-4C21-876F-86381A1F1697}"/>
    <dgm:cxn modelId="{3BE8DFBE-D537-48E2-8219-8DFF3D5B5727}" type="presParOf" srcId="{C896448E-99AF-426E-BC40-4F4584CDB79E}" destId="{18039A6C-0A77-4F5D-830C-4E743B6998CF}" srcOrd="0" destOrd="0" presId="urn:microsoft.com/office/officeart/2024/3/layout/hArchList1"/>
    <dgm:cxn modelId="{D26ACDF0-7146-4419-B962-53CDAE54E659}" type="presParOf" srcId="{18039A6C-0A77-4F5D-830C-4E743B6998CF}" destId="{5D836258-F7A5-427D-AC21-963A7F050D91}" srcOrd="0" destOrd="0" presId="urn:microsoft.com/office/officeart/2024/3/layout/hArchList1"/>
    <dgm:cxn modelId="{F4E0EAB4-BAB9-44DD-B36A-6ED3AF90C5B8}" type="presParOf" srcId="{18039A6C-0A77-4F5D-830C-4E743B6998CF}" destId="{B613E5DB-0FC4-4E79-8060-5BB24FCC580E}" srcOrd="1" destOrd="0" presId="urn:microsoft.com/office/officeart/2024/3/layout/hArchList1"/>
    <dgm:cxn modelId="{F8870F65-D38C-43C5-A3C6-BD4D718DC20B}" type="presParOf" srcId="{C896448E-99AF-426E-BC40-4F4584CDB79E}" destId="{30837BFA-CD65-40B8-BB4A-4B27D0CBD714}" srcOrd="1" destOrd="0" presId="urn:microsoft.com/office/officeart/2024/3/layout/hArchList1"/>
    <dgm:cxn modelId="{56998646-4014-4B97-A179-B99713F4991C}" type="presParOf" srcId="{C896448E-99AF-426E-BC40-4F4584CDB79E}" destId="{613E9E33-0CA1-439E-8C54-3F428473AB0B}" srcOrd="2" destOrd="0" presId="urn:microsoft.com/office/officeart/2024/3/layout/hArchList1"/>
    <dgm:cxn modelId="{F630F6BC-22B0-4812-B5FF-184DC59A4CFA}" type="presParOf" srcId="{613E9E33-0CA1-439E-8C54-3F428473AB0B}" destId="{4D6BDA2C-5606-420D-820B-7B0AA9B4477E}" srcOrd="0" destOrd="0" presId="urn:microsoft.com/office/officeart/2024/3/layout/hArchList1"/>
    <dgm:cxn modelId="{867788B1-983D-4E99-91CD-5086CF984DB0}" type="presParOf" srcId="{613E9E33-0CA1-439E-8C54-3F428473AB0B}" destId="{BCEFDB7B-990C-41CF-B80D-312985F72BB2}" srcOrd="1" destOrd="0" presId="urn:microsoft.com/office/officeart/2024/3/layout/hArchList1"/>
    <dgm:cxn modelId="{5BA49CFE-21CF-4D14-8445-4232E6B55FE2}" type="presParOf" srcId="{C896448E-99AF-426E-BC40-4F4584CDB79E}" destId="{ACA0599D-6AA2-4DD0-BC13-59DC4B1245CE}" srcOrd="3" destOrd="0" presId="urn:microsoft.com/office/officeart/2024/3/layout/hArchList1"/>
    <dgm:cxn modelId="{89185822-B10B-4AE0-A0E9-BA259B736635}" type="presParOf" srcId="{C896448E-99AF-426E-BC40-4F4584CDB79E}" destId="{8BE69E85-D01D-44F4-97C0-C3F059A13C55}" srcOrd="4" destOrd="0" presId="urn:microsoft.com/office/officeart/2024/3/layout/hArchList1"/>
    <dgm:cxn modelId="{965505E3-C8B3-454A-A1C8-E11181770C4D}" type="presParOf" srcId="{8BE69E85-D01D-44F4-97C0-C3F059A13C55}" destId="{F5614818-1770-4C9D-A830-E99C0BE56C5B}" srcOrd="0" destOrd="0" presId="urn:microsoft.com/office/officeart/2024/3/layout/hArchList1"/>
    <dgm:cxn modelId="{79830AA8-B016-48D6-A829-3C99002EA87A}" type="presParOf" srcId="{8BE69E85-D01D-44F4-97C0-C3F059A13C55}" destId="{217F6AD0-360F-48F2-A8E3-3446DDD783C9}" srcOrd="1" destOrd="0" presId="urn:microsoft.com/office/officeart/2024/3/layout/hArc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65C949-0019-4713-95E2-0A83A10D05A5}">
      <dsp:nvSpPr>
        <dsp:cNvPr id="0" name=""/>
        <dsp:cNvSpPr/>
      </dsp:nvSpPr>
      <dsp:spPr>
        <a:xfrm>
          <a:off x="0" y="0"/>
          <a:ext cx="1500991" cy="453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defRPr b="1"/>
          </a:pPr>
          <a:r>
            <a:rPr lang="en-US" sz="1400" kern="1200"/>
            <a:t>Academic Writing</a:t>
          </a:r>
        </a:p>
      </dsp:txBody>
      <dsp:txXfrm>
        <a:off x="0" y="0"/>
        <a:ext cx="1500991" cy="453474"/>
      </dsp:txXfrm>
    </dsp:sp>
    <dsp:sp modelId="{56F72BFF-66B2-4FE7-9C69-7FD5E8864E56}">
      <dsp:nvSpPr>
        <dsp:cNvPr id="0" name=""/>
        <dsp:cNvSpPr/>
      </dsp:nvSpPr>
      <dsp:spPr>
        <a:xfrm>
          <a:off x="0" y="453474"/>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US" sz="1100" kern="1200"/>
            <a:t>Word is essential in academia for essays, reports, and dissertations with strong editing features.</a:t>
          </a:r>
        </a:p>
      </dsp:txBody>
      <dsp:txXfrm>
        <a:off x="0" y="453474"/>
        <a:ext cx="1500991" cy="2465129"/>
      </dsp:txXfrm>
    </dsp:sp>
    <dsp:sp modelId="{7CA16F97-63FD-49FD-A0EA-6A01DB7E9573}">
      <dsp:nvSpPr>
        <dsp:cNvPr id="0" name=""/>
        <dsp:cNvSpPr/>
      </dsp:nvSpPr>
      <dsp:spPr>
        <a:xfrm>
          <a:off x="1651090" y="0"/>
          <a:ext cx="1500991" cy="453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defRPr b="1"/>
          </a:pPr>
          <a:r>
            <a:rPr lang="en-US" sz="1400" kern="1200"/>
            <a:t>Professional Use</a:t>
          </a:r>
        </a:p>
      </dsp:txBody>
      <dsp:txXfrm>
        <a:off x="1651090" y="0"/>
        <a:ext cx="1500991" cy="453474"/>
      </dsp:txXfrm>
    </dsp:sp>
    <dsp:sp modelId="{738AEAAA-A17E-42AA-8A31-692C0C732DD7}">
      <dsp:nvSpPr>
        <dsp:cNvPr id="0" name=""/>
        <dsp:cNvSpPr/>
      </dsp:nvSpPr>
      <dsp:spPr>
        <a:xfrm>
          <a:off x="1651090" y="453474"/>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US" sz="1100" kern="1200"/>
            <a:t>Professionals use Word for business reports, proposals, and formal communications efficiently.</a:t>
          </a:r>
        </a:p>
      </dsp:txBody>
      <dsp:txXfrm>
        <a:off x="1651090" y="453474"/>
        <a:ext cx="1500991" cy="2465129"/>
      </dsp:txXfrm>
    </dsp:sp>
    <dsp:sp modelId="{1CB95541-652C-4380-B432-B6374EBAD7DA}">
      <dsp:nvSpPr>
        <dsp:cNvPr id="0" name=""/>
        <dsp:cNvSpPr/>
      </dsp:nvSpPr>
      <dsp:spPr>
        <a:xfrm>
          <a:off x="3302180" y="0"/>
          <a:ext cx="1500991" cy="45347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defRPr b="1"/>
          </a:pPr>
          <a:r>
            <a:rPr lang="en-US" sz="1400" kern="1200"/>
            <a:t>Compatibility and Integration</a:t>
          </a:r>
        </a:p>
      </dsp:txBody>
      <dsp:txXfrm>
        <a:off x="3302180" y="0"/>
        <a:ext cx="1500991" cy="453474"/>
      </dsp:txXfrm>
    </dsp:sp>
    <dsp:sp modelId="{0758AC98-4283-4345-950F-4D1F69C69803}">
      <dsp:nvSpPr>
        <dsp:cNvPr id="0" name=""/>
        <dsp:cNvSpPr/>
      </dsp:nvSpPr>
      <dsp:spPr>
        <a:xfrm>
          <a:off x="3302180" y="453474"/>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3970" rIns="13970" bIns="13970" numCol="1" spcCol="1270" anchor="t" anchorCtr="0">
          <a:noAutofit/>
        </a:bodyPr>
        <a:lstStyle/>
        <a:p>
          <a:pPr marL="0" lvl="0" indent="0" algn="l" defTabSz="488950">
            <a:lnSpc>
              <a:spcPct val="100000"/>
            </a:lnSpc>
            <a:spcBef>
              <a:spcPct val="0"/>
            </a:spcBef>
            <a:spcAft>
              <a:spcPct val="35000"/>
            </a:spcAft>
            <a:buNone/>
          </a:pPr>
          <a:r>
            <a:rPr lang="en-US" sz="1100" kern="1200"/>
            <a:t>Word supports multiple file formats and integrates with other office applications for seamless workflow.</a:t>
          </a:r>
        </a:p>
      </dsp:txBody>
      <dsp:txXfrm>
        <a:off x="3302180" y="453474"/>
        <a:ext cx="1500991" cy="246512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0CBA00-ACA0-4D85-89EA-A28DD048E49D}">
      <dsp:nvSpPr>
        <dsp:cNvPr id="0" name=""/>
        <dsp:cNvSpPr/>
      </dsp:nvSpPr>
      <dsp:spPr>
        <a:xfrm>
          <a:off x="0" y="0"/>
          <a:ext cx="1500991" cy="585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Templates and Styles</a:t>
          </a:r>
        </a:p>
      </dsp:txBody>
      <dsp:txXfrm>
        <a:off x="0" y="0"/>
        <a:ext cx="1500991" cy="585184"/>
      </dsp:txXfrm>
    </dsp:sp>
    <dsp:sp modelId="{1E5C0BE5-06B2-4DB9-BEEC-FC944D376BEA}">
      <dsp:nvSpPr>
        <dsp:cNvPr id="0" name=""/>
        <dsp:cNvSpPr/>
      </dsp:nvSpPr>
      <dsp:spPr>
        <a:xfrm>
          <a:off x="0" y="585184"/>
          <a:ext cx="1500991" cy="24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Built-in templates and styles help maintain consistent layout and design across all documents, especially long ones.</a:t>
          </a:r>
        </a:p>
      </dsp:txBody>
      <dsp:txXfrm>
        <a:off x="0" y="585184"/>
        <a:ext cx="1500991" cy="2480341"/>
      </dsp:txXfrm>
    </dsp:sp>
    <dsp:sp modelId="{9394429F-B1E9-4FC8-9F80-487E6A142B42}">
      <dsp:nvSpPr>
        <dsp:cNvPr id="0" name=""/>
        <dsp:cNvSpPr/>
      </dsp:nvSpPr>
      <dsp:spPr>
        <a:xfrm>
          <a:off x="1651090" y="0"/>
          <a:ext cx="1500991" cy="585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Automation Tools</a:t>
          </a:r>
        </a:p>
      </dsp:txBody>
      <dsp:txXfrm>
        <a:off x="1651090" y="0"/>
        <a:ext cx="1500991" cy="585184"/>
      </dsp:txXfrm>
    </dsp:sp>
    <dsp:sp modelId="{4DDEA3D7-4222-497D-BB5D-08750E98FB29}">
      <dsp:nvSpPr>
        <dsp:cNvPr id="0" name=""/>
        <dsp:cNvSpPr/>
      </dsp:nvSpPr>
      <dsp:spPr>
        <a:xfrm>
          <a:off x="1651090" y="585184"/>
          <a:ext cx="1500991" cy="24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Automation features like auto-formatting and table of contents generation reduce manual formatting effort.</a:t>
          </a:r>
        </a:p>
      </dsp:txBody>
      <dsp:txXfrm>
        <a:off x="1651090" y="585184"/>
        <a:ext cx="1500991" cy="2480341"/>
      </dsp:txXfrm>
    </dsp:sp>
    <dsp:sp modelId="{FBC9F4C1-9014-4655-8A74-E21D5763B35C}">
      <dsp:nvSpPr>
        <dsp:cNvPr id="0" name=""/>
        <dsp:cNvSpPr/>
      </dsp:nvSpPr>
      <dsp:spPr>
        <a:xfrm>
          <a:off x="3302180" y="0"/>
          <a:ext cx="1500991" cy="58518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Enhanced Productivity</a:t>
          </a:r>
        </a:p>
      </dsp:txBody>
      <dsp:txXfrm>
        <a:off x="3302180" y="0"/>
        <a:ext cx="1500991" cy="585184"/>
      </dsp:txXfrm>
    </dsp:sp>
    <dsp:sp modelId="{EB80261D-1011-42BA-AA4C-62E697F2FB6C}">
      <dsp:nvSpPr>
        <dsp:cNvPr id="0" name=""/>
        <dsp:cNvSpPr/>
      </dsp:nvSpPr>
      <dsp:spPr>
        <a:xfrm>
          <a:off x="3302180" y="585184"/>
          <a:ext cx="1500991" cy="24803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These formatting features improve productivity by letting users focus more on content than presentation.</a:t>
          </a:r>
        </a:p>
      </dsp:txBody>
      <dsp:txXfrm>
        <a:off x="3302180" y="585184"/>
        <a:ext cx="1500991" cy="2480341"/>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5FC450-D1EC-4280-ADB1-6FD8D3B9CF43}">
      <dsp:nvSpPr>
        <dsp:cNvPr id="0" name=""/>
        <dsp:cNvSpPr/>
      </dsp:nvSpPr>
      <dsp:spPr>
        <a:xfrm>
          <a:off x="0" y="0"/>
          <a:ext cx="1500991" cy="3891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5240" rIns="15240" bIns="15240" numCol="1" spcCol="1270" anchor="t" anchorCtr="0">
          <a:noAutofit/>
        </a:bodyPr>
        <a:lstStyle/>
        <a:p>
          <a:pPr marL="0" lvl="0" indent="0" algn="l" defTabSz="533400">
            <a:lnSpc>
              <a:spcPct val="100000"/>
            </a:lnSpc>
            <a:spcBef>
              <a:spcPct val="0"/>
            </a:spcBef>
            <a:spcAft>
              <a:spcPct val="35000"/>
            </a:spcAft>
            <a:buNone/>
            <a:defRPr b="1"/>
          </a:pPr>
          <a:r>
            <a:rPr lang="en-US" sz="1200" kern="1200"/>
            <a:t>Academic Referencing Tools</a:t>
          </a:r>
        </a:p>
      </dsp:txBody>
      <dsp:txXfrm>
        <a:off x="0" y="0"/>
        <a:ext cx="1500991" cy="389196"/>
      </dsp:txXfrm>
    </dsp:sp>
    <dsp:sp modelId="{4CF2A0BE-B557-485B-88A4-E96E0554828B}">
      <dsp:nvSpPr>
        <dsp:cNvPr id="0" name=""/>
        <dsp:cNvSpPr/>
      </dsp:nvSpPr>
      <dsp:spPr>
        <a:xfrm>
          <a:off x="0" y="389196"/>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1430" rIns="11430" bIns="11430" numCol="1" spcCol="1270" anchor="t" anchorCtr="0">
          <a:noAutofit/>
        </a:bodyPr>
        <a:lstStyle/>
        <a:p>
          <a:pPr marL="0" lvl="0" indent="0" algn="l" defTabSz="400050">
            <a:lnSpc>
              <a:spcPct val="100000"/>
            </a:lnSpc>
            <a:spcBef>
              <a:spcPct val="0"/>
            </a:spcBef>
            <a:spcAft>
              <a:spcPct val="35000"/>
            </a:spcAft>
            <a:buNone/>
          </a:pPr>
          <a:r>
            <a:rPr lang="en-US" sz="900" kern="1200"/>
            <a:t>Referencing features in Word support citations and bibliographies in APA, MLA, and Chicago styles for scholarly credibility.</a:t>
          </a:r>
        </a:p>
      </dsp:txBody>
      <dsp:txXfrm>
        <a:off x="0" y="389196"/>
        <a:ext cx="1500991" cy="2465129"/>
      </dsp:txXfrm>
    </dsp:sp>
    <dsp:sp modelId="{6CC6256E-08D4-41F7-84B0-39B118130D69}">
      <dsp:nvSpPr>
        <dsp:cNvPr id="0" name=""/>
        <dsp:cNvSpPr/>
      </dsp:nvSpPr>
      <dsp:spPr>
        <a:xfrm>
          <a:off x="1651090" y="0"/>
          <a:ext cx="1500991" cy="3891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5240" rIns="15240" bIns="15240" numCol="1" spcCol="1270" anchor="t" anchorCtr="0">
          <a:noAutofit/>
        </a:bodyPr>
        <a:lstStyle/>
        <a:p>
          <a:pPr marL="0" lvl="0" indent="0" algn="l" defTabSz="533400">
            <a:lnSpc>
              <a:spcPct val="100000"/>
            </a:lnSpc>
            <a:spcBef>
              <a:spcPct val="0"/>
            </a:spcBef>
            <a:spcAft>
              <a:spcPct val="35000"/>
            </a:spcAft>
            <a:buNone/>
            <a:defRPr b="1"/>
          </a:pPr>
          <a:r>
            <a:rPr lang="en-US" sz="1200" kern="1200"/>
            <a:t>Collaborative Review Features</a:t>
          </a:r>
        </a:p>
      </dsp:txBody>
      <dsp:txXfrm>
        <a:off x="1651090" y="0"/>
        <a:ext cx="1500991" cy="389196"/>
      </dsp:txXfrm>
    </dsp:sp>
    <dsp:sp modelId="{7D396418-3D3F-48F1-85D0-5EE0C8505B6E}">
      <dsp:nvSpPr>
        <dsp:cNvPr id="0" name=""/>
        <dsp:cNvSpPr/>
      </dsp:nvSpPr>
      <dsp:spPr>
        <a:xfrm>
          <a:off x="1651090" y="389196"/>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1430" rIns="11430" bIns="11430" numCol="1" spcCol="1270" anchor="t" anchorCtr="0">
          <a:noAutofit/>
        </a:bodyPr>
        <a:lstStyle/>
        <a:p>
          <a:pPr marL="0" lvl="0" indent="0" algn="l" defTabSz="400050">
            <a:lnSpc>
              <a:spcPct val="100000"/>
            </a:lnSpc>
            <a:spcBef>
              <a:spcPct val="0"/>
            </a:spcBef>
            <a:spcAft>
              <a:spcPct val="35000"/>
            </a:spcAft>
            <a:buNone/>
          </a:pPr>
          <a:r>
            <a:rPr lang="en-US" sz="900" kern="1200"/>
            <a:t>Track changes and comments enable collaborative editing and peer feedback to improve academic work quality.</a:t>
          </a:r>
        </a:p>
      </dsp:txBody>
      <dsp:txXfrm>
        <a:off x="1651090" y="389196"/>
        <a:ext cx="1500991" cy="2465129"/>
      </dsp:txXfrm>
    </dsp:sp>
    <dsp:sp modelId="{1B8DACBF-90F3-41D8-9290-E3839F531926}">
      <dsp:nvSpPr>
        <dsp:cNvPr id="0" name=""/>
        <dsp:cNvSpPr/>
      </dsp:nvSpPr>
      <dsp:spPr>
        <a:xfrm>
          <a:off x="3302180" y="0"/>
          <a:ext cx="1500991" cy="38919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5240" rIns="15240" bIns="15240" numCol="1" spcCol="1270" anchor="t" anchorCtr="0">
          <a:noAutofit/>
        </a:bodyPr>
        <a:lstStyle/>
        <a:p>
          <a:pPr marL="0" lvl="0" indent="0" algn="l" defTabSz="533400">
            <a:lnSpc>
              <a:spcPct val="100000"/>
            </a:lnSpc>
            <a:spcBef>
              <a:spcPct val="0"/>
            </a:spcBef>
            <a:spcAft>
              <a:spcPct val="35000"/>
            </a:spcAft>
            <a:buNone/>
            <a:defRPr b="1"/>
          </a:pPr>
          <a:r>
            <a:rPr lang="en-US" sz="1200" kern="1200"/>
            <a:t>Professional Version Control</a:t>
          </a:r>
        </a:p>
      </dsp:txBody>
      <dsp:txXfrm>
        <a:off x="3302180" y="0"/>
        <a:ext cx="1500991" cy="389196"/>
      </dsp:txXfrm>
    </dsp:sp>
    <dsp:sp modelId="{70241CA8-D64A-4BE0-B2FA-621CFBED3D27}">
      <dsp:nvSpPr>
        <dsp:cNvPr id="0" name=""/>
        <dsp:cNvSpPr/>
      </dsp:nvSpPr>
      <dsp:spPr>
        <a:xfrm>
          <a:off x="3302180" y="389196"/>
          <a:ext cx="1500991" cy="2465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1430" rIns="11430" bIns="11430" numCol="1" spcCol="1270" anchor="t" anchorCtr="0">
          <a:noAutofit/>
        </a:bodyPr>
        <a:lstStyle/>
        <a:p>
          <a:pPr marL="0" lvl="0" indent="0" algn="l" defTabSz="400050">
            <a:lnSpc>
              <a:spcPct val="100000"/>
            </a:lnSpc>
            <a:spcBef>
              <a:spcPct val="0"/>
            </a:spcBef>
            <a:spcAft>
              <a:spcPct val="35000"/>
            </a:spcAft>
            <a:buNone/>
          </a:pPr>
          <a:r>
            <a:rPr lang="en-US" sz="900" kern="1200"/>
            <a:t>Version control and document history maintain transparency and accountability in professional document management.</a:t>
          </a:r>
        </a:p>
      </dsp:txBody>
      <dsp:txXfrm>
        <a:off x="3302180" y="389196"/>
        <a:ext cx="1500991" cy="246512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D836258-F7A5-427D-AC21-963A7F050D91}">
      <dsp:nvSpPr>
        <dsp:cNvPr id="0" name=""/>
        <dsp:cNvSpPr/>
      </dsp:nvSpPr>
      <dsp:spPr>
        <a:xfrm>
          <a:off x="0" y="0"/>
          <a:ext cx="2569606" cy="601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Transforming Basic Content</a:t>
          </a:r>
        </a:p>
      </dsp:txBody>
      <dsp:txXfrm>
        <a:off x="0" y="0"/>
        <a:ext cx="2569606" cy="601538"/>
      </dsp:txXfrm>
    </dsp:sp>
    <dsp:sp modelId="{B613E5DB-0FC4-4E79-8060-5BB24FCC580E}">
      <dsp:nvSpPr>
        <dsp:cNvPr id="0" name=""/>
        <dsp:cNvSpPr/>
      </dsp:nvSpPr>
      <dsp:spPr>
        <a:xfrm>
          <a:off x="0" y="601538"/>
          <a:ext cx="2569606" cy="28560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Microsoft Word allows users to turn plain paragraphs into professionally formatted documents with ease.</a:t>
          </a:r>
        </a:p>
      </dsp:txBody>
      <dsp:txXfrm>
        <a:off x="0" y="601538"/>
        <a:ext cx="2569606" cy="2856024"/>
      </dsp:txXfrm>
    </dsp:sp>
    <dsp:sp modelId="{4D6BDA2C-5606-420D-820B-7B0AA9B4477E}">
      <dsp:nvSpPr>
        <dsp:cNvPr id="0" name=""/>
        <dsp:cNvSpPr/>
      </dsp:nvSpPr>
      <dsp:spPr>
        <a:xfrm>
          <a:off x="2826567" y="0"/>
          <a:ext cx="2569606" cy="601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Using Styles and Headings</a:t>
          </a:r>
        </a:p>
      </dsp:txBody>
      <dsp:txXfrm>
        <a:off x="2826567" y="0"/>
        <a:ext cx="2569606" cy="601538"/>
      </dsp:txXfrm>
    </dsp:sp>
    <dsp:sp modelId="{BCEFDB7B-990C-41CF-B80D-312985F72BB2}">
      <dsp:nvSpPr>
        <dsp:cNvPr id="0" name=""/>
        <dsp:cNvSpPr/>
      </dsp:nvSpPr>
      <dsp:spPr>
        <a:xfrm>
          <a:off x="2826567" y="601538"/>
          <a:ext cx="2569606" cy="28560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Applying styles and inserting headings improves document structure and readability for academic and business use.</a:t>
          </a:r>
        </a:p>
      </dsp:txBody>
      <dsp:txXfrm>
        <a:off x="2826567" y="601538"/>
        <a:ext cx="2569606" cy="2856024"/>
      </dsp:txXfrm>
    </dsp:sp>
    <dsp:sp modelId="{F5614818-1770-4C9D-A830-E99C0BE56C5B}">
      <dsp:nvSpPr>
        <dsp:cNvPr id="0" name=""/>
        <dsp:cNvSpPr/>
      </dsp:nvSpPr>
      <dsp:spPr>
        <a:xfrm>
          <a:off x="5653135" y="0"/>
          <a:ext cx="2569606" cy="6015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22860" rIns="22860" bIns="22860" numCol="1" spcCol="1270" anchor="t" anchorCtr="0">
          <a:noAutofit/>
        </a:bodyPr>
        <a:lstStyle/>
        <a:p>
          <a:pPr marL="0" lvl="0" indent="0" algn="l" defTabSz="800100">
            <a:lnSpc>
              <a:spcPct val="100000"/>
            </a:lnSpc>
            <a:spcBef>
              <a:spcPct val="0"/>
            </a:spcBef>
            <a:spcAft>
              <a:spcPct val="35000"/>
            </a:spcAft>
            <a:buNone/>
            <a:defRPr b="1"/>
          </a:pPr>
          <a:r>
            <a:rPr lang="en-US" sz="1800" kern="1200"/>
            <a:t>Training and Workshops</a:t>
          </a:r>
        </a:p>
      </dsp:txBody>
      <dsp:txXfrm>
        <a:off x="5653135" y="0"/>
        <a:ext cx="2569606" cy="601538"/>
      </dsp:txXfrm>
    </dsp:sp>
    <dsp:sp modelId="{217F6AD0-360F-48F2-A8E3-3446DDD783C9}">
      <dsp:nvSpPr>
        <dsp:cNvPr id="0" name=""/>
        <dsp:cNvSpPr/>
      </dsp:nvSpPr>
      <dsp:spPr>
        <a:xfrm>
          <a:off x="5653135" y="601538"/>
          <a:ext cx="2569606" cy="285602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7160" tIns="17780" rIns="17780" bIns="17780" numCol="1" spcCol="1270" anchor="t" anchorCtr="0">
          <a:noAutofit/>
        </a:bodyPr>
        <a:lstStyle/>
        <a:p>
          <a:pPr marL="0" lvl="0" indent="0" algn="l" defTabSz="622300">
            <a:lnSpc>
              <a:spcPct val="100000"/>
            </a:lnSpc>
            <a:spcBef>
              <a:spcPct val="0"/>
            </a:spcBef>
            <a:spcAft>
              <a:spcPct val="35000"/>
            </a:spcAft>
            <a:buNone/>
          </a:pPr>
          <a:r>
            <a:rPr lang="en-US" sz="1400" kern="1200"/>
            <a:t>Demonstrations help users understand formatting features and see their impact in real time during workshops.</a:t>
          </a:r>
        </a:p>
      </dsp:txBody>
      <dsp:txXfrm>
        <a:off x="5653135" y="601538"/>
        <a:ext cx="2569606" cy="2856024"/>
      </dsp:txXfrm>
    </dsp:sp>
  </dsp:spTree>
</dsp:drawing>
</file>

<file path=ppt/diagrams/layout1.xml><?xml version="1.0" encoding="utf-8"?>
<dgm:layoutDef xmlns:dgm="http://schemas.openxmlformats.org/drawingml/2006/diagram" xmlns:a="http://schemas.openxmlformats.org/drawingml/2006/main" uniqueId="urn:microsoft.com/office/officeart/2024/3/layout/hArchList1">
  <dgm:title val="Horizontal Text Blocks"/>
  <dgm:desc val="Short bits of text with formatted headers. Use as an easier-to-read alternative to a bulleted list."/>
  <dgm:catLst>
    <dgm:cat type="list" pri="100"/>
    <dgm:cat type="timeline" pri="500"/>
    <dgm:cat type="process" pri="6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vertAlign" val="t"/>
          <dgm:param type="horzAlign" val="l"/>
        </dgm:alg>
      </dgm:if>
      <dgm:else name="Name3">
        <dgm:alg type="lin">
          <dgm:param type="vertAlign" val="t"/>
          <dgm:param type="horzAlign" val="r"/>
        </dgm:alg>
      </dgm:else>
    </dgm:choose>
    <dgm:presOf/>
    <dgm:constrLst>
      <dgm:constr type="primFontSz" for="des" forName="pictRect" op="equ" val="18"/>
      <dgm:constr type="primFontSz" for="des" forName="textRect" refType="primFontSz" refFor="des" refForName="pictRect" op="equ" fact="0.77"/>
      <dgm:constr type="w" for="ch" forName="compNode" refType="w"/>
      <dgm:constr type="h" for="ch" forName="compNode" refType="h"/>
      <dgm:constr type="h" for="des" forName="pictRect" op="equ"/>
      <dgm:constr type="h" for="des" forName="pictRect" refType="primFontSz" refFor="des" refForName="pictRect" fact="3"/>
      <dgm:constr type="w" for="ch" ptType="sibTrans" refType="w" refFor="ch" refForName="compNode" op="equ" fact="0.1"/>
      <dgm:constr type="sp" refType="w" refFor="ch" refForName="compNode" op="equ" fact="0.1"/>
    </dgm:constrLst>
    <dgm:ruleLst/>
    <dgm:forEach name="Name4" axis="ch" ptType="node" cnt="20">
      <dgm:layoutNode name="compNode">
        <dgm:alg type="composite"/>
        <dgm:shape xmlns:r="http://schemas.openxmlformats.org/officeDocument/2006/relationships" r:blip="">
          <dgm:adjLst/>
        </dgm:shape>
        <dgm:presOf axis="self"/>
        <dgm:constrLst>
          <dgm:constr type="h" for="ch" forName="pictRect" refType="h" fact="0.1"/>
          <dgm:constr type="l" for="ch" forName="pictRect"/>
          <dgm:constr type="t" for="ch" forName="pictRect"/>
          <dgm:constr type="l" for="ch" forName="textRect"/>
          <dgm:constr type="t" for="ch" forName="textRect" refType="b" refFor="ch" refForName="pictRect"/>
        </dgm:constrLst>
        <dgm:ruleLst/>
        <dgm:layoutNode name="pictRect"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choosePictRectConstraints">
            <dgm:if name="ifPictRectConstraints" func="var" arg="dir" op="equ" val="norm">
              <dgm:constrLst>
                <dgm:constr type="h" refType="w" op="lte" fact="0.4"/>
                <dgm:constr type="lMarg" val="10.8"/>
                <dgm:constr type="rMarg" refType="primFontSz" fact="0.1"/>
                <dgm:constr type="tMarg" refType="primFontSz" fact="0.1"/>
                <dgm:constr type="bMarg" refType="primFontSz" fact="0.1"/>
              </dgm:constrLst>
            </dgm:if>
            <dgm:else name="elsePictRectConstraints">
              <dgm:constrLst>
                <dgm:constr type="lMarg" refType="primFontSz" fact="0.1"/>
                <dgm:constr type="rMarg" val="10.8"/>
                <dgm:constr type="tMarg" refType="primFontSz" fact="0.1"/>
                <dgm:constr type="bMarg" refType="primFontSz" fact="0.1"/>
              </dgm:constrLst>
            </dgm:else>
          </dgm:choose>
          <dgm:ruleLst>
            <dgm:rule type="h" val="INF" fact="NaN" max="NaN"/>
            <dgm:rule type="primFontSz" val="5" fact="NaN" max="NaN"/>
          </dgm:ruleLst>
        </dgm:layoutNode>
        <dgm:layoutNode name="textRect"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chooseTextRectConstraints">
            <dgm:if name="ifTextRectConstraints" func="var" arg="dir" op="equ" val="norm">
              <dgm:constrLst>
                <dgm:constr type="lMarg" val="10.8"/>
                <dgm:constr type="rMarg" refType="primFontSz" fact="0.1"/>
                <dgm:constr type="tMarg" refType="primFontSz" fact="0.1"/>
                <dgm:constr type="bMarg" refType="primFontSz" fact="0.1"/>
              </dgm:constrLst>
            </dgm:if>
            <dgm:else name="elseTextRectConstraints">
              <dgm:constrLst>
                <dgm:constr type="lMarg" refType="primFontSz" fact="0.1"/>
                <dgm:constr type="rMarg" val="10.8"/>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24/3/layout/hArchList1">
  <dgm:title val="Horizontal Text Blocks"/>
  <dgm:desc val="Short bits of text with formatted headers. Use as an easier-to-read alternative to a bulleted list."/>
  <dgm:catLst>
    <dgm:cat type="list" pri="100"/>
    <dgm:cat type="timeline" pri="500"/>
    <dgm:cat type="process" pri="6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vertAlign" val="t"/>
          <dgm:param type="horzAlign" val="l"/>
        </dgm:alg>
      </dgm:if>
      <dgm:else name="Name3">
        <dgm:alg type="lin">
          <dgm:param type="vertAlign" val="t"/>
          <dgm:param type="horzAlign" val="r"/>
        </dgm:alg>
      </dgm:else>
    </dgm:choose>
    <dgm:presOf/>
    <dgm:constrLst>
      <dgm:constr type="primFontSz" for="des" forName="pictRect" op="equ" val="18"/>
      <dgm:constr type="primFontSz" for="des" forName="textRect" refType="primFontSz" refFor="des" refForName="pictRect" op="equ" fact="0.77"/>
      <dgm:constr type="w" for="ch" forName="compNode" refType="w"/>
      <dgm:constr type="h" for="ch" forName="compNode" refType="h"/>
      <dgm:constr type="h" for="des" forName="pictRect" op="equ"/>
      <dgm:constr type="h" for="des" forName="pictRect" refType="primFontSz" refFor="des" refForName="pictRect" fact="3"/>
      <dgm:constr type="w" for="ch" ptType="sibTrans" refType="w" refFor="ch" refForName="compNode" op="equ" fact="0.1"/>
      <dgm:constr type="sp" refType="w" refFor="ch" refForName="compNode" op="equ" fact="0.1"/>
    </dgm:constrLst>
    <dgm:ruleLst/>
    <dgm:forEach name="Name4" axis="ch" ptType="node" cnt="20">
      <dgm:layoutNode name="compNode">
        <dgm:alg type="composite"/>
        <dgm:shape xmlns:r="http://schemas.openxmlformats.org/officeDocument/2006/relationships" r:blip="">
          <dgm:adjLst/>
        </dgm:shape>
        <dgm:presOf axis="self"/>
        <dgm:constrLst>
          <dgm:constr type="h" for="ch" forName="pictRect" refType="h" fact="0.1"/>
          <dgm:constr type="l" for="ch" forName="pictRect"/>
          <dgm:constr type="t" for="ch" forName="pictRect"/>
          <dgm:constr type="l" for="ch" forName="textRect"/>
          <dgm:constr type="t" for="ch" forName="textRect" refType="b" refFor="ch" refForName="pictRect"/>
        </dgm:constrLst>
        <dgm:ruleLst/>
        <dgm:layoutNode name="pictRect"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choosePictRectConstraints">
            <dgm:if name="ifPictRectConstraints" func="var" arg="dir" op="equ" val="norm">
              <dgm:constrLst>
                <dgm:constr type="h" refType="w" op="lte" fact="0.4"/>
                <dgm:constr type="lMarg" val="10.8"/>
                <dgm:constr type="rMarg" refType="primFontSz" fact="0.1"/>
                <dgm:constr type="tMarg" refType="primFontSz" fact="0.1"/>
                <dgm:constr type="bMarg" refType="primFontSz" fact="0.1"/>
              </dgm:constrLst>
            </dgm:if>
            <dgm:else name="elsePictRectConstraints">
              <dgm:constrLst>
                <dgm:constr type="lMarg" refType="primFontSz" fact="0.1"/>
                <dgm:constr type="rMarg" val="10.8"/>
                <dgm:constr type="tMarg" refType="primFontSz" fact="0.1"/>
                <dgm:constr type="bMarg" refType="primFontSz" fact="0.1"/>
              </dgm:constrLst>
            </dgm:else>
          </dgm:choose>
          <dgm:ruleLst>
            <dgm:rule type="h" val="INF" fact="NaN" max="NaN"/>
            <dgm:rule type="primFontSz" val="5" fact="NaN" max="NaN"/>
          </dgm:ruleLst>
        </dgm:layoutNode>
        <dgm:layoutNode name="textRect"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chooseTextRectConstraints">
            <dgm:if name="ifTextRectConstraints" func="var" arg="dir" op="equ" val="norm">
              <dgm:constrLst>
                <dgm:constr type="lMarg" val="10.8"/>
                <dgm:constr type="rMarg" refType="primFontSz" fact="0.1"/>
                <dgm:constr type="tMarg" refType="primFontSz" fact="0.1"/>
                <dgm:constr type="bMarg" refType="primFontSz" fact="0.1"/>
              </dgm:constrLst>
            </dgm:if>
            <dgm:else name="elseTextRectConstraints">
              <dgm:constrLst>
                <dgm:constr type="lMarg" refType="primFontSz" fact="0.1"/>
                <dgm:constr type="rMarg" val="10.8"/>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24/3/layout/hArchList1">
  <dgm:title val="Horizontal Text Blocks"/>
  <dgm:desc val="Short bits of text with formatted headers. Use as an easier-to-read alternative to a bulleted list."/>
  <dgm:catLst>
    <dgm:cat type="list" pri="100"/>
    <dgm:cat type="timeline" pri="500"/>
    <dgm:cat type="process" pri="6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vertAlign" val="t"/>
          <dgm:param type="horzAlign" val="l"/>
        </dgm:alg>
      </dgm:if>
      <dgm:else name="Name3">
        <dgm:alg type="lin">
          <dgm:param type="vertAlign" val="t"/>
          <dgm:param type="horzAlign" val="r"/>
        </dgm:alg>
      </dgm:else>
    </dgm:choose>
    <dgm:presOf/>
    <dgm:constrLst>
      <dgm:constr type="primFontSz" for="des" forName="pictRect" op="equ" val="18"/>
      <dgm:constr type="primFontSz" for="des" forName="textRect" refType="primFontSz" refFor="des" refForName="pictRect" op="equ" fact="0.77"/>
      <dgm:constr type="w" for="ch" forName="compNode" refType="w"/>
      <dgm:constr type="h" for="ch" forName="compNode" refType="h"/>
      <dgm:constr type="h" for="des" forName="pictRect" op="equ"/>
      <dgm:constr type="h" for="des" forName="pictRect" refType="primFontSz" refFor="des" refForName="pictRect" fact="3"/>
      <dgm:constr type="w" for="ch" ptType="sibTrans" refType="w" refFor="ch" refForName="compNode" op="equ" fact="0.1"/>
      <dgm:constr type="sp" refType="w" refFor="ch" refForName="compNode" op="equ" fact="0.1"/>
    </dgm:constrLst>
    <dgm:ruleLst/>
    <dgm:forEach name="Name4" axis="ch" ptType="node" cnt="20">
      <dgm:layoutNode name="compNode">
        <dgm:alg type="composite"/>
        <dgm:shape xmlns:r="http://schemas.openxmlformats.org/officeDocument/2006/relationships" r:blip="">
          <dgm:adjLst/>
        </dgm:shape>
        <dgm:presOf axis="self"/>
        <dgm:constrLst>
          <dgm:constr type="h" for="ch" forName="pictRect" refType="h" fact="0.1"/>
          <dgm:constr type="l" for="ch" forName="pictRect"/>
          <dgm:constr type="t" for="ch" forName="pictRect"/>
          <dgm:constr type="l" for="ch" forName="textRect"/>
          <dgm:constr type="t" for="ch" forName="textRect" refType="b" refFor="ch" refForName="pictRect"/>
        </dgm:constrLst>
        <dgm:ruleLst/>
        <dgm:layoutNode name="pictRect"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choosePictRectConstraints">
            <dgm:if name="ifPictRectConstraints" func="var" arg="dir" op="equ" val="norm">
              <dgm:constrLst>
                <dgm:constr type="h" refType="w" op="lte" fact="0.4"/>
                <dgm:constr type="lMarg" val="10.8"/>
                <dgm:constr type="rMarg" refType="primFontSz" fact="0.1"/>
                <dgm:constr type="tMarg" refType="primFontSz" fact="0.1"/>
                <dgm:constr type="bMarg" refType="primFontSz" fact="0.1"/>
              </dgm:constrLst>
            </dgm:if>
            <dgm:else name="elsePictRectConstraints">
              <dgm:constrLst>
                <dgm:constr type="lMarg" refType="primFontSz" fact="0.1"/>
                <dgm:constr type="rMarg" val="10.8"/>
                <dgm:constr type="tMarg" refType="primFontSz" fact="0.1"/>
                <dgm:constr type="bMarg" refType="primFontSz" fact="0.1"/>
              </dgm:constrLst>
            </dgm:else>
          </dgm:choose>
          <dgm:ruleLst>
            <dgm:rule type="h" val="INF" fact="NaN" max="NaN"/>
            <dgm:rule type="primFontSz" val="5" fact="NaN" max="NaN"/>
          </dgm:ruleLst>
        </dgm:layoutNode>
        <dgm:layoutNode name="textRect"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chooseTextRectConstraints">
            <dgm:if name="ifTextRectConstraints" func="var" arg="dir" op="equ" val="norm">
              <dgm:constrLst>
                <dgm:constr type="lMarg" val="10.8"/>
                <dgm:constr type="rMarg" refType="primFontSz" fact="0.1"/>
                <dgm:constr type="tMarg" refType="primFontSz" fact="0.1"/>
                <dgm:constr type="bMarg" refType="primFontSz" fact="0.1"/>
              </dgm:constrLst>
            </dgm:if>
            <dgm:else name="elseTextRectConstraints">
              <dgm:constrLst>
                <dgm:constr type="lMarg" refType="primFontSz" fact="0.1"/>
                <dgm:constr type="rMarg" val="10.8"/>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24/3/layout/hArchList1">
  <dgm:title val="Horizontal Text Blocks"/>
  <dgm:desc val="Short bits of text with formatted headers. Use as an easier-to-read alternative to a bulleted list."/>
  <dgm:catLst>
    <dgm:cat type="list" pri="100"/>
    <dgm:cat type="timeline" pri="500"/>
    <dgm:cat type="process" pri="6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param type="vertAlign" val="t"/>
          <dgm:param type="horzAlign" val="l"/>
        </dgm:alg>
      </dgm:if>
      <dgm:else name="Name3">
        <dgm:alg type="lin">
          <dgm:param type="vertAlign" val="t"/>
          <dgm:param type="horzAlign" val="r"/>
        </dgm:alg>
      </dgm:else>
    </dgm:choose>
    <dgm:presOf/>
    <dgm:constrLst>
      <dgm:constr type="primFontSz" for="des" forName="pictRect" op="equ" val="18"/>
      <dgm:constr type="primFontSz" for="des" forName="textRect" refType="primFontSz" refFor="des" refForName="pictRect" op="equ" fact="0.77"/>
      <dgm:constr type="w" for="ch" forName="compNode" refType="w"/>
      <dgm:constr type="h" for="ch" forName="compNode" refType="h"/>
      <dgm:constr type="h" for="des" forName="pictRect" op="equ"/>
      <dgm:constr type="h" for="des" forName="pictRect" refType="primFontSz" refFor="des" refForName="pictRect" fact="3"/>
      <dgm:constr type="w" for="ch" ptType="sibTrans" refType="w" refFor="ch" refForName="compNode" op="equ" fact="0.1"/>
      <dgm:constr type="sp" refType="w" refFor="ch" refForName="compNode" op="equ" fact="0.1"/>
    </dgm:constrLst>
    <dgm:ruleLst/>
    <dgm:forEach name="Name4" axis="ch" ptType="node" cnt="20">
      <dgm:layoutNode name="compNode">
        <dgm:alg type="composite"/>
        <dgm:shape xmlns:r="http://schemas.openxmlformats.org/officeDocument/2006/relationships" r:blip="">
          <dgm:adjLst/>
        </dgm:shape>
        <dgm:presOf axis="self"/>
        <dgm:constrLst>
          <dgm:constr type="h" for="ch" forName="pictRect" refType="h" fact="0.1"/>
          <dgm:constr type="l" for="ch" forName="pictRect"/>
          <dgm:constr type="t" for="ch" forName="pictRect"/>
          <dgm:constr type="l" for="ch" forName="textRect"/>
          <dgm:constr type="t" for="ch" forName="textRect" refType="b" refFor="ch" refForName="pictRect"/>
        </dgm:constrLst>
        <dgm:ruleLst/>
        <dgm:layoutNode name="pictRect" styleLbl="revTx">
          <dgm:varLst>
            <dgm:chMax val="0"/>
            <dgm:bulletEnabled/>
          </dgm:varLst>
          <dgm:alg type="tx">
            <dgm:param type="parTxLTRAlign" val="l"/>
            <dgm:param type="parTxRTLAlign" val="r"/>
            <dgm:param type="txAnchorVert" val="t"/>
          </dgm:alg>
          <dgm:shape xmlns:r="http://schemas.openxmlformats.org/officeDocument/2006/relationships" type="rect" r:blip="">
            <dgm:adjLst/>
          </dgm:shape>
          <dgm:presOf axis="self"/>
          <dgm:choose name="choosePictRectConstraints">
            <dgm:if name="ifPictRectConstraints" func="var" arg="dir" op="equ" val="norm">
              <dgm:constrLst>
                <dgm:constr type="h" refType="w" op="lte" fact="0.4"/>
                <dgm:constr type="lMarg" val="10.8"/>
                <dgm:constr type="rMarg" refType="primFontSz" fact="0.1"/>
                <dgm:constr type="tMarg" refType="primFontSz" fact="0.1"/>
                <dgm:constr type="bMarg" refType="primFontSz" fact="0.1"/>
              </dgm:constrLst>
            </dgm:if>
            <dgm:else name="elsePictRectConstraints">
              <dgm:constrLst>
                <dgm:constr type="lMarg" refType="primFontSz" fact="0.1"/>
                <dgm:constr type="rMarg" val="10.8"/>
                <dgm:constr type="tMarg" refType="primFontSz" fact="0.1"/>
                <dgm:constr type="bMarg" refType="primFontSz" fact="0.1"/>
              </dgm:constrLst>
            </dgm:else>
          </dgm:choose>
          <dgm:ruleLst>
            <dgm:rule type="h" val="INF" fact="NaN" max="NaN"/>
            <dgm:rule type="primFontSz" val="5" fact="NaN" max="NaN"/>
          </dgm:ruleLst>
        </dgm:layoutNode>
        <dgm:layoutNode name="textRect" styleLbl="revTx">
          <dgm:varLst>
            <dgm:bulletEnabled/>
          </dgm:varLst>
          <dgm:alg type="tx">
            <dgm:param type="parTxLTRAlign" val="l"/>
            <dgm:param type="parTxRTLAlign" val="r"/>
            <dgm:param type="txAnchorVert" val="t"/>
          </dgm:alg>
          <dgm:shape xmlns:r="http://schemas.openxmlformats.org/officeDocument/2006/relationships" type="rect" r:blip="">
            <dgm:adjLst/>
          </dgm:shape>
          <dgm:presOf axis="des" ptType="node"/>
          <dgm:choose name="chooseTextRectConstraints">
            <dgm:if name="ifTextRectConstraints" func="var" arg="dir" op="equ" val="norm">
              <dgm:constrLst>
                <dgm:constr type="lMarg" val="10.8"/>
                <dgm:constr type="rMarg" refType="primFontSz" fact="0.1"/>
                <dgm:constr type="tMarg" refType="primFontSz" fact="0.1"/>
                <dgm:constr type="bMarg" refType="primFontSz" fact="0.1"/>
              </dgm:constrLst>
            </dgm:if>
            <dgm:else name="elseTextRectConstraints">
              <dgm:constrLst>
                <dgm:constr type="lMarg" refType="primFontSz" fact="0.1"/>
                <dgm:constr type="rMarg" val="10.8"/>
                <dgm:constr type="tMarg" refType="primFontSz" fact="0.1"/>
                <dgm:constr type="bMarg" refType="primFontSz" fact="0.1"/>
              </dgm:constrLst>
            </dgm:else>
          </dgm:choose>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b="1"/>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2E11EBE-0C29-4C77-9A49-A905286CAF58}" type="datetimeFigureOut">
              <a:rPr lang="en-GB" smtClean="0"/>
              <a:t>30/01/2026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CA7CDA-905B-49BD-A8C6-02D5298C90CC}" type="slidenum">
              <a:rPr lang="en-GB" smtClean="0"/>
              <a:t>‹#›</a:t>
            </a:fld>
            <a:endParaRPr lang="en-GB"/>
          </a:p>
        </p:txBody>
      </p:sp>
    </p:spTree>
    <p:extLst>
      <p:ext uri="{BB962C8B-B14F-4D97-AF65-F5344CB8AC3E}">
        <p14:creationId xmlns:p14="http://schemas.microsoft.com/office/powerpoint/2010/main" val="81937015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664A0-3422-40FA-A97F-E9A7B5239A38}"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97891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Microsoft Office 365 is a cloud-based suite of productivity tools developed by Microsoft. It provides users with access to a wide range of applications designed to enhance productivity, communication, and collaboration. Unlike traditional software installations, Office 365 is accessible from any device with internet connectivity, allowing users to work remotely and maintain seamless access to their files and tools. The suite includes applications for document creation, data analysis, presentations, email management, and team collaboration. Its cloud-based nature ensures that users always have access to the latest features and updates without the need for manual installations. Office 365 is widely adopted across educational institutions and professional environments due to its flexibility, scalability, and comprehensive feature set.</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664A0-3422-40FA-A97F-E9A7B5239A38}"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44943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Office 365 includes several core applications that cater to various productivity needs. Microsoft Word is used for creating and editing documents, making it essential for academic writing and professional reporting. Excel is a powerful tool for managing spreadsheets and performing data analysis, widely used in both educational and business contexts. PowerPoint enables users to create engaging presentations, suitable for lectures, meetings, and proposals. Outlook provides robust email and calendar management features, helping users stay organized and communicate effectively. Microsoft Teams facilitates real-time communication and collaboration through chat, video calls, and file sharing, making it indispensable for remote work and group projects. OneDrive offers cloud storage, allowing users to save, access, and share files securely from any location. Together, these applications form a comprehensive ecosystem that supports a wide range of tasks and workflows.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664A0-3422-40FA-A97F-E9A7B5239A38}"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146264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Office 365 offers numerous benefits that enhance user productivity and collaboration. One of its key advantages is cloud access, which allows users to work from anywhere with an internet connection. This flexibility is particularly valuable for remote work and distance learning. Real-time collaboration features enable multiple users to edit documents simultaneously, fostering teamwork and reducing delays. Automatic updates ensure that users always have access to the latest tools and security enhancements, eliminating the need for manual upgrades. Integrated security features protect sensitive data and manage user access, providing peace of mind for organizations and individuals. These benefits make Office 365 a reliable and efficient solution for both academic and professional use, supporting a wide range of tasks from document creation to team communication.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664A0-3422-40FA-A97F-E9A7B5239A38}"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94394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Microsoft Office 365 is extensively used in both academic and professional settings due to its versatile features and ease of use. In academia, students and educators rely on Word for writing essays, reports, and dissertations, while PowerPoint is used for creating lecture presentations. Excel supports data analysis in research and coursework, and Teams facilitates virtual classrooms and group projects. In the workplace, Office 365 is used for drafting proposals, preparing presentations, managing emails, and coordinating team efforts. Its collaborative tools enable efficient communication and project management, making it ideal for dynamic work environments. The suite’s ability to support productivity and uphold professional standards makes it a valuable asset across various sectors, bridging the gap between educational and corporate needs.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93B664A0-3422-40FA-A97F-E9A7B5239A38}" type="slidenum">
              <a:rPr kumimoji="0" sz="1200" b="0" i="0" u="none" strike="noStrike" kern="1200" cap="none" spc="0" normalizeH="0" baseline="0" noProof="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190031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AI-generated content may be incorrect.
---
</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DD6F49-EBB7-4CCF-97A8-E526BB28BB6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6563221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Microsoft Word serves as a versatile writing tool that is widely adopted across both academic and professional environments. In academia, it is the standard platform for composing essays, reports, proposals, and dissertations due to its robust editing and formatting capabilities. Students and researchers rely on Word to structure their documents effectively, ensuring clarity and coherence in their writing. In the workplace, Word is equally indispensable for creating business reports, project proposals, meeting minutes, and formal communications. Its compatibility with various file formats and integration with other Microsoft Office applications make it a preferred choice for professionals who need to produce high-quality documents efficiently. The tool’s adaptability to different writing needs underscores its importance in facilitating clear and professional communication across diverse contexts.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DD6F49-EBB7-4CCF-97A8-E526BB28BB6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68008492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One of the key advantages of Microsoft Word is its suite of time-saving formatting features that streamline the document creation process. Users can leverage built-in templates and styles to maintain consistency in layout and design, which is particularly beneficial for lengthy documents such as dissertations or business reports. The automation tools, including auto-formatting, table of contents generation, and style galleries, reduce the manual effort required to produce polished documents. These features not only enhance productivity but also ensure that documents adhere to professional standards. In both academic and workplace settings, the ability to quickly format content with precision allows users to focus more on the substance of their writing rather than the mechanics of presentation, thereby improving overall efficiency and output quality.</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DD6F49-EBB7-4CCF-97A8-E526BB28BB6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82012485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Microsoft Word is equipped with tools that support both academic integrity and professional standards. In academic contexts, the referencing features allow users to insert citations and generate bibliographies in various styles such as APA, MLA, and Chicago, which is crucial for maintaining scholarly credibility. The review tools, including track changes and comments, facilitate collaborative editing and peer feedback, enhancing the quality of academic work. In the workplace, these same tools enable teams to collaborate on documents efficiently, ensuring that revisions are transparent and traceable. The ability to maintain version control and document history is vital for compliance and accountability in professional settings. By integrating these features, Word helps users uphold the standards expected in academic research and professional documentation.</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DD6F49-EBB7-4CCF-97A8-E526BB28BB6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3629393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
A practical demonstration of Microsoft Word’s capabilities can vividly illustrate its value in transforming basic content into professionally formatted documents. For example, starting with a plain paragraph, users can apply styles, insert headings, add citations, and format the layout to meet academic or business standards. This process showcases how Word’s tools can elevate the presentation of content, making it more readable and visually appealing. Such demonstrations are particularly effective in training sessions or workshops, where users can see firsthand the impact of formatting and editing features. By turning a simple text block into a structured and polished page, Word exemplifies how technology can enhance writing quality and presentation, reinforcing its role as an essential tool in both educational and professional domains.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FDD6F49-EBB7-4CCF-97A8-E526BB28BB69}" type="slidenum">
              <a:rPr kumimoji="0" lang="en-US"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dirty="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5740660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9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9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4.xml"/></Relationships>
</file>

<file path=ppt/slideLayouts/_rels/slideLayout9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9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Master" Target="../slideMasters/slideMaster4.xml"/></Relationships>
</file>

<file path=ppt/slideLayouts/_rels/slideLayout9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9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9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0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4.xml"/></Relationships>
</file>

<file path=ppt/slideLayouts/_rels/slideLayout104.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105.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10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Master" Target="../slideMasters/slideMaster4.xml"/></Relationships>
</file>

<file path=ppt/slideLayouts/_rels/slideLayout10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slideMaster" Target="../slideMasters/slideMaster4.xml"/><Relationship Id="rId1" Type="http://schemas.openxmlformats.org/officeDocument/2006/relationships/themeOverride" Target="../theme/themeOverride1.xml"/></Relationships>
</file>

<file path=ppt/slideLayouts/_rels/slideLayout108.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0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10.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4.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4.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29.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Master" Target="../slideMasters/slideMaster4.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1/30/2026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1/30/2026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1/30/2026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1/30/2026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1/30/2026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726443" y="1122363"/>
            <a:ext cx="5691116" cy="2621154"/>
          </a:xfrm>
        </p:spPr>
        <p:txBody>
          <a:bodyPr anchor="b">
            <a:normAutofit/>
          </a:bodyPr>
          <a:lstStyle>
            <a:lvl1pPr algn="ctr">
              <a:defRPr sz="30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726443" y="3843709"/>
            <a:ext cx="5691116" cy="1414091"/>
          </a:xfrm>
        </p:spPr>
        <p:txBody>
          <a:bodyPr>
            <a:normAutofit/>
          </a:bodyPr>
          <a:lstStyle>
            <a:lvl1pPr marL="0" indent="0" algn="ctr">
              <a:buNone/>
              <a:defRPr sz="135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C128FA71-3A18-48C0-980F-4B68F7F63042}" type="datetime1">
              <a:rPr lang="en-US" smtClean="0"/>
              <a:t>1/30/2026</a:t>
            </a:fld>
            <a:endParaRPr lang="en-US"/>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1127124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51C1210E-201E-4473-82AC-2466F5386C38}" type="datetime1">
              <a:rPr lang="en-US" smtClean="0"/>
              <a:t>1/30/2026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26386700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1D06AF-EF87-8489-2C82-DEB90B7EFE0C}"/>
              </a:ext>
            </a:extLst>
          </p:cNvPr>
          <p:cNvSpPr>
            <a:spLocks noGrp="1"/>
          </p:cNvSpPr>
          <p:nvPr>
            <p:ph type="title"/>
          </p:nvPr>
        </p:nvSpPr>
        <p:spPr>
          <a:xfrm>
            <a:off x="452536" y="553617"/>
            <a:ext cx="6204855" cy="4008859"/>
          </a:xfrm>
        </p:spPr>
        <p:txBody>
          <a:bodyPr anchor="t">
            <a:normAutofit/>
          </a:bodyPr>
          <a:lstStyle>
            <a:lvl1pPr>
              <a:defRPr sz="4050" cap="all" baseline="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308E5678-CA38-1318-9EA2-5E0A4F9A59BA}"/>
              </a:ext>
            </a:extLst>
          </p:cNvPr>
          <p:cNvSpPr>
            <a:spLocks noGrp="1"/>
          </p:cNvSpPr>
          <p:nvPr>
            <p:ph type="body" idx="1"/>
          </p:nvPr>
        </p:nvSpPr>
        <p:spPr>
          <a:xfrm>
            <a:off x="452535" y="4589464"/>
            <a:ext cx="6204855" cy="1384617"/>
          </a:xfrm>
        </p:spPr>
        <p:txBody>
          <a:bodyPr anchor="b">
            <a:normAutofit/>
          </a:bodyPr>
          <a:lstStyle>
            <a:lvl1pPr marL="0" indent="0">
              <a:buNone/>
              <a:defRPr sz="1500">
                <a:solidFill>
                  <a:schemeClr val="tx1"/>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4E99186-7E5A-60AF-DE69-5C7DA71611AB}"/>
              </a:ext>
            </a:extLst>
          </p:cNvPr>
          <p:cNvSpPr>
            <a:spLocks noGrp="1"/>
          </p:cNvSpPr>
          <p:nvPr>
            <p:ph type="dt" sz="half" idx="10"/>
          </p:nvPr>
        </p:nvSpPr>
        <p:spPr/>
        <p:txBody>
          <a:bodyPr/>
          <a:lstStyle/>
          <a:p>
            <a:fld id="{B01EA198-6CAB-4B8F-B93F-1F9C8C4B6CE7}" type="datetime1">
              <a:rPr lang="en-US" smtClean="0"/>
              <a:t>1/30/2026</a:t>
            </a:fld>
            <a:endParaRPr lang="en-US"/>
          </a:p>
        </p:txBody>
      </p:sp>
      <p:sp>
        <p:nvSpPr>
          <p:cNvPr id="5" name="Footer Placeholder 4">
            <a:extLst>
              <a:ext uri="{FF2B5EF4-FFF2-40B4-BE49-F238E27FC236}">
                <a16:creationId xmlns:a16="http://schemas.microsoft.com/office/drawing/2014/main" id="{82FA13D1-1FBA-E820-323B-77B41F1A665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B39BE85-85F6-4636-C651-D87CC969A49E}"/>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1122785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48640"/>
            <a:ext cx="8055864" cy="1132258"/>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2E861E-DFBA-B4AA-9356-CDE3D3F57C04}"/>
              </a:ext>
            </a:extLst>
          </p:cNvPr>
          <p:cNvSpPr>
            <a:spLocks noGrp="1"/>
          </p:cNvSpPr>
          <p:nvPr>
            <p:ph sz="half" idx="1"/>
          </p:nvPr>
        </p:nvSpPr>
        <p:spPr>
          <a:xfrm>
            <a:off x="459486"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451D7538-EC5A-3EE7-176F-A58920C50797}"/>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CA06041F-4525-44D5-AA4F-332294BF1F56}" type="datetime1">
              <a:rPr lang="en-US" smtClean="0"/>
              <a:t>1/30/2026</a:t>
            </a:fld>
            <a:endParaRPr lang="en-US"/>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6468296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547396"/>
            <a:ext cx="8059341" cy="1143292"/>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1" y="1685735"/>
            <a:ext cx="3868340"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94DA52B0-7419-A946-4523-6D34BCAD26D1}"/>
              </a:ext>
            </a:extLst>
          </p:cNvPr>
          <p:cNvSpPr>
            <a:spLocks noGrp="1"/>
          </p:cNvSpPr>
          <p:nvPr>
            <p:ph sz="half" idx="2"/>
          </p:nvPr>
        </p:nvSpPr>
        <p:spPr>
          <a:xfrm>
            <a:off x="457201" y="2386895"/>
            <a:ext cx="3868340"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4629150" y="1685735"/>
            <a:ext cx="3887391"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33BAE980-E611-98B5-04E9-DE4584B0E33F}"/>
              </a:ext>
            </a:extLst>
          </p:cNvPr>
          <p:cNvSpPr>
            <a:spLocks noGrp="1"/>
          </p:cNvSpPr>
          <p:nvPr>
            <p:ph sz="quarter" idx="4"/>
          </p:nvPr>
        </p:nvSpPr>
        <p:spPr>
          <a:xfrm>
            <a:off x="4629150" y="2386895"/>
            <a:ext cx="3887392" cy="37650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F9557091-BBDF-4EB9-BA6B-2BB67AC4FC0F}" type="datetime1">
              <a:rPr lang="en-US" smtClean="0"/>
              <a:t>1/30/2026</a:t>
            </a:fld>
            <a:endParaRPr lang="en-US"/>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107538503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2D6B226B-77A6-410C-9796-083F278E0125}" type="datetime1">
              <a:rPr lang="en-US" smtClean="0"/>
              <a:t>1/30/2026</a:t>
            </a:fld>
            <a:endParaRPr lang="en-US"/>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47720674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23A578B-D289-4C40-8593-3D356C49DA58}" type="datetime1">
              <a:rPr lang="en-US" smtClean="0"/>
              <a:t>1/30/2026</a:t>
            </a:fld>
            <a:endParaRPr lang="en-US"/>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0549325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47870" y="553617"/>
            <a:ext cx="2696726" cy="1757505"/>
          </a:xfrm>
        </p:spPr>
        <p:txBody>
          <a:bodyPr anchor="t">
            <a:normAutofit/>
          </a:bodyPr>
          <a:lstStyle>
            <a:lvl1pPr>
              <a:defRPr sz="21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3851031" y="553616"/>
            <a:ext cx="4709806" cy="5486400"/>
          </a:xfrm>
        </p:spPr>
        <p:txBody>
          <a:bodyPr>
            <a:normAutofit/>
          </a:bodyPr>
          <a:lstStyle>
            <a:lvl1pPr>
              <a:defRPr sz="2100"/>
            </a:lvl1pPr>
            <a:lvl2pPr>
              <a:defRPr sz="1800"/>
            </a:lvl2pPr>
            <a:lvl3pPr>
              <a:defRPr sz="1500"/>
            </a:lvl3pPr>
            <a:lvl4pPr>
              <a:defRPr sz="1350"/>
            </a:lvl4pPr>
            <a:lvl5pPr>
              <a:defRPr sz="135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47870" y="2311122"/>
            <a:ext cx="2696726" cy="3728895"/>
          </a:xfrm>
        </p:spPr>
        <p:txBody>
          <a:bodyPr anchor="t">
            <a:normAutofit/>
          </a:bodyPr>
          <a:lstStyle>
            <a:lvl1pPr marL="0" indent="0">
              <a:buNone/>
              <a:defRPr sz="135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3DFAE3-14DB-48A7-A80F-80DDB072CE3D}" type="datetime1">
              <a:rPr lang="en-US" smtClean="0"/>
              <a:t>1/30/2026</a:t>
            </a:fld>
            <a:endParaRPr lang="en-US"/>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98011417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45770" y="557785"/>
            <a:ext cx="2696726" cy="2212313"/>
          </a:xfrm>
        </p:spPr>
        <p:txBody>
          <a:bodyPr anchor="t">
            <a:normAutofit/>
          </a:bodyPr>
          <a:lstStyle>
            <a:lvl1pPr>
              <a:defRPr sz="21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p:nvPr>
        </p:nvSpPr>
        <p:spPr>
          <a:xfrm>
            <a:off x="3797490" y="657103"/>
            <a:ext cx="4862765" cy="5555904"/>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57201" y="2826137"/>
            <a:ext cx="2689190" cy="3434638"/>
          </a:xfrm>
        </p:spPr>
        <p:txBody>
          <a:bodyPr anchor="b"/>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92C5EAEF-6478-4102-8F5D-A5FE9FC97ACB}" type="datetime1">
              <a:rPr lang="en-US" smtClean="0"/>
              <a:t>1/30/2026</a:t>
            </a:fld>
            <a:endParaRPr lang="en-US"/>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7234172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E956D-CB73-C986-F100-46487310D11E}"/>
              </a:ext>
            </a:extLst>
          </p:cNvPr>
          <p:cNvSpPr>
            <a:spLocks noGrp="1"/>
          </p:cNvSpPr>
          <p:nvPr>
            <p:ph type="title"/>
          </p:nvPr>
        </p:nvSpPr>
        <p:spPr>
          <a:xfrm>
            <a:off x="459486" y="548640"/>
            <a:ext cx="7886700" cy="1132258"/>
          </a:xfr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E423E6A-A07C-BF0D-EA30-9A8A854E48F1}"/>
              </a:ext>
            </a:extLst>
          </p:cNvPr>
          <p:cNvSpPr>
            <a:spLocks noGrp="1"/>
          </p:cNvSpPr>
          <p:nvPr>
            <p:ph type="body" orient="vert" idx="1"/>
          </p:nvPr>
        </p:nvSpPr>
        <p:spPr>
          <a:xfrm>
            <a:off x="459486" y="1680899"/>
            <a:ext cx="7886700" cy="44960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EDC9908-8F95-8DFC-72CC-158552B56735}"/>
              </a:ext>
            </a:extLst>
          </p:cNvPr>
          <p:cNvSpPr>
            <a:spLocks noGrp="1"/>
          </p:cNvSpPr>
          <p:nvPr>
            <p:ph type="dt" sz="half" idx="10"/>
          </p:nvPr>
        </p:nvSpPr>
        <p:spPr/>
        <p:txBody>
          <a:bodyPr/>
          <a:lstStyle/>
          <a:p>
            <a:fld id="{7104EDB3-C0E8-45F8-9E1D-1B6C8D1880C0}" type="datetime1">
              <a:rPr lang="en-US" smtClean="0"/>
              <a:t>1/30/2026</a:t>
            </a:fld>
            <a:endParaRPr lang="en-US"/>
          </a:p>
        </p:txBody>
      </p:sp>
      <p:sp>
        <p:nvSpPr>
          <p:cNvPr id="5" name="Footer Placeholder 4">
            <a:extLst>
              <a:ext uri="{FF2B5EF4-FFF2-40B4-BE49-F238E27FC236}">
                <a16:creationId xmlns:a16="http://schemas.microsoft.com/office/drawing/2014/main" id="{2C26C9BE-9060-50CB-2BB7-07307FF89A7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84A835B-97D3-BC22-F0B8-4986D4636271}"/>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362474618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85B0252-346C-F6F4-3642-19F571550D45}"/>
              </a:ext>
            </a:extLst>
          </p:cNvPr>
          <p:cNvSpPr>
            <a:spLocks noGrp="1"/>
          </p:cNvSpPr>
          <p:nvPr>
            <p:ph type="title" orient="vert"/>
          </p:nvPr>
        </p:nvSpPr>
        <p:spPr>
          <a:xfrm>
            <a:off x="7226166" y="578497"/>
            <a:ext cx="1535278" cy="5598466"/>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798DA36-7351-9D6A-518B-678AB8A507D3}"/>
              </a:ext>
            </a:extLst>
          </p:cNvPr>
          <p:cNvSpPr>
            <a:spLocks noGrp="1"/>
          </p:cNvSpPr>
          <p:nvPr>
            <p:ph type="body" orient="vert" idx="1"/>
          </p:nvPr>
        </p:nvSpPr>
        <p:spPr>
          <a:xfrm>
            <a:off x="628650" y="578498"/>
            <a:ext cx="6597516" cy="559846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8846BDFF-D746-836C-04B8-CA89AD5D1466}"/>
              </a:ext>
            </a:extLst>
          </p:cNvPr>
          <p:cNvSpPr>
            <a:spLocks noGrp="1"/>
          </p:cNvSpPr>
          <p:nvPr>
            <p:ph type="dt" sz="half" idx="10"/>
          </p:nvPr>
        </p:nvSpPr>
        <p:spPr/>
        <p:txBody>
          <a:bodyPr/>
          <a:lstStyle/>
          <a:p>
            <a:fld id="{9CF0EC4B-54ED-4041-B552-9BA760FA3DBA}" type="datetime1">
              <a:rPr lang="en-US" smtClean="0"/>
              <a:t>1/30/2026</a:t>
            </a:fld>
            <a:endParaRPr lang="en-US"/>
          </a:p>
        </p:txBody>
      </p:sp>
      <p:sp>
        <p:nvSpPr>
          <p:cNvPr id="5" name="Footer Placeholder 4">
            <a:extLst>
              <a:ext uri="{FF2B5EF4-FFF2-40B4-BE49-F238E27FC236}">
                <a16:creationId xmlns:a16="http://schemas.microsoft.com/office/drawing/2014/main" id="{919AA929-A9E6-FF9C-0C59-177F892D6A69}"/>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9316D893-7E81-90DC-4139-7687B39C3AC8}"/>
              </a:ext>
            </a:extLst>
          </p:cNvPr>
          <p:cNvSpPr>
            <a:spLocks noGrp="1"/>
          </p:cNvSpPr>
          <p:nvPr>
            <p:ph type="sldNum" sz="quarter" idx="12"/>
          </p:nvPr>
        </p:nvSpPr>
        <p:spPr/>
        <p:txBody>
          <a:bodyPr/>
          <a:lstStyle/>
          <a:p>
            <a:fld id="{CC057153-B650-4DEB-B370-79DDCFDCE934}" type="slidenum">
              <a:rPr lang="en-US" smtClean="0"/>
              <a:t>‹#›</a:t>
            </a:fld>
            <a:endParaRPr lang="en-US"/>
          </a:p>
        </p:txBody>
      </p:sp>
    </p:spTree>
    <p:extLst>
      <p:ext uri="{BB962C8B-B14F-4D97-AF65-F5344CB8AC3E}">
        <p14:creationId xmlns:p14="http://schemas.microsoft.com/office/powerpoint/2010/main" val="23397919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with Pictur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2A1944F5-72DB-5388-391B-5DC34BAD29A9}"/>
              </a:ext>
            </a:extLst>
          </p:cNvPr>
          <p:cNvSpPr/>
          <p:nvPr/>
        </p:nvSpPr>
        <p:spPr>
          <a:xfrm>
            <a:off x="841486" y="874988"/>
            <a:ext cx="4938713"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Title 6">
            <a:extLst>
              <a:ext uri="{FF2B5EF4-FFF2-40B4-BE49-F238E27FC236}">
                <a16:creationId xmlns:a16="http://schemas.microsoft.com/office/drawing/2014/main" id="{61A7C733-6185-B286-B0DA-134F6D3AB879}"/>
              </a:ext>
            </a:extLst>
          </p:cNvPr>
          <p:cNvSpPr>
            <a:spLocks noGrp="1"/>
          </p:cNvSpPr>
          <p:nvPr>
            <p:ph type="title"/>
          </p:nvPr>
        </p:nvSpPr>
        <p:spPr>
          <a:xfrm>
            <a:off x="1106434" y="1362457"/>
            <a:ext cx="4409694" cy="3209544"/>
          </a:xfrm>
        </p:spPr>
        <p:txBody>
          <a:bodyPr>
            <a:normAutofit/>
          </a:bodyPr>
          <a:lstStyle>
            <a:lvl1pPr>
              <a:defRPr sz="4650"/>
            </a:lvl1pPr>
          </a:lstStyle>
          <a:p>
            <a:r>
              <a:rPr lang="en-US"/>
              <a:t>Click to edit Master title style</a:t>
            </a:r>
          </a:p>
        </p:txBody>
      </p:sp>
      <p:sp>
        <p:nvSpPr>
          <p:cNvPr id="13" name="Subtitle 2">
            <a:extLst>
              <a:ext uri="{FF2B5EF4-FFF2-40B4-BE49-F238E27FC236}">
                <a16:creationId xmlns:a16="http://schemas.microsoft.com/office/drawing/2014/main" id="{C53952BB-0BC0-A2D9-8CC5-18F5090C1D29}"/>
              </a:ext>
            </a:extLst>
          </p:cNvPr>
          <p:cNvSpPr>
            <a:spLocks noGrp="1"/>
          </p:cNvSpPr>
          <p:nvPr>
            <p:ph type="subTitle" idx="1"/>
          </p:nvPr>
        </p:nvSpPr>
        <p:spPr>
          <a:xfrm>
            <a:off x="1106435" y="4731232"/>
            <a:ext cx="4409694" cy="960120"/>
          </a:xfrm>
        </p:spPr>
        <p:txBody>
          <a:bodyPr vert="horz" lIns="91440" tIns="45720" rIns="91440" bIns="45720" rtlCol="0" anchor="b">
            <a:normAutofit/>
          </a:bodyPr>
          <a:lstStyle>
            <a:lvl1pPr marL="0" indent="0">
              <a:buNone/>
              <a:defRPr lang="en-US" sz="1350" dirty="0"/>
            </a:lvl1pPr>
          </a:lstStyle>
          <a:p>
            <a:pPr lvl="0"/>
            <a:r>
              <a:rPr lang="en-US" dirty="0"/>
              <a:t>Click to edit Master subtitle style</a:t>
            </a:r>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5891819" y="886968"/>
            <a:ext cx="2398157" cy="508406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5" name="Rectangle 4">
            <a:extLst>
              <a:ext uri="{FF2B5EF4-FFF2-40B4-BE49-F238E27FC236}">
                <a16:creationId xmlns:a16="http://schemas.microsoft.com/office/drawing/2014/main" id="{09E6AD98-B65B-93FA-EC0E-E737696918E7}"/>
              </a:ext>
            </a:extLst>
          </p:cNvPr>
          <p:cNvSpPr/>
          <p:nvPr userDrawn="1"/>
        </p:nvSpPr>
        <p:spPr>
          <a:xfrm>
            <a:off x="5883851" y="874987"/>
            <a:ext cx="2414093"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lvl="0" algn="ctr"/>
            <a:endParaRPr lang="en-US" sz="1350" dirty="0"/>
          </a:p>
        </p:txBody>
      </p:sp>
      <p:sp>
        <p:nvSpPr>
          <p:cNvPr id="4" name="Date Placeholder 3">
            <a:extLst>
              <a:ext uri="{FF2B5EF4-FFF2-40B4-BE49-F238E27FC236}">
                <a16:creationId xmlns:a16="http://schemas.microsoft.com/office/drawing/2014/main" id="{702BB055-E356-D9DC-D968-F4B6E02320D2}"/>
              </a:ext>
            </a:extLst>
          </p:cNvPr>
          <p:cNvSpPr>
            <a:spLocks noGrp="1"/>
          </p:cNvSpPr>
          <p:nvPr>
            <p:ph type="dt" sz="half" idx="14"/>
          </p:nvPr>
        </p:nvSpPr>
        <p:spPr/>
        <p:txBody>
          <a:bodyPr/>
          <a:lstStyle/>
          <a:p>
            <a:fld id="{CA325475-EA0F-49B2-A586-CC0D8CB91667}" type="datetime1">
              <a:rPr lang="en-US" smtClean="0"/>
              <a:pPr/>
              <a:t>1/30/2026</a:t>
            </a:fld>
            <a:endParaRPr lang="en-US" dirty="0"/>
          </a:p>
        </p:txBody>
      </p:sp>
      <p:sp>
        <p:nvSpPr>
          <p:cNvPr id="6" name="Footer Placeholder 5">
            <a:extLst>
              <a:ext uri="{FF2B5EF4-FFF2-40B4-BE49-F238E27FC236}">
                <a16:creationId xmlns:a16="http://schemas.microsoft.com/office/drawing/2014/main" id="{A3C1376F-CBCD-234F-6AE2-E91A91B3617E}"/>
              </a:ext>
            </a:extLst>
          </p:cNvPr>
          <p:cNvSpPr>
            <a:spLocks noGrp="1"/>
          </p:cNvSpPr>
          <p:nvPr>
            <p:ph type="ftr" sz="quarter" idx="15"/>
          </p:nvPr>
        </p:nvSpPr>
        <p:spPr/>
        <p:txBody>
          <a:bodyPr/>
          <a:lstStyle/>
          <a:p>
            <a:r>
              <a:rPr lang="en-US"/>
              <a:t>Sample Footer Text</a:t>
            </a:r>
            <a:endParaRPr lang="en-US" dirty="0"/>
          </a:p>
        </p:txBody>
      </p:sp>
      <p:sp>
        <p:nvSpPr>
          <p:cNvPr id="12" name="Slide Number Placeholder 11">
            <a:extLst>
              <a:ext uri="{FF2B5EF4-FFF2-40B4-BE49-F238E27FC236}">
                <a16:creationId xmlns:a16="http://schemas.microsoft.com/office/drawing/2014/main" id="{38274BBA-97D2-571C-2F9E-05ACFE0301F4}"/>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49672815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p:bg>
      <p:bgPr>
        <a:solidFill>
          <a:schemeClr val="accent1"/>
        </a:solid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911C59EC-2984-2AFC-A887-928F090FF1DD}"/>
              </a:ext>
            </a:extLst>
          </p:cNvPr>
          <p:cNvSpPr>
            <a:spLocks noGrp="1"/>
          </p:cNvSpPr>
          <p:nvPr>
            <p:ph type="title"/>
          </p:nvPr>
        </p:nvSpPr>
        <p:spPr>
          <a:xfrm>
            <a:off x="459486" y="612648"/>
            <a:ext cx="8222742" cy="548640"/>
          </a:xfrm>
        </p:spPr>
        <p:txBody>
          <a:bodyPr/>
          <a:lstStyle>
            <a:lvl1pPr>
              <a:defRPr sz="2700"/>
            </a:lvl1pPr>
          </a:lstStyle>
          <a:p>
            <a:r>
              <a:rPr lang="en-US" dirty="0"/>
              <a:t>Click to edit Master title style</a:t>
            </a:r>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59486" y="1216152"/>
            <a:ext cx="8222742" cy="494690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8F76615-F428-46F8-B333-52721A2A1D31}"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AC26287E-A219-F520-0726-BDFF3D7A4E02}"/>
              </a:ext>
            </a:extLst>
          </p:cNvPr>
          <p:cNvSpPr/>
          <p:nvPr userDrawn="1"/>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76926347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with Pictur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403175" y="829578"/>
            <a:ext cx="3144125" cy="3775213"/>
          </a:xfrm>
        </p:spPr>
        <p:txBody>
          <a:bodyPr vert="horz" lIns="91440" tIns="45720" rIns="91440" bIns="45720" rtlCol="0" anchor="b">
            <a:normAutofit/>
          </a:bodyPr>
          <a:lstStyle>
            <a:lvl1pPr>
              <a:defRPr lang="en-US" sz="3900" dirty="0"/>
            </a:lvl1pPr>
          </a:lstStyle>
          <a:p>
            <a:pPr lvl="0"/>
            <a:r>
              <a:rPr lang="en-US" dirty="0"/>
              <a:t>Click to edit Master title style</a:t>
            </a:r>
          </a:p>
        </p:txBody>
      </p:sp>
      <p:sp>
        <p:nvSpPr>
          <p:cNvPr id="11" name="Subtitle 2">
            <a:extLst>
              <a:ext uri="{FF2B5EF4-FFF2-40B4-BE49-F238E27FC236}">
                <a16:creationId xmlns:a16="http://schemas.microsoft.com/office/drawing/2014/main" id="{2E6A680F-1F8E-363D-A844-3A4126F02BCF}"/>
              </a:ext>
            </a:extLst>
          </p:cNvPr>
          <p:cNvSpPr>
            <a:spLocks noGrp="1"/>
          </p:cNvSpPr>
          <p:nvPr>
            <p:ph type="subTitle" idx="1"/>
          </p:nvPr>
        </p:nvSpPr>
        <p:spPr>
          <a:xfrm>
            <a:off x="5399477" y="4726885"/>
            <a:ext cx="3147822" cy="1316736"/>
          </a:xfrm>
        </p:spPr>
        <p:txBody>
          <a:bodyPr vert="horz" lIns="91440" tIns="45720" rIns="91440" bIns="45720" rtlCol="0">
            <a:normAutofit/>
          </a:bodyPr>
          <a:lstStyle>
            <a:lvl1pPr marL="0" indent="0">
              <a:buNone/>
              <a:defRPr lang="en-US" sz="1500" dirty="0"/>
            </a:lvl1pPr>
          </a:lstStyle>
          <a:p>
            <a:pPr lvl="0"/>
            <a:r>
              <a:rPr lang="en-US" dirty="0"/>
              <a:t>Click to edit Master subtitle style</a:t>
            </a:r>
          </a:p>
        </p:txBody>
      </p:sp>
      <p:sp>
        <p:nvSpPr>
          <p:cNvPr id="10" name="Picture Placeholder 10">
            <a:extLst>
              <a:ext uri="{FF2B5EF4-FFF2-40B4-BE49-F238E27FC236}">
                <a16:creationId xmlns:a16="http://schemas.microsoft.com/office/drawing/2014/main" id="{791DC7E0-CBE1-A440-0537-4B3B94635221}"/>
              </a:ext>
            </a:extLst>
          </p:cNvPr>
          <p:cNvSpPr>
            <a:spLocks noGrp="1"/>
          </p:cNvSpPr>
          <p:nvPr>
            <p:ph type="pic" sz="quarter" idx="18" hasCustomPrompt="1"/>
          </p:nvPr>
        </p:nvSpPr>
        <p:spPr>
          <a:xfrm>
            <a:off x="262031" y="361188"/>
            <a:ext cx="4711446" cy="6135624"/>
          </a:xfrm>
          <a:blipFill>
            <a:blip r:embed="rId2">
              <a:alphaModFix amt="5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7" name="Rectangle 6">
            <a:extLst>
              <a:ext uri="{FF2B5EF4-FFF2-40B4-BE49-F238E27FC236}">
                <a16:creationId xmlns:a16="http://schemas.microsoft.com/office/drawing/2014/main" id="{EE0CD339-777A-9749-4666-3527C14B9743}"/>
              </a:ext>
            </a:extLst>
          </p:cNvPr>
          <p:cNvSpPr/>
          <p:nvPr userDrawn="1"/>
        </p:nvSpPr>
        <p:spPr>
          <a:xfrm>
            <a:off x="5063647" y="351066"/>
            <a:ext cx="382328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426EF7C5-69F2-91FF-0C1E-398B01AB0F98}"/>
              </a:ext>
            </a:extLst>
          </p:cNvPr>
          <p:cNvSpPr/>
          <p:nvPr userDrawn="1"/>
        </p:nvSpPr>
        <p:spPr>
          <a:xfrm>
            <a:off x="251091" y="353022"/>
            <a:ext cx="4725162" cy="615391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7BCC1026-8D94-2081-4610-6490A031C2BE}"/>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6" name="Footer Placeholder 5">
            <a:extLst>
              <a:ext uri="{FF2B5EF4-FFF2-40B4-BE49-F238E27FC236}">
                <a16:creationId xmlns:a16="http://schemas.microsoft.com/office/drawing/2014/main" id="{945E5425-2E7D-668E-4A6F-75CB0F0C63B2}"/>
              </a:ext>
            </a:extLst>
          </p:cNvPr>
          <p:cNvSpPr>
            <a:spLocks noGrp="1"/>
          </p:cNvSpPr>
          <p:nvPr>
            <p:ph type="ftr" sz="quarter" idx="20"/>
          </p:nvPr>
        </p:nvSpPr>
        <p:spPr/>
        <p:txBody>
          <a:bodyPr/>
          <a:lstStyle/>
          <a:p>
            <a:r>
              <a:rPr lang="en-US"/>
              <a:t>Sample Footer Text</a:t>
            </a:r>
            <a:endParaRPr lang="en-US" dirty="0"/>
          </a:p>
        </p:txBody>
      </p:sp>
      <p:sp>
        <p:nvSpPr>
          <p:cNvPr id="8" name="Slide Number Placeholder 7">
            <a:extLst>
              <a:ext uri="{FF2B5EF4-FFF2-40B4-BE49-F238E27FC236}">
                <a16:creationId xmlns:a16="http://schemas.microsoft.com/office/drawing/2014/main" id="{A47A5843-EB2F-247C-B659-DCAD8425691C}"/>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25061210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with Picture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4476" y="840278"/>
            <a:ext cx="3253055" cy="3739896"/>
          </a:xfrm>
        </p:spPr>
        <p:txBody>
          <a:bodyPr vert="horz" lIns="91440" tIns="45720" rIns="91440" bIns="45720" rtlCol="0" anchor="t">
            <a:normAutofit/>
          </a:bodyPr>
          <a:lstStyle>
            <a:lvl1pPr>
              <a:defRPr lang="en-US" sz="3900" dirty="0"/>
            </a:lvl1pPr>
          </a:lstStyle>
          <a:p>
            <a:pPr lvl="0"/>
            <a:r>
              <a:rPr lang="en-US" dirty="0"/>
              <a:t>Click to edit Master title style</a:t>
            </a:r>
          </a:p>
        </p:txBody>
      </p:sp>
      <p:sp>
        <p:nvSpPr>
          <p:cNvPr id="11" name="Subtitle 2">
            <a:extLst>
              <a:ext uri="{FF2B5EF4-FFF2-40B4-BE49-F238E27FC236}">
                <a16:creationId xmlns:a16="http://schemas.microsoft.com/office/drawing/2014/main" id="{D46B27E7-8459-6E53-8FBA-85BE66AB87BA}"/>
              </a:ext>
            </a:extLst>
          </p:cNvPr>
          <p:cNvSpPr>
            <a:spLocks noGrp="1"/>
          </p:cNvSpPr>
          <p:nvPr>
            <p:ph type="subTitle" idx="1"/>
          </p:nvPr>
        </p:nvSpPr>
        <p:spPr>
          <a:xfrm>
            <a:off x="616839" y="4668118"/>
            <a:ext cx="3250692" cy="1380744"/>
          </a:xfrm>
        </p:spPr>
        <p:txBody>
          <a:bodyPr vert="horz" lIns="91440" tIns="45720" rIns="91440" bIns="45720" rtlCol="0" anchor="b">
            <a:normAutofit/>
          </a:bodyPr>
          <a:lstStyle>
            <a:lvl1pPr marL="0" indent="0">
              <a:buNone/>
              <a:defRPr lang="en-US" sz="1500" dirty="0"/>
            </a:lvl1pPr>
          </a:lstStyle>
          <a:p>
            <a:pPr lvl="0"/>
            <a:r>
              <a:rPr lang="en-US" dirty="0"/>
              <a:t>Click to edit Master subtitle style</a:t>
            </a:r>
          </a:p>
        </p:txBody>
      </p:sp>
      <p:sp>
        <p:nvSpPr>
          <p:cNvPr id="5" name="Picture Placeholder 10">
            <a:extLst>
              <a:ext uri="{FF2B5EF4-FFF2-40B4-BE49-F238E27FC236}">
                <a16:creationId xmlns:a16="http://schemas.microsoft.com/office/drawing/2014/main" id="{710F4B22-F5AC-7D33-7A84-7B2436EFDEFA}"/>
              </a:ext>
            </a:extLst>
          </p:cNvPr>
          <p:cNvSpPr>
            <a:spLocks noGrp="1"/>
          </p:cNvSpPr>
          <p:nvPr>
            <p:ph type="pic" sz="quarter" idx="18" hasCustomPrompt="1"/>
          </p:nvPr>
        </p:nvSpPr>
        <p:spPr>
          <a:xfrm>
            <a:off x="4314047" y="361188"/>
            <a:ext cx="4567428" cy="6135624"/>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8" name="Rectangle 7">
            <a:extLst>
              <a:ext uri="{FF2B5EF4-FFF2-40B4-BE49-F238E27FC236}">
                <a16:creationId xmlns:a16="http://schemas.microsoft.com/office/drawing/2014/main" id="{A643E122-5107-B335-7270-B6C7A8395D86}"/>
              </a:ext>
            </a:extLst>
          </p:cNvPr>
          <p:cNvSpPr/>
          <p:nvPr userDrawn="1"/>
        </p:nvSpPr>
        <p:spPr>
          <a:xfrm>
            <a:off x="4308586" y="351064"/>
            <a:ext cx="4578350"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Rectangle 5">
            <a:extLst>
              <a:ext uri="{FF2B5EF4-FFF2-40B4-BE49-F238E27FC236}">
                <a16:creationId xmlns:a16="http://schemas.microsoft.com/office/drawing/2014/main" id="{45D7A0B5-D7C9-90BE-F505-E01F4D062E28}"/>
              </a:ext>
            </a:extLst>
          </p:cNvPr>
          <p:cNvSpPr/>
          <p:nvPr userDrawn="1"/>
        </p:nvSpPr>
        <p:spPr>
          <a:xfrm>
            <a:off x="253093" y="351066"/>
            <a:ext cx="39620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Date Placeholder 3">
            <a:extLst>
              <a:ext uri="{FF2B5EF4-FFF2-40B4-BE49-F238E27FC236}">
                <a16:creationId xmlns:a16="http://schemas.microsoft.com/office/drawing/2014/main" id="{9E7CE726-49FC-55E2-26A1-1FE3520D3F1B}"/>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7" name="Footer Placeholder 6">
            <a:extLst>
              <a:ext uri="{FF2B5EF4-FFF2-40B4-BE49-F238E27FC236}">
                <a16:creationId xmlns:a16="http://schemas.microsoft.com/office/drawing/2014/main" id="{23D8F946-DB8C-1435-46BE-F233D3CF260C}"/>
              </a:ext>
            </a:extLst>
          </p:cNvPr>
          <p:cNvSpPr>
            <a:spLocks noGrp="1"/>
          </p:cNvSpPr>
          <p:nvPr>
            <p:ph type="ftr" sz="quarter" idx="20"/>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A69D42A5-49C9-5DBA-3729-79C2527CA4FD}"/>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202803173"/>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itle with Picture 4">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584DA87C-26CA-F62F-296C-4D55C078EB06}"/>
              </a:ext>
            </a:extLst>
          </p:cNvPr>
          <p:cNvSpPr>
            <a:spLocks noGrp="1"/>
          </p:cNvSpPr>
          <p:nvPr>
            <p:ph type="title"/>
          </p:nvPr>
        </p:nvSpPr>
        <p:spPr>
          <a:xfrm>
            <a:off x="510720" y="4952601"/>
            <a:ext cx="8126730" cy="786385"/>
          </a:xfrm>
        </p:spPr>
        <p:txBody>
          <a:bodyPr anchor="b"/>
          <a:lstStyle/>
          <a:p>
            <a:r>
              <a:rPr lang="en-US" dirty="0"/>
              <a:t>Click to edit Master title style</a:t>
            </a:r>
          </a:p>
        </p:txBody>
      </p:sp>
      <p:sp>
        <p:nvSpPr>
          <p:cNvPr id="12" name="Subtitle 2">
            <a:extLst>
              <a:ext uri="{FF2B5EF4-FFF2-40B4-BE49-F238E27FC236}">
                <a16:creationId xmlns:a16="http://schemas.microsoft.com/office/drawing/2014/main" id="{384394C4-6C3C-55A5-F559-609ED8D6D38D}"/>
              </a:ext>
            </a:extLst>
          </p:cNvPr>
          <p:cNvSpPr>
            <a:spLocks noGrp="1"/>
          </p:cNvSpPr>
          <p:nvPr>
            <p:ph type="subTitle" idx="1"/>
          </p:nvPr>
        </p:nvSpPr>
        <p:spPr>
          <a:xfrm>
            <a:off x="506550" y="5738983"/>
            <a:ext cx="8126730" cy="484633"/>
          </a:xfrm>
        </p:spPr>
        <p:txBody>
          <a:bodyPr vert="horz" lIns="91440" tIns="45720" rIns="91440" bIns="45720" rtlCol="0">
            <a:normAutofit/>
          </a:bodyPr>
          <a:lstStyle>
            <a:lvl1pPr marL="0" indent="0">
              <a:buNone/>
              <a:defRPr lang="en-US" sz="1350" dirty="0"/>
            </a:lvl1pPr>
          </a:lstStyle>
          <a:p>
            <a:pPr lvl="0"/>
            <a:r>
              <a:rPr lang="en-US" dirty="0"/>
              <a:t>Click to edit Master subtitle style</a:t>
            </a:r>
          </a:p>
        </p:txBody>
      </p:sp>
      <p:sp>
        <p:nvSpPr>
          <p:cNvPr id="15" name="Picture Placeholder 10">
            <a:extLst>
              <a:ext uri="{FF2B5EF4-FFF2-40B4-BE49-F238E27FC236}">
                <a16:creationId xmlns:a16="http://schemas.microsoft.com/office/drawing/2014/main" id="{845630E0-3E81-3871-9E2F-2BE123E89866}"/>
              </a:ext>
            </a:extLst>
          </p:cNvPr>
          <p:cNvSpPr>
            <a:spLocks noGrp="1"/>
          </p:cNvSpPr>
          <p:nvPr>
            <p:ph type="pic" sz="quarter" idx="17" hasCustomPrompt="1"/>
          </p:nvPr>
        </p:nvSpPr>
        <p:spPr>
          <a:xfrm>
            <a:off x="261747" y="359053"/>
            <a:ext cx="8620506" cy="4206240"/>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5" name="Rectangle 4">
            <a:extLst>
              <a:ext uri="{FF2B5EF4-FFF2-40B4-BE49-F238E27FC236}">
                <a16:creationId xmlns:a16="http://schemas.microsoft.com/office/drawing/2014/main" id="{438E56F3-BB18-A73F-CD14-AABE06437C3B}"/>
              </a:ext>
            </a:extLst>
          </p:cNvPr>
          <p:cNvSpPr/>
          <p:nvPr userDrawn="1"/>
        </p:nvSpPr>
        <p:spPr>
          <a:xfrm>
            <a:off x="253093" y="4718958"/>
            <a:ext cx="8637815" cy="178797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Rectangle 5">
            <a:extLst>
              <a:ext uri="{FF2B5EF4-FFF2-40B4-BE49-F238E27FC236}">
                <a16:creationId xmlns:a16="http://schemas.microsoft.com/office/drawing/2014/main" id="{845D6E84-74A7-91C9-E1B6-41ED8C509278}"/>
              </a:ext>
            </a:extLst>
          </p:cNvPr>
          <p:cNvSpPr/>
          <p:nvPr userDrawn="1"/>
        </p:nvSpPr>
        <p:spPr>
          <a:xfrm>
            <a:off x="253093" y="345676"/>
            <a:ext cx="8637815" cy="422452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Date Placeholder 8">
            <a:extLst>
              <a:ext uri="{FF2B5EF4-FFF2-40B4-BE49-F238E27FC236}">
                <a16:creationId xmlns:a16="http://schemas.microsoft.com/office/drawing/2014/main" id="{CF5C3FE8-0DDB-A431-4FEB-7A68056C262F}"/>
              </a:ext>
            </a:extLst>
          </p:cNvPr>
          <p:cNvSpPr>
            <a:spLocks noGrp="1"/>
          </p:cNvSpPr>
          <p:nvPr>
            <p:ph type="dt" sz="half" idx="18"/>
          </p:nvPr>
        </p:nvSpPr>
        <p:spPr/>
        <p:txBody>
          <a:bodyPr/>
          <a:lstStyle/>
          <a:p>
            <a:fld id="{CA325475-EA0F-49B2-A586-CC0D8CB91667}" type="datetime1">
              <a:rPr lang="en-US" smtClean="0"/>
              <a:pPr/>
              <a:t>1/30/2026</a:t>
            </a:fld>
            <a:endParaRPr lang="en-US" dirty="0"/>
          </a:p>
        </p:txBody>
      </p:sp>
      <p:sp>
        <p:nvSpPr>
          <p:cNvPr id="10" name="Footer Placeholder 9">
            <a:extLst>
              <a:ext uri="{FF2B5EF4-FFF2-40B4-BE49-F238E27FC236}">
                <a16:creationId xmlns:a16="http://schemas.microsoft.com/office/drawing/2014/main" id="{274D131E-594B-1FB1-8E49-0B78695F0A87}"/>
              </a:ext>
            </a:extLst>
          </p:cNvPr>
          <p:cNvSpPr>
            <a:spLocks noGrp="1"/>
          </p:cNvSpPr>
          <p:nvPr>
            <p:ph type="ftr" sz="quarter" idx="19"/>
          </p:nvPr>
        </p:nvSpPr>
        <p:spPr/>
        <p:txBody>
          <a:bodyPr/>
          <a:lstStyle/>
          <a:p>
            <a:r>
              <a:rPr lang="en-US"/>
              <a:t>Sample Footer Text</a:t>
            </a:r>
            <a:endParaRPr lang="en-US" dirty="0"/>
          </a:p>
        </p:txBody>
      </p:sp>
      <p:sp>
        <p:nvSpPr>
          <p:cNvPr id="11" name="Slide Number Placeholder 10">
            <a:extLst>
              <a:ext uri="{FF2B5EF4-FFF2-40B4-BE49-F238E27FC236}">
                <a16:creationId xmlns:a16="http://schemas.microsoft.com/office/drawing/2014/main" id="{D24C9504-D631-2C97-8DB1-12F8201AAF49}"/>
              </a:ext>
            </a:extLst>
          </p:cNvPr>
          <p:cNvSpPr>
            <a:spLocks noGrp="1"/>
          </p:cNvSpPr>
          <p:nvPr>
            <p:ph type="sldNum" sz="quarter" idx="20"/>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0711028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itle">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CE1799C1-C337-0DE1-3234-4D0362D02774}"/>
              </a:ext>
            </a:extLst>
          </p:cNvPr>
          <p:cNvSpPr>
            <a:spLocks noGrp="1"/>
          </p:cNvSpPr>
          <p:nvPr>
            <p:ph type="title"/>
          </p:nvPr>
        </p:nvSpPr>
        <p:spPr>
          <a:xfrm>
            <a:off x="594927" y="837735"/>
            <a:ext cx="7982712" cy="3346704"/>
          </a:xfrm>
        </p:spPr>
        <p:txBody>
          <a:bodyPr>
            <a:normAutofit/>
          </a:bodyPr>
          <a:lstStyle>
            <a:lvl1pPr>
              <a:defRPr sz="5250"/>
            </a:lvl1pPr>
          </a:lstStyle>
          <a:p>
            <a:r>
              <a:rPr lang="en-US"/>
              <a:t>Click to edit Master title style</a:t>
            </a:r>
          </a:p>
        </p:txBody>
      </p:sp>
      <p:sp>
        <p:nvSpPr>
          <p:cNvPr id="12" name="Subtitle 2">
            <a:extLst>
              <a:ext uri="{FF2B5EF4-FFF2-40B4-BE49-F238E27FC236}">
                <a16:creationId xmlns:a16="http://schemas.microsoft.com/office/drawing/2014/main" id="{9E4A3D71-157A-047C-16D0-5D3FDA49C24B}"/>
              </a:ext>
            </a:extLst>
          </p:cNvPr>
          <p:cNvSpPr>
            <a:spLocks noGrp="1"/>
          </p:cNvSpPr>
          <p:nvPr>
            <p:ph type="subTitle" idx="1"/>
          </p:nvPr>
        </p:nvSpPr>
        <p:spPr>
          <a:xfrm>
            <a:off x="596646" y="4824760"/>
            <a:ext cx="7980993" cy="1194128"/>
          </a:xfrm>
        </p:spPr>
        <p:txBody>
          <a:bodyPr vert="horz" lIns="91440" tIns="45720" rIns="91440" bIns="45720" rtlCol="0" anchor="b">
            <a:normAutofit/>
          </a:bodyPr>
          <a:lstStyle>
            <a:lvl1pPr marL="0" indent="0">
              <a:buNone/>
              <a:defRPr lang="en-US" sz="1650" dirty="0"/>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B7D9461-0F61-4002-8F2D-B7697A0E13FF}" type="datetime1">
              <a:rPr lang="en-US" smtClean="0"/>
              <a:t>1/30/2026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EE6B6C7B-69BC-0D3D-1E9A-DD81FCE5A234}"/>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4048279567"/>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Title 2">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43B7DDF3-035D-63C7-AB51-6046391B6250}"/>
              </a:ext>
            </a:extLst>
          </p:cNvPr>
          <p:cNvSpPr>
            <a:spLocks noGrp="1"/>
          </p:cNvSpPr>
          <p:nvPr>
            <p:ph type="title"/>
          </p:nvPr>
        </p:nvSpPr>
        <p:spPr>
          <a:xfrm>
            <a:off x="594926" y="840285"/>
            <a:ext cx="7982712" cy="3593592"/>
          </a:xfrm>
        </p:spPr>
        <p:txBody>
          <a:bodyPr anchor="b">
            <a:normAutofit/>
          </a:bodyPr>
          <a:lstStyle>
            <a:lvl1pPr>
              <a:defRPr sz="5400"/>
            </a:lvl1pPr>
          </a:lstStyle>
          <a:p>
            <a:r>
              <a:rPr lang="en-US"/>
              <a:t>Click to edit Master title style</a:t>
            </a:r>
          </a:p>
        </p:txBody>
      </p:sp>
      <p:sp>
        <p:nvSpPr>
          <p:cNvPr id="15" name="Subtitle 2">
            <a:extLst>
              <a:ext uri="{FF2B5EF4-FFF2-40B4-BE49-F238E27FC236}">
                <a16:creationId xmlns:a16="http://schemas.microsoft.com/office/drawing/2014/main" id="{7D73ECB8-129C-F6DD-9829-B61FF23C403C}"/>
              </a:ext>
            </a:extLst>
          </p:cNvPr>
          <p:cNvSpPr>
            <a:spLocks noGrp="1"/>
          </p:cNvSpPr>
          <p:nvPr>
            <p:ph type="subTitle" idx="1"/>
          </p:nvPr>
        </p:nvSpPr>
        <p:spPr>
          <a:xfrm>
            <a:off x="596646" y="4598850"/>
            <a:ext cx="7980992" cy="1033272"/>
          </a:xfrm>
        </p:spPr>
        <p:txBody>
          <a:bodyPr vert="horz" lIns="91440" tIns="45720" rIns="91440" bIns="45720" rtlCol="0">
            <a:normAutofit/>
          </a:bodyPr>
          <a:lstStyle>
            <a:lvl1pPr marL="0" indent="0">
              <a:buNone/>
              <a:defRPr lang="en-US" sz="1500" dirty="0"/>
            </a:lvl1pPr>
          </a:lstStyle>
          <a:p>
            <a:pPr lvl="0"/>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D6CC53FF-A9D2-44F7-87E7-301150AC66D6}" type="datetime1">
              <a:rPr lang="en-US" smtClean="0"/>
              <a:t>1/30/2026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34B6D5D4-CEEE-3117-A84B-7DE80FC18AFC}"/>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766497390"/>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3">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485900" y="1566153"/>
            <a:ext cx="6172200" cy="2373303"/>
          </a:xfrm>
        </p:spPr>
        <p:txBody>
          <a:bodyPr anchor="b">
            <a:normAutofit/>
          </a:bodyPr>
          <a:lstStyle>
            <a:lvl1pPr algn="ctr">
              <a:defRPr sz="4500"/>
            </a:lvl1pPr>
          </a:lstStyle>
          <a:p>
            <a:r>
              <a:rPr lang="en-US" dirty="0"/>
              <a:t>Click to edit Master title style</a:t>
            </a:r>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726443" y="4039647"/>
            <a:ext cx="5691116" cy="1033272"/>
          </a:xfrm>
        </p:spPr>
        <p:txBody>
          <a:bodyPr>
            <a:normAutofit/>
          </a:bodyPr>
          <a:lstStyle>
            <a:lvl1pPr marL="0" indent="0" algn="ctr">
              <a:buNone/>
              <a:defRPr sz="165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dirty="0"/>
              <a:t>Click to edit Master subtitle style</a:t>
            </a:r>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08C173C-F4FB-4840-9C6C-8C62F68E21A9}" type="datetime1">
              <a:rPr lang="en-US" smtClean="0"/>
              <a:t>1/30/2026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7" name="Rectangle 6">
            <a:extLst>
              <a:ext uri="{FF2B5EF4-FFF2-40B4-BE49-F238E27FC236}">
                <a16:creationId xmlns:a16="http://schemas.microsoft.com/office/drawing/2014/main" id="{DDBE0B21-7B6E-C2E6-781E-44A2E68E10E4}"/>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473591596"/>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accent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F58B209-D8FD-6B51-310A-96AE33AC1B63}"/>
              </a:ext>
            </a:extLst>
          </p:cNvPr>
          <p:cNvSpPr/>
          <p:nvPr/>
        </p:nvSpPr>
        <p:spPr>
          <a:xfrm>
            <a:off x="841486" y="874988"/>
            <a:ext cx="7456458"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5A31BBC1-8687-45A9-B22B-F61D547A780C}" type="datetime1">
              <a:rPr lang="en-US" smtClean="0"/>
              <a:t>1/30/2026</a:t>
            </a:fld>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Title 1">
            <a:extLst>
              <a:ext uri="{FF2B5EF4-FFF2-40B4-BE49-F238E27FC236}">
                <a16:creationId xmlns:a16="http://schemas.microsoft.com/office/drawing/2014/main" id="{5FB1752B-CF4C-EEF0-36CC-58B27E1CB9EF}"/>
              </a:ext>
            </a:extLst>
          </p:cNvPr>
          <p:cNvSpPr>
            <a:spLocks noGrp="1"/>
          </p:cNvSpPr>
          <p:nvPr>
            <p:ph type="title"/>
          </p:nvPr>
        </p:nvSpPr>
        <p:spPr>
          <a:xfrm>
            <a:off x="1105557" y="1359775"/>
            <a:ext cx="5932170" cy="4334256"/>
          </a:xfrm>
        </p:spPr>
        <p:txBody>
          <a:bodyPr anchor="b">
            <a:normAutofit/>
          </a:bodyPr>
          <a:lstStyle>
            <a:lvl1pPr>
              <a:defRPr sz="4650"/>
            </a:lvl1pPr>
          </a:lstStyle>
          <a:p>
            <a:r>
              <a:rPr lang="en-US"/>
              <a:t>Click to edit Master title style</a:t>
            </a:r>
          </a:p>
        </p:txBody>
      </p:sp>
    </p:spTree>
    <p:extLst>
      <p:ext uri="{BB962C8B-B14F-4D97-AF65-F5344CB8AC3E}">
        <p14:creationId xmlns:p14="http://schemas.microsoft.com/office/powerpoint/2010/main" val="4216996101"/>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607038" y="841248"/>
            <a:ext cx="6698552" cy="1380744"/>
          </a:xfrm>
        </p:spPr>
        <p:txBody>
          <a:bodyPr anchor="b">
            <a:normAutofit/>
          </a:bodyPr>
          <a:lstStyle>
            <a:lvl1pPr>
              <a:defRPr sz="3300"/>
            </a:lvl1pPr>
          </a:lstStyle>
          <a:p>
            <a:r>
              <a:rPr lang="en-US" dirty="0"/>
              <a:t>Click to edit Master title style</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607038" y="2333861"/>
            <a:ext cx="6698552" cy="3689909"/>
          </a:xfrm>
        </p:spPr>
        <p:txBody>
          <a:bodyPr>
            <a:normAutofit/>
          </a:bodyPr>
          <a:lstStyle>
            <a:lvl1pPr marL="342900" indent="-342900">
              <a:buFont typeface="+mj-lt"/>
              <a:buAutoNum type="arabicPeriod"/>
              <a:defRPr sz="1500"/>
            </a:lvl1pPr>
            <a:lvl2pPr marL="514350" indent="-342900">
              <a:buFont typeface="+mj-lt"/>
              <a:buAutoNum type="arabicPeriod"/>
              <a:defRPr sz="1350"/>
            </a:lvl2pPr>
            <a:lvl3pPr marL="600075" indent="-257175">
              <a:buFont typeface="+mj-lt"/>
              <a:buAutoNum type="arabicPeriod"/>
              <a:defRPr sz="1200"/>
            </a:lvl3pPr>
            <a:lvl4pPr marL="771525" indent="-257175">
              <a:buFont typeface="+mj-lt"/>
              <a:buAutoNum type="arabicPeriod"/>
              <a:defRPr sz="1050"/>
            </a:lvl4pPr>
            <a:lvl5pPr marL="942975" indent="-257175">
              <a:buFont typeface="+mj-lt"/>
              <a:buAutoNum type="arabicPeriod"/>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E793227F-7A38-4FCC-BBE5-462C6ABA0D7C}" type="datetime1">
              <a:rPr lang="en-US" smtClean="0"/>
              <a:t>1/30/2026</a:t>
            </a:fld>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D6A7576B-FC6F-F402-D320-23CD0747AB61}"/>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291954728"/>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Agenda with Picture">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p:nvPr>
        </p:nvSpPr>
        <p:spPr>
          <a:xfrm>
            <a:off x="3897705" y="829577"/>
            <a:ext cx="4649596" cy="1693992"/>
          </a:xfrm>
        </p:spPr>
        <p:txBody>
          <a:bodyPr anchor="b">
            <a:normAutofit/>
          </a:bodyPr>
          <a:lstStyle>
            <a:lvl1pPr>
              <a:defRPr sz="3000"/>
            </a:lvl1pPr>
          </a:lstStyle>
          <a:p>
            <a:r>
              <a:rPr lang="en-US" dirty="0"/>
              <a:t>Click to edit Master title style</a:t>
            </a:r>
          </a:p>
        </p:txBody>
      </p:sp>
      <p:sp>
        <p:nvSpPr>
          <p:cNvPr id="3" name="Picture Placeholder 10">
            <a:extLst>
              <a:ext uri="{FF2B5EF4-FFF2-40B4-BE49-F238E27FC236}">
                <a16:creationId xmlns:a16="http://schemas.microsoft.com/office/drawing/2014/main" id="{D9C05904-FD8A-9AED-FEBF-07D02323D6FF}"/>
              </a:ext>
            </a:extLst>
          </p:cNvPr>
          <p:cNvSpPr>
            <a:spLocks noGrp="1"/>
          </p:cNvSpPr>
          <p:nvPr>
            <p:ph type="pic" sz="quarter" idx="18" hasCustomPrompt="1"/>
          </p:nvPr>
        </p:nvSpPr>
        <p:spPr>
          <a:xfrm>
            <a:off x="262032" y="366631"/>
            <a:ext cx="3187552" cy="6135624"/>
          </a:xfrm>
          <a:blipFill>
            <a:blip r:embed="rId2">
              <a:alphaModFix amt="70000"/>
              <a:extLst>
                <a:ext uri="{28A0092B-C50C-407E-A947-70E740481C1C}">
                  <a14:useLocalDpi xmlns:a14="http://schemas.microsoft.com/office/drawing/2010/main" val="0"/>
                </a:ext>
              </a:extLst>
            </a:blip>
            <a:stretch>
              <a:fillRect l="1" r="-47809"/>
            </a:stretch>
          </a:blipFill>
          <a:ln w="19050">
            <a:noFill/>
            <a:miter lim="800000"/>
          </a:ln>
        </p:spPr>
        <p:txBody>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3897705" y="2637763"/>
            <a:ext cx="4649596" cy="3411099"/>
          </a:xfrm>
        </p:spPr>
        <p:txBody>
          <a:bodyPr>
            <a:normAutofit/>
          </a:bodyPr>
          <a:lstStyle>
            <a:lvl1pPr marL="342900" indent="-342900">
              <a:buFont typeface="+mj-lt"/>
              <a:buAutoNum type="arabicPeriod"/>
              <a:defRPr sz="1500"/>
            </a:lvl1pPr>
            <a:lvl2pPr marL="428625" indent="-257175">
              <a:buFont typeface="+mj-lt"/>
              <a:buAutoNum type="arabicPeriod"/>
              <a:defRPr sz="1350"/>
            </a:lvl2pPr>
            <a:lvl3pPr marL="600075" indent="-257175">
              <a:buFont typeface="+mj-lt"/>
              <a:buAutoNum type="arabicPeriod"/>
              <a:defRPr sz="1200"/>
            </a:lvl3pPr>
            <a:lvl4pPr marL="771525" indent="-257175">
              <a:buFont typeface="+mj-lt"/>
              <a:buAutoNum type="arabicPeriod"/>
              <a:defRPr sz="1050"/>
            </a:lvl4pPr>
            <a:lvl5pPr>
              <a:buFont typeface="+mj-lt"/>
              <a:buAutoNum type="arabicPeriod"/>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Rectangle 9">
            <a:extLst>
              <a:ext uri="{FF2B5EF4-FFF2-40B4-BE49-F238E27FC236}">
                <a16:creationId xmlns:a16="http://schemas.microsoft.com/office/drawing/2014/main" id="{5CF087BA-BF9C-B6FF-3993-B14EFC993249}"/>
              </a:ext>
            </a:extLst>
          </p:cNvPr>
          <p:cNvSpPr/>
          <p:nvPr userDrawn="1"/>
        </p:nvSpPr>
        <p:spPr>
          <a:xfrm>
            <a:off x="3573868" y="351066"/>
            <a:ext cx="531306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2205EF98-C9B4-FDE5-FF49-3AC91EBF7C80}"/>
              </a:ext>
            </a:extLst>
          </p:cNvPr>
          <p:cNvSpPr/>
          <p:nvPr userDrawn="1"/>
        </p:nvSpPr>
        <p:spPr>
          <a:xfrm>
            <a:off x="251091" y="353022"/>
            <a:ext cx="3209544" cy="615391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3955E63F-831B-1E75-A3D2-7916C30870FC}"/>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6" name="Footer Placeholder 5">
            <a:extLst>
              <a:ext uri="{FF2B5EF4-FFF2-40B4-BE49-F238E27FC236}">
                <a16:creationId xmlns:a16="http://schemas.microsoft.com/office/drawing/2014/main" id="{AA36642A-4BF1-3042-3D1E-3F9A6461A021}"/>
              </a:ext>
            </a:extLst>
          </p:cNvPr>
          <p:cNvSpPr>
            <a:spLocks noGrp="1"/>
          </p:cNvSpPr>
          <p:nvPr>
            <p:ph type="ftr" sz="quarter" idx="20"/>
          </p:nvPr>
        </p:nvSpPr>
        <p:spPr/>
        <p:txBody>
          <a:bodyPr/>
          <a:lstStyle/>
          <a:p>
            <a:r>
              <a:rPr lang="en-US"/>
              <a:t>Sample Footer Text</a:t>
            </a:r>
            <a:endParaRPr lang="en-US" dirty="0"/>
          </a:p>
        </p:txBody>
      </p:sp>
      <p:sp>
        <p:nvSpPr>
          <p:cNvPr id="8" name="Slide Number Placeholder 7">
            <a:extLst>
              <a:ext uri="{FF2B5EF4-FFF2-40B4-BE49-F238E27FC236}">
                <a16:creationId xmlns:a16="http://schemas.microsoft.com/office/drawing/2014/main" id="{AACA4F36-7122-9562-2451-1594B9399AFD}"/>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26055032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089404" y="2130552"/>
            <a:ext cx="4965192" cy="1069848"/>
          </a:xfrm>
        </p:spPr>
        <p:txBody>
          <a:bodyPr anchor="b" anchorCtr="0">
            <a:normAutofit/>
          </a:bodyPr>
          <a:lstStyle>
            <a:lvl1pPr algn="ct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2823210" y="3337560"/>
            <a:ext cx="3497580" cy="1645920"/>
          </a:xfrm>
        </p:spPr>
        <p:txBody>
          <a:bodyPr/>
          <a:lstStyle>
            <a:lvl1pPr marL="0" indent="0" algn="ctr">
              <a:buNone/>
              <a:defRPr/>
            </a:lvl1pPr>
            <a:lvl2pPr marL="171450" indent="0" algn="ctr">
              <a:buNone/>
              <a:defRPr/>
            </a:lvl2pPr>
            <a:lvl3pPr marL="342900" indent="0" algn="ctr">
              <a:buNone/>
              <a:defRPr/>
            </a:lvl3pPr>
            <a:lvl4pPr marL="514350" indent="0" algn="ctr">
              <a:buNone/>
              <a:defRPr/>
            </a:lvl4pPr>
            <a:lvl5pPr marL="685800" indent="0" algn="ctr">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107640D-701E-4505-B3CF-EF9407231E3A}"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B513DBF3-4834-1A3D-F4D5-6A81E4273385}"/>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60031753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4078" y="2258568"/>
            <a:ext cx="2619756" cy="3465576"/>
          </a:xfrm>
        </p:spPr>
        <p:txBody>
          <a:bodyPr>
            <a:normAutofit/>
          </a:bodyPr>
          <a:lstStyle>
            <a:lvl1pP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4139804" y="2254250"/>
            <a:ext cx="3717131" cy="34655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BA858915-0BD2-4619-96F8-2000A958401A}"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4955F4A-423A-5B89-7048-7BF27C7621C6}"/>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608226170"/>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5187" y="1537853"/>
            <a:ext cx="2942082" cy="4087368"/>
          </a:xfrm>
        </p:spPr>
        <p:txBody>
          <a:bodyPr>
            <a:normAutofit/>
          </a:bodyPr>
          <a:lstStyle>
            <a:lvl1pP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3707607" y="1538288"/>
            <a:ext cx="4803172" cy="4087368"/>
          </a:xfrm>
        </p:spPr>
        <p:txBody>
          <a:bodyPr/>
          <a:lstStyle>
            <a:lvl1pPr>
              <a:defRPr sz="1050"/>
            </a:lvl1pPr>
            <a:lvl2pPr>
              <a:defRPr sz="1050"/>
            </a:lvl2pPr>
            <a:lvl3pPr>
              <a:defRPr sz="105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8D97C48-2090-4C6A-8BA6-AD652515C489}"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E1ADE99A-A1BB-22F1-AAC4-B9657638A2B1}"/>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94567174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4078" y="832105"/>
            <a:ext cx="2619756" cy="4940661"/>
          </a:xfrm>
        </p:spPr>
        <p:txBody>
          <a:bodyPr>
            <a:normAutofit/>
          </a:bodyPr>
          <a:lstStyle>
            <a:lvl1pP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429000" y="832104"/>
            <a:ext cx="5081778" cy="4937760"/>
          </a:xfrm>
        </p:spPr>
        <p:txBody>
          <a:bodyPr/>
          <a:lstStyle>
            <a:lvl1pPr>
              <a:defRPr sz="1050"/>
            </a:lvl1pPr>
            <a:lvl2pPr>
              <a:defRPr sz="1050"/>
            </a:lvl2pPr>
            <a:lvl3pPr>
              <a:defRPr sz="105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A66C18EB-E5A2-46FD-AE56-36A2660D9755}"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9EDAA8DC-86CE-2734-E308-CBA3FA9B61FB}"/>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830674311"/>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624078" y="832104"/>
            <a:ext cx="2125980" cy="5120640"/>
          </a:xfrm>
        </p:spPr>
        <p:txBody>
          <a:bodyPr>
            <a:normAutofit/>
          </a:bodyPr>
          <a:lstStyle>
            <a:lvl1pP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2968228" y="832104"/>
            <a:ext cx="5521976" cy="5513832"/>
          </a:xfrm>
        </p:spPr>
        <p:txBody>
          <a:bodyPr/>
          <a:lstStyle>
            <a:lvl1pPr>
              <a:defRPr sz="1050"/>
            </a:lvl1pPr>
            <a:lvl2pPr>
              <a:defRPr sz="1050"/>
            </a:lvl2pPr>
            <a:lvl3pPr>
              <a:defRPr sz="105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DE71F173-72DA-43D0-80E2-6EBC494B1FEF}" type="datetime1">
              <a:rPr lang="en-US" smtClean="0"/>
              <a:t>1/30/2026</a:t>
            </a:fld>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dirty="0"/>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1615947-AD9C-F5FA-B88C-990D02D3AF2A}"/>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412446738"/>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Content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60629" y="615287"/>
            <a:ext cx="8222742" cy="640080"/>
          </a:xfrm>
        </p:spPr>
        <p:txBody>
          <a:bodyPr>
            <a:normAutofit/>
          </a:bodyPr>
          <a:lstStyle>
            <a:lvl1pPr>
              <a:defRPr sz="2700"/>
            </a:lvl1pPr>
          </a:lstStyle>
          <a:p>
            <a:r>
              <a:rPr lang="en-US" dirty="0"/>
              <a:t>Click to edit Master title style</a:t>
            </a:r>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460629" y="1255367"/>
            <a:ext cx="8222742" cy="4946904"/>
          </a:xfrm>
        </p:spPr>
        <p:txBody>
          <a:bodyPr/>
          <a:lstStyle>
            <a:lvl1pPr>
              <a:defRPr sz="1050"/>
            </a:lvl1pPr>
            <a:lvl2pPr>
              <a:defRPr sz="1050"/>
            </a:lvl2pPr>
            <a:lvl3pPr>
              <a:defRPr sz="105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31615947-AD9C-F5FA-B88C-990D02D3AF2A}"/>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Date Placeholder 6">
            <a:extLst>
              <a:ext uri="{FF2B5EF4-FFF2-40B4-BE49-F238E27FC236}">
                <a16:creationId xmlns:a16="http://schemas.microsoft.com/office/drawing/2014/main" id="{253C0EE3-FE78-FEE2-1C03-69EF2436C5E6}"/>
              </a:ext>
            </a:extLst>
          </p:cNvPr>
          <p:cNvSpPr>
            <a:spLocks noGrp="1"/>
          </p:cNvSpPr>
          <p:nvPr>
            <p:ph type="dt" sz="half" idx="14"/>
          </p:nvPr>
        </p:nvSpPr>
        <p:spPr/>
        <p:txBody>
          <a:bodyPr/>
          <a:lstStyle/>
          <a:p>
            <a:fld id="{CA325475-EA0F-49B2-A586-CC0D8CB91667}" type="datetime1">
              <a:rPr lang="en-US" smtClean="0"/>
              <a:pPr/>
              <a:t>1/30/2026</a:t>
            </a:fld>
            <a:endParaRPr lang="en-US" dirty="0"/>
          </a:p>
        </p:txBody>
      </p:sp>
      <p:sp>
        <p:nvSpPr>
          <p:cNvPr id="9" name="Footer Placeholder 8">
            <a:extLst>
              <a:ext uri="{FF2B5EF4-FFF2-40B4-BE49-F238E27FC236}">
                <a16:creationId xmlns:a16="http://schemas.microsoft.com/office/drawing/2014/main" id="{0681E699-A9DC-6ADB-B033-12F132D21DFE}"/>
              </a:ext>
            </a:extLst>
          </p:cNvPr>
          <p:cNvSpPr>
            <a:spLocks noGrp="1"/>
          </p:cNvSpPr>
          <p:nvPr>
            <p:ph type="ftr" sz="quarter" idx="15"/>
          </p:nvPr>
        </p:nvSpPr>
        <p:spPr/>
        <p:txBody>
          <a:bodyPr/>
          <a:lstStyle/>
          <a:p>
            <a:r>
              <a:rPr lang="en-US"/>
              <a:t>Sample Footer Text</a:t>
            </a:r>
            <a:endParaRPr lang="en-US" dirty="0"/>
          </a:p>
        </p:txBody>
      </p:sp>
      <p:sp>
        <p:nvSpPr>
          <p:cNvPr id="10" name="Slide Number Placeholder 9">
            <a:extLst>
              <a:ext uri="{FF2B5EF4-FFF2-40B4-BE49-F238E27FC236}">
                <a16:creationId xmlns:a16="http://schemas.microsoft.com/office/drawing/2014/main" id="{043B6FDC-9009-70D8-0C26-1572C9670082}"/>
              </a:ext>
            </a:extLst>
          </p:cNvPr>
          <p:cNvSpPr>
            <a:spLocks noGrp="1"/>
          </p:cNvSpPr>
          <p:nvPr>
            <p:ph type="sldNum" sz="quarter" idx="16"/>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12890574"/>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Content with Picture">
    <p:spTree>
      <p:nvGrpSpPr>
        <p:cNvPr id="1" name=""/>
        <p:cNvGrpSpPr/>
        <p:nvPr/>
      </p:nvGrpSpPr>
      <p:grpSpPr>
        <a:xfrm>
          <a:off x="0" y="0"/>
          <a:ext cx="0" cy="0"/>
          <a:chOff x="0" y="0"/>
          <a:chExt cx="0" cy="0"/>
        </a:xfrm>
      </p:grpSpPr>
      <p:sp>
        <p:nvSpPr>
          <p:cNvPr id="19" name="Title 1">
            <a:extLst>
              <a:ext uri="{FF2B5EF4-FFF2-40B4-BE49-F238E27FC236}">
                <a16:creationId xmlns:a16="http://schemas.microsoft.com/office/drawing/2014/main" id="{ADE08559-D5C4-B55F-FEE7-A549DCB41B2C}"/>
              </a:ext>
            </a:extLst>
          </p:cNvPr>
          <p:cNvSpPr>
            <a:spLocks noGrp="1"/>
          </p:cNvSpPr>
          <p:nvPr>
            <p:ph type="title"/>
          </p:nvPr>
        </p:nvSpPr>
        <p:spPr>
          <a:xfrm>
            <a:off x="596646" y="839871"/>
            <a:ext cx="2297430" cy="1527048"/>
          </a:xfrm>
        </p:spPr>
        <p:txBody>
          <a:bodyPr anchor="b">
            <a:normAutofit/>
          </a:bodyPr>
          <a:lstStyle>
            <a:lvl1pPr>
              <a:defRPr sz="2400"/>
            </a:lvl1pPr>
          </a:lstStyle>
          <a:p>
            <a:r>
              <a:rPr lang="en-US" dirty="0"/>
              <a:t>Click to edit Master title style</a:t>
            </a:r>
          </a:p>
        </p:txBody>
      </p:sp>
      <p:sp>
        <p:nvSpPr>
          <p:cNvPr id="4" name="Rectangle 3">
            <a:extLst>
              <a:ext uri="{FF2B5EF4-FFF2-40B4-BE49-F238E27FC236}">
                <a16:creationId xmlns:a16="http://schemas.microsoft.com/office/drawing/2014/main" id="{F4B5FEEF-AA1C-DF09-81DC-C263DDF653CF}"/>
              </a:ext>
            </a:extLst>
          </p:cNvPr>
          <p:cNvSpPr/>
          <p:nvPr userDrawn="1"/>
        </p:nvSpPr>
        <p:spPr>
          <a:xfrm>
            <a:off x="253093" y="351066"/>
            <a:ext cx="295579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8" name="Content Placeholder 7">
            <a:extLst>
              <a:ext uri="{FF2B5EF4-FFF2-40B4-BE49-F238E27FC236}">
                <a16:creationId xmlns:a16="http://schemas.microsoft.com/office/drawing/2014/main" id="{35C596C1-39CE-99AF-B795-8ADB489A7DD9}"/>
              </a:ext>
            </a:extLst>
          </p:cNvPr>
          <p:cNvSpPr>
            <a:spLocks noGrp="1"/>
          </p:cNvSpPr>
          <p:nvPr>
            <p:ph sz="quarter" idx="14"/>
          </p:nvPr>
        </p:nvSpPr>
        <p:spPr>
          <a:xfrm>
            <a:off x="596645" y="2665216"/>
            <a:ext cx="2297430" cy="33777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Picture Placeholder 10">
            <a:extLst>
              <a:ext uri="{FF2B5EF4-FFF2-40B4-BE49-F238E27FC236}">
                <a16:creationId xmlns:a16="http://schemas.microsoft.com/office/drawing/2014/main" id="{AE6DCEAB-84EB-B279-E311-AD2445A96CBF}"/>
              </a:ext>
            </a:extLst>
          </p:cNvPr>
          <p:cNvSpPr>
            <a:spLocks noGrp="1"/>
          </p:cNvSpPr>
          <p:nvPr>
            <p:ph type="pic" sz="quarter" idx="18" hasCustomPrompt="1"/>
          </p:nvPr>
        </p:nvSpPr>
        <p:spPr>
          <a:xfrm>
            <a:off x="3306431" y="365760"/>
            <a:ext cx="5568696"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6" name="Rectangle 5">
            <a:extLst>
              <a:ext uri="{FF2B5EF4-FFF2-40B4-BE49-F238E27FC236}">
                <a16:creationId xmlns:a16="http://schemas.microsoft.com/office/drawing/2014/main" id="{85239BDE-DD79-5CB8-2F90-0AED70B4C2F7}"/>
              </a:ext>
            </a:extLst>
          </p:cNvPr>
          <p:cNvSpPr/>
          <p:nvPr userDrawn="1"/>
        </p:nvSpPr>
        <p:spPr>
          <a:xfrm>
            <a:off x="3306431" y="351065"/>
            <a:ext cx="5580505"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Date Placeholder 2">
            <a:extLst>
              <a:ext uri="{FF2B5EF4-FFF2-40B4-BE49-F238E27FC236}">
                <a16:creationId xmlns:a16="http://schemas.microsoft.com/office/drawing/2014/main" id="{7C1037C4-D7CB-E822-E47E-57790F243FD1}"/>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5" name="Footer Placeholder 4">
            <a:extLst>
              <a:ext uri="{FF2B5EF4-FFF2-40B4-BE49-F238E27FC236}">
                <a16:creationId xmlns:a16="http://schemas.microsoft.com/office/drawing/2014/main" id="{8135CE1D-F6D3-A8A3-782F-E5E88CCE35F5}"/>
              </a:ext>
            </a:extLst>
          </p:cNvPr>
          <p:cNvSpPr>
            <a:spLocks noGrp="1"/>
          </p:cNvSpPr>
          <p:nvPr>
            <p:ph type="ftr" sz="quarter" idx="20"/>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9646B925-EE67-154D-EB15-4D346059F95B}"/>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93704239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Content with Picture 2">
    <p:spTree>
      <p:nvGrpSpPr>
        <p:cNvPr id="1" name=""/>
        <p:cNvGrpSpPr/>
        <p:nvPr/>
      </p:nvGrpSpPr>
      <p:grpSpPr>
        <a:xfrm>
          <a:off x="0" y="0"/>
          <a:ext cx="0" cy="0"/>
          <a:chOff x="0" y="0"/>
          <a:chExt cx="0" cy="0"/>
        </a:xfrm>
      </p:grpSpPr>
      <p:sp>
        <p:nvSpPr>
          <p:cNvPr id="28" name="Title 1">
            <a:extLst>
              <a:ext uri="{FF2B5EF4-FFF2-40B4-BE49-F238E27FC236}">
                <a16:creationId xmlns:a16="http://schemas.microsoft.com/office/drawing/2014/main" id="{DFB1570C-2A53-2BD0-0955-F14E33A43C9A}"/>
              </a:ext>
            </a:extLst>
          </p:cNvPr>
          <p:cNvSpPr>
            <a:spLocks noGrp="1"/>
          </p:cNvSpPr>
          <p:nvPr>
            <p:ph type="title"/>
          </p:nvPr>
        </p:nvSpPr>
        <p:spPr>
          <a:xfrm>
            <a:off x="6269784" y="839871"/>
            <a:ext cx="2298752" cy="1527048"/>
          </a:xfrm>
        </p:spPr>
        <p:txBody>
          <a:bodyPr anchor="b">
            <a:normAutofit/>
          </a:bodyPr>
          <a:lstStyle>
            <a:lvl1pPr>
              <a:defRPr sz="2400"/>
            </a:lvl1pPr>
          </a:lstStyle>
          <a:p>
            <a:r>
              <a:rPr lang="en-US" dirty="0"/>
              <a:t>Click to edit Master title style</a:t>
            </a:r>
          </a:p>
        </p:txBody>
      </p:sp>
      <p:sp>
        <p:nvSpPr>
          <p:cNvPr id="7" name="Picture Placeholder 10">
            <a:extLst>
              <a:ext uri="{FF2B5EF4-FFF2-40B4-BE49-F238E27FC236}">
                <a16:creationId xmlns:a16="http://schemas.microsoft.com/office/drawing/2014/main" id="{9EDFF69E-D657-B8DE-43CD-6A0AA98FBA6E}"/>
              </a:ext>
            </a:extLst>
          </p:cNvPr>
          <p:cNvSpPr>
            <a:spLocks noGrp="1"/>
          </p:cNvSpPr>
          <p:nvPr>
            <p:ph type="pic" sz="quarter" idx="18" hasCustomPrompt="1"/>
          </p:nvPr>
        </p:nvSpPr>
        <p:spPr>
          <a:xfrm>
            <a:off x="259830" y="361188"/>
            <a:ext cx="5568696"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5" name="Rectangle 4">
            <a:extLst>
              <a:ext uri="{FF2B5EF4-FFF2-40B4-BE49-F238E27FC236}">
                <a16:creationId xmlns:a16="http://schemas.microsoft.com/office/drawing/2014/main" id="{B0778FDB-57BB-4A24-EB2F-31B3DCA2ED9F}"/>
              </a:ext>
            </a:extLst>
          </p:cNvPr>
          <p:cNvSpPr/>
          <p:nvPr userDrawn="1"/>
        </p:nvSpPr>
        <p:spPr>
          <a:xfrm>
            <a:off x="5928454" y="351066"/>
            <a:ext cx="295848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7" name="Content Placeholder 7">
            <a:extLst>
              <a:ext uri="{FF2B5EF4-FFF2-40B4-BE49-F238E27FC236}">
                <a16:creationId xmlns:a16="http://schemas.microsoft.com/office/drawing/2014/main" id="{B52381D3-CD5D-B295-5DE8-247DE26D2410}"/>
              </a:ext>
            </a:extLst>
          </p:cNvPr>
          <p:cNvSpPr>
            <a:spLocks noGrp="1"/>
          </p:cNvSpPr>
          <p:nvPr>
            <p:ph sz="quarter" idx="14"/>
          </p:nvPr>
        </p:nvSpPr>
        <p:spPr>
          <a:xfrm>
            <a:off x="6269784" y="2665216"/>
            <a:ext cx="2298752" cy="337775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 name="Rectangle 1">
            <a:extLst>
              <a:ext uri="{FF2B5EF4-FFF2-40B4-BE49-F238E27FC236}">
                <a16:creationId xmlns:a16="http://schemas.microsoft.com/office/drawing/2014/main" id="{83A87F64-B10E-D3EC-86DC-A74D615B4819}"/>
              </a:ext>
            </a:extLst>
          </p:cNvPr>
          <p:cNvSpPr/>
          <p:nvPr userDrawn="1"/>
        </p:nvSpPr>
        <p:spPr>
          <a:xfrm>
            <a:off x="253092" y="351064"/>
            <a:ext cx="5582173"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Date Placeholder 2">
            <a:extLst>
              <a:ext uri="{FF2B5EF4-FFF2-40B4-BE49-F238E27FC236}">
                <a16:creationId xmlns:a16="http://schemas.microsoft.com/office/drawing/2014/main" id="{93B77D22-A82C-44F7-6BC2-B414E8E7914D}"/>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4" name="Footer Placeholder 3">
            <a:extLst>
              <a:ext uri="{FF2B5EF4-FFF2-40B4-BE49-F238E27FC236}">
                <a16:creationId xmlns:a16="http://schemas.microsoft.com/office/drawing/2014/main" id="{42ED6638-8710-3EEF-9CFC-179C59D52F51}"/>
              </a:ext>
            </a:extLst>
          </p:cNvPr>
          <p:cNvSpPr>
            <a:spLocks noGrp="1"/>
          </p:cNvSpPr>
          <p:nvPr>
            <p:ph type="ftr" sz="quarter" idx="20"/>
          </p:nvPr>
        </p:nvSpPr>
        <p:spPr/>
        <p:txBody>
          <a:bodyPr/>
          <a:lstStyle/>
          <a:p>
            <a:r>
              <a:rPr lang="en-US"/>
              <a:t>Sample Footer Text</a:t>
            </a:r>
            <a:endParaRPr lang="en-US" dirty="0"/>
          </a:p>
        </p:txBody>
      </p:sp>
      <p:sp>
        <p:nvSpPr>
          <p:cNvPr id="6" name="Slide Number Placeholder 5">
            <a:extLst>
              <a:ext uri="{FF2B5EF4-FFF2-40B4-BE49-F238E27FC236}">
                <a16:creationId xmlns:a16="http://schemas.microsoft.com/office/drawing/2014/main" id="{0ADBAD3B-23C1-82B0-757B-7CE2813B42D8}"/>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761629571"/>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6645" y="5024648"/>
            <a:ext cx="2804922" cy="1207851"/>
          </a:xfrm>
        </p:spPr>
        <p:txBody>
          <a:bodyPr anchor="ctr">
            <a:normAutofit/>
          </a:bodyPr>
          <a:lstStyle>
            <a:lvl1pPr>
              <a:defRPr sz="2400"/>
            </a:lvl1pPr>
          </a:lstStyle>
          <a:p>
            <a:r>
              <a:rPr lang="en-US" dirty="0"/>
              <a:t>Click to edit Master title style</a:t>
            </a:r>
          </a:p>
        </p:txBody>
      </p:sp>
      <p:sp>
        <p:nvSpPr>
          <p:cNvPr id="15" name="Picture Placeholder 10">
            <a:extLst>
              <a:ext uri="{FF2B5EF4-FFF2-40B4-BE49-F238E27FC236}">
                <a16:creationId xmlns:a16="http://schemas.microsoft.com/office/drawing/2014/main" id="{590F4507-3E12-8BCC-96C4-5E91E00DE057}"/>
              </a:ext>
            </a:extLst>
          </p:cNvPr>
          <p:cNvSpPr>
            <a:spLocks noGrp="1"/>
          </p:cNvSpPr>
          <p:nvPr>
            <p:ph type="pic" sz="quarter" idx="18" hasCustomPrompt="1"/>
          </p:nvPr>
        </p:nvSpPr>
        <p:spPr>
          <a:xfrm>
            <a:off x="261747" y="357974"/>
            <a:ext cx="8620506" cy="4270248"/>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1930" y="5024648"/>
            <a:ext cx="4531454" cy="1207851"/>
          </a:xfrm>
        </p:spPr>
        <p:txBody>
          <a:bodyPr anchor="ctr">
            <a:noAutofit/>
          </a:bodyPr>
          <a:lstStyle>
            <a:lvl1pPr marL="0" indent="0">
              <a:buFont typeface="Arial" panose="020B0604020202020204" pitchFamily="34" charset="0"/>
              <a:buNone/>
              <a:defRPr sz="1050"/>
            </a:lvl1pPr>
            <a:lvl2pPr marL="171450" indent="0">
              <a:buFont typeface="Arial" panose="020B0604020202020204" pitchFamily="34" charset="0"/>
              <a:buNone/>
              <a:defRPr sz="1050"/>
            </a:lvl2pPr>
            <a:lvl3pPr marL="342900" indent="0">
              <a:buFont typeface="Arial" panose="020B0604020202020204" pitchFamily="34" charset="0"/>
              <a:buNone/>
              <a:defRPr sz="1050"/>
            </a:lvl3pPr>
            <a:lvl4pPr marL="514350" indent="0">
              <a:buFont typeface="Arial" panose="020B0604020202020204" pitchFamily="34" charset="0"/>
              <a:buNone/>
              <a:defRPr sz="1050"/>
            </a:lvl4pPr>
            <a:lvl5pPr marL="685800" indent="0">
              <a:buFont typeface="Arial" panose="020B0604020202020204" pitchFamily="34" charse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3D736FE-15B3-4F20-9261-F868C8825F0F}"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6" name="Rectangle 15">
            <a:extLst>
              <a:ext uri="{FF2B5EF4-FFF2-40B4-BE49-F238E27FC236}">
                <a16:creationId xmlns:a16="http://schemas.microsoft.com/office/drawing/2014/main" id="{DB72880B-AEAD-196C-0715-91B527BD2668}"/>
              </a:ext>
            </a:extLst>
          </p:cNvPr>
          <p:cNvSpPr/>
          <p:nvPr userDrawn="1"/>
        </p:nvSpPr>
        <p:spPr>
          <a:xfrm>
            <a:off x="241300" y="4758374"/>
            <a:ext cx="8645636" cy="174856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3EBCA5AC-C8BF-B7FA-04BB-F8A5A14F6F64}"/>
              </a:ext>
            </a:extLst>
          </p:cNvPr>
          <p:cNvSpPr/>
          <p:nvPr userDrawn="1"/>
        </p:nvSpPr>
        <p:spPr>
          <a:xfrm>
            <a:off x="253092" y="351064"/>
            <a:ext cx="8633844" cy="428406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667726491"/>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403229" y="817137"/>
            <a:ext cx="3144125" cy="1527048"/>
          </a:xfrm>
        </p:spPr>
        <p:txBody>
          <a:bodyPr anchor="b"/>
          <a:lstStyle>
            <a:lvl1pPr>
              <a:defRPr sz="2700"/>
            </a:lvl1pPr>
          </a:lstStyle>
          <a:p>
            <a:r>
              <a:rPr lang="en-US" dirty="0"/>
              <a:t>Click to edit Master title style</a:t>
            </a:r>
          </a:p>
        </p:txBody>
      </p:sp>
      <p:sp>
        <p:nvSpPr>
          <p:cNvPr id="9" name="Picture Placeholder 10">
            <a:extLst>
              <a:ext uri="{FF2B5EF4-FFF2-40B4-BE49-F238E27FC236}">
                <a16:creationId xmlns:a16="http://schemas.microsoft.com/office/drawing/2014/main" id="{442F0537-AA35-B27C-CAD5-3F9A4EAC9204}"/>
              </a:ext>
            </a:extLst>
          </p:cNvPr>
          <p:cNvSpPr>
            <a:spLocks noGrp="1"/>
          </p:cNvSpPr>
          <p:nvPr>
            <p:ph type="pic" sz="quarter" idx="18" hasCustomPrompt="1"/>
          </p:nvPr>
        </p:nvSpPr>
        <p:spPr>
          <a:xfrm>
            <a:off x="262379" y="361188"/>
            <a:ext cx="4704588"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4" name="Rectangle 3">
            <a:extLst>
              <a:ext uri="{FF2B5EF4-FFF2-40B4-BE49-F238E27FC236}">
                <a16:creationId xmlns:a16="http://schemas.microsoft.com/office/drawing/2014/main" id="{7C79C53C-82C0-3F48-BA66-E452F8835C0C}"/>
              </a:ext>
            </a:extLst>
          </p:cNvPr>
          <p:cNvSpPr/>
          <p:nvPr userDrawn="1"/>
        </p:nvSpPr>
        <p:spPr>
          <a:xfrm>
            <a:off x="253093" y="351064"/>
            <a:ext cx="4723160"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403176" y="2637764"/>
            <a:ext cx="3144674" cy="3411099"/>
          </a:xfrm>
        </p:spPr>
        <p:txBody>
          <a:bodyPr/>
          <a:lstStyle>
            <a:lvl1pPr>
              <a:defRPr sz="1050"/>
            </a:lvl1pPr>
            <a:lvl2pPr>
              <a:defRPr sz="1050"/>
            </a:lvl2pPr>
            <a:lvl3pPr>
              <a:defRPr sz="1050"/>
            </a:lvl3pPr>
            <a:lvl4pPr>
              <a:defRPr sz="1050"/>
            </a:lvl4pPr>
            <a:lvl5pPr>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D029C0DC-4CF1-BF5F-9799-7F5EFFD594AE}"/>
              </a:ext>
            </a:extLst>
          </p:cNvPr>
          <p:cNvSpPr/>
          <p:nvPr userDrawn="1"/>
        </p:nvSpPr>
        <p:spPr>
          <a:xfrm>
            <a:off x="5063647" y="351066"/>
            <a:ext cx="382328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10C5241C-A695-5757-744E-AB1824BCED7B}"/>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6" name="Footer Placeholder 5">
            <a:extLst>
              <a:ext uri="{FF2B5EF4-FFF2-40B4-BE49-F238E27FC236}">
                <a16:creationId xmlns:a16="http://schemas.microsoft.com/office/drawing/2014/main" id="{B486C41F-1C9D-B14A-9954-F5ED7CA31A56}"/>
              </a:ext>
            </a:extLst>
          </p:cNvPr>
          <p:cNvSpPr>
            <a:spLocks noGrp="1"/>
          </p:cNvSpPr>
          <p:nvPr>
            <p:ph type="ftr" sz="quarter" idx="20"/>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FFFE49CA-E378-F621-C4C4-6F60EA26E6D5}"/>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425504053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Content with Picture 5">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D9A0B94D-2DD1-875D-B541-D604110F25F1}"/>
              </a:ext>
            </a:extLst>
          </p:cNvPr>
          <p:cNvSpPr>
            <a:spLocks noGrp="1"/>
          </p:cNvSpPr>
          <p:nvPr>
            <p:ph type="title"/>
          </p:nvPr>
        </p:nvSpPr>
        <p:spPr>
          <a:xfrm>
            <a:off x="614530" y="817137"/>
            <a:ext cx="3253055" cy="1527048"/>
          </a:xfrm>
        </p:spPr>
        <p:txBody>
          <a:bodyPr anchor="b"/>
          <a:lstStyle>
            <a:lvl1pPr>
              <a:defRPr sz="2700"/>
            </a:lvl1pPr>
          </a:lstStyle>
          <a:p>
            <a:r>
              <a:rPr lang="en-US" dirty="0"/>
              <a:t>Click to edit Master title style</a:t>
            </a:r>
          </a:p>
        </p:txBody>
      </p:sp>
      <p:sp>
        <p:nvSpPr>
          <p:cNvPr id="16" name="Content Placeholder 7">
            <a:extLst>
              <a:ext uri="{FF2B5EF4-FFF2-40B4-BE49-F238E27FC236}">
                <a16:creationId xmlns:a16="http://schemas.microsoft.com/office/drawing/2014/main" id="{21D88E16-573F-A597-7EE7-887CF9D8D3F1}"/>
              </a:ext>
            </a:extLst>
          </p:cNvPr>
          <p:cNvSpPr>
            <a:spLocks noGrp="1"/>
          </p:cNvSpPr>
          <p:nvPr>
            <p:ph sz="quarter" idx="14"/>
          </p:nvPr>
        </p:nvSpPr>
        <p:spPr>
          <a:xfrm>
            <a:off x="614476" y="2637764"/>
            <a:ext cx="3253624" cy="341109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0">
            <a:extLst>
              <a:ext uri="{FF2B5EF4-FFF2-40B4-BE49-F238E27FC236}">
                <a16:creationId xmlns:a16="http://schemas.microsoft.com/office/drawing/2014/main" id="{6A972FDA-9B64-2E1F-84D9-B8941D9AC82B}"/>
              </a:ext>
            </a:extLst>
          </p:cNvPr>
          <p:cNvSpPr>
            <a:spLocks noGrp="1"/>
          </p:cNvSpPr>
          <p:nvPr>
            <p:ph type="pic" sz="quarter" idx="18" hasCustomPrompt="1"/>
          </p:nvPr>
        </p:nvSpPr>
        <p:spPr>
          <a:xfrm>
            <a:off x="4314047" y="361188"/>
            <a:ext cx="4567428"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4" name="Rectangle 3">
            <a:extLst>
              <a:ext uri="{FF2B5EF4-FFF2-40B4-BE49-F238E27FC236}">
                <a16:creationId xmlns:a16="http://schemas.microsoft.com/office/drawing/2014/main" id="{6AB7641C-0FEE-FC12-84B6-FDB399A2110B}"/>
              </a:ext>
            </a:extLst>
          </p:cNvPr>
          <p:cNvSpPr/>
          <p:nvPr userDrawn="1"/>
        </p:nvSpPr>
        <p:spPr>
          <a:xfrm>
            <a:off x="253093" y="351066"/>
            <a:ext cx="39620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Rectangle 5">
            <a:extLst>
              <a:ext uri="{FF2B5EF4-FFF2-40B4-BE49-F238E27FC236}">
                <a16:creationId xmlns:a16="http://schemas.microsoft.com/office/drawing/2014/main" id="{4092A368-511B-76F6-C241-598461CF9E5C}"/>
              </a:ext>
            </a:extLst>
          </p:cNvPr>
          <p:cNvSpPr/>
          <p:nvPr userDrawn="1"/>
        </p:nvSpPr>
        <p:spPr>
          <a:xfrm>
            <a:off x="4308586" y="351064"/>
            <a:ext cx="4578350"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Date Placeholder 1">
            <a:extLst>
              <a:ext uri="{FF2B5EF4-FFF2-40B4-BE49-F238E27FC236}">
                <a16:creationId xmlns:a16="http://schemas.microsoft.com/office/drawing/2014/main" id="{83862476-C6C3-75C3-F440-74F469A967A1}"/>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3" name="Footer Placeholder 2">
            <a:extLst>
              <a:ext uri="{FF2B5EF4-FFF2-40B4-BE49-F238E27FC236}">
                <a16:creationId xmlns:a16="http://schemas.microsoft.com/office/drawing/2014/main" id="{E7180EED-4901-3AAF-D90A-6939CE7EFC54}"/>
              </a:ext>
            </a:extLst>
          </p:cNvPr>
          <p:cNvSpPr>
            <a:spLocks noGrp="1"/>
          </p:cNvSpPr>
          <p:nvPr>
            <p:ph type="ftr" sz="quarter" idx="20"/>
          </p:nvPr>
        </p:nvSpPr>
        <p:spPr/>
        <p:txBody>
          <a:bodyPr/>
          <a:lstStyle/>
          <a:p>
            <a:r>
              <a:rPr lang="en-US"/>
              <a:t>Sample Footer Text</a:t>
            </a:r>
            <a:endParaRPr lang="en-US" dirty="0"/>
          </a:p>
        </p:txBody>
      </p:sp>
      <p:sp>
        <p:nvSpPr>
          <p:cNvPr id="5" name="Slide Number Placeholder 4">
            <a:extLst>
              <a:ext uri="{FF2B5EF4-FFF2-40B4-BE49-F238E27FC236}">
                <a16:creationId xmlns:a16="http://schemas.microsoft.com/office/drawing/2014/main" id="{5E2DB5DB-B146-43DC-2A42-3440832AACC7}"/>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481064874"/>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030462" y="819804"/>
            <a:ext cx="4516892" cy="1143000"/>
          </a:xfrm>
        </p:spPr>
        <p:txBody>
          <a:bodyPr anchor="b"/>
          <a:lstStyle/>
          <a:p>
            <a:r>
              <a:rPr lang="en-US" dirty="0"/>
              <a:t>Click to edit Master title style</a:t>
            </a:r>
          </a:p>
        </p:txBody>
      </p:sp>
      <p:sp>
        <p:nvSpPr>
          <p:cNvPr id="12" name="Picture Placeholder 10">
            <a:extLst>
              <a:ext uri="{FF2B5EF4-FFF2-40B4-BE49-F238E27FC236}">
                <a16:creationId xmlns:a16="http://schemas.microsoft.com/office/drawing/2014/main" id="{012C0B99-EF0E-8361-CB67-7A1CB46A5197}"/>
              </a:ext>
            </a:extLst>
          </p:cNvPr>
          <p:cNvSpPr>
            <a:spLocks noGrp="1"/>
          </p:cNvSpPr>
          <p:nvPr>
            <p:ph type="pic" sz="quarter" idx="18" hasCustomPrompt="1"/>
          </p:nvPr>
        </p:nvSpPr>
        <p:spPr>
          <a:xfrm>
            <a:off x="267462" y="361186"/>
            <a:ext cx="332613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4014256" y="2235200"/>
            <a:ext cx="4533099" cy="380299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6BA43DA6-AD92-1399-A6A7-42F89C87DC1A}"/>
              </a:ext>
            </a:extLst>
          </p:cNvPr>
          <p:cNvSpPr/>
          <p:nvPr userDrawn="1"/>
        </p:nvSpPr>
        <p:spPr>
          <a:xfrm>
            <a:off x="253091" y="351064"/>
            <a:ext cx="3346704"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8B4474DB-FD35-4937-0024-1F6311BC8B2F}"/>
              </a:ext>
            </a:extLst>
          </p:cNvPr>
          <p:cNvSpPr/>
          <p:nvPr userDrawn="1"/>
        </p:nvSpPr>
        <p:spPr>
          <a:xfrm>
            <a:off x="3686910" y="351066"/>
            <a:ext cx="520399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D3E7D411-4BBB-D7F2-AA01-60F0E96ADECC}"/>
              </a:ext>
            </a:extLst>
          </p:cNvPr>
          <p:cNvSpPr>
            <a:spLocks noGrp="1"/>
          </p:cNvSpPr>
          <p:nvPr>
            <p:ph type="dt" sz="half" idx="19"/>
          </p:nvPr>
        </p:nvSpPr>
        <p:spPr>
          <a:xfrm>
            <a:off x="4011931" y="6498771"/>
            <a:ext cx="996488" cy="359229"/>
          </a:xfrm>
        </p:spPr>
        <p:txBody>
          <a:bodyPr/>
          <a:lstStyle/>
          <a:p>
            <a:fld id="{CA325475-EA0F-49B2-A586-CC0D8CB91667}" type="datetime1">
              <a:rPr lang="en-US" smtClean="0"/>
              <a:pPr/>
              <a:t>1/30/2026</a:t>
            </a:fld>
            <a:endParaRPr lang="en-US" dirty="0"/>
          </a:p>
        </p:txBody>
      </p:sp>
      <p:sp>
        <p:nvSpPr>
          <p:cNvPr id="7" name="Footer Placeholder 6">
            <a:extLst>
              <a:ext uri="{FF2B5EF4-FFF2-40B4-BE49-F238E27FC236}">
                <a16:creationId xmlns:a16="http://schemas.microsoft.com/office/drawing/2014/main" id="{7EADEDE4-1283-DC77-8774-CE66A7FCFC57}"/>
              </a:ext>
            </a:extLst>
          </p:cNvPr>
          <p:cNvSpPr>
            <a:spLocks noGrp="1"/>
          </p:cNvSpPr>
          <p:nvPr>
            <p:ph type="ftr" sz="quarter" idx="20"/>
          </p:nvPr>
        </p:nvSpPr>
        <p:spPr/>
        <p:txBody>
          <a:bodyPr/>
          <a:lstStyle/>
          <a:p>
            <a:r>
              <a:rPr lang="en-US"/>
              <a:t>Sample Footer Text</a:t>
            </a:r>
            <a:endParaRPr lang="en-US" dirty="0"/>
          </a:p>
        </p:txBody>
      </p:sp>
      <p:sp>
        <p:nvSpPr>
          <p:cNvPr id="11" name="Slide Number Placeholder 10">
            <a:extLst>
              <a:ext uri="{FF2B5EF4-FFF2-40B4-BE49-F238E27FC236}">
                <a16:creationId xmlns:a16="http://schemas.microsoft.com/office/drawing/2014/main" id="{C4205AEA-132E-F82A-F279-CF7FB6417B91}"/>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58561343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7531" y="826408"/>
            <a:ext cx="4516893" cy="1143000"/>
          </a:xfrm>
        </p:spPr>
        <p:txBody>
          <a:bodyPr anchor="b"/>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97626" y="2243328"/>
            <a:ext cx="4516893" cy="380553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Picture Placeholder 10">
            <a:extLst>
              <a:ext uri="{FF2B5EF4-FFF2-40B4-BE49-F238E27FC236}">
                <a16:creationId xmlns:a16="http://schemas.microsoft.com/office/drawing/2014/main" id="{13B8FE68-7B6E-3218-44A6-F1880E54EE81}"/>
              </a:ext>
            </a:extLst>
          </p:cNvPr>
          <p:cNvSpPr>
            <a:spLocks noGrp="1"/>
          </p:cNvSpPr>
          <p:nvPr>
            <p:ph type="pic" sz="quarter" idx="18" hasCustomPrompt="1"/>
          </p:nvPr>
        </p:nvSpPr>
        <p:spPr>
          <a:xfrm>
            <a:off x="5551473" y="361186"/>
            <a:ext cx="332613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3" name="Rectangle 2">
            <a:extLst>
              <a:ext uri="{FF2B5EF4-FFF2-40B4-BE49-F238E27FC236}">
                <a16:creationId xmlns:a16="http://schemas.microsoft.com/office/drawing/2014/main" id="{519D2FFC-2E73-8E67-42FD-E85E9D7166B6}"/>
              </a:ext>
            </a:extLst>
          </p:cNvPr>
          <p:cNvSpPr/>
          <p:nvPr userDrawn="1"/>
        </p:nvSpPr>
        <p:spPr>
          <a:xfrm>
            <a:off x="253093" y="351066"/>
            <a:ext cx="5204884"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4B0B6AB1-45E0-8ED2-07D0-7F09A97072E8}"/>
              </a:ext>
            </a:extLst>
          </p:cNvPr>
          <p:cNvSpPr/>
          <p:nvPr userDrawn="1"/>
        </p:nvSpPr>
        <p:spPr>
          <a:xfrm>
            <a:off x="5544615" y="351064"/>
            <a:ext cx="3339846"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Date Placeholder 5">
            <a:extLst>
              <a:ext uri="{FF2B5EF4-FFF2-40B4-BE49-F238E27FC236}">
                <a16:creationId xmlns:a16="http://schemas.microsoft.com/office/drawing/2014/main" id="{66BCA70D-4E1A-9515-CF3A-C9ADDAEA5180}"/>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7" name="Footer Placeholder 6">
            <a:extLst>
              <a:ext uri="{FF2B5EF4-FFF2-40B4-BE49-F238E27FC236}">
                <a16:creationId xmlns:a16="http://schemas.microsoft.com/office/drawing/2014/main" id="{6CE00F06-2901-FA79-7DB4-8439628B19A8}"/>
              </a:ext>
            </a:extLst>
          </p:cNvPr>
          <p:cNvSpPr>
            <a:spLocks noGrp="1"/>
          </p:cNvSpPr>
          <p:nvPr>
            <p:ph type="ftr" sz="quarter" idx="20"/>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3892C729-DF2C-B480-6535-64FC89E4561A}"/>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1691241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6645" y="4336837"/>
            <a:ext cx="2804922" cy="1863698"/>
          </a:xfrm>
        </p:spPr>
        <p:txBody>
          <a:bodyPr anchor="ctr">
            <a:normAutofit/>
          </a:bodyPr>
          <a:lstStyle>
            <a:lvl1pPr>
              <a:defRPr sz="2400"/>
            </a:lvl1pPr>
          </a:lstStyle>
          <a:p>
            <a:r>
              <a:rPr lang="en-US" dirty="0"/>
              <a:t>Click to edit Master title style</a:t>
            </a:r>
          </a:p>
        </p:txBody>
      </p:sp>
      <p:sp>
        <p:nvSpPr>
          <p:cNvPr id="15" name="Picture Placeholder 10">
            <a:extLst>
              <a:ext uri="{FF2B5EF4-FFF2-40B4-BE49-F238E27FC236}">
                <a16:creationId xmlns:a16="http://schemas.microsoft.com/office/drawing/2014/main" id="{590F4507-3E12-8BCC-96C4-5E91E00DE057}"/>
              </a:ext>
            </a:extLst>
          </p:cNvPr>
          <p:cNvSpPr>
            <a:spLocks noGrp="1"/>
          </p:cNvSpPr>
          <p:nvPr>
            <p:ph type="pic" sz="quarter" idx="18" hasCustomPrompt="1"/>
          </p:nvPr>
        </p:nvSpPr>
        <p:spPr>
          <a:xfrm>
            <a:off x="261747" y="358671"/>
            <a:ext cx="8620506" cy="3547872"/>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1930" y="4336837"/>
            <a:ext cx="4531454" cy="1863698"/>
          </a:xfrm>
        </p:spPr>
        <p:txBody>
          <a:bodyPr anchor="ctr">
            <a:normAutofit/>
          </a:bodyPr>
          <a:lstStyle>
            <a:lvl1pPr marL="0" indent="0">
              <a:buFont typeface="Arial" panose="020B0604020202020204" pitchFamily="34" charset="0"/>
              <a:buNone/>
              <a:defRPr sz="1050"/>
            </a:lvl1pPr>
            <a:lvl2pPr marL="171450" indent="0">
              <a:buFont typeface="Arial" panose="020B0604020202020204" pitchFamily="34" charset="0"/>
              <a:buNone/>
              <a:defRPr sz="1050"/>
            </a:lvl2pPr>
            <a:lvl3pPr marL="342900" indent="0">
              <a:buFont typeface="Arial" panose="020B0604020202020204" pitchFamily="34" charset="0"/>
              <a:buNone/>
              <a:defRPr sz="1050"/>
            </a:lvl3pPr>
            <a:lvl4pPr marL="514350" indent="0">
              <a:buFont typeface="Arial" panose="020B0604020202020204" pitchFamily="34" charset="0"/>
              <a:buNone/>
              <a:defRPr sz="1050"/>
            </a:lvl4pPr>
            <a:lvl5pPr marL="685800" indent="0">
              <a:buFont typeface="Arial" panose="020B0604020202020204" pitchFamily="34" charse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3D736FE-15B3-4F20-9261-F868C8825F0F}"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6" name="Rectangle 15">
            <a:extLst>
              <a:ext uri="{FF2B5EF4-FFF2-40B4-BE49-F238E27FC236}">
                <a16:creationId xmlns:a16="http://schemas.microsoft.com/office/drawing/2014/main" id="{DB72880B-AEAD-196C-0715-91B527BD2668}"/>
              </a:ext>
            </a:extLst>
          </p:cNvPr>
          <p:cNvSpPr/>
          <p:nvPr userDrawn="1"/>
        </p:nvSpPr>
        <p:spPr>
          <a:xfrm>
            <a:off x="253093" y="4038600"/>
            <a:ext cx="8645636" cy="2468336"/>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D5541655-3554-4192-AE10-BB95B2B3FCA7}"/>
              </a:ext>
            </a:extLst>
          </p:cNvPr>
          <p:cNvSpPr/>
          <p:nvPr userDrawn="1"/>
        </p:nvSpPr>
        <p:spPr>
          <a:xfrm>
            <a:off x="254889" y="351065"/>
            <a:ext cx="8634222" cy="356308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4910723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6645" y="647156"/>
            <a:ext cx="2804922" cy="1863698"/>
          </a:xfrm>
        </p:spPr>
        <p:txBody>
          <a:bodyPr anchor="ctr">
            <a:normAutofit/>
          </a:bodyPr>
          <a:lstStyle>
            <a:lvl1pPr>
              <a:defRPr sz="2400"/>
            </a:lvl1pPr>
          </a:lstStyle>
          <a:p>
            <a:r>
              <a:rPr lang="en-US" dirty="0"/>
              <a:t>Click to edit Master title style</a:t>
            </a:r>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4011930" y="647156"/>
            <a:ext cx="4531454" cy="1863698"/>
          </a:xfrm>
        </p:spPr>
        <p:txBody>
          <a:bodyPr anchor="ctr">
            <a:normAutofit/>
          </a:bodyPr>
          <a:lstStyle>
            <a:lvl1pPr marL="0" indent="0">
              <a:buFont typeface="Arial" panose="020B0604020202020204" pitchFamily="34" charset="0"/>
              <a:buNone/>
              <a:defRPr sz="1050"/>
            </a:lvl1pPr>
            <a:lvl2pPr marL="171450" indent="0">
              <a:buFont typeface="Arial" panose="020B0604020202020204" pitchFamily="34" charset="0"/>
              <a:buNone/>
              <a:defRPr sz="1050"/>
            </a:lvl2pPr>
            <a:lvl3pPr marL="342900" indent="0">
              <a:buFont typeface="Arial" panose="020B0604020202020204" pitchFamily="34" charset="0"/>
              <a:buNone/>
              <a:defRPr sz="1050"/>
            </a:lvl3pPr>
            <a:lvl4pPr marL="514350" indent="0">
              <a:buFont typeface="Arial" panose="020B0604020202020204" pitchFamily="34" charset="0"/>
              <a:buNone/>
              <a:defRPr sz="1050"/>
            </a:lvl4pPr>
            <a:lvl5pPr marL="685800" indent="0">
              <a:buFont typeface="Arial" panose="020B0604020202020204" pitchFamily="34" charse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5" name="Picture Placeholder 10">
            <a:extLst>
              <a:ext uri="{FF2B5EF4-FFF2-40B4-BE49-F238E27FC236}">
                <a16:creationId xmlns:a16="http://schemas.microsoft.com/office/drawing/2014/main" id="{590F4507-3E12-8BCC-96C4-5E91E00DE057}"/>
              </a:ext>
            </a:extLst>
          </p:cNvPr>
          <p:cNvSpPr>
            <a:spLocks noGrp="1"/>
          </p:cNvSpPr>
          <p:nvPr>
            <p:ph type="pic" sz="quarter" idx="18" hasCustomPrompt="1"/>
          </p:nvPr>
        </p:nvSpPr>
        <p:spPr>
          <a:xfrm>
            <a:off x="261747" y="2940988"/>
            <a:ext cx="8620506" cy="3547872"/>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33D736FE-15B3-4F20-9261-F868C8825F0F}"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6" name="Rectangle 15">
            <a:extLst>
              <a:ext uri="{FF2B5EF4-FFF2-40B4-BE49-F238E27FC236}">
                <a16:creationId xmlns:a16="http://schemas.microsoft.com/office/drawing/2014/main" id="{DB72880B-AEAD-196C-0715-91B527BD2668}"/>
              </a:ext>
            </a:extLst>
          </p:cNvPr>
          <p:cNvSpPr/>
          <p:nvPr userDrawn="1"/>
        </p:nvSpPr>
        <p:spPr>
          <a:xfrm>
            <a:off x="253093" y="348919"/>
            <a:ext cx="8645636" cy="2468336"/>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D5541655-3554-4192-AE10-BB95B2B3FCA7}"/>
              </a:ext>
            </a:extLst>
          </p:cNvPr>
          <p:cNvSpPr/>
          <p:nvPr userDrawn="1"/>
        </p:nvSpPr>
        <p:spPr>
          <a:xfrm>
            <a:off x="254889" y="2933382"/>
            <a:ext cx="8634222" cy="356308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44837864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017079" y="826408"/>
            <a:ext cx="3497580" cy="932688"/>
          </a:xfrm>
        </p:spPr>
        <p:txBody>
          <a:bodyPr anchor="b"/>
          <a:lstStyle>
            <a:lvl1pPr>
              <a:defRPr sz="2400"/>
            </a:lvl1pPr>
          </a:lstStyle>
          <a:p>
            <a:r>
              <a:rPr lang="en-US" dirty="0"/>
              <a:t>Click to edit Master title style</a:t>
            </a:r>
          </a:p>
        </p:txBody>
      </p:sp>
      <p:sp>
        <p:nvSpPr>
          <p:cNvPr id="9" name="Picture Placeholder 10">
            <a:extLst>
              <a:ext uri="{FF2B5EF4-FFF2-40B4-BE49-F238E27FC236}">
                <a16:creationId xmlns:a16="http://schemas.microsoft.com/office/drawing/2014/main" id="{9CA91B26-FF37-7619-CA98-3BF61F56874C}"/>
              </a:ext>
            </a:extLst>
          </p:cNvPr>
          <p:cNvSpPr>
            <a:spLocks noGrp="1"/>
          </p:cNvSpPr>
          <p:nvPr>
            <p:ph type="pic" sz="quarter" idx="18" hasCustomPrompt="1"/>
          </p:nvPr>
        </p:nvSpPr>
        <p:spPr>
          <a:xfrm>
            <a:off x="260279" y="361188"/>
            <a:ext cx="4318033" cy="6135624"/>
          </a:xfrm>
          <a:blipFill>
            <a:blip r:embed="rId2">
              <a:alphaModFix amt="70000"/>
              <a:extLst>
                <a:ext uri="{28A0092B-C50C-407E-A947-70E740481C1C}">
                  <a14:useLocalDpi xmlns:a14="http://schemas.microsoft.com/office/drawing/2010/main" val="0"/>
                </a:ext>
              </a:extLst>
            </a:blip>
            <a:stretch>
              <a:fillRect l="-2" r="-6568"/>
            </a:stretch>
          </a:blipFill>
          <a:ln w="19050">
            <a:noFill/>
            <a:miter lim="800000"/>
          </a:ln>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024831" y="2074889"/>
            <a:ext cx="3497580" cy="39739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0B55BAA1-304B-22B8-AFFB-450B8B12DD5E}"/>
              </a:ext>
            </a:extLst>
          </p:cNvPr>
          <p:cNvSpPr/>
          <p:nvPr userDrawn="1"/>
        </p:nvSpPr>
        <p:spPr>
          <a:xfrm>
            <a:off x="4673527" y="351066"/>
            <a:ext cx="421340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Rectangle 5">
            <a:extLst>
              <a:ext uri="{FF2B5EF4-FFF2-40B4-BE49-F238E27FC236}">
                <a16:creationId xmlns:a16="http://schemas.microsoft.com/office/drawing/2014/main" id="{C33E9085-3DE0-967D-6FEC-87A68F2E38F7}"/>
              </a:ext>
            </a:extLst>
          </p:cNvPr>
          <p:cNvSpPr/>
          <p:nvPr userDrawn="1"/>
        </p:nvSpPr>
        <p:spPr>
          <a:xfrm>
            <a:off x="253093" y="351064"/>
            <a:ext cx="4332971"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Date Placeholder 3">
            <a:extLst>
              <a:ext uri="{FF2B5EF4-FFF2-40B4-BE49-F238E27FC236}">
                <a16:creationId xmlns:a16="http://schemas.microsoft.com/office/drawing/2014/main" id="{0A73ECB8-1DC2-18B7-FB61-C5B409B1D3AB}"/>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5" name="Footer Placeholder 4">
            <a:extLst>
              <a:ext uri="{FF2B5EF4-FFF2-40B4-BE49-F238E27FC236}">
                <a16:creationId xmlns:a16="http://schemas.microsoft.com/office/drawing/2014/main" id="{EF837014-2CDD-1654-954A-3CFB437B0F79}"/>
              </a:ext>
            </a:extLst>
          </p:cNvPr>
          <p:cNvSpPr>
            <a:spLocks noGrp="1"/>
          </p:cNvSpPr>
          <p:nvPr>
            <p:ph type="ftr" sz="quarter" idx="20"/>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44609910-6F41-81DC-11BD-5C3B23FB661D}"/>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782069051"/>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Content with Picture 11">
    <p:spTree>
      <p:nvGrpSpPr>
        <p:cNvPr id="1" name=""/>
        <p:cNvGrpSpPr/>
        <p:nvPr/>
      </p:nvGrpSpPr>
      <p:grpSpPr>
        <a:xfrm>
          <a:off x="0" y="0"/>
          <a:ext cx="0" cy="0"/>
          <a:chOff x="0" y="0"/>
          <a:chExt cx="0" cy="0"/>
        </a:xfrm>
      </p:grpSpPr>
      <p:sp>
        <p:nvSpPr>
          <p:cNvPr id="17" name="Title 1">
            <a:extLst>
              <a:ext uri="{FF2B5EF4-FFF2-40B4-BE49-F238E27FC236}">
                <a16:creationId xmlns:a16="http://schemas.microsoft.com/office/drawing/2014/main" id="{5792E787-2C43-9150-BA2C-843318A1AFFF}"/>
              </a:ext>
            </a:extLst>
          </p:cNvPr>
          <p:cNvSpPr>
            <a:spLocks noGrp="1"/>
          </p:cNvSpPr>
          <p:nvPr>
            <p:ph type="title"/>
          </p:nvPr>
        </p:nvSpPr>
        <p:spPr>
          <a:xfrm>
            <a:off x="596645" y="826408"/>
            <a:ext cx="3497580" cy="932688"/>
          </a:xfrm>
        </p:spPr>
        <p:txBody>
          <a:bodyPr anchor="b"/>
          <a:lstStyle>
            <a:lvl1pPr>
              <a:defRPr sz="2400"/>
            </a:lvl1pPr>
          </a:lstStyle>
          <a:p>
            <a:r>
              <a:rPr lang="en-US" dirty="0"/>
              <a:t>Click to edit Master title style</a:t>
            </a:r>
          </a:p>
        </p:txBody>
      </p:sp>
      <p:sp>
        <p:nvSpPr>
          <p:cNvPr id="16" name="Content Placeholder 7">
            <a:extLst>
              <a:ext uri="{FF2B5EF4-FFF2-40B4-BE49-F238E27FC236}">
                <a16:creationId xmlns:a16="http://schemas.microsoft.com/office/drawing/2014/main" id="{BD289B8E-2849-E156-7279-DA72F5F75F07}"/>
              </a:ext>
            </a:extLst>
          </p:cNvPr>
          <p:cNvSpPr>
            <a:spLocks noGrp="1"/>
          </p:cNvSpPr>
          <p:nvPr>
            <p:ph sz="quarter" idx="14"/>
          </p:nvPr>
        </p:nvSpPr>
        <p:spPr>
          <a:xfrm>
            <a:off x="604583" y="2074889"/>
            <a:ext cx="3497580" cy="397397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Picture Placeholder 10">
            <a:extLst>
              <a:ext uri="{FF2B5EF4-FFF2-40B4-BE49-F238E27FC236}">
                <a16:creationId xmlns:a16="http://schemas.microsoft.com/office/drawing/2014/main" id="{FD7785D8-F9B0-93D3-47A3-4ECAC8829E2B}"/>
              </a:ext>
            </a:extLst>
          </p:cNvPr>
          <p:cNvSpPr>
            <a:spLocks noGrp="1"/>
          </p:cNvSpPr>
          <p:nvPr>
            <p:ph type="pic" sz="quarter" idx="18" hasCustomPrompt="1"/>
          </p:nvPr>
        </p:nvSpPr>
        <p:spPr>
          <a:xfrm>
            <a:off x="4557452" y="361188"/>
            <a:ext cx="4318033" cy="6135624"/>
          </a:xfrm>
          <a:blipFill>
            <a:blip r:embed="rId2">
              <a:alphaModFix amt="70000"/>
              <a:extLst>
                <a:ext uri="{28A0092B-C50C-407E-A947-70E740481C1C}">
                  <a14:useLocalDpi xmlns:a14="http://schemas.microsoft.com/office/drawing/2010/main" val="0"/>
                </a:ext>
              </a:extLst>
            </a:blip>
            <a:stretch>
              <a:fillRect l="-2" r="-6568"/>
            </a:stretch>
          </a:blipFill>
          <a:ln w="19050">
            <a:noFill/>
            <a:miter lim="800000"/>
          </a:ln>
        </p:spPr>
        <p:txBody>
          <a:bodyPr/>
          <a:lstStyle>
            <a:lvl1pPr marL="0" indent="0">
              <a:buNone/>
              <a:defRPr/>
            </a:lvl1pPr>
          </a:lstStyle>
          <a:p>
            <a:r>
              <a:rPr lang="en-US" dirty="0"/>
              <a:t> </a:t>
            </a:r>
          </a:p>
        </p:txBody>
      </p:sp>
      <p:sp>
        <p:nvSpPr>
          <p:cNvPr id="4" name="Rectangle 3">
            <a:extLst>
              <a:ext uri="{FF2B5EF4-FFF2-40B4-BE49-F238E27FC236}">
                <a16:creationId xmlns:a16="http://schemas.microsoft.com/office/drawing/2014/main" id="{DFCDBE87-6A57-2D73-C222-305AF961B664}"/>
              </a:ext>
            </a:extLst>
          </p:cNvPr>
          <p:cNvSpPr/>
          <p:nvPr userDrawn="1"/>
        </p:nvSpPr>
        <p:spPr>
          <a:xfrm>
            <a:off x="253093" y="351066"/>
            <a:ext cx="4200561"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Rectangle 1">
            <a:extLst>
              <a:ext uri="{FF2B5EF4-FFF2-40B4-BE49-F238E27FC236}">
                <a16:creationId xmlns:a16="http://schemas.microsoft.com/office/drawing/2014/main" id="{B17F243C-548D-9C48-60F5-BC8D58A018DE}"/>
              </a:ext>
            </a:extLst>
          </p:cNvPr>
          <p:cNvSpPr/>
          <p:nvPr userDrawn="1"/>
        </p:nvSpPr>
        <p:spPr>
          <a:xfrm>
            <a:off x="4544404" y="351066"/>
            <a:ext cx="4342532"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Date Placeholder 2">
            <a:extLst>
              <a:ext uri="{FF2B5EF4-FFF2-40B4-BE49-F238E27FC236}">
                <a16:creationId xmlns:a16="http://schemas.microsoft.com/office/drawing/2014/main" id="{CA039A1F-C7CE-E7D6-1B4E-1ACBB57F36D3}"/>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5" name="Footer Placeholder 4">
            <a:extLst>
              <a:ext uri="{FF2B5EF4-FFF2-40B4-BE49-F238E27FC236}">
                <a16:creationId xmlns:a16="http://schemas.microsoft.com/office/drawing/2014/main" id="{C0016FB1-CC33-21DB-78A1-2A47153DDE34}"/>
              </a:ext>
            </a:extLst>
          </p:cNvPr>
          <p:cNvSpPr>
            <a:spLocks noGrp="1"/>
          </p:cNvSpPr>
          <p:nvPr>
            <p:ph type="ftr" sz="quarter" idx="20"/>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5389BFF0-9607-2311-C797-5384CE49E3B1}"/>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188315975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603505"/>
            <a:ext cx="8229602" cy="970463"/>
          </a:xfrm>
        </p:spPr>
        <p:txBody>
          <a:bodyPr anchor="ctr"/>
          <a:lstStyle/>
          <a:p>
            <a:r>
              <a:rPr lang="en-US" dirty="0"/>
              <a:t>Click to edit Master title style</a:t>
            </a:r>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470342" y="2235201"/>
            <a:ext cx="3970782" cy="39581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icture Placeholder 14">
            <a:extLst>
              <a:ext uri="{FF2B5EF4-FFF2-40B4-BE49-F238E27FC236}">
                <a16:creationId xmlns:a16="http://schemas.microsoft.com/office/drawing/2014/main" id="{BF24582F-746D-10FD-1348-A8E31D7459B4}"/>
              </a:ext>
            </a:extLst>
          </p:cNvPr>
          <p:cNvSpPr>
            <a:spLocks noGrp="1"/>
          </p:cNvSpPr>
          <p:nvPr>
            <p:ph type="pic" sz="quarter" idx="15" hasCustomPrompt="1"/>
          </p:nvPr>
        </p:nvSpPr>
        <p:spPr>
          <a:xfrm>
            <a:off x="4766631" y="1944079"/>
            <a:ext cx="4115075" cy="4553712"/>
          </a:xfrm>
          <a:blipFill dpi="0" rotWithShape="1">
            <a:blip r:embed="rId2">
              <a:alphaModFix amt="50000"/>
              <a:extLst>
                <a:ext uri="{28A0092B-C50C-407E-A947-70E740481C1C}">
                  <a14:useLocalDpi xmlns:a14="http://schemas.microsoft.com/office/drawing/2010/main" val="0"/>
                </a:ext>
              </a:extLst>
            </a:blip>
            <a:srcRect/>
            <a:stretch>
              <a:fillRect r="-16492"/>
            </a:stretch>
          </a:blipFill>
        </p:spPr>
        <p:txBody>
          <a:bodyPr/>
          <a:lstStyle>
            <a:lvl1pPr marL="0" indent="0">
              <a:buNone/>
              <a:defRPr/>
            </a:lvl1pPr>
          </a:lstStyle>
          <a:p>
            <a:r>
              <a:rPr lang="en-US" dirty="0"/>
              <a:t> </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1E31391-F4B8-4A23-8935-365F41031646}"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A30DF84-4A5D-63C5-1700-34F6AA007632}"/>
              </a:ext>
            </a:extLst>
          </p:cNvPr>
          <p:cNvSpPr/>
          <p:nvPr userDrawn="1"/>
        </p:nvSpPr>
        <p:spPr>
          <a:xfrm flipV="1">
            <a:off x="253093" y="351063"/>
            <a:ext cx="8634222" cy="146503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079E6EAC-5CB1-AF25-6E5B-8E37D120C9B3}"/>
              </a:ext>
            </a:extLst>
          </p:cNvPr>
          <p:cNvSpPr/>
          <p:nvPr userDrawn="1"/>
        </p:nvSpPr>
        <p:spPr>
          <a:xfrm>
            <a:off x="4766630" y="1929407"/>
            <a:ext cx="4120685"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2" name="Rectangle 11">
            <a:extLst>
              <a:ext uri="{FF2B5EF4-FFF2-40B4-BE49-F238E27FC236}">
                <a16:creationId xmlns:a16="http://schemas.microsoft.com/office/drawing/2014/main" id="{1153CEAA-92AB-A832-438A-7F6ACCDFE1B4}"/>
              </a:ext>
            </a:extLst>
          </p:cNvPr>
          <p:cNvSpPr/>
          <p:nvPr userDrawn="1"/>
        </p:nvSpPr>
        <p:spPr>
          <a:xfrm>
            <a:off x="257360" y="1929407"/>
            <a:ext cx="4402836"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795208651"/>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603504"/>
            <a:ext cx="8229600" cy="969264"/>
          </a:xfrm>
        </p:spPr>
        <p:txBody>
          <a:bodyPr anchor="ctr" anchorCtr="0">
            <a:normAutofit/>
          </a:bodyPr>
          <a:lstStyle>
            <a:lvl1pPr>
              <a:defRPr sz="3000"/>
            </a:lvl1pPr>
          </a:lstStyle>
          <a:p>
            <a:r>
              <a:rPr lang="en-US" dirty="0"/>
              <a:t>Click to edit Master title style</a:t>
            </a:r>
          </a:p>
        </p:txBody>
      </p:sp>
      <p:sp>
        <p:nvSpPr>
          <p:cNvPr id="10" name="Picture Placeholder 14">
            <a:extLst>
              <a:ext uri="{FF2B5EF4-FFF2-40B4-BE49-F238E27FC236}">
                <a16:creationId xmlns:a16="http://schemas.microsoft.com/office/drawing/2014/main" id="{1CACF551-8B8E-91BE-64C5-80EA221DEAE4}"/>
              </a:ext>
            </a:extLst>
          </p:cNvPr>
          <p:cNvSpPr>
            <a:spLocks noGrp="1"/>
          </p:cNvSpPr>
          <p:nvPr>
            <p:ph type="pic" sz="quarter" idx="15" hasCustomPrompt="1"/>
          </p:nvPr>
        </p:nvSpPr>
        <p:spPr>
          <a:xfrm>
            <a:off x="266055" y="1944079"/>
            <a:ext cx="4793742" cy="4553712"/>
          </a:xfrm>
          <a:blipFill dpi="0" rotWithShape="1">
            <a:blip r:embed="rId2">
              <a:alphaModFix amt="50000"/>
              <a:extLst>
                <a:ext uri="{28A0092B-C50C-407E-A947-70E740481C1C}">
                  <a14:useLocalDpi xmlns:a14="http://schemas.microsoft.com/office/drawing/2010/main" val="0"/>
                </a:ext>
              </a:extLst>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5369814" y="2231136"/>
            <a:ext cx="3319272" cy="395935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Rectangle 3">
            <a:extLst>
              <a:ext uri="{FF2B5EF4-FFF2-40B4-BE49-F238E27FC236}">
                <a16:creationId xmlns:a16="http://schemas.microsoft.com/office/drawing/2014/main" id="{BD2198D5-C9C0-500B-4DBC-656F475E493C}"/>
              </a:ext>
            </a:extLst>
          </p:cNvPr>
          <p:cNvSpPr/>
          <p:nvPr userDrawn="1"/>
        </p:nvSpPr>
        <p:spPr>
          <a:xfrm>
            <a:off x="253093" y="1944079"/>
            <a:ext cx="4806704" cy="4562855"/>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C97157FB-CF65-571C-117F-F8FAD8D9FF52}"/>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7" name="Footer Placeholder 6">
            <a:extLst>
              <a:ext uri="{FF2B5EF4-FFF2-40B4-BE49-F238E27FC236}">
                <a16:creationId xmlns:a16="http://schemas.microsoft.com/office/drawing/2014/main" id="{F57136A7-5DB5-FAF4-1437-4CDA5E545739}"/>
              </a:ext>
            </a:extLst>
          </p:cNvPr>
          <p:cNvSpPr>
            <a:spLocks noGrp="1"/>
          </p:cNvSpPr>
          <p:nvPr>
            <p:ph type="ftr" sz="quarter" idx="20"/>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C9602816-1AAA-FE35-5C91-01A9C5DEAD00}"/>
              </a:ext>
            </a:extLst>
          </p:cNvPr>
          <p:cNvSpPr>
            <a:spLocks noGrp="1"/>
          </p:cNvSpPr>
          <p:nvPr>
            <p:ph type="sldNum" sz="quarter" idx="21"/>
          </p:nvPr>
        </p:nvSpPr>
        <p:spPr/>
        <p:txBody>
          <a:bodyPr/>
          <a:lstStyle/>
          <a:p>
            <a:fld id="{CC057153-B650-4DEB-B370-79DDCFDCE934}" type="slidenum">
              <a:rPr lang="en-US" smtClean="0"/>
              <a:pPr/>
              <a:t>‹#›</a:t>
            </a:fld>
            <a:endParaRPr lang="en-US" dirty="0"/>
          </a:p>
        </p:txBody>
      </p:sp>
      <p:sp>
        <p:nvSpPr>
          <p:cNvPr id="11" name="Rectangle 10">
            <a:extLst>
              <a:ext uri="{FF2B5EF4-FFF2-40B4-BE49-F238E27FC236}">
                <a16:creationId xmlns:a16="http://schemas.microsoft.com/office/drawing/2014/main" id="{DD9B28C9-C087-B7F9-1930-361BCE1DC434}"/>
              </a:ext>
            </a:extLst>
          </p:cNvPr>
          <p:cNvSpPr/>
          <p:nvPr userDrawn="1"/>
        </p:nvSpPr>
        <p:spPr>
          <a:xfrm flipV="1">
            <a:off x="253093" y="351063"/>
            <a:ext cx="8634222" cy="146503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2" name="Rectangle 11">
            <a:extLst>
              <a:ext uri="{FF2B5EF4-FFF2-40B4-BE49-F238E27FC236}">
                <a16:creationId xmlns:a16="http://schemas.microsoft.com/office/drawing/2014/main" id="{A9DFE5E0-34BA-A35C-6B4F-7D3C8C7C4F9B}"/>
              </a:ext>
            </a:extLst>
          </p:cNvPr>
          <p:cNvSpPr/>
          <p:nvPr userDrawn="1"/>
        </p:nvSpPr>
        <p:spPr>
          <a:xfrm>
            <a:off x="5155944" y="1929407"/>
            <a:ext cx="3731371"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79173052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603505"/>
            <a:ext cx="8229602" cy="970463"/>
          </a:xfrm>
        </p:spPr>
        <p:txBody>
          <a:bodyPr anchor="ctr"/>
          <a:lstStyle/>
          <a:p>
            <a:r>
              <a:rPr lang="en-US" dirty="0"/>
              <a:t>Click to edit Master title style</a:t>
            </a:r>
          </a:p>
        </p:txBody>
      </p:sp>
      <p:sp>
        <p:nvSpPr>
          <p:cNvPr id="15" name="Picture Placeholder 14">
            <a:extLst>
              <a:ext uri="{FF2B5EF4-FFF2-40B4-BE49-F238E27FC236}">
                <a16:creationId xmlns:a16="http://schemas.microsoft.com/office/drawing/2014/main" id="{689C2E73-8CB7-AB0A-D373-D9BCBE160AE9}"/>
              </a:ext>
            </a:extLst>
          </p:cNvPr>
          <p:cNvSpPr>
            <a:spLocks noGrp="1"/>
          </p:cNvSpPr>
          <p:nvPr>
            <p:ph type="pic" sz="quarter" idx="15"/>
          </p:nvPr>
        </p:nvSpPr>
        <p:spPr>
          <a:xfrm>
            <a:off x="266056" y="1944079"/>
            <a:ext cx="4115075" cy="4553712"/>
          </a:xfrm>
          <a:blipFill dpi="0" rotWithShape="1">
            <a:blip r:embed="rId2">
              <a:alphaModFix amt="50000"/>
              <a:extLst>
                <a:ext uri="{28A0092B-C50C-407E-A947-70E740481C1C}">
                  <a14:useLocalDpi xmlns:a14="http://schemas.microsoft.com/office/drawing/2010/main" val="0"/>
                </a:ext>
              </a:extLst>
            </a:blip>
            <a:srcRect/>
            <a:stretch>
              <a:fillRect r="-16492"/>
            </a:stretch>
          </a:blipFill>
        </p:spPr>
        <p:txBody>
          <a:bodyPr/>
          <a:lstStyle/>
          <a:p>
            <a:endParaRPr lang="en-US" dirty="0"/>
          </a:p>
        </p:txBody>
      </p:sp>
      <p:sp>
        <p:nvSpPr>
          <p:cNvPr id="8" name="Content Placeholder 7">
            <a:extLst>
              <a:ext uri="{FF2B5EF4-FFF2-40B4-BE49-F238E27FC236}">
                <a16:creationId xmlns:a16="http://schemas.microsoft.com/office/drawing/2014/main" id="{C1897688-419F-6EB2-5CC1-DC14924E5FC3}"/>
              </a:ext>
            </a:extLst>
          </p:cNvPr>
          <p:cNvSpPr>
            <a:spLocks noGrp="1"/>
          </p:cNvSpPr>
          <p:nvPr>
            <p:ph sz="quarter" idx="14"/>
          </p:nvPr>
        </p:nvSpPr>
        <p:spPr>
          <a:xfrm>
            <a:off x="4717081" y="2235201"/>
            <a:ext cx="3967436" cy="395816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E1E31391-F4B8-4A23-8935-365F41031646}"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A30DF84-4A5D-63C5-1700-34F6AA007632}"/>
              </a:ext>
            </a:extLst>
          </p:cNvPr>
          <p:cNvSpPr/>
          <p:nvPr userDrawn="1"/>
        </p:nvSpPr>
        <p:spPr>
          <a:xfrm flipV="1">
            <a:off x="253093" y="351063"/>
            <a:ext cx="8634222" cy="146503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079E6EAC-5CB1-AF25-6E5B-8E37D120C9B3}"/>
              </a:ext>
            </a:extLst>
          </p:cNvPr>
          <p:cNvSpPr/>
          <p:nvPr userDrawn="1"/>
        </p:nvSpPr>
        <p:spPr>
          <a:xfrm>
            <a:off x="254888" y="1929407"/>
            <a:ext cx="4135374"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2" name="Rectangle 11">
            <a:extLst>
              <a:ext uri="{FF2B5EF4-FFF2-40B4-BE49-F238E27FC236}">
                <a16:creationId xmlns:a16="http://schemas.microsoft.com/office/drawing/2014/main" id="{1153CEAA-92AB-A832-438A-7F6ACCDFE1B4}"/>
              </a:ext>
            </a:extLst>
          </p:cNvPr>
          <p:cNvSpPr/>
          <p:nvPr userDrawn="1"/>
        </p:nvSpPr>
        <p:spPr>
          <a:xfrm>
            <a:off x="4484238" y="1929407"/>
            <a:ext cx="4403078" cy="45775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847890822"/>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Content with Picture 1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460013" y="819005"/>
            <a:ext cx="5083371" cy="932688"/>
          </a:xfrm>
        </p:spPr>
        <p:txBody>
          <a:bodyPr anchor="b"/>
          <a:lstStyle>
            <a:lvl1pPr>
              <a:defRPr sz="3000"/>
            </a:lvl1pPr>
          </a:lstStyle>
          <a:p>
            <a:r>
              <a:rPr lang="en-US" dirty="0"/>
              <a:t>Click to edit Master title style</a:t>
            </a:r>
          </a:p>
        </p:txBody>
      </p:sp>
      <p:sp>
        <p:nvSpPr>
          <p:cNvPr id="10" name="Picture Placeholder 10">
            <a:extLst>
              <a:ext uri="{FF2B5EF4-FFF2-40B4-BE49-F238E27FC236}">
                <a16:creationId xmlns:a16="http://schemas.microsoft.com/office/drawing/2014/main" id="{5C69378E-FD50-D0FE-49E9-FE6939F87E05}"/>
              </a:ext>
            </a:extLst>
          </p:cNvPr>
          <p:cNvSpPr>
            <a:spLocks noGrp="1"/>
          </p:cNvSpPr>
          <p:nvPr>
            <p:ph type="pic" sz="quarter" idx="18" hasCustomPrompt="1"/>
          </p:nvPr>
        </p:nvSpPr>
        <p:spPr>
          <a:xfrm>
            <a:off x="268025" y="361188"/>
            <a:ext cx="2743200" cy="6135624"/>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3460013" y="2032217"/>
            <a:ext cx="5083371" cy="4034337"/>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Rectangle 5">
            <a:extLst>
              <a:ext uri="{FF2B5EF4-FFF2-40B4-BE49-F238E27FC236}">
                <a16:creationId xmlns:a16="http://schemas.microsoft.com/office/drawing/2014/main" id="{02928F2E-550C-7EE7-5A6C-C30C820D21DB}"/>
              </a:ext>
            </a:extLst>
          </p:cNvPr>
          <p:cNvSpPr/>
          <p:nvPr userDrawn="1"/>
        </p:nvSpPr>
        <p:spPr>
          <a:xfrm>
            <a:off x="3116809" y="351066"/>
            <a:ext cx="577012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24DB15E2-0F9C-EDBB-3379-237D2F02B133}"/>
              </a:ext>
            </a:extLst>
          </p:cNvPr>
          <p:cNvSpPr/>
          <p:nvPr userDrawn="1"/>
        </p:nvSpPr>
        <p:spPr>
          <a:xfrm>
            <a:off x="261167" y="351064"/>
            <a:ext cx="2756916"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Date Placeholder 3">
            <a:extLst>
              <a:ext uri="{FF2B5EF4-FFF2-40B4-BE49-F238E27FC236}">
                <a16:creationId xmlns:a16="http://schemas.microsoft.com/office/drawing/2014/main" id="{BA4BF609-8734-8C2B-E441-E7DBAE6E3BDA}"/>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5" name="Footer Placeholder 4">
            <a:extLst>
              <a:ext uri="{FF2B5EF4-FFF2-40B4-BE49-F238E27FC236}">
                <a16:creationId xmlns:a16="http://schemas.microsoft.com/office/drawing/2014/main" id="{F7450EF1-CAAF-B39A-ED1F-4F967B0786C6}"/>
              </a:ext>
            </a:extLst>
          </p:cNvPr>
          <p:cNvSpPr>
            <a:spLocks noGrp="1"/>
          </p:cNvSpPr>
          <p:nvPr>
            <p:ph type="ftr" sz="quarter" idx="20"/>
          </p:nvPr>
        </p:nvSpPr>
        <p:spPr/>
        <p:txBody>
          <a:bodyPr/>
          <a:lstStyle/>
          <a:p>
            <a:r>
              <a:rPr lang="en-US"/>
              <a:t>Sample Footer Text</a:t>
            </a:r>
            <a:endParaRPr lang="en-US" dirty="0"/>
          </a:p>
        </p:txBody>
      </p:sp>
      <p:sp>
        <p:nvSpPr>
          <p:cNvPr id="7" name="Slide Number Placeholder 6">
            <a:extLst>
              <a:ext uri="{FF2B5EF4-FFF2-40B4-BE49-F238E27FC236}">
                <a16:creationId xmlns:a16="http://schemas.microsoft.com/office/drawing/2014/main" id="{E4D70B86-8D60-DBF5-42C5-FE10E0C6FE86}"/>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73493369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6645" y="829475"/>
            <a:ext cx="5036169" cy="932688"/>
          </a:xfrm>
        </p:spPr>
        <p:txBody>
          <a:bodyPr anchor="b"/>
          <a:lstStyle>
            <a:lvl1pPr>
              <a:defRPr sz="3000"/>
            </a:lvl1pPr>
          </a:lstStyle>
          <a:p>
            <a:r>
              <a:rPr lang="en-US" dirty="0"/>
              <a:t>Click to edit Master title style</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96645" y="2047532"/>
            <a:ext cx="5036169" cy="400133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Rectangle 2">
            <a:extLst>
              <a:ext uri="{FF2B5EF4-FFF2-40B4-BE49-F238E27FC236}">
                <a16:creationId xmlns:a16="http://schemas.microsoft.com/office/drawing/2014/main" id="{854216C9-E47F-BA93-3528-3DC28359BBA5}"/>
              </a:ext>
            </a:extLst>
          </p:cNvPr>
          <p:cNvSpPr/>
          <p:nvPr userDrawn="1"/>
        </p:nvSpPr>
        <p:spPr>
          <a:xfrm>
            <a:off x="253093" y="351066"/>
            <a:ext cx="572327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Picture Placeholder 10">
            <a:extLst>
              <a:ext uri="{FF2B5EF4-FFF2-40B4-BE49-F238E27FC236}">
                <a16:creationId xmlns:a16="http://schemas.microsoft.com/office/drawing/2014/main" id="{22729334-E74F-1D47-30E9-2040D0CCDE77}"/>
              </a:ext>
            </a:extLst>
          </p:cNvPr>
          <p:cNvSpPr>
            <a:spLocks noGrp="1"/>
          </p:cNvSpPr>
          <p:nvPr>
            <p:ph type="pic" sz="quarter" idx="18" hasCustomPrompt="1"/>
          </p:nvPr>
        </p:nvSpPr>
        <p:spPr>
          <a:xfrm>
            <a:off x="6070639" y="356616"/>
            <a:ext cx="2804922" cy="6144768"/>
          </a:xfrm>
          <a:blipFill>
            <a:blip r:embed="rId2">
              <a:alphaModFix amt="70000"/>
              <a:extLst>
                <a:ext uri="{28A0092B-C50C-407E-A947-70E740481C1C}">
                  <a14:useLocalDpi xmlns:a14="http://schemas.microsoft.com/office/drawing/2010/main" val="0"/>
                </a:ext>
              </a:extLst>
            </a:blip>
            <a:stretch>
              <a:fillRect/>
            </a:stretch>
          </a:blipFill>
          <a:ln w="19050">
            <a:noFill/>
            <a:miter lim="800000"/>
          </a:ln>
        </p:spPr>
        <p:txBody>
          <a:bodyPr/>
          <a:lstStyle>
            <a:lvl1pPr marL="0" indent="0">
              <a:buNone/>
              <a:defRPr/>
            </a:lvl1pPr>
          </a:lstStyle>
          <a:p>
            <a:r>
              <a:rPr lang="en-US" dirty="0"/>
              <a:t> </a:t>
            </a:r>
          </a:p>
        </p:txBody>
      </p:sp>
      <p:sp>
        <p:nvSpPr>
          <p:cNvPr id="4" name="Rectangle 3">
            <a:extLst>
              <a:ext uri="{FF2B5EF4-FFF2-40B4-BE49-F238E27FC236}">
                <a16:creationId xmlns:a16="http://schemas.microsoft.com/office/drawing/2014/main" id="{3105E7D9-8EB1-CCEE-CB59-564CC173739B}"/>
              </a:ext>
            </a:extLst>
          </p:cNvPr>
          <p:cNvSpPr/>
          <p:nvPr userDrawn="1"/>
        </p:nvSpPr>
        <p:spPr>
          <a:xfrm>
            <a:off x="6063781" y="351064"/>
            <a:ext cx="2818638" cy="6155870"/>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5" name="Date Placeholder 4">
            <a:extLst>
              <a:ext uri="{FF2B5EF4-FFF2-40B4-BE49-F238E27FC236}">
                <a16:creationId xmlns:a16="http://schemas.microsoft.com/office/drawing/2014/main" id="{A1E56C7E-4D47-A5C6-F745-1B24CC384826}"/>
              </a:ext>
            </a:extLst>
          </p:cNvPr>
          <p:cNvSpPr>
            <a:spLocks noGrp="1"/>
          </p:cNvSpPr>
          <p:nvPr>
            <p:ph type="dt" sz="half" idx="19"/>
          </p:nvPr>
        </p:nvSpPr>
        <p:spPr/>
        <p:txBody>
          <a:bodyPr/>
          <a:lstStyle/>
          <a:p>
            <a:fld id="{CA325475-EA0F-49B2-A586-CC0D8CB91667}" type="datetime1">
              <a:rPr lang="en-US" smtClean="0"/>
              <a:pPr/>
              <a:t>1/30/2026</a:t>
            </a:fld>
            <a:endParaRPr lang="en-US" dirty="0"/>
          </a:p>
        </p:txBody>
      </p:sp>
      <p:sp>
        <p:nvSpPr>
          <p:cNvPr id="7" name="Footer Placeholder 6">
            <a:extLst>
              <a:ext uri="{FF2B5EF4-FFF2-40B4-BE49-F238E27FC236}">
                <a16:creationId xmlns:a16="http://schemas.microsoft.com/office/drawing/2014/main" id="{ECE34178-1A83-36BE-0EBF-390C6CB30C87}"/>
              </a:ext>
            </a:extLst>
          </p:cNvPr>
          <p:cNvSpPr>
            <a:spLocks noGrp="1"/>
          </p:cNvSpPr>
          <p:nvPr>
            <p:ph type="ftr" sz="quarter" idx="20"/>
          </p:nvPr>
        </p:nvSpPr>
        <p:spPr/>
        <p:txBody>
          <a:bodyPr/>
          <a:lstStyle/>
          <a:p>
            <a:r>
              <a:rPr lang="en-US"/>
              <a:t>Sample Footer Text</a:t>
            </a:r>
            <a:endParaRPr lang="en-US" dirty="0"/>
          </a:p>
        </p:txBody>
      </p:sp>
      <p:sp>
        <p:nvSpPr>
          <p:cNvPr id="9" name="Slide Number Placeholder 8">
            <a:extLst>
              <a:ext uri="{FF2B5EF4-FFF2-40B4-BE49-F238E27FC236}">
                <a16:creationId xmlns:a16="http://schemas.microsoft.com/office/drawing/2014/main" id="{E476F11D-D618-B08B-95BA-C3F1030D58AD}"/>
              </a:ext>
            </a:extLst>
          </p:cNvPr>
          <p:cNvSpPr>
            <a:spLocks noGrp="1"/>
          </p:cNvSpPr>
          <p:nvPr>
            <p:ph type="sldNum" sz="quarter" idx="21"/>
          </p:nvPr>
        </p:nvSpPr>
        <p:spPr/>
        <p:txBody>
          <a:body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280636774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99599"/>
            <a:ext cx="3504438" cy="1453896"/>
          </a:xfrm>
        </p:spPr>
        <p:txBody>
          <a:bodyPr>
            <a:normAutofit/>
          </a:bodyPr>
          <a:lstStyle>
            <a:lvl1pPr>
              <a:defRPr sz="2700"/>
            </a:lvl1pPr>
          </a:lstStyle>
          <a:p>
            <a:r>
              <a:rPr lang="en-US" dirty="0"/>
              <a:t>Click to edit Master title style</a:t>
            </a:r>
          </a:p>
        </p:txBody>
      </p:sp>
      <p:sp>
        <p:nvSpPr>
          <p:cNvPr id="12" name="Picture Placeholder 11">
            <a:extLst>
              <a:ext uri="{FF2B5EF4-FFF2-40B4-BE49-F238E27FC236}">
                <a16:creationId xmlns:a16="http://schemas.microsoft.com/office/drawing/2014/main" id="{4FE3DA23-DE55-6AE0-AF3B-E9803246C7CD}"/>
              </a:ext>
            </a:extLst>
          </p:cNvPr>
          <p:cNvSpPr>
            <a:spLocks noGrp="1"/>
          </p:cNvSpPr>
          <p:nvPr>
            <p:ph type="pic" sz="quarter" idx="15" hasCustomPrompt="1"/>
          </p:nvPr>
        </p:nvSpPr>
        <p:spPr>
          <a:xfrm>
            <a:off x="261993" y="2423719"/>
            <a:ext cx="3881628" cy="4069080"/>
          </a:xfrm>
          <a:blipFill>
            <a:blip r:embed="rId2">
              <a:alphaModFix amt="50000"/>
              <a:extLst>
                <a:ext uri="{28A0092B-C50C-407E-A947-70E740481C1C}">
                  <a14:useLocalDpi xmlns:a14="http://schemas.microsoft.com/office/drawing/2010/main" val="0"/>
                </a:ext>
              </a:extLst>
            </a:blip>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53052" y="599600"/>
            <a:ext cx="4224874" cy="56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EE8507B-3789-49BC-A5B5-D3B2B10E5F24}"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125B15E-907B-22E5-9483-591409F1460D}"/>
              </a:ext>
            </a:extLst>
          </p:cNvPr>
          <p:cNvSpPr/>
          <p:nvPr userDrawn="1"/>
        </p:nvSpPr>
        <p:spPr>
          <a:xfrm flipV="1">
            <a:off x="253093" y="351060"/>
            <a:ext cx="3899429" cy="19398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944643D3-05AA-D000-6F70-B39D3E837EF5}"/>
              </a:ext>
            </a:extLst>
          </p:cNvPr>
          <p:cNvSpPr/>
          <p:nvPr userDrawn="1"/>
        </p:nvSpPr>
        <p:spPr>
          <a:xfrm>
            <a:off x="4248970" y="351066"/>
            <a:ext cx="4641937"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Rectangle 8">
            <a:extLst>
              <a:ext uri="{FF2B5EF4-FFF2-40B4-BE49-F238E27FC236}">
                <a16:creationId xmlns:a16="http://schemas.microsoft.com/office/drawing/2014/main" id="{907DB142-72B7-699F-6F87-2EFB2EBF3B22}"/>
              </a:ext>
            </a:extLst>
          </p:cNvPr>
          <p:cNvSpPr/>
          <p:nvPr userDrawn="1"/>
        </p:nvSpPr>
        <p:spPr>
          <a:xfrm flipV="1">
            <a:off x="253093" y="2409583"/>
            <a:ext cx="3899429" cy="40973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949552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99599"/>
            <a:ext cx="2960118" cy="1453896"/>
          </a:xfrm>
        </p:spPr>
        <p:txBody>
          <a:bodyPr>
            <a:normAutofit/>
          </a:bodyPr>
          <a:lstStyle>
            <a:lvl1pPr>
              <a:defRPr sz="2400"/>
            </a:lvl1pPr>
          </a:lstStyle>
          <a:p>
            <a:r>
              <a:rPr lang="en-US" dirty="0"/>
              <a:t>Click to edit Master title style</a:t>
            </a:r>
          </a:p>
        </p:txBody>
      </p:sp>
      <p:sp>
        <p:nvSpPr>
          <p:cNvPr id="12" name="Picture Placeholder 11">
            <a:extLst>
              <a:ext uri="{FF2B5EF4-FFF2-40B4-BE49-F238E27FC236}">
                <a16:creationId xmlns:a16="http://schemas.microsoft.com/office/drawing/2014/main" id="{4FE3DA23-DE55-6AE0-AF3B-E9803246C7CD}"/>
              </a:ext>
            </a:extLst>
          </p:cNvPr>
          <p:cNvSpPr>
            <a:spLocks noGrp="1"/>
          </p:cNvSpPr>
          <p:nvPr>
            <p:ph type="pic" sz="quarter" idx="15"/>
          </p:nvPr>
        </p:nvSpPr>
        <p:spPr>
          <a:xfrm>
            <a:off x="261993" y="2423719"/>
            <a:ext cx="3357507" cy="4069080"/>
          </a:xfrm>
          <a:blipFill dpi="0" rotWithShape="1">
            <a:blip r:embed="rId2">
              <a:alphaModFix amt="50000"/>
              <a:extLst>
                <a:ext uri="{28A0092B-C50C-407E-A947-70E740481C1C}">
                  <a14:useLocalDpi xmlns:a14="http://schemas.microsoft.com/office/drawing/2010/main" val="0"/>
                </a:ext>
              </a:extLst>
            </a:blip>
            <a:srcRect/>
            <a:stretch>
              <a:fillRect/>
            </a:stretch>
          </a:blipFill>
        </p:spPr>
        <p:txBody>
          <a:bodyPr/>
          <a:lstStyle/>
          <a:p>
            <a:endParaRPr lang="en-US" dirty="0"/>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3915287" y="599600"/>
            <a:ext cx="4762639" cy="56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EE8507B-3789-49BC-A5B5-D3B2B10E5F24}"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125B15E-907B-22E5-9483-591409F1460D}"/>
              </a:ext>
            </a:extLst>
          </p:cNvPr>
          <p:cNvSpPr/>
          <p:nvPr userDrawn="1"/>
        </p:nvSpPr>
        <p:spPr>
          <a:xfrm flipV="1">
            <a:off x="253093" y="351059"/>
            <a:ext cx="3366407" cy="19398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944643D3-05AA-D000-6F70-B39D3E837EF5}"/>
              </a:ext>
            </a:extLst>
          </p:cNvPr>
          <p:cNvSpPr/>
          <p:nvPr userDrawn="1"/>
        </p:nvSpPr>
        <p:spPr>
          <a:xfrm>
            <a:off x="3704708" y="351066"/>
            <a:ext cx="518619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Rectangle 8">
            <a:extLst>
              <a:ext uri="{FF2B5EF4-FFF2-40B4-BE49-F238E27FC236}">
                <a16:creationId xmlns:a16="http://schemas.microsoft.com/office/drawing/2014/main" id="{907DB142-72B7-699F-6F87-2EFB2EBF3B22}"/>
              </a:ext>
            </a:extLst>
          </p:cNvPr>
          <p:cNvSpPr/>
          <p:nvPr userDrawn="1"/>
        </p:nvSpPr>
        <p:spPr>
          <a:xfrm flipV="1">
            <a:off x="253093" y="2409583"/>
            <a:ext cx="3372904" cy="40973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96837758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732309" y="599599"/>
            <a:ext cx="2960118" cy="1453896"/>
          </a:xfrm>
        </p:spPr>
        <p:txBody>
          <a:bodyPr>
            <a:normAutofit/>
          </a:bodyPr>
          <a:lstStyle>
            <a:lvl1pPr>
              <a:defRPr sz="2400"/>
            </a:lvl1pPr>
          </a:lstStyle>
          <a:p>
            <a:r>
              <a:rPr lang="en-US" dirty="0"/>
              <a:t>Click to edit Master title style</a:t>
            </a:r>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80060" y="599600"/>
            <a:ext cx="4762639" cy="562336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Picture Placeholder 11">
            <a:extLst>
              <a:ext uri="{FF2B5EF4-FFF2-40B4-BE49-F238E27FC236}">
                <a16:creationId xmlns:a16="http://schemas.microsoft.com/office/drawing/2014/main" id="{4FE3DA23-DE55-6AE0-AF3B-E9803246C7CD}"/>
              </a:ext>
            </a:extLst>
          </p:cNvPr>
          <p:cNvSpPr>
            <a:spLocks noGrp="1"/>
          </p:cNvSpPr>
          <p:nvPr>
            <p:ph type="pic" sz="quarter" idx="15"/>
          </p:nvPr>
        </p:nvSpPr>
        <p:spPr>
          <a:xfrm>
            <a:off x="5527548" y="2423160"/>
            <a:ext cx="3357507" cy="4069080"/>
          </a:xfrm>
          <a:blipFill dpi="0" rotWithShape="1">
            <a:blip r:embed="rId2">
              <a:alphaModFix amt="50000"/>
              <a:extLst>
                <a:ext uri="{28A0092B-C50C-407E-A947-70E740481C1C}">
                  <a14:useLocalDpi xmlns:a14="http://schemas.microsoft.com/office/drawing/2010/main" val="0"/>
                </a:ext>
              </a:extLst>
            </a:blip>
            <a:srcRect/>
            <a:stretch>
              <a:fillRect/>
            </a:stretch>
          </a:blipFill>
        </p:spPr>
        <p:txBody>
          <a:bodyPr/>
          <a:lstStyle/>
          <a:p>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8EE8507B-3789-49BC-A5B5-D3B2B10E5F24}"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2125B15E-907B-22E5-9483-591409F1460D}"/>
              </a:ext>
            </a:extLst>
          </p:cNvPr>
          <p:cNvSpPr/>
          <p:nvPr userDrawn="1"/>
        </p:nvSpPr>
        <p:spPr>
          <a:xfrm flipV="1">
            <a:off x="5520691" y="351059"/>
            <a:ext cx="3366407" cy="19398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4" name="Rectangle 3">
            <a:extLst>
              <a:ext uri="{FF2B5EF4-FFF2-40B4-BE49-F238E27FC236}">
                <a16:creationId xmlns:a16="http://schemas.microsoft.com/office/drawing/2014/main" id="{944643D3-05AA-D000-6F70-B39D3E837EF5}"/>
              </a:ext>
            </a:extLst>
          </p:cNvPr>
          <p:cNvSpPr/>
          <p:nvPr userDrawn="1"/>
        </p:nvSpPr>
        <p:spPr>
          <a:xfrm>
            <a:off x="253746" y="351066"/>
            <a:ext cx="5186199"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9" name="Rectangle 8">
            <a:extLst>
              <a:ext uri="{FF2B5EF4-FFF2-40B4-BE49-F238E27FC236}">
                <a16:creationId xmlns:a16="http://schemas.microsoft.com/office/drawing/2014/main" id="{907DB142-72B7-699F-6F87-2EFB2EBF3B22}"/>
              </a:ext>
            </a:extLst>
          </p:cNvPr>
          <p:cNvSpPr/>
          <p:nvPr userDrawn="1"/>
        </p:nvSpPr>
        <p:spPr>
          <a:xfrm flipV="1">
            <a:off x="5521187" y="2409583"/>
            <a:ext cx="3372904" cy="4097352"/>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42545959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Number Larg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5D4804-4265-85A8-7A9B-A9B3F5D80284}"/>
              </a:ext>
            </a:extLst>
          </p:cNvPr>
          <p:cNvSpPr>
            <a:spLocks noGrp="1"/>
          </p:cNvSpPr>
          <p:nvPr>
            <p:ph type="title"/>
          </p:nvPr>
        </p:nvSpPr>
        <p:spPr>
          <a:xfrm>
            <a:off x="617220" y="5029200"/>
            <a:ext cx="5644134" cy="1005840"/>
          </a:xfrm>
        </p:spPr>
        <p:txBody>
          <a:bodyPr>
            <a:normAutofit/>
          </a:bodyPr>
          <a:lstStyle>
            <a:lvl1pPr>
              <a:lnSpc>
                <a:spcPct val="110000"/>
              </a:lnSpc>
              <a:defRPr sz="1350">
                <a:latin typeface="+mn-lt"/>
              </a:defRPr>
            </a:lvl1pPr>
          </a:lstStyle>
          <a:p>
            <a:r>
              <a:rPr lang="en-US"/>
              <a:t>Click to edit Master title style</a:t>
            </a:r>
          </a:p>
        </p:txBody>
      </p:sp>
      <p:sp>
        <p:nvSpPr>
          <p:cNvPr id="9" name="Content Placeholder 8">
            <a:extLst>
              <a:ext uri="{FF2B5EF4-FFF2-40B4-BE49-F238E27FC236}">
                <a16:creationId xmlns:a16="http://schemas.microsoft.com/office/drawing/2014/main" id="{6B2D6F9C-47CA-A6AB-CB31-599736C61655}"/>
              </a:ext>
            </a:extLst>
          </p:cNvPr>
          <p:cNvSpPr>
            <a:spLocks noGrp="1"/>
          </p:cNvSpPr>
          <p:nvPr>
            <p:ph sz="quarter" idx="14" hasCustomPrompt="1"/>
          </p:nvPr>
        </p:nvSpPr>
        <p:spPr>
          <a:xfrm>
            <a:off x="617220" y="841248"/>
            <a:ext cx="7907274" cy="4151376"/>
          </a:xfrm>
        </p:spPr>
        <p:txBody>
          <a:bodyPr anchor="b">
            <a:normAutofit/>
          </a:bodyPr>
          <a:lstStyle>
            <a:lvl1pPr marL="0" indent="0">
              <a:lnSpc>
                <a:spcPct val="90000"/>
              </a:lnSpc>
              <a:buNone/>
              <a:defRPr sz="14475" b="1" baseline="0">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D6F51461-EBBE-4007-A7FA-8D550B1815C8}" type="datetime1">
              <a:rPr lang="en-US" smtClean="0"/>
              <a:t>1/30/2026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CA7D478B-3CC8-9331-3B4F-2130EA892404}"/>
              </a:ext>
            </a:extLst>
          </p:cNvPr>
          <p:cNvSpPr/>
          <p:nvPr userDrawn="1"/>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761363605"/>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Number Large 2">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749933" y="5029200"/>
            <a:ext cx="5644134" cy="914400"/>
          </a:xfrm>
        </p:spPr>
        <p:txBody>
          <a:bodyPr>
            <a:normAutofit/>
          </a:bodyPr>
          <a:lstStyle>
            <a:lvl1pPr algn="ctr">
              <a:lnSpc>
                <a:spcPct val="110000"/>
              </a:lnSpc>
              <a:defRPr sz="1350" b="0">
                <a:solidFill>
                  <a:schemeClr val="tx1"/>
                </a:solidFill>
                <a:latin typeface="+mn-lt"/>
              </a:defRPr>
            </a:lvl1pPr>
          </a:lstStyle>
          <a:p>
            <a:r>
              <a:rPr lang="en-US" dirty="0"/>
              <a:t>Click to edit Master title style</a:t>
            </a:r>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8363" y="841248"/>
            <a:ext cx="7907274" cy="4169664"/>
          </a:xfrm>
        </p:spPr>
        <p:txBody>
          <a:bodyPr anchor="b">
            <a:normAutofit/>
          </a:bodyPr>
          <a:lstStyle>
            <a:lvl1pPr marL="0" indent="0" algn="ctr">
              <a:lnSpc>
                <a:spcPct val="90000"/>
              </a:lnSpc>
              <a:buNone/>
              <a:defRPr sz="14475"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B57145D9-E600-48F3-8D60-FBB32619D4B7}" type="datetime1">
              <a:rPr lang="en-US" smtClean="0"/>
              <a:t>1/30/2026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5FC0DA6E-8242-883C-15FE-E726DCC36F80}"/>
              </a:ext>
            </a:extLst>
          </p:cNvPr>
          <p:cNvSpPr/>
          <p:nvPr userDrawn="1"/>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801551851"/>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Number Large 3">
    <p:bg>
      <p:bgPr>
        <a:solidFill>
          <a:schemeClr val="accent2"/>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F9924E45-C895-43A4-5C38-357208F050D2}"/>
              </a:ext>
            </a:extLst>
          </p:cNvPr>
          <p:cNvSpPr>
            <a:spLocks noGrp="1"/>
          </p:cNvSpPr>
          <p:nvPr>
            <p:ph type="title"/>
          </p:nvPr>
        </p:nvSpPr>
        <p:spPr>
          <a:xfrm>
            <a:off x="1749933" y="5029200"/>
            <a:ext cx="5644134" cy="914400"/>
          </a:xfrm>
        </p:spPr>
        <p:txBody>
          <a:bodyPr>
            <a:normAutofit/>
          </a:bodyPr>
          <a:lstStyle>
            <a:lvl1pPr algn="ctr">
              <a:lnSpc>
                <a:spcPct val="110000"/>
              </a:lnSpc>
              <a:defRPr sz="1350" b="0">
                <a:solidFill>
                  <a:schemeClr val="tx1"/>
                </a:solidFill>
                <a:latin typeface="+mn-lt"/>
              </a:defRPr>
            </a:lvl1pPr>
          </a:lstStyle>
          <a:p>
            <a:r>
              <a:rPr lang="en-US" dirty="0"/>
              <a:t>Click to edit Master title style</a:t>
            </a:r>
          </a:p>
        </p:txBody>
      </p:sp>
      <p:sp>
        <p:nvSpPr>
          <p:cNvPr id="10" name="Content Placeholder 6">
            <a:extLst>
              <a:ext uri="{FF2B5EF4-FFF2-40B4-BE49-F238E27FC236}">
                <a16:creationId xmlns:a16="http://schemas.microsoft.com/office/drawing/2014/main" id="{F7F1ED0D-FB7E-F1D4-6BB4-DA7FCEA9CD36}"/>
              </a:ext>
            </a:extLst>
          </p:cNvPr>
          <p:cNvSpPr>
            <a:spLocks noGrp="1"/>
          </p:cNvSpPr>
          <p:nvPr>
            <p:ph sz="quarter" idx="13" hasCustomPrompt="1"/>
          </p:nvPr>
        </p:nvSpPr>
        <p:spPr>
          <a:xfrm>
            <a:off x="618363" y="841248"/>
            <a:ext cx="7907274" cy="4167124"/>
          </a:xfrm>
        </p:spPr>
        <p:txBody>
          <a:bodyPr anchor="b">
            <a:normAutofit/>
          </a:bodyPr>
          <a:lstStyle>
            <a:lvl1pPr marL="0" indent="0" algn="ctr">
              <a:lnSpc>
                <a:spcPct val="90000"/>
              </a:lnSpc>
              <a:buNone/>
              <a:defRPr sz="14475"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6988DA9F-3449-4571-B576-325E0AB8D353}" type="datetime1">
              <a:rPr lang="en-US" smtClean="0"/>
              <a:t>1/30/2026</a:t>
            </a:fld>
            <a:endParaRPr lang="en-US" dirty="0"/>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F3106CE9-3864-8C80-F8B7-4C6D0D0E2D97}"/>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01127049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Statem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62847" y="-1293464"/>
            <a:ext cx="7989570" cy="1133856"/>
          </a:xfrm>
        </p:spPr>
        <p:txBody>
          <a:bodyPr/>
          <a:lstStyle/>
          <a:p>
            <a:r>
              <a:rPr lang="en-US" dirty="0"/>
              <a:t>Click to edit Master title style</a:t>
            </a:r>
          </a:p>
        </p:txBody>
      </p:sp>
      <p:sp>
        <p:nvSpPr>
          <p:cNvPr id="6" name="Content Placeholder 6">
            <a:extLst>
              <a:ext uri="{FF2B5EF4-FFF2-40B4-BE49-F238E27FC236}">
                <a16:creationId xmlns:a16="http://schemas.microsoft.com/office/drawing/2014/main" id="{27E2BE3E-32CC-3B2E-7AAB-62D6D812CE27}"/>
              </a:ext>
            </a:extLst>
          </p:cNvPr>
          <p:cNvSpPr>
            <a:spLocks noGrp="1"/>
          </p:cNvSpPr>
          <p:nvPr>
            <p:ph sz="quarter" idx="13" hasCustomPrompt="1"/>
          </p:nvPr>
        </p:nvSpPr>
        <p:spPr>
          <a:xfrm>
            <a:off x="1125141" y="1234440"/>
            <a:ext cx="6893719" cy="4389120"/>
          </a:xfrm>
        </p:spPr>
        <p:txBody>
          <a:bodyPr anchor="ctr">
            <a:normAutofit/>
          </a:bodyPr>
          <a:lstStyle>
            <a:lvl1pPr marL="0" indent="0" algn="ctr">
              <a:lnSpc>
                <a:spcPct val="100000"/>
              </a:lnSpc>
              <a:buNone/>
              <a:defRPr sz="3600" b="0">
                <a:latin typeface="+mj-lt"/>
              </a:defRPr>
            </a:lvl1pPr>
            <a:lvl2pPr marL="171450" indent="0" algn="ctr">
              <a:lnSpc>
                <a:spcPct val="100000"/>
              </a:lnSpc>
              <a:buNone/>
              <a:defRPr sz="3600" b="0">
                <a:latin typeface="+mj-lt"/>
              </a:defRPr>
            </a:lvl2pPr>
            <a:lvl3pPr marL="342900" indent="0" algn="ctr">
              <a:lnSpc>
                <a:spcPct val="100000"/>
              </a:lnSpc>
              <a:buNone/>
              <a:defRPr sz="3600" b="0">
                <a:latin typeface="+mj-lt"/>
              </a:defRPr>
            </a:lvl3pPr>
            <a:lvl4pPr marL="514350" indent="0" algn="ctr">
              <a:lnSpc>
                <a:spcPct val="100000"/>
              </a:lnSpc>
              <a:buNone/>
              <a:defRPr sz="3600" b="0">
                <a:latin typeface="+mj-lt"/>
              </a:defRPr>
            </a:lvl4pPr>
            <a:lvl5pPr marL="685800" indent="0" algn="ctr">
              <a:lnSpc>
                <a:spcPct val="100000"/>
              </a:lnSpc>
              <a:buNone/>
              <a:defRPr sz="3600" b="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2AC9CA7-4D60-41A4-A4F0-FD6D94D8C852}" type="datetime1">
              <a:rPr lang="en-US" smtClean="0"/>
              <a:t>1/30/2026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8" name="Rectangle 7">
            <a:extLst>
              <a:ext uri="{FF2B5EF4-FFF2-40B4-BE49-F238E27FC236}">
                <a16:creationId xmlns:a16="http://schemas.microsoft.com/office/drawing/2014/main" id="{CC1D1BF1-778B-0A57-4F7E-BC57330C7085}"/>
              </a:ext>
            </a:extLst>
          </p:cNvPr>
          <p:cNvSpPr/>
          <p:nvPr/>
        </p:nvSpPr>
        <p:spPr>
          <a:xfrm>
            <a:off x="841486" y="874988"/>
            <a:ext cx="7456458" cy="510802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425188500"/>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Statement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5" y="-1295801"/>
            <a:ext cx="7989570" cy="1133856"/>
          </a:xfrm>
        </p:spPr>
        <p:txBody>
          <a:bodyPr/>
          <a:lstStyle/>
          <a:p>
            <a:r>
              <a:rPr lang="en-US" dirty="0"/>
              <a:t>Click to edit Master title style</a:t>
            </a:r>
          </a:p>
        </p:txBody>
      </p:sp>
      <p:sp>
        <p:nvSpPr>
          <p:cNvPr id="11" name="Content Placeholder 10">
            <a:extLst>
              <a:ext uri="{FF2B5EF4-FFF2-40B4-BE49-F238E27FC236}">
                <a16:creationId xmlns:a16="http://schemas.microsoft.com/office/drawing/2014/main" id="{98ADCAC8-6FF3-EC2A-EFD7-95A819EA2E48}"/>
              </a:ext>
            </a:extLst>
          </p:cNvPr>
          <p:cNvSpPr>
            <a:spLocks noGrp="1"/>
          </p:cNvSpPr>
          <p:nvPr>
            <p:ph sz="quarter" idx="14" hasCustomPrompt="1"/>
          </p:nvPr>
        </p:nvSpPr>
        <p:spPr>
          <a:xfrm>
            <a:off x="596645" y="685799"/>
            <a:ext cx="8023860" cy="5486400"/>
          </a:xfrm>
        </p:spPr>
        <p:txBody>
          <a:bodyPr anchor="ctr">
            <a:noAutofit/>
          </a:bodyPr>
          <a:lstStyle>
            <a:lvl1pPr marL="0" indent="0">
              <a:buNone/>
              <a:defRPr sz="3600">
                <a:latin typeface="+mj-lt"/>
              </a:defRPr>
            </a:lvl1pPr>
            <a:lvl2pPr marL="171450" indent="0">
              <a:buNone/>
              <a:defRPr sz="3600">
                <a:latin typeface="+mj-lt"/>
              </a:defRPr>
            </a:lvl2pPr>
            <a:lvl3pPr marL="342900" indent="0">
              <a:buNone/>
              <a:defRPr sz="3600">
                <a:latin typeface="+mj-lt"/>
              </a:defRPr>
            </a:lvl3pPr>
            <a:lvl4pPr marL="514350" indent="0">
              <a:buNone/>
              <a:defRPr sz="3600">
                <a:latin typeface="+mj-lt"/>
              </a:defRPr>
            </a:lvl4pPr>
            <a:lvl5pPr marL="685800" indent="0">
              <a:buNone/>
              <a:defRPr sz="360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C1BB4E8A-F766-4B4E-BA35-31ABBD66791B}" type="datetime1">
              <a:rPr lang="en-US" smtClean="0"/>
              <a:t>1/30/2026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9" name="Rectangle 8">
            <a:extLst>
              <a:ext uri="{FF2B5EF4-FFF2-40B4-BE49-F238E27FC236}">
                <a16:creationId xmlns:a16="http://schemas.microsoft.com/office/drawing/2014/main" id="{D28DBB70-84D2-1F96-C132-E1127669A16F}"/>
              </a:ext>
            </a:extLst>
          </p:cNvPr>
          <p:cNvSpPr/>
          <p:nvPr/>
        </p:nvSpPr>
        <p:spPr>
          <a:xfrm>
            <a:off x="253093" y="351066"/>
            <a:ext cx="8637815" cy="6155871"/>
          </a:xfrm>
          <a:prstGeom prst="rect">
            <a:avLst/>
          </a:prstGeom>
          <a:noFill/>
          <a:ln w="19050">
            <a:solidFill>
              <a:schemeClr val="tx1">
                <a:alpha val="96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6104791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p:cSld name="Statement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5" y="-1293562"/>
            <a:ext cx="7989570" cy="1133856"/>
          </a:xfrm>
        </p:spPr>
        <p:txBody>
          <a:bodyPr/>
          <a:lstStyle/>
          <a:p>
            <a:r>
              <a:rPr lang="en-US" dirty="0"/>
              <a:t>Click to edit Master title style</a:t>
            </a:r>
          </a:p>
        </p:txBody>
      </p:sp>
      <p:sp>
        <p:nvSpPr>
          <p:cNvPr id="8" name="Content Placeholder 6">
            <a:extLst>
              <a:ext uri="{FF2B5EF4-FFF2-40B4-BE49-F238E27FC236}">
                <a16:creationId xmlns:a16="http://schemas.microsoft.com/office/drawing/2014/main" id="{E0C99F09-6747-AD83-83AF-D9553E570144}"/>
              </a:ext>
            </a:extLst>
          </p:cNvPr>
          <p:cNvSpPr>
            <a:spLocks noGrp="1"/>
          </p:cNvSpPr>
          <p:nvPr>
            <p:ph sz="quarter" idx="13" hasCustomPrompt="1"/>
          </p:nvPr>
        </p:nvSpPr>
        <p:spPr>
          <a:xfrm>
            <a:off x="596645" y="685800"/>
            <a:ext cx="8023860" cy="5486400"/>
          </a:xfrm>
        </p:spPr>
        <p:txBody>
          <a:bodyPr anchor="ctr">
            <a:normAutofit/>
          </a:bodyPr>
          <a:lstStyle>
            <a:lvl1pPr marL="0" indent="0" algn="ctr">
              <a:lnSpc>
                <a:spcPct val="100000"/>
              </a:lnSpc>
              <a:buNone/>
              <a:defRPr sz="3600" b="0">
                <a:latin typeface="+mj-lt"/>
              </a:defRPr>
            </a:lvl1pPr>
            <a:lvl2pPr marL="171450" indent="0" algn="ctr">
              <a:lnSpc>
                <a:spcPct val="100000"/>
              </a:lnSpc>
              <a:buNone/>
              <a:defRPr sz="3600" b="0">
                <a:latin typeface="+mj-lt"/>
              </a:defRPr>
            </a:lvl2pPr>
            <a:lvl3pPr marL="342900" indent="0" algn="ctr">
              <a:lnSpc>
                <a:spcPct val="100000"/>
              </a:lnSpc>
              <a:buNone/>
              <a:defRPr sz="3600" b="0">
                <a:latin typeface="+mj-lt"/>
              </a:defRPr>
            </a:lvl3pPr>
            <a:lvl4pPr marL="514350" indent="0" algn="ctr">
              <a:lnSpc>
                <a:spcPct val="100000"/>
              </a:lnSpc>
              <a:buNone/>
              <a:defRPr sz="3600" b="0">
                <a:latin typeface="+mj-lt"/>
              </a:defRPr>
            </a:lvl4pPr>
            <a:lvl5pPr marL="685800" indent="0" algn="ctr">
              <a:lnSpc>
                <a:spcPct val="100000"/>
              </a:lnSpc>
              <a:buNone/>
              <a:defRPr sz="3600" b="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C1BB4E8A-F766-4B4E-BA35-31ABBD66791B}" type="datetime1">
              <a:rPr lang="en-US" smtClean="0"/>
              <a:t>1/30/2026</a:t>
            </a:fld>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CC057153-B650-4DEB-B370-79DDCFDCE934}" type="slidenum">
              <a:rPr lang="en-US" smtClean="0"/>
              <a:pPr/>
              <a:t>‹#›</a:t>
            </a:fld>
            <a:endParaRPr lang="en-US" dirty="0"/>
          </a:p>
        </p:txBody>
      </p:sp>
      <p:sp>
        <p:nvSpPr>
          <p:cNvPr id="9" name="Rectangle 8">
            <a:extLst>
              <a:ext uri="{FF2B5EF4-FFF2-40B4-BE49-F238E27FC236}">
                <a16:creationId xmlns:a16="http://schemas.microsoft.com/office/drawing/2014/main" id="{D28DBB70-84D2-1F96-C132-E1127669A16F}"/>
              </a:ext>
            </a:extLst>
          </p:cNvPr>
          <p:cNvSpPr/>
          <p:nvPr/>
        </p:nvSpPr>
        <p:spPr>
          <a:xfrm>
            <a:off x="253093" y="351066"/>
            <a:ext cx="8637815" cy="6155871"/>
          </a:xfrm>
          <a:prstGeom prst="rect">
            <a:avLst/>
          </a:prstGeom>
          <a:noFill/>
          <a:ln w="19050">
            <a:solidFill>
              <a:schemeClr val="tx1">
                <a:alpha val="96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571185577"/>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103339" y="5097030"/>
            <a:ext cx="6935104" cy="594321"/>
          </a:xfrm>
        </p:spPr>
        <p:txBody>
          <a:bodyPr anchor="ctr">
            <a:normAutofit/>
          </a:bodyPr>
          <a:lstStyle>
            <a:lvl1pPr>
              <a:lnSpc>
                <a:spcPct val="120000"/>
              </a:lnSpc>
              <a:defRPr sz="165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105558" y="1188720"/>
            <a:ext cx="6932885" cy="3148857"/>
          </a:xfrm>
        </p:spPr>
        <p:txBody>
          <a:bodyPr anchor="t">
            <a:normAutofit/>
          </a:bodyPr>
          <a:lstStyle>
            <a:lvl1pPr marL="123444" indent="-123444">
              <a:lnSpc>
                <a:spcPct val="100000"/>
              </a:lnSpc>
              <a:spcBef>
                <a:spcPts val="0"/>
              </a:spcBef>
              <a:buNone/>
              <a:defRPr sz="30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08ED2632-1039-4FCE-A210-396E8C7520B2}" type="datetime1">
              <a:rPr lang="en-US" smtClean="0"/>
              <a:t>1/30/2026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11" name="Rectangle 10">
            <a:extLst>
              <a:ext uri="{FF2B5EF4-FFF2-40B4-BE49-F238E27FC236}">
                <a16:creationId xmlns:a16="http://schemas.microsoft.com/office/drawing/2014/main" id="{D0EDF265-9439-7BBC-B79E-33CC94E2DC55}"/>
              </a:ext>
            </a:extLst>
          </p:cNvPr>
          <p:cNvSpPr/>
          <p:nvPr/>
        </p:nvSpPr>
        <p:spPr>
          <a:xfrm>
            <a:off x="843771" y="4775290"/>
            <a:ext cx="7456458" cy="1207725"/>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6" name="Rectangle 5">
            <a:extLst>
              <a:ext uri="{FF2B5EF4-FFF2-40B4-BE49-F238E27FC236}">
                <a16:creationId xmlns:a16="http://schemas.microsoft.com/office/drawing/2014/main" id="{237F47E6-58A4-FEC6-08F5-85426FD8908C}"/>
              </a:ext>
            </a:extLst>
          </p:cNvPr>
          <p:cNvSpPr/>
          <p:nvPr userDrawn="1"/>
        </p:nvSpPr>
        <p:spPr>
          <a:xfrm>
            <a:off x="842661" y="869544"/>
            <a:ext cx="7456458" cy="3742458"/>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32022779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664369" y="5407940"/>
            <a:ext cx="7815263" cy="466344"/>
          </a:xfrm>
        </p:spPr>
        <p:txBody>
          <a:bodyPr anchor="ctr">
            <a:normAutofit/>
          </a:bodyPr>
          <a:lstStyle>
            <a:lvl1pPr algn="ctr">
              <a:lnSpc>
                <a:spcPct val="120000"/>
              </a:lnSpc>
              <a:defRPr sz="165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64369" y="841248"/>
            <a:ext cx="7815263" cy="3291840"/>
          </a:xfrm>
        </p:spPr>
        <p:txBody>
          <a:bodyPr anchor="ctr">
            <a:normAutofit/>
          </a:bodyPr>
          <a:lstStyle>
            <a:lvl1pPr marL="123444" indent="-123444" algn="ctr">
              <a:lnSpc>
                <a:spcPct val="100000"/>
              </a:lnSpc>
              <a:spcBef>
                <a:spcPts val="0"/>
              </a:spcBef>
              <a:buNone/>
              <a:defRPr sz="300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C506D844-928B-4334-9530-404CD7C81364}" type="datetime1">
              <a:rPr lang="en-US" smtClean="0"/>
              <a:t>1/30/2026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6EDB8923-0D4C-46A4-1BC9-B4AAB7ABEC11}"/>
              </a:ext>
            </a:extLst>
          </p:cNvPr>
          <p:cNvSpPr/>
          <p:nvPr userDrawn="1"/>
        </p:nvSpPr>
        <p:spPr>
          <a:xfrm>
            <a:off x="253093" y="4775290"/>
            <a:ext cx="8637815" cy="1731647"/>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0" name="Rectangle 9">
            <a:extLst>
              <a:ext uri="{FF2B5EF4-FFF2-40B4-BE49-F238E27FC236}">
                <a16:creationId xmlns:a16="http://schemas.microsoft.com/office/drawing/2014/main" id="{02BA5BE4-3999-E20A-4360-E5F71C4A185E}"/>
              </a:ext>
            </a:extLst>
          </p:cNvPr>
          <p:cNvSpPr/>
          <p:nvPr userDrawn="1"/>
        </p:nvSpPr>
        <p:spPr>
          <a:xfrm>
            <a:off x="253093" y="351066"/>
            <a:ext cx="8637815" cy="4256794"/>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3554785895"/>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p:cSld name="Quote 3">
    <p:bg>
      <p:bgPr>
        <a:solidFill>
          <a:schemeClr val="accent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740168" y="5669280"/>
            <a:ext cx="6604254" cy="466344"/>
          </a:xfrm>
        </p:spPr>
        <p:txBody>
          <a:bodyPr anchor="ctr">
            <a:normAutofit/>
          </a:bodyPr>
          <a:lstStyle>
            <a:lvl1pPr>
              <a:lnSpc>
                <a:spcPct val="120000"/>
              </a:lnSpc>
              <a:defRPr sz="165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607124" y="1097280"/>
            <a:ext cx="6899148" cy="3328416"/>
          </a:xfrm>
        </p:spPr>
        <p:txBody>
          <a:bodyPr anchor="ctr">
            <a:normAutofit/>
          </a:bodyPr>
          <a:lstStyle>
            <a:lvl1pPr marL="123444" indent="-123444">
              <a:lnSpc>
                <a:spcPct val="100000"/>
              </a:lnSpc>
              <a:spcBef>
                <a:spcPts val="0"/>
              </a:spcBef>
              <a:buNone/>
              <a:defRPr sz="3150">
                <a:latin typeface="+mj-lt"/>
              </a:defRPr>
            </a:lvl1pPr>
          </a:lstStyle>
          <a:p>
            <a:pPr lvl="0"/>
            <a:r>
              <a:rPr lang="en-US" dirty="0"/>
              <a:t>Click to add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228E703B-AD10-45EB-9C69-399306B4449A}" type="datetime1">
              <a:rPr lang="en-US" smtClean="0"/>
              <a:t>1/30/2026</a:t>
            </a:fld>
            <a:endParaRPr lang="en-US" dirty="0"/>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5AEBA90C-6E3D-2EA7-0292-1F928A070042}"/>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624822164"/>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wo Content">
    <p:bg>
      <p:bgPr>
        <a:solidFill>
          <a:schemeClr val="accent2"/>
        </a:solid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24D17117-BBA9-4972-76C2-EAFE70BD1CDA}"/>
              </a:ext>
            </a:extLst>
          </p:cNvPr>
          <p:cNvSpPr>
            <a:spLocks noGrp="1"/>
          </p:cNvSpPr>
          <p:nvPr>
            <p:ph type="title"/>
          </p:nvPr>
        </p:nvSpPr>
        <p:spPr>
          <a:xfrm>
            <a:off x="595992" y="842463"/>
            <a:ext cx="7962138" cy="1133856"/>
          </a:xfrm>
        </p:spPr>
        <p:txBody>
          <a:bodyPr/>
          <a:lstStyle>
            <a:lvl1pPr>
              <a:defRPr/>
            </a:lvl1pPr>
          </a:lstStyle>
          <a:p>
            <a:r>
              <a:rPr lang="en-US" dirty="0"/>
              <a:t>Click to edit Master title style</a:t>
            </a:r>
          </a:p>
        </p:txBody>
      </p:sp>
      <p:sp>
        <p:nvSpPr>
          <p:cNvPr id="4" name="Content Placeholder 3">
            <a:extLst>
              <a:ext uri="{FF2B5EF4-FFF2-40B4-BE49-F238E27FC236}">
                <a16:creationId xmlns:a16="http://schemas.microsoft.com/office/drawing/2014/main" id="{B1EC3D10-12BE-0828-A6FA-C33C4BFCD9C6}"/>
              </a:ext>
            </a:extLst>
          </p:cNvPr>
          <p:cNvSpPr>
            <a:spLocks noGrp="1"/>
          </p:cNvSpPr>
          <p:nvPr>
            <p:ph sz="quarter" idx="15"/>
          </p:nvPr>
        </p:nvSpPr>
        <p:spPr>
          <a:xfrm>
            <a:off x="596504" y="2217738"/>
            <a:ext cx="365402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Content Placeholder 3">
            <a:extLst>
              <a:ext uri="{FF2B5EF4-FFF2-40B4-BE49-F238E27FC236}">
                <a16:creationId xmlns:a16="http://schemas.microsoft.com/office/drawing/2014/main" id="{CCA2E261-8EB7-B6E1-F84F-2C8AA00E012F}"/>
              </a:ext>
            </a:extLst>
          </p:cNvPr>
          <p:cNvSpPr>
            <a:spLocks noGrp="1"/>
          </p:cNvSpPr>
          <p:nvPr>
            <p:ph sz="quarter" idx="16"/>
          </p:nvPr>
        </p:nvSpPr>
        <p:spPr>
          <a:xfrm>
            <a:off x="4904103" y="2189669"/>
            <a:ext cx="3654028" cy="4095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0C99F73C-A859-4554-A313-766C75404450}" type="datetime1">
              <a:rPr lang="en-US" smtClean="0"/>
              <a:t>1/30/2026</a:t>
            </a:fld>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3" name="Rectangle 2">
            <a:extLst>
              <a:ext uri="{FF2B5EF4-FFF2-40B4-BE49-F238E27FC236}">
                <a16:creationId xmlns:a16="http://schemas.microsoft.com/office/drawing/2014/main" id="{3A4F54CE-D52E-B9AA-434C-FDF3F79B9698}"/>
              </a:ext>
            </a:extLst>
          </p:cNvPr>
          <p:cNvSpPr/>
          <p:nvPr userDrawn="1"/>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325264780"/>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2BCF980F-8A96-8628-DE09-B13E23F3D1A8}"/>
              </a:ext>
            </a:extLst>
          </p:cNvPr>
          <p:cNvSpPr>
            <a:spLocks noGrp="1"/>
          </p:cNvSpPr>
          <p:nvPr>
            <p:ph type="title"/>
          </p:nvPr>
        </p:nvSpPr>
        <p:spPr>
          <a:xfrm>
            <a:off x="595992" y="842464"/>
            <a:ext cx="7960179" cy="822960"/>
          </a:xfrm>
        </p:spPr>
        <p:txBody>
          <a:bodyPr/>
          <a:lstStyle>
            <a:lvl1pPr>
              <a:defRPr/>
            </a:lvl1pPr>
          </a:lstStyle>
          <a:p>
            <a:r>
              <a:rPr lang="en-US" dirty="0"/>
              <a:t>Click to edit Master title style</a:t>
            </a:r>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595993" y="1737360"/>
            <a:ext cx="3868340"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14" name="Content Placeholder 13">
            <a:extLst>
              <a:ext uri="{FF2B5EF4-FFF2-40B4-BE49-F238E27FC236}">
                <a16:creationId xmlns:a16="http://schemas.microsoft.com/office/drawing/2014/main" id="{752397E2-59D6-9B15-C816-A5E09CBA601E}"/>
              </a:ext>
            </a:extLst>
          </p:cNvPr>
          <p:cNvSpPr>
            <a:spLocks noGrp="1"/>
          </p:cNvSpPr>
          <p:nvPr>
            <p:ph sz="quarter" idx="15"/>
          </p:nvPr>
        </p:nvSpPr>
        <p:spPr>
          <a:xfrm>
            <a:off x="596504" y="2378076"/>
            <a:ext cx="3868340" cy="3636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4688259" y="1737360"/>
            <a:ext cx="3867912" cy="559834"/>
          </a:xfrm>
        </p:spPr>
        <p:txBody>
          <a:bodyPr anchor="b">
            <a:normAutofit/>
          </a:bodyPr>
          <a:lstStyle>
            <a:lvl1pPr marL="0" indent="0">
              <a:lnSpc>
                <a:spcPct val="90000"/>
              </a:lnSpc>
              <a:buNone/>
              <a:defRPr sz="15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dirty="0"/>
              <a:t>Click to edit Master text styles</a:t>
            </a:r>
          </a:p>
        </p:txBody>
      </p:sp>
      <p:sp>
        <p:nvSpPr>
          <p:cNvPr id="15" name="Content Placeholder 13">
            <a:extLst>
              <a:ext uri="{FF2B5EF4-FFF2-40B4-BE49-F238E27FC236}">
                <a16:creationId xmlns:a16="http://schemas.microsoft.com/office/drawing/2014/main" id="{3E12D3BA-867F-1CF3-4F97-52D6461219E0}"/>
              </a:ext>
            </a:extLst>
          </p:cNvPr>
          <p:cNvSpPr>
            <a:spLocks noGrp="1"/>
          </p:cNvSpPr>
          <p:nvPr>
            <p:ph sz="quarter" idx="16"/>
          </p:nvPr>
        </p:nvSpPr>
        <p:spPr>
          <a:xfrm>
            <a:off x="4688259" y="2378076"/>
            <a:ext cx="3867912" cy="363696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BF64D68B-28A2-4855-B3C1-2440696AF665}" type="datetime1">
              <a:rPr lang="en-US" smtClean="0"/>
              <a:t>1/30/2026</a:t>
            </a:fld>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r>
              <a:rPr lang="en-US" dirty="0"/>
              <a:t>Sample Footer Text</a:t>
            </a:r>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4" name="Rectangle 3">
            <a:extLst>
              <a:ext uri="{FF2B5EF4-FFF2-40B4-BE49-F238E27FC236}">
                <a16:creationId xmlns:a16="http://schemas.microsoft.com/office/drawing/2014/main" id="{CB55CCF7-A846-6AC9-BA7F-5289CB5E60BD}"/>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391460889"/>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p:cSld name="Title Only">
    <p:bg>
      <p:bgPr>
        <a:solidFill>
          <a:schemeClr val="accent1"/>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7DF42212-3064-51ED-5F30-52A0C7F61F16}"/>
              </a:ext>
            </a:extLst>
          </p:cNvPr>
          <p:cNvSpPr>
            <a:spLocks noGrp="1"/>
          </p:cNvSpPr>
          <p:nvPr>
            <p:ph type="title"/>
          </p:nvPr>
        </p:nvSpPr>
        <p:spPr>
          <a:xfrm>
            <a:off x="595992" y="842465"/>
            <a:ext cx="7960179" cy="1099457"/>
          </a:xfrm>
        </p:spPr>
        <p:txBody>
          <a:bodyPr/>
          <a:lstStyle>
            <a:lvl1pPr>
              <a:defRPr/>
            </a:lvl1pPr>
          </a:lstStyle>
          <a:p>
            <a:r>
              <a:rPr lang="en-US" dirty="0"/>
              <a:t>Click to edit Master title style</a:t>
            </a:r>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69DAC0D-566B-40F6-B3F6-72A0E1EDF8FC}" type="datetime1">
              <a:rPr lang="en-US" smtClean="0"/>
              <a:t>1/30/2026</a:t>
            </a:fld>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r>
              <a:rPr lang="en-US" dirty="0"/>
              <a:t>Sample Footer Text</a:t>
            </a:r>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2" name="Rectangle 1">
            <a:extLst>
              <a:ext uri="{FF2B5EF4-FFF2-40B4-BE49-F238E27FC236}">
                <a16:creationId xmlns:a16="http://schemas.microsoft.com/office/drawing/2014/main" id="{889C737F-7905-466F-C06F-F52007DA2F3F}"/>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794466915"/>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A34F2907-BCBA-412E-9539-603ECFD8F450}" type="datetime1">
              <a:rPr lang="en-US" smtClean="0"/>
              <a:t>1/30/2026</a:t>
            </a:fld>
            <a:endParaRPr lang="en-US" dirty="0"/>
          </a:p>
        </p:txBody>
      </p:sp>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r>
              <a:rPr lang="en-US" dirty="0"/>
              <a:t>Sample Footer Text</a:t>
            </a:r>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6" name="Rectangle 5">
            <a:extLst>
              <a:ext uri="{FF2B5EF4-FFF2-40B4-BE49-F238E27FC236}">
                <a16:creationId xmlns:a16="http://schemas.microsoft.com/office/drawing/2014/main" id="{8A90F8C8-2D2A-CF06-5953-711CD27DB9BD}"/>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72185796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596646" y="841249"/>
            <a:ext cx="2710583" cy="1757505"/>
          </a:xfrm>
        </p:spPr>
        <p:txBody>
          <a:bodyPr anchor="t">
            <a:normAutofit/>
          </a:bodyPr>
          <a:lstStyle>
            <a:lvl1pPr>
              <a:defRPr sz="2100"/>
            </a:lvl1pPr>
          </a:lstStyle>
          <a:p>
            <a:r>
              <a:rPr lang="en-US" dirty="0"/>
              <a:t>Click to edit Master title style</a:t>
            </a:r>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596646" y="2794000"/>
            <a:ext cx="2710584" cy="3237592"/>
          </a:xfrm>
        </p:spPr>
        <p:txBody>
          <a:bodyPr anchor="t">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Master text styles</a:t>
            </a:r>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3703302" y="826408"/>
            <a:ext cx="4830194" cy="5205184"/>
          </a:xfrm>
        </p:spPr>
        <p:txBody>
          <a:bodyPr>
            <a:normAutofit/>
          </a:bodyPr>
          <a:lstStyle>
            <a:lvl1pPr>
              <a:defRPr sz="1050"/>
            </a:lvl1pPr>
            <a:lvl2pPr>
              <a:defRPr sz="1050"/>
            </a:lvl2pPr>
            <a:lvl3pPr>
              <a:defRPr sz="1050"/>
            </a:lvl3pPr>
            <a:lvl4pPr>
              <a:defRPr sz="1050"/>
            </a:lvl4pPr>
            <a:lvl5pPr>
              <a:defRPr sz="1050"/>
            </a:lvl5pPr>
            <a:lvl6pPr>
              <a:defRPr sz="1500"/>
            </a:lvl6pPr>
            <a:lvl7pPr>
              <a:defRPr sz="1500"/>
            </a:lvl7pPr>
            <a:lvl8pPr>
              <a:defRPr sz="1500"/>
            </a:lvl8pPr>
            <a:lvl9pPr>
              <a:defRPr sz="15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5DC6EE26-0A88-4974-AF99-F8A1B22A826A}" type="datetime1">
              <a:rPr lang="en-US" smtClean="0"/>
              <a:t>1/30/2026</a:t>
            </a:fld>
            <a:endParaRPr lang="en-US" dirty="0"/>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5DAB5266-1EFE-EBA4-DA76-9931733DF23D}"/>
              </a:ext>
            </a:extLst>
          </p:cNvPr>
          <p:cNvSpPr/>
          <p:nvPr/>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518046959"/>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596646" y="841249"/>
            <a:ext cx="2696726" cy="2212313"/>
          </a:xfrm>
        </p:spPr>
        <p:txBody>
          <a:bodyPr anchor="t">
            <a:normAutofit/>
          </a:bodyPr>
          <a:lstStyle>
            <a:lvl1pPr>
              <a:defRPr sz="2100"/>
            </a:lvl1pPr>
          </a:lstStyle>
          <a:p>
            <a:r>
              <a:rPr lang="en-US" dirty="0"/>
              <a:t>Click to edit Master title style</a:t>
            </a:r>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612044" y="3072019"/>
            <a:ext cx="2689190" cy="2951084"/>
          </a:xfrm>
        </p:spPr>
        <p:txBody>
          <a:bodyPr anchor="b"/>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dirty="0"/>
              <a:t>Click to edit Master text styles</a:t>
            </a:r>
          </a:p>
        </p:txBody>
      </p:sp>
      <p:sp>
        <p:nvSpPr>
          <p:cNvPr id="12" name="Picture Placeholder 10">
            <a:extLst>
              <a:ext uri="{FF2B5EF4-FFF2-40B4-BE49-F238E27FC236}">
                <a16:creationId xmlns:a16="http://schemas.microsoft.com/office/drawing/2014/main" id="{45E786F4-7682-486A-34C1-04BEC2E2FC43}"/>
              </a:ext>
            </a:extLst>
          </p:cNvPr>
          <p:cNvSpPr>
            <a:spLocks noGrp="1"/>
          </p:cNvSpPr>
          <p:nvPr>
            <p:ph type="pic" sz="quarter" idx="17" hasCustomPrompt="1"/>
          </p:nvPr>
        </p:nvSpPr>
        <p:spPr>
          <a:xfrm>
            <a:off x="3770770" y="351064"/>
            <a:ext cx="5120138" cy="6155870"/>
          </a:xfrm>
          <a:blipFill dpi="0" rotWithShape="1">
            <a:blip r:embed="rId2">
              <a:alphaModFix amt="50000"/>
              <a:extLst>
                <a:ext uri="{28A0092B-C50C-407E-A947-70E740481C1C}">
                  <a14:useLocalDpi xmlns:a14="http://schemas.microsoft.com/office/drawing/2010/main" val="0"/>
                </a:ext>
              </a:extLst>
            </a:blip>
            <a:srcRect/>
            <a:stretch>
              <a:fillRect/>
            </a:stretch>
          </a:blipFill>
          <a:ln w="19050">
            <a:noFill/>
            <a:miter lim="800000"/>
          </a:ln>
        </p:spPr>
        <p:txBody>
          <a:bodyPr/>
          <a:lstStyle>
            <a:lvl1pPr marL="0" indent="0">
              <a:buNone/>
              <a:defRPr/>
            </a:lvl1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B9CEA849-C5D8-4949-916D-70A31634CC93}" type="datetime1">
              <a:rPr lang="en-US" smtClean="0"/>
              <a:t>1/30/2026</a:t>
            </a:fld>
            <a:endParaRPr lang="en-US" dirty="0"/>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r>
              <a:rPr lang="en-US" dirty="0"/>
              <a:t>Sample Footer Text</a:t>
            </a:r>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CC057153-B650-4DEB-B370-79DDCFDCE934}" type="slidenum">
              <a:rPr lang="en-US" smtClean="0"/>
              <a:t>‹#›</a:t>
            </a:fld>
            <a:endParaRPr lang="en-US" dirty="0"/>
          </a:p>
        </p:txBody>
      </p:sp>
      <p:sp>
        <p:nvSpPr>
          <p:cNvPr id="8" name="Rectangle 7">
            <a:extLst>
              <a:ext uri="{FF2B5EF4-FFF2-40B4-BE49-F238E27FC236}">
                <a16:creationId xmlns:a16="http://schemas.microsoft.com/office/drawing/2014/main" id="{C8B15393-78B7-1299-9758-CF580DF4FE4C}"/>
              </a:ext>
            </a:extLst>
          </p:cNvPr>
          <p:cNvSpPr/>
          <p:nvPr/>
        </p:nvSpPr>
        <p:spPr>
          <a:xfrm>
            <a:off x="253093" y="351066"/>
            <a:ext cx="340464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3" name="Rectangle 2">
            <a:extLst>
              <a:ext uri="{FF2B5EF4-FFF2-40B4-BE49-F238E27FC236}">
                <a16:creationId xmlns:a16="http://schemas.microsoft.com/office/drawing/2014/main" id="{9018359C-9A26-486B-945E-75252E555425}"/>
              </a:ext>
            </a:extLst>
          </p:cNvPr>
          <p:cNvSpPr/>
          <p:nvPr userDrawn="1"/>
        </p:nvSpPr>
        <p:spPr>
          <a:xfrm>
            <a:off x="3774147" y="351064"/>
            <a:ext cx="5120138"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164797862"/>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p:cSld name="Conclusion">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98348" y="731520"/>
            <a:ext cx="8147304" cy="1901952"/>
          </a:xfrm>
        </p:spPr>
        <p:txBody>
          <a:bodyPr anchor="ctr" anchorCtr="0">
            <a:normAutofit/>
          </a:bodyPr>
          <a:lstStyle>
            <a:lvl1pPr>
              <a:defRPr sz="3600"/>
            </a:lvl1pPr>
          </a:lstStyle>
          <a:p>
            <a:r>
              <a:rPr lang="en-US" dirty="0"/>
              <a:t>Click to edit Master title style</a:t>
            </a:r>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500634" y="3465576"/>
            <a:ext cx="8147304" cy="2743200"/>
          </a:xfrm>
        </p:spPr>
        <p:txBody>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8B1E6060-C53E-4F28-8D83-0C4FB26C4A3F}" type="datetime1">
              <a:rPr lang="en-US" smtClean="0"/>
              <a:t>1/30/2026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3" name="Rectangle 2">
            <a:extLst>
              <a:ext uri="{FF2B5EF4-FFF2-40B4-BE49-F238E27FC236}">
                <a16:creationId xmlns:a16="http://schemas.microsoft.com/office/drawing/2014/main" id="{7218B384-4BC1-E524-57EF-0774C70BAF79}"/>
              </a:ext>
            </a:extLst>
          </p:cNvPr>
          <p:cNvSpPr/>
          <p:nvPr userDrawn="1"/>
        </p:nvSpPr>
        <p:spPr>
          <a:xfrm>
            <a:off x="253093" y="3159582"/>
            <a:ext cx="8637815" cy="3347354"/>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7" name="Rectangle 6">
            <a:extLst>
              <a:ext uri="{FF2B5EF4-FFF2-40B4-BE49-F238E27FC236}">
                <a16:creationId xmlns:a16="http://schemas.microsoft.com/office/drawing/2014/main" id="{4B1C7440-F236-F77D-9637-983809E9B84B}"/>
              </a:ext>
            </a:extLst>
          </p:cNvPr>
          <p:cNvSpPr/>
          <p:nvPr userDrawn="1"/>
        </p:nvSpPr>
        <p:spPr>
          <a:xfrm>
            <a:off x="253093" y="351066"/>
            <a:ext cx="8637815" cy="2645229"/>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2287368227"/>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p:cSld name="Conclusion 2">
    <p:bg>
      <p:bgPr>
        <a:solidFill>
          <a:schemeClr val="accent2"/>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500635" y="1627318"/>
            <a:ext cx="6323075" cy="1828800"/>
          </a:xfrm>
        </p:spPr>
        <p:txBody>
          <a:bodyPr anchor="b" anchorCtr="0">
            <a:noAutofit/>
          </a:bodyPr>
          <a:lstStyle>
            <a:lvl1pPr>
              <a:defRPr sz="4500"/>
            </a:lvl1pPr>
          </a:lstStyle>
          <a:p>
            <a:r>
              <a:rPr lang="en-US" dirty="0"/>
              <a:t>Click to edit Master title style</a:t>
            </a:r>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500635" y="3622674"/>
            <a:ext cx="6322979" cy="1608008"/>
          </a:xfrm>
        </p:spPr>
        <p:txBody>
          <a:bodyPr>
            <a:normAutofit/>
          </a:bodyPr>
          <a:lstStyle>
            <a:lvl1pPr marL="0" indent="0">
              <a:buNone/>
              <a:defRPr sz="1050"/>
            </a:lvl1pPr>
            <a:lvl2pPr marL="171450" indent="0">
              <a:buNone/>
              <a:defRPr sz="1050"/>
            </a:lvl2pPr>
            <a:lvl3pPr marL="342900" indent="0">
              <a:buNone/>
              <a:defRPr sz="1050"/>
            </a:lvl3pPr>
            <a:lvl4pPr marL="514350" indent="0">
              <a:buNone/>
              <a:defRPr sz="1050"/>
            </a:lvl4pPr>
            <a:lvl5pPr marL="685800" indent="0">
              <a:buNone/>
              <a:defRPr sz="105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1D3D1E3E-5DD4-4BAD-A138-1254BF94C224}" type="datetime1">
              <a:rPr lang="en-US" smtClean="0"/>
              <a:t>1/30/2026</a:t>
            </a:fld>
            <a:endParaRPr lang="en-US"/>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r>
              <a:rPr lang="en-US"/>
              <a:t>Sample Footer Text</a:t>
            </a:r>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AEAA3239-9EA4-4A65-A281-97F994456D9F}" type="slidenum">
              <a:rPr lang="en-US" smtClean="0"/>
              <a:t>‹#›</a:t>
            </a:fld>
            <a:endParaRPr lang="en-US"/>
          </a:p>
        </p:txBody>
      </p:sp>
      <p:sp>
        <p:nvSpPr>
          <p:cNvPr id="3" name="Rectangle 2">
            <a:extLst>
              <a:ext uri="{FF2B5EF4-FFF2-40B4-BE49-F238E27FC236}">
                <a16:creationId xmlns:a16="http://schemas.microsoft.com/office/drawing/2014/main" id="{2AE7AAF8-1CC5-AC91-1BB2-212E591F7ADC}"/>
              </a:ext>
            </a:extLst>
          </p:cNvPr>
          <p:cNvSpPr/>
          <p:nvPr userDrawn="1"/>
        </p:nvSpPr>
        <p:spPr>
          <a:xfrm>
            <a:off x="253093" y="351066"/>
            <a:ext cx="8637815" cy="6155871"/>
          </a:xfrm>
          <a:prstGeom prst="rect">
            <a:avLst/>
          </a:prstGeom>
          <a:noFill/>
          <a:ln w="19050">
            <a:solidFill>
              <a:schemeClr val="tx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Tree>
    <p:extLst>
      <p:ext uri="{BB962C8B-B14F-4D97-AF65-F5344CB8AC3E}">
        <p14:creationId xmlns:p14="http://schemas.microsoft.com/office/powerpoint/2010/main" val="4260214305"/>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2482" y="97104"/>
            <a:ext cx="3100768" cy="3331896"/>
          </a:xfrm>
        </p:spPr>
        <p:txBody>
          <a:bodyPr vert="horz" lIns="91440" tIns="45720" rIns="91440" bIns="45720" rtlCol="0" anchor="t">
            <a:normAutofit/>
          </a:bodyPr>
          <a:lstStyle>
            <a:lvl1pPr>
              <a:defRPr lang="en-US" sz="33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6" y="4492488"/>
            <a:ext cx="2512313" cy="1411356"/>
          </a:xfrm>
        </p:spPr>
        <p:txBody>
          <a:bodyPr vert="horz" lIns="91440" tIns="45720" rIns="91440" bIns="45720" rtlCol="0" anchor="b">
            <a:normAutofit/>
          </a:bodyPr>
          <a:lstStyle>
            <a:lvl1pPr marL="0" indent="0">
              <a:buNone/>
              <a:defRPr lang="en-US" sz="12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3280410" y="0"/>
            <a:ext cx="586359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9A6E6A4C-6C55-068A-43AA-78DB4D1D643B}"/>
              </a:ext>
            </a:extLst>
          </p:cNvPr>
          <p:cNvSpPr>
            <a:spLocks noGrp="1"/>
          </p:cNvSpPr>
          <p:nvPr>
            <p:ph type="ftr" sz="quarter" idx="15"/>
          </p:nvPr>
        </p:nvSpPr>
        <p:spPr>
          <a:xfrm>
            <a:off x="42484" y="6338704"/>
            <a:ext cx="1647524" cy="365125"/>
          </a:xfrm>
        </p:spPr>
        <p:txBody>
          <a:bodyPr/>
          <a:lstStyle/>
          <a:p>
            <a:endParaRPr lang="en-US"/>
          </a:p>
        </p:txBody>
      </p:sp>
      <p:sp>
        <p:nvSpPr>
          <p:cNvPr id="7" name="Date Placeholder 6">
            <a:extLst>
              <a:ext uri="{FF2B5EF4-FFF2-40B4-BE49-F238E27FC236}">
                <a16:creationId xmlns:a16="http://schemas.microsoft.com/office/drawing/2014/main" id="{F991F941-2D53-CC10-7947-62237A245FE0}"/>
              </a:ext>
            </a:extLst>
          </p:cNvPr>
          <p:cNvSpPr>
            <a:spLocks noGrp="1"/>
          </p:cNvSpPr>
          <p:nvPr>
            <p:ph type="dt" sz="half" idx="14"/>
          </p:nvPr>
        </p:nvSpPr>
        <p:spPr>
          <a:xfrm>
            <a:off x="1787752" y="6338704"/>
            <a:ext cx="1044434" cy="365125"/>
          </a:xfrm>
        </p:spPr>
        <p:txBody>
          <a:bodyPr/>
          <a:lstStyle/>
          <a:p>
            <a:fld id="{710AE426-CBD1-49BA-A1DA-945CCEE2ED80}" type="datetimeFigureOut">
              <a:rPr lang="en-US" smtClean="0"/>
              <a:t>1/30/2026</a:t>
            </a:fld>
            <a:endParaRPr lang="en-US"/>
          </a:p>
        </p:txBody>
      </p:sp>
      <p:sp>
        <p:nvSpPr>
          <p:cNvPr id="9" name="Slide Number Placeholder 8">
            <a:extLst>
              <a:ext uri="{FF2B5EF4-FFF2-40B4-BE49-F238E27FC236}">
                <a16:creationId xmlns:a16="http://schemas.microsoft.com/office/drawing/2014/main" id="{C1A2CCFF-14A7-08A8-4465-732CD8928728}"/>
              </a:ext>
            </a:extLst>
          </p:cNvPr>
          <p:cNvSpPr>
            <a:spLocks noGrp="1"/>
          </p:cNvSpPr>
          <p:nvPr>
            <p:ph type="sldNum" sz="quarter" idx="16"/>
          </p:nvPr>
        </p:nvSpPr>
        <p:spPr>
          <a:xfrm>
            <a:off x="2832186" y="6342302"/>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71898830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Content Placeholder 2">
            <a:extLst>
              <a:ext uri="{FF2B5EF4-FFF2-40B4-BE49-F238E27FC236}">
                <a16:creationId xmlns:a16="http://schemas.microsoft.com/office/drawing/2014/main" id="{6C2DD052-3E45-E789-01F8-33250024ECBD}"/>
              </a:ext>
            </a:extLst>
          </p:cNvPr>
          <p:cNvSpPr>
            <a:spLocks noGrp="1"/>
          </p:cNvSpPr>
          <p:nvPr>
            <p:ph idx="1"/>
          </p:nvPr>
        </p:nvSpPr>
        <p:spPr>
          <a:xfrm>
            <a:off x="459485" y="1709862"/>
            <a:ext cx="8222742" cy="45137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833486237"/>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preserve="1">
  <p:cSld name="Title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571713" y="284481"/>
            <a:ext cx="3343687" cy="4320310"/>
          </a:xfrm>
        </p:spPr>
        <p:txBody>
          <a:bodyPr vert="horz" lIns="91440" tIns="45720" rIns="91440" bIns="45720" rtlCol="0" anchor="t">
            <a:normAutofit/>
          </a:bodyPr>
          <a:lstStyle>
            <a:lvl1pPr>
              <a:defRPr lang="en-US" sz="36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571713" y="4870175"/>
            <a:ext cx="2892551" cy="1033669"/>
          </a:xfrm>
        </p:spPr>
        <p:txBody>
          <a:bodyPr vert="horz" lIns="91440" tIns="45720" rIns="91440" bIns="45720" rtlCol="0" anchor="b">
            <a:normAutofit/>
          </a:bodyPr>
          <a:lstStyle>
            <a:lvl1pPr marL="0" indent="0">
              <a:buNone/>
              <a:defRPr lang="en-US" sz="12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1" y="0"/>
            <a:ext cx="5396756"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571712" y="6343956"/>
            <a:ext cx="157536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214163" y="6343956"/>
            <a:ext cx="1106372" cy="365125"/>
          </a:xfrm>
        </p:spPr>
        <p:txBody>
          <a:bodyPr/>
          <a:lstStyle>
            <a:lvl1pPr>
              <a:defRPr>
                <a:solidFill>
                  <a:schemeClr val="tx1"/>
                </a:solidFill>
                <a:effectLst/>
              </a:defRPr>
            </a:lvl1p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89531947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p:cSld name="Title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5884792" y="1411359"/>
            <a:ext cx="2916308" cy="2845567"/>
          </a:xfrm>
        </p:spPr>
        <p:txBody>
          <a:bodyPr vert="horz" lIns="91440" tIns="45720" rIns="91440" bIns="45720" rtlCol="0" anchor="b">
            <a:normAutofit/>
          </a:bodyPr>
          <a:lstStyle>
            <a:lvl1pPr>
              <a:defRPr lang="en-US" sz="33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5884791" y="4403039"/>
            <a:ext cx="2916308" cy="1123122"/>
          </a:xfrm>
        </p:spPr>
        <p:txBody>
          <a:bodyPr vert="horz" lIns="91440" tIns="45720" rIns="91440" bIns="45720" rtlCol="0">
            <a:normAutofit/>
          </a:bodyPr>
          <a:lstStyle>
            <a:lvl1pPr marL="0" indent="0">
              <a:buNone/>
              <a:defRPr lang="en-US" sz="1200" dirty="0"/>
            </a:lvl1pPr>
          </a:lstStyle>
          <a:p>
            <a:pPr lvl="0"/>
            <a:r>
              <a:rPr lang="en-US"/>
              <a:t>Click to edit Master subtitle style</a:t>
            </a:r>
            <a:endParaRPr lang="en-US" dirty="0"/>
          </a:p>
        </p:txBody>
      </p:sp>
      <p:sp>
        <p:nvSpPr>
          <p:cNvPr id="14" name="Picture Placeholder 13">
            <a:extLst>
              <a:ext uri="{FF2B5EF4-FFF2-40B4-BE49-F238E27FC236}">
                <a16:creationId xmlns:a16="http://schemas.microsoft.com/office/drawing/2014/main" id="{51A639AF-317A-79DF-3175-64C726EA3189}"/>
              </a:ext>
            </a:extLst>
          </p:cNvPr>
          <p:cNvSpPr>
            <a:spLocks noGrp="1"/>
          </p:cNvSpPr>
          <p:nvPr>
            <p:ph type="pic" sz="quarter" idx="14" hasCustomPrompt="1"/>
          </p:nvPr>
        </p:nvSpPr>
        <p:spPr>
          <a:xfrm>
            <a:off x="1" y="0"/>
            <a:ext cx="5568204" cy="6858000"/>
          </a:xfrm>
          <a:custGeom>
            <a:avLst/>
            <a:gdLst>
              <a:gd name="connsiteX0" fmla="*/ 0 w 7195675"/>
              <a:gd name="connsiteY0" fmla="*/ 0 h 6858000"/>
              <a:gd name="connsiteX1" fmla="*/ 7195675 w 7195675"/>
              <a:gd name="connsiteY1" fmla="*/ 0 h 6858000"/>
              <a:gd name="connsiteX2" fmla="*/ 7195675 w 7195675"/>
              <a:gd name="connsiteY2" fmla="*/ 6858000 h 6858000"/>
              <a:gd name="connsiteX3" fmla="*/ 0 w 7195675"/>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7195675" h="6858000">
                <a:moveTo>
                  <a:pt x="0" y="0"/>
                </a:moveTo>
                <a:lnTo>
                  <a:pt x="7195675" y="0"/>
                </a:lnTo>
                <a:lnTo>
                  <a:pt x="7195675"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5884791" y="6343956"/>
            <a:ext cx="1575362"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7325890" y="6343956"/>
            <a:ext cx="1106372" cy="365125"/>
          </a:xfrm>
        </p:spPr>
        <p:txBody>
          <a:bodyPr/>
          <a:lstStyle>
            <a:lvl1pPr>
              <a:defRPr>
                <a:solidFill>
                  <a:schemeClr val="tx1"/>
                </a:solidFill>
                <a:effectLst/>
              </a:defRPr>
            </a:lvl1p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8472050"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04237350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p:cSld name="Title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9485" y="5201704"/>
            <a:ext cx="8410195" cy="786384"/>
          </a:xfrm>
        </p:spPr>
        <p:txBody>
          <a:bodyPr vert="horz" lIns="91440" tIns="45720" rIns="91440" bIns="45720" rtlCol="0" anchor="b">
            <a:normAutofit/>
          </a:bodyPr>
          <a:lstStyle>
            <a:lvl1pPr>
              <a:defRPr lang="en-US" sz="30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5" y="5971761"/>
            <a:ext cx="8410195" cy="365125"/>
          </a:xfrm>
        </p:spPr>
        <p:txBody>
          <a:bodyPr vert="horz" lIns="91440" tIns="45720" rIns="91440" bIns="45720" rtlCol="0">
            <a:normAutofit/>
          </a:bodyPr>
          <a:lstStyle>
            <a:lvl1pPr marL="0" indent="0">
              <a:buNone/>
              <a:defRPr lang="en-US" sz="1200" dirty="0"/>
            </a:lvl1pPr>
          </a:lstStyle>
          <a:p>
            <a:pPr lvl="0"/>
            <a:r>
              <a:rPr lang="en-US"/>
              <a:t>Click to edit Master subtitle style</a:t>
            </a:r>
            <a:endParaRPr lang="en-US" dirty="0"/>
          </a:p>
        </p:txBody>
      </p:sp>
      <p:sp>
        <p:nvSpPr>
          <p:cNvPr id="11" name="Picture Placeholder 10">
            <a:extLst>
              <a:ext uri="{FF2B5EF4-FFF2-40B4-BE49-F238E27FC236}">
                <a16:creationId xmlns:a16="http://schemas.microsoft.com/office/drawing/2014/main" id="{B24A208E-BD69-BB12-21B8-DA405B501FA8}"/>
              </a:ext>
            </a:extLst>
          </p:cNvPr>
          <p:cNvSpPr>
            <a:spLocks noGrp="1"/>
          </p:cNvSpPr>
          <p:nvPr>
            <p:ph type="pic" sz="quarter" idx="13" hasCustomPrompt="1"/>
          </p:nvPr>
        </p:nvSpPr>
        <p:spPr>
          <a:xfrm>
            <a:off x="1" y="1"/>
            <a:ext cx="9143999" cy="4986425"/>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Footer Placeholder 7">
            <a:extLst>
              <a:ext uri="{FF2B5EF4-FFF2-40B4-BE49-F238E27FC236}">
                <a16:creationId xmlns:a16="http://schemas.microsoft.com/office/drawing/2014/main" id="{1B5B8C48-05E9-5280-3F6A-22F8BCBB477E}"/>
              </a:ext>
            </a:extLst>
          </p:cNvPr>
          <p:cNvSpPr>
            <a:spLocks noGrp="1"/>
          </p:cNvSpPr>
          <p:nvPr>
            <p:ph type="ftr" sz="quarter" idx="15"/>
          </p:nvPr>
        </p:nvSpPr>
        <p:spPr/>
        <p:txBody>
          <a:bodyPr/>
          <a:lstStyle/>
          <a:p>
            <a:endParaRPr lang="en-US"/>
          </a:p>
        </p:txBody>
      </p:sp>
      <p:sp>
        <p:nvSpPr>
          <p:cNvPr id="7" name="Date Placeholder 6">
            <a:extLst>
              <a:ext uri="{FF2B5EF4-FFF2-40B4-BE49-F238E27FC236}">
                <a16:creationId xmlns:a16="http://schemas.microsoft.com/office/drawing/2014/main" id="{1AA6C9C7-A264-237A-7F3C-46E6A7A9646D}"/>
              </a:ext>
            </a:extLst>
          </p:cNvPr>
          <p:cNvSpPr>
            <a:spLocks noGrp="1"/>
          </p:cNvSpPr>
          <p:nvPr>
            <p:ph type="dt" sz="half" idx="14"/>
          </p:nvPr>
        </p:nvSpPr>
        <p:spPr/>
        <p:txBody>
          <a:bodyPr/>
          <a:lstStyle/>
          <a:p>
            <a:fld id="{710AE426-CBD1-49BA-A1DA-945CCEE2ED80}" type="datetimeFigureOut">
              <a:rPr lang="en-US" smtClean="0"/>
              <a:t>1/30/2026</a:t>
            </a:fld>
            <a:endParaRPr lang="en-US"/>
          </a:p>
        </p:txBody>
      </p:sp>
      <p:sp>
        <p:nvSpPr>
          <p:cNvPr id="9" name="Slide Number Placeholder 8">
            <a:extLst>
              <a:ext uri="{FF2B5EF4-FFF2-40B4-BE49-F238E27FC236}">
                <a16:creationId xmlns:a16="http://schemas.microsoft.com/office/drawing/2014/main" id="{47BC820F-C031-6832-5CA0-B972903E0D5F}"/>
              </a:ext>
            </a:extLst>
          </p:cNvPr>
          <p:cNvSpPr>
            <a:spLocks noGrp="1"/>
          </p:cNvSpPr>
          <p:nvPr>
            <p:ph type="sldNum" sz="quarter" idx="16"/>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92613896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1.xml><?xml version="1.0" encoding="utf-8"?>
<p:sldLayout xmlns:a="http://schemas.openxmlformats.org/drawingml/2006/main" xmlns:r="http://schemas.openxmlformats.org/officeDocument/2006/relationships" xmlns:p="http://schemas.openxmlformats.org/presentationml/2006/main" type="title"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794" y="82209"/>
            <a:ext cx="7710607" cy="4572000"/>
          </a:xfrm>
        </p:spPr>
        <p:txBody>
          <a:bodyPr vert="horz" lIns="91440" tIns="45720" rIns="91440" bIns="45720" rtlCol="0" anchor="t">
            <a:normAutofit/>
          </a:bodyPr>
          <a:lstStyle>
            <a:lvl1pPr>
              <a:defRPr lang="en-US" sz="585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4" y="4800600"/>
            <a:ext cx="5312666" cy="1093304"/>
          </a:xfrm>
        </p:spPr>
        <p:txBody>
          <a:bodyPr vert="horz" lIns="91440" tIns="45720" rIns="91440" bIns="45720" rtlCol="0" anchor="b">
            <a:normAutofit/>
          </a:bodyPr>
          <a:lstStyle>
            <a:lvl1pPr marL="0" indent="0">
              <a:buNone/>
              <a:defRPr lang="en-US" sz="12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783693632"/>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2.xml><?xml version="1.0" encoding="utf-8"?>
<p:sldLayout xmlns:a="http://schemas.openxmlformats.org/drawingml/2006/main" xmlns:r="http://schemas.openxmlformats.org/officeDocument/2006/relationships" xmlns:p="http://schemas.openxmlformats.org/presentationml/2006/main" type="title" preserve="1">
  <p:cSld name="Titl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459486" y="1143001"/>
            <a:ext cx="6512815" cy="3095149"/>
          </a:xfrm>
        </p:spPr>
        <p:txBody>
          <a:bodyPr vert="horz" lIns="91440" tIns="45720" rIns="91440" bIns="45720" rtlCol="0" anchor="b">
            <a:normAutofit/>
          </a:bodyPr>
          <a:lstStyle>
            <a:lvl1pPr>
              <a:defRPr lang="en-US" sz="450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6" y="4498848"/>
            <a:ext cx="5161093" cy="1014984"/>
          </a:xfrm>
        </p:spPr>
        <p:txBody>
          <a:bodyPr vert="horz" lIns="91440" tIns="45720" rIns="91440" bIns="45720" rtlCol="0">
            <a:normAutofit/>
          </a:bodyPr>
          <a:lstStyle>
            <a:lvl1pPr marL="0" indent="0">
              <a:buNone/>
              <a:defRPr lang="en-US" sz="135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59486" y="6343956"/>
            <a:ext cx="2104054"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166132" y="6343956"/>
            <a:ext cx="2156298" cy="365125"/>
          </a:xfrm>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871295368"/>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3.xml><?xml version="1.0" encoding="utf-8"?>
<p:sldLayout xmlns:a="http://schemas.openxmlformats.org/drawingml/2006/main" xmlns:r="http://schemas.openxmlformats.org/officeDocument/2006/relationships" xmlns:p="http://schemas.openxmlformats.org/presentationml/2006/main" type="title" preserve="1">
  <p:cSld name="Title 3">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61794" y="82209"/>
            <a:ext cx="7424857" cy="4572000"/>
          </a:xfrm>
        </p:spPr>
        <p:txBody>
          <a:bodyPr vert="horz" lIns="91440" tIns="45720" rIns="91440" bIns="45720" rtlCol="0" anchor="t">
            <a:normAutofit/>
          </a:bodyPr>
          <a:lstStyle>
            <a:lvl1pPr>
              <a:defRPr lang="en-US" sz="5250" dirty="0"/>
            </a:lvl1pPr>
          </a:lstStyle>
          <a:p>
            <a:pPr lvl="0"/>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459484" y="4800600"/>
            <a:ext cx="5312666" cy="1093304"/>
          </a:xfrm>
        </p:spPr>
        <p:txBody>
          <a:bodyPr vert="horz" lIns="91440" tIns="45720" rIns="91440" bIns="45720" rtlCol="0" anchor="b">
            <a:normAutofit/>
          </a:bodyPr>
          <a:lstStyle>
            <a:lvl1pPr marL="0" indent="0">
              <a:buNone/>
              <a:defRPr lang="en-US" sz="120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599083260"/>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4.xml><?xml version="1.0" encoding="utf-8"?>
<p:sldLayout xmlns:a="http://schemas.openxmlformats.org/drawingml/2006/main" xmlns:r="http://schemas.openxmlformats.org/officeDocument/2006/relationships" xmlns:p="http://schemas.openxmlformats.org/presentationml/2006/main" type="title" preserve="1">
  <p:cSld name="Titl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36E9A-8E96-CD8C-7598-F87632CD81CF}"/>
              </a:ext>
            </a:extLst>
          </p:cNvPr>
          <p:cNvSpPr>
            <a:spLocks noGrp="1"/>
          </p:cNvSpPr>
          <p:nvPr>
            <p:ph type="ctrTitle"/>
          </p:nvPr>
        </p:nvSpPr>
        <p:spPr>
          <a:xfrm>
            <a:off x="1314450" y="1447801"/>
            <a:ext cx="6515100" cy="2491655"/>
          </a:xfrm>
        </p:spPr>
        <p:txBody>
          <a:bodyPr anchor="b">
            <a:normAutofit/>
          </a:bodyPr>
          <a:lstStyle>
            <a:lvl1pPr algn="ctr">
              <a:defRPr sz="45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2BDC76B8-60F6-62D3-9F73-E81662203017}"/>
              </a:ext>
            </a:extLst>
          </p:cNvPr>
          <p:cNvSpPr>
            <a:spLocks noGrp="1"/>
          </p:cNvSpPr>
          <p:nvPr>
            <p:ph type="subTitle" idx="1"/>
          </p:nvPr>
        </p:nvSpPr>
        <p:spPr>
          <a:xfrm>
            <a:off x="1726443" y="4039648"/>
            <a:ext cx="5691116" cy="1029310"/>
          </a:xfrm>
        </p:spPr>
        <p:txBody>
          <a:bodyPr>
            <a:normAutofit/>
          </a:bodyPr>
          <a:lstStyle>
            <a:lvl1pPr marL="0" indent="0" algn="ctr">
              <a:buNone/>
              <a:defRPr sz="1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181075669"/>
      </p:ext>
    </p:extLst>
  </p:cSld>
  <p:clrMapOvr>
    <a:masterClrMapping/>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p:cSld name="Section Header">
    <p:bg>
      <p:bgRef idx="1001">
        <a:schemeClr val="bg1"/>
      </p:bgRef>
    </p:bg>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7AC53C90-8C33-0C80-CBD4-B3BEE604E231}"/>
              </a:ext>
            </a:extLst>
          </p:cNvPr>
          <p:cNvSpPr>
            <a:spLocks noGrp="1"/>
          </p:cNvSpPr>
          <p:nvPr>
            <p:ph type="title"/>
          </p:nvPr>
        </p:nvSpPr>
        <p:spPr>
          <a:xfrm>
            <a:off x="83818" y="1869104"/>
            <a:ext cx="7002782" cy="4906929"/>
          </a:xfrm>
        </p:spPr>
        <p:txBody>
          <a:bodyPr>
            <a:normAutofit/>
          </a:bodyPr>
          <a:lstStyle>
            <a:lvl1pPr>
              <a:defRPr sz="5550"/>
            </a:lvl1pPr>
          </a:lstStyle>
          <a:p>
            <a:r>
              <a:rPr lang="en-US"/>
              <a:t>Click to edit Master title style</a:t>
            </a:r>
            <a:endParaRPr lang="en-US" dirty="0"/>
          </a:p>
        </p:txBody>
      </p:sp>
      <p:sp>
        <p:nvSpPr>
          <p:cNvPr id="5" name="Footer Placeholder 4">
            <a:extLst>
              <a:ext uri="{FF2B5EF4-FFF2-40B4-BE49-F238E27FC236}">
                <a16:creationId xmlns:a16="http://schemas.microsoft.com/office/drawing/2014/main" id="{5B407A58-3351-E479-1A0C-2FF49FA42707}"/>
              </a:ext>
            </a:extLst>
          </p:cNvPr>
          <p:cNvSpPr>
            <a:spLocks noGrp="1"/>
          </p:cNvSpPr>
          <p:nvPr>
            <p:ph type="ftr" sz="quarter" idx="11"/>
          </p:nvPr>
        </p:nvSpPr>
        <p:spPr>
          <a:xfrm>
            <a:off x="459486" y="137389"/>
            <a:ext cx="2104054" cy="365125"/>
          </a:xfrm>
        </p:spPr>
        <p:txBody>
          <a:bodyPr/>
          <a:lstStyle/>
          <a:p>
            <a:endParaRPr lang="en-US"/>
          </a:p>
        </p:txBody>
      </p:sp>
      <p:sp>
        <p:nvSpPr>
          <p:cNvPr id="4" name="Date Placeholder 3">
            <a:extLst>
              <a:ext uri="{FF2B5EF4-FFF2-40B4-BE49-F238E27FC236}">
                <a16:creationId xmlns:a16="http://schemas.microsoft.com/office/drawing/2014/main" id="{EAE2DAFA-435E-AAF9-8B67-495E5AFDCD91}"/>
              </a:ext>
            </a:extLst>
          </p:cNvPr>
          <p:cNvSpPr>
            <a:spLocks noGrp="1"/>
          </p:cNvSpPr>
          <p:nvPr>
            <p:ph type="dt" sz="half" idx="10"/>
          </p:nvPr>
        </p:nvSpPr>
        <p:spPr>
          <a:xfrm>
            <a:off x="6670447" y="137389"/>
            <a:ext cx="1651983" cy="365125"/>
          </a:xfrm>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81789E10-2433-2ECB-9C92-571B583A4CF1}"/>
              </a:ext>
            </a:extLst>
          </p:cNvPr>
          <p:cNvSpPr>
            <a:spLocks noGrp="1"/>
          </p:cNvSpPr>
          <p:nvPr>
            <p:ph type="sldNum" sz="quarter" idx="12"/>
          </p:nvPr>
        </p:nvSpPr>
        <p:spPr>
          <a:xfrm>
            <a:off x="8360323" y="137389"/>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77032496"/>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5" orient="horz" pos="2160">
          <p15:clr>
            <a:srgbClr val="FBAE40"/>
          </p15:clr>
        </p15:guide>
        <p15:guide id="6" pos="3840">
          <p15:clr>
            <a:srgbClr val="FBAE40"/>
          </p15:clr>
        </p15:guide>
      </p15:sldGuideLst>
    </p:ext>
  </p:extLst>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p:cSld name="Agenda">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48834" y="105196"/>
            <a:ext cx="6767671" cy="2113392"/>
          </a:xfrm>
        </p:spPr>
        <p:txBody>
          <a:bodyPr anchor="t">
            <a:normAutofit/>
          </a:bodyPr>
          <a:lstStyle>
            <a:lvl1pPr>
              <a:defRPr sz="5400"/>
            </a:lvl1pPr>
          </a:lstStyle>
          <a:p>
            <a:r>
              <a:rPr lang="en-US" dirty="0"/>
              <a:t>Agenda</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59485" y="2484255"/>
            <a:ext cx="6350669" cy="3539514"/>
          </a:xfrm>
        </p:spPr>
        <p:txBody>
          <a:bodyPr>
            <a:normAutofit/>
          </a:bodyPr>
          <a:lstStyle>
            <a:lvl1pPr marL="342900" indent="-342900">
              <a:buFont typeface="+mj-lt"/>
              <a:buAutoNum type="arabicPeriod"/>
              <a:defRPr sz="1350"/>
            </a:lvl1pPr>
            <a:lvl2pPr marL="514350" indent="-342900">
              <a:buFont typeface="+mj-lt"/>
              <a:buAutoNum type="arabicPeriod"/>
              <a:defRPr sz="1200"/>
            </a:lvl2pPr>
            <a:lvl3pPr marL="600075" indent="-257175">
              <a:buFont typeface="+mj-lt"/>
              <a:buAutoNum type="arabicPeriod"/>
              <a:defRPr sz="1050"/>
            </a:lvl3pPr>
            <a:lvl4pPr marL="771525" indent="-257175">
              <a:buFont typeface="+mj-lt"/>
              <a:buAutoNum type="arabicPeriod"/>
              <a:defRPr sz="1050"/>
            </a:lvl4pPr>
            <a:lvl5pPr marL="942975" indent="-257175">
              <a:buFont typeface="+mj-lt"/>
              <a:buAutoNum type="arabicPeriod"/>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662722288"/>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p:cSld name="Agenda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019F8-742E-9EEF-F591-C9666AC32AF1}"/>
              </a:ext>
            </a:extLst>
          </p:cNvPr>
          <p:cNvSpPr>
            <a:spLocks noGrp="1"/>
          </p:cNvSpPr>
          <p:nvPr>
            <p:ph type="title" hasCustomPrompt="1"/>
          </p:nvPr>
        </p:nvSpPr>
        <p:spPr>
          <a:xfrm>
            <a:off x="3480758" y="73742"/>
            <a:ext cx="5147622" cy="2220726"/>
          </a:xfrm>
        </p:spPr>
        <p:txBody>
          <a:bodyPr anchor="t">
            <a:normAutofit/>
          </a:bodyPr>
          <a:lstStyle>
            <a:lvl1pPr>
              <a:defRPr sz="5400"/>
            </a:lvl1pPr>
          </a:lstStyle>
          <a:p>
            <a:r>
              <a:rPr lang="en-US" dirty="0"/>
              <a:t>Agenda</a:t>
            </a:r>
          </a:p>
        </p:txBody>
      </p:sp>
      <p:sp>
        <p:nvSpPr>
          <p:cNvPr id="10" name="Picture Placeholder 9">
            <a:extLst>
              <a:ext uri="{FF2B5EF4-FFF2-40B4-BE49-F238E27FC236}">
                <a16:creationId xmlns:a16="http://schemas.microsoft.com/office/drawing/2014/main" id="{DD26684C-23E4-F6A1-5A03-70AE7BEA72CA}"/>
              </a:ext>
            </a:extLst>
          </p:cNvPr>
          <p:cNvSpPr>
            <a:spLocks noGrp="1"/>
          </p:cNvSpPr>
          <p:nvPr>
            <p:ph type="pic" sz="quarter" idx="14" hasCustomPrompt="1"/>
          </p:nvPr>
        </p:nvSpPr>
        <p:spPr>
          <a:xfrm>
            <a:off x="1" y="0"/>
            <a:ext cx="3424193" cy="6858000"/>
          </a:xfrm>
          <a:custGeom>
            <a:avLst/>
            <a:gdLst>
              <a:gd name="connsiteX0" fmla="*/ 0 w 4565591"/>
              <a:gd name="connsiteY0" fmla="*/ 0 h 6858000"/>
              <a:gd name="connsiteX1" fmla="*/ 4565591 w 4565591"/>
              <a:gd name="connsiteY1" fmla="*/ 0 h 6858000"/>
              <a:gd name="connsiteX2" fmla="*/ 4565591 w 4565591"/>
              <a:gd name="connsiteY2" fmla="*/ 6858000 h 6858000"/>
              <a:gd name="connsiteX3" fmla="*/ 0 w 4565591"/>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5591" h="6858000">
                <a:moveTo>
                  <a:pt x="0" y="0"/>
                </a:moveTo>
                <a:lnTo>
                  <a:pt x="4565591" y="0"/>
                </a:lnTo>
                <a:lnTo>
                  <a:pt x="4565591"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7" name="Content Placeholder 6">
            <a:extLst>
              <a:ext uri="{FF2B5EF4-FFF2-40B4-BE49-F238E27FC236}">
                <a16:creationId xmlns:a16="http://schemas.microsoft.com/office/drawing/2014/main" id="{28C8B19A-6FC1-2B71-0BFB-9274CBF396B9}"/>
              </a:ext>
            </a:extLst>
          </p:cNvPr>
          <p:cNvSpPr>
            <a:spLocks noGrp="1"/>
          </p:cNvSpPr>
          <p:nvPr>
            <p:ph sz="quarter" idx="13"/>
          </p:nvPr>
        </p:nvSpPr>
        <p:spPr>
          <a:xfrm>
            <a:off x="4191001" y="2726268"/>
            <a:ext cx="4437380" cy="3436789"/>
          </a:xfrm>
        </p:spPr>
        <p:txBody>
          <a:bodyPr>
            <a:normAutofit/>
          </a:bodyPr>
          <a:lstStyle>
            <a:lvl1pPr marL="342900" indent="-342900">
              <a:buFont typeface="+mj-lt"/>
              <a:buAutoNum type="arabicPeriod"/>
              <a:defRPr sz="1500"/>
            </a:lvl1pPr>
            <a:lvl2pPr marL="428625" indent="-257175">
              <a:buFont typeface="+mj-lt"/>
              <a:buAutoNum type="arabicPeriod"/>
              <a:defRPr sz="1350"/>
            </a:lvl2pPr>
            <a:lvl3pPr marL="600075" indent="-257175">
              <a:buFont typeface="+mj-lt"/>
              <a:buAutoNum type="arabicPeriod"/>
              <a:defRPr sz="1200"/>
            </a:lvl3pPr>
            <a:lvl4pPr marL="771525" indent="-257175">
              <a:buFont typeface="+mj-lt"/>
              <a:buAutoNum type="arabicPeriod"/>
              <a:defRPr sz="1050"/>
            </a:lvl4pPr>
            <a:lvl5pPr>
              <a:buFont typeface="+mj-lt"/>
              <a:buAutoNum type="arabicPeriod"/>
              <a:defRPr sz="105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0B12CFE6-D05E-5478-B3A4-81DC4DCD7410}"/>
              </a:ext>
            </a:extLst>
          </p:cNvPr>
          <p:cNvSpPr>
            <a:spLocks noGrp="1"/>
          </p:cNvSpPr>
          <p:nvPr>
            <p:ph type="ftr" sz="quarter" idx="11"/>
          </p:nvPr>
        </p:nvSpPr>
        <p:spPr>
          <a:xfrm>
            <a:off x="4191000" y="6343956"/>
            <a:ext cx="2239050" cy="365125"/>
          </a:xfrm>
        </p:spPr>
        <p:txBody>
          <a:bodyPr/>
          <a:lstStyle/>
          <a:p>
            <a:endParaRPr lang="en-US"/>
          </a:p>
        </p:txBody>
      </p:sp>
      <p:sp>
        <p:nvSpPr>
          <p:cNvPr id="3" name="Date Placeholder 2">
            <a:extLst>
              <a:ext uri="{FF2B5EF4-FFF2-40B4-BE49-F238E27FC236}">
                <a16:creationId xmlns:a16="http://schemas.microsoft.com/office/drawing/2014/main" id="{6CC77F2D-39D2-22F7-CF0B-39D63EBF00B7}"/>
              </a:ext>
            </a:extLst>
          </p:cNvPr>
          <p:cNvSpPr>
            <a:spLocks noGrp="1"/>
          </p:cNvSpPr>
          <p:nvPr>
            <p:ph type="dt" sz="half" idx="10"/>
          </p:nvPr>
        </p:nvSpPr>
        <p:spPr>
          <a:xfrm>
            <a:off x="7151915" y="6343956"/>
            <a:ext cx="1164831" cy="365125"/>
          </a:xfrm>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626B86D3-24E1-029E-BA22-9F17F9517D65}"/>
              </a:ext>
            </a:extLst>
          </p:cNvPr>
          <p:cNvSpPr>
            <a:spLocks noGrp="1"/>
          </p:cNvSpPr>
          <p:nvPr>
            <p:ph type="sldNum" sz="quarter" idx="12"/>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88021227"/>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2093183" y="2133600"/>
            <a:ext cx="4967577" cy="1070776"/>
          </a:xfrm>
        </p:spPr>
        <p:txBody>
          <a:bodyPr anchor="b">
            <a:normAutofit/>
          </a:bodyPr>
          <a:lstStyle>
            <a:lvl1pPr algn="ctr">
              <a:defRPr sz="21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7D633F00-464B-3088-812A-40496FD1021A}"/>
              </a:ext>
            </a:extLst>
          </p:cNvPr>
          <p:cNvSpPr>
            <a:spLocks noGrp="1"/>
          </p:cNvSpPr>
          <p:nvPr>
            <p:ph sz="quarter" idx="13"/>
          </p:nvPr>
        </p:nvSpPr>
        <p:spPr>
          <a:xfrm>
            <a:off x="2826590" y="3335364"/>
            <a:ext cx="3494801" cy="1645198"/>
          </a:xfrm>
        </p:spPr>
        <p:txBody>
          <a:bodyPr/>
          <a:lstStyle>
            <a:lvl1pPr marL="0" indent="0" algn="ctr">
              <a:buNone/>
              <a:defRPr/>
            </a:lvl1pPr>
            <a:lvl2pPr marL="171450" indent="0" algn="ctr">
              <a:buNone/>
              <a:defRPr/>
            </a:lvl2pPr>
            <a:lvl3pPr marL="342900" indent="0" algn="ctr">
              <a:buNone/>
              <a:defRPr/>
            </a:lvl3pPr>
            <a:lvl4pPr marL="514350" indent="0" algn="ctr">
              <a:buNone/>
              <a:defRPr/>
            </a:lvl4pPr>
            <a:lvl5pPr marL="685800" indent="0" algn="ct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226178600"/>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p:cSld name="Cont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1010653" y="1731332"/>
            <a:ext cx="2620394" cy="345689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D42D62A0-8127-CE86-0633-0D65E1E136F7}"/>
              </a:ext>
            </a:extLst>
          </p:cNvPr>
          <p:cNvSpPr>
            <a:spLocks noGrp="1"/>
          </p:cNvSpPr>
          <p:nvPr>
            <p:ph sz="quarter" idx="13"/>
          </p:nvPr>
        </p:nvSpPr>
        <p:spPr>
          <a:xfrm>
            <a:off x="4139804" y="1727014"/>
            <a:ext cx="3717131" cy="34612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601407214"/>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p:cSld name="Cont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61009" y="1388700"/>
            <a:ext cx="2942591" cy="4083580"/>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FFB4667A-FE47-8556-FD3A-55FDBA801D76}"/>
              </a:ext>
            </a:extLst>
          </p:cNvPr>
          <p:cNvSpPr>
            <a:spLocks noGrp="1"/>
          </p:cNvSpPr>
          <p:nvPr>
            <p:ph sz="quarter" idx="13"/>
          </p:nvPr>
        </p:nvSpPr>
        <p:spPr>
          <a:xfrm>
            <a:off x="3867008" y="1389135"/>
            <a:ext cx="4534043" cy="40835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025414728"/>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p:cSld name="Content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61008" y="1050111"/>
            <a:ext cx="2622110" cy="4940661"/>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C6F072A2-EBC7-B7EA-DA98-BAC0AA46E7A4}"/>
              </a:ext>
            </a:extLst>
          </p:cNvPr>
          <p:cNvSpPr>
            <a:spLocks noGrp="1"/>
          </p:cNvSpPr>
          <p:nvPr>
            <p:ph sz="quarter" idx="13"/>
          </p:nvPr>
        </p:nvSpPr>
        <p:spPr>
          <a:xfrm>
            <a:off x="3600451" y="1050111"/>
            <a:ext cx="5081777" cy="494066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603001202"/>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p:cSld name="Content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9484" y="707550"/>
            <a:ext cx="2512316" cy="2721451"/>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8C71126E-AEFA-B45A-CD39-AC1315E03339}"/>
              </a:ext>
            </a:extLst>
          </p:cNvPr>
          <p:cNvSpPr>
            <a:spLocks noGrp="1"/>
          </p:cNvSpPr>
          <p:nvPr>
            <p:ph sz="quarter" idx="13"/>
          </p:nvPr>
        </p:nvSpPr>
        <p:spPr>
          <a:xfrm>
            <a:off x="3486151" y="708184"/>
            <a:ext cx="5196077" cy="55148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31685906"/>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867009" y="612648"/>
            <a:ext cx="4819792" cy="114300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4" name="Picture Placeholder 13">
            <a:extLst>
              <a:ext uri="{FF2B5EF4-FFF2-40B4-BE49-F238E27FC236}">
                <a16:creationId xmlns:a16="http://schemas.microsoft.com/office/drawing/2014/main" id="{0F6718FE-EF5C-5023-A98D-91BFEF2C0337}"/>
              </a:ext>
            </a:extLst>
          </p:cNvPr>
          <p:cNvSpPr>
            <a:spLocks noGrp="1"/>
          </p:cNvSpPr>
          <p:nvPr>
            <p:ph type="pic" sz="quarter" idx="13" hasCustomPrompt="1"/>
          </p:nvPr>
        </p:nvSpPr>
        <p:spPr>
          <a:xfrm>
            <a:off x="0" y="1"/>
            <a:ext cx="3420341" cy="6858000"/>
          </a:xfrm>
          <a:custGeom>
            <a:avLst/>
            <a:gdLst>
              <a:gd name="connsiteX0" fmla="*/ 0 w 4560454"/>
              <a:gd name="connsiteY0" fmla="*/ 0 h 6858000"/>
              <a:gd name="connsiteX1" fmla="*/ 4560454 w 4560454"/>
              <a:gd name="connsiteY1" fmla="*/ 0 h 6858000"/>
              <a:gd name="connsiteX2" fmla="*/ 4560454 w 4560454"/>
              <a:gd name="connsiteY2" fmla="*/ 6858000 h 6858000"/>
              <a:gd name="connsiteX3" fmla="*/ 0 w 4560454"/>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4560454" h="6858000">
                <a:moveTo>
                  <a:pt x="0" y="0"/>
                </a:moveTo>
                <a:lnTo>
                  <a:pt x="4560454" y="0"/>
                </a:lnTo>
                <a:lnTo>
                  <a:pt x="4560454"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3868027" y="1978488"/>
            <a:ext cx="4814201" cy="42855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C65BFCB1-FAA8-D03A-3B62-DCB2CF1CA112}"/>
              </a:ext>
            </a:extLst>
          </p:cNvPr>
          <p:cNvSpPr>
            <a:spLocks noGrp="1"/>
          </p:cNvSpPr>
          <p:nvPr>
            <p:ph type="ftr" sz="quarter" idx="16"/>
          </p:nvPr>
        </p:nvSpPr>
        <p:spPr>
          <a:xfrm>
            <a:off x="3867008" y="6343956"/>
            <a:ext cx="2523677" cy="365125"/>
          </a:xfrm>
        </p:spPr>
        <p:txBody>
          <a:bodyPr/>
          <a:lstStyle/>
          <a:p>
            <a:endParaRPr lang="en-US"/>
          </a:p>
        </p:txBody>
      </p:sp>
      <p:sp>
        <p:nvSpPr>
          <p:cNvPr id="4" name="Date Placeholder 3">
            <a:extLst>
              <a:ext uri="{FF2B5EF4-FFF2-40B4-BE49-F238E27FC236}">
                <a16:creationId xmlns:a16="http://schemas.microsoft.com/office/drawing/2014/main" id="{1E742B5C-5438-96A4-4A2A-AE939906F8A4}"/>
              </a:ext>
            </a:extLst>
          </p:cNvPr>
          <p:cNvSpPr>
            <a:spLocks noGrp="1"/>
          </p:cNvSpPr>
          <p:nvPr>
            <p:ph type="dt" sz="half" idx="15"/>
          </p:nvPr>
        </p:nvSpPr>
        <p:spPr>
          <a:xfrm>
            <a:off x="6773035" y="6343956"/>
            <a:ext cx="1545606"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0A608994-46CD-AAE0-DCC4-A59D26254D84}"/>
              </a:ext>
            </a:extLst>
          </p:cNvPr>
          <p:cNvSpPr>
            <a:spLocks noGrp="1"/>
          </p:cNvSpPr>
          <p:nvPr>
            <p:ph type="sldNum" sz="quarter" idx="17"/>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1182747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609600"/>
            <a:ext cx="4754656" cy="114300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580" y="1975104"/>
            <a:ext cx="4754561" cy="42289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0" name="Footer Placeholder 9">
            <a:extLst>
              <a:ext uri="{FF2B5EF4-FFF2-40B4-BE49-F238E27FC236}">
                <a16:creationId xmlns:a16="http://schemas.microsoft.com/office/drawing/2014/main" id="{4515DEC4-C967-ABFB-73CF-0A90335332A4}"/>
              </a:ext>
            </a:extLst>
          </p:cNvPr>
          <p:cNvSpPr>
            <a:spLocks noGrp="1"/>
          </p:cNvSpPr>
          <p:nvPr>
            <p:ph type="ftr" sz="quarter" idx="16"/>
          </p:nvPr>
        </p:nvSpPr>
        <p:spPr>
          <a:xfrm>
            <a:off x="459581" y="6346866"/>
            <a:ext cx="2104054" cy="365125"/>
          </a:xfrm>
        </p:spPr>
        <p:txBody>
          <a:bodyPr/>
          <a:lstStyle/>
          <a:p>
            <a:endParaRPr lang="en-US"/>
          </a:p>
        </p:txBody>
      </p:sp>
      <p:sp>
        <p:nvSpPr>
          <p:cNvPr id="9" name="Date Placeholder 8">
            <a:extLst>
              <a:ext uri="{FF2B5EF4-FFF2-40B4-BE49-F238E27FC236}">
                <a16:creationId xmlns:a16="http://schemas.microsoft.com/office/drawing/2014/main" id="{81177663-FC76-DF36-EEB7-5BE4C6C82F3A}"/>
              </a:ext>
            </a:extLst>
          </p:cNvPr>
          <p:cNvSpPr>
            <a:spLocks noGrp="1"/>
          </p:cNvSpPr>
          <p:nvPr>
            <p:ph type="dt" sz="half" idx="15"/>
          </p:nvPr>
        </p:nvSpPr>
        <p:spPr>
          <a:xfrm>
            <a:off x="3665171" y="6346866"/>
            <a:ext cx="1205453" cy="365125"/>
          </a:xfrm>
        </p:spPr>
        <p:txBody>
          <a:bodyPr/>
          <a:lstStyle/>
          <a:p>
            <a:fld id="{710AE426-CBD1-49BA-A1DA-945CCEE2ED80}" type="datetimeFigureOut">
              <a:rPr lang="en-US" smtClean="0"/>
              <a:t>1/30/2026</a:t>
            </a:fld>
            <a:endParaRPr lang="en-US"/>
          </a:p>
        </p:txBody>
      </p:sp>
      <p:sp>
        <p:nvSpPr>
          <p:cNvPr id="12" name="Slide Number Placeholder 11">
            <a:extLst>
              <a:ext uri="{FF2B5EF4-FFF2-40B4-BE49-F238E27FC236}">
                <a16:creationId xmlns:a16="http://schemas.microsoft.com/office/drawing/2014/main" id="{A5A5085F-BE80-B110-AA1F-9DD0919E27D7}"/>
              </a:ext>
            </a:extLst>
          </p:cNvPr>
          <p:cNvSpPr>
            <a:spLocks noGrp="1"/>
          </p:cNvSpPr>
          <p:nvPr>
            <p:ph type="sldNum" sz="quarter" idx="17"/>
          </p:nvPr>
        </p:nvSpPr>
        <p:spPr>
          <a:xfrm>
            <a:off x="4898200" y="6346866"/>
            <a:ext cx="321905"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718624" y="0"/>
            <a:ext cx="3425377"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011027342"/>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3474126" y="474177"/>
            <a:ext cx="5212674"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0" y="1"/>
            <a:ext cx="301752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818B74D6-CD72-B859-C229-60DB988B25E3}"/>
              </a:ext>
            </a:extLst>
          </p:cNvPr>
          <p:cNvSpPr>
            <a:spLocks noGrp="1"/>
          </p:cNvSpPr>
          <p:nvPr>
            <p:ph sz="quarter" idx="14"/>
          </p:nvPr>
        </p:nvSpPr>
        <p:spPr>
          <a:xfrm>
            <a:off x="3474126" y="1627632"/>
            <a:ext cx="5212674" cy="468622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Footer Placeholder 3">
            <a:extLst>
              <a:ext uri="{FF2B5EF4-FFF2-40B4-BE49-F238E27FC236}">
                <a16:creationId xmlns:a16="http://schemas.microsoft.com/office/drawing/2014/main" id="{5446E4B5-B423-4137-0255-D68BAC85BE95}"/>
              </a:ext>
            </a:extLst>
          </p:cNvPr>
          <p:cNvSpPr>
            <a:spLocks noGrp="1"/>
          </p:cNvSpPr>
          <p:nvPr>
            <p:ph type="ftr" sz="quarter" idx="16"/>
          </p:nvPr>
        </p:nvSpPr>
        <p:spPr>
          <a:xfrm>
            <a:off x="3474126" y="6343956"/>
            <a:ext cx="2567180" cy="365125"/>
          </a:xfrm>
        </p:spPr>
        <p:txBody>
          <a:bodyPr/>
          <a:lstStyle/>
          <a:p>
            <a:endParaRPr lang="en-US"/>
          </a:p>
        </p:txBody>
      </p:sp>
      <p:sp>
        <p:nvSpPr>
          <p:cNvPr id="3" name="Date Placeholder 2">
            <a:extLst>
              <a:ext uri="{FF2B5EF4-FFF2-40B4-BE49-F238E27FC236}">
                <a16:creationId xmlns:a16="http://schemas.microsoft.com/office/drawing/2014/main" id="{F0BFB53A-8FDF-F131-DCF2-D7BECE95381F}"/>
              </a:ext>
            </a:extLst>
          </p:cNvPr>
          <p:cNvSpPr>
            <a:spLocks noGrp="1"/>
          </p:cNvSpPr>
          <p:nvPr>
            <p:ph type="dt" sz="half" idx="15"/>
          </p:nvPr>
        </p:nvSpPr>
        <p:spPr>
          <a:xfrm>
            <a:off x="6709275" y="6343956"/>
            <a:ext cx="1613155" cy="365125"/>
          </a:xfrm>
        </p:spPr>
        <p:txBody>
          <a:bodyPr/>
          <a:lstStyle/>
          <a:p>
            <a:fld id="{710AE426-CBD1-49BA-A1DA-945CCEE2ED80}" type="datetimeFigureOut">
              <a:rPr lang="en-US" smtClean="0"/>
              <a:t>1/30/2026</a:t>
            </a:fld>
            <a:endParaRPr lang="en-US"/>
          </a:p>
        </p:txBody>
      </p:sp>
      <p:sp>
        <p:nvSpPr>
          <p:cNvPr id="9" name="Slide Number Placeholder 8">
            <a:extLst>
              <a:ext uri="{FF2B5EF4-FFF2-40B4-BE49-F238E27FC236}">
                <a16:creationId xmlns:a16="http://schemas.microsoft.com/office/drawing/2014/main" id="{79FEC5A8-0DCB-9EEB-83E2-0411804C543D}"/>
              </a:ext>
            </a:extLst>
          </p:cNvPr>
          <p:cNvSpPr>
            <a:spLocks noGrp="1"/>
          </p:cNvSpPr>
          <p:nvPr>
            <p:ph type="sldNum" sz="quarter" idx="17"/>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061642515"/>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5" y="475488"/>
            <a:ext cx="5143500"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485" y="1627632"/>
            <a:ext cx="5143500" cy="453537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59486" y="6346871"/>
            <a:ext cx="210405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3086890" y="6346871"/>
            <a:ext cx="2194190"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5281081" y="6346871"/>
            <a:ext cx="321905"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6068800" y="0"/>
            <a:ext cx="307520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1380929508"/>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320915" y="423332"/>
            <a:ext cx="3358134" cy="1328932"/>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4869180"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FF0220E-48F8-B4D9-19DE-7B457C3C221C}"/>
              </a:ext>
            </a:extLst>
          </p:cNvPr>
          <p:cNvSpPr>
            <a:spLocks noGrp="1"/>
          </p:cNvSpPr>
          <p:nvPr>
            <p:ph sz="quarter" idx="14"/>
          </p:nvPr>
        </p:nvSpPr>
        <p:spPr>
          <a:xfrm>
            <a:off x="5328667" y="1975105"/>
            <a:ext cx="3358134" cy="42825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5328667" y="6343956"/>
            <a:ext cx="1578824"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031301" y="6343956"/>
            <a:ext cx="1329022" cy="365125"/>
          </a:xfrm>
        </p:spPr>
        <p:txBody>
          <a:bodyPr/>
          <a:lstStyle>
            <a:lvl1pPr>
              <a:defRPr>
                <a:solidFill>
                  <a:schemeClr val="tx1"/>
                </a:solidFill>
                <a:effectLst/>
              </a:defRPr>
            </a:lvl1p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044853957"/>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7" y="420623"/>
            <a:ext cx="3370642" cy="1325880"/>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59582" y="1975104"/>
            <a:ext cx="3370547" cy="415695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59582" y="6343956"/>
            <a:ext cx="1573965" cy="365125"/>
          </a:xfrm>
        </p:spPr>
        <p:txBody>
          <a:bodyPr/>
          <a:lstStyle>
            <a:lvl1pPr>
              <a:defRPr>
                <a:solidFill>
                  <a:schemeClr val="tx1"/>
                </a:solidFill>
                <a:effectLst/>
              </a:defRPr>
            </a:lvl1p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2410239" y="6343956"/>
            <a:ext cx="1179778" cy="365125"/>
          </a:xfrm>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3597494" y="6343956"/>
            <a:ext cx="321905" cy="365125"/>
          </a:xfrm>
        </p:spPr>
        <p:txBody>
          <a:bodyPr/>
          <a:lstStyle>
            <a:lvl1pPr>
              <a:defRPr>
                <a:solidFill>
                  <a:schemeClr val="tx1"/>
                </a:solidFill>
                <a:effectLst/>
              </a:defRPr>
            </a:lvl1p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4244196" y="0"/>
            <a:ext cx="4899804"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3697300674"/>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5945886" y="425503"/>
            <a:ext cx="2743200" cy="1667226"/>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5472021"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5945886" y="2315570"/>
            <a:ext cx="2743200" cy="385464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5939028" y="6343956"/>
            <a:ext cx="1725038"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7668543" y="6343956"/>
            <a:ext cx="691779"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259997397"/>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1773" y="429768"/>
            <a:ext cx="2743200" cy="1667226"/>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747AED59-1A26-9C13-8482-7857E7DEFE52}"/>
              </a:ext>
            </a:extLst>
          </p:cNvPr>
          <p:cNvSpPr>
            <a:spLocks noGrp="1"/>
          </p:cNvSpPr>
          <p:nvPr>
            <p:ph sz="quarter" idx="14"/>
          </p:nvPr>
        </p:nvSpPr>
        <p:spPr>
          <a:xfrm>
            <a:off x="461867" y="2315570"/>
            <a:ext cx="2743200" cy="38148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B09198F5-FF38-389C-E060-120AC6301809}"/>
              </a:ext>
            </a:extLst>
          </p:cNvPr>
          <p:cNvSpPr>
            <a:spLocks noGrp="1"/>
          </p:cNvSpPr>
          <p:nvPr>
            <p:ph type="ftr" sz="quarter" idx="16"/>
          </p:nvPr>
        </p:nvSpPr>
        <p:spPr>
          <a:xfrm>
            <a:off x="461773" y="6343956"/>
            <a:ext cx="1228003" cy="365125"/>
          </a:xfrm>
        </p:spPr>
        <p:txBody>
          <a:bodyPr/>
          <a:lstStyle/>
          <a:p>
            <a:endParaRPr lang="en-US"/>
          </a:p>
        </p:txBody>
      </p:sp>
      <p:sp>
        <p:nvSpPr>
          <p:cNvPr id="4" name="Date Placeholder 3">
            <a:extLst>
              <a:ext uri="{FF2B5EF4-FFF2-40B4-BE49-F238E27FC236}">
                <a16:creationId xmlns:a16="http://schemas.microsoft.com/office/drawing/2014/main" id="{15305F20-8340-4F06-2EA5-4D05FFED4587}"/>
              </a:ext>
            </a:extLst>
          </p:cNvPr>
          <p:cNvSpPr>
            <a:spLocks noGrp="1"/>
          </p:cNvSpPr>
          <p:nvPr>
            <p:ph type="dt" sz="half" idx="15"/>
          </p:nvPr>
        </p:nvSpPr>
        <p:spPr>
          <a:xfrm>
            <a:off x="2027585" y="6343956"/>
            <a:ext cx="712325"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4963CA08-6B63-DC1E-8CB3-C323C9040122}"/>
              </a:ext>
            </a:extLst>
          </p:cNvPr>
          <p:cNvSpPr>
            <a:spLocks noGrp="1"/>
          </p:cNvSpPr>
          <p:nvPr>
            <p:ph type="sldNum" sz="quarter" idx="17"/>
          </p:nvPr>
        </p:nvSpPr>
        <p:spPr>
          <a:xfrm>
            <a:off x="2739910" y="6343956"/>
            <a:ext cx="321905" cy="365125"/>
          </a:xfrm>
        </p:spPr>
        <p:txBody>
          <a:bodyPr/>
          <a:lstStyle/>
          <a:p>
            <a:fld id="{0B3A8078-5A32-4B09-ABA5-7ABEFD22E08A}" type="slidenum">
              <a:rPr lang="en-US" smtClean="0"/>
              <a:t>‹#›</a:t>
            </a:fld>
            <a:endParaRPr lang="en-US"/>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3671316" y="0"/>
            <a:ext cx="5472684" cy="6858000"/>
          </a:xfrm>
          <a:blipFill dpi="0" rotWithShape="1">
            <a:blip r:embed="rId2">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979730736"/>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6666046" y="929555"/>
            <a:ext cx="2024441" cy="1858941"/>
          </a:xfrm>
        </p:spPr>
        <p:txBody>
          <a:bodyPr vert="horz" lIns="91440" tIns="45720" rIns="91440" bIns="45720" rtlCol="0" anchor="b">
            <a:normAutofit/>
          </a:bodyPr>
          <a:lstStyle>
            <a:lvl1pPr>
              <a:defRPr lang="en-US" sz="1875" dirty="0"/>
            </a:lvl1pPr>
          </a:lstStyle>
          <a:p>
            <a:pPr lvl="0"/>
            <a:r>
              <a:rPr lang="en-US"/>
              <a:t>Click to edit Master title style</a:t>
            </a:r>
            <a:endParaRPr lang="en-US" dirty="0"/>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1" y="0"/>
            <a:ext cx="6244742"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6666791" y="3011335"/>
            <a:ext cx="2020010" cy="2656250"/>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6666046" y="6343956"/>
            <a:ext cx="1053345"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719392" y="6343956"/>
            <a:ext cx="640930" cy="365125"/>
          </a:xfrm>
        </p:spPr>
        <p:txBody>
          <a:bodyPr/>
          <a:lstStyle>
            <a:lvl1pPr>
              <a:defRPr>
                <a:solidFill>
                  <a:schemeClr val="tx1"/>
                </a:solidFill>
                <a:effectLst/>
              </a:defRPr>
            </a:lvl1p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60323" y="6343956"/>
            <a:ext cx="32190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138920773"/>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p:cSld name="Content with Picture 10">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61773" y="929555"/>
            <a:ext cx="2024441" cy="1858941"/>
          </a:xfrm>
        </p:spPr>
        <p:txBody>
          <a:bodyPr vert="horz" lIns="91440" tIns="45720" rIns="91440" bIns="45720" rtlCol="0" anchor="b">
            <a:normAutofit/>
          </a:bodyPr>
          <a:lstStyle>
            <a:lvl1pPr>
              <a:defRPr lang="en-US" sz="1875"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6E0D00CE-C191-6DE5-9D82-7EFB59BC3739}"/>
              </a:ext>
            </a:extLst>
          </p:cNvPr>
          <p:cNvSpPr>
            <a:spLocks noGrp="1"/>
          </p:cNvSpPr>
          <p:nvPr>
            <p:ph sz="quarter" idx="14"/>
          </p:nvPr>
        </p:nvSpPr>
        <p:spPr>
          <a:xfrm>
            <a:off x="462518" y="3011335"/>
            <a:ext cx="2020010" cy="2656250"/>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61773" y="6343956"/>
            <a:ext cx="1053345" cy="365125"/>
          </a:xfrm>
        </p:spPr>
        <p:txBody>
          <a:bodyPr/>
          <a:lstStyle/>
          <a:p>
            <a:endParaRPr lang="en-US"/>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1204624" y="6343956"/>
            <a:ext cx="1198184" cy="365125"/>
          </a:xfrm>
        </p:spPr>
        <p:txBody>
          <a:bodyPr/>
          <a:lstStyle>
            <a:lvl1pPr>
              <a:defRPr>
                <a:solidFill>
                  <a:schemeClr val="tx1"/>
                </a:solidFill>
                <a:effectLst/>
              </a:defRPr>
            </a:lvl1p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2402808" y="6343956"/>
            <a:ext cx="321905" cy="365125"/>
          </a:xfrm>
        </p:spPr>
        <p:txBody>
          <a:bodyPr/>
          <a:lstStyle/>
          <a:p>
            <a:fld id="{0B3A8078-5A32-4B09-ABA5-7ABEFD22E08A}" type="slidenum">
              <a:rPr lang="en-US" smtClean="0"/>
              <a:t>‹#›</a:t>
            </a:fld>
            <a:endParaRPr lang="en-US"/>
          </a:p>
        </p:txBody>
      </p:sp>
      <p:sp>
        <p:nvSpPr>
          <p:cNvPr id="10" name="Picture Placeholder 9">
            <a:extLst>
              <a:ext uri="{FF2B5EF4-FFF2-40B4-BE49-F238E27FC236}">
                <a16:creationId xmlns:a16="http://schemas.microsoft.com/office/drawing/2014/main" id="{3CA946DA-5AE8-39E2-3ADD-B8F06308C1C6}"/>
              </a:ext>
            </a:extLst>
          </p:cNvPr>
          <p:cNvSpPr>
            <a:spLocks noGrp="1"/>
          </p:cNvSpPr>
          <p:nvPr>
            <p:ph type="pic" sz="quarter" idx="13" hasCustomPrompt="1"/>
          </p:nvPr>
        </p:nvSpPr>
        <p:spPr>
          <a:xfrm>
            <a:off x="2899258" y="0"/>
            <a:ext cx="6244742" cy="6858000"/>
          </a:xfrm>
          <a:custGeom>
            <a:avLst/>
            <a:gdLst>
              <a:gd name="connsiteX0" fmla="*/ 0 w 8326323"/>
              <a:gd name="connsiteY0" fmla="*/ 0 h 6858000"/>
              <a:gd name="connsiteX1" fmla="*/ 8326323 w 8326323"/>
              <a:gd name="connsiteY1" fmla="*/ 0 h 6858000"/>
              <a:gd name="connsiteX2" fmla="*/ 8326323 w 8326323"/>
              <a:gd name="connsiteY2" fmla="*/ 6858000 h 6858000"/>
              <a:gd name="connsiteX3" fmla="*/ 0 w 8326323"/>
              <a:gd name="connsiteY3" fmla="*/ 6858000 h 6858000"/>
            </a:gdLst>
            <a:ahLst/>
            <a:cxnLst>
              <a:cxn ang="0">
                <a:pos x="connsiteX0" y="connsiteY0"/>
              </a:cxn>
              <a:cxn ang="0">
                <a:pos x="connsiteX1" y="connsiteY1"/>
              </a:cxn>
              <a:cxn ang="0">
                <a:pos x="connsiteX2" y="connsiteY2"/>
              </a:cxn>
              <a:cxn ang="0">
                <a:pos x="connsiteX3" y="connsiteY3"/>
              </a:cxn>
            </a:cxnLst>
            <a:rect l="l" t="t" r="r" b="b"/>
            <a:pathLst>
              <a:path w="8326323" h="6858000">
                <a:moveTo>
                  <a:pt x="0" y="0"/>
                </a:moveTo>
                <a:lnTo>
                  <a:pt x="8326323" y="0"/>
                </a:lnTo>
                <a:lnTo>
                  <a:pt x="8326323" y="6858000"/>
                </a:lnTo>
                <a:lnTo>
                  <a:pt x="0" y="6858000"/>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1828950740"/>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p:cSld name="Content with Picture 11">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5012269"/>
            <a:ext cx="3014642" cy="1127275"/>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9144000" cy="463513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867007" y="5012267"/>
            <a:ext cx="4819793" cy="1241576"/>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451299128"/>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p:cSld name="Content with Picture 1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4162318"/>
            <a:ext cx="2283716" cy="1892808"/>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1" y="0"/>
            <a:ext cx="9144000" cy="3778270"/>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091778" y="4162319"/>
            <a:ext cx="5595022" cy="2091525"/>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74970934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p:cSld name="Content with Picture 1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4" y="3712508"/>
            <a:ext cx="2260664" cy="2019782"/>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55798" y="1"/>
            <a:ext cx="8050992" cy="3260034"/>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091778" y="3680653"/>
            <a:ext cx="5595022" cy="2558783"/>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56035789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p:cSld name="Content with Picture 1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7200" y="707477"/>
            <a:ext cx="2266405" cy="1773540"/>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a:xfrm>
            <a:off x="457201" y="3135211"/>
            <a:ext cx="2093270" cy="365125"/>
          </a:xfrm>
        </p:spPr>
        <p:txBody>
          <a:bodyPr/>
          <a:lstStyle/>
          <a:p>
            <a:endParaRPr lang="en-US"/>
          </a:p>
        </p:txBody>
      </p:sp>
      <p:sp>
        <p:nvSpPr>
          <p:cNvPr id="8" name="Content Placeholder 7">
            <a:extLst>
              <a:ext uri="{FF2B5EF4-FFF2-40B4-BE49-F238E27FC236}">
                <a16:creationId xmlns:a16="http://schemas.microsoft.com/office/drawing/2014/main" id="{C3D15418-1E32-0501-0E66-54FC2DD08E39}"/>
              </a:ext>
            </a:extLst>
          </p:cNvPr>
          <p:cNvSpPr>
            <a:spLocks noGrp="1"/>
          </p:cNvSpPr>
          <p:nvPr>
            <p:ph sz="quarter" idx="14"/>
          </p:nvPr>
        </p:nvSpPr>
        <p:spPr>
          <a:xfrm>
            <a:off x="3091778" y="707477"/>
            <a:ext cx="5595022" cy="2330455"/>
          </a:xfrm>
        </p:spPr>
        <p:txBody>
          <a:bodyPr vert="horz" lIns="91440" tIns="45720" rIns="91440" bIns="45720" rtlCol="0">
            <a:normAutofit/>
          </a:bodyPr>
          <a:lstStyle>
            <a:lvl1pPr marL="0" indent="0">
              <a:buNone/>
              <a:defRPr lang="en-US" dirty="0"/>
            </a:lvl1pPr>
            <a:lvl2pPr marL="171450" indent="0">
              <a:buNone/>
              <a:defRPr lang="en-US" dirty="0"/>
            </a:lvl2pPr>
            <a:lvl3pPr marL="342900" indent="0">
              <a:buNone/>
              <a:defRPr lang="en-US" dirty="0"/>
            </a:lvl3pPr>
            <a:lvl4pPr marL="514350" indent="0">
              <a:buNone/>
              <a:defRPr lang="en-US" dirty="0"/>
            </a:lvl4pPr>
            <a:lvl5pPr marL="685800" indent="0">
              <a:buNone/>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a:xfrm>
            <a:off x="7174421" y="3135211"/>
            <a:ext cx="1169534" cy="365125"/>
          </a:xfrm>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a:xfrm>
            <a:off x="8358864" y="3135211"/>
            <a:ext cx="321905" cy="365125"/>
          </a:xfrm>
        </p:spPr>
        <p:txBody>
          <a:bodyPr/>
          <a:lstStyle/>
          <a:p>
            <a:fld id="{0B3A8078-5A32-4B09-ABA5-7ABEFD22E08A}" type="slidenum">
              <a:rPr lang="en-US" smtClean="0"/>
              <a:t>‹#›</a:t>
            </a:fld>
            <a:endParaRPr lang="en-US"/>
          </a:p>
        </p:txBody>
      </p:sp>
      <p:sp>
        <p:nvSpPr>
          <p:cNvPr id="4" name="Picture Placeholder 3">
            <a:extLst>
              <a:ext uri="{FF2B5EF4-FFF2-40B4-BE49-F238E27FC236}">
                <a16:creationId xmlns:a16="http://schemas.microsoft.com/office/drawing/2014/main" id="{EDB92F6E-55FC-C88B-734D-26D3B9923E69}"/>
              </a:ext>
            </a:extLst>
          </p:cNvPr>
          <p:cNvSpPr>
            <a:spLocks noGrp="1"/>
          </p:cNvSpPr>
          <p:nvPr>
            <p:ph type="pic" sz="quarter" idx="13" hasCustomPrompt="1"/>
          </p:nvPr>
        </p:nvSpPr>
        <p:spPr>
          <a:xfrm>
            <a:off x="-1" y="3636525"/>
            <a:ext cx="9144000" cy="3221477"/>
          </a:xfrm>
          <a:custGeom>
            <a:avLst/>
            <a:gdLst>
              <a:gd name="connsiteX0" fmla="*/ 0 w 12192000"/>
              <a:gd name="connsiteY0" fmla="*/ 0 h 3221477"/>
              <a:gd name="connsiteX1" fmla="*/ 12192000 w 12192000"/>
              <a:gd name="connsiteY1" fmla="*/ 0 h 3221477"/>
              <a:gd name="connsiteX2" fmla="*/ 12192000 w 12192000"/>
              <a:gd name="connsiteY2" fmla="*/ 3221477 h 3221477"/>
              <a:gd name="connsiteX3" fmla="*/ 0 w 12192000"/>
              <a:gd name="connsiteY3" fmla="*/ 3221477 h 3221477"/>
            </a:gdLst>
            <a:ahLst/>
            <a:cxnLst>
              <a:cxn ang="0">
                <a:pos x="connsiteX0" y="connsiteY0"/>
              </a:cxn>
              <a:cxn ang="0">
                <a:pos x="connsiteX1" y="connsiteY1"/>
              </a:cxn>
              <a:cxn ang="0">
                <a:pos x="connsiteX2" y="connsiteY2"/>
              </a:cxn>
              <a:cxn ang="0">
                <a:pos x="connsiteX3" y="connsiteY3"/>
              </a:cxn>
            </a:cxnLst>
            <a:rect l="l" t="t" r="r" b="b"/>
            <a:pathLst>
              <a:path w="12192000" h="3221477">
                <a:moveTo>
                  <a:pt x="0" y="0"/>
                </a:moveTo>
                <a:lnTo>
                  <a:pt x="12192000" y="0"/>
                </a:lnTo>
                <a:lnTo>
                  <a:pt x="12192000" y="3221477"/>
                </a:lnTo>
                <a:lnTo>
                  <a:pt x="0" y="3221477"/>
                </a:ln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324179551"/>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p:cSld name="Content with Picture 15">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59341"/>
            <a:ext cx="8227315"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486" y="1712913"/>
            <a:ext cx="3364173" cy="46136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59486" y="6343956"/>
            <a:ext cx="1541644"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2424727" y="6343956"/>
            <a:ext cx="1087273"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3512000" y="6343956"/>
            <a:ext cx="332295" cy="365125"/>
          </a:xfrm>
        </p:spPr>
        <p:txBody>
          <a:bodyPr/>
          <a:lstStyle/>
          <a:p>
            <a:fld id="{0B3A8078-5A32-4B09-ABA5-7ABEFD22E08A}" type="slidenum">
              <a:rPr lang="en-US" smtClean="0"/>
              <a:t>‹#›</a:t>
            </a:fld>
            <a:endParaRPr lang="en-US"/>
          </a:p>
        </p:txBody>
      </p:sp>
      <p:sp>
        <p:nvSpPr>
          <p:cNvPr id="5" name="Picture Placeholder 4">
            <a:extLst>
              <a:ext uri="{FF2B5EF4-FFF2-40B4-BE49-F238E27FC236}">
                <a16:creationId xmlns:a16="http://schemas.microsoft.com/office/drawing/2014/main" id="{B1EBBFE7-73C3-3FA5-7EE3-B7845CF7CAEC}"/>
              </a:ext>
            </a:extLst>
          </p:cNvPr>
          <p:cNvSpPr>
            <a:spLocks noGrp="1"/>
          </p:cNvSpPr>
          <p:nvPr>
            <p:ph type="pic" sz="quarter" idx="18" hasCustomPrompt="1"/>
          </p:nvPr>
        </p:nvSpPr>
        <p:spPr>
          <a:xfrm>
            <a:off x="4244578" y="1712914"/>
            <a:ext cx="4899422" cy="5145087"/>
          </a:xfrm>
          <a:blipFill dpi="0" rotWithShape="1">
            <a:blip r:embed="rId3">
              <a:alphaModFix amt="60000"/>
            </a:blip>
            <a:srcRect/>
            <a:stretch>
              <a:fillRect/>
            </a:stretch>
          </a:blipFill>
        </p:spPr>
        <p:txBody>
          <a:bodyPr/>
          <a:lstStyle>
            <a:lvl1pPr marL="0" indent="0">
              <a:buNone/>
              <a:defRPr/>
            </a:lvl1pPr>
          </a:lstStyle>
          <a:p>
            <a:r>
              <a:rPr lang="en-US" dirty="0"/>
              <a:t> </a:t>
            </a:r>
          </a:p>
        </p:txBody>
      </p:sp>
    </p:spTree>
    <p:extLst>
      <p:ext uri="{BB962C8B-B14F-4D97-AF65-F5344CB8AC3E}">
        <p14:creationId xmlns:p14="http://schemas.microsoft.com/office/powerpoint/2010/main" val="870816291"/>
      </p:ext>
    </p:extLst>
  </p:cSld>
  <p:clrMapOvr>
    <a:overrideClrMapping bg1="lt1" tx1="dk1" bg2="lt2" tx2="dk2" accent1="accent1" accent2="accent2" accent3="accent3" accent4="accent4" accent5="accent5" accent6="accent6" hlink="hlink" folHlink="folHlink"/>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p:cSld name="Content with Picture 1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59341"/>
            <a:ext cx="8227315"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459486" y="1912399"/>
            <a:ext cx="3477952" cy="420769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459485" y="6343956"/>
            <a:ext cx="1982199" cy="365125"/>
          </a:xfrm>
        </p:spPr>
        <p:txBody>
          <a:bodyPr/>
          <a:lstStyle/>
          <a:p>
            <a:endParaRPr lang="en-US"/>
          </a:p>
        </p:txBody>
      </p:sp>
      <p:sp>
        <p:nvSpPr>
          <p:cNvPr id="5" name="Picture Placeholder 4">
            <a:extLst>
              <a:ext uri="{FF2B5EF4-FFF2-40B4-BE49-F238E27FC236}">
                <a16:creationId xmlns:a16="http://schemas.microsoft.com/office/drawing/2014/main" id="{EC8422D5-19BC-1CA0-FD0B-D86260BAA322}"/>
              </a:ext>
            </a:extLst>
          </p:cNvPr>
          <p:cNvSpPr>
            <a:spLocks noGrp="1"/>
          </p:cNvSpPr>
          <p:nvPr>
            <p:ph type="pic" sz="quarter" idx="18" hasCustomPrompt="1"/>
          </p:nvPr>
        </p:nvSpPr>
        <p:spPr>
          <a:xfrm>
            <a:off x="4302916" y="1912939"/>
            <a:ext cx="4306494" cy="4224337"/>
          </a:xfrm>
          <a:blipFill>
            <a:blip r:embed="rId2">
              <a:alphaModFix amt="60000"/>
            </a:blip>
            <a:stretch>
              <a:fillRect/>
            </a:stretch>
          </a:blipFill>
        </p:spPr>
        <p:txBody>
          <a:bodyPr/>
          <a:lstStyle>
            <a:lvl1pPr marL="0" indent="0">
              <a:buNone/>
              <a:defRPr/>
            </a:lvl1pPr>
          </a:lstStyle>
          <a:p>
            <a:r>
              <a:rPr lang="en-US" dirty="0"/>
              <a:t> </a:t>
            </a:r>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7264947" y="6343956"/>
            <a:ext cx="1087273"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8352220" y="6343956"/>
            <a:ext cx="33229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836057897"/>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p:cSld name="Content with Picture 1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57784"/>
            <a:ext cx="8227315" cy="932688"/>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5" name="Picture Placeholder 4">
            <a:extLst>
              <a:ext uri="{FF2B5EF4-FFF2-40B4-BE49-F238E27FC236}">
                <a16:creationId xmlns:a16="http://schemas.microsoft.com/office/drawing/2014/main" id="{AA37C0C1-9469-8309-7EC0-2377516265CC}"/>
              </a:ext>
            </a:extLst>
          </p:cNvPr>
          <p:cNvSpPr>
            <a:spLocks noGrp="1"/>
          </p:cNvSpPr>
          <p:nvPr>
            <p:ph type="pic" sz="quarter" idx="18" hasCustomPrompt="1"/>
          </p:nvPr>
        </p:nvSpPr>
        <p:spPr>
          <a:xfrm>
            <a:off x="1" y="1712914"/>
            <a:ext cx="4899422" cy="5145087"/>
          </a:xfrm>
          <a:blipFill>
            <a:blip r:embed="rId2">
              <a:alphaModFix amt="60000"/>
            </a:blip>
            <a:stretch>
              <a:fillRect/>
            </a:stretch>
          </a:blipFill>
        </p:spPr>
        <p:txBody>
          <a:bodyPr/>
          <a:lstStyle>
            <a:lvl1pPr marL="0" indent="0">
              <a:buNone/>
              <a:defRPr/>
            </a:lvl1pPr>
          </a:lstStyle>
          <a:p>
            <a:r>
              <a:rPr lang="en-US" dirty="0"/>
              <a:t> </a:t>
            </a:r>
          </a:p>
        </p:txBody>
      </p:sp>
      <p:sp>
        <p:nvSpPr>
          <p:cNvPr id="8" name="Content Placeholder 7">
            <a:extLst>
              <a:ext uri="{FF2B5EF4-FFF2-40B4-BE49-F238E27FC236}">
                <a16:creationId xmlns:a16="http://schemas.microsoft.com/office/drawing/2014/main" id="{07755DB3-9272-8E5E-039F-AC14A2C07898}"/>
              </a:ext>
            </a:extLst>
          </p:cNvPr>
          <p:cNvSpPr>
            <a:spLocks noGrp="1"/>
          </p:cNvSpPr>
          <p:nvPr>
            <p:ph sz="quarter" idx="14"/>
          </p:nvPr>
        </p:nvSpPr>
        <p:spPr>
          <a:xfrm>
            <a:off x="5327442" y="1712911"/>
            <a:ext cx="3359359" cy="4617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9" name="Footer Placeholder 8">
            <a:extLst>
              <a:ext uri="{FF2B5EF4-FFF2-40B4-BE49-F238E27FC236}">
                <a16:creationId xmlns:a16="http://schemas.microsoft.com/office/drawing/2014/main" id="{820916D3-99FA-E971-607F-14E290E58854}"/>
              </a:ext>
            </a:extLst>
          </p:cNvPr>
          <p:cNvSpPr>
            <a:spLocks noGrp="1"/>
          </p:cNvSpPr>
          <p:nvPr>
            <p:ph type="ftr" sz="quarter" idx="16"/>
          </p:nvPr>
        </p:nvSpPr>
        <p:spPr>
          <a:xfrm>
            <a:off x="5327441" y="6343956"/>
            <a:ext cx="1608085" cy="365125"/>
          </a:xfrm>
        </p:spPr>
        <p:txBody>
          <a:bodyPr/>
          <a:lstStyle/>
          <a:p>
            <a:endParaRPr lang="en-US"/>
          </a:p>
        </p:txBody>
      </p:sp>
      <p:sp>
        <p:nvSpPr>
          <p:cNvPr id="4" name="Date Placeholder 3">
            <a:extLst>
              <a:ext uri="{FF2B5EF4-FFF2-40B4-BE49-F238E27FC236}">
                <a16:creationId xmlns:a16="http://schemas.microsoft.com/office/drawing/2014/main" id="{9F3CAD5B-18BB-E21E-3A4C-7BAACB8519A4}"/>
              </a:ext>
            </a:extLst>
          </p:cNvPr>
          <p:cNvSpPr>
            <a:spLocks noGrp="1"/>
          </p:cNvSpPr>
          <p:nvPr>
            <p:ph type="dt" sz="half" idx="15"/>
          </p:nvPr>
        </p:nvSpPr>
        <p:spPr>
          <a:xfrm>
            <a:off x="7273992" y="6343956"/>
            <a:ext cx="1087273" cy="365125"/>
          </a:xfrm>
        </p:spPr>
        <p:txBody>
          <a:bodyPr/>
          <a:lstStyle/>
          <a:p>
            <a:fld id="{710AE426-CBD1-49BA-A1DA-945CCEE2ED80}" type="datetimeFigureOut">
              <a:rPr lang="en-US" smtClean="0"/>
              <a:t>1/30/2026</a:t>
            </a:fld>
            <a:endParaRPr lang="en-US"/>
          </a:p>
        </p:txBody>
      </p:sp>
      <p:sp>
        <p:nvSpPr>
          <p:cNvPr id="10" name="Slide Number Placeholder 9">
            <a:extLst>
              <a:ext uri="{FF2B5EF4-FFF2-40B4-BE49-F238E27FC236}">
                <a16:creationId xmlns:a16="http://schemas.microsoft.com/office/drawing/2014/main" id="{BBDEAB8E-8806-A459-E320-4CA2B455BFD7}"/>
              </a:ext>
            </a:extLst>
          </p:cNvPr>
          <p:cNvSpPr>
            <a:spLocks noGrp="1"/>
          </p:cNvSpPr>
          <p:nvPr>
            <p:ph type="sldNum" sz="quarter" idx="17"/>
          </p:nvPr>
        </p:nvSpPr>
        <p:spPr>
          <a:xfrm>
            <a:off x="8343900" y="6343956"/>
            <a:ext cx="332295" cy="365125"/>
          </a:xfrm>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790643481"/>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p:cSld name="Content with Picture 1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706802"/>
            <a:ext cx="3504438" cy="1269482"/>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40352" y="2173850"/>
            <a:ext cx="3423572" cy="3963682"/>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BAC3300-BF12-B200-9F06-8D5AC45CB7EF}"/>
              </a:ext>
            </a:extLst>
          </p:cNvPr>
          <p:cNvSpPr>
            <a:spLocks noGrp="1"/>
          </p:cNvSpPr>
          <p:nvPr>
            <p:ph sz="quarter" idx="14"/>
          </p:nvPr>
        </p:nvSpPr>
        <p:spPr>
          <a:xfrm>
            <a:off x="4429172" y="732156"/>
            <a:ext cx="4257629" cy="540537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507190810"/>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p:cSld name="Content with Picture 1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709099"/>
            <a:ext cx="2772644" cy="1316347"/>
          </a:xfrm>
        </p:spPr>
        <p:txBody>
          <a:bodyPr vert="horz" lIns="91440" tIns="45720" rIns="91440" bIns="45720" rtlCol="0" anchor="t">
            <a:normAutofit/>
          </a:bodyPr>
          <a:lstStyle>
            <a:lvl1pPr>
              <a:defRPr lang="en-US" sz="1875" dirty="0"/>
            </a:lvl1pPr>
          </a:lstStyle>
          <a:p>
            <a:pPr lvl="0"/>
            <a:r>
              <a:rPr lang="en-US"/>
              <a:t>Click to edit Master title style</a:t>
            </a:r>
            <a:endParaRPr lang="en-US" dirty="0"/>
          </a:p>
        </p:txBody>
      </p:sp>
      <p:sp>
        <p:nvSpPr>
          <p:cNvPr id="11" name="Picture Placeholder 10">
            <a:extLst>
              <a:ext uri="{FF2B5EF4-FFF2-40B4-BE49-F238E27FC236}">
                <a16:creationId xmlns:a16="http://schemas.microsoft.com/office/drawing/2014/main" id="{7F8EA658-2652-6F81-1B04-D50C60A3F171}"/>
              </a:ext>
            </a:extLst>
          </p:cNvPr>
          <p:cNvSpPr>
            <a:spLocks noGrp="1"/>
          </p:cNvSpPr>
          <p:nvPr>
            <p:ph type="pic" sz="quarter" idx="13" hasCustomPrompt="1"/>
          </p:nvPr>
        </p:nvSpPr>
        <p:spPr>
          <a:xfrm>
            <a:off x="548641" y="2295145"/>
            <a:ext cx="2655570" cy="3853758"/>
          </a:xfrm>
          <a:blipFill dpi="0" rotWithShape="1">
            <a:blip r:embed="rId2">
              <a:alphaModFix amt="60000"/>
            </a:blip>
            <a:srcRect/>
            <a:stretch>
              <a:fillRect/>
            </a:stretch>
          </a:blipFill>
        </p:spPr>
        <p:txBody>
          <a:bodyPr/>
          <a:lstStyle>
            <a:lvl1pPr marL="0" indent="0">
              <a:buNone/>
              <a:defRPr/>
            </a:lvl1pPr>
          </a:lstStyle>
          <a:p>
            <a:r>
              <a:rPr lang="en-US" dirty="0"/>
              <a:t> </a:t>
            </a:r>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8" name="Content Placeholder 7">
            <a:extLst>
              <a:ext uri="{FF2B5EF4-FFF2-40B4-BE49-F238E27FC236}">
                <a16:creationId xmlns:a16="http://schemas.microsoft.com/office/drawing/2014/main" id="{83F7B03F-5EDA-605B-1A2E-F48896E48939}"/>
              </a:ext>
            </a:extLst>
          </p:cNvPr>
          <p:cNvSpPr>
            <a:spLocks noGrp="1"/>
          </p:cNvSpPr>
          <p:nvPr>
            <p:ph sz="quarter" idx="14"/>
          </p:nvPr>
        </p:nvSpPr>
        <p:spPr>
          <a:xfrm>
            <a:off x="3699863" y="709098"/>
            <a:ext cx="4983366" cy="543980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29374411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p:cSld name="Number Large">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914399" y="4893733"/>
            <a:ext cx="7321551" cy="1059806"/>
          </a:xfrm>
        </p:spPr>
        <p:txBody>
          <a:bodyPr anchor="ctr">
            <a:normAutofit/>
          </a:bodyPr>
          <a:lstStyle>
            <a:lvl1pPr algn="ctr">
              <a:lnSpc>
                <a:spcPct val="110000"/>
              </a:lnSpc>
              <a:defRPr sz="195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7220" y="484095"/>
            <a:ext cx="7907274" cy="4536141"/>
          </a:xfrm>
        </p:spPr>
        <p:txBody>
          <a:bodyPr anchor="b">
            <a:normAutofit/>
          </a:bodyPr>
          <a:lstStyle>
            <a:lvl1pPr marL="0" indent="0" algn="ctr">
              <a:lnSpc>
                <a:spcPct val="90000"/>
              </a:lnSpc>
              <a:buNone/>
              <a:defRPr sz="20250"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3395844507"/>
      </p:ext>
    </p:extLst>
  </p:cSld>
  <p:clrMapOvr>
    <a:overrideClrMapping bg1="dk1" tx1="lt1" bg2="dk2" tx2="lt2" accent1="accent1" accent2="accent2" accent3="accent3" accent4="accent4" accent5="accent5" accent6="accent6" hlink="hlink" folHlink="folHlink"/>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p:cSld name="Number Larg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914399" y="4953001"/>
            <a:ext cx="7321551" cy="1236133"/>
          </a:xfrm>
        </p:spPr>
        <p:txBody>
          <a:bodyPr anchor="ctr">
            <a:normAutofit/>
          </a:bodyPr>
          <a:lstStyle>
            <a:lvl1pPr algn="ctr">
              <a:lnSpc>
                <a:spcPct val="110000"/>
              </a:lnSpc>
              <a:defRPr sz="195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7220" y="787401"/>
            <a:ext cx="7907274" cy="4682067"/>
          </a:xfrm>
        </p:spPr>
        <p:txBody>
          <a:bodyPr anchor="b">
            <a:normAutofit/>
          </a:bodyPr>
          <a:lstStyle>
            <a:lvl1pPr marL="0" indent="0" algn="ctr">
              <a:lnSpc>
                <a:spcPct val="90000"/>
              </a:lnSpc>
              <a:buNone/>
              <a:defRPr sz="25125" b="1">
                <a:solidFill>
                  <a:schemeClr val="tx1"/>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lvl1pPr>
              <a:defRPr>
                <a:solidFill>
                  <a:schemeClr val="tx1"/>
                </a:solidFill>
              </a:defRPr>
            </a:lvl1p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lvl1pPr>
              <a:defRPr>
                <a:solidFill>
                  <a:schemeClr val="tx1"/>
                </a:solidFill>
              </a:defRPr>
            </a:lvl1p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lvl1pPr>
              <a:defRPr>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3644738677"/>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p:cSld name="Number Larg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914399" y="4893733"/>
            <a:ext cx="7321551" cy="1059806"/>
          </a:xfrm>
        </p:spPr>
        <p:txBody>
          <a:bodyPr anchor="ctr">
            <a:normAutofit/>
          </a:bodyPr>
          <a:lstStyle>
            <a:lvl1pPr algn="ctr">
              <a:lnSpc>
                <a:spcPct val="110000"/>
              </a:lnSpc>
              <a:defRPr sz="1950" b="0">
                <a:solidFill>
                  <a:schemeClr val="accent1">
                    <a:lumMod val="75000"/>
                  </a:schemeClr>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7220" y="484095"/>
            <a:ext cx="7907274" cy="4536141"/>
          </a:xfrm>
        </p:spPr>
        <p:txBody>
          <a:bodyPr anchor="b">
            <a:normAutofit/>
          </a:bodyPr>
          <a:lstStyle>
            <a:lvl1pPr marL="0" indent="0" algn="ctr">
              <a:lnSpc>
                <a:spcPct val="90000"/>
              </a:lnSpc>
              <a:buNone/>
              <a:defRPr sz="20250" b="1">
                <a:solidFill>
                  <a:schemeClr val="accent1">
                    <a:lumMod val="75000"/>
                  </a:schemeClr>
                </a:solidFill>
                <a:latin typeface="+mj-lt"/>
              </a:defRPr>
            </a:lvl1pPr>
          </a:lstStyle>
          <a:p>
            <a:pPr lvl="0"/>
            <a:r>
              <a:rPr lang="en-US" dirty="0"/>
              <a:t>##%</a:t>
            </a:r>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618945036"/>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p:cSld name="Number Large 4">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56306E-B77F-CE22-FA8C-F08F17B5E9B4}"/>
              </a:ext>
            </a:extLst>
          </p:cNvPr>
          <p:cNvSpPr>
            <a:spLocks noGrp="1"/>
          </p:cNvSpPr>
          <p:nvPr>
            <p:ph type="title"/>
          </p:nvPr>
        </p:nvSpPr>
        <p:spPr>
          <a:xfrm>
            <a:off x="1783080" y="4809745"/>
            <a:ext cx="5644134" cy="1269323"/>
          </a:xfrm>
        </p:spPr>
        <p:txBody>
          <a:bodyPr>
            <a:normAutofit/>
          </a:bodyPr>
          <a:lstStyle>
            <a:lvl1pPr algn="ctr">
              <a:lnSpc>
                <a:spcPct val="110000"/>
              </a:lnSpc>
              <a:defRPr sz="2100" b="0">
                <a:solidFill>
                  <a:schemeClr val="tx1"/>
                </a:solidFill>
                <a:latin typeface="+mn-lt"/>
              </a:defRPr>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E418DF0B-1F85-2BB3-D241-A3A14BF72908}"/>
              </a:ext>
            </a:extLst>
          </p:cNvPr>
          <p:cNvSpPr>
            <a:spLocks noGrp="1"/>
          </p:cNvSpPr>
          <p:nvPr>
            <p:ph sz="quarter" idx="13" hasCustomPrompt="1"/>
          </p:nvPr>
        </p:nvSpPr>
        <p:spPr>
          <a:xfrm>
            <a:off x="617220" y="716282"/>
            <a:ext cx="7907274" cy="4206240"/>
          </a:xfrm>
        </p:spPr>
        <p:txBody>
          <a:bodyPr anchor="b">
            <a:normAutofit/>
          </a:bodyPr>
          <a:lstStyle>
            <a:lvl1pPr marL="0" indent="0" algn="ctr">
              <a:lnSpc>
                <a:spcPct val="90000"/>
              </a:lnSpc>
              <a:buNone/>
              <a:defRPr sz="20850" b="1">
                <a:solidFill>
                  <a:schemeClr val="tx1"/>
                </a:solidFill>
                <a:latin typeface="+mj-lt"/>
              </a:defRPr>
            </a:lvl1pPr>
          </a:lstStyle>
          <a:p>
            <a:pPr lvl="0"/>
            <a:r>
              <a:rPr lang="en-US" dirty="0"/>
              <a:t>##%</a:t>
            </a:r>
          </a:p>
        </p:txBody>
      </p:sp>
      <p:sp>
        <p:nvSpPr>
          <p:cNvPr id="3" name="Date Placeholder 2">
            <a:extLst>
              <a:ext uri="{FF2B5EF4-FFF2-40B4-BE49-F238E27FC236}">
                <a16:creationId xmlns:a16="http://schemas.microsoft.com/office/drawing/2014/main" id="{4A591E5F-EDEF-7D02-30E6-B960B5E45903}"/>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4" name="Footer Placeholder 3">
            <a:extLst>
              <a:ext uri="{FF2B5EF4-FFF2-40B4-BE49-F238E27FC236}">
                <a16:creationId xmlns:a16="http://schemas.microsoft.com/office/drawing/2014/main" id="{C394E47C-0C77-0005-1755-14F7739DF22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A0528A9-0729-B0FB-328C-3C96994AAB3C}"/>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523927744"/>
      </p:ext>
    </p:extLst>
  </p:cSld>
  <p:clrMapOvr>
    <a:overrideClrMapping bg1="dk1" tx1="lt1" bg2="dk2" tx2="lt2" accent1="accent1" accent2="accent2" accent3="accent3" accent4="accent4" accent5="accent5" accent6="accent6" hlink="hlink" folHlink="folHlink"/>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preserve="1">
  <p:cSld name="Statement">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4449" y="42335"/>
            <a:ext cx="8637779" cy="6172200"/>
          </a:xfrm>
        </p:spPr>
        <p:txBody>
          <a:bodyPr anchor="t">
            <a:normAutofit/>
          </a:bodyPr>
          <a:lstStyle>
            <a:lvl1pPr marL="0" indent="0">
              <a:lnSpc>
                <a:spcPct val="90000"/>
              </a:lnSpc>
              <a:buNone/>
              <a:defRPr sz="6000" b="1"/>
            </a:lvl1pPr>
            <a:lvl2pPr marL="171450" indent="0">
              <a:lnSpc>
                <a:spcPct val="90000"/>
              </a:lnSpc>
              <a:buNone/>
              <a:defRPr sz="5400" b="1"/>
            </a:lvl2pPr>
            <a:lvl3pPr marL="342900" indent="0">
              <a:lnSpc>
                <a:spcPct val="90000"/>
              </a:lnSpc>
              <a:buNone/>
              <a:defRPr sz="4950" b="1"/>
            </a:lvl3pPr>
            <a:lvl4pPr marL="514350" indent="0">
              <a:lnSpc>
                <a:spcPct val="90000"/>
              </a:lnSpc>
              <a:buNone/>
              <a:defRPr sz="4500" b="1"/>
            </a:lvl4pPr>
            <a:lvl5pPr marL="685800" indent="0">
              <a:lnSpc>
                <a:spcPct val="90000"/>
              </a:lnSpc>
              <a:buNone/>
              <a:defRPr sz="405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846269658"/>
      </p:ext>
    </p:extLst>
  </p:cSld>
  <p:clrMapOvr>
    <a:overrideClrMapping bg1="dk1" tx1="lt1" bg2="dk2" tx2="lt2" accent1="accent1" accent2="accent2" accent3="accent3" accent4="accent4" accent5="accent5" accent6="accent6" hlink="hlink" folHlink="folHlink"/>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preserve="1">
  <p:cSld name="Statem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4449" y="42335"/>
            <a:ext cx="8637779" cy="6172200"/>
          </a:xfrm>
        </p:spPr>
        <p:txBody>
          <a:bodyPr anchor="t">
            <a:normAutofit/>
          </a:bodyPr>
          <a:lstStyle>
            <a:lvl1pPr marL="0" indent="0">
              <a:lnSpc>
                <a:spcPct val="90000"/>
              </a:lnSpc>
              <a:buNone/>
              <a:defRPr sz="6000" b="1"/>
            </a:lvl1pPr>
            <a:lvl2pPr marL="171450" indent="0">
              <a:lnSpc>
                <a:spcPct val="90000"/>
              </a:lnSpc>
              <a:buNone/>
              <a:defRPr sz="5400" b="1"/>
            </a:lvl2pPr>
            <a:lvl3pPr marL="342900" indent="0">
              <a:lnSpc>
                <a:spcPct val="90000"/>
              </a:lnSpc>
              <a:buNone/>
              <a:defRPr sz="4950" b="1"/>
            </a:lvl3pPr>
            <a:lvl4pPr marL="514350" indent="0">
              <a:lnSpc>
                <a:spcPct val="90000"/>
              </a:lnSpc>
              <a:buNone/>
              <a:defRPr sz="4500" b="1"/>
            </a:lvl4pPr>
            <a:lvl5pPr marL="685800" indent="0">
              <a:lnSpc>
                <a:spcPct val="90000"/>
              </a:lnSpc>
              <a:buNone/>
              <a:defRPr sz="405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541983477"/>
      </p:ext>
    </p:extLst>
  </p:cSld>
  <p:clrMapOvr>
    <a:masterClrMapping/>
  </p:clrMapOvr>
</p:sldLayout>
</file>

<file path=ppt/slideLayouts/slideLayout118.xml><?xml version="1.0" encoding="utf-8"?>
<p:sldLayout xmlns:a="http://schemas.openxmlformats.org/drawingml/2006/main" xmlns:r="http://schemas.openxmlformats.org/officeDocument/2006/relationships" xmlns:p="http://schemas.openxmlformats.org/presentationml/2006/main" preserve="1">
  <p:cSld name="Statement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a:xfrm>
            <a:off x="459486" y="137161"/>
            <a:ext cx="2104054" cy="365125"/>
          </a:xfrm>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a:xfrm>
            <a:off x="6670447" y="137161"/>
            <a:ext cx="1651983" cy="365125"/>
          </a:xfrm>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a:xfrm>
            <a:off x="8360323" y="137161"/>
            <a:ext cx="321905" cy="365125"/>
          </a:xfrm>
        </p:spPr>
        <p:txBody>
          <a:bodyPr/>
          <a:lstStyle/>
          <a:p>
            <a:fld id="{0B3A8078-5A32-4B09-ABA5-7ABEFD22E08A}"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82294" y="755375"/>
            <a:ext cx="8154162" cy="6019229"/>
          </a:xfrm>
        </p:spPr>
        <p:txBody>
          <a:bodyPr anchor="b">
            <a:normAutofit/>
          </a:bodyPr>
          <a:lstStyle>
            <a:lvl1pPr marL="0" indent="0">
              <a:lnSpc>
                <a:spcPct val="90000"/>
              </a:lnSpc>
              <a:buNone/>
              <a:defRPr sz="5400" b="1"/>
            </a:lvl1pPr>
            <a:lvl2pPr marL="171450" indent="0">
              <a:lnSpc>
                <a:spcPct val="90000"/>
              </a:lnSpc>
              <a:buNone/>
              <a:defRPr sz="4950" b="1"/>
            </a:lvl2pPr>
            <a:lvl3pPr marL="342900" indent="0">
              <a:lnSpc>
                <a:spcPct val="90000"/>
              </a:lnSpc>
              <a:buNone/>
              <a:defRPr sz="4500" b="1"/>
            </a:lvl3pPr>
            <a:lvl4pPr marL="514350" indent="0">
              <a:lnSpc>
                <a:spcPct val="90000"/>
              </a:lnSpc>
              <a:buNone/>
              <a:defRPr sz="4050" b="1"/>
            </a:lvl4pPr>
            <a:lvl5pPr marL="685800" indent="0">
              <a:lnSpc>
                <a:spcPct val="90000"/>
              </a:lnSpc>
              <a:buNone/>
              <a:defRPr sz="3600" b="1"/>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54301385"/>
      </p:ext>
    </p:extLst>
  </p:cSld>
  <p:clrMapOvr>
    <a:masterClrMapping/>
  </p:clrMapOvr>
</p:sldLayout>
</file>

<file path=ppt/slideLayouts/slideLayout119.xml><?xml version="1.0" encoding="utf-8"?>
<p:sldLayout xmlns:a="http://schemas.openxmlformats.org/drawingml/2006/main" xmlns:r="http://schemas.openxmlformats.org/officeDocument/2006/relationships" xmlns:p="http://schemas.openxmlformats.org/presentationml/2006/main">
  <p:cSld name="Statement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3F6E1CB6-4A50-1364-430B-EF249B6D0012}"/>
              </a:ext>
            </a:extLst>
          </p:cNvPr>
          <p:cNvSpPr>
            <a:spLocks noGrp="1"/>
          </p:cNvSpPr>
          <p:nvPr>
            <p:ph sz="quarter" idx="14" hasCustomPrompt="1"/>
          </p:nvPr>
        </p:nvSpPr>
        <p:spPr>
          <a:xfrm>
            <a:off x="459581" y="1033272"/>
            <a:ext cx="8229600" cy="4782312"/>
          </a:xfrm>
        </p:spPr>
        <p:txBody>
          <a:bodyPr anchor="ctr">
            <a:noAutofit/>
          </a:bodyPr>
          <a:lstStyle>
            <a:lvl1pPr marL="0" indent="0">
              <a:lnSpc>
                <a:spcPct val="100000"/>
              </a:lnSpc>
              <a:buNone/>
              <a:defRPr sz="6000" b="1">
                <a:solidFill>
                  <a:schemeClr val="accent1">
                    <a:lumMod val="75000"/>
                  </a:schemeClr>
                </a:solidFill>
              </a:defRPr>
            </a:lvl1pPr>
            <a:lvl2pPr marL="171450" indent="0">
              <a:lnSpc>
                <a:spcPct val="100000"/>
              </a:lnSpc>
              <a:buNone/>
              <a:defRPr sz="6000" b="1">
                <a:solidFill>
                  <a:schemeClr val="accent1">
                    <a:lumMod val="75000"/>
                  </a:schemeClr>
                </a:solidFill>
              </a:defRPr>
            </a:lvl2pPr>
            <a:lvl3pPr marL="342900" indent="0">
              <a:lnSpc>
                <a:spcPct val="100000"/>
              </a:lnSpc>
              <a:buNone/>
              <a:defRPr sz="6000" b="1">
                <a:solidFill>
                  <a:schemeClr val="accent1">
                    <a:lumMod val="75000"/>
                  </a:schemeClr>
                </a:solidFill>
              </a:defRPr>
            </a:lvl3pPr>
            <a:lvl4pPr marL="514350" indent="0">
              <a:lnSpc>
                <a:spcPct val="100000"/>
              </a:lnSpc>
              <a:buNone/>
              <a:defRPr sz="6000" b="1">
                <a:solidFill>
                  <a:schemeClr val="accent1">
                    <a:lumMod val="75000"/>
                  </a:schemeClr>
                </a:solidFill>
              </a:defRPr>
            </a:lvl4pPr>
            <a:lvl5pPr marL="685800" indent="0">
              <a:lnSpc>
                <a:spcPct val="100000"/>
              </a:lnSpc>
              <a:buNone/>
              <a:defRPr sz="6000" b="1">
                <a:solidFill>
                  <a:schemeClr val="accent1">
                    <a:lumMod val="75000"/>
                  </a:schemeClr>
                </a:solidFill>
              </a:defRPr>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100216350"/>
      </p:ext>
    </p:extLst>
  </p:cSld>
  <p:clrMapOvr>
    <a:masterClrMapping/>
  </p:clrMapOvr>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p:cSld name="Statement 5">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21EB5-8556-FBD7-00D5-D69AC8E7E73A}"/>
              </a:ext>
            </a:extLst>
          </p:cNvPr>
          <p:cNvSpPr>
            <a:spLocks noGrp="1"/>
          </p:cNvSpPr>
          <p:nvPr>
            <p:ph type="title"/>
          </p:nvPr>
        </p:nvSpPr>
        <p:spPr>
          <a:xfrm>
            <a:off x="459486" y="-1133856"/>
            <a:ext cx="7989570" cy="914400"/>
          </a:xfr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67F688C7-1128-9027-65E4-A17BBE7DDDF0}"/>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4" name="Footer Placeholder 3">
            <a:extLst>
              <a:ext uri="{FF2B5EF4-FFF2-40B4-BE49-F238E27FC236}">
                <a16:creationId xmlns:a16="http://schemas.microsoft.com/office/drawing/2014/main" id="{3D56E87B-2252-4382-E6E7-15A81BCC8029}"/>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C1C6A68-1AC4-7B10-CD66-D67327434E62}"/>
              </a:ext>
            </a:extLst>
          </p:cNvPr>
          <p:cNvSpPr>
            <a:spLocks noGrp="1"/>
          </p:cNvSpPr>
          <p:nvPr>
            <p:ph type="sldNum" sz="quarter" idx="12"/>
          </p:nvPr>
        </p:nvSpPr>
        <p:spPr/>
        <p:txBody>
          <a:bodyPr/>
          <a:lstStyle/>
          <a:p>
            <a:fld id="{0B3A8078-5A32-4B09-ABA5-7ABEFD22E08A}" type="slidenum">
              <a:rPr lang="en-US" smtClean="0"/>
              <a:t>‹#›</a:t>
            </a:fld>
            <a:endParaRPr lang="en-US"/>
          </a:p>
        </p:txBody>
      </p:sp>
      <p:sp>
        <p:nvSpPr>
          <p:cNvPr id="7" name="Content Placeholder 6">
            <a:extLst>
              <a:ext uri="{FF2B5EF4-FFF2-40B4-BE49-F238E27FC236}">
                <a16:creationId xmlns:a16="http://schemas.microsoft.com/office/drawing/2014/main" id="{3E4E45FF-53F3-89B1-B969-C440DC819EF4}"/>
              </a:ext>
            </a:extLst>
          </p:cNvPr>
          <p:cNvSpPr>
            <a:spLocks noGrp="1"/>
          </p:cNvSpPr>
          <p:nvPr>
            <p:ph sz="quarter" idx="13" hasCustomPrompt="1"/>
          </p:nvPr>
        </p:nvSpPr>
        <p:spPr>
          <a:xfrm>
            <a:off x="48006" y="45720"/>
            <a:ext cx="8154162" cy="6172200"/>
          </a:xfrm>
        </p:spPr>
        <p:txBody>
          <a:bodyPr vert="horz" lIns="91440" tIns="45720" rIns="91440" bIns="45720" rtlCol="0" anchor="t">
            <a:normAutofit/>
          </a:bodyPr>
          <a:lstStyle>
            <a:lvl1pPr marL="0" indent="0">
              <a:lnSpc>
                <a:spcPct val="90000"/>
              </a:lnSpc>
              <a:buNone/>
              <a:defRPr lang="en-US" sz="5400" b="1" dirty="0"/>
            </a:lvl1pPr>
            <a:lvl2pPr marL="171450" indent="0">
              <a:lnSpc>
                <a:spcPct val="90000"/>
              </a:lnSpc>
              <a:buNone/>
              <a:defRPr lang="en-US" sz="4950" b="1" dirty="0"/>
            </a:lvl2pPr>
            <a:lvl3pPr marL="342900" indent="0">
              <a:lnSpc>
                <a:spcPct val="90000"/>
              </a:lnSpc>
              <a:buNone/>
              <a:defRPr lang="en-US" sz="4500" b="1" dirty="0"/>
            </a:lvl3pPr>
            <a:lvl4pPr marL="514350" indent="0">
              <a:lnSpc>
                <a:spcPct val="90000"/>
              </a:lnSpc>
              <a:buNone/>
              <a:defRPr lang="en-US" sz="4050" b="1" dirty="0"/>
            </a:lvl4pPr>
            <a:lvl5pPr marL="685800" indent="0">
              <a:lnSpc>
                <a:spcPct val="90000"/>
              </a:lnSpc>
              <a:buNone/>
              <a:defRPr lang="en-US" sz="3600" b="1" dirty="0"/>
            </a:lvl5pPr>
          </a:lstStyle>
          <a:p>
            <a:pPr lvl="0"/>
            <a:r>
              <a:rPr lang="en-US" dirty="0"/>
              <a:t>Click to edit Statement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98062458"/>
      </p:ext>
    </p:extLst>
  </p:cSld>
  <p:clrMapOvr>
    <a:overrideClrMapping bg1="dk1" tx1="lt1" bg2="dk2" tx2="lt2" accent1="accent1" accent2="accent2" accent3="accent3" accent4="accent4" accent5="accent5" accent6="accent6" hlink="hlink" folHlink="folHlink"/>
  </p:clrMapOvr>
</p:sldLayout>
</file>

<file path=ppt/slideLayouts/slideLayout121.xml><?xml version="1.0" encoding="utf-8"?>
<p:sldLayout xmlns:a="http://schemas.openxmlformats.org/drawingml/2006/main" xmlns:r="http://schemas.openxmlformats.org/officeDocument/2006/relationships" xmlns:p="http://schemas.openxmlformats.org/presentationml/2006/main" preserve="1">
  <p:cSld name="Quot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124712" y="5029200"/>
            <a:ext cx="6899148" cy="640080"/>
          </a:xfrm>
        </p:spPr>
        <p:txBody>
          <a:bodyPr anchor="ctr">
            <a:normAutofit/>
          </a:bodyPr>
          <a:lstStyle>
            <a:lvl1pPr>
              <a:lnSpc>
                <a:spcPct val="120000"/>
              </a:lnSpc>
              <a:defRPr sz="1500"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124712" y="1188720"/>
            <a:ext cx="6899148" cy="3332480"/>
          </a:xfrm>
        </p:spPr>
        <p:txBody>
          <a:bodyPr anchor="ctr">
            <a:normAutofit/>
          </a:bodyPr>
          <a:lstStyle>
            <a:lvl1pPr marL="123444" indent="-123444">
              <a:lnSpc>
                <a:spcPct val="100000"/>
              </a:lnSpc>
              <a:spcBef>
                <a:spcPts val="0"/>
              </a:spcBef>
              <a:buNone/>
              <a:defRPr sz="360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266926604"/>
      </p:ext>
    </p:extLst>
  </p:cSld>
  <p:clrMapOvr>
    <a:masterClrMapping/>
  </p:clrMapOvr>
</p:sldLayout>
</file>

<file path=ppt/slideLayouts/slideLayout122.xml><?xml version="1.0" encoding="utf-8"?>
<p:sldLayout xmlns:a="http://schemas.openxmlformats.org/drawingml/2006/main" xmlns:r="http://schemas.openxmlformats.org/officeDocument/2006/relationships" xmlns:p="http://schemas.openxmlformats.org/presentationml/2006/main" preserve="1">
  <p:cSld name="Quote 2">
    <p:bg>
      <p:bgPr>
        <a:solidFill>
          <a:schemeClr val="accent1">
            <a:lumMod val="75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1257757" y="4955722"/>
            <a:ext cx="6647313" cy="669472"/>
          </a:xfrm>
        </p:spPr>
        <p:txBody>
          <a:bodyPr anchor="ctr">
            <a:normAutofit/>
          </a:bodyPr>
          <a:lstStyle>
            <a:lvl1pPr algn="r">
              <a:lnSpc>
                <a:spcPct val="120000"/>
              </a:lnSpc>
              <a:defRPr sz="1500" spc="0">
                <a:solidFill>
                  <a:schemeClr val="tx1"/>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257756" y="1344168"/>
            <a:ext cx="6647314" cy="3291840"/>
          </a:xfrm>
        </p:spPr>
        <p:txBody>
          <a:bodyPr anchor="ctr">
            <a:normAutofit/>
          </a:bodyPr>
          <a:lstStyle>
            <a:lvl1pPr marL="123444" indent="-123444">
              <a:lnSpc>
                <a:spcPct val="100000"/>
              </a:lnSpc>
              <a:spcBef>
                <a:spcPts val="0"/>
              </a:spcBef>
              <a:buNone/>
              <a:defRPr sz="3600">
                <a:latin typeface="+mj-lt"/>
              </a:defRPr>
            </a:lvl1pPr>
          </a:lstStyle>
          <a:p>
            <a:pPr lvl="0"/>
            <a:r>
              <a:rPr lang="en-US" dirty="0"/>
              <a:t>Click to edit Quote</a:t>
            </a:r>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824269865"/>
      </p:ext>
    </p:extLst>
  </p:cSld>
  <p:clrMapOvr>
    <a:overrideClrMapping bg1="dk1" tx1="lt1" bg2="dk2" tx2="lt2" accent1="accent1" accent2="accent2" accent3="accent3" accent4="accent4" accent5="accent5" accent6="accent6" hlink="hlink" folHlink="folHlink"/>
  </p:clrMapOvr>
</p:sldLayout>
</file>

<file path=ppt/slideLayouts/slideLayout123.xml><?xml version="1.0" encoding="utf-8"?>
<p:sldLayout xmlns:a="http://schemas.openxmlformats.org/drawingml/2006/main" xmlns:r="http://schemas.openxmlformats.org/officeDocument/2006/relationships" xmlns:p="http://schemas.openxmlformats.org/presentationml/2006/main" preserve="1">
  <p:cSld name="Quote 3">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12FA0A-1F7B-DD41-ECED-02B60BC46B10}"/>
              </a:ext>
            </a:extLst>
          </p:cNvPr>
          <p:cNvSpPr>
            <a:spLocks noGrp="1"/>
          </p:cNvSpPr>
          <p:nvPr>
            <p:ph type="title" hasCustomPrompt="1"/>
          </p:nvPr>
        </p:nvSpPr>
        <p:spPr>
          <a:xfrm>
            <a:off x="3530601" y="4893733"/>
            <a:ext cx="4229100" cy="788610"/>
          </a:xfrm>
        </p:spPr>
        <p:txBody>
          <a:bodyPr anchor="ctr">
            <a:normAutofit/>
          </a:bodyPr>
          <a:lstStyle>
            <a:lvl1pPr algn="r">
              <a:lnSpc>
                <a:spcPct val="120000"/>
              </a:lnSpc>
              <a:defRPr sz="1500" b="1" spc="0">
                <a:solidFill>
                  <a:schemeClr val="accent1">
                    <a:lumMod val="75000"/>
                  </a:schemeClr>
                </a:solidFill>
                <a:latin typeface="+mn-lt"/>
              </a:defRPr>
            </a:lvl1pPr>
          </a:lstStyle>
          <a:p>
            <a:r>
              <a:rPr lang="en-US" dirty="0"/>
              <a:t>Quote Author</a:t>
            </a:r>
          </a:p>
        </p:txBody>
      </p:sp>
      <p:sp>
        <p:nvSpPr>
          <p:cNvPr id="7" name="Content Placeholder 6">
            <a:extLst>
              <a:ext uri="{FF2B5EF4-FFF2-40B4-BE49-F238E27FC236}">
                <a16:creationId xmlns:a16="http://schemas.microsoft.com/office/drawing/2014/main" id="{A14BE2EA-8E1E-E2DA-5CCF-46908B013BF2}"/>
              </a:ext>
            </a:extLst>
          </p:cNvPr>
          <p:cNvSpPr>
            <a:spLocks noGrp="1"/>
          </p:cNvSpPr>
          <p:nvPr>
            <p:ph sz="quarter" idx="13" hasCustomPrompt="1"/>
          </p:nvPr>
        </p:nvSpPr>
        <p:spPr>
          <a:xfrm>
            <a:off x="1397000" y="1388534"/>
            <a:ext cx="6362701" cy="3371246"/>
          </a:xfrm>
        </p:spPr>
        <p:txBody>
          <a:bodyPr anchor="ctr">
            <a:normAutofit/>
          </a:bodyPr>
          <a:lstStyle>
            <a:lvl1pPr marL="123444" indent="-123444">
              <a:lnSpc>
                <a:spcPct val="110000"/>
              </a:lnSpc>
              <a:spcBef>
                <a:spcPts val="0"/>
              </a:spcBef>
              <a:buNone/>
              <a:defRPr sz="4050">
                <a:latin typeface="+mj-lt"/>
              </a:defRPr>
            </a:lvl1pPr>
          </a:lstStyle>
          <a:p>
            <a:pPr lvl="0"/>
            <a:r>
              <a:rPr lang="en-US" dirty="0"/>
              <a:t>Click to edit Quote</a:t>
            </a:r>
          </a:p>
        </p:txBody>
      </p:sp>
      <p:sp>
        <p:nvSpPr>
          <p:cNvPr id="4" name="Footer Placeholder 3">
            <a:extLst>
              <a:ext uri="{FF2B5EF4-FFF2-40B4-BE49-F238E27FC236}">
                <a16:creationId xmlns:a16="http://schemas.microsoft.com/office/drawing/2014/main" id="{B23912E3-7555-EAAB-BE83-59ED3B5C9E5B}"/>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C344C372-F7FA-5AA5-92C1-CF476A26623E}"/>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C6EAECF6-9F03-4C12-4BD4-4E8AE63A4F3A}"/>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855825766"/>
      </p:ext>
    </p:extLst>
  </p:cSld>
  <p:clrMapOvr>
    <a:masterClrMapping/>
  </p:clrMapOvr>
</p:sldLayout>
</file>

<file path=ppt/slideLayouts/slideLayout124.xml><?xml version="1.0" encoding="utf-8"?>
<p:sldLayout xmlns:a="http://schemas.openxmlformats.org/drawingml/2006/main" xmlns:r="http://schemas.openxmlformats.org/officeDocument/2006/relationships" xmlns:p="http://schemas.openxmlformats.org/presentationml/2006/main"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3BB49-A328-F121-7F27-DEB7C3CC2B0F}"/>
              </a:ext>
            </a:extLst>
          </p:cNvPr>
          <p:cNvSpPr>
            <a:spLocks noGrp="1"/>
          </p:cNvSpPr>
          <p:nvPr>
            <p:ph type="title"/>
          </p:nvPr>
        </p:nvSpPr>
        <p:spPr>
          <a:xfrm>
            <a:off x="459486" y="512064"/>
            <a:ext cx="8055864"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4" name="Content Placeholder 3">
            <a:extLst>
              <a:ext uri="{FF2B5EF4-FFF2-40B4-BE49-F238E27FC236}">
                <a16:creationId xmlns:a16="http://schemas.microsoft.com/office/drawing/2014/main" id="{6627D5A5-84C3-7EDE-A8EB-2DE057DE46AB}"/>
              </a:ext>
            </a:extLst>
          </p:cNvPr>
          <p:cNvSpPr>
            <a:spLocks noGrp="1"/>
          </p:cNvSpPr>
          <p:nvPr>
            <p:ph sz="quarter" idx="15"/>
          </p:nvPr>
        </p:nvSpPr>
        <p:spPr>
          <a:xfrm>
            <a:off x="459581" y="1825625"/>
            <a:ext cx="380619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Footer Placeholder 5">
            <a:extLst>
              <a:ext uri="{FF2B5EF4-FFF2-40B4-BE49-F238E27FC236}">
                <a16:creationId xmlns:a16="http://schemas.microsoft.com/office/drawing/2014/main" id="{C2BDD5A2-CE3E-3215-6DAA-F75C0D1229DA}"/>
              </a:ext>
            </a:extLst>
          </p:cNvPr>
          <p:cNvSpPr>
            <a:spLocks noGrp="1"/>
          </p:cNvSpPr>
          <p:nvPr>
            <p:ph type="ftr" sz="quarter" idx="11"/>
          </p:nvPr>
        </p:nvSpPr>
        <p:spPr/>
        <p:txBody>
          <a:bodyPr/>
          <a:lstStyle/>
          <a:p>
            <a:endParaRPr lang="en-US"/>
          </a:p>
        </p:txBody>
      </p:sp>
      <p:sp>
        <p:nvSpPr>
          <p:cNvPr id="10" name="Content Placeholder 9">
            <a:extLst>
              <a:ext uri="{FF2B5EF4-FFF2-40B4-BE49-F238E27FC236}">
                <a16:creationId xmlns:a16="http://schemas.microsoft.com/office/drawing/2014/main" id="{D54150AE-A7C6-D328-35D7-F5B840930E3B}"/>
              </a:ext>
            </a:extLst>
          </p:cNvPr>
          <p:cNvSpPr>
            <a:spLocks noGrp="1"/>
          </p:cNvSpPr>
          <p:nvPr>
            <p:ph sz="quarter" idx="16"/>
          </p:nvPr>
        </p:nvSpPr>
        <p:spPr>
          <a:xfrm>
            <a:off x="4708923" y="1825625"/>
            <a:ext cx="3806428"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897D0B7E-1A60-DA52-6965-92412B1C2F9F}"/>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B1B822F1-284A-1786-FAF2-72129E2FE64D}"/>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31101157"/>
      </p:ext>
    </p:extLst>
  </p:cSld>
  <p:clrMapOvr>
    <a:masterClrMapping/>
  </p:clrMapOvr>
</p:sldLayout>
</file>

<file path=ppt/slideLayouts/slideLayout125.xml><?xml version="1.0" encoding="utf-8"?>
<p:sldLayout xmlns:a="http://schemas.openxmlformats.org/drawingml/2006/main" xmlns:r="http://schemas.openxmlformats.org/officeDocument/2006/relationships" xmlns:p="http://schemas.openxmlformats.org/presentationml/2006/main"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FEE969-634D-6E32-D227-18E9282C6F9E}"/>
              </a:ext>
            </a:extLst>
          </p:cNvPr>
          <p:cNvSpPr>
            <a:spLocks noGrp="1"/>
          </p:cNvSpPr>
          <p:nvPr>
            <p:ph type="title"/>
          </p:nvPr>
        </p:nvSpPr>
        <p:spPr>
          <a:xfrm>
            <a:off x="457200" y="512064"/>
            <a:ext cx="8059341" cy="969264"/>
          </a:xfrm>
        </p:spPr>
        <p:txBody>
          <a:bodyPr vert="horz" lIns="91440" tIns="45720" rIns="91440" bIns="45720" rtlCol="0" anchor="b">
            <a:normAutofit/>
          </a:bodyPr>
          <a:lstStyle>
            <a:lvl1pPr>
              <a:defRPr lang="en-US" dirty="0"/>
            </a:lvl1pPr>
          </a:lstStyle>
          <a:p>
            <a:pPr lvl="0"/>
            <a:r>
              <a:rPr lang="en-US"/>
              <a:t>Click to edit Master title style</a:t>
            </a:r>
            <a:endParaRPr lang="en-US" dirty="0"/>
          </a:p>
        </p:txBody>
      </p:sp>
      <p:sp>
        <p:nvSpPr>
          <p:cNvPr id="3" name="Text Placeholder 2">
            <a:extLst>
              <a:ext uri="{FF2B5EF4-FFF2-40B4-BE49-F238E27FC236}">
                <a16:creationId xmlns:a16="http://schemas.microsoft.com/office/drawing/2014/main" id="{61CD26D4-290A-F0ED-7D62-41EDA6FEC2B9}"/>
              </a:ext>
            </a:extLst>
          </p:cNvPr>
          <p:cNvSpPr>
            <a:spLocks noGrp="1"/>
          </p:cNvSpPr>
          <p:nvPr>
            <p:ph type="body" idx="1"/>
          </p:nvPr>
        </p:nvSpPr>
        <p:spPr>
          <a:xfrm>
            <a:off x="457200" y="1685735"/>
            <a:ext cx="3806190" cy="559834"/>
          </a:xfrm>
        </p:spPr>
        <p:txBody>
          <a:bodyPr anchor="b">
            <a:normAutofit/>
          </a:bodyPr>
          <a:lstStyle>
            <a:lvl1pPr marL="0" indent="0">
              <a:lnSpc>
                <a:spcPct val="90000"/>
              </a:lnSpc>
              <a:buNone/>
              <a:defRPr sz="12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5776AAF7-C632-FCD0-6A60-E0EA4A52F229}"/>
              </a:ext>
            </a:extLst>
          </p:cNvPr>
          <p:cNvSpPr>
            <a:spLocks noGrp="1"/>
          </p:cNvSpPr>
          <p:nvPr>
            <p:ph sz="quarter" idx="15"/>
          </p:nvPr>
        </p:nvSpPr>
        <p:spPr>
          <a:xfrm>
            <a:off x="457200" y="2387600"/>
            <a:ext cx="3806429"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949D76D8-9033-26CF-BF4C-AECCC685C177}"/>
              </a:ext>
            </a:extLst>
          </p:cNvPr>
          <p:cNvSpPr>
            <a:spLocks noGrp="1"/>
          </p:cNvSpPr>
          <p:nvPr>
            <p:ph type="ftr" sz="quarter" idx="11"/>
          </p:nvPr>
        </p:nvSpPr>
        <p:spPr/>
        <p:txBody>
          <a:bodyPr/>
          <a:lstStyle/>
          <a:p>
            <a:endParaRPr lang="en-US"/>
          </a:p>
        </p:txBody>
      </p:sp>
      <p:sp>
        <p:nvSpPr>
          <p:cNvPr id="5" name="Text Placeholder 4">
            <a:extLst>
              <a:ext uri="{FF2B5EF4-FFF2-40B4-BE49-F238E27FC236}">
                <a16:creationId xmlns:a16="http://schemas.microsoft.com/office/drawing/2014/main" id="{06536620-C4F3-EEC3-DBF1-05196B1CBB55}"/>
              </a:ext>
            </a:extLst>
          </p:cNvPr>
          <p:cNvSpPr>
            <a:spLocks noGrp="1"/>
          </p:cNvSpPr>
          <p:nvPr>
            <p:ph type="body" sz="quarter" idx="3"/>
          </p:nvPr>
        </p:nvSpPr>
        <p:spPr>
          <a:xfrm>
            <a:off x="4710351" y="1685735"/>
            <a:ext cx="3806190" cy="559834"/>
          </a:xfrm>
        </p:spPr>
        <p:txBody>
          <a:bodyPr anchor="b">
            <a:normAutofit/>
          </a:bodyPr>
          <a:lstStyle>
            <a:lvl1pPr marL="0" indent="0">
              <a:lnSpc>
                <a:spcPct val="90000"/>
              </a:lnSpc>
              <a:buNone/>
              <a:defRPr sz="1200" b="1" cap="all" baseline="0"/>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12" name="Content Placeholder 11">
            <a:extLst>
              <a:ext uri="{FF2B5EF4-FFF2-40B4-BE49-F238E27FC236}">
                <a16:creationId xmlns:a16="http://schemas.microsoft.com/office/drawing/2014/main" id="{CD998360-6973-27D8-8B08-ACAE10572B32}"/>
              </a:ext>
            </a:extLst>
          </p:cNvPr>
          <p:cNvSpPr>
            <a:spLocks noGrp="1"/>
          </p:cNvSpPr>
          <p:nvPr>
            <p:ph sz="quarter" idx="16"/>
          </p:nvPr>
        </p:nvSpPr>
        <p:spPr>
          <a:xfrm>
            <a:off x="4709874" y="2387600"/>
            <a:ext cx="3806667" cy="37861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E3B3581-658A-8487-F9CB-E79F2BFF27E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9" name="Slide Number Placeholder 8">
            <a:extLst>
              <a:ext uri="{FF2B5EF4-FFF2-40B4-BE49-F238E27FC236}">
                <a16:creationId xmlns:a16="http://schemas.microsoft.com/office/drawing/2014/main" id="{E02A06B8-CC1D-542F-D8EB-7625046B91D2}"/>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015160384"/>
      </p:ext>
    </p:extLst>
  </p:cSld>
  <p:clrMapOvr>
    <a:masterClrMapping/>
  </p:clrMapOvr>
</p:sldLayout>
</file>

<file path=ppt/slideLayouts/slideLayout1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6A9F42-7FF7-F803-C075-BC4968D35E34}"/>
              </a:ext>
            </a:extLst>
          </p:cNvPr>
          <p:cNvSpPr>
            <a:spLocks noGrp="1"/>
          </p:cNvSpPr>
          <p:nvPr>
            <p:ph type="title"/>
          </p:nvPr>
        </p:nvSpPr>
        <p:spPr>
          <a:xfrm>
            <a:off x="459486" y="512064"/>
            <a:ext cx="8222742" cy="969264"/>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Footer Placeholder 3">
            <a:extLst>
              <a:ext uri="{FF2B5EF4-FFF2-40B4-BE49-F238E27FC236}">
                <a16:creationId xmlns:a16="http://schemas.microsoft.com/office/drawing/2014/main" id="{6B968DDD-323F-89A1-84E3-DDBA626D9386}"/>
              </a:ext>
            </a:extLst>
          </p:cNvPr>
          <p:cNvSpPr>
            <a:spLocks noGrp="1"/>
          </p:cNvSpPr>
          <p:nvPr>
            <p:ph type="ftr" sz="quarter" idx="11"/>
          </p:nvPr>
        </p:nvSpPr>
        <p:spPr/>
        <p:txBody>
          <a:bodyPr/>
          <a:lstStyle/>
          <a:p>
            <a:endParaRPr lang="en-US"/>
          </a:p>
        </p:txBody>
      </p:sp>
      <p:sp>
        <p:nvSpPr>
          <p:cNvPr id="3" name="Date Placeholder 2">
            <a:extLst>
              <a:ext uri="{FF2B5EF4-FFF2-40B4-BE49-F238E27FC236}">
                <a16:creationId xmlns:a16="http://schemas.microsoft.com/office/drawing/2014/main" id="{E89E8268-7232-2944-F1BD-399F9419B563}"/>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5" name="Slide Number Placeholder 4">
            <a:extLst>
              <a:ext uri="{FF2B5EF4-FFF2-40B4-BE49-F238E27FC236}">
                <a16:creationId xmlns:a16="http://schemas.microsoft.com/office/drawing/2014/main" id="{98FBDC76-671D-1671-DCE2-D5658BD40E29}"/>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95957762"/>
      </p:ext>
    </p:extLst>
  </p:cSld>
  <p:clrMapOvr>
    <a:masterClrMapping/>
  </p:clrMapOvr>
</p:sldLayout>
</file>

<file path=ppt/slideLayouts/slideLayout127.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10EAA6C9-A7F3-19F1-D17C-A1D83FAF553F}"/>
              </a:ext>
            </a:extLst>
          </p:cNvPr>
          <p:cNvSpPr>
            <a:spLocks noGrp="1"/>
          </p:cNvSpPr>
          <p:nvPr>
            <p:ph type="ftr" sz="quarter" idx="11"/>
          </p:nvPr>
        </p:nvSpPr>
        <p:spPr/>
        <p:txBody>
          <a:bodyPr/>
          <a:lstStyle/>
          <a:p>
            <a:endParaRPr lang="en-US"/>
          </a:p>
        </p:txBody>
      </p:sp>
      <p:sp>
        <p:nvSpPr>
          <p:cNvPr id="2" name="Date Placeholder 1">
            <a:extLst>
              <a:ext uri="{FF2B5EF4-FFF2-40B4-BE49-F238E27FC236}">
                <a16:creationId xmlns:a16="http://schemas.microsoft.com/office/drawing/2014/main" id="{49BC4D82-0182-501C-9231-46767680476E}"/>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4" name="Slide Number Placeholder 3">
            <a:extLst>
              <a:ext uri="{FF2B5EF4-FFF2-40B4-BE49-F238E27FC236}">
                <a16:creationId xmlns:a16="http://schemas.microsoft.com/office/drawing/2014/main" id="{34EBB816-1B94-116F-92D4-6043AE9E0C6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350186567"/>
      </p:ext>
    </p:extLst>
  </p:cSld>
  <p:clrMapOvr>
    <a:masterClrMapping/>
  </p:clrMapOvr>
</p:sldLayout>
</file>

<file path=ppt/slideLayouts/slideLayout12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0C37F-77BE-E128-4248-D001C39E79C6}"/>
              </a:ext>
            </a:extLst>
          </p:cNvPr>
          <p:cNvSpPr>
            <a:spLocks noGrp="1"/>
          </p:cNvSpPr>
          <p:nvPr>
            <p:ph type="title"/>
          </p:nvPr>
        </p:nvSpPr>
        <p:spPr>
          <a:xfrm>
            <a:off x="459486" y="713233"/>
            <a:ext cx="2696726" cy="1625321"/>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Text Placeholder 3">
            <a:extLst>
              <a:ext uri="{FF2B5EF4-FFF2-40B4-BE49-F238E27FC236}">
                <a16:creationId xmlns:a16="http://schemas.microsoft.com/office/drawing/2014/main" id="{EC0EEBFB-2026-6A35-33ED-F008376B67A0}"/>
              </a:ext>
            </a:extLst>
          </p:cNvPr>
          <p:cNvSpPr>
            <a:spLocks noGrp="1"/>
          </p:cNvSpPr>
          <p:nvPr>
            <p:ph type="body" sz="half" idx="2"/>
          </p:nvPr>
        </p:nvSpPr>
        <p:spPr>
          <a:xfrm>
            <a:off x="459486" y="2590800"/>
            <a:ext cx="2696726" cy="3713584"/>
          </a:xfrm>
        </p:spPr>
        <p:txBody>
          <a:bodyPr anchor="t">
            <a:normAutofit/>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9C85A215-184B-2105-0279-ED02F6445831}"/>
              </a:ext>
            </a:extLst>
          </p:cNvPr>
          <p:cNvSpPr>
            <a:spLocks noGrp="1"/>
          </p:cNvSpPr>
          <p:nvPr>
            <p:ph type="ftr" sz="quarter" idx="11"/>
          </p:nvPr>
        </p:nvSpPr>
        <p:spPr/>
        <p:txBody>
          <a:bodyPr/>
          <a:lstStyle/>
          <a:p>
            <a:endParaRPr lang="en-US"/>
          </a:p>
        </p:txBody>
      </p:sp>
      <p:sp>
        <p:nvSpPr>
          <p:cNvPr id="3" name="Content Placeholder 2">
            <a:extLst>
              <a:ext uri="{FF2B5EF4-FFF2-40B4-BE49-F238E27FC236}">
                <a16:creationId xmlns:a16="http://schemas.microsoft.com/office/drawing/2014/main" id="{2F3B20A8-A604-C977-02C0-083BA8663484}"/>
              </a:ext>
            </a:extLst>
          </p:cNvPr>
          <p:cNvSpPr>
            <a:spLocks noGrp="1"/>
          </p:cNvSpPr>
          <p:nvPr>
            <p:ph idx="1"/>
          </p:nvPr>
        </p:nvSpPr>
        <p:spPr>
          <a:xfrm>
            <a:off x="3851031" y="713232"/>
            <a:ext cx="4830194" cy="5591152"/>
          </a:xfr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93F05638-7A56-469A-825A-1DFA600254C8}"/>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32C7CA46-892B-253A-3A28-7414E17B837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1990241054"/>
      </p:ext>
    </p:extLst>
  </p:cSld>
  <p:clrMapOvr>
    <a:masterClrMapping/>
  </p:clrMapOvr>
</p:sldLayout>
</file>

<file path=ppt/slideLayouts/slideLayout12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06A09-98CF-FAC2-3708-AECC4360C651}"/>
              </a:ext>
            </a:extLst>
          </p:cNvPr>
          <p:cNvSpPr>
            <a:spLocks noGrp="1"/>
          </p:cNvSpPr>
          <p:nvPr>
            <p:ph type="title"/>
          </p:nvPr>
        </p:nvSpPr>
        <p:spPr>
          <a:xfrm>
            <a:off x="459486" y="713233"/>
            <a:ext cx="2696726" cy="1762083"/>
          </a:xfrm>
        </p:spPr>
        <p:txBody>
          <a:bodyPr vert="horz" lIns="91440" tIns="45720" rIns="91440" bIns="45720" rtlCol="0" anchor="t">
            <a:normAutofit/>
          </a:bodyPr>
          <a:lstStyle>
            <a:lvl1pPr>
              <a:defRPr lang="en-US" dirty="0"/>
            </a:lvl1pPr>
          </a:lstStyle>
          <a:p>
            <a:pPr lvl="0"/>
            <a:r>
              <a:rPr lang="en-US"/>
              <a:t>Click to edit Master title style</a:t>
            </a:r>
            <a:endParaRPr lang="en-US" dirty="0"/>
          </a:p>
        </p:txBody>
      </p:sp>
      <p:sp>
        <p:nvSpPr>
          <p:cNvPr id="4" name="Text Placeholder 3">
            <a:extLst>
              <a:ext uri="{FF2B5EF4-FFF2-40B4-BE49-F238E27FC236}">
                <a16:creationId xmlns:a16="http://schemas.microsoft.com/office/drawing/2014/main" id="{F32C4A61-EF2A-C5A5-B150-4448600B3937}"/>
              </a:ext>
            </a:extLst>
          </p:cNvPr>
          <p:cNvSpPr>
            <a:spLocks noGrp="1"/>
          </p:cNvSpPr>
          <p:nvPr>
            <p:ph type="body" sz="half" idx="2"/>
          </p:nvPr>
        </p:nvSpPr>
        <p:spPr>
          <a:xfrm>
            <a:off x="459486" y="2826138"/>
            <a:ext cx="2689190" cy="3346063"/>
          </a:xfrm>
        </p:spPr>
        <p:txBody>
          <a:bodyPr anchor="b"/>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6" name="Footer Placeholder 5">
            <a:extLst>
              <a:ext uri="{FF2B5EF4-FFF2-40B4-BE49-F238E27FC236}">
                <a16:creationId xmlns:a16="http://schemas.microsoft.com/office/drawing/2014/main" id="{7FDC75DA-9A78-9AB9-7171-95A08CC51C56}"/>
              </a:ext>
            </a:extLst>
          </p:cNvPr>
          <p:cNvSpPr>
            <a:spLocks noGrp="1"/>
          </p:cNvSpPr>
          <p:nvPr>
            <p:ph type="ftr" sz="quarter" idx="11"/>
          </p:nvPr>
        </p:nvSpPr>
        <p:spPr/>
        <p:txBody>
          <a:bodyPr/>
          <a:lstStyle/>
          <a:p>
            <a:endParaRPr lang="en-US"/>
          </a:p>
        </p:txBody>
      </p:sp>
      <p:sp>
        <p:nvSpPr>
          <p:cNvPr id="3" name="Picture Placeholder 2">
            <a:extLst>
              <a:ext uri="{FF2B5EF4-FFF2-40B4-BE49-F238E27FC236}">
                <a16:creationId xmlns:a16="http://schemas.microsoft.com/office/drawing/2014/main" id="{9571C769-CEC8-962A-01E6-15B0E056791E}"/>
              </a:ext>
            </a:extLst>
          </p:cNvPr>
          <p:cNvSpPr>
            <a:spLocks noGrp="1"/>
          </p:cNvSpPr>
          <p:nvPr>
            <p:ph type="pic" idx="1" hasCustomPrompt="1"/>
          </p:nvPr>
        </p:nvSpPr>
        <p:spPr>
          <a:xfrm>
            <a:off x="4005363" y="713232"/>
            <a:ext cx="4604728" cy="5458968"/>
          </a:xfrm>
          <a:blipFill dpi="0" rotWithShape="1">
            <a:blip r:embed="rId2">
              <a:alphaModFix amt="60000"/>
            </a:blip>
            <a:srcRect/>
            <a:stretch>
              <a:fillRect/>
            </a:stretch>
          </a:blipFill>
        </p:spPr>
        <p:txBody>
          <a:bodyPr>
            <a:normAutofit/>
          </a:bodyPr>
          <a:lstStyle>
            <a:lvl1pPr marL="0" indent="0">
              <a:buNone/>
              <a:defRPr sz="135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dirty="0"/>
              <a:t> </a:t>
            </a:r>
          </a:p>
        </p:txBody>
      </p:sp>
      <p:sp>
        <p:nvSpPr>
          <p:cNvPr id="5" name="Date Placeholder 4">
            <a:extLst>
              <a:ext uri="{FF2B5EF4-FFF2-40B4-BE49-F238E27FC236}">
                <a16:creationId xmlns:a16="http://schemas.microsoft.com/office/drawing/2014/main" id="{920B235E-39C7-4C78-20EF-DB48ECD9CB90}"/>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7" name="Slide Number Placeholder 6">
            <a:extLst>
              <a:ext uri="{FF2B5EF4-FFF2-40B4-BE49-F238E27FC236}">
                <a16:creationId xmlns:a16="http://schemas.microsoft.com/office/drawing/2014/main" id="{5EFE1A03-DCCB-53C7-DBFE-2AD55C90591B}"/>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3785284708"/>
      </p:ext>
    </p:extLst>
  </p:cSld>
  <p:clrMapOvr>
    <a:masterClrMapping/>
  </p:clrMapOvr>
</p:sldLayout>
</file>

<file path=ppt/slideLayouts/slideLayout130.xml><?xml version="1.0" encoding="utf-8"?>
<p:sldLayout xmlns:a="http://schemas.openxmlformats.org/drawingml/2006/main" xmlns:r="http://schemas.openxmlformats.org/officeDocument/2006/relationships" xmlns:p="http://schemas.openxmlformats.org/presentationml/2006/main" preserve="1">
  <p:cSld name="Conclusion">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85725" y="89808"/>
            <a:ext cx="8596502" cy="2514600"/>
          </a:xfrm>
        </p:spPr>
        <p:txBody>
          <a:bodyPr anchor="t">
            <a:normAutofit/>
          </a:bodyPr>
          <a:lstStyle>
            <a:lvl1pPr>
              <a:defRPr sz="5400"/>
            </a:lvl1pPr>
          </a:lstStyle>
          <a:p>
            <a:r>
              <a:rPr lang="en-US"/>
              <a:t>Click to edit Master title style</a:t>
            </a:r>
            <a:endParaRPr lang="en-US" dirty="0"/>
          </a:p>
        </p:txBody>
      </p:sp>
      <p:sp>
        <p:nvSpPr>
          <p:cNvPr id="8" name="Content Placeholder 7">
            <a:extLst>
              <a:ext uri="{FF2B5EF4-FFF2-40B4-BE49-F238E27FC236}">
                <a16:creationId xmlns:a16="http://schemas.microsoft.com/office/drawing/2014/main" id="{C7E1FCC9-2D1D-9C6B-8C9A-E3D0A77DBEF0}"/>
              </a:ext>
            </a:extLst>
          </p:cNvPr>
          <p:cNvSpPr>
            <a:spLocks noGrp="1"/>
          </p:cNvSpPr>
          <p:nvPr>
            <p:ph sz="quarter" idx="13"/>
          </p:nvPr>
        </p:nvSpPr>
        <p:spPr>
          <a:xfrm>
            <a:off x="459581" y="3118757"/>
            <a:ext cx="8222646" cy="2620736"/>
          </a:xfrm>
        </p:spPr>
        <p:txBody>
          <a:bodyPr/>
          <a:lstStyle>
            <a:lvl1pPr marL="0" indent="0">
              <a:buNone/>
              <a:defRPr/>
            </a:lvl1pPr>
            <a:lvl2pPr marL="171450" indent="0">
              <a:buNone/>
              <a:defRPr/>
            </a:lvl2pPr>
            <a:lvl3pPr marL="342900" indent="0">
              <a:buNone/>
              <a:defRPr/>
            </a:lvl3pPr>
            <a:lvl4pPr marL="514350" indent="0">
              <a:buNone/>
              <a:defRPr/>
            </a:lvl4pPr>
            <a:lvl5pPr marL="685800" indent="0">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2756426654"/>
      </p:ext>
    </p:extLst>
  </p:cSld>
  <p:clrMapOvr>
    <a:overrideClrMapping bg1="dk1" tx1="lt1" bg2="dk2" tx2="lt2" accent1="accent1" accent2="accent2" accent3="accent3" accent4="accent4" accent5="accent5" accent6="accent6" hlink="hlink" folHlink="folHlink"/>
  </p:clrMapOvr>
</p:sldLayout>
</file>

<file path=ppt/slideLayouts/slideLayout131.xml><?xml version="1.0" encoding="utf-8"?>
<p:sldLayout xmlns:a="http://schemas.openxmlformats.org/drawingml/2006/main" xmlns:r="http://schemas.openxmlformats.org/officeDocument/2006/relationships" xmlns:p="http://schemas.openxmlformats.org/presentationml/2006/main" preserve="1">
  <p:cSld name="Conclusion 2">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433D9-FD02-59E2-0F81-A0B7201D2DA0}"/>
              </a:ext>
            </a:extLst>
          </p:cNvPr>
          <p:cNvSpPr>
            <a:spLocks noGrp="1"/>
          </p:cNvSpPr>
          <p:nvPr>
            <p:ph type="title"/>
          </p:nvPr>
        </p:nvSpPr>
        <p:spPr>
          <a:xfrm>
            <a:off x="459486" y="1627318"/>
            <a:ext cx="6323075" cy="1842020"/>
          </a:xfrm>
        </p:spPr>
        <p:txBody>
          <a:bodyPr anchor="b">
            <a:noAutofit/>
          </a:bodyPr>
          <a:lstStyle>
            <a:lvl1pPr>
              <a:defRPr sz="5400"/>
            </a:lvl1pPr>
          </a:lstStyle>
          <a:p>
            <a:r>
              <a:rPr lang="en-US"/>
              <a:t>Click to edit Master title style</a:t>
            </a:r>
            <a:endParaRPr lang="en-US" dirty="0"/>
          </a:p>
        </p:txBody>
      </p:sp>
      <p:sp>
        <p:nvSpPr>
          <p:cNvPr id="7" name="Content Placeholder 6">
            <a:extLst>
              <a:ext uri="{FF2B5EF4-FFF2-40B4-BE49-F238E27FC236}">
                <a16:creationId xmlns:a16="http://schemas.microsoft.com/office/drawing/2014/main" id="{053FFEDA-E57B-DF13-2394-A1514E15F85A}"/>
              </a:ext>
            </a:extLst>
          </p:cNvPr>
          <p:cNvSpPr>
            <a:spLocks noGrp="1"/>
          </p:cNvSpPr>
          <p:nvPr>
            <p:ph sz="quarter" idx="14"/>
          </p:nvPr>
        </p:nvSpPr>
        <p:spPr>
          <a:xfrm>
            <a:off x="459582" y="3622674"/>
            <a:ext cx="6322979" cy="1608008"/>
          </a:xfrm>
        </p:spPr>
        <p:txBody>
          <a:bodyPr>
            <a:normAutofit/>
          </a:bodyPr>
          <a:lstStyle>
            <a:lvl1pPr marL="0" indent="0">
              <a:buNone/>
              <a:defRPr sz="1350"/>
            </a:lvl1pPr>
            <a:lvl2pPr marL="171450" indent="0">
              <a:buNone/>
              <a:defRPr sz="1200"/>
            </a:lvl2pPr>
            <a:lvl3pPr marL="342900" indent="0">
              <a:buNone/>
              <a:defRPr sz="1050"/>
            </a:lvl3pPr>
            <a:lvl4pPr marL="514350" indent="0">
              <a:buNone/>
              <a:defRPr sz="1050"/>
            </a:lvl4pPr>
            <a:lvl5pPr marL="685800" indent="0">
              <a:buNone/>
              <a:defRPr sz="9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B17E6B5E-6174-FD5C-41E8-FFC44C650D7E}"/>
              </a:ext>
            </a:extLst>
          </p:cNvPr>
          <p:cNvSpPr>
            <a:spLocks noGrp="1"/>
          </p:cNvSpPr>
          <p:nvPr>
            <p:ph type="ftr" sz="quarter" idx="11"/>
          </p:nvPr>
        </p:nvSpPr>
        <p:spPr/>
        <p:txBody>
          <a:bodyPr/>
          <a:lstStyle/>
          <a:p>
            <a:endParaRPr lang="en-US"/>
          </a:p>
        </p:txBody>
      </p:sp>
      <p:sp>
        <p:nvSpPr>
          <p:cNvPr id="4" name="Date Placeholder 3">
            <a:extLst>
              <a:ext uri="{FF2B5EF4-FFF2-40B4-BE49-F238E27FC236}">
                <a16:creationId xmlns:a16="http://schemas.microsoft.com/office/drawing/2014/main" id="{0B9485D1-E172-8F0A-A425-3097B3ABCFB4}"/>
              </a:ext>
            </a:extLst>
          </p:cNvPr>
          <p:cNvSpPr>
            <a:spLocks noGrp="1"/>
          </p:cNvSpPr>
          <p:nvPr>
            <p:ph type="dt" sz="half" idx="10"/>
          </p:nvPr>
        </p:nvSpPr>
        <p:spPr/>
        <p:txBody>
          <a:body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4BF72154-F85B-E301-DA57-E314D7315916}"/>
              </a:ext>
            </a:extLst>
          </p:cNvPr>
          <p:cNvSpPr>
            <a:spLocks noGrp="1"/>
          </p:cNvSpPr>
          <p:nvPr>
            <p:ph type="sldNum" sz="quarter" idx="12"/>
          </p:nvPr>
        </p:nvSpPr>
        <p:spPr/>
        <p:txBody>
          <a:bodyPr/>
          <a:lstStyle/>
          <a:p>
            <a:fld id="{0B3A8078-5A32-4B09-ABA5-7ABEFD22E08A}" type="slidenum">
              <a:rPr lang="en-US" smtClean="0"/>
              <a:t>‹#›</a:t>
            </a:fld>
            <a:endParaRPr lang="en-US"/>
          </a:p>
        </p:txBody>
      </p:sp>
    </p:spTree>
    <p:extLst>
      <p:ext uri="{BB962C8B-B14F-4D97-AF65-F5344CB8AC3E}">
        <p14:creationId xmlns:p14="http://schemas.microsoft.com/office/powerpoint/2010/main" val="41247403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13" Type="http://schemas.openxmlformats.org/officeDocument/2006/relationships/slideLayout" Target="../slideLayouts/slideLayout35.xml"/><Relationship Id="rId18" Type="http://schemas.openxmlformats.org/officeDocument/2006/relationships/slideLayout" Target="../slideLayouts/slideLayout40.xml"/><Relationship Id="rId26" Type="http://schemas.openxmlformats.org/officeDocument/2006/relationships/slideLayout" Target="../slideLayouts/slideLayout48.xml"/><Relationship Id="rId39" Type="http://schemas.openxmlformats.org/officeDocument/2006/relationships/slideLayout" Target="../slideLayouts/slideLayout61.xml"/><Relationship Id="rId21" Type="http://schemas.openxmlformats.org/officeDocument/2006/relationships/slideLayout" Target="../slideLayouts/slideLayout43.xml"/><Relationship Id="rId34" Type="http://schemas.openxmlformats.org/officeDocument/2006/relationships/slideLayout" Target="../slideLayouts/slideLayout56.xml"/><Relationship Id="rId42" Type="http://schemas.openxmlformats.org/officeDocument/2006/relationships/slideLayout" Target="../slideLayouts/slideLayout64.xml"/><Relationship Id="rId47" Type="http://schemas.openxmlformats.org/officeDocument/2006/relationships/slideLayout" Target="../slideLayouts/slideLayout69.xml"/><Relationship Id="rId50" Type="http://schemas.openxmlformats.org/officeDocument/2006/relationships/slideLayout" Target="../slideLayouts/slideLayout72.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6" Type="http://schemas.openxmlformats.org/officeDocument/2006/relationships/slideLayout" Target="../slideLayouts/slideLayout38.xml"/><Relationship Id="rId29" Type="http://schemas.openxmlformats.org/officeDocument/2006/relationships/slideLayout" Target="../slideLayouts/slideLayout51.xml"/><Relationship Id="rId11" Type="http://schemas.openxmlformats.org/officeDocument/2006/relationships/slideLayout" Target="../slideLayouts/slideLayout33.xml"/><Relationship Id="rId24" Type="http://schemas.openxmlformats.org/officeDocument/2006/relationships/slideLayout" Target="../slideLayouts/slideLayout46.xml"/><Relationship Id="rId32" Type="http://schemas.openxmlformats.org/officeDocument/2006/relationships/slideLayout" Target="../slideLayouts/slideLayout54.xml"/><Relationship Id="rId37" Type="http://schemas.openxmlformats.org/officeDocument/2006/relationships/slideLayout" Target="../slideLayouts/slideLayout59.xml"/><Relationship Id="rId40" Type="http://schemas.openxmlformats.org/officeDocument/2006/relationships/slideLayout" Target="../slideLayouts/slideLayout62.xml"/><Relationship Id="rId45" Type="http://schemas.openxmlformats.org/officeDocument/2006/relationships/slideLayout" Target="../slideLayouts/slideLayout67.xml"/><Relationship Id="rId53" Type="http://schemas.openxmlformats.org/officeDocument/2006/relationships/slideLayout" Target="../slideLayouts/slideLayout75.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19" Type="http://schemas.openxmlformats.org/officeDocument/2006/relationships/slideLayout" Target="../slideLayouts/slideLayout41.xml"/><Relationship Id="rId31" Type="http://schemas.openxmlformats.org/officeDocument/2006/relationships/slideLayout" Target="../slideLayouts/slideLayout53.xml"/><Relationship Id="rId44" Type="http://schemas.openxmlformats.org/officeDocument/2006/relationships/slideLayout" Target="../slideLayouts/slideLayout66.xml"/><Relationship Id="rId52" Type="http://schemas.openxmlformats.org/officeDocument/2006/relationships/slideLayout" Target="../slideLayouts/slideLayout74.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slideLayout" Target="../slideLayouts/slideLayout36.xml"/><Relationship Id="rId22" Type="http://schemas.openxmlformats.org/officeDocument/2006/relationships/slideLayout" Target="../slideLayouts/slideLayout44.xml"/><Relationship Id="rId27" Type="http://schemas.openxmlformats.org/officeDocument/2006/relationships/slideLayout" Target="../slideLayouts/slideLayout49.xml"/><Relationship Id="rId30" Type="http://schemas.openxmlformats.org/officeDocument/2006/relationships/slideLayout" Target="../slideLayouts/slideLayout52.xml"/><Relationship Id="rId35" Type="http://schemas.openxmlformats.org/officeDocument/2006/relationships/slideLayout" Target="../slideLayouts/slideLayout57.xml"/><Relationship Id="rId43" Type="http://schemas.openxmlformats.org/officeDocument/2006/relationships/slideLayout" Target="../slideLayouts/slideLayout65.xml"/><Relationship Id="rId48" Type="http://schemas.openxmlformats.org/officeDocument/2006/relationships/slideLayout" Target="../slideLayouts/slideLayout70.xml"/><Relationship Id="rId8" Type="http://schemas.openxmlformats.org/officeDocument/2006/relationships/slideLayout" Target="../slideLayouts/slideLayout30.xml"/><Relationship Id="rId51" Type="http://schemas.openxmlformats.org/officeDocument/2006/relationships/slideLayout" Target="../slideLayouts/slideLayout73.xml"/><Relationship Id="rId3" Type="http://schemas.openxmlformats.org/officeDocument/2006/relationships/slideLayout" Target="../slideLayouts/slideLayout25.xml"/><Relationship Id="rId12" Type="http://schemas.openxmlformats.org/officeDocument/2006/relationships/slideLayout" Target="../slideLayouts/slideLayout34.xml"/><Relationship Id="rId17" Type="http://schemas.openxmlformats.org/officeDocument/2006/relationships/slideLayout" Target="../slideLayouts/slideLayout39.xml"/><Relationship Id="rId25" Type="http://schemas.openxmlformats.org/officeDocument/2006/relationships/slideLayout" Target="../slideLayouts/slideLayout47.xml"/><Relationship Id="rId33" Type="http://schemas.openxmlformats.org/officeDocument/2006/relationships/slideLayout" Target="../slideLayouts/slideLayout55.xml"/><Relationship Id="rId38" Type="http://schemas.openxmlformats.org/officeDocument/2006/relationships/slideLayout" Target="../slideLayouts/slideLayout60.xml"/><Relationship Id="rId46" Type="http://schemas.openxmlformats.org/officeDocument/2006/relationships/slideLayout" Target="../slideLayouts/slideLayout68.xml"/><Relationship Id="rId20" Type="http://schemas.openxmlformats.org/officeDocument/2006/relationships/slideLayout" Target="../slideLayouts/slideLayout42.xml"/><Relationship Id="rId41" Type="http://schemas.openxmlformats.org/officeDocument/2006/relationships/slideLayout" Target="../slideLayouts/slideLayout63.xml"/><Relationship Id="rId54" Type="http://schemas.openxmlformats.org/officeDocument/2006/relationships/theme" Target="../theme/theme3.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5" Type="http://schemas.openxmlformats.org/officeDocument/2006/relationships/slideLayout" Target="../slideLayouts/slideLayout37.xml"/><Relationship Id="rId23" Type="http://schemas.openxmlformats.org/officeDocument/2006/relationships/slideLayout" Target="../slideLayouts/slideLayout45.xml"/><Relationship Id="rId28" Type="http://schemas.openxmlformats.org/officeDocument/2006/relationships/slideLayout" Target="../slideLayouts/slideLayout50.xml"/><Relationship Id="rId36" Type="http://schemas.openxmlformats.org/officeDocument/2006/relationships/slideLayout" Target="../slideLayouts/slideLayout58.xml"/><Relationship Id="rId49" Type="http://schemas.openxmlformats.org/officeDocument/2006/relationships/slideLayout" Target="../slideLayouts/slideLayout71.xml"/></Relationships>
</file>

<file path=ppt/slideMasters/_rels/slideMaster4.xml.rels><?xml version="1.0" encoding="UTF-8" standalone="yes"?>
<Relationships xmlns="http://schemas.openxmlformats.org/package/2006/relationships"><Relationship Id="rId13" Type="http://schemas.openxmlformats.org/officeDocument/2006/relationships/slideLayout" Target="../slideLayouts/slideLayout88.xml"/><Relationship Id="rId18" Type="http://schemas.openxmlformats.org/officeDocument/2006/relationships/slideLayout" Target="../slideLayouts/slideLayout93.xml"/><Relationship Id="rId26" Type="http://schemas.openxmlformats.org/officeDocument/2006/relationships/slideLayout" Target="../slideLayouts/slideLayout101.xml"/><Relationship Id="rId39" Type="http://schemas.openxmlformats.org/officeDocument/2006/relationships/slideLayout" Target="../slideLayouts/slideLayout114.xml"/><Relationship Id="rId21" Type="http://schemas.openxmlformats.org/officeDocument/2006/relationships/slideLayout" Target="../slideLayouts/slideLayout96.xml"/><Relationship Id="rId34" Type="http://schemas.openxmlformats.org/officeDocument/2006/relationships/slideLayout" Target="../slideLayouts/slideLayout109.xml"/><Relationship Id="rId42" Type="http://schemas.openxmlformats.org/officeDocument/2006/relationships/slideLayout" Target="../slideLayouts/slideLayout117.xml"/><Relationship Id="rId47" Type="http://schemas.openxmlformats.org/officeDocument/2006/relationships/slideLayout" Target="../slideLayouts/slideLayout122.xml"/><Relationship Id="rId50" Type="http://schemas.openxmlformats.org/officeDocument/2006/relationships/slideLayout" Target="../slideLayouts/slideLayout125.xml"/><Relationship Id="rId55" Type="http://schemas.openxmlformats.org/officeDocument/2006/relationships/slideLayout" Target="../slideLayouts/slideLayout130.xml"/><Relationship Id="rId7" Type="http://schemas.openxmlformats.org/officeDocument/2006/relationships/slideLayout" Target="../slideLayouts/slideLayout82.xml"/><Relationship Id="rId2" Type="http://schemas.openxmlformats.org/officeDocument/2006/relationships/slideLayout" Target="../slideLayouts/slideLayout77.xml"/><Relationship Id="rId16" Type="http://schemas.openxmlformats.org/officeDocument/2006/relationships/slideLayout" Target="../slideLayouts/slideLayout91.xml"/><Relationship Id="rId29" Type="http://schemas.openxmlformats.org/officeDocument/2006/relationships/slideLayout" Target="../slideLayouts/slideLayout104.xml"/><Relationship Id="rId11" Type="http://schemas.openxmlformats.org/officeDocument/2006/relationships/slideLayout" Target="../slideLayouts/slideLayout86.xml"/><Relationship Id="rId24" Type="http://schemas.openxmlformats.org/officeDocument/2006/relationships/slideLayout" Target="../slideLayouts/slideLayout99.xml"/><Relationship Id="rId32" Type="http://schemas.openxmlformats.org/officeDocument/2006/relationships/slideLayout" Target="../slideLayouts/slideLayout107.xml"/><Relationship Id="rId37" Type="http://schemas.openxmlformats.org/officeDocument/2006/relationships/slideLayout" Target="../slideLayouts/slideLayout112.xml"/><Relationship Id="rId40" Type="http://schemas.openxmlformats.org/officeDocument/2006/relationships/slideLayout" Target="../slideLayouts/slideLayout115.xml"/><Relationship Id="rId45" Type="http://schemas.openxmlformats.org/officeDocument/2006/relationships/slideLayout" Target="../slideLayouts/slideLayout120.xml"/><Relationship Id="rId53" Type="http://schemas.openxmlformats.org/officeDocument/2006/relationships/slideLayout" Target="../slideLayouts/slideLayout128.xml"/><Relationship Id="rId5" Type="http://schemas.openxmlformats.org/officeDocument/2006/relationships/slideLayout" Target="../slideLayouts/slideLayout80.xml"/><Relationship Id="rId19" Type="http://schemas.openxmlformats.org/officeDocument/2006/relationships/slideLayout" Target="../slideLayouts/slideLayout94.xml"/><Relationship Id="rId4" Type="http://schemas.openxmlformats.org/officeDocument/2006/relationships/slideLayout" Target="../slideLayouts/slideLayout79.xml"/><Relationship Id="rId9" Type="http://schemas.openxmlformats.org/officeDocument/2006/relationships/slideLayout" Target="../slideLayouts/slideLayout84.xml"/><Relationship Id="rId14" Type="http://schemas.openxmlformats.org/officeDocument/2006/relationships/slideLayout" Target="../slideLayouts/slideLayout89.xml"/><Relationship Id="rId22" Type="http://schemas.openxmlformats.org/officeDocument/2006/relationships/slideLayout" Target="../slideLayouts/slideLayout97.xml"/><Relationship Id="rId27" Type="http://schemas.openxmlformats.org/officeDocument/2006/relationships/slideLayout" Target="../slideLayouts/slideLayout102.xml"/><Relationship Id="rId30" Type="http://schemas.openxmlformats.org/officeDocument/2006/relationships/slideLayout" Target="../slideLayouts/slideLayout105.xml"/><Relationship Id="rId35" Type="http://schemas.openxmlformats.org/officeDocument/2006/relationships/slideLayout" Target="../slideLayouts/slideLayout110.xml"/><Relationship Id="rId43" Type="http://schemas.openxmlformats.org/officeDocument/2006/relationships/slideLayout" Target="../slideLayouts/slideLayout118.xml"/><Relationship Id="rId48" Type="http://schemas.openxmlformats.org/officeDocument/2006/relationships/slideLayout" Target="../slideLayouts/slideLayout123.xml"/><Relationship Id="rId56" Type="http://schemas.openxmlformats.org/officeDocument/2006/relationships/slideLayout" Target="../slideLayouts/slideLayout131.xml"/><Relationship Id="rId8" Type="http://schemas.openxmlformats.org/officeDocument/2006/relationships/slideLayout" Target="../slideLayouts/slideLayout83.xml"/><Relationship Id="rId51" Type="http://schemas.openxmlformats.org/officeDocument/2006/relationships/slideLayout" Target="../slideLayouts/slideLayout126.xml"/><Relationship Id="rId3" Type="http://schemas.openxmlformats.org/officeDocument/2006/relationships/slideLayout" Target="../slideLayouts/slideLayout78.xml"/><Relationship Id="rId12" Type="http://schemas.openxmlformats.org/officeDocument/2006/relationships/slideLayout" Target="../slideLayouts/slideLayout87.xml"/><Relationship Id="rId17" Type="http://schemas.openxmlformats.org/officeDocument/2006/relationships/slideLayout" Target="../slideLayouts/slideLayout92.xml"/><Relationship Id="rId25" Type="http://schemas.openxmlformats.org/officeDocument/2006/relationships/slideLayout" Target="../slideLayouts/slideLayout100.xml"/><Relationship Id="rId33" Type="http://schemas.openxmlformats.org/officeDocument/2006/relationships/slideLayout" Target="../slideLayouts/slideLayout108.xml"/><Relationship Id="rId38" Type="http://schemas.openxmlformats.org/officeDocument/2006/relationships/slideLayout" Target="../slideLayouts/slideLayout113.xml"/><Relationship Id="rId46" Type="http://schemas.openxmlformats.org/officeDocument/2006/relationships/slideLayout" Target="../slideLayouts/slideLayout121.xml"/><Relationship Id="rId20" Type="http://schemas.openxmlformats.org/officeDocument/2006/relationships/slideLayout" Target="../slideLayouts/slideLayout95.xml"/><Relationship Id="rId41" Type="http://schemas.openxmlformats.org/officeDocument/2006/relationships/slideLayout" Target="../slideLayouts/slideLayout116.xml"/><Relationship Id="rId54" Type="http://schemas.openxmlformats.org/officeDocument/2006/relationships/slideLayout" Target="../slideLayouts/slideLayout129.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5" Type="http://schemas.openxmlformats.org/officeDocument/2006/relationships/slideLayout" Target="../slideLayouts/slideLayout90.xml"/><Relationship Id="rId23" Type="http://schemas.openxmlformats.org/officeDocument/2006/relationships/slideLayout" Target="../slideLayouts/slideLayout98.xml"/><Relationship Id="rId28" Type="http://schemas.openxmlformats.org/officeDocument/2006/relationships/slideLayout" Target="../slideLayouts/slideLayout103.xml"/><Relationship Id="rId36" Type="http://schemas.openxmlformats.org/officeDocument/2006/relationships/slideLayout" Target="../slideLayouts/slideLayout111.xml"/><Relationship Id="rId49" Type="http://schemas.openxmlformats.org/officeDocument/2006/relationships/slideLayout" Target="../slideLayouts/slideLayout124.xml"/><Relationship Id="rId57" Type="http://schemas.openxmlformats.org/officeDocument/2006/relationships/theme" Target="../theme/theme4.xml"/><Relationship Id="rId10" Type="http://schemas.openxmlformats.org/officeDocument/2006/relationships/slideLayout" Target="../slideLayouts/slideLayout85.xml"/><Relationship Id="rId31" Type="http://schemas.openxmlformats.org/officeDocument/2006/relationships/slideLayout" Target="../slideLayouts/slideLayout106.xml"/><Relationship Id="rId44" Type="http://schemas.openxmlformats.org/officeDocument/2006/relationships/slideLayout" Target="../slideLayouts/slideLayout119.xml"/><Relationship Id="rId52" Type="http://schemas.openxmlformats.org/officeDocument/2006/relationships/slideLayout" Target="../slideLayouts/slideLayout127.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1/30/2026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59486" y="548640"/>
            <a:ext cx="7990184" cy="1132258"/>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59486" y="1715532"/>
            <a:ext cx="7990184" cy="459382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102870" y="6453003"/>
            <a:ext cx="2620736" cy="365125"/>
          </a:xfrm>
          <a:prstGeom prst="rect">
            <a:avLst/>
          </a:prstGeom>
        </p:spPr>
        <p:txBody>
          <a:bodyPr vert="horz" lIns="91440" tIns="45720" rIns="91440" bIns="45720" rtlCol="0" anchor="ctr"/>
          <a:lstStyle>
            <a:lvl1pPr algn="l">
              <a:defRPr sz="675">
                <a:solidFill>
                  <a:schemeClr val="tx1"/>
                </a:solidFill>
              </a:defRPr>
            </a:lvl1pPr>
          </a:lstStyle>
          <a:p>
            <a:fld id="{67F45AC6-C491-4585-A584-9CE2AF7D5500}" type="datetime1">
              <a:rPr lang="en-US" smtClean="0"/>
              <a:t>1/30/2026</a:t>
            </a:fld>
            <a:endParaRPr lang="en-US"/>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657391" y="6453003"/>
            <a:ext cx="2104054" cy="365125"/>
          </a:xfrm>
          <a:prstGeom prst="rect">
            <a:avLst/>
          </a:prstGeom>
        </p:spPr>
        <p:txBody>
          <a:bodyPr vert="horz" lIns="91440" tIns="45720" rIns="91440" bIns="45720" rtlCol="0" anchor="ctr"/>
          <a:lstStyle>
            <a:lvl1pPr algn="r">
              <a:defRPr sz="675">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724122" y="6453003"/>
            <a:ext cx="321905" cy="365125"/>
          </a:xfrm>
          <a:prstGeom prst="rect">
            <a:avLst/>
          </a:prstGeom>
        </p:spPr>
        <p:txBody>
          <a:bodyPr vert="horz" lIns="91440" tIns="45720" rIns="91440" bIns="45720" rtlCol="0" anchor="ctr"/>
          <a:lstStyle>
            <a:lvl1pPr algn="r">
              <a:defRPr sz="675">
                <a:solidFill>
                  <a:schemeClr val="tx1"/>
                </a:solidFill>
              </a:defRPr>
            </a:lvl1pPr>
          </a:lstStyle>
          <a:p>
            <a:fld id="{CC057153-B650-4DEB-B370-79DDCFDCE934}" type="slidenum">
              <a:rPr lang="en-US" smtClean="0"/>
              <a:t>‹#›</a:t>
            </a:fld>
            <a:endParaRPr lang="en-US"/>
          </a:p>
        </p:txBody>
      </p:sp>
    </p:spTree>
    <p:extLst>
      <p:ext uri="{BB962C8B-B14F-4D97-AF65-F5344CB8AC3E}">
        <p14:creationId xmlns:p14="http://schemas.microsoft.com/office/powerpoint/2010/main" val="364030408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685800" rtl="0" eaLnBrk="1" latinLnBrk="0" hangingPunct="1">
        <a:lnSpc>
          <a:spcPct val="90000"/>
        </a:lnSpc>
        <a:spcBef>
          <a:spcPct val="0"/>
        </a:spcBef>
        <a:buNone/>
        <a:defRPr sz="2700" b="1" kern="1200">
          <a:solidFill>
            <a:schemeClr val="tx1"/>
          </a:solidFill>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500" kern="1200">
          <a:solidFill>
            <a:schemeClr val="tx1"/>
          </a:solidFill>
          <a:latin typeface="+mn-lt"/>
          <a:ea typeface="+mn-ea"/>
          <a:cs typeface="+mn-cs"/>
        </a:defRPr>
      </a:lvl1pPr>
      <a:lvl2pPr marL="342900" indent="-171450" algn="l" defTabSz="685800" rtl="0" eaLnBrk="1" latinLnBrk="0" hangingPunct="1">
        <a:lnSpc>
          <a:spcPct val="120000"/>
        </a:lnSpc>
        <a:spcBef>
          <a:spcPts val="375"/>
        </a:spcBef>
        <a:buFont typeface="Arial" panose="020B0604020202020204" pitchFamily="34" charset="0"/>
        <a:buChar char="•"/>
        <a:defRPr sz="1350" kern="1200">
          <a:solidFill>
            <a:schemeClr val="tx1"/>
          </a:solidFill>
          <a:latin typeface="+mn-lt"/>
          <a:ea typeface="+mn-ea"/>
          <a:cs typeface="+mn-cs"/>
        </a:defRPr>
      </a:lvl2pPr>
      <a:lvl3pPr marL="514350" indent="-171450" algn="l" defTabSz="685800" rtl="0" eaLnBrk="1" latinLnBrk="0" hangingPunct="1">
        <a:lnSpc>
          <a:spcPct val="120000"/>
        </a:lnSpc>
        <a:spcBef>
          <a:spcPts val="375"/>
        </a:spcBef>
        <a:buFont typeface="Arial" panose="020B0604020202020204" pitchFamily="34" charset="0"/>
        <a:buChar char="•"/>
        <a:defRPr sz="1200" kern="1200">
          <a:solidFill>
            <a:schemeClr val="tx1"/>
          </a:solidFill>
          <a:latin typeface="+mn-lt"/>
          <a:ea typeface="+mn-ea"/>
          <a:cs typeface="+mn-cs"/>
        </a:defRPr>
      </a:lvl3pPr>
      <a:lvl4pPr marL="6858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4pPr>
      <a:lvl5pPr marL="857250" indent="-171450" algn="l" defTabSz="685800" rtl="0" eaLnBrk="1" latinLnBrk="0" hangingPunct="1">
        <a:lnSpc>
          <a:spcPct val="120000"/>
        </a:lnSpc>
        <a:spcBef>
          <a:spcPts val="375"/>
        </a:spcBef>
        <a:buFont typeface="Arial" panose="020B0604020202020204" pitchFamily="34" charset="0"/>
        <a:buChar char="•"/>
        <a:defRPr sz="9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59486" y="548640"/>
            <a:ext cx="7990184" cy="1132258"/>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59486" y="1715532"/>
            <a:ext cx="7990184" cy="459382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459485" y="6498771"/>
            <a:ext cx="2620736" cy="359229"/>
          </a:xfrm>
          <a:prstGeom prst="rect">
            <a:avLst/>
          </a:prstGeom>
        </p:spPr>
        <p:txBody>
          <a:bodyPr vert="horz" lIns="91440" tIns="45720" rIns="91440" bIns="45720" rtlCol="0" anchor="ctr"/>
          <a:lstStyle>
            <a:lvl1pPr algn="l" rtl="0">
              <a:defRPr sz="675">
                <a:solidFill>
                  <a:schemeClr val="tx1"/>
                </a:solidFill>
              </a:defRPr>
            </a:lvl1pPr>
          </a:lstStyle>
          <a:p>
            <a:fld id="{CA325475-EA0F-49B2-A586-CC0D8CB91667}" type="datetime1">
              <a:rPr lang="en-US" smtClean="0"/>
              <a:pPr/>
              <a:t>1/30/2026</a:t>
            </a:fld>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6087784" y="6498771"/>
            <a:ext cx="2069807" cy="359229"/>
          </a:xfrm>
          <a:prstGeom prst="rect">
            <a:avLst/>
          </a:prstGeom>
        </p:spPr>
        <p:txBody>
          <a:bodyPr vert="horz" lIns="91440" tIns="45720" rIns="91440" bIns="45720" rtlCol="0" anchor="ctr"/>
          <a:lstStyle>
            <a:lvl1pPr algn="r" rtl="0">
              <a:defRPr sz="675">
                <a:solidFill>
                  <a:schemeClr val="tx1"/>
                </a:solidFill>
              </a:defRPr>
            </a:lvl1pPr>
          </a:lstStyle>
          <a:p>
            <a:r>
              <a:rPr lang="en-US"/>
              <a:t>Sample Footer Text</a:t>
            </a:r>
            <a:endParaRPr lang="en-US" dirty="0"/>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167835" y="6498771"/>
            <a:ext cx="284582" cy="359229"/>
          </a:xfrm>
          <a:prstGeom prst="rect">
            <a:avLst/>
          </a:prstGeom>
        </p:spPr>
        <p:txBody>
          <a:bodyPr vert="horz" lIns="91440" tIns="45720" rIns="91440" bIns="45720" rtlCol="0" anchor="ctr"/>
          <a:lstStyle>
            <a:lvl1pPr algn="r" rtl="0">
              <a:defRPr sz="675">
                <a:solidFill>
                  <a:schemeClr val="tx1"/>
                </a:solidFill>
              </a:defRPr>
            </a:lvl1pPr>
          </a:lstStyle>
          <a:p>
            <a:fld id="{CC057153-B650-4DEB-B370-79DDCFDCE934}" type="slidenum">
              <a:rPr lang="en-US" smtClean="0"/>
              <a:pPr/>
              <a:t>‹#›</a:t>
            </a:fld>
            <a:endParaRPr lang="en-US" dirty="0"/>
          </a:p>
        </p:txBody>
      </p:sp>
    </p:spTree>
    <p:extLst>
      <p:ext uri="{BB962C8B-B14F-4D97-AF65-F5344CB8AC3E}">
        <p14:creationId xmlns:p14="http://schemas.microsoft.com/office/powerpoint/2010/main" val="3794324863"/>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 id="2147483694" r:id="rId22"/>
    <p:sldLayoutId id="2147483695" r:id="rId23"/>
    <p:sldLayoutId id="2147483696" r:id="rId24"/>
    <p:sldLayoutId id="2147483697" r:id="rId25"/>
    <p:sldLayoutId id="2147483698" r:id="rId26"/>
    <p:sldLayoutId id="2147483699" r:id="rId27"/>
    <p:sldLayoutId id="2147483700" r:id="rId28"/>
    <p:sldLayoutId id="2147483701" r:id="rId29"/>
    <p:sldLayoutId id="2147483702" r:id="rId30"/>
    <p:sldLayoutId id="2147483703" r:id="rId31"/>
    <p:sldLayoutId id="2147483704" r:id="rId32"/>
    <p:sldLayoutId id="2147483705" r:id="rId33"/>
    <p:sldLayoutId id="2147483706" r:id="rId34"/>
    <p:sldLayoutId id="2147483707" r:id="rId35"/>
    <p:sldLayoutId id="2147483708" r:id="rId36"/>
    <p:sldLayoutId id="2147483709" r:id="rId37"/>
    <p:sldLayoutId id="2147483710" r:id="rId38"/>
    <p:sldLayoutId id="2147483711" r:id="rId39"/>
    <p:sldLayoutId id="2147483712" r:id="rId40"/>
    <p:sldLayoutId id="2147483713" r:id="rId41"/>
    <p:sldLayoutId id="2147483714" r:id="rId42"/>
    <p:sldLayoutId id="2147483715" r:id="rId43"/>
    <p:sldLayoutId id="2147483716" r:id="rId44"/>
    <p:sldLayoutId id="2147483717" r:id="rId45"/>
    <p:sldLayoutId id="2147483718" r:id="rId46"/>
    <p:sldLayoutId id="2147483719" r:id="rId47"/>
    <p:sldLayoutId id="2147483720" r:id="rId48"/>
    <p:sldLayoutId id="2147483721" r:id="rId49"/>
    <p:sldLayoutId id="2147483722" r:id="rId50"/>
    <p:sldLayoutId id="2147483723" r:id="rId51"/>
    <p:sldLayoutId id="2147483724" r:id="rId52"/>
    <p:sldLayoutId id="2147483725" r:id="rId53"/>
  </p:sldLayoutIdLst>
  <p:hf sldNum="0" hdr="0" ftr="0" dt="0"/>
  <p:txStyles>
    <p:titleStyle>
      <a:lvl1pPr algn="l" defTabSz="685800" rtl="0" eaLnBrk="1" latinLnBrk="0" hangingPunct="1">
        <a:lnSpc>
          <a:spcPct val="80000"/>
        </a:lnSpc>
        <a:spcBef>
          <a:spcPct val="0"/>
        </a:spcBef>
        <a:buNone/>
        <a:defRPr sz="3000" b="0" kern="1200">
          <a:solidFill>
            <a:schemeClr val="tx1"/>
          </a:solidFill>
          <a:latin typeface="+mj-lt"/>
          <a:ea typeface="+mj-ea"/>
          <a:cs typeface="+mj-cs"/>
        </a:defRPr>
      </a:lvl1pPr>
    </p:titleStyle>
    <p:bodyStyle>
      <a:lvl1pPr marL="171450" indent="-171450" algn="l" defTabSz="685800" rtl="0" eaLnBrk="1" latinLnBrk="0" hangingPunct="1">
        <a:lnSpc>
          <a:spcPct val="100000"/>
        </a:lnSpc>
        <a:spcBef>
          <a:spcPts val="750"/>
        </a:spcBef>
        <a:buFont typeface="Arial" panose="020B0604020202020204" pitchFamily="34" charset="0"/>
        <a:buChar char="•"/>
        <a:defRPr sz="1050" kern="1200">
          <a:solidFill>
            <a:schemeClr val="tx1"/>
          </a:solidFill>
          <a:latin typeface="+mn-lt"/>
          <a:ea typeface="+mn-ea"/>
          <a:cs typeface="+mn-cs"/>
        </a:defRPr>
      </a:lvl1pPr>
      <a:lvl2pPr marL="342900" indent="-171450" algn="l" defTabSz="685800" rtl="0" eaLnBrk="1" latinLnBrk="0" hangingPunct="1">
        <a:lnSpc>
          <a:spcPct val="100000"/>
        </a:lnSpc>
        <a:spcBef>
          <a:spcPts val="375"/>
        </a:spcBef>
        <a:buFont typeface="Arial" panose="020B0604020202020204" pitchFamily="34" charset="0"/>
        <a:buChar char="•"/>
        <a:defRPr sz="1050" kern="1200">
          <a:solidFill>
            <a:schemeClr val="tx1"/>
          </a:solidFill>
          <a:latin typeface="+mn-lt"/>
          <a:ea typeface="+mn-ea"/>
          <a:cs typeface="+mn-cs"/>
        </a:defRPr>
      </a:lvl2pPr>
      <a:lvl3pPr marL="514350" indent="-171450" algn="l" defTabSz="685800" rtl="0" eaLnBrk="1" latinLnBrk="0" hangingPunct="1">
        <a:lnSpc>
          <a:spcPct val="100000"/>
        </a:lnSpc>
        <a:spcBef>
          <a:spcPts val="375"/>
        </a:spcBef>
        <a:buFont typeface="Arial" panose="020B0604020202020204" pitchFamily="34" charset="0"/>
        <a:buChar char="•"/>
        <a:defRPr sz="1050" kern="1200">
          <a:solidFill>
            <a:schemeClr val="tx1"/>
          </a:solidFill>
          <a:latin typeface="+mn-lt"/>
          <a:ea typeface="+mn-ea"/>
          <a:cs typeface="+mn-cs"/>
        </a:defRPr>
      </a:lvl3pPr>
      <a:lvl4pPr marL="685800" indent="-171450" algn="l" defTabSz="685800" rtl="0" eaLnBrk="1" latinLnBrk="0" hangingPunct="1">
        <a:lnSpc>
          <a:spcPct val="100000"/>
        </a:lnSpc>
        <a:spcBef>
          <a:spcPts val="375"/>
        </a:spcBef>
        <a:buFont typeface="Arial" panose="020B0604020202020204" pitchFamily="34" charset="0"/>
        <a:buChar char="•"/>
        <a:defRPr sz="1050" kern="1200">
          <a:solidFill>
            <a:schemeClr val="tx1"/>
          </a:solidFill>
          <a:latin typeface="+mn-lt"/>
          <a:ea typeface="+mn-ea"/>
          <a:cs typeface="+mn-cs"/>
        </a:defRPr>
      </a:lvl4pPr>
      <a:lvl5pPr marL="857250" indent="-171450" algn="l" defTabSz="685800" rtl="0" eaLnBrk="1" latinLnBrk="0" hangingPunct="1">
        <a:lnSpc>
          <a:spcPct val="100000"/>
        </a:lnSpc>
        <a:spcBef>
          <a:spcPts val="375"/>
        </a:spcBef>
        <a:buFont typeface="Arial" panose="020B0604020202020204" pitchFamily="34" charset="0"/>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5" orient="horz" pos="2160">
          <p15:clr>
            <a:srgbClr val="F26B43"/>
          </p15:clr>
        </p15:guide>
        <p15:guide id="6" pos="3840">
          <p15:clr>
            <a:srgbClr val="F26B43"/>
          </p15:clr>
        </p15:guide>
      </p15:sldGuideLst>
    </p:ext>
  </p:extLst>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5BFB69-9245-EC58-F1DE-FEB625BD336A}"/>
              </a:ext>
            </a:extLst>
          </p:cNvPr>
          <p:cNvSpPr>
            <a:spLocks noGrp="1"/>
          </p:cNvSpPr>
          <p:nvPr>
            <p:ph type="title"/>
          </p:nvPr>
        </p:nvSpPr>
        <p:spPr>
          <a:xfrm>
            <a:off x="459487" y="514650"/>
            <a:ext cx="8222741" cy="972373"/>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5516AFD5-5144-C460-0CA4-644BC4A93C02}"/>
              </a:ext>
            </a:extLst>
          </p:cNvPr>
          <p:cNvSpPr>
            <a:spLocks noGrp="1"/>
          </p:cNvSpPr>
          <p:nvPr>
            <p:ph type="body" idx="1"/>
          </p:nvPr>
        </p:nvSpPr>
        <p:spPr>
          <a:xfrm>
            <a:off x="459485" y="1709862"/>
            <a:ext cx="8222742" cy="451375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D4E1B7C8-DA74-800B-EE14-A39E9DB32DE4}"/>
              </a:ext>
            </a:extLst>
          </p:cNvPr>
          <p:cNvSpPr>
            <a:spLocks noGrp="1"/>
          </p:cNvSpPr>
          <p:nvPr>
            <p:ph type="ftr" sz="quarter" idx="3"/>
          </p:nvPr>
        </p:nvSpPr>
        <p:spPr>
          <a:xfrm>
            <a:off x="459486" y="6343956"/>
            <a:ext cx="2104054" cy="365125"/>
          </a:xfrm>
          <a:prstGeom prst="rect">
            <a:avLst/>
          </a:prstGeom>
        </p:spPr>
        <p:txBody>
          <a:bodyPr vert="horz" lIns="91440" tIns="45720" rIns="91440" bIns="45720" rtlCol="0" anchor="ctr"/>
          <a:lstStyle>
            <a:lvl1pPr algn="l">
              <a:defRPr sz="600">
                <a:solidFill>
                  <a:schemeClr val="tx1"/>
                </a:solidFill>
              </a:defRPr>
            </a:lvl1pPr>
          </a:lstStyle>
          <a:p>
            <a:endParaRPr lang="en-US"/>
          </a:p>
        </p:txBody>
      </p:sp>
      <p:sp>
        <p:nvSpPr>
          <p:cNvPr id="4" name="Date Placeholder 3">
            <a:extLst>
              <a:ext uri="{FF2B5EF4-FFF2-40B4-BE49-F238E27FC236}">
                <a16:creationId xmlns:a16="http://schemas.microsoft.com/office/drawing/2014/main" id="{3995753E-AF8A-7E04-8A1A-205B755A0215}"/>
              </a:ext>
            </a:extLst>
          </p:cNvPr>
          <p:cNvSpPr>
            <a:spLocks noGrp="1"/>
          </p:cNvSpPr>
          <p:nvPr>
            <p:ph type="dt" sz="half" idx="2"/>
          </p:nvPr>
        </p:nvSpPr>
        <p:spPr>
          <a:xfrm>
            <a:off x="6670447" y="6343956"/>
            <a:ext cx="1651983" cy="365125"/>
          </a:xfrm>
          <a:prstGeom prst="rect">
            <a:avLst/>
          </a:prstGeom>
        </p:spPr>
        <p:txBody>
          <a:bodyPr vert="horz" lIns="91440" tIns="45720" rIns="91440" bIns="45720" rtlCol="0" anchor="ctr"/>
          <a:lstStyle>
            <a:lvl1pPr algn="r">
              <a:defRPr sz="600">
                <a:solidFill>
                  <a:schemeClr val="tx1"/>
                </a:solidFill>
              </a:defRPr>
            </a:lvl1pPr>
          </a:lstStyle>
          <a:p>
            <a:fld id="{710AE426-CBD1-49BA-A1DA-945CCEE2ED80}" type="datetimeFigureOut">
              <a:rPr lang="en-US" smtClean="0"/>
              <a:t>1/30/2026</a:t>
            </a:fld>
            <a:endParaRPr lang="en-US"/>
          </a:p>
        </p:txBody>
      </p:sp>
      <p:sp>
        <p:nvSpPr>
          <p:cNvPr id="6" name="Slide Number Placeholder 5">
            <a:extLst>
              <a:ext uri="{FF2B5EF4-FFF2-40B4-BE49-F238E27FC236}">
                <a16:creationId xmlns:a16="http://schemas.microsoft.com/office/drawing/2014/main" id="{7AC1647D-0DF0-CA1B-F723-EF7B8F508DB7}"/>
              </a:ext>
            </a:extLst>
          </p:cNvPr>
          <p:cNvSpPr>
            <a:spLocks noGrp="1"/>
          </p:cNvSpPr>
          <p:nvPr>
            <p:ph type="sldNum" sz="quarter" idx="4"/>
          </p:nvPr>
        </p:nvSpPr>
        <p:spPr>
          <a:xfrm>
            <a:off x="8360323" y="6343956"/>
            <a:ext cx="321905" cy="365125"/>
          </a:xfrm>
          <a:prstGeom prst="rect">
            <a:avLst/>
          </a:prstGeom>
        </p:spPr>
        <p:txBody>
          <a:bodyPr vert="horz" lIns="91440" tIns="45720" rIns="91440" bIns="45720" rtlCol="0" anchor="ctr"/>
          <a:lstStyle>
            <a:lvl1pPr algn="r">
              <a:defRPr sz="600">
                <a:solidFill>
                  <a:schemeClr val="tx1"/>
                </a:solidFill>
              </a:defRPr>
            </a:lvl1pPr>
          </a:lstStyle>
          <a:p>
            <a:fld id="{0B3A8078-5A32-4B09-ABA5-7ABEFD22E08A}" type="slidenum">
              <a:rPr lang="en-US" smtClean="0"/>
              <a:t>‹#›</a:t>
            </a:fld>
            <a:endParaRPr lang="en-US"/>
          </a:p>
        </p:txBody>
      </p:sp>
    </p:spTree>
    <p:extLst>
      <p:ext uri="{BB962C8B-B14F-4D97-AF65-F5344CB8AC3E}">
        <p14:creationId xmlns:p14="http://schemas.microsoft.com/office/powerpoint/2010/main" val="3479125592"/>
      </p:ext>
    </p:extLst>
  </p:cSld>
  <p:clrMap bg1="lt1" tx1="dk1" bg2="lt2" tx2="dk2" accent1="accent1" accent2="accent2" accent3="accent3" accent4="accent4" accent5="accent5" accent6="accent6" hlink="hlink" folHlink="folHlink"/>
  <p:sldLayoutIdLst>
    <p:sldLayoutId id="2147483727" r:id="rId1"/>
    <p:sldLayoutId id="2147483728" r:id="rId2"/>
    <p:sldLayoutId id="2147483729" r:id="rId3"/>
    <p:sldLayoutId id="2147483730" r:id="rId4"/>
    <p:sldLayoutId id="2147483731" r:id="rId5"/>
    <p:sldLayoutId id="2147483732" r:id="rId6"/>
    <p:sldLayoutId id="2147483733" r:id="rId7"/>
    <p:sldLayoutId id="2147483734" r:id="rId8"/>
    <p:sldLayoutId id="2147483735" r:id="rId9"/>
    <p:sldLayoutId id="2147483736" r:id="rId10"/>
    <p:sldLayoutId id="2147483737" r:id="rId11"/>
    <p:sldLayoutId id="2147483738" r:id="rId12"/>
    <p:sldLayoutId id="2147483739" r:id="rId13"/>
    <p:sldLayoutId id="2147483740" r:id="rId14"/>
    <p:sldLayoutId id="2147483741" r:id="rId15"/>
    <p:sldLayoutId id="2147483742" r:id="rId16"/>
    <p:sldLayoutId id="2147483743" r:id="rId17"/>
    <p:sldLayoutId id="2147483744" r:id="rId18"/>
    <p:sldLayoutId id="2147483745" r:id="rId19"/>
    <p:sldLayoutId id="2147483746" r:id="rId20"/>
    <p:sldLayoutId id="2147483747" r:id="rId21"/>
    <p:sldLayoutId id="2147483748" r:id="rId22"/>
    <p:sldLayoutId id="2147483749" r:id="rId23"/>
    <p:sldLayoutId id="2147483750" r:id="rId24"/>
    <p:sldLayoutId id="2147483751" r:id="rId25"/>
    <p:sldLayoutId id="2147483752" r:id="rId26"/>
    <p:sldLayoutId id="2147483753" r:id="rId27"/>
    <p:sldLayoutId id="2147483754" r:id="rId28"/>
    <p:sldLayoutId id="2147483755" r:id="rId29"/>
    <p:sldLayoutId id="2147483756" r:id="rId30"/>
    <p:sldLayoutId id="2147483757" r:id="rId31"/>
    <p:sldLayoutId id="2147483758" r:id="rId32"/>
    <p:sldLayoutId id="2147483759" r:id="rId33"/>
    <p:sldLayoutId id="2147483760" r:id="rId34"/>
    <p:sldLayoutId id="2147483761" r:id="rId35"/>
    <p:sldLayoutId id="2147483762" r:id="rId36"/>
    <p:sldLayoutId id="2147483763" r:id="rId37"/>
    <p:sldLayoutId id="2147483764" r:id="rId38"/>
    <p:sldLayoutId id="2147483765" r:id="rId39"/>
    <p:sldLayoutId id="2147483766" r:id="rId40"/>
    <p:sldLayoutId id="2147483767" r:id="rId41"/>
    <p:sldLayoutId id="2147483768" r:id="rId42"/>
    <p:sldLayoutId id="2147483769" r:id="rId43"/>
    <p:sldLayoutId id="2147483770" r:id="rId44"/>
    <p:sldLayoutId id="2147483771" r:id="rId45"/>
    <p:sldLayoutId id="2147483772" r:id="rId46"/>
    <p:sldLayoutId id="2147483773" r:id="rId47"/>
    <p:sldLayoutId id="2147483774" r:id="rId48"/>
    <p:sldLayoutId id="2147483775" r:id="rId49"/>
    <p:sldLayoutId id="2147483776" r:id="rId50"/>
    <p:sldLayoutId id="2147483777" r:id="rId51"/>
    <p:sldLayoutId id="2147483778" r:id="rId52"/>
    <p:sldLayoutId id="2147483779" r:id="rId53"/>
    <p:sldLayoutId id="2147483780" r:id="rId54"/>
    <p:sldLayoutId id="2147483781" r:id="rId55"/>
    <p:sldLayoutId id="2147483782" r:id="rId56"/>
  </p:sldLayoutIdLst>
  <p:txStyles>
    <p:titleStyle>
      <a:lvl1pPr algn="l" defTabSz="685800" rtl="0" eaLnBrk="1" latinLnBrk="0" hangingPunct="1">
        <a:lnSpc>
          <a:spcPct val="95000"/>
        </a:lnSpc>
        <a:spcBef>
          <a:spcPct val="0"/>
        </a:spcBef>
        <a:buNone/>
        <a:defRPr sz="2100" b="1" kern="1200" spc="-23" baseline="0">
          <a:solidFill>
            <a:schemeClr val="tx1"/>
          </a:solidFill>
          <a:latin typeface="+mj-lt"/>
          <a:ea typeface="+mj-ea"/>
          <a:cs typeface="+mj-cs"/>
        </a:defRPr>
      </a:lvl1pPr>
    </p:titleStyle>
    <p:bodyStyle>
      <a:lvl1pPr marL="171450" indent="-171450" algn="l" defTabSz="685800" rtl="0" eaLnBrk="1" latinLnBrk="0" hangingPunct="1">
        <a:lnSpc>
          <a:spcPct val="120000"/>
        </a:lnSpc>
        <a:spcBef>
          <a:spcPts val="750"/>
        </a:spcBef>
        <a:buFont typeface="Arial" panose="020B0604020202020204" pitchFamily="34" charset="0"/>
        <a:buChar char="•"/>
        <a:defRPr sz="1050" kern="1200">
          <a:solidFill>
            <a:schemeClr val="tx1"/>
          </a:solidFill>
          <a:latin typeface="+mn-lt"/>
          <a:ea typeface="+mn-ea"/>
          <a:cs typeface="+mn-cs"/>
        </a:defRPr>
      </a:lvl1pPr>
      <a:lvl2pPr marL="3429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2pPr>
      <a:lvl3pPr marL="5143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3pPr>
      <a:lvl4pPr marL="68580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4pPr>
      <a:lvl5pPr marL="857250" indent="-171450" algn="l" defTabSz="685800" rtl="0" eaLnBrk="1" latinLnBrk="0" hangingPunct="1">
        <a:lnSpc>
          <a:spcPct val="120000"/>
        </a:lnSpc>
        <a:spcBef>
          <a:spcPts val="375"/>
        </a:spcBef>
        <a:buFont typeface="Arial" panose="020B0604020202020204" pitchFamily="34" charset="0"/>
        <a:buChar char="•"/>
        <a:defRPr sz="10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extLst>
    <p:ext uri="{27BBF7A9-308A-43DC-89C8-2F10F3537804}">
      <p15:sldGuideLst xmlns:p15="http://schemas.microsoft.com/office/powerpoint/2012/main">
        <p15:guide id="7" orient="horz" pos="2160">
          <p15:clr>
            <a:srgbClr val="F26B43"/>
          </p15:clr>
        </p15:guide>
        <p15:guide id="8" pos="3840">
          <p15:clr>
            <a:srgbClr val="F26B43"/>
          </p15:clr>
        </p15:guide>
        <p15:guide id="9" pos="7296">
          <p15:clr>
            <a:srgbClr val="F26B43"/>
          </p15:clr>
        </p15:guide>
        <p15:guide id="10" pos="384">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xml"/><Relationship Id="rId1" Type="http://schemas.openxmlformats.org/officeDocument/2006/relationships/slideLayout" Target="../slideLayouts/slideLayout8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97.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14.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95.xml"/><Relationship Id="rId2" Type="http://schemas.openxmlformats.org/officeDocument/2006/relationships/video" Target="../media/media2.mp4"/><Relationship Id="rId1" Type="http://schemas.microsoft.com/office/2007/relationships/media" Target="../media/media2.mp4"/><Relationship Id="rId5" Type="http://schemas.openxmlformats.org/officeDocument/2006/relationships/image" Target="../media/image15.png"/><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4.xml"/><Relationship Id="rId1" Type="http://schemas.openxmlformats.org/officeDocument/2006/relationships/slideLayout" Target="../slideLayouts/slideLayout95.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5.xml"/><Relationship Id="rId1" Type="http://schemas.openxmlformats.org/officeDocument/2006/relationships/slideLayout" Target="../slideLayouts/slideLayout95.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slideLayout" Target="../slideLayouts/slideLayout7.xml"/><Relationship Id="rId1" Type="http://schemas.openxmlformats.org/officeDocument/2006/relationships/video" Target="https://www.youtube.com/embed/VDDPoYOQYfM?start=129&amp;feature=oembed"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25.xml"/></Relationships>
</file>

<file path=ppt/slides/_rels/slide17.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36.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8.xml"/><Relationship Id="rId1" Type="http://schemas.openxmlformats.org/officeDocument/2006/relationships/slideLayout" Target="../slideLayouts/slideLayout36.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20.xml.rels><?xml version="1.0" encoding="UTF-8" standalone="yes"?>
<Relationships xmlns="http://schemas.openxmlformats.org/package/2006/relationships"><Relationship Id="rId3" Type="http://schemas.openxmlformats.org/officeDocument/2006/relationships/diagramData" Target="../diagrams/data3.xml"/><Relationship Id="rId7" Type="http://schemas.microsoft.com/office/2007/relationships/diagramDrawing" Target="../diagrams/drawing3.xml"/><Relationship Id="rId2" Type="http://schemas.openxmlformats.org/officeDocument/2006/relationships/notesSlide" Target="../notesSlides/notesSlide9.xml"/><Relationship Id="rId1" Type="http://schemas.openxmlformats.org/officeDocument/2006/relationships/slideLayout" Target="../slideLayouts/slideLayout36.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10.xml"/><Relationship Id="rId1" Type="http://schemas.openxmlformats.org/officeDocument/2006/relationships/slideLayout" Target="../slideLayouts/slideLayout2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hyperlink" Target="https://www.linkedin.com/learning/word-essential-training-microsoft-365-2023/create-brilliant-documents-with-microsoft-word?u=77966930"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A32057F-F015-B1B2-4E3E-2307F8EFC97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57250"/>
            <a:ext cx="9144000" cy="51435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685800"/>
            <a:endParaRPr lang="en-US" sz="1350">
              <a:solidFill>
                <a:prstClr val="white"/>
              </a:solidFill>
              <a:latin typeface="Neue Haas Grotesk Text Pro"/>
            </a:endParaRPr>
          </a:p>
        </p:txBody>
      </p:sp>
      <p:sp>
        <p:nvSpPr>
          <p:cNvPr id="2" name="Title 1">
            <a:extLst>
              <a:ext uri="{FF2B5EF4-FFF2-40B4-BE49-F238E27FC236}">
                <a16:creationId xmlns:a16="http://schemas.microsoft.com/office/drawing/2014/main" id="{64D3162C-B47B-0031-9EE4-182BC95255A5}"/>
              </a:ext>
            </a:extLst>
          </p:cNvPr>
          <p:cNvSpPr>
            <a:spLocks noGrp="1"/>
          </p:cNvSpPr>
          <p:nvPr>
            <p:ph type="ctrTitle"/>
          </p:nvPr>
        </p:nvSpPr>
        <p:spPr>
          <a:xfrm>
            <a:off x="5376672" y="1704416"/>
            <a:ext cx="3271266" cy="2606427"/>
          </a:xfrm>
        </p:spPr>
        <p:txBody>
          <a:bodyPr>
            <a:normAutofit fontScale="90000"/>
          </a:bodyPr>
          <a:lstStyle/>
          <a:p>
            <a:pPr algn="l"/>
            <a:r>
              <a:rPr lang="en-US" sz="4050" dirty="0"/>
              <a:t>Microsoft Office 365, Teams &amp; Word</a:t>
            </a:r>
            <a:br>
              <a:rPr lang="en-GB" sz="4050" dirty="0"/>
            </a:br>
            <a:endParaRPr lang="en-GB" sz="4050" dirty="0"/>
          </a:p>
        </p:txBody>
      </p:sp>
      <p:sp>
        <p:nvSpPr>
          <p:cNvPr id="3" name="Subtitle 2">
            <a:extLst>
              <a:ext uri="{FF2B5EF4-FFF2-40B4-BE49-F238E27FC236}">
                <a16:creationId xmlns:a16="http://schemas.microsoft.com/office/drawing/2014/main" id="{C6360D0F-BDAC-05BE-9778-A1BDF8785096}"/>
              </a:ext>
            </a:extLst>
          </p:cNvPr>
          <p:cNvSpPr>
            <a:spLocks noGrp="1"/>
          </p:cNvSpPr>
          <p:nvPr>
            <p:ph type="subTitle" idx="1"/>
          </p:nvPr>
        </p:nvSpPr>
        <p:spPr>
          <a:xfrm>
            <a:off x="5376672" y="4405753"/>
            <a:ext cx="3154680" cy="888438"/>
          </a:xfrm>
        </p:spPr>
        <p:txBody>
          <a:bodyPr>
            <a:normAutofit/>
          </a:bodyPr>
          <a:lstStyle/>
          <a:p>
            <a:pPr algn="l"/>
            <a:r>
              <a:rPr lang="en-GB" sz="3000" dirty="0"/>
              <a:t>Week 4</a:t>
            </a:r>
          </a:p>
        </p:txBody>
      </p:sp>
      <p:pic>
        <p:nvPicPr>
          <p:cNvPr id="4" name="Picture 3">
            <a:extLst>
              <a:ext uri="{FF2B5EF4-FFF2-40B4-BE49-F238E27FC236}">
                <a16:creationId xmlns:a16="http://schemas.microsoft.com/office/drawing/2014/main" id="{1A5E3953-57A2-D893-21B0-CCF08B3D89EF}"/>
              </a:ext>
            </a:extLst>
          </p:cNvPr>
          <p:cNvPicPr>
            <a:picLocks noChangeAspect="1"/>
          </p:cNvPicPr>
          <p:nvPr/>
        </p:nvPicPr>
        <p:blipFill>
          <a:blip r:embed="rId2"/>
          <a:srcRect l="31997" r="13111" b="1"/>
          <a:stretch>
            <a:fillRect/>
          </a:stretch>
        </p:blipFill>
        <p:spPr>
          <a:xfrm>
            <a:off x="16" y="857251"/>
            <a:ext cx="4931693" cy="5143500"/>
          </a:xfrm>
          <a:prstGeom prst="rect">
            <a:avLst/>
          </a:prstGeom>
        </p:spPr>
      </p:pic>
    </p:spTree>
    <p:extLst>
      <p:ext uri="{BB962C8B-B14F-4D97-AF65-F5344CB8AC3E}">
        <p14:creationId xmlns:p14="http://schemas.microsoft.com/office/powerpoint/2010/main" val="30504147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30F22D-514C-FAC2-A08E-957D3B4E55DE}"/>
              </a:ext>
            </a:extLst>
          </p:cNvPr>
          <p:cNvSpPr>
            <a:spLocks noGrp="1"/>
          </p:cNvSpPr>
          <p:nvPr>
            <p:ph type="title"/>
          </p:nvPr>
        </p:nvSpPr>
        <p:spPr>
          <a:xfrm>
            <a:off x="3480758" y="73742"/>
            <a:ext cx="5147622" cy="2220726"/>
          </a:xfrm>
        </p:spPr>
        <p:txBody>
          <a:bodyPr anchor="t">
            <a:normAutofit/>
          </a:bodyPr>
          <a:lstStyle/>
          <a:p>
            <a:r>
              <a:rPr lang="en-US" dirty="0"/>
              <a:t>Microsoft Office 365</a:t>
            </a:r>
          </a:p>
        </p:txBody>
      </p:sp>
      <p:pic>
        <p:nvPicPr>
          <p:cNvPr id="5" name="Picture Placeholder 4" descr="Person watching empty phone">
            <a:extLst>
              <a:ext uri="{FF2B5EF4-FFF2-40B4-BE49-F238E27FC236}">
                <a16:creationId xmlns:a16="http://schemas.microsoft.com/office/drawing/2014/main" id="{346CA9B0-DA32-B521-B7B7-4080F645809C}"/>
              </a:ext>
            </a:extLst>
          </p:cNvPr>
          <p:cNvPicPr>
            <a:picLocks noGrp="1" noChangeAspect="1"/>
          </p:cNvPicPr>
          <p:nvPr>
            <p:ph type="pic" sz="quarter" idx="14"/>
          </p:nvPr>
        </p:nvPicPr>
        <p:blipFill>
          <a:blip r:embed="rId3"/>
          <a:srcRect l="49482" r="17189" b="-1"/>
          <a:stretch>
            <a:fillRect/>
          </a:stretch>
        </p:blipFill>
        <p:spPr>
          <a:xfrm>
            <a:off x="1" y="10"/>
            <a:ext cx="3424193" cy="6857990"/>
          </a:xfrm>
          <a:noFill/>
        </p:spPr>
      </p:pic>
      <p:sp>
        <p:nvSpPr>
          <p:cNvPr id="3" name="Subtitle 2">
            <a:extLst>
              <a:ext uri="{FF2B5EF4-FFF2-40B4-BE49-F238E27FC236}">
                <a16:creationId xmlns:a16="http://schemas.microsoft.com/office/drawing/2014/main" id="{31132E1C-5A03-7A6E-38CE-0FD48064EF15}"/>
              </a:ext>
            </a:extLst>
          </p:cNvPr>
          <p:cNvSpPr>
            <a:spLocks noGrp="1"/>
          </p:cNvSpPr>
          <p:nvPr>
            <p:ph sz="quarter" idx="13"/>
          </p:nvPr>
        </p:nvSpPr>
        <p:spPr>
          <a:xfrm>
            <a:off x="3576320" y="1991360"/>
            <a:ext cx="5052061" cy="4171697"/>
          </a:xfrm>
        </p:spPr>
        <p:txBody>
          <a:bodyPr>
            <a:normAutofit/>
          </a:bodyPr>
          <a:lstStyle/>
          <a:p>
            <a:pPr marL="0" indent="0" algn="ctr">
              <a:lnSpc>
                <a:spcPct val="110000"/>
              </a:lnSpc>
              <a:buNone/>
            </a:pPr>
            <a:r>
              <a:rPr lang="en-GB" sz="2400" b="1" dirty="0"/>
              <a:t>Learning Outcomes</a:t>
            </a:r>
          </a:p>
          <a:p>
            <a:pPr marL="0" indent="0">
              <a:lnSpc>
                <a:spcPct val="110000"/>
              </a:lnSpc>
              <a:buNone/>
            </a:pPr>
            <a:r>
              <a:rPr lang="en-GB" sz="1200" dirty="0"/>
              <a:t>By the end of this session, you will be able to:</a:t>
            </a:r>
          </a:p>
          <a:p>
            <a:pPr marL="0" indent="0">
              <a:lnSpc>
                <a:spcPct val="110000"/>
              </a:lnSpc>
              <a:buNone/>
            </a:pPr>
            <a:r>
              <a:rPr lang="en-GB" sz="1200" dirty="0"/>
              <a:t>Use Microsoft Word confidently and effectively.</a:t>
            </a:r>
          </a:p>
          <a:p>
            <a:pPr marL="0" indent="0">
              <a:lnSpc>
                <a:spcPct val="110000"/>
              </a:lnSpc>
              <a:buNone/>
            </a:pPr>
            <a:r>
              <a:rPr lang="en-GB" sz="1200" dirty="0"/>
              <a:t>Create clear, well-structured, and professionally formatted documents.</a:t>
            </a:r>
          </a:p>
          <a:p>
            <a:pPr marL="0" indent="0">
              <a:lnSpc>
                <a:spcPct val="110000"/>
              </a:lnSpc>
              <a:buNone/>
            </a:pPr>
            <a:r>
              <a:rPr lang="en-GB" sz="1200" dirty="0"/>
              <a:t>Apply formatting, referencing, and collaboration tools to support academic assignments.</a:t>
            </a:r>
          </a:p>
          <a:p>
            <a:pPr marL="0" indent="0">
              <a:lnSpc>
                <a:spcPct val="110000"/>
              </a:lnSpc>
              <a:buNone/>
            </a:pPr>
            <a:r>
              <a:rPr lang="en-GB" sz="1200" dirty="0"/>
              <a:t>Prepare high-quality professional materials such as CVs, cover letters, and reports.</a:t>
            </a:r>
          </a:p>
          <a:p>
            <a:pPr marL="0" indent="0">
              <a:lnSpc>
                <a:spcPct val="110000"/>
              </a:lnSpc>
              <a:buNone/>
            </a:pPr>
            <a:r>
              <a:rPr lang="en-GB" sz="1200" dirty="0"/>
              <a:t>Organize and present personal projects with clarity and consistency.</a:t>
            </a:r>
          </a:p>
          <a:p>
            <a:pPr marL="0" indent="0">
              <a:lnSpc>
                <a:spcPct val="110000"/>
              </a:lnSpc>
              <a:buNone/>
            </a:pPr>
            <a:endParaRPr lang="en-US" sz="1200" dirty="0"/>
          </a:p>
        </p:txBody>
      </p:sp>
    </p:spTree>
    <p:extLst>
      <p:ext uri="{BB962C8B-B14F-4D97-AF65-F5344CB8AC3E}">
        <p14:creationId xmlns:p14="http://schemas.microsoft.com/office/powerpoint/2010/main" val="15257065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0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par>
                                <p:cTn id="11" presetID="10" presetClass="entr" presetSubtype="0" fill="hold" grpId="0" nodeType="withEffect">
                                  <p:stCondLst>
                                    <p:cond delay="1000"/>
                                  </p:stCondLst>
                                  <p:iterate>
                                    <p:tmPct val="10000"/>
                                  </p:iterate>
                                  <p:childTnLst>
                                    <p:set>
                                      <p:cBhvr>
                                        <p:cTn id="12" dur="1" fill="hold">
                                          <p:stCondLst>
                                            <p:cond delay="0"/>
                                          </p:stCondLst>
                                        </p:cTn>
                                        <p:tgtEl>
                                          <p:spTgt spid="3">
                                            <p:txEl>
                                              <p:pRg st="1" end="1"/>
                                            </p:txEl>
                                          </p:spTgt>
                                        </p:tgtEl>
                                        <p:attrNameLst>
                                          <p:attrName>style.visibility</p:attrName>
                                        </p:attrNameLst>
                                      </p:cBhvr>
                                      <p:to>
                                        <p:strVal val="visible"/>
                                      </p:to>
                                    </p:set>
                                    <p:animEffect transition="in" filter="fade">
                                      <p:cBhvr>
                                        <p:cTn id="13" dur="700"/>
                                        <p:tgtEl>
                                          <p:spTgt spid="3">
                                            <p:txEl>
                                              <p:pRg st="1" end="1"/>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1000"/>
                                  </p:stCondLst>
                                  <p:iterate>
                                    <p:tmPct val="10000"/>
                                  </p:iterate>
                                  <p:childTnLst>
                                    <p:set>
                                      <p:cBhvr>
                                        <p:cTn id="17" dur="1" fill="hold">
                                          <p:stCondLst>
                                            <p:cond delay="0"/>
                                          </p:stCondLst>
                                        </p:cTn>
                                        <p:tgtEl>
                                          <p:spTgt spid="3">
                                            <p:txEl>
                                              <p:pRg st="2" end="2"/>
                                            </p:txEl>
                                          </p:spTgt>
                                        </p:tgtEl>
                                        <p:attrNameLst>
                                          <p:attrName>style.visibility</p:attrName>
                                        </p:attrNameLst>
                                      </p:cBhvr>
                                      <p:to>
                                        <p:strVal val="visible"/>
                                      </p:to>
                                    </p:set>
                                    <p:animEffect transition="in" filter="fade">
                                      <p:cBhvr>
                                        <p:cTn id="18" dur="7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1000"/>
                                  </p:stCondLst>
                                  <p:iterate>
                                    <p:tmPct val="10000"/>
                                  </p:iterate>
                                  <p:childTnLst>
                                    <p:set>
                                      <p:cBhvr>
                                        <p:cTn id="22" dur="1" fill="hold">
                                          <p:stCondLst>
                                            <p:cond delay="0"/>
                                          </p:stCondLst>
                                        </p:cTn>
                                        <p:tgtEl>
                                          <p:spTgt spid="3">
                                            <p:txEl>
                                              <p:pRg st="3" end="3"/>
                                            </p:txEl>
                                          </p:spTgt>
                                        </p:tgtEl>
                                        <p:attrNameLst>
                                          <p:attrName>style.visibility</p:attrName>
                                        </p:attrNameLst>
                                      </p:cBhvr>
                                      <p:to>
                                        <p:strVal val="visible"/>
                                      </p:to>
                                    </p:set>
                                    <p:animEffect transition="in" filter="fade">
                                      <p:cBhvr>
                                        <p:cTn id="23" dur="700"/>
                                        <p:tgtEl>
                                          <p:spTgt spid="3">
                                            <p:txEl>
                                              <p:pRg st="3" end="3"/>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1000"/>
                                  </p:stCondLst>
                                  <p:iterate>
                                    <p:tmPct val="10000"/>
                                  </p:iterate>
                                  <p:childTnLst>
                                    <p:set>
                                      <p:cBhvr>
                                        <p:cTn id="27" dur="1" fill="hold">
                                          <p:stCondLst>
                                            <p:cond delay="0"/>
                                          </p:stCondLst>
                                        </p:cTn>
                                        <p:tgtEl>
                                          <p:spTgt spid="3">
                                            <p:txEl>
                                              <p:pRg st="4" end="4"/>
                                            </p:txEl>
                                          </p:spTgt>
                                        </p:tgtEl>
                                        <p:attrNameLst>
                                          <p:attrName>style.visibility</p:attrName>
                                        </p:attrNameLst>
                                      </p:cBhvr>
                                      <p:to>
                                        <p:strVal val="visible"/>
                                      </p:to>
                                    </p:set>
                                    <p:animEffect transition="in" filter="fade">
                                      <p:cBhvr>
                                        <p:cTn id="28" dur="700"/>
                                        <p:tgtEl>
                                          <p:spTgt spid="3">
                                            <p:txEl>
                                              <p:pRg st="4" end="4"/>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1000"/>
                                  </p:stCondLst>
                                  <p:iterate>
                                    <p:tmPct val="10000"/>
                                  </p:iterate>
                                  <p:childTnLst>
                                    <p:set>
                                      <p:cBhvr>
                                        <p:cTn id="32" dur="1" fill="hold">
                                          <p:stCondLst>
                                            <p:cond delay="0"/>
                                          </p:stCondLst>
                                        </p:cTn>
                                        <p:tgtEl>
                                          <p:spTgt spid="3">
                                            <p:txEl>
                                              <p:pRg st="5" end="5"/>
                                            </p:txEl>
                                          </p:spTgt>
                                        </p:tgtEl>
                                        <p:attrNameLst>
                                          <p:attrName>style.visibility</p:attrName>
                                        </p:attrNameLst>
                                      </p:cBhvr>
                                      <p:to>
                                        <p:strVal val="visible"/>
                                      </p:to>
                                    </p:set>
                                    <p:animEffect transition="in" filter="fade">
                                      <p:cBhvr>
                                        <p:cTn id="33" dur="700"/>
                                        <p:tgtEl>
                                          <p:spTgt spid="3">
                                            <p:txEl>
                                              <p:pRg st="5" end="5"/>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10" presetClass="entr" presetSubtype="0" fill="hold" grpId="0" nodeType="clickEffect">
                                  <p:stCondLst>
                                    <p:cond delay="1000"/>
                                  </p:stCondLst>
                                  <p:iterate>
                                    <p:tmPct val="10000"/>
                                  </p:iterate>
                                  <p:childTnLst>
                                    <p:set>
                                      <p:cBhvr>
                                        <p:cTn id="37" dur="1" fill="hold">
                                          <p:stCondLst>
                                            <p:cond delay="0"/>
                                          </p:stCondLst>
                                        </p:cTn>
                                        <p:tgtEl>
                                          <p:spTgt spid="3">
                                            <p:txEl>
                                              <p:pRg st="6" end="6"/>
                                            </p:txEl>
                                          </p:spTgt>
                                        </p:tgtEl>
                                        <p:attrNameLst>
                                          <p:attrName>style.visibility</p:attrName>
                                        </p:attrNameLst>
                                      </p:cBhvr>
                                      <p:to>
                                        <p:strVal val="visible"/>
                                      </p:to>
                                    </p:set>
                                    <p:animEffect transition="in" filter="fade">
                                      <p:cBhvr>
                                        <p:cTn id="38" dur="700"/>
                                        <p:tgtEl>
                                          <p:spTgt spid="3">
                                            <p:txEl>
                                              <p:pRg st="6" end="6"/>
                                            </p:txEl>
                                          </p:spTgt>
                                        </p:tgtEl>
                                      </p:cBhvr>
                                    </p:animEffect>
                                  </p:childTnLst>
                                </p:cTn>
                              </p:par>
                              <p:par>
                                <p:cTn id="39" presetID="10" presetClass="entr" presetSubtype="0" fill="hold" grpId="1" nodeType="withEffect">
                                  <p:stCondLst>
                                    <p:cond delay="250"/>
                                  </p:stCondLst>
                                  <p:iterate>
                                    <p:tmPct val="10000"/>
                                  </p:iterate>
                                  <p:childTnLst>
                                    <p:set>
                                      <p:cBhvr>
                                        <p:cTn id="40" dur="1" fill="hold">
                                          <p:stCondLst>
                                            <p:cond delay="0"/>
                                          </p:stCondLst>
                                        </p:cTn>
                                        <p:tgtEl>
                                          <p:spTgt spid="3"/>
                                        </p:tgtEl>
                                        <p:attrNameLst>
                                          <p:attrName>style.visibility</p:attrName>
                                        </p:attrNameLst>
                                      </p:cBhvr>
                                      <p:to>
                                        <p:strVal val="visible"/>
                                      </p:to>
                                    </p:set>
                                    <p:animEffect transition="in" filter="fade">
                                      <p:cBhvr>
                                        <p:cTn id="41"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24A6F-94B2-B2D3-E4C5-648D9B9A4401}"/>
              </a:ext>
            </a:extLst>
          </p:cNvPr>
          <p:cNvSpPr>
            <a:spLocks noGrp="1"/>
          </p:cNvSpPr>
          <p:nvPr>
            <p:ph type="title"/>
          </p:nvPr>
        </p:nvSpPr>
        <p:spPr>
          <a:xfrm>
            <a:off x="5320915" y="423332"/>
            <a:ext cx="3358134" cy="927948"/>
          </a:xfrm>
        </p:spPr>
        <p:txBody>
          <a:bodyPr anchor="b">
            <a:noAutofit/>
          </a:bodyPr>
          <a:lstStyle/>
          <a:p>
            <a:r>
              <a:rPr lang="en-US" sz="3200" dirty="0"/>
              <a:t>Overview of Office 365</a:t>
            </a:r>
          </a:p>
        </p:txBody>
      </p:sp>
      <p:pic>
        <p:nvPicPr>
          <p:cNvPr id="5" name="Video 4" descr="Electronic System">
            <a:extLst>
              <a:ext uri="{FF2B5EF4-FFF2-40B4-BE49-F238E27FC236}">
                <a16:creationId xmlns:a16="http://schemas.microsoft.com/office/drawing/2014/main" id="{098C61A3-3A23-10F7-21F7-21A90166AE33}"/>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35164" r="40016" b="1"/>
          <a:stretch>
            <a:fillRect/>
          </a:stretch>
        </p:blipFill>
        <p:spPr>
          <a:xfrm>
            <a:off x="921549" y="0"/>
            <a:ext cx="3026085" cy="6858000"/>
          </a:xfrm>
          <a:prstGeom prst="rect">
            <a:avLst/>
          </a:prstGeom>
          <a:noFill/>
        </p:spPr>
      </p:pic>
      <p:sp>
        <p:nvSpPr>
          <p:cNvPr id="3" name="Content Placeholder 2">
            <a:extLst>
              <a:ext uri="{FF2B5EF4-FFF2-40B4-BE49-F238E27FC236}">
                <a16:creationId xmlns:a16="http://schemas.microsoft.com/office/drawing/2014/main" id="{556B0538-44E8-7F3B-448D-9B86B28AA94C}"/>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4572000" y="2397759"/>
            <a:ext cx="4114801" cy="3859919"/>
          </a:xfrm>
        </p:spPr>
        <p:txBody>
          <a:bodyPr>
            <a:normAutofit/>
          </a:bodyPr>
          <a:lstStyle/>
          <a:p>
            <a:pPr marL="0" indent="0">
              <a:spcBef>
                <a:spcPts val="2500"/>
              </a:spcBef>
              <a:buNone/>
            </a:pPr>
            <a:r>
              <a:rPr lang="en-GB" sz="1300" b="1" dirty="0"/>
              <a:t>Microsoft Office is a suite of productivity tools used for writing, organizing data, creating presentations, and managing communication. It includes Microsoft Teams, </a:t>
            </a:r>
            <a:r>
              <a:rPr lang="en-GB" sz="1300" b="1" dirty="0">
                <a:solidFill>
                  <a:prstClr val="black"/>
                </a:solidFill>
              </a:rPr>
              <a:t>Microsoft </a:t>
            </a:r>
            <a:r>
              <a:rPr lang="en-GB" sz="1300" b="1" dirty="0"/>
              <a:t>Word for documents, Microsoft Excel for spreadsheets, Microsoft PowerPoint for presentations, and Microsoft Outlook for email. Other programs like Microsoft Access, Microsoft Publisher, and OneDrive offer database management, design tools, and cloud storage. Microsoft Office helps with common tasks such as writing reports, analysing data, creating slides, and collaborating with others.</a:t>
            </a:r>
          </a:p>
        </p:txBody>
      </p:sp>
    </p:spTree>
    <p:extLst>
      <p:ext uri="{BB962C8B-B14F-4D97-AF65-F5344CB8AC3E}">
        <p14:creationId xmlns:p14="http://schemas.microsoft.com/office/powerpoint/2010/main" val="328198936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05" fill="hold"/>
                                        <p:tgtEl>
                                          <p:spTgt spid="5"/>
                                        </p:tgtEl>
                                      </p:cBhvr>
                                    </p:cmd>
                                  </p:childTnLst>
                                </p:cTn>
                              </p:par>
                              <p:par>
                                <p:cTn id="7" presetID="10" presetClass="entr" presetSubtype="0" fill="hold" grpId="0" nodeType="withEffect">
                                  <p:stCondLst>
                                    <p:cond delay="250"/>
                                  </p:stCondLst>
                                  <p:iterate>
                                    <p:tmPct val="10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mute="1">
                <p:cTn id="15" repeatCount="indefinite" fill="hold" display="0">
                  <p:stCondLst>
                    <p:cond delay="indefinite"/>
                  </p:stCondLst>
                </p:cTn>
                <p:tgtEl>
                  <p:spTgt spid="5"/>
                </p:tgtEl>
              </p:cMediaNode>
            </p:video>
          </p:childTnLst>
        </p:cTn>
      </p:par>
    </p:tnLst>
    <p:bldLst>
      <p:bldP spid="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E92F24-9E95-A246-AEB3-214BDDA5F73B}"/>
              </a:ext>
            </a:extLst>
          </p:cNvPr>
          <p:cNvSpPr>
            <a:spLocks noGrp="1"/>
          </p:cNvSpPr>
          <p:nvPr>
            <p:ph type="title"/>
          </p:nvPr>
        </p:nvSpPr>
        <p:spPr>
          <a:xfrm>
            <a:off x="3474126" y="474177"/>
            <a:ext cx="5212674" cy="932688"/>
          </a:xfrm>
        </p:spPr>
        <p:txBody>
          <a:bodyPr anchor="b">
            <a:normAutofit/>
          </a:bodyPr>
          <a:lstStyle/>
          <a:p>
            <a:r>
              <a:rPr lang="en-US"/>
              <a:t>Key Applications</a:t>
            </a:r>
          </a:p>
        </p:txBody>
      </p:sp>
      <p:pic>
        <p:nvPicPr>
          <p:cNvPr id="5" name="Video 4" descr="People Planning">
            <a:extLst>
              <a:ext uri="{FF2B5EF4-FFF2-40B4-BE49-F238E27FC236}">
                <a16:creationId xmlns:a16="http://schemas.microsoft.com/office/drawing/2014/main" id="{241874AD-D9B8-5E9A-713F-61AE7AE6BBD1}"/>
              </a:ext>
            </a:extLst>
          </p:cNvPr>
          <p:cNvPicPr>
            <a:picLocks noChangeAspect="1"/>
          </p:cNvPicPr>
          <p:nvPr>
            <a:videoFile r:link="rId2"/>
            <p:extLst>
              <p:ext uri="{DAA4B4D4-6D71-4841-9C94-3DE7FCFB9230}">
                <p14:media xmlns:p14="http://schemas.microsoft.com/office/powerpoint/2010/main" r:embed="rId1"/>
              </p:ext>
            </p:extLst>
          </p:nvPr>
        </p:nvPicPr>
        <p:blipFill>
          <a:blip r:embed="rId5"/>
          <a:srcRect l="41713" r="33467" b="1"/>
          <a:stretch>
            <a:fillRect/>
          </a:stretch>
        </p:blipFill>
        <p:spPr>
          <a:xfrm>
            <a:off x="20" y="1"/>
            <a:ext cx="3017500" cy="6858000"/>
          </a:xfrm>
          <a:prstGeom prst="rect">
            <a:avLst/>
          </a:prstGeom>
          <a:noFill/>
        </p:spPr>
      </p:pic>
      <p:sp>
        <p:nvSpPr>
          <p:cNvPr id="3" name="Content Placeholder 2">
            <a:extLst>
              <a:ext uri="{FF2B5EF4-FFF2-40B4-BE49-F238E27FC236}">
                <a16:creationId xmlns:a16="http://schemas.microsoft.com/office/drawing/2014/main" id="{E6232056-750F-BFF6-88DC-50080247FB1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474126" y="1627632"/>
            <a:ext cx="5212674" cy="4686224"/>
          </a:xfrm>
        </p:spPr>
        <p:txBody>
          <a:bodyPr>
            <a:normAutofit/>
          </a:bodyPr>
          <a:lstStyle/>
          <a:p>
            <a:pPr marL="0" indent="0">
              <a:spcBef>
                <a:spcPts val="2500"/>
              </a:spcBef>
              <a:buNone/>
            </a:pPr>
            <a:r>
              <a:rPr lang="en-GB" sz="1400" b="1"/>
              <a:t>Document Creation and Editing</a:t>
            </a:r>
          </a:p>
          <a:p>
            <a:pPr marL="0" lvl="1" indent="0">
              <a:buNone/>
            </a:pPr>
            <a:r>
              <a:rPr lang="en-GB" sz="1400"/>
              <a:t>Microsoft Word is essential for creating and editing documents in academic and professional settings.</a:t>
            </a:r>
          </a:p>
          <a:p>
            <a:pPr marL="0" indent="0">
              <a:spcBef>
                <a:spcPts val="2500"/>
              </a:spcBef>
              <a:buNone/>
            </a:pPr>
            <a:r>
              <a:rPr lang="en-GB" sz="1400" b="1"/>
              <a:t>Data Management and Analysis</a:t>
            </a:r>
          </a:p>
          <a:p>
            <a:pPr marL="0" lvl="1" indent="0">
              <a:buNone/>
            </a:pPr>
            <a:r>
              <a:rPr lang="en-GB" sz="1400"/>
              <a:t>Excel offers powerful tools for managing spreadsheets and performing complex data analysis.</a:t>
            </a:r>
          </a:p>
          <a:p>
            <a:pPr marL="0" indent="0">
              <a:spcBef>
                <a:spcPts val="2500"/>
              </a:spcBef>
              <a:buNone/>
            </a:pPr>
            <a:r>
              <a:rPr lang="en-GB" sz="1400" b="1"/>
              <a:t>Presentations and Meetings</a:t>
            </a:r>
          </a:p>
          <a:p>
            <a:pPr marL="0" lvl="1" indent="0">
              <a:buNone/>
            </a:pPr>
            <a:r>
              <a:rPr lang="en-GB" sz="1400"/>
              <a:t>PowerPoint helps create engaging presentations for lectures, meetings, and proposals.</a:t>
            </a:r>
          </a:p>
          <a:p>
            <a:pPr marL="0" indent="0">
              <a:spcBef>
                <a:spcPts val="2500"/>
              </a:spcBef>
              <a:buNone/>
            </a:pPr>
            <a:r>
              <a:rPr lang="en-GB" sz="1400" b="1"/>
              <a:t>Communication and Collaboration</a:t>
            </a:r>
          </a:p>
          <a:p>
            <a:pPr marL="0" lvl="1" indent="0">
              <a:buNone/>
            </a:pPr>
            <a:r>
              <a:rPr lang="en-GB" sz="1400"/>
              <a:t>Outlook, Teams, and OneDrive support effective communication, collaboration, and secure cloud storage.</a:t>
            </a:r>
          </a:p>
        </p:txBody>
      </p:sp>
    </p:spTree>
    <p:extLst>
      <p:ext uri="{BB962C8B-B14F-4D97-AF65-F5344CB8AC3E}">
        <p14:creationId xmlns:p14="http://schemas.microsoft.com/office/powerpoint/2010/main" val="79894512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0010" fill="hold"/>
                                        <p:tgtEl>
                                          <p:spTgt spid="5"/>
                                        </p:tgtEl>
                                      </p:cBhvr>
                                    </p:cmd>
                                  </p:childTnLst>
                                </p:cTn>
                              </p:par>
                              <p:par>
                                <p:cTn id="7" presetID="10" presetClass="entr" presetSubtype="0" fill="hold" grpId="0" nodeType="withEffect">
                                  <p:stCondLst>
                                    <p:cond delay="250"/>
                                  </p:stCondLst>
                                  <p:iterate>
                                    <p:tmPct val="10000"/>
                                  </p:iterate>
                                  <p:childTnLst>
                                    <p:set>
                                      <p:cBhvr>
                                        <p:cTn id="8" dur="1" fill="hold">
                                          <p:stCondLst>
                                            <p:cond delay="0"/>
                                          </p:stCondLst>
                                        </p:cTn>
                                        <p:tgtEl>
                                          <p:spTgt spid="3"/>
                                        </p:tgtEl>
                                        <p:attrNameLst>
                                          <p:attrName>style.visibility</p:attrName>
                                        </p:attrNameLst>
                                      </p:cBhvr>
                                      <p:to>
                                        <p:strVal val="visible"/>
                                      </p:to>
                                    </p:set>
                                    <p:animEffect transition="in" filter="fade">
                                      <p:cBhvr>
                                        <p:cTn id="9"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10" restart="whenNotActive" fill="hold" evtFilter="cancelBubble" nodeType="interactiveSeq">
                <p:stCondLst>
                  <p:cond evt="onClick" delay="0">
                    <p:tgtEl>
                      <p:spTgt spid="5"/>
                    </p:tgtEl>
                  </p:cond>
                </p:stCondLst>
                <p:endSync evt="end" delay="0">
                  <p:rtn val="all"/>
                </p:endSync>
                <p:childTnLst>
                  <p:par>
                    <p:cTn id="11" fill="hold">
                      <p:stCondLst>
                        <p:cond delay="0"/>
                      </p:stCondLst>
                      <p:childTnLst>
                        <p:par>
                          <p:cTn id="12" fill="hold">
                            <p:stCondLst>
                              <p:cond delay="0"/>
                            </p:stCondLst>
                            <p:childTnLst>
                              <p:par>
                                <p:cTn id="13" presetID="2" presetClass="mediacall" presetSubtype="0" fill="hold" nodeType="clickEffect">
                                  <p:stCondLst>
                                    <p:cond delay="0"/>
                                  </p:stCondLst>
                                  <p:childTnLst>
                                    <p:cmd type="call" cmd="togglePause">
                                      <p:cBhvr>
                                        <p:cTn id="14" dur="1" fill="hold"/>
                                        <p:tgtEl>
                                          <p:spTgt spid="5"/>
                                        </p:tgtEl>
                                      </p:cBhvr>
                                    </p:cmd>
                                  </p:childTnLst>
                                </p:cTn>
                              </p:par>
                            </p:childTnLst>
                          </p:cTn>
                        </p:par>
                      </p:childTnLst>
                    </p:cTn>
                  </p:par>
                </p:childTnLst>
              </p:cTn>
              <p:nextCondLst>
                <p:cond evt="onClick" delay="0">
                  <p:tgtEl>
                    <p:spTgt spid="5"/>
                  </p:tgtEl>
                </p:cond>
              </p:nextCondLst>
            </p:seq>
            <p:video>
              <p:cMediaNode mute="1">
                <p:cTn id="15" repeatCount="indefinite" fill="hold" display="0">
                  <p:stCondLst>
                    <p:cond delay="indefinite"/>
                  </p:stCondLst>
                </p:cTn>
                <p:tgtEl>
                  <p:spTgt spid="5"/>
                </p:tgtEl>
              </p:cMediaNode>
            </p:video>
          </p:childTnLst>
        </p:cTn>
      </p:par>
    </p:tnLst>
    <p:bldLst>
      <p:bldP spid="3"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9AF254-8365-B271-8BA6-2BE718A89D35}"/>
              </a:ext>
            </a:extLst>
          </p:cNvPr>
          <p:cNvSpPr>
            <a:spLocks noGrp="1"/>
          </p:cNvSpPr>
          <p:nvPr>
            <p:ph type="title"/>
          </p:nvPr>
        </p:nvSpPr>
        <p:spPr>
          <a:xfrm>
            <a:off x="3474126" y="474177"/>
            <a:ext cx="5212674" cy="932688"/>
          </a:xfrm>
        </p:spPr>
        <p:txBody>
          <a:bodyPr anchor="b">
            <a:normAutofit/>
          </a:bodyPr>
          <a:lstStyle/>
          <a:p>
            <a:r>
              <a:rPr lang="en-US"/>
              <a:t>Benefits of Office 365</a:t>
            </a:r>
          </a:p>
        </p:txBody>
      </p:sp>
      <p:pic>
        <p:nvPicPr>
          <p:cNvPr id="5" name="Picture 4" descr="A 3D pattern of ring shapes connected by lines">
            <a:extLst>
              <a:ext uri="{FF2B5EF4-FFF2-40B4-BE49-F238E27FC236}">
                <a16:creationId xmlns:a16="http://schemas.microsoft.com/office/drawing/2014/main" id="{7B1F0085-38E8-1FA0-C583-83715DA23AD7}"/>
              </a:ext>
            </a:extLst>
          </p:cNvPr>
          <p:cNvPicPr>
            <a:picLocks noChangeAspect="1"/>
          </p:cNvPicPr>
          <p:nvPr/>
        </p:nvPicPr>
        <p:blipFill>
          <a:blip r:embed="rId3"/>
          <a:srcRect l="21264" r="53986"/>
          <a:stretch>
            <a:fillRect/>
          </a:stretch>
        </p:blipFill>
        <p:spPr>
          <a:xfrm>
            <a:off x="20" y="1"/>
            <a:ext cx="3017500" cy="6858000"/>
          </a:xfrm>
          <a:prstGeom prst="rect">
            <a:avLst/>
          </a:prstGeom>
          <a:noFill/>
        </p:spPr>
      </p:pic>
      <p:sp>
        <p:nvSpPr>
          <p:cNvPr id="3" name="Content Placeholder 2">
            <a:extLst>
              <a:ext uri="{FF2B5EF4-FFF2-40B4-BE49-F238E27FC236}">
                <a16:creationId xmlns:a16="http://schemas.microsoft.com/office/drawing/2014/main" id="{88532D8B-6B80-2465-0E50-1071217B6895}"/>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474126" y="1627632"/>
            <a:ext cx="5212674" cy="4686224"/>
          </a:xfrm>
        </p:spPr>
        <p:txBody>
          <a:bodyPr>
            <a:normAutofit/>
          </a:bodyPr>
          <a:lstStyle/>
          <a:p>
            <a:pPr marL="0" indent="0">
              <a:spcBef>
                <a:spcPts val="2500"/>
              </a:spcBef>
              <a:buNone/>
            </a:pPr>
            <a:r>
              <a:rPr lang="en-GB" sz="1400" b="1"/>
              <a:t>Cloud Accessibility</a:t>
            </a:r>
          </a:p>
          <a:p>
            <a:pPr marL="0" lvl="1" indent="0">
              <a:buNone/>
            </a:pPr>
            <a:r>
              <a:rPr lang="en-GB" sz="1400"/>
              <a:t>Office 365 provides cloud access, enabling users to work from anywhere with internet connectivity.</a:t>
            </a:r>
          </a:p>
          <a:p>
            <a:pPr marL="0" indent="0">
              <a:spcBef>
                <a:spcPts val="2500"/>
              </a:spcBef>
              <a:buNone/>
            </a:pPr>
            <a:r>
              <a:rPr lang="en-GB" sz="1400" b="1"/>
              <a:t>Real-Time Collaboration</a:t>
            </a:r>
          </a:p>
          <a:p>
            <a:pPr marL="0" lvl="1" indent="0">
              <a:buNone/>
            </a:pPr>
            <a:r>
              <a:rPr lang="en-GB" sz="1400"/>
              <a:t>Multiple users can edit documents simultaneously, enhancing teamwork and reducing delays.</a:t>
            </a:r>
          </a:p>
          <a:p>
            <a:pPr marL="0" indent="0">
              <a:spcBef>
                <a:spcPts val="2500"/>
              </a:spcBef>
              <a:buNone/>
            </a:pPr>
            <a:r>
              <a:rPr lang="en-GB" sz="1400" b="1"/>
              <a:t>Automatic Updates</a:t>
            </a:r>
          </a:p>
          <a:p>
            <a:pPr marL="0" lvl="1" indent="0">
              <a:buNone/>
            </a:pPr>
            <a:r>
              <a:rPr lang="en-GB" sz="1400"/>
              <a:t>Users receive automatic software updates, ensuring access to the latest tools and security features.</a:t>
            </a:r>
          </a:p>
          <a:p>
            <a:pPr marL="0" indent="0">
              <a:spcBef>
                <a:spcPts val="2500"/>
              </a:spcBef>
              <a:buNone/>
            </a:pPr>
            <a:r>
              <a:rPr lang="en-GB" sz="1400" b="1"/>
              <a:t>Integrated Security</a:t>
            </a:r>
          </a:p>
          <a:p>
            <a:pPr marL="0" lvl="1" indent="0">
              <a:buNone/>
            </a:pPr>
            <a:r>
              <a:rPr lang="en-GB" sz="1400"/>
              <a:t>Built-in security features protect sensitive data and manage user access effectively.</a:t>
            </a:r>
          </a:p>
        </p:txBody>
      </p:sp>
    </p:spTree>
    <p:extLst>
      <p:ext uri="{BB962C8B-B14F-4D97-AF65-F5344CB8AC3E}">
        <p14:creationId xmlns:p14="http://schemas.microsoft.com/office/powerpoint/2010/main" val="188432793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9DE46B-AFDE-5738-D9F2-0E2BD8B304F1}"/>
              </a:ext>
            </a:extLst>
          </p:cNvPr>
          <p:cNvSpPr>
            <a:spLocks noGrp="1"/>
          </p:cNvSpPr>
          <p:nvPr>
            <p:ph type="title"/>
          </p:nvPr>
        </p:nvSpPr>
        <p:spPr>
          <a:xfrm>
            <a:off x="3474126" y="474177"/>
            <a:ext cx="5212674" cy="932688"/>
          </a:xfrm>
        </p:spPr>
        <p:txBody>
          <a:bodyPr anchor="b">
            <a:normAutofit/>
          </a:bodyPr>
          <a:lstStyle/>
          <a:p>
            <a:r>
              <a:rPr lang="en-US"/>
              <a:t>Use in Academia and the Workplace</a:t>
            </a:r>
          </a:p>
        </p:txBody>
      </p:sp>
      <p:pic>
        <p:nvPicPr>
          <p:cNvPr id="5" name="Picture 4" descr="People at the meeting desk">
            <a:extLst>
              <a:ext uri="{FF2B5EF4-FFF2-40B4-BE49-F238E27FC236}">
                <a16:creationId xmlns:a16="http://schemas.microsoft.com/office/drawing/2014/main" id="{2D28EBA0-F493-3AED-A9EC-59FE6C8D4C67}"/>
              </a:ext>
            </a:extLst>
          </p:cNvPr>
          <p:cNvPicPr>
            <a:picLocks noChangeAspect="1"/>
          </p:cNvPicPr>
          <p:nvPr/>
        </p:nvPicPr>
        <p:blipFill>
          <a:blip r:embed="rId3"/>
          <a:srcRect l="32924" r="42326"/>
          <a:stretch>
            <a:fillRect/>
          </a:stretch>
        </p:blipFill>
        <p:spPr>
          <a:xfrm>
            <a:off x="20" y="1"/>
            <a:ext cx="3017500" cy="6858000"/>
          </a:xfrm>
          <a:prstGeom prst="rect">
            <a:avLst/>
          </a:prstGeom>
          <a:noFill/>
        </p:spPr>
      </p:pic>
      <p:sp>
        <p:nvSpPr>
          <p:cNvPr id="3" name="Content Placeholder 2">
            <a:extLst>
              <a:ext uri="{FF2B5EF4-FFF2-40B4-BE49-F238E27FC236}">
                <a16:creationId xmlns:a16="http://schemas.microsoft.com/office/drawing/2014/main" id="{7DB80100-AA82-8F93-6A1C-EF932E658FF4}"/>
              </a:ext>
            </a:extLst>
          </p:cNvPr>
          <p:cNvSpPr>
            <a:spLocks noGrp="1"/>
          </p:cNvSpPr>
          <p:nvPr>
            <p:ph sz="quarter" idx="14"/>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SpPr>
        <p:spPr>
          <a:xfrm>
            <a:off x="3474126" y="1627632"/>
            <a:ext cx="5212674" cy="4686224"/>
          </a:xfrm>
        </p:spPr>
        <p:txBody>
          <a:bodyPr>
            <a:normAutofit/>
          </a:bodyPr>
          <a:lstStyle/>
          <a:p>
            <a:pPr marL="0" indent="0">
              <a:spcBef>
                <a:spcPts val="2500"/>
              </a:spcBef>
              <a:buNone/>
            </a:pPr>
            <a:r>
              <a:rPr lang="en-GB" sz="1400" b="1"/>
              <a:t>Academic Usage</a:t>
            </a:r>
          </a:p>
          <a:p>
            <a:pPr marL="0" lvl="1" indent="0">
              <a:buNone/>
            </a:pPr>
            <a:r>
              <a:rPr lang="en-GB" sz="1400"/>
              <a:t>Students and educators use Word, PowerPoint, Excel, and Teams for writing, presentations, data analysis, and virtual collaboration.</a:t>
            </a:r>
          </a:p>
          <a:p>
            <a:pPr marL="0" indent="0">
              <a:spcBef>
                <a:spcPts val="2500"/>
              </a:spcBef>
              <a:buNone/>
            </a:pPr>
            <a:r>
              <a:rPr lang="en-GB" sz="1400" b="1"/>
              <a:t>Workplace Applications</a:t>
            </a:r>
          </a:p>
          <a:p>
            <a:pPr marL="0" lvl="1" indent="0">
              <a:buNone/>
            </a:pPr>
            <a:r>
              <a:rPr lang="en-GB" sz="1400"/>
              <a:t>Office 365 supports drafting, presentations, email management, and team coordination in professional environments.</a:t>
            </a:r>
          </a:p>
          <a:p>
            <a:pPr marL="0" indent="0">
              <a:spcBef>
                <a:spcPts val="2500"/>
              </a:spcBef>
              <a:buNone/>
            </a:pPr>
            <a:r>
              <a:rPr lang="en-GB" sz="1400" b="1"/>
              <a:t>Collaboration and Productivity</a:t>
            </a:r>
          </a:p>
          <a:p>
            <a:pPr marL="0" lvl="1" indent="0">
              <a:buNone/>
            </a:pPr>
            <a:r>
              <a:rPr lang="en-GB" sz="1400"/>
              <a:t>Collaborative tools in Office 365 enable efficient communication and project management for dynamic workflows.</a:t>
            </a:r>
          </a:p>
        </p:txBody>
      </p:sp>
    </p:spTree>
    <p:extLst>
      <p:ext uri="{BB962C8B-B14F-4D97-AF65-F5344CB8AC3E}">
        <p14:creationId xmlns:p14="http://schemas.microsoft.com/office/powerpoint/2010/main" val="268947224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iterate>
                                    <p:tmPct val="10000"/>
                                  </p:iterate>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2550BE34-C2B8-49B8-8519-67A8CAD51A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A7457DD9-5A45-400A-AB4B-4B4EDECA25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5812" y="365125"/>
            <a:ext cx="8375585" cy="2089317"/>
          </a:xfrm>
          <a:prstGeom prst="rect">
            <a:avLst/>
          </a:prstGeom>
          <a:ln w="12700">
            <a:solidFill>
              <a:srgbClr val="DEDEDE"/>
            </a:solidFill>
          </a:ln>
          <a:effectLst>
            <a:outerShdw blurRad="50800" dist="38100" dir="2700000" algn="tl" rotWithShape="0">
              <a:schemeClr val="bg2">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p:cNvSpPr>
            <a:spLocks noGrp="1"/>
          </p:cNvSpPr>
          <p:nvPr>
            <p:ph type="title"/>
          </p:nvPr>
        </p:nvSpPr>
        <p:spPr>
          <a:xfrm>
            <a:off x="785059" y="586822"/>
            <a:ext cx="2670189" cy="1645920"/>
          </a:xfrm>
        </p:spPr>
        <p:txBody>
          <a:bodyPr>
            <a:normAutofit/>
          </a:bodyPr>
          <a:lstStyle/>
          <a:p>
            <a:r>
              <a:rPr lang="en-GB" sz="2800"/>
              <a:t>What is Microsoft Teams?</a:t>
            </a:r>
          </a:p>
        </p:txBody>
      </p:sp>
      <p:sp>
        <p:nvSpPr>
          <p:cNvPr id="14" name="Rectangle 13">
            <a:extLst>
              <a:ext uri="{FF2B5EF4-FFF2-40B4-BE49-F238E27FC236}">
                <a16:creationId xmlns:a16="http://schemas.microsoft.com/office/drawing/2014/main" id="{441CF7D6-A660-431A-B0BB-140A0D5556B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67806" y="1057739"/>
            <a:ext cx="96012"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latin typeface="Calibri" panose="020F0502020204030204"/>
            </a:endParaRPr>
          </a:p>
        </p:txBody>
      </p:sp>
      <p:sp>
        <p:nvSpPr>
          <p:cNvPr id="16" name="Rectangle 15">
            <a:extLst>
              <a:ext uri="{FF2B5EF4-FFF2-40B4-BE49-F238E27FC236}">
                <a16:creationId xmlns:a16="http://schemas.microsoft.com/office/drawing/2014/main" id="{0570A85B-3810-4F95-97B0-CBF4CCDB38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999776" y="1402924"/>
            <a:ext cx="1463040" cy="13716"/>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Content Placeholder 2"/>
          <p:cNvSpPr>
            <a:spLocks noGrp="1"/>
          </p:cNvSpPr>
          <p:nvPr>
            <p:ph idx="1"/>
          </p:nvPr>
        </p:nvSpPr>
        <p:spPr>
          <a:xfrm>
            <a:off x="4013373" y="586822"/>
            <a:ext cx="4501977" cy="1645920"/>
          </a:xfrm>
        </p:spPr>
        <p:txBody>
          <a:bodyPr anchor="ctr">
            <a:normAutofit/>
          </a:bodyPr>
          <a:lstStyle/>
          <a:p>
            <a:endParaRPr lang="en-GB" sz="1600"/>
          </a:p>
          <a:p>
            <a:r>
              <a:rPr lang="en-GB" sz="1600"/>
              <a:t>Central hub for chats, meetings, and files</a:t>
            </a:r>
          </a:p>
          <a:p>
            <a:r>
              <a:rPr lang="en-GB" sz="1600"/>
              <a:t>Accessible via web or desktop app</a:t>
            </a:r>
          </a:p>
          <a:p>
            <a:endParaRPr lang="en-GB" sz="1600"/>
          </a:p>
        </p:txBody>
      </p:sp>
      <p:pic>
        <p:nvPicPr>
          <p:cNvPr id="5" name="Picture 4">
            <a:extLst>
              <a:ext uri="{FF2B5EF4-FFF2-40B4-BE49-F238E27FC236}">
                <a16:creationId xmlns:a16="http://schemas.microsoft.com/office/drawing/2014/main" id="{0C3A42AF-04F4-2D18-0185-7026F4CCE7BB}"/>
              </a:ext>
            </a:extLst>
          </p:cNvPr>
          <p:cNvPicPr>
            <a:picLocks noChangeAspect="1"/>
          </p:cNvPicPr>
          <p:nvPr/>
        </p:nvPicPr>
        <p:blipFill>
          <a:blip r:embed="rId2"/>
          <a:srcRect l="51915" t="13878" r="13404" b="34302"/>
          <a:stretch>
            <a:fillRect/>
          </a:stretch>
        </p:blipFill>
        <p:spPr>
          <a:xfrm>
            <a:off x="478404" y="2734056"/>
            <a:ext cx="8253486" cy="3483864"/>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57519" y="741391"/>
            <a:ext cx="4109789" cy="1616203"/>
          </a:xfrm>
        </p:spPr>
        <p:txBody>
          <a:bodyPr anchor="b">
            <a:normAutofit/>
          </a:bodyPr>
          <a:lstStyle/>
          <a:p>
            <a:r>
              <a:rPr lang="en-GB" sz="2800"/>
              <a:t>Navigating the Interface</a:t>
            </a:r>
          </a:p>
        </p:txBody>
      </p:sp>
      <p:sp>
        <p:nvSpPr>
          <p:cNvPr id="3" name="Content Placeholder 2"/>
          <p:cNvSpPr>
            <a:spLocks noGrp="1"/>
          </p:cNvSpPr>
          <p:nvPr>
            <p:ph idx="1"/>
          </p:nvPr>
        </p:nvSpPr>
        <p:spPr>
          <a:xfrm>
            <a:off x="657519" y="2533476"/>
            <a:ext cx="4109789" cy="3447832"/>
          </a:xfrm>
        </p:spPr>
        <p:txBody>
          <a:bodyPr anchor="t">
            <a:normAutofit/>
          </a:bodyPr>
          <a:lstStyle/>
          <a:p>
            <a:endParaRPr lang="en-GB" sz="1700"/>
          </a:p>
          <a:p>
            <a:r>
              <a:rPr lang="en-GB" sz="1700"/>
              <a:t>Left-hand navigation bar includes Teams, Chat, Calendar, Calls, and Files</a:t>
            </a:r>
          </a:p>
          <a:p>
            <a:r>
              <a:rPr lang="en-GB" sz="1700"/>
              <a:t>Desktop app recommended for full functionality</a:t>
            </a:r>
          </a:p>
        </p:txBody>
      </p:sp>
      <p:pic>
        <p:nvPicPr>
          <p:cNvPr id="5" name="Picture 4">
            <a:extLst>
              <a:ext uri="{FF2B5EF4-FFF2-40B4-BE49-F238E27FC236}">
                <a16:creationId xmlns:a16="http://schemas.microsoft.com/office/drawing/2014/main" id="{3B526D7A-1869-B96C-70B3-7FBEF13B1ACB}"/>
              </a:ext>
            </a:extLst>
          </p:cNvPr>
          <p:cNvPicPr>
            <a:picLocks noChangeAspect="1"/>
          </p:cNvPicPr>
          <p:nvPr/>
        </p:nvPicPr>
        <p:blipFill>
          <a:blip r:embed="rId2"/>
          <a:srcRect l="48941" r="35855"/>
          <a:stretch>
            <a:fillRect/>
          </a:stretch>
        </p:blipFill>
        <p:spPr>
          <a:xfrm>
            <a:off x="5453109" y="10"/>
            <a:ext cx="3690890" cy="6857990"/>
          </a:xfrm>
          <a:prstGeom prst="rect">
            <a:avLst/>
          </a:prstGeom>
        </p:spPr>
      </p:pic>
      <p:grpSp>
        <p:nvGrpSpPr>
          <p:cNvPr id="10" name="Group 9">
            <a:extLst>
              <a:ext uri="{FF2B5EF4-FFF2-40B4-BE49-F238E27FC236}">
                <a16:creationId xmlns:a16="http://schemas.microsoft.com/office/drawing/2014/main" id="{8CE57D37-C2D0-066B-1AE3-6F4244344F2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051478" y="0"/>
            <a:ext cx="92522" cy="6858000"/>
            <a:chOff x="12068638" y="0"/>
            <a:chExt cx="123362" cy="6858000"/>
          </a:xfrm>
        </p:grpSpPr>
        <p:sp>
          <p:nvSpPr>
            <p:cNvPr id="11" name="Rectangle 10">
              <a:extLst>
                <a:ext uri="{FF2B5EF4-FFF2-40B4-BE49-F238E27FC236}">
                  <a16:creationId xmlns:a16="http://schemas.microsoft.com/office/drawing/2014/main" id="{A24DCA44-89CF-872A-903F-96C50780E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a:extLst>
                <a:ext uri="{FF2B5EF4-FFF2-40B4-BE49-F238E27FC236}">
                  <a16:creationId xmlns:a16="http://schemas.microsoft.com/office/drawing/2014/main" id="{4B0CC4F5-AC85-FFFA-7EB5-33C4FCE90A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6E48AFA-8884-4F68-A44F-D2C1E8609C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628650" y="3998018"/>
            <a:ext cx="2986391" cy="2216513"/>
          </a:xfrm>
        </p:spPr>
        <p:txBody>
          <a:bodyPr>
            <a:normAutofit/>
          </a:bodyPr>
          <a:lstStyle/>
          <a:p>
            <a:r>
              <a:t>Creating or Joining a Team</a:t>
            </a:r>
          </a:p>
        </p:txBody>
      </p:sp>
      <p:sp>
        <p:nvSpPr>
          <p:cNvPr id="12" name="Arc 11">
            <a:extLst>
              <a:ext uri="{FF2B5EF4-FFF2-40B4-BE49-F238E27FC236}">
                <a16:creationId xmlns:a16="http://schemas.microsoft.com/office/drawing/2014/main" id="{969D19A6-08CB-498C-93EC-3FFB021FC6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269068">
            <a:off x="6164896" y="3712762"/>
            <a:ext cx="2987899" cy="2240924"/>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pic>
        <p:nvPicPr>
          <p:cNvPr id="5" name="Picture 4">
            <a:extLst>
              <a:ext uri="{FF2B5EF4-FFF2-40B4-BE49-F238E27FC236}">
                <a16:creationId xmlns:a16="http://schemas.microsoft.com/office/drawing/2014/main" id="{E437CD3C-12F6-8DEA-D6F8-8B531E31D680}"/>
              </a:ext>
            </a:extLst>
          </p:cNvPr>
          <p:cNvPicPr>
            <a:picLocks noChangeAspect="1"/>
          </p:cNvPicPr>
          <p:nvPr/>
        </p:nvPicPr>
        <p:blipFill>
          <a:blip r:embed="rId2"/>
          <a:srcRect l="55638" b="29386"/>
          <a:stretch>
            <a:fillRect/>
          </a:stretch>
        </p:blipFill>
        <p:spPr>
          <a:xfrm>
            <a:off x="1283538" y="704504"/>
            <a:ext cx="6576924" cy="2957472"/>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
        <p:nvSpPr>
          <p:cNvPr id="3" name="Content Placeholder 2"/>
          <p:cNvSpPr>
            <a:spLocks noGrp="1"/>
          </p:cNvSpPr>
          <p:nvPr>
            <p:ph idx="1"/>
          </p:nvPr>
        </p:nvSpPr>
        <p:spPr>
          <a:xfrm>
            <a:off x="3728126" y="3998019"/>
            <a:ext cx="4787224" cy="2216512"/>
          </a:xfrm>
        </p:spPr>
        <p:txBody>
          <a:bodyPr>
            <a:normAutofit/>
          </a:bodyPr>
          <a:lstStyle/>
          <a:p>
            <a:pPr>
              <a:lnSpc>
                <a:spcPct val="90000"/>
              </a:lnSpc>
            </a:pPr>
            <a:endParaRPr lang="en-GB" sz="2200"/>
          </a:p>
          <a:p>
            <a:pPr>
              <a:lnSpc>
                <a:spcPct val="90000"/>
              </a:lnSpc>
            </a:pPr>
            <a:r>
              <a:rPr lang="en-GB" sz="2200"/>
              <a:t>Teams are groups of people, content, and tools</a:t>
            </a:r>
          </a:p>
          <a:p>
            <a:pPr>
              <a:lnSpc>
                <a:spcPct val="90000"/>
              </a:lnSpc>
            </a:pPr>
            <a:r>
              <a:rPr lang="en-GB" sz="2200"/>
              <a:t>Create from scratch or use templates (e.g., onboarding, project management)</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dirty="0"/>
              <a:t>Using Channels</a:t>
            </a:r>
          </a:p>
        </p:txBody>
      </p:sp>
      <p:sp>
        <p:nvSpPr>
          <p:cNvPr id="3" name="Content Placeholder 2"/>
          <p:cNvSpPr>
            <a:spLocks noGrp="1"/>
          </p:cNvSpPr>
          <p:nvPr>
            <p:ph idx="1"/>
          </p:nvPr>
        </p:nvSpPr>
        <p:spPr/>
        <p:txBody>
          <a:bodyPr/>
          <a:lstStyle/>
          <a:p>
            <a:endParaRPr dirty="0"/>
          </a:p>
          <a:p>
            <a:r>
              <a:rPr sz="2800" dirty="0"/>
              <a:t>Channels organize conversations and files by topic</a:t>
            </a:r>
          </a:p>
          <a:p>
            <a:r>
              <a:rPr sz="2800" dirty="0"/>
              <a:t>Each channel has its own Posts and Files tabs</a:t>
            </a:r>
          </a:p>
        </p:txBody>
      </p:sp>
      <p:pic>
        <p:nvPicPr>
          <p:cNvPr id="5" name="Picture 4">
            <a:extLst>
              <a:ext uri="{FF2B5EF4-FFF2-40B4-BE49-F238E27FC236}">
                <a16:creationId xmlns:a16="http://schemas.microsoft.com/office/drawing/2014/main" id="{65AAC770-662C-3BA9-2BD6-141BFC2600BB}"/>
              </a:ext>
            </a:extLst>
          </p:cNvPr>
          <p:cNvPicPr>
            <a:picLocks noChangeAspect="1"/>
          </p:cNvPicPr>
          <p:nvPr/>
        </p:nvPicPr>
        <p:blipFill>
          <a:blip r:embed="rId2"/>
          <a:srcRect l="50000" b="26842"/>
          <a:stretch>
            <a:fillRect/>
          </a:stretch>
        </p:blipFill>
        <p:spPr>
          <a:xfrm>
            <a:off x="924127" y="3255072"/>
            <a:ext cx="7227651" cy="3227321"/>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D25F302-27C5-414F-97F8-6EA0A6C028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7" name="Picture 6">
            <a:extLst>
              <a:ext uri="{FF2B5EF4-FFF2-40B4-BE49-F238E27FC236}">
                <a16:creationId xmlns:a16="http://schemas.microsoft.com/office/drawing/2014/main" id="{87A22FE3-DFFF-A752-3D43-8C7630FBC340}"/>
              </a:ext>
            </a:extLst>
          </p:cNvPr>
          <p:cNvPicPr>
            <a:picLocks noChangeAspect="1"/>
          </p:cNvPicPr>
          <p:nvPr/>
        </p:nvPicPr>
        <p:blipFill>
          <a:blip r:embed="rId2"/>
          <a:srcRect l="50000" t="6312" b="21820"/>
          <a:stretch>
            <a:fillRect/>
          </a:stretch>
        </p:blipFill>
        <p:spPr>
          <a:xfrm>
            <a:off x="500588" y="639078"/>
            <a:ext cx="3974170" cy="2789922"/>
          </a:xfrm>
          <a:prstGeom prst="rect">
            <a:avLst/>
          </a:prstGeom>
        </p:spPr>
      </p:pic>
      <p:pic>
        <p:nvPicPr>
          <p:cNvPr id="5" name="Picture 4">
            <a:extLst>
              <a:ext uri="{FF2B5EF4-FFF2-40B4-BE49-F238E27FC236}">
                <a16:creationId xmlns:a16="http://schemas.microsoft.com/office/drawing/2014/main" id="{0DD94F60-2ABB-EE0D-80F5-C992D61EEA1C}"/>
              </a:ext>
            </a:extLst>
          </p:cNvPr>
          <p:cNvPicPr>
            <a:picLocks noChangeAspect="1"/>
          </p:cNvPicPr>
          <p:nvPr/>
        </p:nvPicPr>
        <p:blipFill>
          <a:blip r:embed="rId3"/>
          <a:srcRect l="50000" r="26915" b="50000"/>
          <a:stretch>
            <a:fillRect/>
          </a:stretch>
        </p:blipFill>
        <p:spPr>
          <a:xfrm>
            <a:off x="466257" y="3692892"/>
            <a:ext cx="3974170" cy="2431670"/>
          </a:xfrm>
          <a:prstGeom prst="rect">
            <a:avLst/>
          </a:prstGeom>
        </p:spPr>
      </p:pic>
      <p:sp>
        <p:nvSpPr>
          <p:cNvPr id="14" name="Right Triangle 13">
            <a:extLst>
              <a:ext uri="{FF2B5EF4-FFF2-40B4-BE49-F238E27FC236}">
                <a16:creationId xmlns:a16="http://schemas.microsoft.com/office/drawing/2014/main" id="{830A36F8-48C2-4842-A87B-8CE8DF4E7FD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6" name="Rectangle 15">
            <a:extLst>
              <a:ext uri="{FF2B5EF4-FFF2-40B4-BE49-F238E27FC236}">
                <a16:creationId xmlns:a16="http://schemas.microsoft.com/office/drawing/2014/main" id="{086A5A31-B10A-4793-84D4-D785959AE5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03900" y="623275"/>
            <a:ext cx="385622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5167374" y="1188637"/>
            <a:ext cx="3163604" cy="1597228"/>
          </a:xfrm>
        </p:spPr>
        <p:txBody>
          <a:bodyPr>
            <a:normAutofit/>
          </a:bodyPr>
          <a:lstStyle/>
          <a:p>
            <a:r>
              <a:rPr lang="en-GB" sz="4300"/>
              <a:t>Chatting and Mentions</a:t>
            </a:r>
          </a:p>
        </p:txBody>
      </p:sp>
      <p:sp>
        <p:nvSpPr>
          <p:cNvPr id="3" name="Content Placeholder 2"/>
          <p:cNvSpPr>
            <a:spLocks noGrp="1"/>
          </p:cNvSpPr>
          <p:nvPr>
            <p:ph idx="1"/>
          </p:nvPr>
        </p:nvSpPr>
        <p:spPr>
          <a:xfrm>
            <a:off x="5167374" y="2998278"/>
            <a:ext cx="2782307" cy="1959387"/>
          </a:xfrm>
        </p:spPr>
        <p:txBody>
          <a:bodyPr anchor="t">
            <a:normAutofit/>
          </a:bodyPr>
          <a:lstStyle/>
          <a:p>
            <a:endParaRPr lang="en-GB" sz="1700"/>
          </a:p>
          <a:p>
            <a:r>
              <a:rPr lang="en-GB" sz="1700"/>
              <a:t>Start conversations, reply in threads</a:t>
            </a:r>
          </a:p>
          <a:p>
            <a:r>
              <a:rPr lang="en-GB" sz="1700"/>
              <a:t>Use @mentions to notify individuals or entire channels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7A453D2-15D8-4403-815F-291FA16340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4" name="Rectangle 13">
            <a:extLst>
              <a:ext uri="{FF2B5EF4-FFF2-40B4-BE49-F238E27FC236}">
                <a16:creationId xmlns:a16="http://schemas.microsoft.com/office/drawing/2014/main" id="{8161EA6B-09CA-445B-AB0D-8DF76FA92D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solidFill>
            <a:schemeClr val="tx1">
              <a:alpha val="5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16" name="Group 15">
            <a:extLst>
              <a:ext uri="{FF2B5EF4-FFF2-40B4-BE49-F238E27FC236}">
                <a16:creationId xmlns:a16="http://schemas.microsoft.com/office/drawing/2014/main" id="{913B067F-3154-4968-A886-DF93A787EC4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075420"/>
            <a:ext cx="9036544" cy="4093306"/>
            <a:chOff x="1" y="2075420"/>
            <a:chExt cx="12048729" cy="4093306"/>
          </a:xfrm>
        </p:grpSpPr>
        <p:sp>
          <p:nvSpPr>
            <p:cNvPr id="17" name="Oval 16">
              <a:extLst>
                <a:ext uri="{FF2B5EF4-FFF2-40B4-BE49-F238E27FC236}">
                  <a16:creationId xmlns:a16="http://schemas.microsoft.com/office/drawing/2014/main" id="{97583D6C-C05B-47AB-8540-B2700B82A4A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7942191" y="2507571"/>
              <a:ext cx="3563871" cy="3563871"/>
            </a:xfrm>
            <a:prstGeom prst="ellipse">
              <a:avLst/>
            </a:prstGeom>
            <a:noFill/>
            <a:ln w="31750">
              <a:gradFill>
                <a:gsLst>
                  <a:gs pos="0">
                    <a:schemeClr val="tx2">
                      <a:lumMod val="60000"/>
                      <a:lumOff val="40000"/>
                      <a:alpha val="1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8" name="Oval 17">
              <a:extLst>
                <a:ext uri="{FF2B5EF4-FFF2-40B4-BE49-F238E27FC236}">
                  <a16:creationId xmlns:a16="http://schemas.microsoft.com/office/drawing/2014/main" id="{6501AD91-D973-4968-95E4-4C26CFDF8F7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435065" y="4048931"/>
              <a:ext cx="1381607" cy="1381607"/>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9" name="Oval 18">
              <a:extLst>
                <a:ext uri="{FF2B5EF4-FFF2-40B4-BE49-F238E27FC236}">
                  <a16:creationId xmlns:a16="http://schemas.microsoft.com/office/drawing/2014/main" id="{5C165989-F5FE-4BB6-9817-E7828CB1D6E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 y="2075420"/>
              <a:ext cx="3144364" cy="3144364"/>
            </a:xfrm>
            <a:prstGeom prst="ellipse">
              <a:avLst/>
            </a:prstGeom>
            <a:gradFill>
              <a:gsLst>
                <a:gs pos="0">
                  <a:schemeClr val="tx2">
                    <a:lumMod val="75000"/>
                    <a:alpha val="20000"/>
                  </a:schemeClr>
                </a:gs>
                <a:gs pos="100000">
                  <a:schemeClr val="tx2">
                    <a:lumMod val="5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0" name="Oval 19">
              <a:extLst>
                <a:ext uri="{FF2B5EF4-FFF2-40B4-BE49-F238E27FC236}">
                  <a16:creationId xmlns:a16="http://schemas.microsoft.com/office/drawing/2014/main" id="{6B0649CC-B912-4E82-BEA0-DA75ECB19A6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2600000">
              <a:off x="10150845" y="4270841"/>
              <a:ext cx="1897885" cy="1897885"/>
            </a:xfrm>
            <a:prstGeom prst="ellipse">
              <a:avLst/>
            </a:prstGeom>
            <a:gradFill>
              <a:gsLst>
                <a:gs pos="0">
                  <a:schemeClr val="tx2">
                    <a:lumMod val="75000"/>
                    <a:alpha val="10000"/>
                  </a:schemeClr>
                </a:gs>
                <a:gs pos="100000">
                  <a:schemeClr val="tx2">
                    <a:lumMod val="75000"/>
                    <a:alpha val="2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21" name="Oval 20">
              <a:extLst>
                <a:ext uri="{FF2B5EF4-FFF2-40B4-BE49-F238E27FC236}">
                  <a16:creationId xmlns:a16="http://schemas.microsoft.com/office/drawing/2014/main" id="{6BA08C17-C9A5-4FA8-ABC4-44FB3B86967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046780" y="3040492"/>
              <a:ext cx="2579322" cy="2579322"/>
            </a:xfrm>
            <a:prstGeom prst="ellipse">
              <a:avLst/>
            </a:prstGeom>
            <a:noFill/>
            <a:ln w="31750">
              <a:gradFill>
                <a:gsLst>
                  <a:gs pos="0">
                    <a:schemeClr val="tx2">
                      <a:lumMod val="60000"/>
                      <a:lumOff val="40000"/>
                      <a:alpha val="20000"/>
                    </a:schemeClr>
                  </a:gs>
                  <a:gs pos="100000">
                    <a:schemeClr val="tx2">
                      <a:lumMod val="50000"/>
                      <a:alpha val="20000"/>
                    </a:schemeClr>
                  </a:gs>
                </a:gsLst>
                <a:lin ang="5400000" scaled="1"/>
              </a:gra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2" name="Oval 21">
              <a:extLst>
                <a:ext uri="{FF2B5EF4-FFF2-40B4-BE49-F238E27FC236}">
                  <a16:creationId xmlns:a16="http://schemas.microsoft.com/office/drawing/2014/main" id="{70DEAC6C-553C-437E-BC17-D44952337564}"/>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4500000">
              <a:off x="2224640" y="3193975"/>
              <a:ext cx="2243193" cy="2243193"/>
            </a:xfrm>
            <a:prstGeom prst="ellipse">
              <a:avLst/>
            </a:prstGeom>
            <a:noFill/>
            <a:ln w="31750">
              <a:gradFill>
                <a:gsLst>
                  <a:gs pos="0">
                    <a:schemeClr val="tx2">
                      <a:lumMod val="60000"/>
                      <a:lumOff val="40000"/>
                      <a:alpha val="10000"/>
                    </a:schemeClr>
                  </a:gs>
                  <a:gs pos="100000">
                    <a:schemeClr val="tx2">
                      <a:lumMod val="50000"/>
                      <a:alpha val="10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sp>
        <p:nvSpPr>
          <p:cNvPr id="24" name="Rectangle 23">
            <a:extLst>
              <a:ext uri="{FF2B5EF4-FFF2-40B4-BE49-F238E27FC236}">
                <a16:creationId xmlns:a16="http://schemas.microsoft.com/office/drawing/2014/main" id="{B8114C98-A349-4111-A123-E8EAB86ABE3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7479052" y="1131512"/>
            <a:ext cx="2796461" cy="533439"/>
          </a:xfrm>
          <a:prstGeom prst="rect">
            <a:avLst/>
          </a:prstGeom>
          <a:gradFill flip="none" rotWithShape="1">
            <a:gsLst>
              <a:gs pos="0">
                <a:schemeClr val="tx2">
                  <a:lumMod val="40000"/>
                  <a:lumOff val="60000"/>
                  <a:alpha val="0"/>
                </a:schemeClr>
              </a:gs>
              <a:gs pos="100000">
                <a:schemeClr val="tx2">
                  <a:lumMod val="75000"/>
                  <a:alpha val="1000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26" name="Group 25">
            <a:extLst>
              <a:ext uri="{FF2B5EF4-FFF2-40B4-BE49-F238E27FC236}">
                <a16:creationId xmlns:a16="http://schemas.microsoft.com/office/drawing/2014/main" id="{670FB431-AE18-414D-92F4-1D12D1991152}"/>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8444654" y="317578"/>
            <a:ext cx="411480" cy="549007"/>
            <a:chOff x="7029447" y="3514725"/>
            <a:chExt cx="1285875" cy="549007"/>
          </a:xfrm>
        </p:grpSpPr>
        <p:cxnSp>
          <p:nvCxnSpPr>
            <p:cNvPr id="27" name="Straight Connector 26">
              <a:extLst>
                <a:ext uri="{FF2B5EF4-FFF2-40B4-BE49-F238E27FC236}">
                  <a16:creationId xmlns:a16="http://schemas.microsoft.com/office/drawing/2014/main" id="{24467063-D74E-4D42-8790-B9F6D69584B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1D19BAC-1681-47BC-AAF5-92FAFFF6F4C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94347C2B-E846-452C-97AA-7E254FC1CE8F}"/>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10EA2B35-7959-4C2A-84AA-FF5D94FEDE90}"/>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75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32" name="Rectangle 31">
            <a:extLst>
              <a:ext uri="{FF2B5EF4-FFF2-40B4-BE49-F238E27FC236}">
                <a16:creationId xmlns:a16="http://schemas.microsoft.com/office/drawing/2014/main" id="{E2D3D3F2-ABBB-4453-B1C5-1BEBF7E4DD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0" y="6140785"/>
            <a:ext cx="4571997" cy="711252"/>
          </a:xfrm>
          <a:prstGeom prst="rect">
            <a:avLst/>
          </a:prstGeom>
          <a:gradFill flip="none" rotWithShape="1">
            <a:gsLst>
              <a:gs pos="10000">
                <a:schemeClr val="tx2">
                  <a:lumMod val="50000"/>
                  <a:alpha val="10000"/>
                </a:schemeClr>
              </a:gs>
              <a:gs pos="100000">
                <a:schemeClr val="tx2">
                  <a:lumMod val="60000"/>
                  <a:lumOff val="40000"/>
                  <a:alpha val="0"/>
                </a:schemeClr>
              </a:gs>
            </a:gsLst>
            <a:lin ang="8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grpSp>
        <p:nvGrpSpPr>
          <p:cNvPr id="34" name="Group 33">
            <a:extLst>
              <a:ext uri="{FF2B5EF4-FFF2-40B4-BE49-F238E27FC236}">
                <a16:creationId xmlns:a16="http://schemas.microsoft.com/office/drawing/2014/main" id="{8214E4A5-A0D2-42C4-8D14-D2A7E495F04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5400000">
            <a:off x="-645785" y="5940560"/>
            <a:ext cx="1285875" cy="549007"/>
            <a:chOff x="7029447" y="3514725"/>
            <a:chExt cx="1285875" cy="549007"/>
          </a:xfrm>
        </p:grpSpPr>
        <p:cxnSp>
          <p:nvCxnSpPr>
            <p:cNvPr id="35" name="Straight Connector 34">
              <a:extLst>
                <a:ext uri="{FF2B5EF4-FFF2-40B4-BE49-F238E27FC236}">
                  <a16:creationId xmlns:a16="http://schemas.microsoft.com/office/drawing/2014/main" id="{7494D7A0-6B21-41E8-A7D3-0033BBB79156}"/>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514725"/>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1E141D7D-32B0-448E-A666-EA8703AFCF2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697727"/>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8D87E268-6345-420F-8B97-B37ED04100EC}"/>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3880729"/>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35E1622E-7FA6-4760-A2BF-A8105EBF7BB9}"/>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7029447" y="4063732"/>
              <a:ext cx="1285875" cy="0"/>
            </a:xfrm>
            <a:prstGeom prst="line">
              <a:avLst/>
            </a:prstGeom>
            <a:ln w="31750" cap="rnd" cmpd="sng">
              <a:gradFill>
                <a:gsLst>
                  <a:gs pos="0">
                    <a:schemeClr val="tx2">
                      <a:lumMod val="60000"/>
                      <a:lumOff val="40000"/>
                      <a:alpha val="40000"/>
                    </a:schemeClr>
                  </a:gs>
                  <a:gs pos="100000">
                    <a:schemeClr val="tx2">
                      <a:lumMod val="50000"/>
                      <a:alpha val="40000"/>
                    </a:schemeClr>
                  </a:gs>
                </a:gsLst>
                <a:lin ang="5400000" scaled="1"/>
              </a:gradFill>
              <a:prstDash val="sysDot"/>
              <a:round/>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473201" y="4018137"/>
            <a:ext cx="3803416" cy="2129586"/>
          </a:xfrm>
          <a:noFill/>
        </p:spPr>
        <p:txBody>
          <a:bodyPr anchor="t">
            <a:normAutofit/>
          </a:bodyPr>
          <a:lstStyle/>
          <a:p>
            <a:pPr algn="l"/>
            <a:r>
              <a:rPr lang="en-GB" sz="4200">
                <a:solidFill>
                  <a:schemeClr val="bg1"/>
                </a:solidFill>
              </a:rPr>
              <a:t>Scheduling and Joining Meetings</a:t>
            </a:r>
          </a:p>
        </p:txBody>
      </p:sp>
      <p:pic>
        <p:nvPicPr>
          <p:cNvPr id="7" name="Picture 6">
            <a:extLst>
              <a:ext uri="{FF2B5EF4-FFF2-40B4-BE49-F238E27FC236}">
                <a16:creationId xmlns:a16="http://schemas.microsoft.com/office/drawing/2014/main" id="{D1AB6469-6A1F-356D-3BFE-2BDC37C3A9D6}"/>
              </a:ext>
            </a:extLst>
          </p:cNvPr>
          <p:cNvPicPr>
            <a:picLocks noChangeAspect="1"/>
          </p:cNvPicPr>
          <p:nvPr/>
        </p:nvPicPr>
        <p:blipFill>
          <a:blip r:embed="rId2"/>
          <a:srcRect l="50000" b="22955"/>
          <a:stretch>
            <a:fillRect/>
          </a:stretch>
        </p:blipFill>
        <p:spPr>
          <a:xfrm>
            <a:off x="789132" y="617779"/>
            <a:ext cx="7501074" cy="3265248"/>
          </a:xfrm>
          <a:prstGeom prst="rect">
            <a:avLst/>
          </a:prstGeom>
        </p:spPr>
      </p:pic>
      <p:grpSp>
        <p:nvGrpSpPr>
          <p:cNvPr id="40" name="Group 39">
            <a:extLst>
              <a:ext uri="{FF2B5EF4-FFF2-40B4-BE49-F238E27FC236}">
                <a16:creationId xmlns:a16="http://schemas.microsoft.com/office/drawing/2014/main" id="{1F4E1649-4D1F-4A91-AF97-A254BFDD524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6200000">
            <a:off x="317544" y="830625"/>
            <a:ext cx="304800" cy="322326"/>
            <a:chOff x="215328" y="-46937"/>
            <a:chExt cx="304800" cy="2773841"/>
          </a:xfrm>
        </p:grpSpPr>
        <p:cxnSp>
          <p:nvCxnSpPr>
            <p:cNvPr id="41" name="Straight Connector 40">
              <a:extLst>
                <a:ext uri="{FF2B5EF4-FFF2-40B4-BE49-F238E27FC236}">
                  <a16:creationId xmlns:a16="http://schemas.microsoft.com/office/drawing/2014/main" id="{FE483602-62F9-474D-9C9B-5EE4CD7671CB}"/>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2153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2" name="Straight Connector 41">
              <a:extLst>
                <a:ext uri="{FF2B5EF4-FFF2-40B4-BE49-F238E27FC236}">
                  <a16:creationId xmlns:a16="http://schemas.microsoft.com/office/drawing/2014/main" id="{DD7D1AC0-A6C7-40E3-9841-F34AC831A483}"/>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3169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3" name="Straight Connector 42">
              <a:extLst>
                <a:ext uri="{FF2B5EF4-FFF2-40B4-BE49-F238E27FC236}">
                  <a16:creationId xmlns:a16="http://schemas.microsoft.com/office/drawing/2014/main" id="{F951C4DD-7427-497D-9DE3-9D731D3F456E}"/>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4185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0EE18298-0BF5-4D7A-921A-2F4186E8D96A}"/>
                </a:ext>
                <a:ext uri="{C183D7F6-B498-43B3-948B-1728B52AA6E4}">
                  <adec:decorative xmlns:adec="http://schemas.microsoft.com/office/drawing/2017/decorative" val="1"/>
                </a:ext>
              </a:extLst>
            </p:cNvPr>
            <p:cNvCxnSpPr>
              <a:cxnSpLocks/>
            </p:cNvCxnSpPr>
            <p:nvPr>
              <p:extLst>
                <p:ext uri="{386F3935-93C4-4BCD-93E2-E3B085C9AB24}">
                  <p16:designElem xmlns:p16="http://schemas.microsoft.com/office/powerpoint/2015/main" val="1"/>
                </p:ext>
              </p:extLst>
            </p:nvPr>
          </p:nvCxnSpPr>
          <p:spPr>
            <a:xfrm>
              <a:off x="520128" y="-46937"/>
              <a:ext cx="0" cy="2773841"/>
            </a:xfrm>
            <a:prstGeom prst="line">
              <a:avLst/>
            </a:prstGeom>
            <a:ln w="25400" cmpd="sng">
              <a:solidFill>
                <a:schemeClr val="bg2">
                  <a:lumMod val="60000"/>
                  <a:lumOff val="40000"/>
                  <a:alpha val="50000"/>
                </a:schemeClr>
              </a:solidFill>
              <a:prstDash val="sysDot"/>
            </a:ln>
          </p:spPr>
          <p:style>
            <a:lnRef idx="1">
              <a:schemeClr val="accent1"/>
            </a:lnRef>
            <a:fillRef idx="0">
              <a:schemeClr val="accent1"/>
            </a:fillRef>
            <a:effectRef idx="0">
              <a:schemeClr val="accent1"/>
            </a:effectRef>
            <a:fontRef idx="minor">
              <a:schemeClr val="tx1"/>
            </a:fontRef>
          </p:style>
        </p:cxnSp>
      </p:grpSp>
      <p:sp>
        <p:nvSpPr>
          <p:cNvPr id="46" name="Oval 45">
            <a:extLst>
              <a:ext uri="{FF2B5EF4-FFF2-40B4-BE49-F238E27FC236}">
                <a16:creationId xmlns:a16="http://schemas.microsoft.com/office/drawing/2014/main" id="{773AEA78-C03B-40B7-9D11-DC022119D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600000">
            <a:off x="7613133" y="4270841"/>
            <a:ext cx="1423414" cy="1897885"/>
          </a:xfrm>
          <a:prstGeom prst="ellipse">
            <a:avLst/>
          </a:prstGeom>
          <a:gradFill>
            <a:gsLst>
              <a:gs pos="0">
                <a:schemeClr val="tx2">
                  <a:lumMod val="75000"/>
                  <a:alpha val="10000"/>
                </a:schemeClr>
              </a:gs>
              <a:gs pos="100000">
                <a:schemeClr val="tx2">
                  <a:lumMod val="60000"/>
                  <a:lumOff val="40000"/>
                  <a:alpha val="10000"/>
                </a:scheme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ontent Placeholder 2"/>
          <p:cNvSpPr>
            <a:spLocks noGrp="1"/>
          </p:cNvSpPr>
          <p:nvPr>
            <p:ph idx="1"/>
          </p:nvPr>
        </p:nvSpPr>
        <p:spPr>
          <a:xfrm>
            <a:off x="4443978" y="4018143"/>
            <a:ext cx="4161833" cy="2129599"/>
          </a:xfrm>
          <a:noFill/>
        </p:spPr>
        <p:txBody>
          <a:bodyPr anchor="t">
            <a:normAutofit/>
          </a:bodyPr>
          <a:lstStyle/>
          <a:p>
            <a:endParaRPr lang="en-GB" sz="1600">
              <a:solidFill>
                <a:schemeClr val="bg1"/>
              </a:solidFill>
            </a:endParaRPr>
          </a:p>
          <a:p>
            <a:r>
              <a:rPr lang="en-GB" sz="1600">
                <a:solidFill>
                  <a:schemeClr val="bg1"/>
                </a:solidFill>
              </a:rPr>
              <a:t>Integrated with Outlook calendar</a:t>
            </a:r>
          </a:p>
          <a:p>
            <a:r>
              <a:rPr lang="en-GB" sz="1600">
                <a:solidFill>
                  <a:schemeClr val="bg1"/>
                </a:solidFill>
              </a:rPr>
              <a:t>Configure video/audio settings and use background filters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571500" y="1143486"/>
            <a:ext cx="3200400" cy="1437406"/>
          </a:xfrm>
        </p:spPr>
        <p:txBody>
          <a:bodyPr anchor="t">
            <a:normAutofit/>
          </a:bodyPr>
          <a:lstStyle/>
          <a:p>
            <a:r>
              <a:rPr lang="en-GB" sz="2800"/>
              <a:t>In-Meeting Features</a:t>
            </a:r>
          </a:p>
        </p:txBody>
      </p:sp>
      <p:cxnSp>
        <p:nvCxnSpPr>
          <p:cNvPr id="47" name="Straight Connector 46">
            <a:extLst>
              <a:ext uri="{FF2B5EF4-FFF2-40B4-BE49-F238E27FC236}">
                <a16:creationId xmlns:a16="http://schemas.microsoft.com/office/drawing/2014/main" id="{37C77032-C865-6057-7D7A-E2743CFA20F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48855" y="871146"/>
            <a:ext cx="552704"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
        <p:nvSpPr>
          <p:cNvPr id="3" name="Content Placeholder 2"/>
          <p:cNvSpPr>
            <a:spLocks noGrp="1"/>
          </p:cNvSpPr>
          <p:nvPr>
            <p:ph idx="1"/>
          </p:nvPr>
        </p:nvSpPr>
        <p:spPr>
          <a:xfrm>
            <a:off x="4369209" y="838200"/>
            <a:ext cx="4125936" cy="1866358"/>
          </a:xfrm>
        </p:spPr>
        <p:txBody>
          <a:bodyPr>
            <a:normAutofit/>
          </a:bodyPr>
          <a:lstStyle/>
          <a:p>
            <a:endParaRPr lang="en-GB" sz="1700"/>
          </a:p>
          <a:p>
            <a:r>
              <a:rPr lang="en-GB" sz="1700"/>
              <a:t>Chat, raise hand, record meetings, share content</a:t>
            </a:r>
          </a:p>
          <a:p>
            <a:r>
              <a:rPr lang="en-GB" sz="1700"/>
              <a:t>Access whiteboard and participant list</a:t>
            </a:r>
          </a:p>
        </p:txBody>
      </p:sp>
      <p:pic>
        <p:nvPicPr>
          <p:cNvPr id="5" name="Picture 4">
            <a:extLst>
              <a:ext uri="{FF2B5EF4-FFF2-40B4-BE49-F238E27FC236}">
                <a16:creationId xmlns:a16="http://schemas.microsoft.com/office/drawing/2014/main" id="{77370404-2B91-71EA-8E1D-39BD668A5101}"/>
              </a:ext>
            </a:extLst>
          </p:cNvPr>
          <p:cNvPicPr>
            <a:picLocks noChangeAspect="1"/>
          </p:cNvPicPr>
          <p:nvPr/>
        </p:nvPicPr>
        <p:blipFill>
          <a:blip r:embed="rId2"/>
          <a:srcRect l="52143" r="3909"/>
          <a:stretch>
            <a:fillRect/>
          </a:stretch>
        </p:blipFill>
        <p:spPr>
          <a:xfrm>
            <a:off x="1077339" y="2103220"/>
            <a:ext cx="7220355" cy="464128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solidFill>
            <a:srgbClr val="5A5E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7759" y="480060"/>
            <a:ext cx="842848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Online Media 1" title="🏫 Microsoft Teams Tutorial in 10 min">
            <a:hlinkClick r:id="" action="ppaction://media"/>
            <a:extLst>
              <a:ext uri="{FF2B5EF4-FFF2-40B4-BE49-F238E27FC236}">
                <a16:creationId xmlns:a16="http://schemas.microsoft.com/office/drawing/2014/main" id="{AE4D5004-97E5-C928-B249-7393E24A9EC9}"/>
              </a:ext>
            </a:extLst>
          </p:cNvPr>
          <p:cNvPicPr>
            <a:picLocks noRot="1" noChangeAspect="1"/>
          </p:cNvPicPr>
          <p:nvPr>
            <a:videoFile r:link="rId1"/>
          </p:nvPr>
        </p:nvPicPr>
        <p:blipFill>
          <a:blip r:embed="rId3"/>
          <a:stretch>
            <a:fillRect/>
          </a:stretch>
        </p:blipFill>
        <p:spPr>
          <a:xfrm>
            <a:off x="482600" y="603115"/>
            <a:ext cx="8178799" cy="5661498"/>
          </a:xfrm>
          <a:prstGeom prst="rect">
            <a:avLst/>
          </a:prstGeom>
        </p:spPr>
      </p:pic>
    </p:spTree>
    <p:extLst>
      <p:ext uri="{BB962C8B-B14F-4D97-AF65-F5344CB8AC3E}">
        <p14:creationId xmlns:p14="http://schemas.microsoft.com/office/powerpoint/2010/main" val="13208360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34F1179-B481-4F9E-BCA3-AFB972070F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ight Triangle 9">
            <a:extLst>
              <a:ext uri="{FF2B5EF4-FFF2-40B4-BE49-F238E27FC236}">
                <a16:creationId xmlns:a16="http://schemas.microsoft.com/office/drawing/2014/main" id="{827DC2C4-B485-428A-BF4A-472D2967F47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432540" y="3335867"/>
            <a:ext cx="2468880" cy="3200400"/>
          </a:xfrm>
          <a:prstGeom prst="r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EE04B5EB-F158-4507-90DD-BD23620C7C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330" y="623275"/>
            <a:ext cx="8178790" cy="5607882"/>
          </a:xfrm>
          <a:prstGeom prst="rect">
            <a:avLst/>
          </a:prstGeom>
          <a:noFill/>
          <a:ln w="190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98E93B-FFBA-78C6-93A4-36210EAB3E74}"/>
              </a:ext>
            </a:extLst>
          </p:cNvPr>
          <p:cNvSpPr>
            <a:spLocks noGrp="1"/>
          </p:cNvSpPr>
          <p:nvPr>
            <p:ph type="ctrTitle"/>
          </p:nvPr>
        </p:nvSpPr>
        <p:spPr>
          <a:xfrm>
            <a:off x="963930" y="1008993"/>
            <a:ext cx="6923558" cy="1621085"/>
          </a:xfrm>
        </p:spPr>
        <p:txBody>
          <a:bodyPr anchor="b">
            <a:normAutofit/>
          </a:bodyPr>
          <a:lstStyle/>
          <a:p>
            <a:pPr algn="l"/>
            <a:r>
              <a:rPr lang="en-GB" sz="10000" dirty="0"/>
              <a:t>Activity </a:t>
            </a:r>
          </a:p>
        </p:txBody>
      </p:sp>
      <p:sp>
        <p:nvSpPr>
          <p:cNvPr id="3" name="Subtitle 2">
            <a:extLst>
              <a:ext uri="{FF2B5EF4-FFF2-40B4-BE49-F238E27FC236}">
                <a16:creationId xmlns:a16="http://schemas.microsoft.com/office/drawing/2014/main" id="{ED3CC296-4D81-5454-620E-BDFBB3D77196}"/>
              </a:ext>
            </a:extLst>
          </p:cNvPr>
          <p:cNvSpPr>
            <a:spLocks noGrp="1"/>
          </p:cNvSpPr>
          <p:nvPr>
            <p:ph type="subTitle" idx="1"/>
          </p:nvPr>
        </p:nvSpPr>
        <p:spPr>
          <a:xfrm>
            <a:off x="998192" y="3427216"/>
            <a:ext cx="5349252" cy="1312657"/>
          </a:xfrm>
        </p:spPr>
        <p:txBody>
          <a:bodyPr anchor="t">
            <a:normAutofit/>
          </a:bodyPr>
          <a:lstStyle/>
          <a:p>
            <a:pPr algn="l">
              <a:lnSpc>
                <a:spcPct val="90000"/>
              </a:lnSpc>
            </a:pPr>
            <a:r>
              <a:rPr lang="en-GB" sz="2700" dirty="0"/>
              <a:t>Create a Teams group and add your team members to it then set up a teams meeting.</a:t>
            </a:r>
          </a:p>
        </p:txBody>
      </p:sp>
    </p:spTree>
    <p:extLst>
      <p:ext uri="{BB962C8B-B14F-4D97-AF65-F5344CB8AC3E}">
        <p14:creationId xmlns:p14="http://schemas.microsoft.com/office/powerpoint/2010/main" val="403944557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7E5970-8FEC-4F0C-E671-5ADE02D230F5}"/>
              </a:ext>
            </a:extLst>
          </p:cNvPr>
          <p:cNvSpPr>
            <a:spLocks noGrp="1"/>
          </p:cNvSpPr>
          <p:nvPr>
            <p:ph type="ctrTitle"/>
          </p:nvPr>
        </p:nvSpPr>
        <p:spPr>
          <a:xfrm>
            <a:off x="5403175" y="829578"/>
            <a:ext cx="3144125" cy="3775213"/>
          </a:xfrm>
        </p:spPr>
        <p:txBody>
          <a:bodyPr anchor="b">
            <a:normAutofit/>
          </a:bodyPr>
          <a:lstStyle/>
          <a:p>
            <a:r>
              <a:rPr lang="en-US"/>
              <a:t>The Importance of Microsoft Word in Academia and the Workplace</a:t>
            </a:r>
          </a:p>
        </p:txBody>
      </p:sp>
      <p:sp>
        <p:nvSpPr>
          <p:cNvPr id="3" name="Subtitle 2">
            <a:extLst>
              <a:ext uri="{FF2B5EF4-FFF2-40B4-BE49-F238E27FC236}">
                <a16:creationId xmlns:a16="http://schemas.microsoft.com/office/drawing/2014/main" id="{46CF5920-A555-A901-BD3A-0D37F7C87610}"/>
              </a:ext>
            </a:extLst>
          </p:cNvPr>
          <p:cNvSpPr>
            <a:spLocks noGrp="1"/>
          </p:cNvSpPr>
          <p:nvPr>
            <p:ph type="subTitle" idx="1"/>
          </p:nvPr>
        </p:nvSpPr>
        <p:spPr>
          <a:xfrm>
            <a:off x="5399477" y="4726885"/>
            <a:ext cx="3147822" cy="1316736"/>
          </a:xfrm>
        </p:spPr>
        <p:txBody>
          <a:bodyPr>
            <a:normAutofit/>
          </a:bodyPr>
          <a:lstStyle/>
          <a:p>
            <a:r>
              <a:rPr lang="en-US"/>
              <a:t>Essential tool for creating and editing professional documents</a:t>
            </a:r>
          </a:p>
        </p:txBody>
      </p:sp>
      <p:pic>
        <p:nvPicPr>
          <p:cNvPr id="5" name="Picture Placeholder 4">
            <a:extLst>
              <a:ext uri="{FF2B5EF4-FFF2-40B4-BE49-F238E27FC236}">
                <a16:creationId xmlns:a16="http://schemas.microsoft.com/office/drawing/2014/main" id="{D625CBDF-4D3A-2EED-C145-3AD1631E0165}"/>
              </a:ext>
            </a:extLst>
          </p:cNvPr>
          <p:cNvPicPr>
            <a:picLocks noGrp="1" noChangeAspect="1"/>
          </p:cNvPicPr>
          <p:nvPr>
            <p:ph type="pic" sz="quarter" idx="18"/>
          </p:nvPr>
        </p:nvPicPr>
        <p:blipFill>
          <a:blip r:embed="rId3"/>
          <a:srcRect l="28447" r="28447"/>
          <a:stretch>
            <a:fillRect/>
          </a:stretch>
        </p:blipFill>
        <p:spPr>
          <a:xfrm>
            <a:off x="261938" y="361950"/>
            <a:ext cx="4711700" cy="6134100"/>
          </a:xfrm>
          <a:prstGeom prst="rect">
            <a:avLst/>
          </a:prstGeom>
        </p:spPr>
      </p:pic>
    </p:spTree>
    <p:extLst>
      <p:ext uri="{BB962C8B-B14F-4D97-AF65-F5344CB8AC3E}">
        <p14:creationId xmlns:p14="http://schemas.microsoft.com/office/powerpoint/2010/main" val="4149515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wd">
                                    <p:tmPct val="15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childTnLst>
                                </p:cTn>
                              </p:par>
                              <p:par>
                                <p:cTn id="8" presetID="10" presetClass="entr" presetSubtype="0" fill="hold" grpId="0" nodeType="withEffect">
                                  <p:stCondLst>
                                    <p:cond delay="1000"/>
                                  </p:stCondLst>
                                  <p:iterate type="wd">
                                    <p:tmPct val="15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1000"/>
                                        <p:tgtEl>
                                          <p:spTgt spid="3">
                                            <p:txEl>
                                              <p:pRg st="0" end="0"/>
                                            </p:txEl>
                                          </p:spTgt>
                                        </p:tgtEl>
                                      </p:cBhvr>
                                    </p:animEffect>
                                  </p:childTnLst>
                                </p:cTn>
                              </p:par>
                              <p:par>
                                <p:cTn id="11" presetID="42" presetClass="entr" presetSubtype="0" fill="hold" grpId="1" nodeType="withEffect">
                                  <p:stCondLst>
                                    <p:cond delay="250"/>
                                  </p:stCondLst>
                                  <p:iterate type="wd">
                                    <p:tmPct val="10000"/>
                                  </p:iterate>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P spid="3" grpId="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40699" y="687480"/>
            <a:ext cx="5605629" cy="994172"/>
          </a:xfrm>
        </p:spPr>
        <p:txBody>
          <a:bodyPr>
            <a:normAutofit/>
          </a:bodyPr>
          <a:lstStyle/>
          <a:p>
            <a:pPr>
              <a:lnSpc>
                <a:spcPct val="90000"/>
              </a:lnSpc>
            </a:pPr>
            <a:r>
              <a:rPr lang="en-GB" sz="3300"/>
              <a:t>Why Microsoft Word Matters </a:t>
            </a:r>
          </a:p>
        </p:txBody>
      </p:sp>
      <p:sp>
        <p:nvSpPr>
          <p:cNvPr id="3" name="Content Placeholder 2"/>
          <p:cNvSpPr>
            <a:spLocks noGrp="1"/>
          </p:cNvSpPr>
          <p:nvPr>
            <p:ph idx="1"/>
          </p:nvPr>
        </p:nvSpPr>
        <p:spPr>
          <a:xfrm>
            <a:off x="852321" y="2227943"/>
            <a:ext cx="5033221" cy="2862531"/>
          </a:xfrm>
        </p:spPr>
        <p:txBody>
          <a:bodyPr anchor="ctr">
            <a:normAutofit/>
          </a:bodyPr>
          <a:lstStyle/>
          <a:p>
            <a:endParaRPr lang="en-GB" sz="2100" dirty="0"/>
          </a:p>
          <a:p>
            <a:pPr marL="0" indent="0" algn="ctr">
              <a:buNone/>
              <a:defRPr sz="2000">
                <a:latin typeface="Calibri"/>
              </a:defRPr>
            </a:pPr>
            <a:r>
              <a:rPr lang="en-GB" sz="2100" dirty="0"/>
              <a:t>Widely used for essays, reports, proposals, and dissertations</a:t>
            </a:r>
          </a:p>
          <a:p>
            <a:pPr marL="457200" lvl="1" indent="0">
              <a:buNone/>
              <a:defRPr sz="2000">
                <a:latin typeface="Calibri"/>
              </a:defRPr>
            </a:pPr>
            <a:r>
              <a:rPr lang="en-GB" sz="2100" dirty="0"/>
              <a:t>Professional formatting tools save time</a:t>
            </a:r>
          </a:p>
          <a:p>
            <a:pPr marL="457200" lvl="1" indent="0">
              <a:buNone/>
              <a:defRPr sz="2000">
                <a:latin typeface="Calibri"/>
              </a:defRPr>
            </a:pPr>
            <a:r>
              <a:rPr lang="en-GB" sz="2100" dirty="0"/>
              <a:t>Built-in referencing and review tools help maintain academic integrity</a:t>
            </a:r>
          </a:p>
        </p:txBody>
      </p:sp>
      <p:sp>
        <p:nvSpPr>
          <p:cNvPr id="18" name="Rectangle 17">
            <a:extLst>
              <a:ext uri="{FF2B5EF4-FFF2-40B4-BE49-F238E27FC236}">
                <a16:creationId xmlns:a16="http://schemas.microsoft.com/office/drawing/2014/main" id="{59A309A7-1751-4ABE-A3C1-EEC40366AD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189435" y="0"/>
            <a:ext cx="195456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sp>
        <p:nvSpPr>
          <p:cNvPr id="19" name="Oval 18">
            <a:extLst>
              <a:ext uri="{FF2B5EF4-FFF2-40B4-BE49-F238E27FC236}">
                <a16:creationId xmlns:a16="http://schemas.microsoft.com/office/drawing/2014/main" id="{967D8EB6-EAE1-4F9C-B398-83321E2872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567" y="2369132"/>
            <a:ext cx="2119736" cy="2119736"/>
          </a:xfrm>
          <a:prstGeom prst="ellipse">
            <a:avLst/>
          </a:prstGeom>
          <a:solidFill>
            <a:srgbClr val="FFFFFF"/>
          </a:solidFill>
          <a:ln w="22225">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Graphic 6" descr="Typewriter">
            <a:extLst>
              <a:ext uri="{FF2B5EF4-FFF2-40B4-BE49-F238E27FC236}">
                <a16:creationId xmlns:a16="http://schemas.microsoft.com/office/drawing/2014/main" id="{F48C8DC8-94A9-41C1-965E-F66DA3D82869}"/>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24964" y="2865141"/>
            <a:ext cx="1143455" cy="1143455"/>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E4BFD8-B502-C947-9FE5-0A7AA385FE86}"/>
              </a:ext>
            </a:extLst>
          </p:cNvPr>
          <p:cNvSpPr>
            <a:spLocks noGrp="1"/>
          </p:cNvSpPr>
          <p:nvPr>
            <p:ph type="title"/>
          </p:nvPr>
        </p:nvSpPr>
        <p:spPr>
          <a:xfrm>
            <a:off x="625187" y="2010640"/>
            <a:ext cx="2942082" cy="3065526"/>
          </a:xfrm>
        </p:spPr>
        <p:txBody>
          <a:bodyPr anchor="t">
            <a:normAutofit/>
          </a:bodyPr>
          <a:lstStyle/>
          <a:p>
            <a:r>
              <a:rPr lang="en-US"/>
              <a:t>Versatile Writing Tool</a:t>
            </a:r>
          </a:p>
        </p:txBody>
      </p:sp>
      <p:graphicFrame>
        <p:nvGraphicFramePr>
          <p:cNvPr id="7" name="Content Placeholder 2">
            <a:extLst>
              <a:ext uri="{FF2B5EF4-FFF2-40B4-BE49-F238E27FC236}">
                <a16:creationId xmlns:a16="http://schemas.microsoft.com/office/drawing/2014/main" id="{F1BDE263-99FB-67C0-15D9-0276119D4E61}"/>
              </a:ext>
            </a:extLst>
          </p:cNvPr>
          <p:cNvGraphicFramePr>
            <a:graphicFrameLocks noGrp="1"/>
          </p:cNvGraphicFramePr>
          <p:nvPr>
            <p:ph sz="quarter" idx="13"/>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GraphicFramePr>
        <p:xfrm>
          <a:off x="3707607" y="2010966"/>
          <a:ext cx="4803172" cy="30655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97709672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0CA901-E498-8720-7FF7-49D811975CBB}"/>
              </a:ext>
            </a:extLst>
          </p:cNvPr>
          <p:cNvSpPr>
            <a:spLocks noGrp="1"/>
          </p:cNvSpPr>
          <p:nvPr>
            <p:ph type="title"/>
          </p:nvPr>
        </p:nvSpPr>
        <p:spPr>
          <a:xfrm>
            <a:off x="625187" y="2010640"/>
            <a:ext cx="2942082" cy="3065526"/>
          </a:xfrm>
        </p:spPr>
        <p:txBody>
          <a:bodyPr anchor="t">
            <a:normAutofit/>
          </a:bodyPr>
          <a:lstStyle/>
          <a:p>
            <a:r>
              <a:rPr lang="en-US"/>
              <a:t>Time-Saving Formatting Features</a:t>
            </a:r>
          </a:p>
        </p:txBody>
      </p:sp>
      <p:graphicFrame>
        <p:nvGraphicFramePr>
          <p:cNvPr id="7" name="Content Placeholder 2">
            <a:extLst>
              <a:ext uri="{FF2B5EF4-FFF2-40B4-BE49-F238E27FC236}">
                <a16:creationId xmlns:a16="http://schemas.microsoft.com/office/drawing/2014/main" id="{9CD28270-BF5C-BB73-F4BE-6D628FA9FDEE}"/>
              </a:ext>
            </a:extLst>
          </p:cNvPr>
          <p:cNvGraphicFramePr>
            <a:graphicFrameLocks noGrp="1"/>
          </p:cNvGraphicFramePr>
          <p:nvPr>
            <p:ph sz="quarter" idx="13"/>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GraphicFramePr>
        <p:xfrm>
          <a:off x="3707607" y="2010966"/>
          <a:ext cx="4803172" cy="30655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413174893"/>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47F6BA-E397-A6D2-B825-134029652E37}"/>
              </a:ext>
            </a:extLst>
          </p:cNvPr>
          <p:cNvSpPr>
            <a:spLocks noGrp="1"/>
          </p:cNvSpPr>
          <p:nvPr>
            <p:ph type="title"/>
          </p:nvPr>
        </p:nvSpPr>
        <p:spPr>
          <a:xfrm>
            <a:off x="625187" y="2010640"/>
            <a:ext cx="2942082" cy="3065526"/>
          </a:xfrm>
        </p:spPr>
        <p:txBody>
          <a:bodyPr anchor="t">
            <a:normAutofit/>
          </a:bodyPr>
          <a:lstStyle/>
          <a:p>
            <a:r>
              <a:rPr lang="en-US"/>
              <a:t>Supports Academic and Professional Standards</a:t>
            </a:r>
          </a:p>
        </p:txBody>
      </p:sp>
      <p:graphicFrame>
        <p:nvGraphicFramePr>
          <p:cNvPr id="7" name="Content Placeholder 2">
            <a:extLst>
              <a:ext uri="{FF2B5EF4-FFF2-40B4-BE49-F238E27FC236}">
                <a16:creationId xmlns:a16="http://schemas.microsoft.com/office/drawing/2014/main" id="{DFE90D91-5C86-D1CF-1BFB-FF56BD17A53F}"/>
              </a:ext>
            </a:extLst>
          </p:cNvPr>
          <p:cNvGraphicFramePr>
            <a:graphicFrameLocks noGrp="1"/>
          </p:cNvGraphicFramePr>
          <p:nvPr>
            <p:ph sz="quarter" idx="13"/>
            <p:extLst>
              <p:ext uri="{E7BDC344-281C-4309-B0C6-D0EE65EED2A8}">
                <p202:designPr xmlns:p202="http://schemas.microsoft.com/office/powerpoint/2020/02/main">
                  <p202:designTagLst>
                    <p202:designTag name="ARCH:1:CLS" val="InformationBlock"/>
                    <p202:designTag name="ARCH:1:VSVAR" val="TitledTextBox"/>
                  </p202:designTagLst>
                </p202:designPr>
              </p:ext>
            </p:extLst>
          </p:nvPr>
        </p:nvGraphicFramePr>
        <p:xfrm>
          <a:off x="3707607" y="2010966"/>
          <a:ext cx="4803172" cy="306552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234119812"/>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AC166-54CE-DF19-A7C3-6AC381A90404}"/>
              </a:ext>
            </a:extLst>
          </p:cNvPr>
          <p:cNvSpPr>
            <a:spLocks noGrp="1"/>
          </p:cNvSpPr>
          <p:nvPr>
            <p:ph type="title"/>
          </p:nvPr>
        </p:nvSpPr>
        <p:spPr>
          <a:xfrm>
            <a:off x="460629" y="1253671"/>
            <a:ext cx="8222742" cy="548640"/>
          </a:xfrm>
        </p:spPr>
        <p:txBody>
          <a:bodyPr anchor="t">
            <a:normAutofit/>
          </a:bodyPr>
          <a:lstStyle/>
          <a:p>
            <a:r>
              <a:rPr lang="en-US" dirty="0"/>
              <a:t>Practical</a:t>
            </a:r>
          </a:p>
        </p:txBody>
      </p:sp>
      <p:graphicFrame>
        <p:nvGraphicFramePr>
          <p:cNvPr id="7" name="Content Placeholder 2">
            <a:extLst>
              <a:ext uri="{FF2B5EF4-FFF2-40B4-BE49-F238E27FC236}">
                <a16:creationId xmlns:a16="http://schemas.microsoft.com/office/drawing/2014/main" id="{A9866EC7-36F4-B0AB-2C2F-B0CC993CFA7E}"/>
              </a:ext>
            </a:extLst>
          </p:cNvPr>
          <p:cNvGraphicFramePr>
            <a:graphicFrameLocks noGrp="1"/>
          </p:cNvGraphicFramePr>
          <p:nvPr>
            <p:ph idx="1"/>
            <p:extLst>
              <p:ext uri="{D42A27DB-BD31-4B8C-83A1-F6EECF244321}">
                <p14:modId xmlns:p14="http://schemas.microsoft.com/office/powerpoint/2010/main" val="2037678292"/>
              </p:ext>
              <p:ext uri="{E7BDC344-281C-4309-B0C6-D0EE65EED2A8}">
                <p202:designPr xmlns:p202="http://schemas.microsoft.com/office/powerpoint/2020/02/main">
                  <p202:designTagLst>
                    <p202:designTag name="ARCH:1:CLS" val="InformationBlock"/>
                    <p202:designTag name="ARCH:1:VSVAR" val="TitledTextBox"/>
                  </p202:designTagLst>
                </p202:designPr>
              </p:ext>
            </p:extLst>
          </p:nvPr>
        </p:nvGraphicFramePr>
        <p:xfrm>
          <a:off x="459486" y="2705492"/>
          <a:ext cx="8222742" cy="3457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301148404"/>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762001"/>
            <a:ext cx="4000647" cy="1708242"/>
          </a:xfrm>
        </p:spPr>
        <p:txBody>
          <a:bodyPr anchor="ctr">
            <a:normAutofit/>
          </a:bodyPr>
          <a:lstStyle/>
          <a:p>
            <a:r>
              <a:rPr lang="en-GB" sz="3500"/>
              <a:t>Getting Comfortable with the Ribbon</a:t>
            </a:r>
          </a:p>
        </p:txBody>
      </p:sp>
      <p:sp>
        <p:nvSpPr>
          <p:cNvPr id="3" name="Content Placeholder 2"/>
          <p:cNvSpPr>
            <a:spLocks noGrp="1"/>
          </p:cNvSpPr>
          <p:nvPr>
            <p:ph idx="1"/>
          </p:nvPr>
        </p:nvSpPr>
        <p:spPr>
          <a:xfrm>
            <a:off x="571350" y="2470244"/>
            <a:ext cx="4000647" cy="3769835"/>
          </a:xfrm>
        </p:spPr>
        <p:txBody>
          <a:bodyPr anchor="ctr">
            <a:normAutofit/>
          </a:bodyPr>
          <a:lstStyle/>
          <a:p>
            <a:endParaRPr lang="en-GB" sz="1700"/>
          </a:p>
          <a:p>
            <a:pPr>
              <a:defRPr sz="2000">
                <a:latin typeface="Calibri"/>
              </a:defRPr>
            </a:pPr>
            <a:r>
              <a:rPr lang="en-GB" sz="1700"/>
              <a:t>Tabs: Home, Insert, Layout, References, Review, View</a:t>
            </a:r>
          </a:p>
          <a:p>
            <a:pPr lvl="1">
              <a:defRPr sz="2000">
                <a:latin typeface="Calibri"/>
              </a:defRPr>
            </a:pPr>
            <a:r>
              <a:rPr lang="en-GB" sz="1700"/>
              <a:t>Ribbon vs. Quick Access Toolbar</a:t>
            </a:r>
          </a:p>
          <a:p>
            <a:pPr lvl="1">
              <a:defRPr sz="2000">
                <a:latin typeface="Calibri"/>
              </a:defRPr>
            </a:pPr>
            <a:r>
              <a:rPr lang="en-GB" sz="1700"/>
              <a:t>Navigation Pane for managing long documents</a:t>
            </a:r>
          </a:p>
          <a:p>
            <a:pPr lvl="1">
              <a:defRPr sz="2000">
                <a:latin typeface="Calibri"/>
              </a:defRPr>
            </a:pPr>
            <a:r>
              <a:rPr lang="en-GB" sz="1700"/>
              <a:t>Demo: Click-through of each tab</a:t>
            </a:r>
          </a:p>
        </p:txBody>
      </p:sp>
      <p:pic>
        <p:nvPicPr>
          <p:cNvPr id="5" name="Picture 4" descr="Colorful strings being wound together">
            <a:extLst>
              <a:ext uri="{FF2B5EF4-FFF2-40B4-BE49-F238E27FC236}">
                <a16:creationId xmlns:a16="http://schemas.microsoft.com/office/drawing/2014/main" id="{BE01ABE5-1713-2342-0B58-482C18703520}"/>
              </a:ext>
            </a:extLst>
          </p:cNvPr>
          <p:cNvPicPr>
            <a:picLocks noChangeAspect="1"/>
          </p:cNvPicPr>
          <p:nvPr/>
        </p:nvPicPr>
        <p:blipFill>
          <a:blip r:embed="rId2"/>
          <a:srcRect l="34992" r="26131"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0544" y="847600"/>
            <a:ext cx="3464954"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1041958" y="1233241"/>
            <a:ext cx="2430380" cy="4064628"/>
          </a:xfrm>
        </p:spPr>
        <p:txBody>
          <a:bodyPr>
            <a:normAutofit/>
          </a:bodyPr>
          <a:lstStyle/>
          <a:p>
            <a:r>
              <a:rPr lang="en-GB" sz="3400">
                <a:solidFill>
                  <a:srgbClr val="FFFFFF"/>
                </a:solidFill>
              </a:rPr>
              <a:t>Formatting for Clarity &amp; Consistency</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7896" y="0"/>
            <a:ext cx="866357"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971133" y="-1"/>
            <a:ext cx="130305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19805"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3" name="Content Placeholder 2"/>
          <p:cNvSpPr>
            <a:spLocks noGrp="1"/>
          </p:cNvSpPr>
          <p:nvPr>
            <p:ph idx="1"/>
          </p:nvPr>
        </p:nvSpPr>
        <p:spPr>
          <a:xfrm>
            <a:off x="4572000" y="820880"/>
            <a:ext cx="3943349" cy="4889350"/>
          </a:xfrm>
        </p:spPr>
        <p:txBody>
          <a:bodyPr anchor="t">
            <a:normAutofit/>
          </a:bodyPr>
          <a:lstStyle/>
          <a:p>
            <a:endParaRPr/>
          </a:p>
          <a:p>
            <a:pPr>
              <a:defRPr sz="2000">
                <a:latin typeface="Calibri"/>
              </a:defRPr>
            </a:pPr>
            <a:r>
              <a:t>Headings (Heading 1, 2, 3…) and Styles</a:t>
            </a:r>
          </a:p>
          <a:p>
            <a:pPr lvl="1">
              <a:defRPr sz="2000">
                <a:latin typeface="Calibri"/>
              </a:defRPr>
            </a:pPr>
            <a:r>
              <a:t>Paragraph spacing, line spacing, justification</a:t>
            </a:r>
          </a:p>
          <a:p>
            <a:pPr lvl="1">
              <a:defRPr sz="2000">
                <a:latin typeface="Calibri"/>
              </a:defRPr>
            </a:pPr>
            <a:r>
              <a:t>Page setup (margins, orientation, size)</a:t>
            </a:r>
          </a:p>
          <a:p>
            <a:pPr lvl="1">
              <a:defRPr sz="2000">
                <a:latin typeface="Calibri"/>
              </a:defRPr>
            </a:pPr>
            <a:r>
              <a:t>Demo: Create a table of contents automatically</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161135"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553792" y="5717905"/>
            <a:ext cx="1328706"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099729" y="6258755"/>
            <a:ext cx="1174455"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7718681-A12E-49D6-9925-DD7C68176D6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FBD77573-9EF2-4C35-8285-A1CF6FBB0E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chemeClr val="bg2">
              <a:alpha val="50000"/>
            </a:schemeClr>
          </a:solidFill>
          <a:ln w="32707" cap="flat">
            <a:noFill/>
            <a:prstDash val="solid"/>
            <a:miter/>
          </a:ln>
        </p:spPr>
        <p:txBody>
          <a:bodyPr rtlCol="0" anchor="ctr"/>
          <a:lstStyle/>
          <a:p>
            <a:endParaRPr lang="en-US" dirty="0"/>
          </a:p>
        </p:txBody>
      </p:sp>
      <p:sp>
        <p:nvSpPr>
          <p:cNvPr id="2" name="Title 1"/>
          <p:cNvSpPr>
            <a:spLocks noGrp="1"/>
          </p:cNvSpPr>
          <p:nvPr>
            <p:ph type="title"/>
          </p:nvPr>
        </p:nvSpPr>
        <p:spPr>
          <a:xfrm>
            <a:off x="628650" y="713312"/>
            <a:ext cx="3028950" cy="5431376"/>
          </a:xfrm>
        </p:spPr>
        <p:txBody>
          <a:bodyPr>
            <a:normAutofit/>
          </a:bodyPr>
          <a:lstStyle/>
          <a:p>
            <a:r>
              <a:t>Enhancing Documents with Objects</a:t>
            </a:r>
          </a:p>
        </p:txBody>
      </p:sp>
      <p:sp>
        <p:nvSpPr>
          <p:cNvPr id="3" name="Content Placeholder 2"/>
          <p:cNvSpPr>
            <a:spLocks noGrp="1"/>
          </p:cNvSpPr>
          <p:nvPr>
            <p:ph idx="1"/>
          </p:nvPr>
        </p:nvSpPr>
        <p:spPr>
          <a:xfrm>
            <a:off x="4571999" y="713313"/>
            <a:ext cx="3943351" cy="5431376"/>
          </a:xfrm>
        </p:spPr>
        <p:txBody>
          <a:bodyPr anchor="ctr">
            <a:normAutofit/>
          </a:bodyPr>
          <a:lstStyle/>
          <a:p>
            <a:endParaRPr lang="en-GB" sz="1700"/>
          </a:p>
          <a:p>
            <a:pPr>
              <a:defRPr sz="2000">
                <a:latin typeface="Calibri"/>
              </a:defRPr>
            </a:pPr>
            <a:r>
              <a:rPr lang="en-GB" sz="1700"/>
              <a:t>Inserting tables, charts, images, text boxes</a:t>
            </a:r>
          </a:p>
          <a:p>
            <a:pPr lvl="1">
              <a:defRPr sz="2000">
                <a:latin typeface="Calibri"/>
              </a:defRPr>
            </a:pPr>
            <a:r>
              <a:rPr lang="en-GB" sz="1700"/>
              <a:t>Positioning &amp; wrapping text around objects</a:t>
            </a:r>
          </a:p>
          <a:p>
            <a:pPr lvl="1">
              <a:defRPr sz="2000">
                <a:latin typeface="Calibri"/>
              </a:defRPr>
            </a:pPr>
            <a:r>
              <a:rPr lang="en-GB" sz="1700"/>
              <a:t>Captions and figure/table numbering</a:t>
            </a:r>
          </a:p>
          <a:p>
            <a:pPr lvl="1">
              <a:defRPr sz="2000">
                <a:latin typeface="Calibri"/>
              </a:defRPr>
            </a:pPr>
            <a:r>
              <a:rPr lang="en-GB" sz="1700"/>
              <a:t>Demo: Insert and format a table or image with caption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89C5E17-24D0-4696-A3C5-A2261FB455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6929B58F-2358-44CC-ACE5-EF1BD3C6C8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2" name="Title 1"/>
          <p:cNvSpPr>
            <a:spLocks noGrp="1"/>
          </p:cNvSpPr>
          <p:nvPr>
            <p:ph type="title"/>
          </p:nvPr>
        </p:nvSpPr>
        <p:spPr>
          <a:xfrm>
            <a:off x="603504" y="1243013"/>
            <a:ext cx="2891790" cy="4371974"/>
          </a:xfrm>
        </p:spPr>
        <p:txBody>
          <a:bodyPr>
            <a:normAutofit/>
          </a:bodyPr>
          <a:lstStyle/>
          <a:p>
            <a:r>
              <a:rPr lang="en-GB" sz="3100">
                <a:solidFill>
                  <a:schemeClr val="tx2"/>
                </a:solidFill>
              </a:rPr>
              <a:t>Referencing Made Easy</a:t>
            </a:r>
          </a:p>
        </p:txBody>
      </p:sp>
      <p:grpSp>
        <p:nvGrpSpPr>
          <p:cNvPr id="12" name="Group 11">
            <a:extLst>
              <a:ext uri="{FF2B5EF4-FFF2-40B4-BE49-F238E27FC236}">
                <a16:creationId xmlns:a16="http://schemas.microsoft.com/office/drawing/2014/main" id="{09DA5303-A1AF-4830-806C-51FCD96188B7}"/>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673011" y="5285"/>
            <a:ext cx="5470989" cy="6858000"/>
            <a:chOff x="4897348" y="-5799"/>
            <a:chExt cx="7294653" cy="6858000"/>
          </a:xfrm>
        </p:grpSpPr>
        <p:sp>
          <p:nvSpPr>
            <p:cNvPr id="13" name="Freeform: Shape 12">
              <a:extLst>
                <a:ext uri="{FF2B5EF4-FFF2-40B4-BE49-F238E27FC236}">
                  <a16:creationId xmlns:a16="http://schemas.microsoft.com/office/drawing/2014/main" id="{4FAAA8C8-4EB7-45F1-BF24-3EF0F4DC440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897348" y="-5798"/>
              <a:ext cx="7294652" cy="6857999"/>
            </a:xfrm>
            <a:custGeom>
              <a:avLst/>
              <a:gdLst>
                <a:gd name="connsiteX0" fmla="*/ 7294652 w 7294652"/>
                <a:gd name="connsiteY0" fmla="*/ 6063030 h 6857999"/>
                <a:gd name="connsiteX1" fmla="*/ 7294652 w 7294652"/>
                <a:gd name="connsiteY1" fmla="*/ 6857999 h 6857999"/>
                <a:gd name="connsiteX2" fmla="*/ 6248575 w 7294652"/>
                <a:gd name="connsiteY2" fmla="*/ 6857999 h 6857999"/>
                <a:gd name="connsiteX3" fmla="*/ 6477898 w 7294652"/>
                <a:gd name="connsiteY3" fmla="*/ 6700973 h 6857999"/>
                <a:gd name="connsiteX4" fmla="*/ 6647884 w 7294652"/>
                <a:gd name="connsiteY4" fmla="*/ 6572752 h 6857999"/>
                <a:gd name="connsiteX5" fmla="*/ 6817698 w 7294652"/>
                <a:gd name="connsiteY5" fmla="*/ 6440235 h 6857999"/>
                <a:gd name="connsiteX6" fmla="*/ 7161451 w 7294652"/>
                <a:gd name="connsiteY6" fmla="*/ 6165232 h 6857999"/>
                <a:gd name="connsiteX7" fmla="*/ 1673436 w 7294652"/>
                <a:gd name="connsiteY7" fmla="*/ 0 h 6857999"/>
                <a:gd name="connsiteX8" fmla="*/ 2394951 w 7294652"/>
                <a:gd name="connsiteY8" fmla="*/ 0 h 6857999"/>
                <a:gd name="connsiteX9" fmla="*/ 2244659 w 7294652"/>
                <a:gd name="connsiteY9" fmla="*/ 100763 h 6857999"/>
                <a:gd name="connsiteX10" fmla="*/ 1743903 w 7294652"/>
                <a:gd name="connsiteY10" fmla="*/ 498975 h 6857999"/>
                <a:gd name="connsiteX11" fmla="*/ 1163821 w 7294652"/>
                <a:gd name="connsiteY11" fmla="*/ 1121514 h 6857999"/>
                <a:gd name="connsiteX12" fmla="*/ 704911 w 7294652"/>
                <a:gd name="connsiteY12" fmla="*/ 1837036 h 6857999"/>
                <a:gd name="connsiteX13" fmla="*/ 393472 w 7294652"/>
                <a:gd name="connsiteY13" fmla="*/ 2627669 h 6857999"/>
                <a:gd name="connsiteX14" fmla="*/ 280032 w 7294652"/>
                <a:gd name="connsiteY14" fmla="*/ 3472097 h 6857999"/>
                <a:gd name="connsiteX15" fmla="*/ 327813 w 7294652"/>
                <a:gd name="connsiteY15" fmla="*/ 3884602 h 6857999"/>
                <a:gd name="connsiteX16" fmla="*/ 469096 w 7294652"/>
                <a:gd name="connsiteY16" fmla="*/ 4270809 h 6857999"/>
                <a:gd name="connsiteX17" fmla="*/ 567581 w 7294652"/>
                <a:gd name="connsiteY17" fmla="*/ 4452482 h 6857999"/>
                <a:gd name="connsiteX18" fmla="*/ 680677 w 7294652"/>
                <a:gd name="connsiteY18" fmla="*/ 4628484 h 6857999"/>
                <a:gd name="connsiteX19" fmla="*/ 941928 w 7294652"/>
                <a:gd name="connsiteY19" fmla="*/ 4968628 h 6857999"/>
                <a:gd name="connsiteX20" fmla="*/ 1224665 w 7294652"/>
                <a:gd name="connsiteY20" fmla="*/ 5311349 h 6857999"/>
                <a:gd name="connsiteX21" fmla="*/ 1365259 w 7294652"/>
                <a:gd name="connsiteY21" fmla="*/ 5490273 h 6857999"/>
                <a:gd name="connsiteX22" fmla="*/ 1432808 w 7294652"/>
                <a:gd name="connsiteY22" fmla="*/ 5577931 h 6857999"/>
                <a:gd name="connsiteX23" fmla="*/ 1498980 w 7294652"/>
                <a:gd name="connsiteY23" fmla="*/ 5662148 h 6857999"/>
                <a:gd name="connsiteX24" fmla="*/ 2067548 w 7294652"/>
                <a:gd name="connsiteY24" fmla="*/ 6283312 h 6857999"/>
                <a:gd name="connsiteX25" fmla="*/ 2369879 w 7294652"/>
                <a:gd name="connsiteY25" fmla="*/ 6562782 h 6857999"/>
                <a:gd name="connsiteX26" fmla="*/ 2686645 w 7294652"/>
                <a:gd name="connsiteY26" fmla="*/ 6820598 h 6857999"/>
                <a:gd name="connsiteX27" fmla="*/ 2738907 w 7294652"/>
                <a:gd name="connsiteY27" fmla="*/ 6857999 h 6857999"/>
                <a:gd name="connsiteX28" fmla="*/ 1731787 w 7294652"/>
                <a:gd name="connsiteY28" fmla="*/ 6857999 h 6857999"/>
                <a:gd name="connsiteX29" fmla="*/ 1607949 w 7294652"/>
                <a:gd name="connsiteY29" fmla="*/ 6732770 h 6857999"/>
                <a:gd name="connsiteX30" fmla="*/ 1309057 w 7294652"/>
                <a:gd name="connsiteY30" fmla="*/ 6370109 h 6857999"/>
                <a:gd name="connsiteX31" fmla="*/ 1048147 w 7294652"/>
                <a:gd name="connsiteY31" fmla="*/ 5986138 h 6857999"/>
                <a:gd name="connsiteX32" fmla="*/ 987131 w 7294652"/>
                <a:gd name="connsiteY32" fmla="*/ 5888512 h 6857999"/>
                <a:gd name="connsiteX33" fmla="*/ 928866 w 7294652"/>
                <a:gd name="connsiteY33" fmla="*/ 5793463 h 6857999"/>
                <a:gd name="connsiteX34" fmla="*/ 813708 w 7294652"/>
                <a:gd name="connsiteY34" fmla="*/ 5609556 h 6857999"/>
                <a:gd name="connsiteX35" fmla="*/ 574972 w 7294652"/>
                <a:gd name="connsiteY35" fmla="*/ 5231598 h 6857999"/>
                <a:gd name="connsiteX36" fmla="*/ 342424 w 7294652"/>
                <a:gd name="connsiteY36" fmla="*/ 4834048 h 6857999"/>
                <a:gd name="connsiteX37" fmla="*/ 237579 w 7294652"/>
                <a:gd name="connsiteY37" fmla="*/ 4623500 h 6857999"/>
                <a:gd name="connsiteX38" fmla="*/ 148373 w 7294652"/>
                <a:gd name="connsiteY38" fmla="*/ 4404356 h 6857999"/>
                <a:gd name="connsiteX39" fmla="*/ 79623 w 7294652"/>
                <a:gd name="connsiteY39" fmla="*/ 4175762 h 6857999"/>
                <a:gd name="connsiteX40" fmla="*/ 54185 w 7294652"/>
                <a:gd name="connsiteY40" fmla="*/ 4059229 h 6857999"/>
                <a:gd name="connsiteX41" fmla="*/ 43013 w 7294652"/>
                <a:gd name="connsiteY41" fmla="*/ 4000790 h 6857999"/>
                <a:gd name="connsiteX42" fmla="*/ 33734 w 7294652"/>
                <a:gd name="connsiteY42" fmla="*/ 3942180 h 6857999"/>
                <a:gd name="connsiteX43" fmla="*/ 45 w 7294652"/>
                <a:gd name="connsiteY43" fmla="*/ 3472097 h 6857999"/>
                <a:gd name="connsiteX44" fmla="*/ 95436 w 7294652"/>
                <a:gd name="connsiteY44" fmla="*/ 2557372 h 6857999"/>
                <a:gd name="connsiteX45" fmla="*/ 382126 w 7294652"/>
                <a:gd name="connsiteY45" fmla="*/ 1680799 h 6857999"/>
                <a:gd name="connsiteX46" fmla="*/ 1457043 w 7294652"/>
                <a:gd name="connsiteY46" fmla="*/ 19217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7294652" h="6857999">
                  <a:moveTo>
                    <a:pt x="7294652" y="6063030"/>
                  </a:moveTo>
                  <a:lnTo>
                    <a:pt x="7294652" y="6857999"/>
                  </a:lnTo>
                  <a:lnTo>
                    <a:pt x="6248575" y="6857999"/>
                  </a:lnTo>
                  <a:lnTo>
                    <a:pt x="6477898" y="6700973"/>
                  </a:lnTo>
                  <a:cubicBezTo>
                    <a:pt x="6534790" y="6659378"/>
                    <a:pt x="6591336" y="6616237"/>
                    <a:pt x="6647884" y="6572752"/>
                  </a:cubicBezTo>
                  <a:cubicBezTo>
                    <a:pt x="6704432" y="6529268"/>
                    <a:pt x="6761151" y="6485095"/>
                    <a:pt x="6817698" y="6440235"/>
                  </a:cubicBezTo>
                  <a:lnTo>
                    <a:pt x="7161451" y="6165232"/>
                  </a:lnTo>
                  <a:close/>
                  <a:moveTo>
                    <a:pt x="1673436" y="0"/>
                  </a:moveTo>
                  <a:lnTo>
                    <a:pt x="2394951" y="0"/>
                  </a:lnTo>
                  <a:lnTo>
                    <a:pt x="2244659" y="100763"/>
                  </a:lnTo>
                  <a:cubicBezTo>
                    <a:pt x="2071051" y="224086"/>
                    <a:pt x="1903860" y="356975"/>
                    <a:pt x="1743903" y="498975"/>
                  </a:cubicBezTo>
                  <a:cubicBezTo>
                    <a:pt x="1533218" y="689638"/>
                    <a:pt x="1339146" y="897902"/>
                    <a:pt x="1163821" y="1121514"/>
                  </a:cubicBezTo>
                  <a:cubicBezTo>
                    <a:pt x="988284" y="1344764"/>
                    <a:pt x="834608" y="1584376"/>
                    <a:pt x="704911" y="1837036"/>
                  </a:cubicBezTo>
                  <a:cubicBezTo>
                    <a:pt x="573950" y="2089059"/>
                    <a:pt x="469577" y="2354041"/>
                    <a:pt x="393472" y="2627669"/>
                  </a:cubicBezTo>
                  <a:cubicBezTo>
                    <a:pt x="318269" y="2902842"/>
                    <a:pt x="280119" y="3186833"/>
                    <a:pt x="280032" y="3472097"/>
                  </a:cubicBezTo>
                  <a:cubicBezTo>
                    <a:pt x="280349" y="3610956"/>
                    <a:pt x="296380" y="3749334"/>
                    <a:pt x="327813" y="3884602"/>
                  </a:cubicBezTo>
                  <a:cubicBezTo>
                    <a:pt x="360878" y="4018046"/>
                    <a:pt x="408244" y="4147540"/>
                    <a:pt x="469096" y="4270809"/>
                  </a:cubicBezTo>
                  <a:cubicBezTo>
                    <a:pt x="499175" y="4332511"/>
                    <a:pt x="532347" y="4393012"/>
                    <a:pt x="567581" y="4452482"/>
                  </a:cubicBezTo>
                  <a:cubicBezTo>
                    <a:pt x="602815" y="4511953"/>
                    <a:pt x="641144" y="4570562"/>
                    <a:pt x="680677" y="4628484"/>
                  </a:cubicBezTo>
                  <a:cubicBezTo>
                    <a:pt x="760771" y="4743985"/>
                    <a:pt x="849802" y="4856048"/>
                    <a:pt x="941928" y="4968628"/>
                  </a:cubicBezTo>
                  <a:cubicBezTo>
                    <a:pt x="1034055" y="5081206"/>
                    <a:pt x="1130994" y="5193958"/>
                    <a:pt x="1224665" y="5311349"/>
                  </a:cubicBezTo>
                  <a:cubicBezTo>
                    <a:pt x="1271987" y="5369787"/>
                    <a:pt x="1318853" y="5429429"/>
                    <a:pt x="1365259" y="5490273"/>
                  </a:cubicBezTo>
                  <a:lnTo>
                    <a:pt x="1432808" y="5577931"/>
                  </a:lnTo>
                  <a:cubicBezTo>
                    <a:pt x="1454979" y="5605947"/>
                    <a:pt x="1476121" y="5634821"/>
                    <a:pt x="1498980" y="5662148"/>
                  </a:cubicBezTo>
                  <a:cubicBezTo>
                    <a:pt x="1676323" y="5880038"/>
                    <a:pt x="1866158" y="6087441"/>
                    <a:pt x="2067548" y="6283312"/>
                  </a:cubicBezTo>
                  <a:cubicBezTo>
                    <a:pt x="2166203" y="6379907"/>
                    <a:pt x="2266974" y="6473064"/>
                    <a:pt x="2369879" y="6562782"/>
                  </a:cubicBezTo>
                  <a:cubicBezTo>
                    <a:pt x="2473005" y="6652331"/>
                    <a:pt x="2577677" y="6738957"/>
                    <a:pt x="2686645" y="6820598"/>
                  </a:cubicBezTo>
                  <a:lnTo>
                    <a:pt x="2738907" y="6857999"/>
                  </a:lnTo>
                  <a:lnTo>
                    <a:pt x="1731787" y="6857999"/>
                  </a:lnTo>
                  <a:lnTo>
                    <a:pt x="1607949" y="6732770"/>
                  </a:lnTo>
                  <a:cubicBezTo>
                    <a:pt x="1501232" y="6617903"/>
                    <a:pt x="1401421" y="6496799"/>
                    <a:pt x="1309057" y="6370109"/>
                  </a:cubicBezTo>
                  <a:cubicBezTo>
                    <a:pt x="1217103" y="6244469"/>
                    <a:pt x="1129618" y="6116590"/>
                    <a:pt x="1048147" y="5986138"/>
                  </a:cubicBezTo>
                  <a:cubicBezTo>
                    <a:pt x="1027179" y="5953825"/>
                    <a:pt x="1007414" y="5920996"/>
                    <a:pt x="987131" y="5888512"/>
                  </a:cubicBezTo>
                  <a:lnTo>
                    <a:pt x="928866" y="5793463"/>
                  </a:lnTo>
                  <a:cubicBezTo>
                    <a:pt x="891568" y="5732276"/>
                    <a:pt x="852725" y="5671260"/>
                    <a:pt x="813708" y="5609556"/>
                  </a:cubicBezTo>
                  <a:lnTo>
                    <a:pt x="574972" y="5231598"/>
                  </a:lnTo>
                  <a:cubicBezTo>
                    <a:pt x="495221" y="5103551"/>
                    <a:pt x="416158" y="4971549"/>
                    <a:pt x="342424" y="4834048"/>
                  </a:cubicBezTo>
                  <a:cubicBezTo>
                    <a:pt x="305641" y="4765298"/>
                    <a:pt x="270236" y="4695343"/>
                    <a:pt x="237579" y="4623500"/>
                  </a:cubicBezTo>
                  <a:cubicBezTo>
                    <a:pt x="204922" y="4551655"/>
                    <a:pt x="175187" y="4478607"/>
                    <a:pt x="148373" y="4404356"/>
                  </a:cubicBezTo>
                  <a:cubicBezTo>
                    <a:pt x="121561" y="4330107"/>
                    <a:pt x="99046" y="4252934"/>
                    <a:pt x="79623" y="4175762"/>
                  </a:cubicBezTo>
                  <a:cubicBezTo>
                    <a:pt x="70514" y="4136916"/>
                    <a:pt x="61577" y="4098245"/>
                    <a:pt x="54185" y="4059229"/>
                  </a:cubicBezTo>
                  <a:lnTo>
                    <a:pt x="43013" y="4000790"/>
                  </a:lnTo>
                  <a:lnTo>
                    <a:pt x="33734" y="3942180"/>
                  </a:lnTo>
                  <a:cubicBezTo>
                    <a:pt x="10461" y="3786581"/>
                    <a:pt x="-801" y="3629416"/>
                    <a:pt x="45" y="3472097"/>
                  </a:cubicBezTo>
                  <a:cubicBezTo>
                    <a:pt x="863" y="3164748"/>
                    <a:pt x="32824" y="2858275"/>
                    <a:pt x="95436" y="2557372"/>
                  </a:cubicBezTo>
                  <a:cubicBezTo>
                    <a:pt x="157549" y="2255281"/>
                    <a:pt x="253728" y="1961216"/>
                    <a:pt x="382126" y="1680799"/>
                  </a:cubicBezTo>
                  <a:cubicBezTo>
                    <a:pt x="639940" y="1120482"/>
                    <a:pt x="1015492" y="619117"/>
                    <a:pt x="1457043" y="192176"/>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Freeform: Shape 13">
              <a:extLst>
                <a:ext uri="{FF2B5EF4-FFF2-40B4-BE49-F238E27FC236}">
                  <a16:creationId xmlns:a16="http://schemas.microsoft.com/office/drawing/2014/main" id="{A77FC097-E4F2-4A45-82E8-3808FA553C0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00650" y="-5799"/>
              <a:ext cx="7291350" cy="6858000"/>
            </a:xfrm>
            <a:custGeom>
              <a:avLst/>
              <a:gdLst>
                <a:gd name="connsiteX0" fmla="*/ 7291350 w 7291350"/>
                <a:gd name="connsiteY0" fmla="*/ 5718699 h 6858000"/>
                <a:gd name="connsiteX1" fmla="*/ 7291350 w 7291350"/>
                <a:gd name="connsiteY1" fmla="*/ 6806115 h 6858000"/>
                <a:gd name="connsiteX2" fmla="*/ 7224124 w 7291350"/>
                <a:gd name="connsiteY2" fmla="*/ 6858000 h 6858000"/>
                <a:gd name="connsiteX3" fmla="*/ 5607142 w 7291350"/>
                <a:gd name="connsiteY3" fmla="*/ 6858000 h 6858000"/>
                <a:gd name="connsiteX4" fmla="*/ 5736072 w 7291350"/>
                <a:gd name="connsiteY4" fmla="*/ 6801170 h 6858000"/>
                <a:gd name="connsiteX5" fmla="*/ 6949826 w 7291350"/>
                <a:gd name="connsiteY5" fmla="*/ 5983707 h 6858000"/>
                <a:gd name="connsiteX6" fmla="*/ 7220703 w 7291350"/>
                <a:gd name="connsiteY6" fmla="*/ 5773675 h 6858000"/>
                <a:gd name="connsiteX7" fmla="*/ 7218419 w 7291350"/>
                <a:gd name="connsiteY7" fmla="*/ 0 h 6858000"/>
                <a:gd name="connsiteX8" fmla="*/ 7291350 w 7291350"/>
                <a:gd name="connsiteY8" fmla="*/ 0 h 6858000"/>
                <a:gd name="connsiteX9" fmla="*/ 7291350 w 7291350"/>
                <a:gd name="connsiteY9" fmla="*/ 50138 h 6858000"/>
                <a:gd name="connsiteX10" fmla="*/ 1797607 w 7291350"/>
                <a:gd name="connsiteY10" fmla="*/ 0 h 6858000"/>
                <a:gd name="connsiteX11" fmla="*/ 3385676 w 7291350"/>
                <a:gd name="connsiteY11" fmla="*/ 0 h 6858000"/>
                <a:gd name="connsiteX12" fmla="*/ 3360567 w 7291350"/>
                <a:gd name="connsiteY12" fmla="*/ 11552 h 6858000"/>
                <a:gd name="connsiteX13" fmla="*/ 2267395 w 7291350"/>
                <a:gd name="connsiteY13" fmla="*/ 725831 h 6858000"/>
                <a:gd name="connsiteX14" fmla="*/ 1234074 w 7291350"/>
                <a:gd name="connsiteY14" fmla="*/ 2007171 h 6858000"/>
                <a:gd name="connsiteX15" fmla="*/ 859383 w 7291350"/>
                <a:gd name="connsiteY15" fmla="*/ 3498372 h 6858000"/>
                <a:gd name="connsiteX16" fmla="*/ 1479513 w 7291350"/>
                <a:gd name="connsiteY16" fmla="*/ 4883182 h 6858000"/>
                <a:gd name="connsiteX17" fmla="*/ 1791985 w 7291350"/>
                <a:gd name="connsiteY17" fmla="*/ 5322671 h 6858000"/>
                <a:gd name="connsiteX18" fmla="*/ 3397295 w 7291350"/>
                <a:gd name="connsiteY18" fmla="*/ 6784567 h 6858000"/>
                <a:gd name="connsiteX19" fmla="*/ 3590446 w 7291350"/>
                <a:gd name="connsiteY19" fmla="*/ 6858000 h 6858000"/>
                <a:gd name="connsiteX20" fmla="*/ 1970757 w 7291350"/>
                <a:gd name="connsiteY20" fmla="*/ 6858000 h 6858000"/>
                <a:gd name="connsiteX21" fmla="*/ 1735872 w 7291350"/>
                <a:gd name="connsiteY21" fmla="*/ 6627685 h 6858000"/>
                <a:gd name="connsiteX22" fmla="*/ 1080932 w 7291350"/>
                <a:gd name="connsiteY22" fmla="*/ 5805127 h 6858000"/>
                <a:gd name="connsiteX23" fmla="*/ 0 w 7291350"/>
                <a:gd name="connsiteY23" fmla="*/ 3498372 h 6858000"/>
                <a:gd name="connsiteX24" fmla="*/ 1708174 w 7291350"/>
                <a:gd name="connsiteY24"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7291350" h="6858000">
                  <a:moveTo>
                    <a:pt x="7291350" y="5718699"/>
                  </a:moveTo>
                  <a:lnTo>
                    <a:pt x="7291350" y="6806115"/>
                  </a:lnTo>
                  <a:lnTo>
                    <a:pt x="7224124" y="6858000"/>
                  </a:lnTo>
                  <a:lnTo>
                    <a:pt x="5607142" y="6858000"/>
                  </a:lnTo>
                  <a:lnTo>
                    <a:pt x="5736072" y="6801170"/>
                  </a:lnTo>
                  <a:cubicBezTo>
                    <a:pt x="6122313" y="6616106"/>
                    <a:pt x="6503069" y="6332805"/>
                    <a:pt x="6949826" y="5983707"/>
                  </a:cubicBezTo>
                  <a:cubicBezTo>
                    <a:pt x="7041094" y="5912378"/>
                    <a:pt x="7132358" y="5842426"/>
                    <a:pt x="7220703" y="5773675"/>
                  </a:cubicBezTo>
                  <a:close/>
                  <a:moveTo>
                    <a:pt x="7218419" y="0"/>
                  </a:moveTo>
                  <a:lnTo>
                    <a:pt x="7291350" y="0"/>
                  </a:lnTo>
                  <a:lnTo>
                    <a:pt x="7291350" y="50138"/>
                  </a:lnTo>
                  <a:close/>
                  <a:moveTo>
                    <a:pt x="1797607" y="0"/>
                  </a:moveTo>
                  <a:lnTo>
                    <a:pt x="3385676" y="0"/>
                  </a:lnTo>
                  <a:lnTo>
                    <a:pt x="3360567" y="11552"/>
                  </a:lnTo>
                  <a:cubicBezTo>
                    <a:pt x="2968013" y="202286"/>
                    <a:pt x="2600620" y="442170"/>
                    <a:pt x="2267395" y="725831"/>
                  </a:cubicBezTo>
                  <a:cubicBezTo>
                    <a:pt x="1824986" y="1104820"/>
                    <a:pt x="1477279" y="1536057"/>
                    <a:pt x="1234074" y="2007171"/>
                  </a:cubicBezTo>
                  <a:cubicBezTo>
                    <a:pt x="985368" y="2488770"/>
                    <a:pt x="859383" y="2990476"/>
                    <a:pt x="859383" y="3498372"/>
                  </a:cubicBezTo>
                  <a:cubicBezTo>
                    <a:pt x="859383" y="4010222"/>
                    <a:pt x="1060651" y="4308942"/>
                    <a:pt x="1479513" y="4883182"/>
                  </a:cubicBezTo>
                  <a:cubicBezTo>
                    <a:pt x="1580577" y="5021714"/>
                    <a:pt x="1685078" y="5164888"/>
                    <a:pt x="1791985" y="5322671"/>
                  </a:cubicBezTo>
                  <a:cubicBezTo>
                    <a:pt x="2283419" y="6046950"/>
                    <a:pt x="2796809" y="6521439"/>
                    <a:pt x="3397295" y="6784567"/>
                  </a:cubicBezTo>
                  <a:lnTo>
                    <a:pt x="3590446" y="6858000"/>
                  </a:lnTo>
                  <a:lnTo>
                    <a:pt x="1970757" y="6858000"/>
                  </a:lnTo>
                  <a:lnTo>
                    <a:pt x="1735872" y="6627685"/>
                  </a:lnTo>
                  <a:cubicBezTo>
                    <a:pt x="1502484" y="6382823"/>
                    <a:pt x="1285774" y="6107254"/>
                    <a:pt x="1080932" y="5805127"/>
                  </a:cubicBezTo>
                  <a:cubicBezTo>
                    <a:pt x="556365" y="5032027"/>
                    <a:pt x="0" y="4501616"/>
                    <a:pt x="0" y="3498372"/>
                  </a:cubicBezTo>
                  <a:cubicBezTo>
                    <a:pt x="0" y="2160829"/>
                    <a:pt x="685186" y="949872"/>
                    <a:pt x="1708174" y="7330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reeform: Shape 14">
              <a:extLst>
                <a:ext uri="{FF2B5EF4-FFF2-40B4-BE49-F238E27FC236}">
                  <a16:creationId xmlns:a16="http://schemas.microsoft.com/office/drawing/2014/main" id="{D0DF88B0-FA8A-47F5-8EAC-1880B1A51BF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922894" y="-5799"/>
              <a:ext cx="7269107" cy="6858000"/>
            </a:xfrm>
            <a:custGeom>
              <a:avLst/>
              <a:gdLst>
                <a:gd name="connsiteX0" fmla="*/ 7269107 w 7269107"/>
                <a:gd name="connsiteY0" fmla="*/ 5518449 h 6858000"/>
                <a:gd name="connsiteX1" fmla="*/ 7269107 w 7269107"/>
                <a:gd name="connsiteY1" fmla="*/ 6823281 h 6858000"/>
                <a:gd name="connsiteX2" fmla="*/ 7224122 w 7269107"/>
                <a:gd name="connsiteY2" fmla="*/ 6858000 h 6858000"/>
                <a:gd name="connsiteX3" fmla="*/ 4927054 w 7269107"/>
                <a:gd name="connsiteY3" fmla="*/ 6858000 h 6858000"/>
                <a:gd name="connsiteX4" fmla="*/ 4982167 w 7269107"/>
                <a:gd name="connsiteY4" fmla="*/ 6852876 h 6858000"/>
                <a:gd name="connsiteX5" fmla="*/ 5743768 w 7269107"/>
                <a:gd name="connsiteY5" fmla="*/ 6606245 h 6858000"/>
                <a:gd name="connsiteX6" fmla="*/ 6843778 w 7269107"/>
                <a:gd name="connsiteY6" fmla="*/ 5848440 h 6858000"/>
                <a:gd name="connsiteX7" fmla="*/ 7115515 w 7269107"/>
                <a:gd name="connsiteY7" fmla="*/ 5637891 h 6858000"/>
                <a:gd name="connsiteX8" fmla="*/ 6870111 w 7269107"/>
                <a:gd name="connsiteY8" fmla="*/ 0 h 6858000"/>
                <a:gd name="connsiteX9" fmla="*/ 7269107 w 7269107"/>
                <a:gd name="connsiteY9" fmla="*/ 0 h 6858000"/>
                <a:gd name="connsiteX10" fmla="*/ 7269107 w 7269107"/>
                <a:gd name="connsiteY10" fmla="*/ 243137 h 6858000"/>
                <a:gd name="connsiteX11" fmla="*/ 7089989 w 7269107"/>
                <a:gd name="connsiteY11" fmla="*/ 119955 h 6858000"/>
                <a:gd name="connsiteX12" fmla="*/ 6952948 w 7269107"/>
                <a:gd name="connsiteY12" fmla="*/ 41521 h 6858000"/>
                <a:gd name="connsiteX13" fmla="*/ 1797606 w 7269107"/>
                <a:gd name="connsiteY13" fmla="*/ 0 h 6858000"/>
                <a:gd name="connsiteX14" fmla="*/ 3815328 w 7269107"/>
                <a:gd name="connsiteY14" fmla="*/ 0 h 6858000"/>
                <a:gd name="connsiteX15" fmla="*/ 3627371 w 7269107"/>
                <a:gd name="connsiteY15" fmla="*/ 77142 h 6858000"/>
                <a:gd name="connsiteX16" fmla="*/ 2379115 w 7269107"/>
                <a:gd name="connsiteY16" fmla="*/ 856285 h 6858000"/>
                <a:gd name="connsiteX17" fmla="*/ 1386699 w 7269107"/>
                <a:gd name="connsiteY17" fmla="*/ 2086062 h 6858000"/>
                <a:gd name="connsiteX18" fmla="*/ 1031258 w 7269107"/>
                <a:gd name="connsiteY18" fmla="*/ 3498372 h 6858000"/>
                <a:gd name="connsiteX19" fmla="*/ 1618904 w 7269107"/>
                <a:gd name="connsiteY19" fmla="*/ 4781604 h 6858000"/>
                <a:gd name="connsiteX20" fmla="*/ 1934812 w 7269107"/>
                <a:gd name="connsiteY20" fmla="*/ 5225904 h 6858000"/>
                <a:gd name="connsiteX21" fmla="*/ 3140010 w 7269107"/>
                <a:gd name="connsiteY21" fmla="*/ 6456196 h 6858000"/>
                <a:gd name="connsiteX22" fmla="*/ 4281662 w 7269107"/>
                <a:gd name="connsiteY22" fmla="*/ 6843305 h 6858000"/>
                <a:gd name="connsiteX23" fmla="*/ 4449058 w 7269107"/>
                <a:gd name="connsiteY23" fmla="*/ 6858000 h 6858000"/>
                <a:gd name="connsiteX24" fmla="*/ 1970756 w 7269107"/>
                <a:gd name="connsiteY24" fmla="*/ 6858000 h 6858000"/>
                <a:gd name="connsiteX25" fmla="*/ 1735871 w 7269107"/>
                <a:gd name="connsiteY25" fmla="*/ 6627685 h 6858000"/>
                <a:gd name="connsiteX26" fmla="*/ 1080930 w 7269107"/>
                <a:gd name="connsiteY26" fmla="*/ 5805127 h 6858000"/>
                <a:gd name="connsiteX27" fmla="*/ 0 w 7269107"/>
                <a:gd name="connsiteY27" fmla="*/ 3498372 h 6858000"/>
                <a:gd name="connsiteX28" fmla="*/ 1708172 w 7269107"/>
                <a:gd name="connsiteY28" fmla="*/ 7330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7269107" h="6858000">
                  <a:moveTo>
                    <a:pt x="7269107" y="5518449"/>
                  </a:moveTo>
                  <a:lnTo>
                    <a:pt x="7269107" y="6823281"/>
                  </a:lnTo>
                  <a:lnTo>
                    <a:pt x="7224122" y="6858000"/>
                  </a:lnTo>
                  <a:lnTo>
                    <a:pt x="4927054" y="6858000"/>
                  </a:lnTo>
                  <a:lnTo>
                    <a:pt x="4982167" y="6852876"/>
                  </a:lnTo>
                  <a:cubicBezTo>
                    <a:pt x="5236517" y="6821036"/>
                    <a:pt x="5483373" y="6740566"/>
                    <a:pt x="5743768" y="6606245"/>
                  </a:cubicBezTo>
                  <a:cubicBezTo>
                    <a:pt x="6099551" y="6422337"/>
                    <a:pt x="6452586" y="6154209"/>
                    <a:pt x="6843778" y="5848440"/>
                  </a:cubicBezTo>
                  <a:cubicBezTo>
                    <a:pt x="6935559" y="5776768"/>
                    <a:pt x="7026997" y="5706642"/>
                    <a:pt x="7115515" y="5637891"/>
                  </a:cubicBezTo>
                  <a:close/>
                  <a:moveTo>
                    <a:pt x="6870111" y="0"/>
                  </a:moveTo>
                  <a:lnTo>
                    <a:pt x="7269107" y="0"/>
                  </a:lnTo>
                  <a:lnTo>
                    <a:pt x="7269107" y="243137"/>
                  </a:lnTo>
                  <a:lnTo>
                    <a:pt x="7089989" y="119955"/>
                  </a:lnTo>
                  <a:cubicBezTo>
                    <a:pt x="7045081" y="92581"/>
                    <a:pt x="6999384" y="66425"/>
                    <a:pt x="6952948" y="41521"/>
                  </a:cubicBezTo>
                  <a:close/>
                  <a:moveTo>
                    <a:pt x="1797606" y="0"/>
                  </a:moveTo>
                  <a:lnTo>
                    <a:pt x="3815328" y="0"/>
                  </a:lnTo>
                  <a:lnTo>
                    <a:pt x="3627371" y="77142"/>
                  </a:lnTo>
                  <a:cubicBezTo>
                    <a:pt x="3175548" y="273822"/>
                    <a:pt x="2754868" y="536281"/>
                    <a:pt x="2379115" y="856285"/>
                  </a:cubicBezTo>
                  <a:cubicBezTo>
                    <a:pt x="1959736" y="1215679"/>
                    <a:pt x="1616497" y="1640901"/>
                    <a:pt x="1386699" y="2086062"/>
                  </a:cubicBezTo>
                  <a:cubicBezTo>
                    <a:pt x="1151572" y="2543083"/>
                    <a:pt x="1031258" y="3018150"/>
                    <a:pt x="1031258" y="3498372"/>
                  </a:cubicBezTo>
                  <a:cubicBezTo>
                    <a:pt x="1031258" y="3957455"/>
                    <a:pt x="1211213" y="4223692"/>
                    <a:pt x="1618904" y="4781604"/>
                  </a:cubicBezTo>
                  <a:cubicBezTo>
                    <a:pt x="1720826" y="4921339"/>
                    <a:pt x="1826186" y="5065887"/>
                    <a:pt x="1934812" y="5225904"/>
                  </a:cubicBezTo>
                  <a:cubicBezTo>
                    <a:pt x="2318957" y="5792064"/>
                    <a:pt x="2713069" y="6194600"/>
                    <a:pt x="3140010" y="6456196"/>
                  </a:cubicBezTo>
                  <a:cubicBezTo>
                    <a:pt x="3479423" y="6664512"/>
                    <a:pt x="3855769" y="6792387"/>
                    <a:pt x="4281662" y="6843305"/>
                  </a:cubicBezTo>
                  <a:lnTo>
                    <a:pt x="4449058" y="6858000"/>
                  </a:lnTo>
                  <a:lnTo>
                    <a:pt x="1970756" y="6858000"/>
                  </a:lnTo>
                  <a:lnTo>
                    <a:pt x="1735871" y="6627685"/>
                  </a:lnTo>
                  <a:cubicBezTo>
                    <a:pt x="1502482" y="6382823"/>
                    <a:pt x="1285773" y="6107254"/>
                    <a:pt x="1080930" y="5805127"/>
                  </a:cubicBezTo>
                  <a:cubicBezTo>
                    <a:pt x="556364" y="5032027"/>
                    <a:pt x="0" y="4501616"/>
                    <a:pt x="0" y="3498372"/>
                  </a:cubicBezTo>
                  <a:cubicBezTo>
                    <a:pt x="0" y="2160829"/>
                    <a:pt x="685185" y="949872"/>
                    <a:pt x="1708172" y="73302"/>
                  </a:cubicBezTo>
                  <a:close/>
                </a:path>
              </a:pathLst>
            </a:custGeom>
            <a:gradFill>
              <a:gsLst>
                <a:gs pos="2000">
                  <a:schemeClr val="bg1">
                    <a:alpha val="10000"/>
                  </a:schemeClr>
                </a:gs>
                <a:gs pos="5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3" name="Content Placeholder 2"/>
          <p:cNvSpPr>
            <a:spLocks noGrp="1"/>
          </p:cNvSpPr>
          <p:nvPr>
            <p:ph idx="1"/>
          </p:nvPr>
        </p:nvSpPr>
        <p:spPr>
          <a:xfrm>
            <a:off x="4974609" y="1032987"/>
            <a:ext cx="3689331" cy="4792027"/>
          </a:xfrm>
        </p:spPr>
        <p:txBody>
          <a:bodyPr anchor="ctr">
            <a:normAutofit/>
          </a:bodyPr>
          <a:lstStyle/>
          <a:p>
            <a:endParaRPr lang="en-GB" sz="1700">
              <a:solidFill>
                <a:schemeClr val="tx2"/>
              </a:solidFill>
            </a:endParaRPr>
          </a:p>
          <a:p>
            <a:pPr>
              <a:defRPr sz="2000">
                <a:latin typeface="Calibri"/>
              </a:defRPr>
            </a:pPr>
            <a:r>
              <a:rPr lang="en-GB" sz="1700">
                <a:solidFill>
                  <a:schemeClr val="tx2"/>
                </a:solidFill>
              </a:rPr>
              <a:t>Using the “References” tab for citations</a:t>
            </a:r>
          </a:p>
          <a:p>
            <a:pPr lvl="1">
              <a:defRPr sz="2000">
                <a:latin typeface="Calibri"/>
              </a:defRPr>
            </a:pPr>
            <a:r>
              <a:rPr lang="en-GB" sz="1700">
                <a:solidFill>
                  <a:schemeClr val="tx2"/>
                </a:solidFill>
              </a:rPr>
              <a:t>Bibliography styles (APA, MLA, Harvard, etc.)</a:t>
            </a:r>
          </a:p>
          <a:p>
            <a:pPr lvl="1">
              <a:defRPr sz="2000">
                <a:latin typeface="Calibri"/>
              </a:defRPr>
            </a:pPr>
            <a:r>
              <a:rPr lang="en-GB" sz="1700">
                <a:solidFill>
                  <a:schemeClr val="tx2"/>
                </a:solidFill>
              </a:rPr>
              <a:t>Footnotes &amp; endnotes</a:t>
            </a:r>
          </a:p>
          <a:p>
            <a:pPr lvl="1">
              <a:defRPr sz="2000">
                <a:latin typeface="Calibri"/>
              </a:defRPr>
            </a:pPr>
            <a:r>
              <a:rPr lang="en-GB" sz="1700">
                <a:solidFill>
                  <a:schemeClr val="tx2"/>
                </a:solidFill>
              </a:rPr>
              <a:t>Demo: Insert a citation and generate a bibliography</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6"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3125454"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15125" y="1153572"/>
            <a:ext cx="2400300" cy="4461163"/>
          </a:xfrm>
        </p:spPr>
        <p:txBody>
          <a:bodyPr>
            <a:normAutofit/>
          </a:bodyPr>
          <a:lstStyle/>
          <a:p>
            <a:r>
              <a:rPr lang="en-GB" sz="4100">
                <a:solidFill>
                  <a:srgbClr val="FFFFFF"/>
                </a:solidFill>
              </a:rPr>
              <a:t>Teamwork and Feedback</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5662801" y="2455479"/>
            <a:ext cx="3062575"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p:cNvSpPr>
            <a:spLocks noGrp="1"/>
          </p:cNvSpPr>
          <p:nvPr>
            <p:ph idx="1"/>
          </p:nvPr>
        </p:nvSpPr>
        <p:spPr>
          <a:xfrm>
            <a:off x="3335481" y="591344"/>
            <a:ext cx="5179868" cy="5585619"/>
          </a:xfrm>
        </p:spPr>
        <p:txBody>
          <a:bodyPr anchor="ctr">
            <a:normAutofit/>
          </a:bodyPr>
          <a:lstStyle/>
          <a:p>
            <a:endParaRPr dirty="0"/>
          </a:p>
          <a:p>
            <a:pPr marL="0" indent="0" algn="ctr">
              <a:buNone/>
              <a:defRPr sz="2000">
                <a:latin typeface="Calibri"/>
              </a:defRPr>
            </a:pPr>
            <a:r>
              <a:rPr sz="4000" dirty="0"/>
              <a:t>Track Changes and Comments</a:t>
            </a:r>
          </a:p>
          <a:p>
            <a:pPr lvl="1">
              <a:defRPr sz="2000">
                <a:latin typeface="Calibri"/>
              </a:defRPr>
            </a:pPr>
            <a:r>
              <a:rPr dirty="0"/>
              <a:t>Accepting/rejecting changes</a:t>
            </a:r>
          </a:p>
          <a:p>
            <a:pPr lvl="1">
              <a:defRPr sz="2000">
                <a:latin typeface="Calibri"/>
              </a:defRPr>
            </a:pPr>
            <a:r>
              <a:rPr dirty="0"/>
              <a:t>Comparing and combining documents</a:t>
            </a:r>
          </a:p>
          <a:p>
            <a:pPr lvl="1">
              <a:defRPr sz="2000">
                <a:latin typeface="Calibri"/>
              </a:defRPr>
            </a:pPr>
            <a:r>
              <a:rPr dirty="0"/>
              <a:t>Demo: Add comments and accept/reject edits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9143771"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28" y="0"/>
            <a:ext cx="9143772"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1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6397" y="508838"/>
            <a:ext cx="3913467"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6"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480060" y="1243013"/>
            <a:ext cx="2891790" cy="4371974"/>
          </a:xfrm>
        </p:spPr>
        <p:txBody>
          <a:bodyPr>
            <a:normAutofit/>
          </a:bodyPr>
          <a:lstStyle/>
          <a:p>
            <a:r>
              <a:rPr lang="en-GB" sz="3100">
                <a:solidFill>
                  <a:schemeClr val="tx2"/>
                </a:solidFill>
              </a:rPr>
              <a:t>Managing Large Projects</a:t>
            </a:r>
          </a:p>
        </p:txBody>
      </p:sp>
      <p:sp>
        <p:nvSpPr>
          <p:cNvPr id="3" name="Content Placeholder 2"/>
          <p:cNvSpPr>
            <a:spLocks noGrp="1"/>
          </p:cNvSpPr>
          <p:nvPr>
            <p:ph idx="1"/>
          </p:nvPr>
        </p:nvSpPr>
        <p:spPr>
          <a:xfrm>
            <a:off x="4629150" y="804672"/>
            <a:ext cx="3915918" cy="5230368"/>
          </a:xfrm>
        </p:spPr>
        <p:txBody>
          <a:bodyPr anchor="ctr">
            <a:normAutofit/>
          </a:bodyPr>
          <a:lstStyle/>
          <a:p>
            <a:endParaRPr lang="en-GB" sz="1600">
              <a:solidFill>
                <a:schemeClr val="tx2"/>
              </a:solidFill>
            </a:endParaRPr>
          </a:p>
          <a:p>
            <a:pPr>
              <a:defRPr sz="2000">
                <a:latin typeface="Calibri"/>
              </a:defRPr>
            </a:pPr>
            <a:r>
              <a:rPr lang="en-GB" sz="1600">
                <a:solidFill>
                  <a:schemeClr val="tx2"/>
                </a:solidFill>
              </a:rPr>
              <a:t>Table of Contents &amp; Bookmarks</a:t>
            </a:r>
          </a:p>
          <a:p>
            <a:pPr lvl="1">
              <a:defRPr sz="2000">
                <a:latin typeface="Calibri"/>
              </a:defRPr>
            </a:pPr>
            <a:r>
              <a:rPr lang="en-GB" sz="1600">
                <a:solidFill>
                  <a:schemeClr val="tx2"/>
                </a:solidFill>
              </a:rPr>
              <a:t>Section breaks, headers &amp; footers</a:t>
            </a:r>
          </a:p>
          <a:p>
            <a:pPr lvl="1">
              <a:defRPr sz="2000">
                <a:latin typeface="Calibri"/>
              </a:defRPr>
            </a:pPr>
            <a:r>
              <a:rPr lang="en-GB" sz="1600">
                <a:solidFill>
                  <a:schemeClr val="tx2"/>
                </a:solidFill>
              </a:rPr>
              <a:t>Page numbering (Roman vs Arabic numerals)</a:t>
            </a:r>
          </a:p>
          <a:p>
            <a:pPr lvl="1">
              <a:defRPr sz="2000">
                <a:latin typeface="Calibri"/>
              </a:defRPr>
            </a:pPr>
            <a:r>
              <a:rPr lang="en-GB" sz="1600">
                <a:solidFill>
                  <a:schemeClr val="tx2"/>
                </a:solidFill>
              </a:rPr>
              <a:t>Demo: Add section breaks and headers</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GB" sz="4000"/>
              <a:t>Polished, Accessible Documents</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sX0" fmla="*/ 0 w 4480560"/>
              <a:gd name="csY0" fmla="*/ 0 h 13716"/>
              <a:gd name="csX1" fmla="*/ 595274 w 4480560"/>
              <a:gd name="csY1" fmla="*/ 0 h 13716"/>
              <a:gd name="csX2" fmla="*/ 1100938 w 4480560"/>
              <a:gd name="csY2" fmla="*/ 0 h 13716"/>
              <a:gd name="csX3" fmla="*/ 1651406 w 4480560"/>
              <a:gd name="csY3" fmla="*/ 0 h 13716"/>
              <a:gd name="csX4" fmla="*/ 2336292 w 4480560"/>
              <a:gd name="csY4" fmla="*/ 0 h 13716"/>
              <a:gd name="csX5" fmla="*/ 2931566 w 4480560"/>
              <a:gd name="csY5" fmla="*/ 0 h 13716"/>
              <a:gd name="csX6" fmla="*/ 3482035 w 4480560"/>
              <a:gd name="csY6" fmla="*/ 0 h 13716"/>
              <a:gd name="csX7" fmla="*/ 4480560 w 4480560"/>
              <a:gd name="csY7" fmla="*/ 0 h 13716"/>
              <a:gd name="csX8" fmla="*/ 4480560 w 4480560"/>
              <a:gd name="csY8" fmla="*/ 13716 h 13716"/>
              <a:gd name="csX9" fmla="*/ 3840480 w 4480560"/>
              <a:gd name="csY9" fmla="*/ 13716 h 13716"/>
              <a:gd name="csX10" fmla="*/ 3290011 w 4480560"/>
              <a:gd name="csY10" fmla="*/ 13716 h 13716"/>
              <a:gd name="csX11" fmla="*/ 2560320 w 4480560"/>
              <a:gd name="csY11" fmla="*/ 13716 h 13716"/>
              <a:gd name="csX12" fmla="*/ 1965046 w 4480560"/>
              <a:gd name="csY12" fmla="*/ 13716 h 13716"/>
              <a:gd name="csX13" fmla="*/ 1459382 w 4480560"/>
              <a:gd name="csY13" fmla="*/ 13716 h 13716"/>
              <a:gd name="csX14" fmla="*/ 774497 w 4480560"/>
              <a:gd name="csY14" fmla="*/ 13716 h 13716"/>
              <a:gd name="csX15" fmla="*/ 0 w 4480560"/>
              <a:gd name="csY15" fmla="*/ 13716 h 13716"/>
              <a:gd name="csX16" fmla="*/ 0 w 4480560"/>
              <a:gd name="csY16"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552091"/>
            <a:ext cx="4668251" cy="5431536"/>
          </a:xfrm>
        </p:spPr>
        <p:txBody>
          <a:bodyPr anchor="ctr">
            <a:normAutofit/>
          </a:bodyPr>
          <a:lstStyle/>
          <a:p>
            <a:endParaRPr lang="en-GB" sz="1900" dirty="0"/>
          </a:p>
          <a:p>
            <a:pPr marL="0" indent="0" algn="ctr">
              <a:buNone/>
              <a:defRPr sz="2000">
                <a:latin typeface="Calibri"/>
              </a:defRPr>
            </a:pPr>
            <a:r>
              <a:rPr lang="en-GB" sz="3600" dirty="0"/>
              <a:t>Accessibility Checker</a:t>
            </a:r>
          </a:p>
          <a:p>
            <a:pPr lvl="1">
              <a:defRPr sz="2000">
                <a:latin typeface="Calibri"/>
              </a:defRPr>
            </a:pPr>
            <a:r>
              <a:rPr lang="en-GB" sz="1900" dirty="0"/>
              <a:t>Using Alt Text for images</a:t>
            </a:r>
          </a:p>
          <a:p>
            <a:pPr lvl="1">
              <a:defRPr sz="2000">
                <a:latin typeface="Calibri"/>
              </a:defRPr>
            </a:pPr>
            <a:r>
              <a:rPr lang="en-GB" sz="1900" dirty="0"/>
              <a:t>Consistent fonts and layout for readability</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77A147A-9ED8-46B4-8660-1B3C2AA880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630936" y="548640"/>
            <a:ext cx="2700645" cy="5431536"/>
          </a:xfrm>
        </p:spPr>
        <p:txBody>
          <a:bodyPr>
            <a:normAutofit/>
          </a:bodyPr>
          <a:lstStyle/>
          <a:p>
            <a:r>
              <a:rPr lang="en-GB" sz="4700"/>
              <a:t>From Word to the World</a:t>
            </a:r>
          </a:p>
        </p:txBody>
      </p:sp>
      <p:sp>
        <p:nvSpPr>
          <p:cNvPr id="10" name="sketch line">
            <a:extLst>
              <a:ext uri="{FF2B5EF4-FFF2-40B4-BE49-F238E27FC236}">
                <a16:creationId xmlns:a16="http://schemas.microsoft.com/office/drawing/2014/main" id="{5D6C15A0-C087-4593-8414-2B4EC1CDC3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347917" y="3261001"/>
            <a:ext cx="4480560" cy="13716"/>
          </a:xfrm>
          <a:custGeom>
            <a:avLst/>
            <a:gdLst>
              <a:gd name="csX0" fmla="*/ 0 w 4480560"/>
              <a:gd name="csY0" fmla="*/ 0 h 13716"/>
              <a:gd name="csX1" fmla="*/ 595274 w 4480560"/>
              <a:gd name="csY1" fmla="*/ 0 h 13716"/>
              <a:gd name="csX2" fmla="*/ 1100938 w 4480560"/>
              <a:gd name="csY2" fmla="*/ 0 h 13716"/>
              <a:gd name="csX3" fmla="*/ 1651406 w 4480560"/>
              <a:gd name="csY3" fmla="*/ 0 h 13716"/>
              <a:gd name="csX4" fmla="*/ 2336292 w 4480560"/>
              <a:gd name="csY4" fmla="*/ 0 h 13716"/>
              <a:gd name="csX5" fmla="*/ 2931566 w 4480560"/>
              <a:gd name="csY5" fmla="*/ 0 h 13716"/>
              <a:gd name="csX6" fmla="*/ 3482035 w 4480560"/>
              <a:gd name="csY6" fmla="*/ 0 h 13716"/>
              <a:gd name="csX7" fmla="*/ 4480560 w 4480560"/>
              <a:gd name="csY7" fmla="*/ 0 h 13716"/>
              <a:gd name="csX8" fmla="*/ 4480560 w 4480560"/>
              <a:gd name="csY8" fmla="*/ 13716 h 13716"/>
              <a:gd name="csX9" fmla="*/ 3840480 w 4480560"/>
              <a:gd name="csY9" fmla="*/ 13716 h 13716"/>
              <a:gd name="csX10" fmla="*/ 3290011 w 4480560"/>
              <a:gd name="csY10" fmla="*/ 13716 h 13716"/>
              <a:gd name="csX11" fmla="*/ 2560320 w 4480560"/>
              <a:gd name="csY11" fmla="*/ 13716 h 13716"/>
              <a:gd name="csX12" fmla="*/ 1965046 w 4480560"/>
              <a:gd name="csY12" fmla="*/ 13716 h 13716"/>
              <a:gd name="csX13" fmla="*/ 1459382 w 4480560"/>
              <a:gd name="csY13" fmla="*/ 13716 h 13716"/>
              <a:gd name="csX14" fmla="*/ 774497 w 4480560"/>
              <a:gd name="csY14" fmla="*/ 13716 h 13716"/>
              <a:gd name="csX15" fmla="*/ 0 w 4480560"/>
              <a:gd name="csY15" fmla="*/ 13716 h 13716"/>
              <a:gd name="csX16" fmla="*/ 0 w 4480560"/>
              <a:gd name="csY16" fmla="*/ 0 h 13716"/>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 ang="0">
                <a:pos x="csX13" y="csY13"/>
              </a:cxn>
              <a:cxn ang="0">
                <a:pos x="csX14" y="csY14"/>
              </a:cxn>
              <a:cxn ang="0">
                <a:pos x="csX15" y="csY15"/>
              </a:cxn>
              <a:cxn ang="0">
                <a:pos x="csX16" y="csY16"/>
              </a:cxn>
            </a:cxnLst>
            <a:rect l="l" t="t" r="r" b="b"/>
            <a:pathLst>
              <a:path w="4480560" h="13716" fill="none" extrusionOk="0">
                <a:moveTo>
                  <a:pt x="0" y="0"/>
                </a:moveTo>
                <a:cubicBezTo>
                  <a:pt x="267821" y="8731"/>
                  <a:pt x="334105" y="2629"/>
                  <a:pt x="595274" y="0"/>
                </a:cubicBezTo>
                <a:cubicBezTo>
                  <a:pt x="856443" y="-2629"/>
                  <a:pt x="863808" y="-13353"/>
                  <a:pt x="1100938" y="0"/>
                </a:cubicBezTo>
                <a:cubicBezTo>
                  <a:pt x="1338068" y="13353"/>
                  <a:pt x="1431663" y="-25862"/>
                  <a:pt x="1651406" y="0"/>
                </a:cubicBezTo>
                <a:cubicBezTo>
                  <a:pt x="1871149" y="25862"/>
                  <a:pt x="2173163" y="23827"/>
                  <a:pt x="2336292" y="0"/>
                </a:cubicBezTo>
                <a:cubicBezTo>
                  <a:pt x="2499421" y="-23827"/>
                  <a:pt x="2720589" y="28148"/>
                  <a:pt x="2931566" y="0"/>
                </a:cubicBezTo>
                <a:cubicBezTo>
                  <a:pt x="3142543" y="-28148"/>
                  <a:pt x="3323630" y="27022"/>
                  <a:pt x="3482035" y="0"/>
                </a:cubicBezTo>
                <a:cubicBezTo>
                  <a:pt x="3640440" y="-27022"/>
                  <a:pt x="4012110" y="-20118"/>
                  <a:pt x="4480560" y="0"/>
                </a:cubicBezTo>
                <a:cubicBezTo>
                  <a:pt x="4480273" y="3379"/>
                  <a:pt x="4480768" y="9289"/>
                  <a:pt x="4480560" y="13716"/>
                </a:cubicBezTo>
                <a:cubicBezTo>
                  <a:pt x="4314132" y="10352"/>
                  <a:pt x="4028383" y="32060"/>
                  <a:pt x="3840480" y="13716"/>
                </a:cubicBezTo>
                <a:cubicBezTo>
                  <a:pt x="3652577" y="-4628"/>
                  <a:pt x="3547615" y="-1724"/>
                  <a:pt x="3290011" y="13716"/>
                </a:cubicBezTo>
                <a:cubicBezTo>
                  <a:pt x="3032407" y="29156"/>
                  <a:pt x="2830268" y="4147"/>
                  <a:pt x="2560320" y="13716"/>
                </a:cubicBezTo>
                <a:cubicBezTo>
                  <a:pt x="2290372" y="23285"/>
                  <a:pt x="2147422" y="2156"/>
                  <a:pt x="1965046" y="13716"/>
                </a:cubicBezTo>
                <a:cubicBezTo>
                  <a:pt x="1782670" y="25276"/>
                  <a:pt x="1689791" y="36108"/>
                  <a:pt x="1459382" y="13716"/>
                </a:cubicBezTo>
                <a:cubicBezTo>
                  <a:pt x="1228973" y="-8676"/>
                  <a:pt x="915486" y="31929"/>
                  <a:pt x="774497" y="13716"/>
                </a:cubicBezTo>
                <a:cubicBezTo>
                  <a:pt x="633508" y="-4497"/>
                  <a:pt x="361442" y="-15679"/>
                  <a:pt x="0" y="13716"/>
                </a:cubicBezTo>
                <a:cubicBezTo>
                  <a:pt x="-362" y="8190"/>
                  <a:pt x="-434" y="6098"/>
                  <a:pt x="0" y="0"/>
                </a:cubicBezTo>
                <a:close/>
              </a:path>
              <a:path w="4480560" h="13716" stroke="0" extrusionOk="0">
                <a:moveTo>
                  <a:pt x="0" y="0"/>
                </a:moveTo>
                <a:cubicBezTo>
                  <a:pt x="285465" y="225"/>
                  <a:pt x="322691" y="16223"/>
                  <a:pt x="595274" y="0"/>
                </a:cubicBezTo>
                <a:cubicBezTo>
                  <a:pt x="867857" y="-16223"/>
                  <a:pt x="989129" y="-11242"/>
                  <a:pt x="1100938" y="0"/>
                </a:cubicBezTo>
                <a:cubicBezTo>
                  <a:pt x="1212747" y="11242"/>
                  <a:pt x="1574350" y="-36410"/>
                  <a:pt x="1830629" y="0"/>
                </a:cubicBezTo>
                <a:cubicBezTo>
                  <a:pt x="2086908" y="36410"/>
                  <a:pt x="2180922" y="4645"/>
                  <a:pt x="2425903" y="0"/>
                </a:cubicBezTo>
                <a:cubicBezTo>
                  <a:pt x="2670884" y="-4645"/>
                  <a:pt x="2782024" y="22929"/>
                  <a:pt x="3021178" y="0"/>
                </a:cubicBezTo>
                <a:cubicBezTo>
                  <a:pt x="3260332" y="-22929"/>
                  <a:pt x="3456982" y="-1586"/>
                  <a:pt x="3750869" y="0"/>
                </a:cubicBezTo>
                <a:cubicBezTo>
                  <a:pt x="4044756" y="1586"/>
                  <a:pt x="4302726" y="17043"/>
                  <a:pt x="4480560" y="0"/>
                </a:cubicBezTo>
                <a:cubicBezTo>
                  <a:pt x="4480360" y="3832"/>
                  <a:pt x="4481152" y="9314"/>
                  <a:pt x="4480560" y="13716"/>
                </a:cubicBezTo>
                <a:cubicBezTo>
                  <a:pt x="4279652" y="-11422"/>
                  <a:pt x="4200762" y="36994"/>
                  <a:pt x="3930091" y="13716"/>
                </a:cubicBezTo>
                <a:cubicBezTo>
                  <a:pt x="3659420" y="-9562"/>
                  <a:pt x="3456052" y="17722"/>
                  <a:pt x="3290011" y="13716"/>
                </a:cubicBezTo>
                <a:cubicBezTo>
                  <a:pt x="3123970" y="9710"/>
                  <a:pt x="2882392" y="28246"/>
                  <a:pt x="2649931" y="13716"/>
                </a:cubicBezTo>
                <a:cubicBezTo>
                  <a:pt x="2417470" y="-814"/>
                  <a:pt x="2238426" y="2765"/>
                  <a:pt x="2054657" y="13716"/>
                </a:cubicBezTo>
                <a:cubicBezTo>
                  <a:pt x="1870888" y="24667"/>
                  <a:pt x="1566368" y="40468"/>
                  <a:pt x="1324966" y="13716"/>
                </a:cubicBezTo>
                <a:cubicBezTo>
                  <a:pt x="1083564" y="-13036"/>
                  <a:pt x="787410" y="6374"/>
                  <a:pt x="595274" y="13716"/>
                </a:cubicBezTo>
                <a:cubicBezTo>
                  <a:pt x="403138" y="21058"/>
                  <a:pt x="169622" y="5927"/>
                  <a:pt x="0" y="13716"/>
                </a:cubicBezTo>
                <a:cubicBezTo>
                  <a:pt x="-475" y="8699"/>
                  <a:pt x="-565" y="4408"/>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p:cNvSpPr>
            <a:spLocks noGrp="1"/>
          </p:cNvSpPr>
          <p:nvPr>
            <p:ph idx="1"/>
          </p:nvPr>
        </p:nvSpPr>
        <p:spPr>
          <a:xfrm>
            <a:off x="3844813" y="552091"/>
            <a:ext cx="4668251" cy="5431536"/>
          </a:xfrm>
        </p:spPr>
        <p:txBody>
          <a:bodyPr anchor="ctr">
            <a:normAutofit/>
          </a:bodyPr>
          <a:lstStyle/>
          <a:p>
            <a:endParaRPr lang="en-GB" sz="1900" dirty="0"/>
          </a:p>
          <a:p>
            <a:pPr marL="0" indent="0" algn="ctr">
              <a:buNone/>
              <a:defRPr sz="2000">
                <a:latin typeface="Calibri"/>
              </a:defRPr>
            </a:pPr>
            <a:r>
              <a:rPr lang="en-GB" sz="1900" dirty="0"/>
              <a:t>Saving in different formats (PDF, .docx, .rtf)</a:t>
            </a:r>
          </a:p>
          <a:p>
            <a:pPr lvl="1">
              <a:defRPr sz="2000">
                <a:latin typeface="Calibri"/>
              </a:defRPr>
            </a:pPr>
            <a:r>
              <a:rPr lang="en-GB" sz="1900" dirty="0"/>
              <a:t>Version history and AutoSave</a:t>
            </a:r>
          </a:p>
          <a:p>
            <a:pPr lvl="1">
              <a:defRPr sz="2000">
                <a:latin typeface="Calibri"/>
              </a:defRPr>
            </a:pPr>
            <a:r>
              <a:rPr lang="en-GB" sz="1900" dirty="0"/>
              <a:t>Print settings and layouts</a:t>
            </a:r>
          </a:p>
          <a:p>
            <a:pPr lvl="1">
              <a:defRPr sz="2000">
                <a:latin typeface="Calibri"/>
              </a:defRPr>
            </a:pPr>
            <a:r>
              <a:rPr lang="en-GB" sz="1900" dirty="0"/>
              <a:t>Demo: Export a file to PDF and protect with a password</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C0763A76-9F1C-4FC5-82B7-DD475DA461B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914399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useBgFill="1">
        <p:nvSpPr>
          <p:cNvPr id="11" name="Rectangle 10">
            <a:extLst>
              <a:ext uri="{FF2B5EF4-FFF2-40B4-BE49-F238E27FC236}">
                <a16:creationId xmlns:a16="http://schemas.microsoft.com/office/drawing/2014/main" id="{E81BF4F6-F2CF-4984-9D14-D6966D92F9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391835" cy="2285999"/>
          </a:xfrm>
          <a:prstGeom prst="rect">
            <a:avLst/>
          </a:prstGeom>
          <a:ln>
            <a:noFill/>
          </a:ln>
          <a:effectLst>
            <a:outerShdw blurRad="596900" dist="304800" dir="7140000" sx="90000" sy="90000" algn="t" rotWithShape="0">
              <a:srgbClr val="000000">
                <a:alpha val="1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2" y="350196"/>
            <a:ext cx="3485178" cy="1624520"/>
          </a:xfrm>
        </p:spPr>
        <p:txBody>
          <a:bodyPr anchor="ctr">
            <a:normAutofit/>
          </a:bodyPr>
          <a:lstStyle/>
          <a:p>
            <a:r>
              <a:rPr lang="en-GB" sz="3500"/>
              <a:t>Work Smarter, Not Harder</a:t>
            </a:r>
          </a:p>
        </p:txBody>
      </p:sp>
      <p:sp>
        <p:nvSpPr>
          <p:cNvPr id="3" name="Content Placeholder 2"/>
          <p:cNvSpPr>
            <a:spLocks noGrp="1"/>
          </p:cNvSpPr>
          <p:nvPr>
            <p:ph idx="1"/>
          </p:nvPr>
        </p:nvSpPr>
        <p:spPr>
          <a:xfrm>
            <a:off x="571351" y="2743200"/>
            <a:ext cx="3485179" cy="3613149"/>
          </a:xfrm>
        </p:spPr>
        <p:txBody>
          <a:bodyPr anchor="ctr">
            <a:normAutofit/>
          </a:bodyPr>
          <a:lstStyle/>
          <a:p>
            <a:endParaRPr lang="en-GB" sz="1700" dirty="0"/>
          </a:p>
          <a:p>
            <a:pPr marL="0" indent="0" algn="ctr">
              <a:buNone/>
              <a:defRPr sz="2000">
                <a:latin typeface="Calibri"/>
              </a:defRPr>
            </a:pPr>
            <a:r>
              <a:rPr lang="en-GB" sz="1700" dirty="0"/>
              <a:t>Keyboard shortcuts (</a:t>
            </a:r>
            <a:r>
              <a:rPr lang="en-GB" sz="1700" dirty="0" err="1"/>
              <a:t>Ctrl+B</a:t>
            </a:r>
            <a:r>
              <a:rPr lang="en-GB" sz="1700" dirty="0"/>
              <a:t>, </a:t>
            </a:r>
            <a:r>
              <a:rPr lang="en-GB" sz="1700" dirty="0" err="1"/>
              <a:t>Ctrl+F</a:t>
            </a:r>
            <a:r>
              <a:rPr lang="en-GB" sz="1700" dirty="0"/>
              <a:t>, etc.)</a:t>
            </a:r>
          </a:p>
          <a:p>
            <a:pPr lvl="1">
              <a:defRPr sz="2000">
                <a:latin typeface="Calibri"/>
              </a:defRPr>
            </a:pPr>
            <a:r>
              <a:rPr lang="en-GB" sz="1700" dirty="0"/>
              <a:t>Using templates for essays/reports</a:t>
            </a:r>
          </a:p>
          <a:p>
            <a:pPr lvl="1">
              <a:defRPr sz="2000">
                <a:latin typeface="Calibri"/>
              </a:defRPr>
            </a:pPr>
            <a:r>
              <a:rPr lang="en-GB" sz="1700" dirty="0"/>
              <a:t>Smart find &amp; replace</a:t>
            </a:r>
          </a:p>
          <a:p>
            <a:pPr lvl="1">
              <a:defRPr sz="2000">
                <a:latin typeface="Calibri"/>
              </a:defRPr>
            </a:pPr>
            <a:r>
              <a:rPr lang="en-GB" sz="1700" dirty="0"/>
              <a:t>Demo: Quick find &amp; replace</a:t>
            </a:r>
          </a:p>
        </p:txBody>
      </p:sp>
      <p:pic>
        <p:nvPicPr>
          <p:cNvPr id="5" name="Picture 4" descr="Closeup of a keyboard">
            <a:extLst>
              <a:ext uri="{FF2B5EF4-FFF2-40B4-BE49-F238E27FC236}">
                <a16:creationId xmlns:a16="http://schemas.microsoft.com/office/drawing/2014/main" id="{8388FA2E-0434-A06E-FE32-EA1142037635}"/>
              </a:ext>
            </a:extLst>
          </p:cNvPr>
          <p:cNvPicPr>
            <a:picLocks noChangeAspect="1"/>
          </p:cNvPicPr>
          <p:nvPr/>
        </p:nvPicPr>
        <p:blipFill>
          <a:blip r:embed="rId2"/>
          <a:srcRect l="18367" r="38418" b="1"/>
          <a:stretch>
            <a:fillRect/>
          </a:stretch>
        </p:blipFill>
        <p:spPr>
          <a:xfrm>
            <a:off x="4572000" y="1"/>
            <a:ext cx="4577118" cy="685800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Files">
            <a:extLst>
              <a:ext uri="{FF2B5EF4-FFF2-40B4-BE49-F238E27FC236}">
                <a16:creationId xmlns:a16="http://schemas.microsoft.com/office/drawing/2014/main" id="{6C4425BC-85CA-E162-283B-35F2A5F1A49F}"/>
              </a:ext>
            </a:extLst>
          </p:cNvPr>
          <p:cNvPicPr>
            <a:picLocks noChangeAspect="1"/>
          </p:cNvPicPr>
          <p:nvPr/>
        </p:nvPicPr>
        <p:blipFill>
          <a:blip r:embed="rId2"/>
          <a:srcRect l="17637" r="37914" b="-1"/>
          <a:stretch>
            <a:fillRect/>
          </a:stretch>
        </p:blipFill>
        <p:spPr>
          <a:xfrm>
            <a:off x="4577270" y="10"/>
            <a:ext cx="4566728" cy="6857990"/>
          </a:xfrm>
          <a:prstGeom prst="rect">
            <a:avLst/>
          </a:prstGeom>
        </p:spPr>
      </p:pic>
      <p:sp useBgFill="1">
        <p:nvSpPr>
          <p:cNvPr id="11" name="Rectangle 10">
            <a:extLst>
              <a:ext uri="{FF2B5EF4-FFF2-40B4-BE49-F238E27FC236}">
                <a16:creationId xmlns:a16="http://schemas.microsoft.com/office/drawing/2014/main" id="{59B296B9-C5A5-4E4F-9B60-C907B5F146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6858000"/>
          </a:xfrm>
          <a:prstGeom prst="rect">
            <a:avLst/>
          </a:prstGeom>
          <a:ln>
            <a:noFill/>
          </a:ln>
          <a:effectLst>
            <a:outerShdw blurRad="889000" dist="406400" dir="2154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D0300FD3-5AF1-6305-15FA-9078072672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577268" cy="2285995"/>
          </a:xfrm>
          <a:prstGeom prst="rect">
            <a:avLst/>
          </a:prstGeom>
          <a:ln>
            <a:noFill/>
          </a:ln>
          <a:effectLst>
            <a:outerShdw blurRad="254000" dist="127000" dir="5460000" sx="92000" sy="92000" algn="t" rotWithShape="0">
              <a:srgbClr val="000000">
                <a:alpha val="3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571350" y="328512"/>
            <a:ext cx="3583791" cy="1628970"/>
          </a:xfrm>
        </p:spPr>
        <p:txBody>
          <a:bodyPr anchor="ctr">
            <a:normAutofit/>
          </a:bodyPr>
          <a:lstStyle/>
          <a:p>
            <a:r>
              <a:rPr lang="en-GB" sz="3500"/>
              <a:t>Practical Workshop</a:t>
            </a:r>
          </a:p>
        </p:txBody>
      </p:sp>
      <p:sp>
        <p:nvSpPr>
          <p:cNvPr id="3" name="Content Placeholder 2"/>
          <p:cNvSpPr>
            <a:spLocks noGrp="1"/>
          </p:cNvSpPr>
          <p:nvPr>
            <p:ph idx="1"/>
          </p:nvPr>
        </p:nvSpPr>
        <p:spPr>
          <a:xfrm>
            <a:off x="571350" y="2884929"/>
            <a:ext cx="3494817" cy="3374137"/>
          </a:xfrm>
        </p:spPr>
        <p:txBody>
          <a:bodyPr anchor="ctr">
            <a:normAutofit/>
          </a:bodyPr>
          <a:lstStyle/>
          <a:p>
            <a:endParaRPr lang="en-GB" sz="1700" dirty="0"/>
          </a:p>
          <a:p>
            <a:pPr>
              <a:defRPr sz="2000">
                <a:latin typeface="Calibri"/>
              </a:defRPr>
            </a:pPr>
            <a:r>
              <a:rPr lang="en-GB" sz="1700" dirty="0"/>
              <a:t>Format a sample essay with proper headings and Table of Content.</a:t>
            </a:r>
          </a:p>
          <a:p>
            <a:pPr>
              <a:defRPr sz="2000">
                <a:latin typeface="Calibri"/>
              </a:defRPr>
            </a:pPr>
            <a:r>
              <a:rPr lang="en-GB" sz="1700" dirty="0"/>
              <a:t>Insert references and generate a bibliography</a:t>
            </a:r>
          </a:p>
          <a:p>
            <a:pPr lvl="1">
              <a:defRPr sz="2000">
                <a:latin typeface="Calibri"/>
              </a:defRPr>
            </a:pPr>
            <a:r>
              <a:rPr lang="en-GB" sz="1700" dirty="0"/>
              <a:t>Add comments to each other’s documents</a:t>
            </a:r>
          </a:p>
          <a:p>
            <a:pPr lvl="1">
              <a:defRPr sz="2000">
                <a:latin typeface="Calibri"/>
              </a:defRPr>
            </a:pPr>
            <a:r>
              <a:rPr lang="en-GB" sz="1700" dirty="0"/>
              <a:t>Mini showcase of work</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27D1F2-02B7-0DF3-6C71-35B786641659}"/>
              </a:ext>
            </a:extLst>
          </p:cNvPr>
          <p:cNvSpPr>
            <a:spLocks noGrp="1"/>
          </p:cNvSpPr>
          <p:nvPr>
            <p:ph type="ctrTitle"/>
          </p:nvPr>
        </p:nvSpPr>
        <p:spPr/>
        <p:txBody>
          <a:bodyPr/>
          <a:lstStyle/>
          <a:p>
            <a:r>
              <a:rPr lang="en-GB" dirty="0"/>
              <a:t>LinkedIn Learning Course</a:t>
            </a:r>
          </a:p>
        </p:txBody>
      </p:sp>
      <p:sp>
        <p:nvSpPr>
          <p:cNvPr id="3" name="Subtitle 2">
            <a:extLst>
              <a:ext uri="{FF2B5EF4-FFF2-40B4-BE49-F238E27FC236}">
                <a16:creationId xmlns:a16="http://schemas.microsoft.com/office/drawing/2014/main" id="{E4D6BA50-5989-8F46-6AB4-0E6F85B5905D}"/>
              </a:ext>
            </a:extLst>
          </p:cNvPr>
          <p:cNvSpPr>
            <a:spLocks noGrp="1"/>
          </p:cNvSpPr>
          <p:nvPr>
            <p:ph type="subTitle" idx="1"/>
          </p:nvPr>
        </p:nvSpPr>
        <p:spPr/>
        <p:txBody>
          <a:bodyPr>
            <a:normAutofit/>
          </a:bodyPr>
          <a:lstStyle/>
          <a:p>
            <a:r>
              <a:rPr lang="en-GB" dirty="0">
                <a:hlinkClick r:id="rId2"/>
              </a:rPr>
              <a:t>Create brilliant documents with Microsoft Word | LinkedIn</a:t>
            </a:r>
            <a:endParaRPr lang="en-US" dirty="0"/>
          </a:p>
          <a:p>
            <a:endParaRPr lang="en-GB" dirty="0"/>
          </a:p>
        </p:txBody>
      </p:sp>
    </p:spTree>
    <p:extLst>
      <p:ext uri="{BB962C8B-B14F-4D97-AF65-F5344CB8AC3E}">
        <p14:creationId xmlns:p14="http://schemas.microsoft.com/office/powerpoint/2010/main" val="302272995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VanillaVTI">
  <a:themeElements>
    <a:clrScheme name="Vanill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nillaVTI" id="{54D376C6-1C9B-4C6B-8F3C-483BB307BB05}" vid="{7690D8A9-C071-45EF-BA7A-F7FA9779B11D}"/>
    </a:ext>
  </a:extLst>
</a:theme>
</file>

<file path=ppt/theme/theme3.xml><?xml version="1.0" encoding="utf-8"?>
<a:theme xmlns:a="http://schemas.openxmlformats.org/drawingml/2006/main" name="Classical academia">
  <a:themeElements>
    <a:clrScheme name="Classical Academia">
      <a:dk1>
        <a:srgbClr val="47292D"/>
      </a:dk1>
      <a:lt1>
        <a:srgbClr val="DFD1C2"/>
      </a:lt1>
      <a:dk2>
        <a:srgbClr val="000000"/>
      </a:dk2>
      <a:lt2>
        <a:srgbClr val="FEFFFF"/>
      </a:lt2>
      <a:accent1>
        <a:srgbClr val="223343"/>
      </a:accent1>
      <a:accent2>
        <a:srgbClr val="5E332F"/>
      </a:accent2>
      <a:accent3>
        <a:srgbClr val="8194A8"/>
      </a:accent3>
      <a:accent4>
        <a:srgbClr val="621E13"/>
      </a:accent4>
      <a:accent5>
        <a:srgbClr val="5F7653"/>
      </a:accent5>
      <a:accent6>
        <a:srgbClr val="B5A093"/>
      </a:accent6>
      <a:hlink>
        <a:srgbClr val="B75A48"/>
      </a:hlink>
      <a:folHlink>
        <a:srgbClr val="0089A1"/>
      </a:folHlink>
    </a:clrScheme>
    <a:fontScheme name="Custom 10">
      <a:majorFont>
        <a:latin typeface="Playfair Display"/>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lassical academia_Copilot Layouts_win32_EF_v9" id="{3BB5C372-D498-4A01-A843-C767419E0779}" vid="{BC5E8C9F-4F06-4C16-ABEB-D596FCDF2658}"/>
    </a:ext>
  </a:extLst>
</a:theme>
</file>

<file path=ppt/theme/theme4.xml><?xml version="1.0" encoding="utf-8"?>
<a:theme xmlns:a="http://schemas.openxmlformats.org/drawingml/2006/main" name="Helena">
  <a:themeElements>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fontScheme name="Neue Haas">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Helena" id="{83D43F4A-02D5-42AD-9542-27487597C212}" vid="{14154C61-C2E2-42F2-9833-4EC39495D4C7}"/>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Helena">
    <a:dk1>
      <a:sysClr val="windowText" lastClr="000000"/>
    </a:dk1>
    <a:lt1>
      <a:sysClr val="window" lastClr="FFFFFF"/>
    </a:lt1>
    <a:dk2>
      <a:srgbClr val="2C3932"/>
    </a:dk2>
    <a:lt2>
      <a:srgbClr val="FDF6EA"/>
    </a:lt2>
    <a:accent1>
      <a:srgbClr val="169C9A"/>
    </a:accent1>
    <a:accent2>
      <a:srgbClr val="FA9A42"/>
    </a:accent2>
    <a:accent3>
      <a:srgbClr val="E15C3D"/>
    </a:accent3>
    <a:accent4>
      <a:srgbClr val="E78A67"/>
    </a:accent4>
    <a:accent5>
      <a:srgbClr val="A74B40"/>
    </a:accent5>
    <a:accent6>
      <a:srgbClr val="3D9072"/>
    </a:accent6>
    <a:hlink>
      <a:srgbClr val="169C9A"/>
    </a:hlink>
    <a:folHlink>
      <a:srgbClr val="E15C3D"/>
    </a:folHlink>
  </a:clrScheme>
</a:themeOverride>
</file>

<file path=docProps/app.xml><?xml version="1.0" encoding="utf-8"?>
<Properties xmlns="http://schemas.openxmlformats.org/officeDocument/2006/extended-properties" xmlns:vt="http://schemas.openxmlformats.org/officeDocument/2006/docPropsVTypes">
  <TotalTime>461</TotalTime>
  <Words>2303</Words>
  <Application>Microsoft Office PowerPoint</Application>
  <PresentationFormat>On-screen Show (4:3)</PresentationFormat>
  <Paragraphs>183</Paragraphs>
  <Slides>32</Slides>
  <Notes>10</Notes>
  <HiddenSlides>0</HiddenSlides>
  <MMClips>3</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32</vt:i4>
      </vt:variant>
    </vt:vector>
  </HeadingPairs>
  <TitlesOfParts>
    <vt:vector size="42" baseType="lpstr">
      <vt:lpstr>Aptos</vt:lpstr>
      <vt:lpstr>Arial</vt:lpstr>
      <vt:lpstr>Calibri</vt:lpstr>
      <vt:lpstr>Neue Haas Grotesk Text Pro</vt:lpstr>
      <vt:lpstr>Playfair Display</vt:lpstr>
      <vt:lpstr>Raleway</vt:lpstr>
      <vt:lpstr>Office Theme</vt:lpstr>
      <vt:lpstr>VanillaVTI</vt:lpstr>
      <vt:lpstr>Classical academia</vt:lpstr>
      <vt:lpstr>Helena</vt:lpstr>
      <vt:lpstr>Microsoft Office 365, Teams &amp; Word </vt:lpstr>
      <vt:lpstr>Microsoft Office 365</vt:lpstr>
      <vt:lpstr>Overview of Office 365</vt:lpstr>
      <vt:lpstr>Key Applications</vt:lpstr>
      <vt:lpstr>Benefits of Office 365</vt:lpstr>
      <vt:lpstr>Use in Academia and the Workplace</vt:lpstr>
      <vt:lpstr>What is Microsoft Teams?</vt:lpstr>
      <vt:lpstr>Navigating the Interface</vt:lpstr>
      <vt:lpstr>Creating or Joining a Team</vt:lpstr>
      <vt:lpstr>Using Channels</vt:lpstr>
      <vt:lpstr>Chatting and Mentions</vt:lpstr>
      <vt:lpstr>Scheduling and Joining Meetings</vt:lpstr>
      <vt:lpstr>In-Meeting Features</vt:lpstr>
      <vt:lpstr>PowerPoint Presentation</vt:lpstr>
      <vt:lpstr>Activity </vt:lpstr>
      <vt:lpstr>The Importance of Microsoft Word in Academia and the Workplace</vt:lpstr>
      <vt:lpstr>Why Microsoft Word Matters </vt:lpstr>
      <vt:lpstr>Versatile Writing Tool</vt:lpstr>
      <vt:lpstr>Time-Saving Formatting Features</vt:lpstr>
      <vt:lpstr>Supports Academic and Professional Standards</vt:lpstr>
      <vt:lpstr>Practical</vt:lpstr>
      <vt:lpstr>Getting Comfortable with the Ribbon</vt:lpstr>
      <vt:lpstr>Formatting for Clarity &amp; Consistency</vt:lpstr>
      <vt:lpstr>Enhancing Documents with Objects</vt:lpstr>
      <vt:lpstr>Referencing Made Easy</vt:lpstr>
      <vt:lpstr>Teamwork and Feedback</vt:lpstr>
      <vt:lpstr>Managing Large Projects</vt:lpstr>
      <vt:lpstr>Polished, Accessible Documents</vt:lpstr>
      <vt:lpstr>From Word to the World</vt:lpstr>
      <vt:lpstr>Work Smarter, Not Harder</vt:lpstr>
      <vt:lpstr>Practical Workshop</vt:lpstr>
      <vt:lpstr>LinkedIn Learning Course</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Philipa</dc:creator>
  <cp:keywords/>
  <dc:description>generated using python-pptx</dc:description>
  <cp:lastModifiedBy>Philippa Fitzgerald</cp:lastModifiedBy>
  <cp:revision>4</cp:revision>
  <dcterms:created xsi:type="dcterms:W3CDTF">2013-01-27T09:14:16Z</dcterms:created>
  <dcterms:modified xsi:type="dcterms:W3CDTF">2026-01-30T09:43:10Z</dcterms:modified>
  <cp:category/>
</cp:coreProperties>
</file>