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bin" ContentType="application/vnd.openxmlformats-officedocument.presentationml.printerSettings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93455" r:id="rId4"/>
  </p:sldMasterIdLst>
  <p:sldIdLst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589" autoAdjust="0"/>
    <p:restoredTop sz="94660"/>
  </p:normalViewPr>
  <p:slideViewPr>
    <p:cSldViewPr snapToGrid="0" snapToObjects="1">
      <p:cViewPr varScale="1">
        <p:scale>
          <a:sx n="116" d="100"/>
          <a:sy n="116" d="100"/>
        </p:scale>
        <p:origin x="-8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9" d="100"/>
        <a:sy n="149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DB3CC-F982-40F9-8DD6-BCC9AFBF44BD}" type="datetime1">
              <a:rPr lang="en-US" smtClean="0"/>
              <a:pPr/>
              <a:t>23/11/17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8E988-FB04-AB4E-BE5A-59F242AF7F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351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38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7B99-7C3F-4BC3-B7B8-7E1F8C620B24}" type="datetime1">
              <a:rPr lang="en-US" smtClean="0"/>
              <a:pPr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394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594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824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712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24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220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983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317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996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2560D-EC28-3B41-86E8-18F1CE0113B4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6355A-084C-D24E-9AD2-7E4FC41EA6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843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456" r:id="rId1"/>
    <p:sldLayoutId id="2147493457" r:id="rId2"/>
    <p:sldLayoutId id="2147493458" r:id="rId3"/>
    <p:sldLayoutId id="2147493459" r:id="rId4"/>
    <p:sldLayoutId id="2147493460" r:id="rId5"/>
    <p:sldLayoutId id="2147493461" r:id="rId6"/>
    <p:sldLayoutId id="2147493462" r:id="rId7"/>
    <p:sldLayoutId id="2147493463" r:id="rId8"/>
    <p:sldLayoutId id="2147493464" r:id="rId9"/>
    <p:sldLayoutId id="2147493465" r:id="rId10"/>
    <p:sldLayoutId id="2147493466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blogger.com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Visual Studies 1</a:t>
            </a:r>
            <a:endParaRPr lang="en-US" dirty="0">
              <a:solidFill>
                <a:srgbClr val="FF0000"/>
              </a:solidFill>
              <a:latin typeface="Arial Black"/>
              <a:cs typeface="Arial Black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latin typeface="Arial Black"/>
                <a:cs typeface="Arial Black"/>
              </a:rPr>
              <a:t>Visual Blog</a:t>
            </a:r>
            <a:endParaRPr lang="en-US" dirty="0"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25833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3391" y="1740845"/>
            <a:ext cx="777281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/>
                <a:cs typeface="Arial Black"/>
              </a:rPr>
              <a:t>BLOG KEY FACTS </a:t>
            </a:r>
            <a:endParaRPr lang="en-GB" sz="3200" dirty="0">
              <a:solidFill>
                <a:srgbClr val="FF0000"/>
              </a:solidFill>
              <a:latin typeface="Arial Black"/>
              <a:cs typeface="Arial Black"/>
            </a:endParaRPr>
          </a:p>
          <a:p>
            <a:pPr algn="ctr"/>
            <a:r>
              <a:rPr lang="en-US" dirty="0"/>
              <a:t> </a:t>
            </a:r>
            <a:endParaRPr lang="en-GB" dirty="0"/>
          </a:p>
          <a:p>
            <a:pPr algn="ctr"/>
            <a:r>
              <a:rPr lang="en-US" dirty="0">
                <a:latin typeface="Arial Black"/>
                <a:cs typeface="Arial Black"/>
              </a:rPr>
              <a:t>HAND IN –THURSDAY 11</a:t>
            </a:r>
            <a:r>
              <a:rPr lang="en-US" baseline="30000" dirty="0">
                <a:latin typeface="Arial Black"/>
                <a:cs typeface="Arial Black"/>
              </a:rPr>
              <a:t>th</a:t>
            </a:r>
            <a:r>
              <a:rPr lang="en-US" dirty="0">
                <a:latin typeface="Arial Black"/>
                <a:cs typeface="Arial Black"/>
              </a:rPr>
              <a:t> JANUARY 2018</a:t>
            </a:r>
            <a:endParaRPr lang="en-GB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 </a:t>
            </a:r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GB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MINIMUM - 15 POSTS  (1 per week)</a:t>
            </a:r>
            <a:endParaRPr lang="en-GB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 </a:t>
            </a:r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GB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PLATFORM – </a:t>
            </a:r>
            <a:r>
              <a:rPr lang="en-US" u="sng" dirty="0">
                <a:latin typeface="Arial Black"/>
                <a:cs typeface="Arial Black"/>
                <a:hlinkClick r:id="rId2"/>
              </a:rPr>
              <a:t>www.blogger.com</a:t>
            </a:r>
            <a:r>
              <a:rPr lang="en-US" dirty="0">
                <a:latin typeface="Arial Black"/>
                <a:cs typeface="Arial Black"/>
              </a:rPr>
              <a:t> / </a:t>
            </a:r>
            <a:r>
              <a:rPr lang="en-US" dirty="0" err="1">
                <a:latin typeface="Arial Black"/>
                <a:cs typeface="Arial Black"/>
              </a:rPr>
              <a:t>wordpress.com</a:t>
            </a:r>
            <a:r>
              <a:rPr lang="en-US" dirty="0">
                <a:latin typeface="Arial Black"/>
                <a:cs typeface="Arial Black"/>
              </a:rPr>
              <a:t> / </a:t>
            </a:r>
            <a:r>
              <a:rPr lang="en-US" dirty="0" err="1">
                <a:latin typeface="Arial Black"/>
                <a:cs typeface="Arial Black"/>
              </a:rPr>
              <a:t>Tumber.com</a:t>
            </a:r>
            <a:endParaRPr lang="en-GB" dirty="0"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50106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1271" y="374701"/>
            <a:ext cx="8582935" cy="5078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AIMS</a:t>
            </a:r>
          </a:p>
          <a:p>
            <a:pPr algn="ctr"/>
            <a:endParaRPr lang="en-US" dirty="0"/>
          </a:p>
          <a:p>
            <a:pPr marL="342900" indent="-342900" algn="ctr">
              <a:buAutoNum type="arabicPeriod"/>
            </a:pPr>
            <a:r>
              <a:rPr lang="en-US" dirty="0" smtClean="0">
                <a:latin typeface="Arial Black"/>
                <a:cs typeface="Arial Black"/>
              </a:rPr>
              <a:t>To </a:t>
            </a:r>
            <a:r>
              <a:rPr lang="en-US" dirty="0">
                <a:latin typeface="Arial Black"/>
                <a:cs typeface="Arial Black"/>
              </a:rPr>
              <a:t>provide students with an introduction to key visual movements within art, film and live performance</a:t>
            </a:r>
            <a:r>
              <a:rPr lang="en-US" dirty="0" smtClean="0">
                <a:latin typeface="Arial Black"/>
                <a:cs typeface="Arial Black"/>
              </a:rPr>
              <a:t>.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r>
              <a:rPr lang="en-US" dirty="0" smtClean="0">
                <a:latin typeface="Arial Black"/>
                <a:cs typeface="Arial Black"/>
              </a:rPr>
              <a:t>2</a:t>
            </a:r>
            <a:r>
              <a:rPr lang="en-US" dirty="0">
                <a:latin typeface="Arial Black"/>
                <a:cs typeface="Arial Black"/>
              </a:rPr>
              <a:t>. To encourage students to reflect on their progress continually throughout the year, structuring your research and development</a:t>
            </a:r>
            <a:r>
              <a:rPr lang="en-US" dirty="0" smtClean="0">
                <a:latin typeface="Arial Black"/>
                <a:cs typeface="Arial Black"/>
              </a:rPr>
              <a:t>.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3. Exercise significant </a:t>
            </a:r>
            <a:r>
              <a:rPr lang="en-US" dirty="0" err="1">
                <a:latin typeface="Arial Black"/>
                <a:cs typeface="Arial Black"/>
              </a:rPr>
              <a:t>judgement</a:t>
            </a:r>
            <a:r>
              <a:rPr lang="en-US" dirty="0">
                <a:latin typeface="Arial Black"/>
                <a:cs typeface="Arial Black"/>
              </a:rPr>
              <a:t> across a broad range of issues relevant to personal research formulating responses to theoretical knowledge and practical </a:t>
            </a:r>
            <a:r>
              <a:rPr lang="en-US" dirty="0" smtClean="0">
                <a:latin typeface="Arial Black"/>
                <a:cs typeface="Arial Black"/>
              </a:rPr>
              <a:t>situations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4. Apply the methods and techniques learned to consolidate a </a:t>
            </a:r>
            <a:r>
              <a:rPr lang="en-US" dirty="0" smtClean="0">
                <a:latin typeface="Arial Black"/>
                <a:cs typeface="Arial Black"/>
              </a:rPr>
              <a:t>accomplished </a:t>
            </a:r>
            <a:r>
              <a:rPr lang="en-US" dirty="0">
                <a:latin typeface="Arial Black"/>
                <a:cs typeface="Arial Black"/>
              </a:rPr>
              <a:t>body of work that demonstrates a </a:t>
            </a:r>
            <a:r>
              <a:rPr lang="en-US" dirty="0" smtClean="0">
                <a:latin typeface="Arial Black"/>
                <a:cs typeface="Arial Black"/>
              </a:rPr>
              <a:t>command </a:t>
            </a:r>
            <a:r>
              <a:rPr lang="en-US" dirty="0">
                <a:latin typeface="Arial Black"/>
                <a:cs typeface="Arial Black"/>
              </a:rPr>
              <a:t>of </a:t>
            </a:r>
            <a:r>
              <a:rPr lang="en-US" dirty="0" err="1">
                <a:latin typeface="Arial Black"/>
                <a:cs typeface="Arial Black"/>
              </a:rPr>
              <a:t>specialised</a:t>
            </a:r>
            <a:r>
              <a:rPr lang="en-US" dirty="0">
                <a:latin typeface="Arial Black"/>
                <a:cs typeface="Arial Black"/>
              </a:rPr>
              <a:t> skills, personal growth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2080962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34962" y="645975"/>
            <a:ext cx="7849444" cy="46166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FF0000"/>
                </a:solidFill>
                <a:latin typeface="Arial Black"/>
                <a:cs typeface="Arial Black"/>
              </a:rPr>
              <a:t>LEARNING </a:t>
            </a:r>
            <a:r>
              <a:rPr lang="en-US" sz="2400" dirty="0" smtClean="0">
                <a:solidFill>
                  <a:srgbClr val="FF0000"/>
                </a:solidFill>
                <a:latin typeface="Arial Black"/>
                <a:cs typeface="Arial Black"/>
              </a:rPr>
              <a:t>OUTCOMES</a:t>
            </a: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Upon the successful completion of this module, the student </a:t>
            </a:r>
            <a:endParaRPr lang="en-US" dirty="0" smtClean="0">
              <a:latin typeface="Arial Black"/>
              <a:cs typeface="Arial Black"/>
            </a:endParaRPr>
          </a:p>
          <a:p>
            <a:pPr algn="ctr"/>
            <a:r>
              <a:rPr lang="en-US" dirty="0" smtClean="0">
                <a:latin typeface="Arial Black"/>
                <a:cs typeface="Arial Black"/>
              </a:rPr>
              <a:t>should </a:t>
            </a:r>
            <a:r>
              <a:rPr lang="en-US" dirty="0">
                <a:latin typeface="Arial Black"/>
                <a:cs typeface="Arial Black"/>
              </a:rPr>
              <a:t>be able to demonstrate the ability to</a:t>
            </a:r>
            <a:r>
              <a:rPr lang="en-US" dirty="0" smtClean="0">
                <a:latin typeface="Arial Black"/>
                <a:cs typeface="Arial Black"/>
              </a:rPr>
              <a:t>: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marL="342900" indent="-342900" algn="ctr">
              <a:buAutoNum type="arabicPeriod"/>
            </a:pPr>
            <a:r>
              <a:rPr lang="en-US" dirty="0" smtClean="0">
                <a:latin typeface="Arial Black"/>
                <a:cs typeface="Arial Black"/>
              </a:rPr>
              <a:t>Produce </a:t>
            </a:r>
            <a:r>
              <a:rPr lang="en-US" dirty="0">
                <a:latin typeface="Arial Black"/>
                <a:cs typeface="Arial Black"/>
              </a:rPr>
              <a:t>a Visual Research blog reflecting your research/activities during </a:t>
            </a:r>
            <a:r>
              <a:rPr lang="en-US" dirty="0" smtClean="0">
                <a:latin typeface="Arial Black"/>
                <a:cs typeface="Arial Black"/>
              </a:rPr>
              <a:t>the </a:t>
            </a:r>
            <a:r>
              <a:rPr lang="en-US" dirty="0">
                <a:latin typeface="Arial Black"/>
                <a:cs typeface="Arial Black"/>
              </a:rPr>
              <a:t>Visual Studies sessions</a:t>
            </a:r>
            <a:r>
              <a:rPr lang="en-US" dirty="0" smtClean="0">
                <a:latin typeface="Arial Black"/>
                <a:cs typeface="Arial Black"/>
              </a:rPr>
              <a:t>.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2. Demonstrate </a:t>
            </a:r>
            <a:r>
              <a:rPr lang="en-US" dirty="0" err="1">
                <a:latin typeface="Arial Black"/>
                <a:cs typeface="Arial Black"/>
              </a:rPr>
              <a:t>independant</a:t>
            </a:r>
            <a:r>
              <a:rPr lang="en-US" dirty="0">
                <a:latin typeface="Arial Black"/>
                <a:cs typeface="Arial Black"/>
              </a:rPr>
              <a:t> research in relation to visual studies session and your own work</a:t>
            </a:r>
            <a:r>
              <a:rPr lang="en-US" dirty="0" smtClean="0">
                <a:latin typeface="Arial Black"/>
                <a:cs typeface="Arial Black"/>
              </a:rPr>
              <a:t>.</a:t>
            </a:r>
          </a:p>
          <a:p>
            <a:pPr algn="ctr"/>
            <a:endParaRPr lang="en-US" dirty="0" smtClean="0">
              <a:latin typeface="Arial Black"/>
              <a:cs typeface="Arial Black"/>
            </a:endParaRPr>
          </a:p>
          <a:p>
            <a:pPr algn="ctr"/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dirty="0">
                <a:latin typeface="Arial Black"/>
                <a:cs typeface="Arial Black"/>
              </a:rPr>
              <a:t>3.Be able to visual </a:t>
            </a:r>
            <a:r>
              <a:rPr lang="en-US" dirty="0" err="1">
                <a:latin typeface="Arial Black"/>
                <a:cs typeface="Arial Black"/>
              </a:rPr>
              <a:t>contextualise</a:t>
            </a:r>
            <a:r>
              <a:rPr lang="en-US" dirty="0">
                <a:latin typeface="Arial Black"/>
                <a:cs typeface="Arial Black"/>
              </a:rPr>
              <a:t> your own work in relation to the work others.</a:t>
            </a:r>
          </a:p>
        </p:txBody>
      </p:sp>
    </p:spTree>
    <p:extLst>
      <p:ext uri="{BB962C8B-B14F-4D97-AF65-F5344CB8AC3E}">
        <p14:creationId xmlns:p14="http://schemas.microsoft.com/office/powerpoint/2010/main" val="2073125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8852" y="2419665"/>
            <a:ext cx="837492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/>
            </a:r>
            <a:r>
              <a:rPr lang="en-US" sz="2400" dirty="0" smtClean="0">
                <a:latin typeface="Arial Black"/>
                <a:cs typeface="Arial Black"/>
              </a:rPr>
              <a:t>Email your blogs to Me:</a:t>
            </a:r>
          </a:p>
          <a:p>
            <a:pPr algn="ctr"/>
            <a:endParaRPr lang="en-US" sz="2400" dirty="0" smtClean="0">
              <a:latin typeface="Arial Black"/>
              <a:cs typeface="Arial Black"/>
            </a:endParaRPr>
          </a:p>
          <a:p>
            <a:endParaRPr lang="en-US" dirty="0">
              <a:latin typeface="Arial Black"/>
              <a:cs typeface="Arial Black"/>
            </a:endParaRPr>
          </a:p>
          <a:p>
            <a:pPr algn="ctr"/>
            <a:r>
              <a:rPr lang="en-US" sz="3600" dirty="0" err="1" smtClean="0">
                <a:solidFill>
                  <a:srgbClr val="FF0000"/>
                </a:solidFill>
                <a:latin typeface="Arial Black"/>
                <a:cs typeface="Arial Black"/>
              </a:rPr>
              <a:t>c.bottomley@uwtsd.ac.uk</a:t>
            </a:r>
            <a:endParaRPr lang="en-US" sz="3600" dirty="0">
              <a:solidFill>
                <a:srgbClr val="FF0000"/>
              </a:solidFill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991160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华文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E64AEEDD9B7A4D93545ACBE97D4615" ma:contentTypeVersion="2" ma:contentTypeDescription="Create a new document." ma:contentTypeScope="" ma:versionID="f49002b78e3a4a71b814eef46a983816">
  <xsd:schema xmlns:xsd="http://www.w3.org/2001/XMLSchema" xmlns:xs="http://www.w3.org/2001/XMLSchema" xmlns:p="http://schemas.microsoft.com/office/2006/metadata/properties" xmlns:ns2="http://schemas.microsoft.com/sharepoint/v3/fields" targetNamespace="http://schemas.microsoft.com/office/2006/metadata/properties" ma:root="true" ma:fieldsID="38f6db2dd0d9a0cf6a8dc37be32b365b" ns2:_=""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_Status" minOccurs="0"/>
                <xsd:element ref="ns2:_Vers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8" nillable="true" ma:displayName="Status" ma:default="Not Started" ma:internalName="_Status">
      <xsd:simpleType>
        <xsd:union memberTypes="dms:Text">
          <xsd:simpleType>
            <xsd:restriction base="dms:Choice">
              <xsd:enumeration value="Not Started"/>
              <xsd:enumeration value="Draft"/>
              <xsd:enumeration value="Reviewed"/>
              <xsd:enumeration value="Scheduled"/>
              <xsd:enumeration value="Published"/>
              <xsd:enumeration value="Final"/>
              <xsd:enumeration value="Expired"/>
            </xsd:restriction>
          </xsd:simpleType>
        </xsd:union>
      </xsd:simpleType>
    </xsd:element>
    <xsd:element name="_Version" ma:index="9" nillable="true" ma:displayName="Version" ma:internalName="_Ver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Status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Status xmlns="http://schemas.microsoft.com/sharepoint/v3/fields">Not Started</_Status>
  </documentManagement>
</p:properties>
</file>

<file path=customXml/itemProps1.xml><?xml version="1.0" encoding="utf-8"?>
<ds:datastoreItem xmlns:ds="http://schemas.openxmlformats.org/officeDocument/2006/customXml" ds:itemID="{E4214858-785C-42F7-BE66-6D0E79395F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D2A1B0-FF3E-4009-940D-AED0EB70AA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6F2769-7194-4217-93D3-3AF3A4742282}">
  <ds:schemaRefs>
    <ds:schemaRef ds:uri="http://schemas.microsoft.com/office/2006/metadata/properties"/>
    <ds:schemaRef ds:uri="http://schemas.microsoft.com/office/infopath/2007/PartnerControls"/>
    <ds:schemaRef ds:uri="http://schemas.microsoft.com/sharepoint/v3/field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FNEMasterTemplateForThemePreview.pptx</Template>
  <TotalTime>316</TotalTime>
  <Words>178</Words>
  <Application>Microsoft Macintosh PowerPoint</Application>
  <PresentationFormat>On-screen Show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Visual Studies 1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FileNewTemplate</dc:title>
  <dc:creator>Diana</dc:creator>
  <cp:lastModifiedBy>holly davey</cp:lastModifiedBy>
  <cp:revision>40</cp:revision>
  <dcterms:created xsi:type="dcterms:W3CDTF">2010-04-12T23:12:02Z</dcterms:created>
  <dcterms:modified xsi:type="dcterms:W3CDTF">2017-11-23T12:39:16Z</dcterms:modified>
  <cp:contentStatus>Draft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0x0101000DE64AEEDD9B7A4D93545ACBE97D4615</vt:lpwstr>
  </property>
</Properties>
</file>