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8" r:id="rId4"/>
    <p:sldId id="259" r:id="rId5"/>
    <p:sldId id="260" r:id="rId6"/>
    <p:sldId id="261" r:id="rId7"/>
    <p:sldId id="272" r:id="rId8"/>
    <p:sldId id="271" r:id="rId9"/>
    <p:sldId id="265" r:id="rId10"/>
    <p:sldId id="266" r:id="rId11"/>
    <p:sldId id="267" r:id="rId12"/>
    <p:sldId id="268" r:id="rId13"/>
    <p:sldId id="269"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307AB-DB97-4498-B8E8-A38BD799BF8C}" v="31" dt="2025-07-20T17:17:01.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61321" autoAdjust="0"/>
  </p:normalViewPr>
  <p:slideViewPr>
    <p:cSldViewPr snapToGrid="0">
      <p:cViewPr varScale="1">
        <p:scale>
          <a:sx n="50" d="100"/>
          <a:sy n="50" d="100"/>
        </p:scale>
        <p:origin x="1934"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2317159@student.uwtsd.ac.uk dob.17.11.99" userId="f9964b63237a20be" providerId="LiveId" clId="{979307AB-DB97-4498-B8E8-A38BD799BF8C}"/>
    <pc:docChg chg="undo redo custSel modSld">
      <pc:chgData name="2317159@student.uwtsd.ac.uk dob.17.11.99" userId="f9964b63237a20be" providerId="LiveId" clId="{979307AB-DB97-4498-B8E8-A38BD799BF8C}" dt="2025-07-20T21:03:24.540" v="526" actId="478"/>
      <pc:docMkLst>
        <pc:docMk/>
      </pc:docMkLst>
      <pc:sldChg chg="delSp mod delAnim">
        <pc:chgData name="2317159@student.uwtsd.ac.uk dob.17.11.99" userId="f9964b63237a20be" providerId="LiveId" clId="{979307AB-DB97-4498-B8E8-A38BD799BF8C}" dt="2025-07-20T17:29:34.375" v="516" actId="478"/>
        <pc:sldMkLst>
          <pc:docMk/>
          <pc:sldMk cId="318000841" sldId="256"/>
        </pc:sldMkLst>
        <pc:picChg chg="del">
          <ac:chgData name="2317159@student.uwtsd.ac.uk dob.17.11.99" userId="f9964b63237a20be" providerId="LiveId" clId="{979307AB-DB97-4498-B8E8-A38BD799BF8C}" dt="2025-07-20T17:29:34.375" v="516" actId="478"/>
          <ac:picMkLst>
            <pc:docMk/>
            <pc:sldMk cId="318000841" sldId="256"/>
            <ac:picMk id="3" creationId="{55F3DA3B-A29D-FA3A-0325-3AB484AC80ED}"/>
          </ac:picMkLst>
        </pc:picChg>
      </pc:sldChg>
      <pc:sldChg chg="delSp mod delAnim modNotesTx">
        <pc:chgData name="2317159@student.uwtsd.ac.uk dob.17.11.99" userId="f9964b63237a20be" providerId="LiveId" clId="{979307AB-DB97-4498-B8E8-A38BD799BF8C}" dt="2025-07-20T21:03:16.705" v="524" actId="478"/>
        <pc:sldMkLst>
          <pc:docMk/>
          <pc:sldMk cId="1391835521" sldId="257"/>
        </pc:sldMkLst>
        <pc:picChg chg="del">
          <ac:chgData name="2317159@student.uwtsd.ac.uk dob.17.11.99" userId="f9964b63237a20be" providerId="LiveId" clId="{979307AB-DB97-4498-B8E8-A38BD799BF8C}" dt="2025-07-20T21:03:16.705" v="524" actId="478"/>
          <ac:picMkLst>
            <pc:docMk/>
            <pc:sldMk cId="1391835521" sldId="257"/>
            <ac:picMk id="7" creationId="{8063012C-9E37-D89B-E18A-FE735EB53135}"/>
          </ac:picMkLst>
        </pc:picChg>
      </pc:sldChg>
      <pc:sldChg chg="delSp mod delAnim modNotesTx">
        <pc:chgData name="2317159@student.uwtsd.ac.uk dob.17.11.99" userId="f9964b63237a20be" providerId="LiveId" clId="{979307AB-DB97-4498-B8E8-A38BD799BF8C}" dt="2025-07-20T21:03:20.638" v="525" actId="478"/>
        <pc:sldMkLst>
          <pc:docMk/>
          <pc:sldMk cId="1615446864" sldId="258"/>
        </pc:sldMkLst>
        <pc:picChg chg="del">
          <ac:chgData name="2317159@student.uwtsd.ac.uk dob.17.11.99" userId="f9964b63237a20be" providerId="LiveId" clId="{979307AB-DB97-4498-B8E8-A38BD799BF8C}" dt="2025-07-20T21:03:20.638" v="525" actId="478"/>
          <ac:picMkLst>
            <pc:docMk/>
            <pc:sldMk cId="1615446864" sldId="258"/>
            <ac:picMk id="5" creationId="{F0189098-CE6C-93D7-F1A3-9DE45C06697F}"/>
          </ac:picMkLst>
        </pc:picChg>
      </pc:sldChg>
      <pc:sldChg chg="delSp modSp mod delAnim modNotesTx">
        <pc:chgData name="2317159@student.uwtsd.ac.uk dob.17.11.99" userId="f9964b63237a20be" providerId="LiveId" clId="{979307AB-DB97-4498-B8E8-A38BD799BF8C}" dt="2025-07-20T21:03:24.540" v="526" actId="478"/>
        <pc:sldMkLst>
          <pc:docMk/>
          <pc:sldMk cId="3732994503" sldId="259"/>
        </pc:sldMkLst>
        <pc:graphicFrameChg chg="mod">
          <ac:chgData name="2317159@student.uwtsd.ac.uk dob.17.11.99" userId="f9964b63237a20be" providerId="LiveId" clId="{979307AB-DB97-4498-B8E8-A38BD799BF8C}" dt="2025-07-20T12:48:38.601" v="14" actId="20577"/>
          <ac:graphicFrameMkLst>
            <pc:docMk/>
            <pc:sldMk cId="3732994503" sldId="259"/>
            <ac:graphicFrameMk id="5" creationId="{A2F6F5F2-4655-3ABA-0FCB-784F0F88A139}"/>
          </ac:graphicFrameMkLst>
        </pc:graphicFrameChg>
        <pc:picChg chg="del">
          <ac:chgData name="2317159@student.uwtsd.ac.uk dob.17.11.99" userId="f9964b63237a20be" providerId="LiveId" clId="{979307AB-DB97-4498-B8E8-A38BD799BF8C}" dt="2025-07-20T21:03:24.540" v="526" actId="478"/>
          <ac:picMkLst>
            <pc:docMk/>
            <pc:sldMk cId="3732994503" sldId="259"/>
            <ac:picMk id="4" creationId="{0B168E9F-1F36-21AD-BDE3-AF40E532A6F5}"/>
          </ac:picMkLst>
        </pc:picChg>
      </pc:sldChg>
      <pc:sldChg chg="delSp modSp mod delAnim modNotesTx">
        <pc:chgData name="2317159@student.uwtsd.ac.uk dob.17.11.99" userId="f9964b63237a20be" providerId="LiveId" clId="{979307AB-DB97-4498-B8E8-A38BD799BF8C}" dt="2025-07-20T17:29:54.562" v="517" actId="478"/>
        <pc:sldMkLst>
          <pc:docMk/>
          <pc:sldMk cId="3924449887" sldId="260"/>
        </pc:sldMkLst>
        <pc:spChg chg="mod">
          <ac:chgData name="2317159@student.uwtsd.ac.uk dob.17.11.99" userId="f9964b63237a20be" providerId="LiveId" clId="{979307AB-DB97-4498-B8E8-A38BD799BF8C}" dt="2025-07-20T13:12:36.888" v="211" actId="20577"/>
          <ac:spMkLst>
            <pc:docMk/>
            <pc:sldMk cId="3924449887" sldId="260"/>
            <ac:spMk id="18" creationId="{BFD54790-D629-0D57-2B19-346E535E62AA}"/>
          </ac:spMkLst>
        </pc:spChg>
        <pc:picChg chg="del mod">
          <ac:chgData name="2317159@student.uwtsd.ac.uk dob.17.11.99" userId="f9964b63237a20be" providerId="LiveId" clId="{979307AB-DB97-4498-B8E8-A38BD799BF8C}" dt="2025-07-20T17:29:54.562" v="517" actId="478"/>
          <ac:picMkLst>
            <pc:docMk/>
            <pc:sldMk cId="3924449887" sldId="260"/>
            <ac:picMk id="6" creationId="{C848A0D1-9C8C-2439-79D5-F2BA5C9AC9B8}"/>
          </ac:picMkLst>
        </pc:picChg>
      </pc:sldChg>
      <pc:sldChg chg="delSp mod delAnim modNotesTx">
        <pc:chgData name="2317159@student.uwtsd.ac.uk dob.17.11.99" userId="f9964b63237a20be" providerId="LiveId" clId="{979307AB-DB97-4498-B8E8-A38BD799BF8C}" dt="2025-07-20T17:29:58.552" v="518" actId="478"/>
        <pc:sldMkLst>
          <pc:docMk/>
          <pc:sldMk cId="2042637594" sldId="261"/>
        </pc:sldMkLst>
        <pc:picChg chg="del">
          <ac:chgData name="2317159@student.uwtsd.ac.uk dob.17.11.99" userId="f9964b63237a20be" providerId="LiveId" clId="{979307AB-DB97-4498-B8E8-A38BD799BF8C}" dt="2025-07-20T17:29:58.552" v="518" actId="478"/>
          <ac:picMkLst>
            <pc:docMk/>
            <pc:sldMk cId="2042637594" sldId="261"/>
            <ac:picMk id="12" creationId="{312A75EE-1DBC-F00C-E768-A9C2C82A41AF}"/>
          </ac:picMkLst>
        </pc:picChg>
      </pc:sldChg>
      <pc:sldChg chg="delSp mod delAnim modNotesTx">
        <pc:chgData name="2317159@student.uwtsd.ac.uk dob.17.11.99" userId="f9964b63237a20be" providerId="LiveId" clId="{979307AB-DB97-4498-B8E8-A38BD799BF8C}" dt="2025-07-20T17:30:26.405" v="521" actId="478"/>
        <pc:sldMkLst>
          <pc:docMk/>
          <pc:sldMk cId="3245838460" sldId="265"/>
        </pc:sldMkLst>
        <pc:picChg chg="del">
          <ac:chgData name="2317159@student.uwtsd.ac.uk dob.17.11.99" userId="f9964b63237a20be" providerId="LiveId" clId="{979307AB-DB97-4498-B8E8-A38BD799BF8C}" dt="2025-07-20T17:30:26.405" v="521" actId="478"/>
          <ac:picMkLst>
            <pc:docMk/>
            <pc:sldMk cId="3245838460" sldId="265"/>
            <ac:picMk id="6" creationId="{61AF6239-C636-7FD4-8081-82AC43906A9A}"/>
          </ac:picMkLst>
        </pc:picChg>
      </pc:sldChg>
      <pc:sldChg chg="delSp mod delAnim modNotesTx">
        <pc:chgData name="2317159@student.uwtsd.ac.uk dob.17.11.99" userId="f9964b63237a20be" providerId="LiveId" clId="{979307AB-DB97-4498-B8E8-A38BD799BF8C}" dt="2025-07-20T17:29:27.846" v="515" actId="478"/>
        <pc:sldMkLst>
          <pc:docMk/>
          <pc:sldMk cId="1295016125" sldId="266"/>
        </pc:sldMkLst>
        <pc:picChg chg="del">
          <ac:chgData name="2317159@student.uwtsd.ac.uk dob.17.11.99" userId="f9964b63237a20be" providerId="LiveId" clId="{979307AB-DB97-4498-B8E8-A38BD799BF8C}" dt="2025-07-20T17:29:27.846" v="515" actId="478"/>
          <ac:picMkLst>
            <pc:docMk/>
            <pc:sldMk cId="1295016125" sldId="266"/>
            <ac:picMk id="8" creationId="{82C1ED33-09C6-B44A-BC69-1B7344ADA482}"/>
          </ac:picMkLst>
        </pc:picChg>
      </pc:sldChg>
      <pc:sldChg chg="delSp mod delAnim">
        <pc:chgData name="2317159@student.uwtsd.ac.uk dob.17.11.99" userId="f9964b63237a20be" providerId="LiveId" clId="{979307AB-DB97-4498-B8E8-A38BD799BF8C}" dt="2025-07-20T17:30:39.230" v="522" actId="478"/>
        <pc:sldMkLst>
          <pc:docMk/>
          <pc:sldMk cId="1605881810" sldId="267"/>
        </pc:sldMkLst>
        <pc:picChg chg="del">
          <ac:chgData name="2317159@student.uwtsd.ac.uk dob.17.11.99" userId="f9964b63237a20be" providerId="LiveId" clId="{979307AB-DB97-4498-B8E8-A38BD799BF8C}" dt="2025-07-20T17:30:39.230" v="522" actId="478"/>
          <ac:picMkLst>
            <pc:docMk/>
            <pc:sldMk cId="1605881810" sldId="267"/>
            <ac:picMk id="4" creationId="{3B4E3E11-6570-5B45-CD8E-E60B3195593D}"/>
          </ac:picMkLst>
        </pc:picChg>
      </pc:sldChg>
      <pc:sldChg chg="delSp mod delAnim modNotesTx">
        <pc:chgData name="2317159@student.uwtsd.ac.uk dob.17.11.99" userId="f9964b63237a20be" providerId="LiveId" clId="{979307AB-DB97-4498-B8E8-A38BD799BF8C}" dt="2025-07-20T17:30:46.464" v="523" actId="478"/>
        <pc:sldMkLst>
          <pc:docMk/>
          <pc:sldMk cId="3767341239" sldId="268"/>
        </pc:sldMkLst>
        <pc:picChg chg="del">
          <ac:chgData name="2317159@student.uwtsd.ac.uk dob.17.11.99" userId="f9964b63237a20be" providerId="LiveId" clId="{979307AB-DB97-4498-B8E8-A38BD799BF8C}" dt="2025-07-20T17:30:46.464" v="523" actId="478"/>
          <ac:picMkLst>
            <pc:docMk/>
            <pc:sldMk cId="3767341239" sldId="268"/>
            <ac:picMk id="4" creationId="{EC99CEED-0263-4811-4270-F9762E0ADE15}"/>
          </ac:picMkLst>
        </pc:picChg>
      </pc:sldChg>
      <pc:sldChg chg="delSp mod delAnim modNotesTx">
        <pc:chgData name="2317159@student.uwtsd.ac.uk dob.17.11.99" userId="f9964b63237a20be" providerId="LiveId" clId="{979307AB-DB97-4498-B8E8-A38BD799BF8C}" dt="2025-07-20T17:30:22.344" v="520" actId="478"/>
        <pc:sldMkLst>
          <pc:docMk/>
          <pc:sldMk cId="672753145" sldId="271"/>
        </pc:sldMkLst>
        <pc:picChg chg="del">
          <ac:chgData name="2317159@student.uwtsd.ac.uk dob.17.11.99" userId="f9964b63237a20be" providerId="LiveId" clId="{979307AB-DB97-4498-B8E8-A38BD799BF8C}" dt="2025-07-20T17:30:22.344" v="520" actId="478"/>
          <ac:picMkLst>
            <pc:docMk/>
            <pc:sldMk cId="672753145" sldId="271"/>
            <ac:picMk id="4" creationId="{DCB1C57C-E291-7308-EC9F-552AE705AE87}"/>
          </ac:picMkLst>
        </pc:picChg>
      </pc:sldChg>
      <pc:sldChg chg="delSp mod delAnim modNotesTx">
        <pc:chgData name="2317159@student.uwtsd.ac.uk dob.17.11.99" userId="f9964b63237a20be" providerId="LiveId" clId="{979307AB-DB97-4498-B8E8-A38BD799BF8C}" dt="2025-07-20T17:30:18.263" v="519" actId="478"/>
        <pc:sldMkLst>
          <pc:docMk/>
          <pc:sldMk cId="3887183290" sldId="272"/>
        </pc:sldMkLst>
        <pc:picChg chg="del">
          <ac:chgData name="2317159@student.uwtsd.ac.uk dob.17.11.99" userId="f9964b63237a20be" providerId="LiveId" clId="{979307AB-DB97-4498-B8E8-A38BD799BF8C}" dt="2025-07-20T17:30:18.263" v="519" actId="478"/>
          <ac:picMkLst>
            <pc:docMk/>
            <pc:sldMk cId="3887183290" sldId="272"/>
            <ac:picMk id="6" creationId="{8330613E-5F8C-A123-A5E6-5ECFC2D76F5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86E2A2-0C6E-4455-B267-51933B7AD55B}"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D0BFECE4-89BF-4081-A35A-BF5A375502DE}">
      <dgm:prSet/>
      <dgm:spPr/>
      <dgm:t>
        <a:bodyPr/>
        <a:lstStyle/>
        <a:p>
          <a:r>
            <a:rPr lang="en-US" b="0" i="0" baseline="0"/>
            <a:t>Vertical jump </a:t>
          </a:r>
          <a:endParaRPr lang="en-US"/>
        </a:p>
      </dgm:t>
    </dgm:pt>
    <dgm:pt modelId="{7643C7E5-B737-415F-951A-CCDB3ACF793E}" type="parTrans" cxnId="{C01AC01A-4005-4C20-ADED-B19825D25A5F}">
      <dgm:prSet/>
      <dgm:spPr/>
      <dgm:t>
        <a:bodyPr/>
        <a:lstStyle/>
        <a:p>
          <a:endParaRPr lang="en-US"/>
        </a:p>
      </dgm:t>
    </dgm:pt>
    <dgm:pt modelId="{32A5E595-A8CB-4102-B1ED-F8ACFB5D8177}" type="sibTrans" cxnId="{C01AC01A-4005-4C20-ADED-B19825D25A5F}">
      <dgm:prSet/>
      <dgm:spPr/>
      <dgm:t>
        <a:bodyPr/>
        <a:lstStyle/>
        <a:p>
          <a:endParaRPr lang="en-US"/>
        </a:p>
      </dgm:t>
    </dgm:pt>
    <dgm:pt modelId="{F6AAF2F3-0E25-46F7-AB83-C9E56D29C63D}">
      <dgm:prSet/>
      <dgm:spPr/>
      <dgm:t>
        <a:bodyPr/>
        <a:lstStyle/>
        <a:p>
          <a:r>
            <a:rPr lang="en-US" b="0" i="0" baseline="0"/>
            <a:t>Performance influenced by joint kinematics, angular displacement, and force production</a:t>
          </a:r>
          <a:endParaRPr lang="en-US"/>
        </a:p>
      </dgm:t>
    </dgm:pt>
    <dgm:pt modelId="{7B23ECDD-1DF4-4A91-9CC7-EA7309B65778}" type="parTrans" cxnId="{C8FAB0C7-AF1E-4343-9226-12A35D9CEE28}">
      <dgm:prSet/>
      <dgm:spPr/>
      <dgm:t>
        <a:bodyPr/>
        <a:lstStyle/>
        <a:p>
          <a:endParaRPr lang="en-US"/>
        </a:p>
      </dgm:t>
    </dgm:pt>
    <dgm:pt modelId="{779C065A-88EF-42BE-B143-66640E9F8788}" type="sibTrans" cxnId="{C8FAB0C7-AF1E-4343-9226-12A35D9CEE28}">
      <dgm:prSet/>
      <dgm:spPr/>
      <dgm:t>
        <a:bodyPr/>
        <a:lstStyle/>
        <a:p>
          <a:endParaRPr lang="en-US"/>
        </a:p>
      </dgm:t>
    </dgm:pt>
    <dgm:pt modelId="{378D9ABD-6AB9-41A9-9D3E-4EA78E0EA87A}">
      <dgm:prSet/>
      <dgm:spPr/>
      <dgm:t>
        <a:bodyPr/>
        <a:lstStyle/>
        <a:p>
          <a:r>
            <a:rPr lang="en-US" b="0" i="0" baseline="0" dirty="0"/>
            <a:t>Asymmetries may reduce performance and increase injury risk</a:t>
          </a:r>
          <a:endParaRPr lang="en-US" dirty="0"/>
        </a:p>
      </dgm:t>
    </dgm:pt>
    <dgm:pt modelId="{4ECAFF1F-F5F0-4934-831E-4535224D7D5C}" type="parTrans" cxnId="{0BEB45D1-C361-4D82-A69A-F9325ED36ACA}">
      <dgm:prSet/>
      <dgm:spPr/>
      <dgm:t>
        <a:bodyPr/>
        <a:lstStyle/>
        <a:p>
          <a:endParaRPr lang="en-US"/>
        </a:p>
      </dgm:t>
    </dgm:pt>
    <dgm:pt modelId="{0847118A-F255-4D02-B3D0-6F54F042BE09}" type="sibTrans" cxnId="{0BEB45D1-C361-4D82-A69A-F9325ED36ACA}">
      <dgm:prSet/>
      <dgm:spPr/>
      <dgm:t>
        <a:bodyPr/>
        <a:lstStyle/>
        <a:p>
          <a:endParaRPr lang="en-US"/>
        </a:p>
      </dgm:t>
    </dgm:pt>
    <dgm:pt modelId="{DFC5C3D1-7461-4664-8044-AFAC13A9D0C8}">
      <dgm:prSet/>
      <dgm:spPr/>
      <dgm:t>
        <a:bodyPr/>
        <a:lstStyle/>
        <a:p>
          <a:r>
            <a:rPr lang="en-US" b="0" i="0" baseline="0"/>
            <a:t>Force platform is effective for assessing jump mechanics</a:t>
          </a:r>
          <a:endParaRPr lang="en-US"/>
        </a:p>
      </dgm:t>
    </dgm:pt>
    <dgm:pt modelId="{87D9D4DB-06C9-41DF-8B04-6F9B466EF5B6}" type="parTrans" cxnId="{C780E35C-D0CD-4F3F-9591-271C88F257C9}">
      <dgm:prSet/>
      <dgm:spPr/>
      <dgm:t>
        <a:bodyPr/>
        <a:lstStyle/>
        <a:p>
          <a:endParaRPr lang="en-US"/>
        </a:p>
      </dgm:t>
    </dgm:pt>
    <dgm:pt modelId="{3FC619C1-2527-4993-ABEE-2C58442F5777}" type="sibTrans" cxnId="{C780E35C-D0CD-4F3F-9591-271C88F257C9}">
      <dgm:prSet/>
      <dgm:spPr/>
      <dgm:t>
        <a:bodyPr/>
        <a:lstStyle/>
        <a:p>
          <a:endParaRPr lang="en-US"/>
        </a:p>
      </dgm:t>
    </dgm:pt>
    <dgm:pt modelId="{ED0E2E34-B2DD-476A-A9AE-A25C38EFB231}">
      <dgm:prSet/>
      <dgm:spPr/>
      <dgm:t>
        <a:bodyPr/>
        <a:lstStyle/>
        <a:p>
          <a:r>
            <a:rPr lang="en-US" b="0" i="0" baseline="0" dirty="0"/>
            <a:t>Study focuses on knee angle, movement symmetry, and angular displacement</a:t>
          </a:r>
          <a:endParaRPr lang="en-US" dirty="0"/>
        </a:p>
      </dgm:t>
    </dgm:pt>
    <dgm:pt modelId="{429B26A6-CC76-47FF-B1BD-6338F775C761}" type="parTrans" cxnId="{3076F813-3968-4854-8DA8-7D03FC4E03E4}">
      <dgm:prSet/>
      <dgm:spPr/>
      <dgm:t>
        <a:bodyPr/>
        <a:lstStyle/>
        <a:p>
          <a:endParaRPr lang="en-US"/>
        </a:p>
      </dgm:t>
    </dgm:pt>
    <dgm:pt modelId="{91AFAE77-5C19-4EBF-9697-C7704B414B0D}" type="sibTrans" cxnId="{3076F813-3968-4854-8DA8-7D03FC4E03E4}">
      <dgm:prSet/>
      <dgm:spPr/>
      <dgm:t>
        <a:bodyPr/>
        <a:lstStyle/>
        <a:p>
          <a:endParaRPr lang="en-US"/>
        </a:p>
      </dgm:t>
    </dgm:pt>
    <dgm:pt modelId="{296C3DFC-8F90-4710-A74E-7D50C2723DA8}" type="pres">
      <dgm:prSet presAssocID="{7E86E2A2-0C6E-4455-B267-51933B7AD55B}" presName="vert0" presStyleCnt="0">
        <dgm:presLayoutVars>
          <dgm:dir/>
          <dgm:animOne val="branch"/>
          <dgm:animLvl val="lvl"/>
        </dgm:presLayoutVars>
      </dgm:prSet>
      <dgm:spPr/>
    </dgm:pt>
    <dgm:pt modelId="{C6B5AFD9-C030-47DD-8B9E-95353E7BE6F8}" type="pres">
      <dgm:prSet presAssocID="{D0BFECE4-89BF-4081-A35A-BF5A375502DE}" presName="thickLine" presStyleLbl="alignNode1" presStyleIdx="0" presStyleCnt="5"/>
      <dgm:spPr/>
    </dgm:pt>
    <dgm:pt modelId="{7B7509AA-B294-4FD9-AF45-80B09E283DC8}" type="pres">
      <dgm:prSet presAssocID="{D0BFECE4-89BF-4081-A35A-BF5A375502DE}" presName="horz1" presStyleCnt="0"/>
      <dgm:spPr/>
    </dgm:pt>
    <dgm:pt modelId="{6BC28B69-24C3-45E5-8DBF-F25C9C0C8C13}" type="pres">
      <dgm:prSet presAssocID="{D0BFECE4-89BF-4081-A35A-BF5A375502DE}" presName="tx1" presStyleLbl="revTx" presStyleIdx="0" presStyleCnt="5"/>
      <dgm:spPr/>
    </dgm:pt>
    <dgm:pt modelId="{B3BCE232-AB38-46DB-9840-D2224B2A6C50}" type="pres">
      <dgm:prSet presAssocID="{D0BFECE4-89BF-4081-A35A-BF5A375502DE}" presName="vert1" presStyleCnt="0"/>
      <dgm:spPr/>
    </dgm:pt>
    <dgm:pt modelId="{98CFEC3F-9FD0-4768-87E8-6EB5AD8CBE2B}" type="pres">
      <dgm:prSet presAssocID="{F6AAF2F3-0E25-46F7-AB83-C9E56D29C63D}" presName="thickLine" presStyleLbl="alignNode1" presStyleIdx="1" presStyleCnt="5"/>
      <dgm:spPr/>
    </dgm:pt>
    <dgm:pt modelId="{BD2A45EE-5B1D-4559-962B-B3ED5FEDB5E2}" type="pres">
      <dgm:prSet presAssocID="{F6AAF2F3-0E25-46F7-AB83-C9E56D29C63D}" presName="horz1" presStyleCnt="0"/>
      <dgm:spPr/>
    </dgm:pt>
    <dgm:pt modelId="{5FA9D793-7A97-4515-B086-9CC3680F3530}" type="pres">
      <dgm:prSet presAssocID="{F6AAF2F3-0E25-46F7-AB83-C9E56D29C63D}" presName="tx1" presStyleLbl="revTx" presStyleIdx="1" presStyleCnt="5"/>
      <dgm:spPr/>
    </dgm:pt>
    <dgm:pt modelId="{E69E6FC9-EAAB-4942-B5F5-4BEF0E923187}" type="pres">
      <dgm:prSet presAssocID="{F6AAF2F3-0E25-46F7-AB83-C9E56D29C63D}" presName="vert1" presStyleCnt="0"/>
      <dgm:spPr/>
    </dgm:pt>
    <dgm:pt modelId="{8FA19DFA-8A1C-4F21-ABCC-2634501265A3}" type="pres">
      <dgm:prSet presAssocID="{378D9ABD-6AB9-41A9-9D3E-4EA78E0EA87A}" presName="thickLine" presStyleLbl="alignNode1" presStyleIdx="2" presStyleCnt="5"/>
      <dgm:spPr/>
    </dgm:pt>
    <dgm:pt modelId="{467E30DA-5B7C-40A5-A540-7DF233136A14}" type="pres">
      <dgm:prSet presAssocID="{378D9ABD-6AB9-41A9-9D3E-4EA78E0EA87A}" presName="horz1" presStyleCnt="0"/>
      <dgm:spPr/>
    </dgm:pt>
    <dgm:pt modelId="{C6F15EC5-7C7B-42A5-9347-DE45EFFB35ED}" type="pres">
      <dgm:prSet presAssocID="{378D9ABD-6AB9-41A9-9D3E-4EA78E0EA87A}" presName="tx1" presStyleLbl="revTx" presStyleIdx="2" presStyleCnt="5"/>
      <dgm:spPr/>
    </dgm:pt>
    <dgm:pt modelId="{EEFF62FD-90AC-4243-B990-F67346451E5A}" type="pres">
      <dgm:prSet presAssocID="{378D9ABD-6AB9-41A9-9D3E-4EA78E0EA87A}" presName="vert1" presStyleCnt="0"/>
      <dgm:spPr/>
    </dgm:pt>
    <dgm:pt modelId="{5C3D11DA-9959-4762-98D0-ECD64B67B184}" type="pres">
      <dgm:prSet presAssocID="{DFC5C3D1-7461-4664-8044-AFAC13A9D0C8}" presName="thickLine" presStyleLbl="alignNode1" presStyleIdx="3" presStyleCnt="5"/>
      <dgm:spPr/>
    </dgm:pt>
    <dgm:pt modelId="{00997FBF-8B66-4A84-9098-03FEC7D97F64}" type="pres">
      <dgm:prSet presAssocID="{DFC5C3D1-7461-4664-8044-AFAC13A9D0C8}" presName="horz1" presStyleCnt="0"/>
      <dgm:spPr/>
    </dgm:pt>
    <dgm:pt modelId="{1A36D2C6-58DB-4BCD-B419-7F9791834F31}" type="pres">
      <dgm:prSet presAssocID="{DFC5C3D1-7461-4664-8044-AFAC13A9D0C8}" presName="tx1" presStyleLbl="revTx" presStyleIdx="3" presStyleCnt="5"/>
      <dgm:spPr/>
    </dgm:pt>
    <dgm:pt modelId="{87F12F48-6C6D-4FFB-871A-B57519CAC2F1}" type="pres">
      <dgm:prSet presAssocID="{DFC5C3D1-7461-4664-8044-AFAC13A9D0C8}" presName="vert1" presStyleCnt="0"/>
      <dgm:spPr/>
    </dgm:pt>
    <dgm:pt modelId="{A32E6E89-A107-47EA-9DD3-0E2F5345CFEB}" type="pres">
      <dgm:prSet presAssocID="{ED0E2E34-B2DD-476A-A9AE-A25C38EFB231}" presName="thickLine" presStyleLbl="alignNode1" presStyleIdx="4" presStyleCnt="5"/>
      <dgm:spPr/>
    </dgm:pt>
    <dgm:pt modelId="{88882A31-BC62-4915-B35D-758788FD66E3}" type="pres">
      <dgm:prSet presAssocID="{ED0E2E34-B2DD-476A-A9AE-A25C38EFB231}" presName="horz1" presStyleCnt="0"/>
      <dgm:spPr/>
    </dgm:pt>
    <dgm:pt modelId="{DBC158EE-DB83-49CB-82F6-E1723D2CAF79}" type="pres">
      <dgm:prSet presAssocID="{ED0E2E34-B2DD-476A-A9AE-A25C38EFB231}" presName="tx1" presStyleLbl="revTx" presStyleIdx="4" presStyleCnt="5"/>
      <dgm:spPr/>
    </dgm:pt>
    <dgm:pt modelId="{234940C9-1699-4355-9E73-2F8F0C32330B}" type="pres">
      <dgm:prSet presAssocID="{ED0E2E34-B2DD-476A-A9AE-A25C38EFB231}" presName="vert1" presStyleCnt="0"/>
      <dgm:spPr/>
    </dgm:pt>
  </dgm:ptLst>
  <dgm:cxnLst>
    <dgm:cxn modelId="{3076F813-3968-4854-8DA8-7D03FC4E03E4}" srcId="{7E86E2A2-0C6E-4455-B267-51933B7AD55B}" destId="{ED0E2E34-B2DD-476A-A9AE-A25C38EFB231}" srcOrd="4" destOrd="0" parTransId="{429B26A6-CC76-47FF-B1BD-6338F775C761}" sibTransId="{91AFAE77-5C19-4EBF-9697-C7704B414B0D}"/>
    <dgm:cxn modelId="{121B2119-A81C-4F03-BE2F-BF62DA9E7EF8}" type="presOf" srcId="{DFC5C3D1-7461-4664-8044-AFAC13A9D0C8}" destId="{1A36D2C6-58DB-4BCD-B419-7F9791834F31}" srcOrd="0" destOrd="0" presId="urn:microsoft.com/office/officeart/2008/layout/LinedList"/>
    <dgm:cxn modelId="{C01AC01A-4005-4C20-ADED-B19825D25A5F}" srcId="{7E86E2A2-0C6E-4455-B267-51933B7AD55B}" destId="{D0BFECE4-89BF-4081-A35A-BF5A375502DE}" srcOrd="0" destOrd="0" parTransId="{7643C7E5-B737-415F-951A-CCDB3ACF793E}" sibTransId="{32A5E595-A8CB-4102-B1ED-F8ACFB5D8177}"/>
    <dgm:cxn modelId="{A6047737-E479-4A2C-991A-7AD86C21E7A4}" type="presOf" srcId="{D0BFECE4-89BF-4081-A35A-BF5A375502DE}" destId="{6BC28B69-24C3-45E5-8DBF-F25C9C0C8C13}" srcOrd="0" destOrd="0" presId="urn:microsoft.com/office/officeart/2008/layout/LinedList"/>
    <dgm:cxn modelId="{C780E35C-D0CD-4F3F-9591-271C88F257C9}" srcId="{7E86E2A2-0C6E-4455-B267-51933B7AD55B}" destId="{DFC5C3D1-7461-4664-8044-AFAC13A9D0C8}" srcOrd="3" destOrd="0" parTransId="{87D9D4DB-06C9-41DF-8B04-6F9B466EF5B6}" sibTransId="{3FC619C1-2527-4993-ABEE-2C58442F5777}"/>
    <dgm:cxn modelId="{EDBB857A-FA91-4945-BB8B-52D8624654CE}" type="presOf" srcId="{F6AAF2F3-0E25-46F7-AB83-C9E56D29C63D}" destId="{5FA9D793-7A97-4515-B086-9CC3680F3530}" srcOrd="0" destOrd="0" presId="urn:microsoft.com/office/officeart/2008/layout/LinedList"/>
    <dgm:cxn modelId="{4669D7C5-EEE1-4F3D-9510-D89151733D7B}" type="presOf" srcId="{ED0E2E34-B2DD-476A-A9AE-A25C38EFB231}" destId="{DBC158EE-DB83-49CB-82F6-E1723D2CAF79}" srcOrd="0" destOrd="0" presId="urn:microsoft.com/office/officeart/2008/layout/LinedList"/>
    <dgm:cxn modelId="{C8FAB0C7-AF1E-4343-9226-12A35D9CEE28}" srcId="{7E86E2A2-0C6E-4455-B267-51933B7AD55B}" destId="{F6AAF2F3-0E25-46F7-AB83-C9E56D29C63D}" srcOrd="1" destOrd="0" parTransId="{7B23ECDD-1DF4-4A91-9CC7-EA7309B65778}" sibTransId="{779C065A-88EF-42BE-B143-66640E9F8788}"/>
    <dgm:cxn modelId="{0BEB45D1-C361-4D82-A69A-F9325ED36ACA}" srcId="{7E86E2A2-0C6E-4455-B267-51933B7AD55B}" destId="{378D9ABD-6AB9-41A9-9D3E-4EA78E0EA87A}" srcOrd="2" destOrd="0" parTransId="{4ECAFF1F-F5F0-4934-831E-4535224D7D5C}" sibTransId="{0847118A-F255-4D02-B3D0-6F54F042BE09}"/>
    <dgm:cxn modelId="{2EB0B5D6-2B7B-4210-8A7C-07A07DDA777D}" type="presOf" srcId="{378D9ABD-6AB9-41A9-9D3E-4EA78E0EA87A}" destId="{C6F15EC5-7C7B-42A5-9347-DE45EFFB35ED}" srcOrd="0" destOrd="0" presId="urn:microsoft.com/office/officeart/2008/layout/LinedList"/>
    <dgm:cxn modelId="{195684E0-7706-4CEC-96C9-3BCDB0AB62B2}" type="presOf" srcId="{7E86E2A2-0C6E-4455-B267-51933B7AD55B}" destId="{296C3DFC-8F90-4710-A74E-7D50C2723DA8}" srcOrd="0" destOrd="0" presId="urn:microsoft.com/office/officeart/2008/layout/LinedList"/>
    <dgm:cxn modelId="{68AF2735-0C40-40C0-89C2-8D0A13C6DF6B}" type="presParOf" srcId="{296C3DFC-8F90-4710-A74E-7D50C2723DA8}" destId="{C6B5AFD9-C030-47DD-8B9E-95353E7BE6F8}" srcOrd="0" destOrd="0" presId="urn:microsoft.com/office/officeart/2008/layout/LinedList"/>
    <dgm:cxn modelId="{460E9B82-8C2F-40E5-9F9C-44AA7C9EEAE7}" type="presParOf" srcId="{296C3DFC-8F90-4710-A74E-7D50C2723DA8}" destId="{7B7509AA-B294-4FD9-AF45-80B09E283DC8}" srcOrd="1" destOrd="0" presId="urn:microsoft.com/office/officeart/2008/layout/LinedList"/>
    <dgm:cxn modelId="{A252AA41-A5F1-4A9E-B8E4-A0D287AC14E7}" type="presParOf" srcId="{7B7509AA-B294-4FD9-AF45-80B09E283DC8}" destId="{6BC28B69-24C3-45E5-8DBF-F25C9C0C8C13}" srcOrd="0" destOrd="0" presId="urn:microsoft.com/office/officeart/2008/layout/LinedList"/>
    <dgm:cxn modelId="{9983E431-3472-4BAE-BEFF-B62F38D77710}" type="presParOf" srcId="{7B7509AA-B294-4FD9-AF45-80B09E283DC8}" destId="{B3BCE232-AB38-46DB-9840-D2224B2A6C50}" srcOrd="1" destOrd="0" presId="urn:microsoft.com/office/officeart/2008/layout/LinedList"/>
    <dgm:cxn modelId="{DD8E0567-72ED-4F35-88C3-DD5D80D9E655}" type="presParOf" srcId="{296C3DFC-8F90-4710-A74E-7D50C2723DA8}" destId="{98CFEC3F-9FD0-4768-87E8-6EB5AD8CBE2B}" srcOrd="2" destOrd="0" presId="urn:microsoft.com/office/officeart/2008/layout/LinedList"/>
    <dgm:cxn modelId="{2C2B3781-1315-4F01-B9B4-04EB00A58635}" type="presParOf" srcId="{296C3DFC-8F90-4710-A74E-7D50C2723DA8}" destId="{BD2A45EE-5B1D-4559-962B-B3ED5FEDB5E2}" srcOrd="3" destOrd="0" presId="urn:microsoft.com/office/officeart/2008/layout/LinedList"/>
    <dgm:cxn modelId="{EC629E0A-C51E-4348-B720-A90CFDD49421}" type="presParOf" srcId="{BD2A45EE-5B1D-4559-962B-B3ED5FEDB5E2}" destId="{5FA9D793-7A97-4515-B086-9CC3680F3530}" srcOrd="0" destOrd="0" presId="urn:microsoft.com/office/officeart/2008/layout/LinedList"/>
    <dgm:cxn modelId="{58203CBF-E033-4884-9F97-B44E7A861259}" type="presParOf" srcId="{BD2A45EE-5B1D-4559-962B-B3ED5FEDB5E2}" destId="{E69E6FC9-EAAB-4942-B5F5-4BEF0E923187}" srcOrd="1" destOrd="0" presId="urn:microsoft.com/office/officeart/2008/layout/LinedList"/>
    <dgm:cxn modelId="{11FDBFC7-933D-497D-AA76-DE015558A234}" type="presParOf" srcId="{296C3DFC-8F90-4710-A74E-7D50C2723DA8}" destId="{8FA19DFA-8A1C-4F21-ABCC-2634501265A3}" srcOrd="4" destOrd="0" presId="urn:microsoft.com/office/officeart/2008/layout/LinedList"/>
    <dgm:cxn modelId="{6BB5D934-51FE-49C6-B761-7E452C1ED4A9}" type="presParOf" srcId="{296C3DFC-8F90-4710-A74E-7D50C2723DA8}" destId="{467E30DA-5B7C-40A5-A540-7DF233136A14}" srcOrd="5" destOrd="0" presId="urn:microsoft.com/office/officeart/2008/layout/LinedList"/>
    <dgm:cxn modelId="{3226F582-6E26-4DB3-875D-0E7E60B4FE0A}" type="presParOf" srcId="{467E30DA-5B7C-40A5-A540-7DF233136A14}" destId="{C6F15EC5-7C7B-42A5-9347-DE45EFFB35ED}" srcOrd="0" destOrd="0" presId="urn:microsoft.com/office/officeart/2008/layout/LinedList"/>
    <dgm:cxn modelId="{43308C35-9712-47CD-A958-FD0729921FFC}" type="presParOf" srcId="{467E30DA-5B7C-40A5-A540-7DF233136A14}" destId="{EEFF62FD-90AC-4243-B990-F67346451E5A}" srcOrd="1" destOrd="0" presId="urn:microsoft.com/office/officeart/2008/layout/LinedList"/>
    <dgm:cxn modelId="{86E909F5-83A0-4106-83CA-12E9D1289704}" type="presParOf" srcId="{296C3DFC-8F90-4710-A74E-7D50C2723DA8}" destId="{5C3D11DA-9959-4762-98D0-ECD64B67B184}" srcOrd="6" destOrd="0" presId="urn:microsoft.com/office/officeart/2008/layout/LinedList"/>
    <dgm:cxn modelId="{03996341-692B-4F88-BAC9-3F882CD522DE}" type="presParOf" srcId="{296C3DFC-8F90-4710-A74E-7D50C2723DA8}" destId="{00997FBF-8B66-4A84-9098-03FEC7D97F64}" srcOrd="7" destOrd="0" presId="urn:microsoft.com/office/officeart/2008/layout/LinedList"/>
    <dgm:cxn modelId="{CDB2AE75-FB1D-4D21-8DDA-C0C6866178DE}" type="presParOf" srcId="{00997FBF-8B66-4A84-9098-03FEC7D97F64}" destId="{1A36D2C6-58DB-4BCD-B419-7F9791834F31}" srcOrd="0" destOrd="0" presId="urn:microsoft.com/office/officeart/2008/layout/LinedList"/>
    <dgm:cxn modelId="{3313E2DD-28CA-4FCA-B5BF-C4B3AF5D483D}" type="presParOf" srcId="{00997FBF-8B66-4A84-9098-03FEC7D97F64}" destId="{87F12F48-6C6D-4FFB-871A-B57519CAC2F1}" srcOrd="1" destOrd="0" presId="urn:microsoft.com/office/officeart/2008/layout/LinedList"/>
    <dgm:cxn modelId="{45CEC8F5-2124-45B5-9576-051D08F94F03}" type="presParOf" srcId="{296C3DFC-8F90-4710-A74E-7D50C2723DA8}" destId="{A32E6E89-A107-47EA-9DD3-0E2F5345CFEB}" srcOrd="8" destOrd="0" presId="urn:microsoft.com/office/officeart/2008/layout/LinedList"/>
    <dgm:cxn modelId="{4E2A0637-1718-491A-8FF4-650038A6C60D}" type="presParOf" srcId="{296C3DFC-8F90-4710-A74E-7D50C2723DA8}" destId="{88882A31-BC62-4915-B35D-758788FD66E3}" srcOrd="9" destOrd="0" presId="urn:microsoft.com/office/officeart/2008/layout/LinedList"/>
    <dgm:cxn modelId="{33F41106-90BF-40B6-932F-23A51E7E8335}" type="presParOf" srcId="{88882A31-BC62-4915-B35D-758788FD66E3}" destId="{DBC158EE-DB83-49CB-82F6-E1723D2CAF79}" srcOrd="0" destOrd="0" presId="urn:microsoft.com/office/officeart/2008/layout/LinedList"/>
    <dgm:cxn modelId="{1457F614-3DD7-44AA-A265-61A4299EAE60}" type="presParOf" srcId="{88882A31-BC62-4915-B35D-758788FD66E3}" destId="{234940C9-1699-4355-9E73-2F8F0C3233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EB820B-CB71-47D6-908F-D729A7F0FEC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E29817A-DEA1-4CB8-85CF-087E2D299563}">
      <dgm:prSet custT="1"/>
      <dgm:spPr/>
      <dgm:t>
        <a:bodyPr/>
        <a:lstStyle/>
        <a:p>
          <a:r>
            <a:rPr lang="en-GB" sz="3200" dirty="0"/>
            <a:t>1</a:t>
          </a:r>
          <a:r>
            <a:rPr lang="en-GB" sz="3000" dirty="0"/>
            <a:t> Recreational athlete </a:t>
          </a:r>
          <a:endParaRPr lang="en-US" sz="3000" dirty="0"/>
        </a:p>
      </dgm:t>
    </dgm:pt>
    <dgm:pt modelId="{DDD6A46D-9545-42E0-ACE4-22F3ABFD1908}" type="parTrans" cxnId="{DFA15C79-D1B8-48E9-9F83-B9228722332D}">
      <dgm:prSet/>
      <dgm:spPr/>
      <dgm:t>
        <a:bodyPr/>
        <a:lstStyle/>
        <a:p>
          <a:endParaRPr lang="en-US"/>
        </a:p>
      </dgm:t>
    </dgm:pt>
    <dgm:pt modelId="{2306E0A8-CA08-4F79-8761-E8471B15446A}" type="sibTrans" cxnId="{DFA15C79-D1B8-48E9-9F83-B9228722332D}">
      <dgm:prSet/>
      <dgm:spPr/>
      <dgm:t>
        <a:bodyPr/>
        <a:lstStyle/>
        <a:p>
          <a:endParaRPr lang="en-US"/>
        </a:p>
      </dgm:t>
    </dgm:pt>
    <dgm:pt modelId="{7479E62E-0530-4337-8368-6CA30AD35B0C}">
      <dgm:prSet/>
      <dgm:spPr/>
      <dgm:t>
        <a:bodyPr/>
        <a:lstStyle/>
        <a:p>
          <a:r>
            <a:rPr lang="en-GB"/>
            <a:t>Equipment:</a:t>
          </a:r>
          <a:endParaRPr lang="en-US"/>
        </a:p>
      </dgm:t>
    </dgm:pt>
    <dgm:pt modelId="{7CE7ECD7-5939-4C39-9A98-0A8F762987FD}" type="parTrans" cxnId="{F440E8CD-88B0-4411-A71D-397EB0844883}">
      <dgm:prSet/>
      <dgm:spPr/>
      <dgm:t>
        <a:bodyPr/>
        <a:lstStyle/>
        <a:p>
          <a:endParaRPr lang="en-US"/>
        </a:p>
      </dgm:t>
    </dgm:pt>
    <dgm:pt modelId="{461565B2-ADC5-4471-AF3D-15D765E9418D}" type="sibTrans" cxnId="{F440E8CD-88B0-4411-A71D-397EB0844883}">
      <dgm:prSet/>
      <dgm:spPr/>
      <dgm:t>
        <a:bodyPr/>
        <a:lstStyle/>
        <a:p>
          <a:endParaRPr lang="en-US"/>
        </a:p>
      </dgm:t>
    </dgm:pt>
    <dgm:pt modelId="{3349E683-F0E3-40DB-A666-8AC3B6AA3E60}">
      <dgm:prSet/>
      <dgm:spPr/>
      <dgm:t>
        <a:bodyPr/>
        <a:lstStyle/>
        <a:p>
          <a:r>
            <a:rPr lang="en-GB" b="1" dirty="0"/>
            <a:t>Force platform</a:t>
          </a:r>
          <a:r>
            <a:rPr lang="en-GB" dirty="0"/>
            <a:t> (vertical GRF)</a:t>
          </a:r>
          <a:endParaRPr lang="en-US" dirty="0"/>
        </a:p>
      </dgm:t>
    </dgm:pt>
    <dgm:pt modelId="{1D51138A-0E92-47D5-AF7F-26592BE33109}" type="parTrans" cxnId="{82F44779-BCF3-4384-8C22-0192C568F8B8}">
      <dgm:prSet/>
      <dgm:spPr/>
      <dgm:t>
        <a:bodyPr/>
        <a:lstStyle/>
        <a:p>
          <a:endParaRPr lang="en-US"/>
        </a:p>
      </dgm:t>
    </dgm:pt>
    <dgm:pt modelId="{6F7FFF86-4583-4DCB-898E-20671218BA4C}" type="sibTrans" cxnId="{82F44779-BCF3-4384-8C22-0192C568F8B8}">
      <dgm:prSet/>
      <dgm:spPr/>
      <dgm:t>
        <a:bodyPr/>
        <a:lstStyle/>
        <a:p>
          <a:endParaRPr lang="en-US"/>
        </a:p>
      </dgm:t>
    </dgm:pt>
    <dgm:pt modelId="{9713C676-DE6F-48FD-BD3D-882909920A9E}">
      <dgm:prSet/>
      <dgm:spPr/>
      <dgm:t>
        <a:bodyPr/>
        <a:lstStyle/>
        <a:p>
          <a:r>
            <a:rPr lang="en-GB" b="1" dirty="0"/>
            <a:t>Video analysis software</a:t>
          </a:r>
          <a:r>
            <a:rPr lang="en-GB" dirty="0"/>
            <a:t> </a:t>
          </a:r>
          <a:endParaRPr lang="en-US" dirty="0"/>
        </a:p>
      </dgm:t>
    </dgm:pt>
    <dgm:pt modelId="{2C33F7A2-9AE0-445B-B6EC-922A0110216B}" type="parTrans" cxnId="{2CBD9BA7-2353-493E-96E0-0CCC304E4E2A}">
      <dgm:prSet/>
      <dgm:spPr/>
      <dgm:t>
        <a:bodyPr/>
        <a:lstStyle/>
        <a:p>
          <a:endParaRPr lang="en-US"/>
        </a:p>
      </dgm:t>
    </dgm:pt>
    <dgm:pt modelId="{FCDD1E81-D7C1-418C-AD26-967BEB39407A}" type="sibTrans" cxnId="{2CBD9BA7-2353-493E-96E0-0CCC304E4E2A}">
      <dgm:prSet/>
      <dgm:spPr/>
      <dgm:t>
        <a:bodyPr/>
        <a:lstStyle/>
        <a:p>
          <a:endParaRPr lang="en-US"/>
        </a:p>
      </dgm:t>
    </dgm:pt>
    <dgm:pt modelId="{1177C37D-99B8-4252-9FC1-4A6EC28F3ED4}">
      <dgm:prSet/>
      <dgm:spPr/>
      <dgm:t>
        <a:bodyPr/>
        <a:lstStyle/>
        <a:p>
          <a:r>
            <a:rPr lang="en-GB"/>
            <a:t>Procedure:</a:t>
          </a:r>
          <a:endParaRPr lang="en-US"/>
        </a:p>
      </dgm:t>
    </dgm:pt>
    <dgm:pt modelId="{BCD63F23-02E6-4D70-BED7-9EBF45F73991}" type="parTrans" cxnId="{5565AEB0-666D-44FA-932D-27DD8356664B}">
      <dgm:prSet/>
      <dgm:spPr/>
      <dgm:t>
        <a:bodyPr/>
        <a:lstStyle/>
        <a:p>
          <a:endParaRPr lang="en-US"/>
        </a:p>
      </dgm:t>
    </dgm:pt>
    <dgm:pt modelId="{D3261F11-079A-4A23-AF97-079DA5576528}" type="sibTrans" cxnId="{5565AEB0-666D-44FA-932D-27DD8356664B}">
      <dgm:prSet/>
      <dgm:spPr/>
      <dgm:t>
        <a:bodyPr/>
        <a:lstStyle/>
        <a:p>
          <a:endParaRPr lang="en-US"/>
        </a:p>
      </dgm:t>
    </dgm:pt>
    <dgm:pt modelId="{90BE9F30-E3A6-4227-9D49-11074C418E38}">
      <dgm:prSet/>
      <dgm:spPr/>
      <dgm:t>
        <a:bodyPr/>
        <a:lstStyle/>
        <a:p>
          <a:r>
            <a:rPr lang="en-GB"/>
            <a:t>Warm-up</a:t>
          </a:r>
          <a:endParaRPr lang="en-US"/>
        </a:p>
      </dgm:t>
    </dgm:pt>
    <dgm:pt modelId="{4AA53C5F-CE18-4536-ABB1-538B7DB07D00}" type="parTrans" cxnId="{3D20CB0A-9FBE-4043-B63D-EA3DFA8476DD}">
      <dgm:prSet/>
      <dgm:spPr/>
      <dgm:t>
        <a:bodyPr/>
        <a:lstStyle/>
        <a:p>
          <a:endParaRPr lang="en-US"/>
        </a:p>
      </dgm:t>
    </dgm:pt>
    <dgm:pt modelId="{98459908-EA44-43EE-95D1-9579E8AFDB79}" type="sibTrans" cxnId="{3D20CB0A-9FBE-4043-B63D-EA3DFA8476DD}">
      <dgm:prSet/>
      <dgm:spPr/>
      <dgm:t>
        <a:bodyPr/>
        <a:lstStyle/>
        <a:p>
          <a:endParaRPr lang="en-US"/>
        </a:p>
      </dgm:t>
    </dgm:pt>
    <dgm:pt modelId="{A150EB11-C473-4FCC-A987-0524F50C3AEA}">
      <dgm:prSet/>
      <dgm:spPr/>
      <dgm:t>
        <a:bodyPr/>
        <a:lstStyle/>
        <a:p>
          <a:r>
            <a:rPr lang="en-GB" dirty="0"/>
            <a:t>3 vertical jumps recorded</a:t>
          </a:r>
          <a:endParaRPr lang="en-US" dirty="0"/>
        </a:p>
      </dgm:t>
    </dgm:pt>
    <dgm:pt modelId="{791A13A6-6A86-44C8-8ACA-E57D45FE561B}" type="parTrans" cxnId="{590C5B19-5ABF-4361-B9FF-252284240598}">
      <dgm:prSet/>
      <dgm:spPr/>
      <dgm:t>
        <a:bodyPr/>
        <a:lstStyle/>
        <a:p>
          <a:endParaRPr lang="en-US"/>
        </a:p>
      </dgm:t>
    </dgm:pt>
    <dgm:pt modelId="{C486431E-9CDE-4C0D-86DA-D5F986537FC5}" type="sibTrans" cxnId="{590C5B19-5ABF-4361-B9FF-252284240598}">
      <dgm:prSet/>
      <dgm:spPr/>
      <dgm:t>
        <a:bodyPr/>
        <a:lstStyle/>
        <a:p>
          <a:endParaRPr lang="en-US"/>
        </a:p>
      </dgm:t>
    </dgm:pt>
    <dgm:pt modelId="{520F595A-8656-4E23-9A73-EC8261E335DF}">
      <dgm:prSet/>
      <dgm:spPr/>
      <dgm:t>
        <a:bodyPr/>
        <a:lstStyle/>
        <a:p>
          <a:r>
            <a:rPr lang="en-GB"/>
            <a:t>2D camera placed sagittally and frontally</a:t>
          </a:r>
          <a:endParaRPr lang="en-US"/>
        </a:p>
      </dgm:t>
    </dgm:pt>
    <dgm:pt modelId="{E2489400-5D94-407D-9E07-99797149DBF6}" type="parTrans" cxnId="{29E6DFBC-EB34-4DC5-8947-29911DAFCD98}">
      <dgm:prSet/>
      <dgm:spPr/>
      <dgm:t>
        <a:bodyPr/>
        <a:lstStyle/>
        <a:p>
          <a:endParaRPr lang="en-US"/>
        </a:p>
      </dgm:t>
    </dgm:pt>
    <dgm:pt modelId="{B967CDFA-6BA1-4A57-8A97-09DCAA2BCC2D}" type="sibTrans" cxnId="{29E6DFBC-EB34-4DC5-8947-29911DAFCD98}">
      <dgm:prSet/>
      <dgm:spPr/>
      <dgm:t>
        <a:bodyPr/>
        <a:lstStyle/>
        <a:p>
          <a:endParaRPr lang="en-US"/>
        </a:p>
      </dgm:t>
    </dgm:pt>
    <dgm:pt modelId="{EFF56D8D-89D3-4F1B-B8AC-2A41858C75DD}">
      <dgm:prSet/>
      <dgm:spPr/>
      <dgm:t>
        <a:bodyPr/>
        <a:lstStyle/>
        <a:p>
          <a:r>
            <a:rPr lang="en-GB"/>
            <a:t>Data: Peak force, jump height, knee flexion angle, joint movement path, left/right symmetry</a:t>
          </a:r>
          <a:endParaRPr lang="en-US"/>
        </a:p>
      </dgm:t>
    </dgm:pt>
    <dgm:pt modelId="{49AC7E7F-A0BD-46CF-A32C-E97C54873977}" type="parTrans" cxnId="{9C8ABDB1-F8A8-49D9-8E4F-B031F3C20F1A}">
      <dgm:prSet/>
      <dgm:spPr/>
      <dgm:t>
        <a:bodyPr/>
        <a:lstStyle/>
        <a:p>
          <a:endParaRPr lang="en-US"/>
        </a:p>
      </dgm:t>
    </dgm:pt>
    <dgm:pt modelId="{2E064B5C-641A-452B-A497-A160A212CEE9}" type="sibTrans" cxnId="{9C8ABDB1-F8A8-49D9-8E4F-B031F3C20F1A}">
      <dgm:prSet/>
      <dgm:spPr/>
      <dgm:t>
        <a:bodyPr/>
        <a:lstStyle/>
        <a:p>
          <a:endParaRPr lang="en-US"/>
        </a:p>
      </dgm:t>
    </dgm:pt>
    <dgm:pt modelId="{C35B4911-9A8E-4DD2-B8F4-CB8BF8B4F4CC}" type="pres">
      <dgm:prSet presAssocID="{4CEB820B-CB71-47D6-908F-D729A7F0FEC4}" presName="linear" presStyleCnt="0">
        <dgm:presLayoutVars>
          <dgm:animLvl val="lvl"/>
          <dgm:resizeHandles val="exact"/>
        </dgm:presLayoutVars>
      </dgm:prSet>
      <dgm:spPr/>
    </dgm:pt>
    <dgm:pt modelId="{6A525B9C-0675-4B56-8B93-9C120A791D7A}" type="pres">
      <dgm:prSet presAssocID="{6E29817A-DEA1-4CB8-85CF-087E2D299563}" presName="parentText" presStyleLbl="node1" presStyleIdx="0" presStyleCnt="3">
        <dgm:presLayoutVars>
          <dgm:chMax val="0"/>
          <dgm:bulletEnabled val="1"/>
        </dgm:presLayoutVars>
      </dgm:prSet>
      <dgm:spPr/>
    </dgm:pt>
    <dgm:pt modelId="{427EDECC-8A42-49E8-9EC1-2AC053330C9F}" type="pres">
      <dgm:prSet presAssocID="{2306E0A8-CA08-4F79-8761-E8471B15446A}" presName="spacer" presStyleCnt="0"/>
      <dgm:spPr/>
    </dgm:pt>
    <dgm:pt modelId="{D32B4CB9-1BDF-4B1C-8D8A-D0131CB76C95}" type="pres">
      <dgm:prSet presAssocID="{7479E62E-0530-4337-8368-6CA30AD35B0C}" presName="parentText" presStyleLbl="node1" presStyleIdx="1" presStyleCnt="3">
        <dgm:presLayoutVars>
          <dgm:chMax val="0"/>
          <dgm:bulletEnabled val="1"/>
        </dgm:presLayoutVars>
      </dgm:prSet>
      <dgm:spPr/>
    </dgm:pt>
    <dgm:pt modelId="{C947EBA5-F5D7-47E0-B4AD-A5A3E5C56E30}" type="pres">
      <dgm:prSet presAssocID="{7479E62E-0530-4337-8368-6CA30AD35B0C}" presName="childText" presStyleLbl="revTx" presStyleIdx="0" presStyleCnt="2">
        <dgm:presLayoutVars>
          <dgm:bulletEnabled val="1"/>
        </dgm:presLayoutVars>
      </dgm:prSet>
      <dgm:spPr/>
    </dgm:pt>
    <dgm:pt modelId="{993E770D-880D-4D0D-89EA-B16507283EF9}" type="pres">
      <dgm:prSet presAssocID="{1177C37D-99B8-4252-9FC1-4A6EC28F3ED4}" presName="parentText" presStyleLbl="node1" presStyleIdx="2" presStyleCnt="3">
        <dgm:presLayoutVars>
          <dgm:chMax val="0"/>
          <dgm:bulletEnabled val="1"/>
        </dgm:presLayoutVars>
      </dgm:prSet>
      <dgm:spPr/>
    </dgm:pt>
    <dgm:pt modelId="{15BBAF09-24D4-4501-B561-7DFD2D43D0FF}" type="pres">
      <dgm:prSet presAssocID="{1177C37D-99B8-4252-9FC1-4A6EC28F3ED4}" presName="childText" presStyleLbl="revTx" presStyleIdx="1" presStyleCnt="2">
        <dgm:presLayoutVars>
          <dgm:bulletEnabled val="1"/>
        </dgm:presLayoutVars>
      </dgm:prSet>
      <dgm:spPr/>
    </dgm:pt>
  </dgm:ptLst>
  <dgm:cxnLst>
    <dgm:cxn modelId="{3D20CB0A-9FBE-4043-B63D-EA3DFA8476DD}" srcId="{1177C37D-99B8-4252-9FC1-4A6EC28F3ED4}" destId="{90BE9F30-E3A6-4227-9D49-11074C418E38}" srcOrd="0" destOrd="0" parTransId="{4AA53C5F-CE18-4536-ABB1-538B7DB07D00}" sibTransId="{98459908-EA44-43EE-95D1-9579E8AFDB79}"/>
    <dgm:cxn modelId="{590C5B19-5ABF-4361-B9FF-252284240598}" srcId="{1177C37D-99B8-4252-9FC1-4A6EC28F3ED4}" destId="{A150EB11-C473-4FCC-A987-0524F50C3AEA}" srcOrd="1" destOrd="0" parTransId="{791A13A6-6A86-44C8-8ACA-E57D45FE561B}" sibTransId="{C486431E-9CDE-4C0D-86DA-D5F986537FC5}"/>
    <dgm:cxn modelId="{5ACECE21-3474-47FF-AC92-D4678321DA15}" type="presOf" srcId="{3349E683-F0E3-40DB-A666-8AC3B6AA3E60}" destId="{C947EBA5-F5D7-47E0-B4AD-A5A3E5C56E30}" srcOrd="0" destOrd="0" presId="urn:microsoft.com/office/officeart/2005/8/layout/vList2"/>
    <dgm:cxn modelId="{E1B3F531-EC11-410C-BB64-F68D769E1264}" type="presOf" srcId="{7479E62E-0530-4337-8368-6CA30AD35B0C}" destId="{D32B4CB9-1BDF-4B1C-8D8A-D0131CB76C95}" srcOrd="0" destOrd="0" presId="urn:microsoft.com/office/officeart/2005/8/layout/vList2"/>
    <dgm:cxn modelId="{DF226F33-62FA-4504-8535-E9CFBA639A6B}" type="presOf" srcId="{6E29817A-DEA1-4CB8-85CF-087E2D299563}" destId="{6A525B9C-0675-4B56-8B93-9C120A791D7A}" srcOrd="0" destOrd="0" presId="urn:microsoft.com/office/officeart/2005/8/layout/vList2"/>
    <dgm:cxn modelId="{8BCE4C62-8C5F-4091-AE3B-6B8CE8CB2D09}" type="presOf" srcId="{520F595A-8656-4E23-9A73-EC8261E335DF}" destId="{15BBAF09-24D4-4501-B561-7DFD2D43D0FF}" srcOrd="0" destOrd="2" presId="urn:microsoft.com/office/officeart/2005/8/layout/vList2"/>
    <dgm:cxn modelId="{C8FC5D63-552E-4DA1-8627-C68FD956938C}" type="presOf" srcId="{EFF56D8D-89D3-4F1B-B8AC-2A41858C75DD}" destId="{15BBAF09-24D4-4501-B561-7DFD2D43D0FF}" srcOrd="0" destOrd="3" presId="urn:microsoft.com/office/officeart/2005/8/layout/vList2"/>
    <dgm:cxn modelId="{DFA15C79-D1B8-48E9-9F83-B9228722332D}" srcId="{4CEB820B-CB71-47D6-908F-D729A7F0FEC4}" destId="{6E29817A-DEA1-4CB8-85CF-087E2D299563}" srcOrd="0" destOrd="0" parTransId="{DDD6A46D-9545-42E0-ACE4-22F3ABFD1908}" sibTransId="{2306E0A8-CA08-4F79-8761-E8471B15446A}"/>
    <dgm:cxn modelId="{82F44779-BCF3-4384-8C22-0192C568F8B8}" srcId="{7479E62E-0530-4337-8368-6CA30AD35B0C}" destId="{3349E683-F0E3-40DB-A666-8AC3B6AA3E60}" srcOrd="0" destOrd="0" parTransId="{1D51138A-0E92-47D5-AF7F-26592BE33109}" sibTransId="{6F7FFF86-4583-4DCB-898E-20671218BA4C}"/>
    <dgm:cxn modelId="{2CBD9BA7-2353-493E-96E0-0CCC304E4E2A}" srcId="{7479E62E-0530-4337-8368-6CA30AD35B0C}" destId="{9713C676-DE6F-48FD-BD3D-882909920A9E}" srcOrd="1" destOrd="0" parTransId="{2C33F7A2-9AE0-445B-B6EC-922A0110216B}" sibTransId="{FCDD1E81-D7C1-418C-AD26-967BEB39407A}"/>
    <dgm:cxn modelId="{AF61A8AE-7469-490E-BCDB-7B36EDC13530}" type="presOf" srcId="{90BE9F30-E3A6-4227-9D49-11074C418E38}" destId="{15BBAF09-24D4-4501-B561-7DFD2D43D0FF}" srcOrd="0" destOrd="0" presId="urn:microsoft.com/office/officeart/2005/8/layout/vList2"/>
    <dgm:cxn modelId="{5565AEB0-666D-44FA-932D-27DD8356664B}" srcId="{4CEB820B-CB71-47D6-908F-D729A7F0FEC4}" destId="{1177C37D-99B8-4252-9FC1-4A6EC28F3ED4}" srcOrd="2" destOrd="0" parTransId="{BCD63F23-02E6-4D70-BED7-9EBF45F73991}" sibTransId="{D3261F11-079A-4A23-AF97-079DA5576528}"/>
    <dgm:cxn modelId="{9C8ABDB1-F8A8-49D9-8E4F-B031F3C20F1A}" srcId="{1177C37D-99B8-4252-9FC1-4A6EC28F3ED4}" destId="{EFF56D8D-89D3-4F1B-B8AC-2A41858C75DD}" srcOrd="3" destOrd="0" parTransId="{49AC7E7F-A0BD-46CF-A32C-E97C54873977}" sibTransId="{2E064B5C-641A-452B-A497-A160A212CEE9}"/>
    <dgm:cxn modelId="{71B685B8-D5F0-4960-8E53-32D067615A4F}" type="presOf" srcId="{4CEB820B-CB71-47D6-908F-D729A7F0FEC4}" destId="{C35B4911-9A8E-4DD2-B8F4-CB8BF8B4F4CC}" srcOrd="0" destOrd="0" presId="urn:microsoft.com/office/officeart/2005/8/layout/vList2"/>
    <dgm:cxn modelId="{29E6DFBC-EB34-4DC5-8947-29911DAFCD98}" srcId="{1177C37D-99B8-4252-9FC1-4A6EC28F3ED4}" destId="{520F595A-8656-4E23-9A73-EC8261E335DF}" srcOrd="2" destOrd="0" parTransId="{E2489400-5D94-407D-9E07-99797149DBF6}" sibTransId="{B967CDFA-6BA1-4A57-8A97-09DCAA2BCC2D}"/>
    <dgm:cxn modelId="{F440E8CD-88B0-4411-A71D-397EB0844883}" srcId="{4CEB820B-CB71-47D6-908F-D729A7F0FEC4}" destId="{7479E62E-0530-4337-8368-6CA30AD35B0C}" srcOrd="1" destOrd="0" parTransId="{7CE7ECD7-5939-4C39-9A98-0A8F762987FD}" sibTransId="{461565B2-ADC5-4471-AF3D-15D765E9418D}"/>
    <dgm:cxn modelId="{D3C5FDE6-3177-4662-A22F-73191ABCF678}" type="presOf" srcId="{A150EB11-C473-4FCC-A987-0524F50C3AEA}" destId="{15BBAF09-24D4-4501-B561-7DFD2D43D0FF}" srcOrd="0" destOrd="1" presId="urn:microsoft.com/office/officeart/2005/8/layout/vList2"/>
    <dgm:cxn modelId="{6E66D8EE-C149-4FB6-BA40-C3147088E917}" type="presOf" srcId="{1177C37D-99B8-4252-9FC1-4A6EC28F3ED4}" destId="{993E770D-880D-4D0D-89EA-B16507283EF9}" srcOrd="0" destOrd="0" presId="urn:microsoft.com/office/officeart/2005/8/layout/vList2"/>
    <dgm:cxn modelId="{A02D9BF7-DF03-483F-9544-4965A80E7EE8}" type="presOf" srcId="{9713C676-DE6F-48FD-BD3D-882909920A9E}" destId="{C947EBA5-F5D7-47E0-B4AD-A5A3E5C56E30}" srcOrd="0" destOrd="1" presId="urn:microsoft.com/office/officeart/2005/8/layout/vList2"/>
    <dgm:cxn modelId="{94224872-2BC2-40EF-BB5C-8CEDC90B0736}" type="presParOf" srcId="{C35B4911-9A8E-4DD2-B8F4-CB8BF8B4F4CC}" destId="{6A525B9C-0675-4B56-8B93-9C120A791D7A}" srcOrd="0" destOrd="0" presId="urn:microsoft.com/office/officeart/2005/8/layout/vList2"/>
    <dgm:cxn modelId="{7F2DAFDF-B682-4DD0-AFAD-49F4A16FD2B4}" type="presParOf" srcId="{C35B4911-9A8E-4DD2-B8F4-CB8BF8B4F4CC}" destId="{427EDECC-8A42-49E8-9EC1-2AC053330C9F}" srcOrd="1" destOrd="0" presId="urn:microsoft.com/office/officeart/2005/8/layout/vList2"/>
    <dgm:cxn modelId="{AD54876C-9070-4B3F-A4BC-D159B71E9889}" type="presParOf" srcId="{C35B4911-9A8E-4DD2-B8F4-CB8BF8B4F4CC}" destId="{D32B4CB9-1BDF-4B1C-8D8A-D0131CB76C95}" srcOrd="2" destOrd="0" presId="urn:microsoft.com/office/officeart/2005/8/layout/vList2"/>
    <dgm:cxn modelId="{57F530FB-9198-4F34-800E-604BDAC85733}" type="presParOf" srcId="{C35B4911-9A8E-4DD2-B8F4-CB8BF8B4F4CC}" destId="{C947EBA5-F5D7-47E0-B4AD-A5A3E5C56E30}" srcOrd="3" destOrd="0" presId="urn:microsoft.com/office/officeart/2005/8/layout/vList2"/>
    <dgm:cxn modelId="{62335249-E83A-4393-9B3C-219ABEE68399}" type="presParOf" srcId="{C35B4911-9A8E-4DD2-B8F4-CB8BF8B4F4CC}" destId="{993E770D-880D-4D0D-89EA-B16507283EF9}" srcOrd="4" destOrd="0" presId="urn:microsoft.com/office/officeart/2005/8/layout/vList2"/>
    <dgm:cxn modelId="{3CABC2A4-843E-40C1-8576-D98FCCD11C82}" type="presParOf" srcId="{C35B4911-9A8E-4DD2-B8F4-CB8BF8B4F4CC}" destId="{15BBAF09-24D4-4501-B561-7DFD2D43D0F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B49014-68FA-4A2A-BCAD-A20EA013386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8AB3A78-B2FE-4A2E-A8FE-87B771EB1669}">
      <dgm:prSet/>
      <dgm:spPr/>
      <dgm:t>
        <a:bodyPr/>
        <a:lstStyle/>
        <a:p>
          <a:r>
            <a:rPr lang="en-GB" b="1" dirty="0"/>
            <a:t>Kinetic Findings</a:t>
          </a:r>
          <a:r>
            <a:rPr lang="en-GB" dirty="0"/>
            <a:t>:</a:t>
          </a:r>
          <a:endParaRPr lang="en-US" dirty="0"/>
        </a:p>
      </dgm:t>
    </dgm:pt>
    <dgm:pt modelId="{20DF925B-B228-45CB-AA7E-7C8BEABD5A7D}" type="parTrans" cxnId="{53D4C857-DEEA-4EAB-85C6-B87861F9881B}">
      <dgm:prSet/>
      <dgm:spPr/>
      <dgm:t>
        <a:bodyPr/>
        <a:lstStyle/>
        <a:p>
          <a:endParaRPr lang="en-US"/>
        </a:p>
      </dgm:t>
    </dgm:pt>
    <dgm:pt modelId="{8F02665F-07D0-42A2-AE11-1CAEE46ADD09}" type="sibTrans" cxnId="{53D4C857-DEEA-4EAB-85C6-B87861F9881B}">
      <dgm:prSet/>
      <dgm:spPr/>
      <dgm:t>
        <a:bodyPr/>
        <a:lstStyle/>
        <a:p>
          <a:endParaRPr lang="en-US"/>
        </a:p>
      </dgm:t>
    </dgm:pt>
    <dgm:pt modelId="{1157B4EF-E937-4C13-95C4-CD9D8A377221}">
      <dgm:prSet/>
      <dgm:spPr/>
      <dgm:t>
        <a:bodyPr/>
        <a:lstStyle/>
        <a:p>
          <a:pPr>
            <a:buNone/>
          </a:pPr>
          <a:r>
            <a:rPr lang="en-GB" dirty="0"/>
            <a:t>Peak </a:t>
          </a:r>
          <a:r>
            <a:rPr lang="en-GB" dirty="0" err="1"/>
            <a:t>vGRF</a:t>
          </a:r>
          <a:r>
            <a:rPr lang="en-GB" dirty="0"/>
            <a:t>: 1692–2369 N (consistent across trials)</a:t>
          </a:r>
          <a:endParaRPr lang="en-US" dirty="0"/>
        </a:p>
      </dgm:t>
    </dgm:pt>
    <dgm:pt modelId="{CB51EB08-3B6C-46DE-8868-EF7627264058}" type="parTrans" cxnId="{AE077DD4-695D-4AAB-8AE5-C0892837C72C}">
      <dgm:prSet/>
      <dgm:spPr/>
      <dgm:t>
        <a:bodyPr/>
        <a:lstStyle/>
        <a:p>
          <a:endParaRPr lang="en-US"/>
        </a:p>
      </dgm:t>
    </dgm:pt>
    <dgm:pt modelId="{5C42BDBB-F96F-4444-9CC6-FD1AC95E976F}" type="sibTrans" cxnId="{AE077DD4-695D-4AAB-8AE5-C0892837C72C}">
      <dgm:prSet/>
      <dgm:spPr/>
      <dgm:t>
        <a:bodyPr/>
        <a:lstStyle/>
        <a:p>
          <a:endParaRPr lang="en-US"/>
        </a:p>
      </dgm:t>
    </dgm:pt>
    <dgm:pt modelId="{B0DD6434-41C0-4B84-A83B-2C51E414A82A}">
      <dgm:prSet/>
      <dgm:spPr/>
      <dgm:t>
        <a:bodyPr/>
        <a:lstStyle/>
        <a:p>
          <a:r>
            <a:rPr lang="en-GB" b="1" dirty="0"/>
            <a:t>Asymmetry Analysis:</a:t>
          </a:r>
          <a:endParaRPr lang="en-US" dirty="0"/>
        </a:p>
      </dgm:t>
    </dgm:pt>
    <dgm:pt modelId="{0E64FAD6-43AE-41F6-B00C-92F12956C6E5}" type="parTrans" cxnId="{D7C9B37A-2617-4B63-8E0C-A028A14E7841}">
      <dgm:prSet/>
      <dgm:spPr/>
      <dgm:t>
        <a:bodyPr/>
        <a:lstStyle/>
        <a:p>
          <a:endParaRPr lang="en-US"/>
        </a:p>
      </dgm:t>
    </dgm:pt>
    <dgm:pt modelId="{019F1C4C-199B-4DFC-B7C2-EAF72CFACD11}" type="sibTrans" cxnId="{D7C9B37A-2617-4B63-8E0C-A028A14E7841}">
      <dgm:prSet/>
      <dgm:spPr/>
      <dgm:t>
        <a:bodyPr/>
        <a:lstStyle/>
        <a:p>
          <a:endParaRPr lang="en-US"/>
        </a:p>
      </dgm:t>
    </dgm:pt>
    <dgm:pt modelId="{07E4D9E7-E320-42C1-9F32-A7848AF395AF}">
      <dgm:prSet/>
      <dgm:spPr/>
      <dgm:t>
        <a:bodyPr/>
        <a:lstStyle/>
        <a:p>
          <a:pPr>
            <a:buFont typeface="Arial" panose="020B0604020202020204" pitchFamily="34" charset="0"/>
            <a:buChar char="•"/>
          </a:pPr>
          <a:r>
            <a:rPr lang="en-GB" dirty="0"/>
            <a:t>9.3% inter-limb force difference</a:t>
          </a:r>
          <a:endParaRPr lang="en-US" dirty="0"/>
        </a:p>
      </dgm:t>
    </dgm:pt>
    <dgm:pt modelId="{F7009C5B-360B-4B30-A2BC-0D04363A6D46}" type="parTrans" cxnId="{14FDAC2D-50B9-44D1-95C1-50439484596B}">
      <dgm:prSet/>
      <dgm:spPr/>
      <dgm:t>
        <a:bodyPr/>
        <a:lstStyle/>
        <a:p>
          <a:endParaRPr lang="en-US"/>
        </a:p>
      </dgm:t>
    </dgm:pt>
    <dgm:pt modelId="{39273A6C-746F-4154-A3A5-4F08254EBBCB}" type="sibTrans" cxnId="{14FDAC2D-50B9-44D1-95C1-50439484596B}">
      <dgm:prSet/>
      <dgm:spPr/>
      <dgm:t>
        <a:bodyPr/>
        <a:lstStyle/>
        <a:p>
          <a:endParaRPr lang="en-US"/>
        </a:p>
      </dgm:t>
    </dgm:pt>
    <dgm:pt modelId="{B7FBB88B-2A4C-4EF2-97EC-C3B9B7F190CE}">
      <dgm:prSet/>
      <dgm:spPr/>
      <dgm:t>
        <a:bodyPr/>
        <a:lstStyle/>
        <a:p>
          <a:pPr>
            <a:buFont typeface="Arial" panose="020B0604020202020204" pitchFamily="34" charset="0"/>
            <a:buChar char="•"/>
          </a:pPr>
          <a:r>
            <a:rPr lang="en-GB"/>
            <a:t>Time to take-off: 0.28–0.32 s → indicates SSC efficiency</a:t>
          </a:r>
        </a:p>
      </dgm:t>
    </dgm:pt>
    <dgm:pt modelId="{92805DC1-DBE5-4049-AC1D-AA563B73E7FE}" type="parTrans" cxnId="{A072DE80-2E4B-41C2-9DEB-BE283F663781}">
      <dgm:prSet/>
      <dgm:spPr/>
      <dgm:t>
        <a:bodyPr/>
        <a:lstStyle/>
        <a:p>
          <a:endParaRPr lang="en-GB"/>
        </a:p>
      </dgm:t>
    </dgm:pt>
    <dgm:pt modelId="{3CB1B4D9-14D9-4B3C-9F7D-4AA23AB1F4E8}" type="sibTrans" cxnId="{A072DE80-2E4B-41C2-9DEB-BE283F663781}">
      <dgm:prSet/>
      <dgm:spPr/>
      <dgm:t>
        <a:bodyPr/>
        <a:lstStyle/>
        <a:p>
          <a:endParaRPr lang="en-GB"/>
        </a:p>
      </dgm:t>
    </dgm:pt>
    <dgm:pt modelId="{F3859B58-C3BB-4D7D-93D8-8A3C37CEF4A9}">
      <dgm:prSet/>
      <dgm:spPr/>
      <dgm:t>
        <a:bodyPr/>
        <a:lstStyle/>
        <a:p>
          <a:pPr>
            <a:buFont typeface="Arial" panose="020B0604020202020204" pitchFamily="34" charset="0"/>
            <a:buChar char="•"/>
          </a:pPr>
          <a:r>
            <a:rPr lang="en-GB"/>
            <a:t>Jump height: 36.47 cm → effective vertical propulsion</a:t>
          </a:r>
        </a:p>
      </dgm:t>
    </dgm:pt>
    <dgm:pt modelId="{6C104270-B6BF-4BBF-AD07-919AD005942F}" type="parTrans" cxnId="{7CEAC1EF-E4AD-4E75-A39D-CB5F45C49AC8}">
      <dgm:prSet/>
      <dgm:spPr/>
      <dgm:t>
        <a:bodyPr/>
        <a:lstStyle/>
        <a:p>
          <a:endParaRPr lang="en-GB"/>
        </a:p>
      </dgm:t>
    </dgm:pt>
    <dgm:pt modelId="{ABE2888B-2D46-4828-AC0C-03E1132D216B}" type="sibTrans" cxnId="{7CEAC1EF-E4AD-4E75-A39D-CB5F45C49AC8}">
      <dgm:prSet/>
      <dgm:spPr/>
      <dgm:t>
        <a:bodyPr/>
        <a:lstStyle/>
        <a:p>
          <a:endParaRPr lang="en-GB"/>
        </a:p>
      </dgm:t>
    </dgm:pt>
    <dgm:pt modelId="{D7E9F5A7-C858-4B0D-B646-11DE1229C88A}">
      <dgm:prSet/>
      <dgm:spPr/>
      <dgm:t>
        <a:bodyPr/>
        <a:lstStyle/>
        <a:p>
          <a:pPr>
            <a:buNone/>
          </a:pPr>
          <a:r>
            <a:rPr lang="en-GB" b="1"/>
            <a:t>Kinematic Observations:</a:t>
          </a:r>
          <a:endParaRPr lang="en-GB"/>
        </a:p>
      </dgm:t>
    </dgm:pt>
    <dgm:pt modelId="{861006F5-3AFB-482D-B26C-C00B0B9B6C17}" type="parTrans" cxnId="{AD5121BD-9EAE-4458-A201-FEF2B8851048}">
      <dgm:prSet/>
      <dgm:spPr/>
      <dgm:t>
        <a:bodyPr/>
        <a:lstStyle/>
        <a:p>
          <a:endParaRPr lang="en-GB"/>
        </a:p>
      </dgm:t>
    </dgm:pt>
    <dgm:pt modelId="{6418584A-53F0-41B6-AD93-357467BEE55C}" type="sibTrans" cxnId="{AD5121BD-9EAE-4458-A201-FEF2B8851048}">
      <dgm:prSet/>
      <dgm:spPr/>
      <dgm:t>
        <a:bodyPr/>
        <a:lstStyle/>
        <a:p>
          <a:endParaRPr lang="en-GB"/>
        </a:p>
      </dgm:t>
    </dgm:pt>
    <dgm:pt modelId="{9D8F93F8-9D65-4DB5-AE33-EA8BCC3AEF81}">
      <dgm:prSet/>
      <dgm:spPr/>
      <dgm:t>
        <a:bodyPr/>
        <a:lstStyle/>
        <a:p>
          <a:pPr>
            <a:buFont typeface="Arial" panose="020B0604020202020204" pitchFamily="34" charset="0"/>
            <a:buChar char="•"/>
          </a:pPr>
          <a:r>
            <a:rPr lang="en-GB"/>
            <a:t>Knee pre-load angle: 70° (optimal elastic energy storage)</a:t>
          </a:r>
        </a:p>
      </dgm:t>
    </dgm:pt>
    <dgm:pt modelId="{39C7C2A4-8301-4154-AC3D-D25BAFC6F458}" type="parTrans" cxnId="{0E5F61D3-D992-4EE8-9BC6-BC2FD9296657}">
      <dgm:prSet/>
      <dgm:spPr/>
      <dgm:t>
        <a:bodyPr/>
        <a:lstStyle/>
        <a:p>
          <a:endParaRPr lang="en-GB"/>
        </a:p>
      </dgm:t>
    </dgm:pt>
    <dgm:pt modelId="{3FADEF09-119D-4D86-ACA2-B01FDEA07B58}" type="sibTrans" cxnId="{0E5F61D3-D992-4EE8-9BC6-BC2FD9296657}">
      <dgm:prSet/>
      <dgm:spPr/>
      <dgm:t>
        <a:bodyPr/>
        <a:lstStyle/>
        <a:p>
          <a:endParaRPr lang="en-GB"/>
        </a:p>
      </dgm:t>
    </dgm:pt>
    <dgm:pt modelId="{116DE72D-1D4D-4B08-A8FC-4F5AC179ECB2}">
      <dgm:prSet/>
      <dgm:spPr/>
      <dgm:t>
        <a:bodyPr/>
        <a:lstStyle/>
        <a:p>
          <a:pPr>
            <a:buFont typeface="Arial" panose="020B0604020202020204" pitchFamily="34" charset="0"/>
            <a:buChar char="•"/>
          </a:pPr>
          <a:r>
            <a:rPr lang="en-GB"/>
            <a:t>Joint displacement: Hip 95°, Knee 85°, Ankle 20° dorsiflexion</a:t>
          </a:r>
        </a:p>
      </dgm:t>
    </dgm:pt>
    <dgm:pt modelId="{ABA1BFCB-9290-4263-BC65-C3B462F73009}" type="parTrans" cxnId="{21F1905F-CA6F-4C50-89A6-34E1946AF18F}">
      <dgm:prSet/>
      <dgm:spPr/>
      <dgm:t>
        <a:bodyPr/>
        <a:lstStyle/>
        <a:p>
          <a:endParaRPr lang="en-GB"/>
        </a:p>
      </dgm:t>
    </dgm:pt>
    <dgm:pt modelId="{7D7F067A-D904-45A1-8FA1-E33A6D9B4C50}" type="sibTrans" cxnId="{21F1905F-CA6F-4C50-89A6-34E1946AF18F}">
      <dgm:prSet/>
      <dgm:spPr/>
      <dgm:t>
        <a:bodyPr/>
        <a:lstStyle/>
        <a:p>
          <a:endParaRPr lang="en-GB"/>
        </a:p>
      </dgm:t>
    </dgm:pt>
    <dgm:pt modelId="{7656FD9D-9EAD-4216-8143-2EA094551BCC}">
      <dgm:prSet/>
      <dgm:spPr/>
      <dgm:t>
        <a:bodyPr/>
        <a:lstStyle/>
        <a:p>
          <a:pPr>
            <a:buFont typeface="Arial" panose="020B0604020202020204" pitchFamily="34" charset="0"/>
            <a:buChar char="•"/>
          </a:pPr>
          <a:r>
            <a:rPr lang="en-GB" dirty="0"/>
            <a:t>Triple-extension mechanics observed</a:t>
          </a:r>
        </a:p>
      </dgm:t>
    </dgm:pt>
    <dgm:pt modelId="{2B574481-0EBB-4266-8A66-A81D16DCFBF4}" type="parTrans" cxnId="{C15E6B40-EFCB-4566-9E8D-6F2394B12B8E}">
      <dgm:prSet/>
      <dgm:spPr/>
      <dgm:t>
        <a:bodyPr/>
        <a:lstStyle/>
        <a:p>
          <a:endParaRPr lang="en-GB"/>
        </a:p>
      </dgm:t>
    </dgm:pt>
    <dgm:pt modelId="{39E8ABB6-B941-4491-8D64-AD69132475E8}" type="sibTrans" cxnId="{C15E6B40-EFCB-4566-9E8D-6F2394B12B8E}">
      <dgm:prSet/>
      <dgm:spPr/>
      <dgm:t>
        <a:bodyPr/>
        <a:lstStyle/>
        <a:p>
          <a:endParaRPr lang="en-GB"/>
        </a:p>
      </dgm:t>
    </dgm:pt>
    <dgm:pt modelId="{7880C4BA-E74D-4CD9-B897-34A3DF0D6CAF}">
      <dgm:prSet/>
      <dgm:spPr/>
      <dgm:t>
        <a:bodyPr/>
        <a:lstStyle/>
        <a:p>
          <a:r>
            <a:rPr lang="en-GB" dirty="0"/>
            <a:t>Below injury threshold but warrants monitoring</a:t>
          </a:r>
        </a:p>
      </dgm:t>
    </dgm:pt>
    <dgm:pt modelId="{E20F688E-B5BA-4452-8962-C9C2274931B2}" type="parTrans" cxnId="{7B94DD51-3607-4BEF-931A-B2135A6FBAE0}">
      <dgm:prSet/>
      <dgm:spPr/>
      <dgm:t>
        <a:bodyPr/>
        <a:lstStyle/>
        <a:p>
          <a:endParaRPr lang="en-GB"/>
        </a:p>
      </dgm:t>
    </dgm:pt>
    <dgm:pt modelId="{E27C2F9B-ABFC-46AF-B3AF-E1550CBE2180}" type="sibTrans" cxnId="{7B94DD51-3607-4BEF-931A-B2135A6FBAE0}">
      <dgm:prSet/>
      <dgm:spPr/>
      <dgm:t>
        <a:bodyPr/>
        <a:lstStyle/>
        <a:p>
          <a:endParaRPr lang="en-GB"/>
        </a:p>
      </dgm:t>
    </dgm:pt>
    <dgm:pt modelId="{C7B9BD75-042B-4080-83FF-9954EB5BCFBA}">
      <dgm:prSet/>
      <dgm:spPr/>
      <dgm:t>
        <a:bodyPr/>
        <a:lstStyle/>
        <a:p>
          <a:r>
            <a:rPr lang="en-GB" dirty="0"/>
            <a:t>Recommend: unilateral strength &amp; proprioceptive training</a:t>
          </a:r>
        </a:p>
      </dgm:t>
    </dgm:pt>
    <dgm:pt modelId="{1454C897-6FB0-4586-9130-7ABBC8F22B57}" type="parTrans" cxnId="{E00A2417-D544-4BF6-BD63-7F4825B37B62}">
      <dgm:prSet/>
      <dgm:spPr/>
      <dgm:t>
        <a:bodyPr/>
        <a:lstStyle/>
        <a:p>
          <a:endParaRPr lang="en-GB"/>
        </a:p>
      </dgm:t>
    </dgm:pt>
    <dgm:pt modelId="{DCC7EB12-BB10-49EA-950C-A947F236C38F}" type="sibTrans" cxnId="{E00A2417-D544-4BF6-BD63-7F4825B37B62}">
      <dgm:prSet/>
      <dgm:spPr/>
      <dgm:t>
        <a:bodyPr/>
        <a:lstStyle/>
        <a:p>
          <a:endParaRPr lang="en-GB"/>
        </a:p>
      </dgm:t>
    </dgm:pt>
    <dgm:pt modelId="{D2967993-F33B-4CA1-B2E6-9DDC25480769}" type="pres">
      <dgm:prSet presAssocID="{B3B49014-68FA-4A2A-BCAD-A20EA013386D}" presName="linear" presStyleCnt="0">
        <dgm:presLayoutVars>
          <dgm:animLvl val="lvl"/>
          <dgm:resizeHandles val="exact"/>
        </dgm:presLayoutVars>
      </dgm:prSet>
      <dgm:spPr/>
    </dgm:pt>
    <dgm:pt modelId="{99032532-373A-46BC-8A68-0BD27A246A51}" type="pres">
      <dgm:prSet presAssocID="{D8AB3A78-B2FE-4A2E-A8FE-87B771EB1669}" presName="parentText" presStyleLbl="node1" presStyleIdx="0" presStyleCnt="2" custLinFactNeighborY="-2343">
        <dgm:presLayoutVars>
          <dgm:chMax val="0"/>
          <dgm:bulletEnabled val="1"/>
        </dgm:presLayoutVars>
      </dgm:prSet>
      <dgm:spPr/>
    </dgm:pt>
    <dgm:pt modelId="{46EBDFE9-E46C-4431-A713-5B448F541D34}" type="pres">
      <dgm:prSet presAssocID="{D8AB3A78-B2FE-4A2E-A8FE-87B771EB1669}" presName="childText" presStyleLbl="revTx" presStyleIdx="0" presStyleCnt="2">
        <dgm:presLayoutVars>
          <dgm:bulletEnabled val="1"/>
        </dgm:presLayoutVars>
      </dgm:prSet>
      <dgm:spPr/>
    </dgm:pt>
    <dgm:pt modelId="{FA4C8AED-E5D9-4826-9B9C-9566C9F058A3}" type="pres">
      <dgm:prSet presAssocID="{B0DD6434-41C0-4B84-A83B-2C51E414A82A}" presName="parentText" presStyleLbl="node1" presStyleIdx="1" presStyleCnt="2">
        <dgm:presLayoutVars>
          <dgm:chMax val="0"/>
          <dgm:bulletEnabled val="1"/>
        </dgm:presLayoutVars>
      </dgm:prSet>
      <dgm:spPr/>
    </dgm:pt>
    <dgm:pt modelId="{94E418C5-B89C-4994-8167-4324735A7335}" type="pres">
      <dgm:prSet presAssocID="{B0DD6434-41C0-4B84-A83B-2C51E414A82A}" presName="childText" presStyleLbl="revTx" presStyleIdx="1" presStyleCnt="2">
        <dgm:presLayoutVars>
          <dgm:bulletEnabled val="1"/>
        </dgm:presLayoutVars>
      </dgm:prSet>
      <dgm:spPr/>
    </dgm:pt>
  </dgm:ptLst>
  <dgm:cxnLst>
    <dgm:cxn modelId="{C2B91F17-61C3-45E7-9221-8605622DFC62}" type="presOf" srcId="{C7B9BD75-042B-4080-83FF-9954EB5BCFBA}" destId="{94E418C5-B89C-4994-8167-4324735A7335}" srcOrd="0" destOrd="2" presId="urn:microsoft.com/office/officeart/2005/8/layout/vList2"/>
    <dgm:cxn modelId="{E00A2417-D544-4BF6-BD63-7F4825B37B62}" srcId="{B0DD6434-41C0-4B84-A83B-2C51E414A82A}" destId="{C7B9BD75-042B-4080-83FF-9954EB5BCFBA}" srcOrd="2" destOrd="0" parTransId="{1454C897-6FB0-4586-9130-7ABBC8F22B57}" sibTransId="{DCC7EB12-BB10-49EA-950C-A947F236C38F}"/>
    <dgm:cxn modelId="{14FDAC2D-50B9-44D1-95C1-50439484596B}" srcId="{B0DD6434-41C0-4B84-A83B-2C51E414A82A}" destId="{07E4D9E7-E320-42C1-9F32-A7848AF395AF}" srcOrd="0" destOrd="0" parTransId="{F7009C5B-360B-4B30-A2BC-0D04363A6D46}" sibTransId="{39273A6C-746F-4154-A3A5-4F08254EBBCB}"/>
    <dgm:cxn modelId="{AFA7083F-3FD2-4EEA-B07F-17E88BF36D40}" type="presOf" srcId="{07E4D9E7-E320-42C1-9F32-A7848AF395AF}" destId="{94E418C5-B89C-4994-8167-4324735A7335}" srcOrd="0" destOrd="0" presId="urn:microsoft.com/office/officeart/2005/8/layout/vList2"/>
    <dgm:cxn modelId="{C15E6B40-EFCB-4566-9E8D-6F2394B12B8E}" srcId="{D8AB3A78-B2FE-4A2E-A8FE-87B771EB1669}" destId="{7656FD9D-9EAD-4216-8143-2EA094551BCC}" srcOrd="6" destOrd="0" parTransId="{2B574481-0EBB-4266-8A66-A81D16DCFBF4}" sibTransId="{39E8ABB6-B941-4491-8D64-AD69132475E8}"/>
    <dgm:cxn modelId="{FB2B5A5D-9D6D-420E-8668-D6FBE00D2FE8}" type="presOf" srcId="{9D8F93F8-9D65-4DB5-AE33-EA8BCC3AEF81}" destId="{46EBDFE9-E46C-4431-A713-5B448F541D34}" srcOrd="0" destOrd="4" presId="urn:microsoft.com/office/officeart/2005/8/layout/vList2"/>
    <dgm:cxn modelId="{21F1905F-CA6F-4C50-89A6-34E1946AF18F}" srcId="{D8AB3A78-B2FE-4A2E-A8FE-87B771EB1669}" destId="{116DE72D-1D4D-4B08-A8FC-4F5AC179ECB2}" srcOrd="5" destOrd="0" parTransId="{ABA1BFCB-9290-4263-BC65-C3B462F73009}" sibTransId="{7D7F067A-D904-45A1-8FA1-E33A6D9B4C50}"/>
    <dgm:cxn modelId="{6BC3DD67-CF6E-45B1-BA7C-B0C7458213BC}" type="presOf" srcId="{B0DD6434-41C0-4B84-A83B-2C51E414A82A}" destId="{FA4C8AED-E5D9-4826-9B9C-9566C9F058A3}" srcOrd="0" destOrd="0" presId="urn:microsoft.com/office/officeart/2005/8/layout/vList2"/>
    <dgm:cxn modelId="{43E1C64D-56CC-4F0A-B7AA-BF61EEFF58CE}" type="presOf" srcId="{7656FD9D-9EAD-4216-8143-2EA094551BCC}" destId="{46EBDFE9-E46C-4431-A713-5B448F541D34}" srcOrd="0" destOrd="6" presId="urn:microsoft.com/office/officeart/2005/8/layout/vList2"/>
    <dgm:cxn modelId="{2E3B4F6F-1687-4AA7-BE33-79CAAF15D52D}" type="presOf" srcId="{116DE72D-1D4D-4B08-A8FC-4F5AC179ECB2}" destId="{46EBDFE9-E46C-4431-A713-5B448F541D34}" srcOrd="0" destOrd="5" presId="urn:microsoft.com/office/officeart/2005/8/layout/vList2"/>
    <dgm:cxn modelId="{7B94DD51-3607-4BEF-931A-B2135A6FBAE0}" srcId="{B0DD6434-41C0-4B84-A83B-2C51E414A82A}" destId="{7880C4BA-E74D-4CD9-B897-34A3DF0D6CAF}" srcOrd="1" destOrd="0" parTransId="{E20F688E-B5BA-4452-8962-C9C2274931B2}" sibTransId="{E27C2F9B-ABFC-46AF-B3AF-E1550CBE2180}"/>
    <dgm:cxn modelId="{53D4C857-DEEA-4EAB-85C6-B87861F9881B}" srcId="{B3B49014-68FA-4A2A-BCAD-A20EA013386D}" destId="{D8AB3A78-B2FE-4A2E-A8FE-87B771EB1669}" srcOrd="0" destOrd="0" parTransId="{20DF925B-B228-45CB-AA7E-7C8BEABD5A7D}" sibTransId="{8F02665F-07D0-42A2-AE11-1CAEE46ADD09}"/>
    <dgm:cxn modelId="{D7C9B37A-2617-4B63-8E0C-A028A14E7841}" srcId="{B3B49014-68FA-4A2A-BCAD-A20EA013386D}" destId="{B0DD6434-41C0-4B84-A83B-2C51E414A82A}" srcOrd="1" destOrd="0" parTransId="{0E64FAD6-43AE-41F6-B00C-92F12956C6E5}" sibTransId="{019F1C4C-199B-4DFC-B7C2-EAF72CFACD11}"/>
    <dgm:cxn modelId="{A072DE80-2E4B-41C2-9DEB-BE283F663781}" srcId="{D8AB3A78-B2FE-4A2E-A8FE-87B771EB1669}" destId="{B7FBB88B-2A4C-4EF2-97EC-C3B9B7F190CE}" srcOrd="1" destOrd="0" parTransId="{92805DC1-DBE5-4049-AC1D-AA563B73E7FE}" sibTransId="{3CB1B4D9-14D9-4B3C-9F7D-4AA23AB1F4E8}"/>
    <dgm:cxn modelId="{AD5121BD-9EAE-4458-A201-FEF2B8851048}" srcId="{D8AB3A78-B2FE-4A2E-A8FE-87B771EB1669}" destId="{D7E9F5A7-C858-4B0D-B646-11DE1229C88A}" srcOrd="3" destOrd="0" parTransId="{861006F5-3AFB-482D-B26C-C00B0B9B6C17}" sibTransId="{6418584A-53F0-41B6-AD93-357467BEE55C}"/>
    <dgm:cxn modelId="{9B2A7FD0-9083-4759-BD2D-3C0CE7D290BC}" type="presOf" srcId="{F3859B58-C3BB-4D7D-93D8-8A3C37CEF4A9}" destId="{46EBDFE9-E46C-4431-A713-5B448F541D34}" srcOrd="0" destOrd="2" presId="urn:microsoft.com/office/officeart/2005/8/layout/vList2"/>
    <dgm:cxn modelId="{C19C99D2-27B5-4DFE-9CAC-EB1E87EF5B82}" type="presOf" srcId="{7880C4BA-E74D-4CD9-B897-34A3DF0D6CAF}" destId="{94E418C5-B89C-4994-8167-4324735A7335}" srcOrd="0" destOrd="1" presId="urn:microsoft.com/office/officeart/2005/8/layout/vList2"/>
    <dgm:cxn modelId="{0E5F61D3-D992-4EE8-9BC6-BC2FD9296657}" srcId="{D8AB3A78-B2FE-4A2E-A8FE-87B771EB1669}" destId="{9D8F93F8-9D65-4DB5-AE33-EA8BCC3AEF81}" srcOrd="4" destOrd="0" parTransId="{39C7C2A4-8301-4154-AC3D-D25BAFC6F458}" sibTransId="{3FADEF09-119D-4D86-ACA2-B01FDEA07B58}"/>
    <dgm:cxn modelId="{AE077DD4-695D-4AAB-8AE5-C0892837C72C}" srcId="{D8AB3A78-B2FE-4A2E-A8FE-87B771EB1669}" destId="{1157B4EF-E937-4C13-95C4-CD9D8A377221}" srcOrd="0" destOrd="0" parTransId="{CB51EB08-3B6C-46DE-8868-EF7627264058}" sibTransId="{5C42BDBB-F96F-4444-9CC6-FD1AC95E976F}"/>
    <dgm:cxn modelId="{B4C6C6DC-BE93-423B-AABA-C815550935FD}" type="presOf" srcId="{D7E9F5A7-C858-4B0D-B646-11DE1229C88A}" destId="{46EBDFE9-E46C-4431-A713-5B448F541D34}" srcOrd="0" destOrd="3" presId="urn:microsoft.com/office/officeart/2005/8/layout/vList2"/>
    <dgm:cxn modelId="{9AFCD9ED-1469-4BAF-B666-693CC48502C7}" type="presOf" srcId="{1157B4EF-E937-4C13-95C4-CD9D8A377221}" destId="{46EBDFE9-E46C-4431-A713-5B448F541D34}" srcOrd="0" destOrd="0" presId="urn:microsoft.com/office/officeart/2005/8/layout/vList2"/>
    <dgm:cxn modelId="{81E49EEE-7F9D-4154-AB9F-F69BDA7BF79D}" type="presOf" srcId="{B7FBB88B-2A4C-4EF2-97EC-C3B9B7F190CE}" destId="{46EBDFE9-E46C-4431-A713-5B448F541D34}" srcOrd="0" destOrd="1" presId="urn:microsoft.com/office/officeart/2005/8/layout/vList2"/>
    <dgm:cxn modelId="{7CEAC1EF-E4AD-4E75-A39D-CB5F45C49AC8}" srcId="{D8AB3A78-B2FE-4A2E-A8FE-87B771EB1669}" destId="{F3859B58-C3BB-4D7D-93D8-8A3C37CEF4A9}" srcOrd="2" destOrd="0" parTransId="{6C104270-B6BF-4BBF-AD07-919AD005942F}" sibTransId="{ABE2888B-2D46-4828-AC0C-03E1132D216B}"/>
    <dgm:cxn modelId="{9D53C9F5-7397-4542-97B7-4E14021ABB1D}" type="presOf" srcId="{D8AB3A78-B2FE-4A2E-A8FE-87B771EB1669}" destId="{99032532-373A-46BC-8A68-0BD27A246A51}" srcOrd="0" destOrd="0" presId="urn:microsoft.com/office/officeart/2005/8/layout/vList2"/>
    <dgm:cxn modelId="{61E39AF8-D316-40FE-AA80-84E08577B642}" type="presOf" srcId="{B3B49014-68FA-4A2A-BCAD-A20EA013386D}" destId="{D2967993-F33B-4CA1-B2E6-9DDC25480769}" srcOrd="0" destOrd="0" presId="urn:microsoft.com/office/officeart/2005/8/layout/vList2"/>
    <dgm:cxn modelId="{224DDCFA-DC22-4361-A0F4-7D584C4B57A0}" type="presParOf" srcId="{D2967993-F33B-4CA1-B2E6-9DDC25480769}" destId="{99032532-373A-46BC-8A68-0BD27A246A51}" srcOrd="0" destOrd="0" presId="urn:microsoft.com/office/officeart/2005/8/layout/vList2"/>
    <dgm:cxn modelId="{CE00CEB8-291A-4584-B1B9-C0BC2C152400}" type="presParOf" srcId="{D2967993-F33B-4CA1-B2E6-9DDC25480769}" destId="{46EBDFE9-E46C-4431-A713-5B448F541D34}" srcOrd="1" destOrd="0" presId="urn:microsoft.com/office/officeart/2005/8/layout/vList2"/>
    <dgm:cxn modelId="{DD2DFD53-1920-4299-AF9A-BA2BD2D371B9}" type="presParOf" srcId="{D2967993-F33B-4CA1-B2E6-9DDC25480769}" destId="{FA4C8AED-E5D9-4826-9B9C-9566C9F058A3}" srcOrd="2" destOrd="0" presId="urn:microsoft.com/office/officeart/2005/8/layout/vList2"/>
    <dgm:cxn modelId="{5F277E87-C8D3-4115-AB1D-C18D0299D631}" type="presParOf" srcId="{D2967993-F33B-4CA1-B2E6-9DDC25480769}" destId="{94E418C5-B89C-4994-8167-4324735A733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72AFE7-7A03-4557-8339-9D737A1695D6}"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A53587FB-BD09-4C1F-96FF-07A66323C6C8}">
      <dgm:prSet/>
      <dgm:spPr/>
      <dgm:t>
        <a:bodyPr/>
        <a:lstStyle/>
        <a:p>
          <a:r>
            <a:rPr lang="en-US" b="1" i="0" baseline="0"/>
            <a:t>Small sample size</a:t>
          </a:r>
          <a:br>
            <a:rPr lang="en-US" b="0" i="0" baseline="0"/>
          </a:br>
          <a:r>
            <a:rPr lang="en-US" b="0" i="0" baseline="0"/>
            <a:t>Only one participant assessed; limits generalisability.</a:t>
          </a:r>
          <a:endParaRPr lang="en-US"/>
        </a:p>
      </dgm:t>
    </dgm:pt>
    <dgm:pt modelId="{AF7E00B5-2FB2-4317-B4BA-5C335B1E5DE6}" type="parTrans" cxnId="{72D8FA8E-599B-488F-B737-5B261542A11E}">
      <dgm:prSet/>
      <dgm:spPr/>
      <dgm:t>
        <a:bodyPr/>
        <a:lstStyle/>
        <a:p>
          <a:endParaRPr lang="en-US"/>
        </a:p>
      </dgm:t>
    </dgm:pt>
    <dgm:pt modelId="{26161BD2-3096-4C34-B0C5-2DD4915901E1}" type="sibTrans" cxnId="{72D8FA8E-599B-488F-B737-5B261542A11E}">
      <dgm:prSet/>
      <dgm:spPr/>
      <dgm:t>
        <a:bodyPr/>
        <a:lstStyle/>
        <a:p>
          <a:endParaRPr lang="en-US"/>
        </a:p>
      </dgm:t>
    </dgm:pt>
    <dgm:pt modelId="{63D2377A-97FB-4318-95C3-AF5D5F1A7FD0}">
      <dgm:prSet/>
      <dgm:spPr/>
      <dgm:t>
        <a:bodyPr/>
        <a:lstStyle/>
        <a:p>
          <a:r>
            <a:rPr lang="en-US" b="1" i="0" baseline="0"/>
            <a:t>2D video analysis used</a:t>
          </a:r>
          <a:br>
            <a:rPr lang="en-US" b="0" i="0" baseline="0"/>
          </a:br>
          <a:r>
            <a:rPr lang="en-US" b="0" i="0" baseline="0"/>
            <a:t>Less accurate than 3D motion capture for joint kinematics.</a:t>
          </a:r>
          <a:endParaRPr lang="en-US"/>
        </a:p>
      </dgm:t>
    </dgm:pt>
    <dgm:pt modelId="{85E51AD2-A038-4D05-8742-568DED054369}" type="parTrans" cxnId="{21403EC5-E84A-4481-9893-6EC306753680}">
      <dgm:prSet/>
      <dgm:spPr/>
      <dgm:t>
        <a:bodyPr/>
        <a:lstStyle/>
        <a:p>
          <a:endParaRPr lang="en-US"/>
        </a:p>
      </dgm:t>
    </dgm:pt>
    <dgm:pt modelId="{4EEF854C-9862-4D96-93A7-337B858B766E}" type="sibTrans" cxnId="{21403EC5-E84A-4481-9893-6EC306753680}">
      <dgm:prSet/>
      <dgm:spPr/>
      <dgm:t>
        <a:bodyPr/>
        <a:lstStyle/>
        <a:p>
          <a:endParaRPr lang="en-US"/>
        </a:p>
      </dgm:t>
    </dgm:pt>
    <dgm:pt modelId="{3FB0AC3C-8CEF-4CC1-827F-5917054679CD}">
      <dgm:prSet/>
      <dgm:spPr/>
      <dgm:t>
        <a:bodyPr/>
        <a:lstStyle/>
        <a:p>
          <a:r>
            <a:rPr lang="en-US" b="1" i="0" baseline="0" dirty="0"/>
            <a:t>No longitudinal data</a:t>
          </a:r>
          <a:br>
            <a:rPr lang="en-US" b="0" i="0" baseline="0" dirty="0"/>
          </a:br>
          <a:r>
            <a:rPr lang="en-US" b="0" i="0" baseline="0" dirty="0"/>
            <a:t>Results based on single-session performance only.</a:t>
          </a:r>
          <a:endParaRPr lang="en-US" dirty="0"/>
        </a:p>
      </dgm:t>
    </dgm:pt>
    <dgm:pt modelId="{2A960C80-D21B-4DF9-94FF-4C1E03B04FB2}" type="parTrans" cxnId="{159B102F-9592-496E-B105-204552092C16}">
      <dgm:prSet/>
      <dgm:spPr/>
      <dgm:t>
        <a:bodyPr/>
        <a:lstStyle/>
        <a:p>
          <a:endParaRPr lang="en-US"/>
        </a:p>
      </dgm:t>
    </dgm:pt>
    <dgm:pt modelId="{148A7FCF-A4B9-4AAB-9826-60656D31AFAB}" type="sibTrans" cxnId="{159B102F-9592-496E-B105-204552092C16}">
      <dgm:prSet/>
      <dgm:spPr/>
      <dgm:t>
        <a:bodyPr/>
        <a:lstStyle/>
        <a:p>
          <a:endParaRPr lang="en-US"/>
        </a:p>
      </dgm:t>
    </dgm:pt>
    <dgm:pt modelId="{0ADFFEDB-A00C-48AD-8D15-4A5975A19EDD}">
      <dgm:prSet/>
      <dgm:spPr/>
      <dgm:t>
        <a:bodyPr/>
        <a:lstStyle/>
        <a:p>
          <a:r>
            <a:rPr lang="en-US" b="1" i="0" baseline="0"/>
            <a:t>Non-standardised conditions</a:t>
          </a:r>
          <a:br>
            <a:rPr lang="en-US" b="0" i="0" baseline="0"/>
          </a:br>
          <a:r>
            <a:rPr lang="en-US" b="0" i="0" baseline="0"/>
            <a:t>Variability in footwear, fatigue, or surface may have influenced output.</a:t>
          </a:r>
          <a:endParaRPr lang="en-US"/>
        </a:p>
      </dgm:t>
    </dgm:pt>
    <dgm:pt modelId="{AEB16C81-AC85-474C-AA52-94AB7ABE359F}" type="parTrans" cxnId="{4FAD3267-62F2-44BE-AAF1-E5450545454E}">
      <dgm:prSet/>
      <dgm:spPr/>
      <dgm:t>
        <a:bodyPr/>
        <a:lstStyle/>
        <a:p>
          <a:endParaRPr lang="en-US"/>
        </a:p>
      </dgm:t>
    </dgm:pt>
    <dgm:pt modelId="{9B430F21-E246-4883-B693-354CCCA0A4AB}" type="sibTrans" cxnId="{4FAD3267-62F2-44BE-AAF1-E5450545454E}">
      <dgm:prSet/>
      <dgm:spPr/>
      <dgm:t>
        <a:bodyPr/>
        <a:lstStyle/>
        <a:p>
          <a:endParaRPr lang="en-US"/>
        </a:p>
      </dgm:t>
    </dgm:pt>
    <dgm:pt modelId="{C1B2106C-18CF-4DE2-BF88-158F5DCF5A55}">
      <dgm:prSet/>
      <dgm:spPr/>
      <dgm:t>
        <a:bodyPr/>
        <a:lstStyle/>
        <a:p>
          <a:r>
            <a:rPr lang="en-US" b="1" i="0" baseline="0"/>
            <a:t>Technical variability</a:t>
          </a:r>
          <a:br>
            <a:rPr lang="en-US" b="0" i="0" baseline="0"/>
          </a:br>
          <a:r>
            <a:rPr lang="en-US" b="0" i="0" baseline="0"/>
            <a:t>Camera placement and platform calibration may affect measurement accuracy.</a:t>
          </a:r>
          <a:endParaRPr lang="en-US"/>
        </a:p>
      </dgm:t>
    </dgm:pt>
    <dgm:pt modelId="{5FB79BBD-6F16-4099-9A96-DF3B2BEF2271}" type="parTrans" cxnId="{A8883EB4-759B-4BD1-866B-2211CFF90100}">
      <dgm:prSet/>
      <dgm:spPr/>
      <dgm:t>
        <a:bodyPr/>
        <a:lstStyle/>
        <a:p>
          <a:endParaRPr lang="en-US"/>
        </a:p>
      </dgm:t>
    </dgm:pt>
    <dgm:pt modelId="{0490216E-62BD-4F13-9407-E7C0730DFB7E}" type="sibTrans" cxnId="{A8883EB4-759B-4BD1-866B-2211CFF90100}">
      <dgm:prSet/>
      <dgm:spPr/>
      <dgm:t>
        <a:bodyPr/>
        <a:lstStyle/>
        <a:p>
          <a:endParaRPr lang="en-US"/>
        </a:p>
      </dgm:t>
    </dgm:pt>
    <dgm:pt modelId="{4E946459-F3F3-48A1-9788-6538AA10DC55}" type="pres">
      <dgm:prSet presAssocID="{EC72AFE7-7A03-4557-8339-9D737A1695D6}" presName="vert0" presStyleCnt="0">
        <dgm:presLayoutVars>
          <dgm:dir/>
          <dgm:animOne val="branch"/>
          <dgm:animLvl val="lvl"/>
        </dgm:presLayoutVars>
      </dgm:prSet>
      <dgm:spPr/>
    </dgm:pt>
    <dgm:pt modelId="{1FB1DC7F-C7D7-4702-AF63-6EDEBA93BF8C}" type="pres">
      <dgm:prSet presAssocID="{A53587FB-BD09-4C1F-96FF-07A66323C6C8}" presName="thickLine" presStyleLbl="alignNode1" presStyleIdx="0" presStyleCnt="5"/>
      <dgm:spPr/>
    </dgm:pt>
    <dgm:pt modelId="{817C524B-B34A-457D-8633-46D8B82DFF2A}" type="pres">
      <dgm:prSet presAssocID="{A53587FB-BD09-4C1F-96FF-07A66323C6C8}" presName="horz1" presStyleCnt="0"/>
      <dgm:spPr/>
    </dgm:pt>
    <dgm:pt modelId="{574EEF19-BDC9-4CD4-A182-80E86A78A77D}" type="pres">
      <dgm:prSet presAssocID="{A53587FB-BD09-4C1F-96FF-07A66323C6C8}" presName="tx1" presStyleLbl="revTx" presStyleIdx="0" presStyleCnt="5"/>
      <dgm:spPr/>
    </dgm:pt>
    <dgm:pt modelId="{2DA1F77D-246E-4FF8-92F9-99BBB942CE98}" type="pres">
      <dgm:prSet presAssocID="{A53587FB-BD09-4C1F-96FF-07A66323C6C8}" presName="vert1" presStyleCnt="0"/>
      <dgm:spPr/>
    </dgm:pt>
    <dgm:pt modelId="{0B7DF97C-CB45-4840-8ADE-FA21486F5D20}" type="pres">
      <dgm:prSet presAssocID="{63D2377A-97FB-4318-95C3-AF5D5F1A7FD0}" presName="thickLine" presStyleLbl="alignNode1" presStyleIdx="1" presStyleCnt="5"/>
      <dgm:spPr/>
    </dgm:pt>
    <dgm:pt modelId="{4BD7C490-42E2-43BF-8018-7549A59B8FC8}" type="pres">
      <dgm:prSet presAssocID="{63D2377A-97FB-4318-95C3-AF5D5F1A7FD0}" presName="horz1" presStyleCnt="0"/>
      <dgm:spPr/>
    </dgm:pt>
    <dgm:pt modelId="{94B3C60B-FE68-4B1E-9837-BACCFECC9BAD}" type="pres">
      <dgm:prSet presAssocID="{63D2377A-97FB-4318-95C3-AF5D5F1A7FD0}" presName="tx1" presStyleLbl="revTx" presStyleIdx="1" presStyleCnt="5"/>
      <dgm:spPr/>
    </dgm:pt>
    <dgm:pt modelId="{2BAFE210-AC86-41D7-8C9E-AAC434AF94E1}" type="pres">
      <dgm:prSet presAssocID="{63D2377A-97FB-4318-95C3-AF5D5F1A7FD0}" presName="vert1" presStyleCnt="0"/>
      <dgm:spPr/>
    </dgm:pt>
    <dgm:pt modelId="{8D0FA762-972B-44FA-9E28-6A8F8EAB7EDC}" type="pres">
      <dgm:prSet presAssocID="{3FB0AC3C-8CEF-4CC1-827F-5917054679CD}" presName="thickLine" presStyleLbl="alignNode1" presStyleIdx="2" presStyleCnt="5"/>
      <dgm:spPr/>
    </dgm:pt>
    <dgm:pt modelId="{F22E8F2F-4AA0-4FB4-B0D0-A79E356F5E58}" type="pres">
      <dgm:prSet presAssocID="{3FB0AC3C-8CEF-4CC1-827F-5917054679CD}" presName="horz1" presStyleCnt="0"/>
      <dgm:spPr/>
    </dgm:pt>
    <dgm:pt modelId="{F5B44E0A-F75F-4DA2-865C-693FEBD685F1}" type="pres">
      <dgm:prSet presAssocID="{3FB0AC3C-8CEF-4CC1-827F-5917054679CD}" presName="tx1" presStyleLbl="revTx" presStyleIdx="2" presStyleCnt="5"/>
      <dgm:spPr/>
    </dgm:pt>
    <dgm:pt modelId="{B98CC7DF-CAF7-466E-8FA6-794186B2812A}" type="pres">
      <dgm:prSet presAssocID="{3FB0AC3C-8CEF-4CC1-827F-5917054679CD}" presName="vert1" presStyleCnt="0"/>
      <dgm:spPr/>
    </dgm:pt>
    <dgm:pt modelId="{5887BE3A-9295-4F4C-B756-FC33CBFDF17F}" type="pres">
      <dgm:prSet presAssocID="{0ADFFEDB-A00C-48AD-8D15-4A5975A19EDD}" presName="thickLine" presStyleLbl="alignNode1" presStyleIdx="3" presStyleCnt="5"/>
      <dgm:spPr/>
    </dgm:pt>
    <dgm:pt modelId="{E8C210E9-3D73-4E44-A700-572B66AB0C0C}" type="pres">
      <dgm:prSet presAssocID="{0ADFFEDB-A00C-48AD-8D15-4A5975A19EDD}" presName="horz1" presStyleCnt="0"/>
      <dgm:spPr/>
    </dgm:pt>
    <dgm:pt modelId="{8B97D6B9-9754-4268-AA7E-4403D2B99A50}" type="pres">
      <dgm:prSet presAssocID="{0ADFFEDB-A00C-48AD-8D15-4A5975A19EDD}" presName="tx1" presStyleLbl="revTx" presStyleIdx="3" presStyleCnt="5"/>
      <dgm:spPr/>
    </dgm:pt>
    <dgm:pt modelId="{C8295BC0-6F35-47DE-B21B-C90389B17D2E}" type="pres">
      <dgm:prSet presAssocID="{0ADFFEDB-A00C-48AD-8D15-4A5975A19EDD}" presName="vert1" presStyleCnt="0"/>
      <dgm:spPr/>
    </dgm:pt>
    <dgm:pt modelId="{EE1A5A4D-3AB8-482B-BD95-F57687F3FB61}" type="pres">
      <dgm:prSet presAssocID="{C1B2106C-18CF-4DE2-BF88-158F5DCF5A55}" presName="thickLine" presStyleLbl="alignNode1" presStyleIdx="4" presStyleCnt="5"/>
      <dgm:spPr/>
    </dgm:pt>
    <dgm:pt modelId="{8D5D2635-38BD-42AE-9B83-DE991D9F643B}" type="pres">
      <dgm:prSet presAssocID="{C1B2106C-18CF-4DE2-BF88-158F5DCF5A55}" presName="horz1" presStyleCnt="0"/>
      <dgm:spPr/>
    </dgm:pt>
    <dgm:pt modelId="{995C6E92-79AB-46E3-924F-00055BEC97D6}" type="pres">
      <dgm:prSet presAssocID="{C1B2106C-18CF-4DE2-BF88-158F5DCF5A55}" presName="tx1" presStyleLbl="revTx" presStyleIdx="4" presStyleCnt="5"/>
      <dgm:spPr/>
    </dgm:pt>
    <dgm:pt modelId="{8535F8EC-5152-41F8-94EA-B1DE74101D50}" type="pres">
      <dgm:prSet presAssocID="{C1B2106C-18CF-4DE2-BF88-158F5DCF5A55}" presName="vert1" presStyleCnt="0"/>
      <dgm:spPr/>
    </dgm:pt>
  </dgm:ptLst>
  <dgm:cxnLst>
    <dgm:cxn modelId="{159B102F-9592-496E-B105-204552092C16}" srcId="{EC72AFE7-7A03-4557-8339-9D737A1695D6}" destId="{3FB0AC3C-8CEF-4CC1-827F-5917054679CD}" srcOrd="2" destOrd="0" parTransId="{2A960C80-D21B-4DF9-94FF-4C1E03B04FB2}" sibTransId="{148A7FCF-A4B9-4AAB-9826-60656D31AFAB}"/>
    <dgm:cxn modelId="{6ADA0439-767E-46F6-8BB5-1AEEAC41E0A5}" type="presOf" srcId="{0ADFFEDB-A00C-48AD-8D15-4A5975A19EDD}" destId="{8B97D6B9-9754-4268-AA7E-4403D2B99A50}" srcOrd="0" destOrd="0" presId="urn:microsoft.com/office/officeart/2008/layout/LinedList"/>
    <dgm:cxn modelId="{C889815B-632A-460D-BDAB-54D9C1EE3920}" type="presOf" srcId="{3FB0AC3C-8CEF-4CC1-827F-5917054679CD}" destId="{F5B44E0A-F75F-4DA2-865C-693FEBD685F1}" srcOrd="0" destOrd="0" presId="urn:microsoft.com/office/officeart/2008/layout/LinedList"/>
    <dgm:cxn modelId="{4FAD3267-62F2-44BE-AAF1-E5450545454E}" srcId="{EC72AFE7-7A03-4557-8339-9D737A1695D6}" destId="{0ADFFEDB-A00C-48AD-8D15-4A5975A19EDD}" srcOrd="3" destOrd="0" parTransId="{AEB16C81-AC85-474C-AA52-94AB7ABE359F}" sibTransId="{9B430F21-E246-4883-B693-354CCCA0A4AB}"/>
    <dgm:cxn modelId="{72D8FA8E-599B-488F-B737-5B261542A11E}" srcId="{EC72AFE7-7A03-4557-8339-9D737A1695D6}" destId="{A53587FB-BD09-4C1F-96FF-07A66323C6C8}" srcOrd="0" destOrd="0" parTransId="{AF7E00B5-2FB2-4317-B4BA-5C335B1E5DE6}" sibTransId="{26161BD2-3096-4C34-B0C5-2DD4915901E1}"/>
    <dgm:cxn modelId="{A8883EB4-759B-4BD1-866B-2211CFF90100}" srcId="{EC72AFE7-7A03-4557-8339-9D737A1695D6}" destId="{C1B2106C-18CF-4DE2-BF88-158F5DCF5A55}" srcOrd="4" destOrd="0" parTransId="{5FB79BBD-6F16-4099-9A96-DF3B2BEF2271}" sibTransId="{0490216E-62BD-4F13-9407-E7C0730DFB7E}"/>
    <dgm:cxn modelId="{21403EC5-E84A-4481-9893-6EC306753680}" srcId="{EC72AFE7-7A03-4557-8339-9D737A1695D6}" destId="{63D2377A-97FB-4318-95C3-AF5D5F1A7FD0}" srcOrd="1" destOrd="0" parTransId="{85E51AD2-A038-4D05-8742-568DED054369}" sibTransId="{4EEF854C-9862-4D96-93A7-337B858B766E}"/>
    <dgm:cxn modelId="{062E85C6-A83A-4314-AFA3-898FBCB1FB1A}" type="presOf" srcId="{EC72AFE7-7A03-4557-8339-9D737A1695D6}" destId="{4E946459-F3F3-48A1-9788-6538AA10DC55}" srcOrd="0" destOrd="0" presId="urn:microsoft.com/office/officeart/2008/layout/LinedList"/>
    <dgm:cxn modelId="{2FA28CD5-FE0A-4609-A23B-E41CDD2AC690}" type="presOf" srcId="{C1B2106C-18CF-4DE2-BF88-158F5DCF5A55}" destId="{995C6E92-79AB-46E3-924F-00055BEC97D6}" srcOrd="0" destOrd="0" presId="urn:microsoft.com/office/officeart/2008/layout/LinedList"/>
    <dgm:cxn modelId="{F2D1FEF1-469A-40B6-8115-B4D3658CD387}" type="presOf" srcId="{63D2377A-97FB-4318-95C3-AF5D5F1A7FD0}" destId="{94B3C60B-FE68-4B1E-9837-BACCFECC9BAD}" srcOrd="0" destOrd="0" presId="urn:microsoft.com/office/officeart/2008/layout/LinedList"/>
    <dgm:cxn modelId="{AF7FBEFA-9229-4044-9A4F-08A3780FEEAC}" type="presOf" srcId="{A53587FB-BD09-4C1F-96FF-07A66323C6C8}" destId="{574EEF19-BDC9-4CD4-A182-80E86A78A77D}" srcOrd="0" destOrd="0" presId="urn:microsoft.com/office/officeart/2008/layout/LinedList"/>
    <dgm:cxn modelId="{66AA873B-C447-4269-8166-1E441DE9907C}" type="presParOf" srcId="{4E946459-F3F3-48A1-9788-6538AA10DC55}" destId="{1FB1DC7F-C7D7-4702-AF63-6EDEBA93BF8C}" srcOrd="0" destOrd="0" presId="urn:microsoft.com/office/officeart/2008/layout/LinedList"/>
    <dgm:cxn modelId="{93227B50-A4EE-4340-AF1D-8C2546CAE01F}" type="presParOf" srcId="{4E946459-F3F3-48A1-9788-6538AA10DC55}" destId="{817C524B-B34A-457D-8633-46D8B82DFF2A}" srcOrd="1" destOrd="0" presId="urn:microsoft.com/office/officeart/2008/layout/LinedList"/>
    <dgm:cxn modelId="{84CDE302-4F20-41EF-AEFE-84AC7616962D}" type="presParOf" srcId="{817C524B-B34A-457D-8633-46D8B82DFF2A}" destId="{574EEF19-BDC9-4CD4-A182-80E86A78A77D}" srcOrd="0" destOrd="0" presId="urn:microsoft.com/office/officeart/2008/layout/LinedList"/>
    <dgm:cxn modelId="{CBA54B3D-3BD6-4486-8E70-9CDBF2EEF23F}" type="presParOf" srcId="{817C524B-B34A-457D-8633-46D8B82DFF2A}" destId="{2DA1F77D-246E-4FF8-92F9-99BBB942CE98}" srcOrd="1" destOrd="0" presId="urn:microsoft.com/office/officeart/2008/layout/LinedList"/>
    <dgm:cxn modelId="{81951CFD-BC17-45F8-A644-F4327CA6A79C}" type="presParOf" srcId="{4E946459-F3F3-48A1-9788-6538AA10DC55}" destId="{0B7DF97C-CB45-4840-8ADE-FA21486F5D20}" srcOrd="2" destOrd="0" presId="urn:microsoft.com/office/officeart/2008/layout/LinedList"/>
    <dgm:cxn modelId="{8176840D-14AF-4F16-AE40-D1E249CCCEFC}" type="presParOf" srcId="{4E946459-F3F3-48A1-9788-6538AA10DC55}" destId="{4BD7C490-42E2-43BF-8018-7549A59B8FC8}" srcOrd="3" destOrd="0" presId="urn:microsoft.com/office/officeart/2008/layout/LinedList"/>
    <dgm:cxn modelId="{96064858-B184-4B4A-A8A9-24B9BEC32A91}" type="presParOf" srcId="{4BD7C490-42E2-43BF-8018-7549A59B8FC8}" destId="{94B3C60B-FE68-4B1E-9837-BACCFECC9BAD}" srcOrd="0" destOrd="0" presId="urn:microsoft.com/office/officeart/2008/layout/LinedList"/>
    <dgm:cxn modelId="{36440E69-5C05-43D3-8CA2-0C22E4ECFEFF}" type="presParOf" srcId="{4BD7C490-42E2-43BF-8018-7549A59B8FC8}" destId="{2BAFE210-AC86-41D7-8C9E-AAC434AF94E1}" srcOrd="1" destOrd="0" presId="urn:microsoft.com/office/officeart/2008/layout/LinedList"/>
    <dgm:cxn modelId="{68B3EBD1-DFA1-490C-8078-463357BC4676}" type="presParOf" srcId="{4E946459-F3F3-48A1-9788-6538AA10DC55}" destId="{8D0FA762-972B-44FA-9E28-6A8F8EAB7EDC}" srcOrd="4" destOrd="0" presId="urn:microsoft.com/office/officeart/2008/layout/LinedList"/>
    <dgm:cxn modelId="{94A04D5D-9C34-458F-BC60-DEAE77D33F31}" type="presParOf" srcId="{4E946459-F3F3-48A1-9788-6538AA10DC55}" destId="{F22E8F2F-4AA0-4FB4-B0D0-A79E356F5E58}" srcOrd="5" destOrd="0" presId="urn:microsoft.com/office/officeart/2008/layout/LinedList"/>
    <dgm:cxn modelId="{285F3110-4D30-46B4-BA29-5C0F8770B785}" type="presParOf" srcId="{F22E8F2F-4AA0-4FB4-B0D0-A79E356F5E58}" destId="{F5B44E0A-F75F-4DA2-865C-693FEBD685F1}" srcOrd="0" destOrd="0" presId="urn:microsoft.com/office/officeart/2008/layout/LinedList"/>
    <dgm:cxn modelId="{AF88F53F-7543-42C7-B838-D05D9E293FBD}" type="presParOf" srcId="{F22E8F2F-4AA0-4FB4-B0D0-A79E356F5E58}" destId="{B98CC7DF-CAF7-466E-8FA6-794186B2812A}" srcOrd="1" destOrd="0" presId="urn:microsoft.com/office/officeart/2008/layout/LinedList"/>
    <dgm:cxn modelId="{6F588E81-E139-4452-90AE-862FB39B5891}" type="presParOf" srcId="{4E946459-F3F3-48A1-9788-6538AA10DC55}" destId="{5887BE3A-9295-4F4C-B756-FC33CBFDF17F}" srcOrd="6" destOrd="0" presId="urn:microsoft.com/office/officeart/2008/layout/LinedList"/>
    <dgm:cxn modelId="{3E8A2B22-310B-44A0-B95F-3F23C75FE137}" type="presParOf" srcId="{4E946459-F3F3-48A1-9788-6538AA10DC55}" destId="{E8C210E9-3D73-4E44-A700-572B66AB0C0C}" srcOrd="7" destOrd="0" presId="urn:microsoft.com/office/officeart/2008/layout/LinedList"/>
    <dgm:cxn modelId="{F2A2B218-2AE6-4833-A044-1E7DF0755162}" type="presParOf" srcId="{E8C210E9-3D73-4E44-A700-572B66AB0C0C}" destId="{8B97D6B9-9754-4268-AA7E-4403D2B99A50}" srcOrd="0" destOrd="0" presId="urn:microsoft.com/office/officeart/2008/layout/LinedList"/>
    <dgm:cxn modelId="{7A2CB6BD-ED05-45BB-9670-58C941112025}" type="presParOf" srcId="{E8C210E9-3D73-4E44-A700-572B66AB0C0C}" destId="{C8295BC0-6F35-47DE-B21B-C90389B17D2E}" srcOrd="1" destOrd="0" presId="urn:microsoft.com/office/officeart/2008/layout/LinedList"/>
    <dgm:cxn modelId="{9BF9B942-B305-4EC8-898D-E7754EBE5E7D}" type="presParOf" srcId="{4E946459-F3F3-48A1-9788-6538AA10DC55}" destId="{EE1A5A4D-3AB8-482B-BD95-F57687F3FB61}" srcOrd="8" destOrd="0" presId="urn:microsoft.com/office/officeart/2008/layout/LinedList"/>
    <dgm:cxn modelId="{7ACB569A-DE8D-4473-8763-F60438811E37}" type="presParOf" srcId="{4E946459-F3F3-48A1-9788-6538AA10DC55}" destId="{8D5D2635-38BD-42AE-9B83-DE991D9F643B}" srcOrd="9" destOrd="0" presId="urn:microsoft.com/office/officeart/2008/layout/LinedList"/>
    <dgm:cxn modelId="{76016A4F-C2F5-48FE-91DC-5956AD500A0D}" type="presParOf" srcId="{8D5D2635-38BD-42AE-9B83-DE991D9F643B}" destId="{995C6E92-79AB-46E3-924F-00055BEC97D6}" srcOrd="0" destOrd="0" presId="urn:microsoft.com/office/officeart/2008/layout/LinedList"/>
    <dgm:cxn modelId="{FCC62F68-0CC2-492F-B50C-12876788DB45}" type="presParOf" srcId="{8D5D2635-38BD-42AE-9B83-DE991D9F643B}" destId="{8535F8EC-5152-41F8-94EA-B1DE74101D5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BCEBA2-42F8-496A-B023-D33EADF498F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C063C38-F564-40C5-AC86-451DBA142662}">
      <dgm:prSet/>
      <dgm:spPr/>
      <dgm:t>
        <a:bodyPr/>
        <a:lstStyle/>
        <a:p>
          <a:r>
            <a:rPr lang="en-GB"/>
            <a:t>Knee mechanics and asymmetry meaningfully affect vertical jump performance</a:t>
          </a:r>
          <a:endParaRPr lang="en-US"/>
        </a:p>
      </dgm:t>
    </dgm:pt>
    <dgm:pt modelId="{4F7A94BE-AB94-4E89-A413-76FF7603D351}" type="parTrans" cxnId="{E49EA5C5-C144-4C90-967A-8032D8BB0152}">
      <dgm:prSet/>
      <dgm:spPr/>
      <dgm:t>
        <a:bodyPr/>
        <a:lstStyle/>
        <a:p>
          <a:endParaRPr lang="en-US"/>
        </a:p>
      </dgm:t>
    </dgm:pt>
    <dgm:pt modelId="{0AAA1457-1A5F-435B-A87D-1683112A1C5C}" type="sibTrans" cxnId="{E49EA5C5-C144-4C90-967A-8032D8BB0152}">
      <dgm:prSet/>
      <dgm:spPr/>
      <dgm:t>
        <a:bodyPr/>
        <a:lstStyle/>
        <a:p>
          <a:endParaRPr lang="en-US"/>
        </a:p>
      </dgm:t>
    </dgm:pt>
    <dgm:pt modelId="{421C1C05-ADBB-474F-B4DB-3652ED55EA63}">
      <dgm:prSet/>
      <dgm:spPr/>
      <dgm:t>
        <a:bodyPr/>
        <a:lstStyle/>
        <a:p>
          <a:r>
            <a:rPr lang="en-GB"/>
            <a:t>Force platform and video tools are effective for screening</a:t>
          </a:r>
          <a:endParaRPr lang="en-US"/>
        </a:p>
      </dgm:t>
    </dgm:pt>
    <dgm:pt modelId="{A4FBB579-85D6-4A0A-A7CA-3421DD5BDA1F}" type="parTrans" cxnId="{4EDFCE78-C8EE-4BD5-984F-4DB4C20E5E28}">
      <dgm:prSet/>
      <dgm:spPr/>
      <dgm:t>
        <a:bodyPr/>
        <a:lstStyle/>
        <a:p>
          <a:endParaRPr lang="en-US"/>
        </a:p>
      </dgm:t>
    </dgm:pt>
    <dgm:pt modelId="{D3997FD8-2F1A-425F-945D-4A7C8BFFB3AB}" type="sibTrans" cxnId="{4EDFCE78-C8EE-4BD5-984F-4DB4C20E5E28}">
      <dgm:prSet/>
      <dgm:spPr/>
      <dgm:t>
        <a:bodyPr/>
        <a:lstStyle/>
        <a:p>
          <a:endParaRPr lang="en-US"/>
        </a:p>
      </dgm:t>
    </dgm:pt>
    <dgm:pt modelId="{DA951FAE-6C9B-4016-9FFF-9CC49A952BA0}">
      <dgm:prSet/>
      <dgm:spPr/>
      <dgm:t>
        <a:bodyPr/>
        <a:lstStyle/>
        <a:p>
          <a:r>
            <a:rPr lang="en-GB"/>
            <a:t>Useful for coaches, physios, S&amp;C professionals</a:t>
          </a:r>
          <a:endParaRPr lang="en-US"/>
        </a:p>
      </dgm:t>
    </dgm:pt>
    <dgm:pt modelId="{3C5779D9-AA26-4B9A-B0EA-93251E909F16}" type="parTrans" cxnId="{863B5337-CA8F-4476-BC3F-B078376EB138}">
      <dgm:prSet/>
      <dgm:spPr/>
      <dgm:t>
        <a:bodyPr/>
        <a:lstStyle/>
        <a:p>
          <a:endParaRPr lang="en-US"/>
        </a:p>
      </dgm:t>
    </dgm:pt>
    <dgm:pt modelId="{39A6A2B2-4E0D-4017-A488-E70A791B44C7}" type="sibTrans" cxnId="{863B5337-CA8F-4476-BC3F-B078376EB138}">
      <dgm:prSet/>
      <dgm:spPr/>
      <dgm:t>
        <a:bodyPr/>
        <a:lstStyle/>
        <a:p>
          <a:endParaRPr lang="en-US"/>
        </a:p>
      </dgm:t>
    </dgm:pt>
    <dgm:pt modelId="{C7422D00-D4F6-42CF-B6B3-FF8D34FBD2AF}" type="pres">
      <dgm:prSet presAssocID="{E4BCEBA2-42F8-496A-B023-D33EADF498F1}" presName="outerComposite" presStyleCnt="0">
        <dgm:presLayoutVars>
          <dgm:chMax val="5"/>
          <dgm:dir/>
          <dgm:resizeHandles val="exact"/>
        </dgm:presLayoutVars>
      </dgm:prSet>
      <dgm:spPr/>
    </dgm:pt>
    <dgm:pt modelId="{5D11AC38-9317-4984-AC95-787A03E72EB0}" type="pres">
      <dgm:prSet presAssocID="{E4BCEBA2-42F8-496A-B023-D33EADF498F1}" presName="dummyMaxCanvas" presStyleCnt="0">
        <dgm:presLayoutVars/>
      </dgm:prSet>
      <dgm:spPr/>
    </dgm:pt>
    <dgm:pt modelId="{4996636A-030F-4CA1-AE63-4A96D4845E2B}" type="pres">
      <dgm:prSet presAssocID="{E4BCEBA2-42F8-496A-B023-D33EADF498F1}" presName="ThreeNodes_1" presStyleLbl="node1" presStyleIdx="0" presStyleCnt="3">
        <dgm:presLayoutVars>
          <dgm:bulletEnabled val="1"/>
        </dgm:presLayoutVars>
      </dgm:prSet>
      <dgm:spPr/>
    </dgm:pt>
    <dgm:pt modelId="{39D78A39-A34B-4801-96D2-796AFF3FBF05}" type="pres">
      <dgm:prSet presAssocID="{E4BCEBA2-42F8-496A-B023-D33EADF498F1}" presName="ThreeNodes_2" presStyleLbl="node1" presStyleIdx="1" presStyleCnt="3">
        <dgm:presLayoutVars>
          <dgm:bulletEnabled val="1"/>
        </dgm:presLayoutVars>
      </dgm:prSet>
      <dgm:spPr/>
    </dgm:pt>
    <dgm:pt modelId="{EDAD4848-F455-4B70-80C0-654D51E2AB38}" type="pres">
      <dgm:prSet presAssocID="{E4BCEBA2-42F8-496A-B023-D33EADF498F1}" presName="ThreeNodes_3" presStyleLbl="node1" presStyleIdx="2" presStyleCnt="3">
        <dgm:presLayoutVars>
          <dgm:bulletEnabled val="1"/>
        </dgm:presLayoutVars>
      </dgm:prSet>
      <dgm:spPr/>
    </dgm:pt>
    <dgm:pt modelId="{F7AB7DF0-1BBB-4395-8C95-20D6F2354D80}" type="pres">
      <dgm:prSet presAssocID="{E4BCEBA2-42F8-496A-B023-D33EADF498F1}" presName="ThreeConn_1-2" presStyleLbl="fgAccFollowNode1" presStyleIdx="0" presStyleCnt="2">
        <dgm:presLayoutVars>
          <dgm:bulletEnabled val="1"/>
        </dgm:presLayoutVars>
      </dgm:prSet>
      <dgm:spPr/>
    </dgm:pt>
    <dgm:pt modelId="{67C03FEC-48B7-4567-94AE-24B48F6747CB}" type="pres">
      <dgm:prSet presAssocID="{E4BCEBA2-42F8-496A-B023-D33EADF498F1}" presName="ThreeConn_2-3" presStyleLbl="fgAccFollowNode1" presStyleIdx="1" presStyleCnt="2">
        <dgm:presLayoutVars>
          <dgm:bulletEnabled val="1"/>
        </dgm:presLayoutVars>
      </dgm:prSet>
      <dgm:spPr/>
    </dgm:pt>
    <dgm:pt modelId="{D995234B-FEE7-4F19-956C-5223C543A4D2}" type="pres">
      <dgm:prSet presAssocID="{E4BCEBA2-42F8-496A-B023-D33EADF498F1}" presName="ThreeNodes_1_text" presStyleLbl="node1" presStyleIdx="2" presStyleCnt="3">
        <dgm:presLayoutVars>
          <dgm:bulletEnabled val="1"/>
        </dgm:presLayoutVars>
      </dgm:prSet>
      <dgm:spPr/>
    </dgm:pt>
    <dgm:pt modelId="{1ECAB240-5257-41FD-AE69-6358A99BC6A7}" type="pres">
      <dgm:prSet presAssocID="{E4BCEBA2-42F8-496A-B023-D33EADF498F1}" presName="ThreeNodes_2_text" presStyleLbl="node1" presStyleIdx="2" presStyleCnt="3">
        <dgm:presLayoutVars>
          <dgm:bulletEnabled val="1"/>
        </dgm:presLayoutVars>
      </dgm:prSet>
      <dgm:spPr/>
    </dgm:pt>
    <dgm:pt modelId="{A811C853-CC90-49BD-A94B-761490FB54C1}" type="pres">
      <dgm:prSet presAssocID="{E4BCEBA2-42F8-496A-B023-D33EADF498F1}" presName="ThreeNodes_3_text" presStyleLbl="node1" presStyleIdx="2" presStyleCnt="3">
        <dgm:presLayoutVars>
          <dgm:bulletEnabled val="1"/>
        </dgm:presLayoutVars>
      </dgm:prSet>
      <dgm:spPr/>
    </dgm:pt>
  </dgm:ptLst>
  <dgm:cxnLst>
    <dgm:cxn modelId="{3DA69725-E9FB-46B4-AB4E-7C98DFE12F9D}" type="presOf" srcId="{D3997FD8-2F1A-425F-945D-4A7C8BFFB3AB}" destId="{67C03FEC-48B7-4567-94AE-24B48F6747CB}" srcOrd="0" destOrd="0" presId="urn:microsoft.com/office/officeart/2005/8/layout/vProcess5"/>
    <dgm:cxn modelId="{F5FA502F-5F2C-486C-867A-6D1DE0717D05}" type="presOf" srcId="{DC063C38-F564-40C5-AC86-451DBA142662}" destId="{4996636A-030F-4CA1-AE63-4A96D4845E2B}" srcOrd="0" destOrd="0" presId="urn:microsoft.com/office/officeart/2005/8/layout/vProcess5"/>
    <dgm:cxn modelId="{863B5337-CA8F-4476-BC3F-B078376EB138}" srcId="{E4BCEBA2-42F8-496A-B023-D33EADF498F1}" destId="{DA951FAE-6C9B-4016-9FFF-9CC49A952BA0}" srcOrd="2" destOrd="0" parTransId="{3C5779D9-AA26-4B9A-B0EA-93251E909F16}" sibTransId="{39A6A2B2-4E0D-4017-A488-E70A791B44C7}"/>
    <dgm:cxn modelId="{F3620E74-CCDC-407C-B63D-C20A3A0E469D}" type="presOf" srcId="{E4BCEBA2-42F8-496A-B023-D33EADF498F1}" destId="{C7422D00-D4F6-42CF-B6B3-FF8D34FBD2AF}" srcOrd="0" destOrd="0" presId="urn:microsoft.com/office/officeart/2005/8/layout/vProcess5"/>
    <dgm:cxn modelId="{4EDFCE78-C8EE-4BD5-984F-4DB4C20E5E28}" srcId="{E4BCEBA2-42F8-496A-B023-D33EADF498F1}" destId="{421C1C05-ADBB-474F-B4DB-3652ED55EA63}" srcOrd="1" destOrd="0" parTransId="{A4FBB579-85D6-4A0A-A7CA-3421DD5BDA1F}" sibTransId="{D3997FD8-2F1A-425F-945D-4A7C8BFFB3AB}"/>
    <dgm:cxn modelId="{856513C1-E076-4E7D-8B9A-228D1FB1DB0B}" type="presOf" srcId="{421C1C05-ADBB-474F-B4DB-3652ED55EA63}" destId="{39D78A39-A34B-4801-96D2-796AFF3FBF05}" srcOrd="0" destOrd="0" presId="urn:microsoft.com/office/officeart/2005/8/layout/vProcess5"/>
    <dgm:cxn modelId="{31A723C5-3767-4BE2-AC5B-A99717B62424}" type="presOf" srcId="{421C1C05-ADBB-474F-B4DB-3652ED55EA63}" destId="{1ECAB240-5257-41FD-AE69-6358A99BC6A7}" srcOrd="1" destOrd="0" presId="urn:microsoft.com/office/officeart/2005/8/layout/vProcess5"/>
    <dgm:cxn modelId="{E49EA5C5-C144-4C90-967A-8032D8BB0152}" srcId="{E4BCEBA2-42F8-496A-B023-D33EADF498F1}" destId="{DC063C38-F564-40C5-AC86-451DBA142662}" srcOrd="0" destOrd="0" parTransId="{4F7A94BE-AB94-4E89-A413-76FF7603D351}" sibTransId="{0AAA1457-1A5F-435B-A87D-1683112A1C5C}"/>
    <dgm:cxn modelId="{A18EA1CA-17A2-4C41-9F6B-B922C8182AEB}" type="presOf" srcId="{DC063C38-F564-40C5-AC86-451DBA142662}" destId="{D995234B-FEE7-4F19-956C-5223C543A4D2}" srcOrd="1" destOrd="0" presId="urn:microsoft.com/office/officeart/2005/8/layout/vProcess5"/>
    <dgm:cxn modelId="{F37C56D2-4891-468A-BEE0-5C85E4B74FDB}" type="presOf" srcId="{DA951FAE-6C9B-4016-9FFF-9CC49A952BA0}" destId="{EDAD4848-F455-4B70-80C0-654D51E2AB38}" srcOrd="0" destOrd="0" presId="urn:microsoft.com/office/officeart/2005/8/layout/vProcess5"/>
    <dgm:cxn modelId="{4DE3AAF4-B1E4-44D1-A9BB-20E1BF9B00C9}" type="presOf" srcId="{DA951FAE-6C9B-4016-9FFF-9CC49A952BA0}" destId="{A811C853-CC90-49BD-A94B-761490FB54C1}" srcOrd="1" destOrd="0" presId="urn:microsoft.com/office/officeart/2005/8/layout/vProcess5"/>
    <dgm:cxn modelId="{E3D35BFA-4870-43BF-9378-6F0DAE602062}" type="presOf" srcId="{0AAA1457-1A5F-435B-A87D-1683112A1C5C}" destId="{F7AB7DF0-1BBB-4395-8C95-20D6F2354D80}" srcOrd="0" destOrd="0" presId="urn:microsoft.com/office/officeart/2005/8/layout/vProcess5"/>
    <dgm:cxn modelId="{685E4CAC-AE76-48D9-8F5B-E418E5D48DAC}" type="presParOf" srcId="{C7422D00-D4F6-42CF-B6B3-FF8D34FBD2AF}" destId="{5D11AC38-9317-4984-AC95-787A03E72EB0}" srcOrd="0" destOrd="0" presId="urn:microsoft.com/office/officeart/2005/8/layout/vProcess5"/>
    <dgm:cxn modelId="{2575654A-21CF-4B1B-81B9-9B0936C8F447}" type="presParOf" srcId="{C7422D00-D4F6-42CF-B6B3-FF8D34FBD2AF}" destId="{4996636A-030F-4CA1-AE63-4A96D4845E2B}" srcOrd="1" destOrd="0" presId="urn:microsoft.com/office/officeart/2005/8/layout/vProcess5"/>
    <dgm:cxn modelId="{507EA094-1031-44B0-8B87-CB698BA1F892}" type="presParOf" srcId="{C7422D00-D4F6-42CF-B6B3-FF8D34FBD2AF}" destId="{39D78A39-A34B-4801-96D2-796AFF3FBF05}" srcOrd="2" destOrd="0" presId="urn:microsoft.com/office/officeart/2005/8/layout/vProcess5"/>
    <dgm:cxn modelId="{66AEF83D-AFB9-4912-BA49-928AED380B1C}" type="presParOf" srcId="{C7422D00-D4F6-42CF-B6B3-FF8D34FBD2AF}" destId="{EDAD4848-F455-4B70-80C0-654D51E2AB38}" srcOrd="3" destOrd="0" presId="urn:microsoft.com/office/officeart/2005/8/layout/vProcess5"/>
    <dgm:cxn modelId="{A2AF9781-CA24-4423-A869-ED9872265079}" type="presParOf" srcId="{C7422D00-D4F6-42CF-B6B3-FF8D34FBD2AF}" destId="{F7AB7DF0-1BBB-4395-8C95-20D6F2354D80}" srcOrd="4" destOrd="0" presId="urn:microsoft.com/office/officeart/2005/8/layout/vProcess5"/>
    <dgm:cxn modelId="{DD4BD055-B5EA-4E4E-B649-3DA26C4B7944}" type="presParOf" srcId="{C7422D00-D4F6-42CF-B6B3-FF8D34FBD2AF}" destId="{67C03FEC-48B7-4567-94AE-24B48F6747CB}" srcOrd="5" destOrd="0" presId="urn:microsoft.com/office/officeart/2005/8/layout/vProcess5"/>
    <dgm:cxn modelId="{9147E8C6-1B1D-4679-9B54-F4AEA50CCA5B}" type="presParOf" srcId="{C7422D00-D4F6-42CF-B6B3-FF8D34FBD2AF}" destId="{D995234B-FEE7-4F19-956C-5223C543A4D2}" srcOrd="6" destOrd="0" presId="urn:microsoft.com/office/officeart/2005/8/layout/vProcess5"/>
    <dgm:cxn modelId="{2086D209-1405-4319-974C-61A686E9312A}" type="presParOf" srcId="{C7422D00-D4F6-42CF-B6B3-FF8D34FBD2AF}" destId="{1ECAB240-5257-41FD-AE69-6358A99BC6A7}" srcOrd="7" destOrd="0" presId="urn:microsoft.com/office/officeart/2005/8/layout/vProcess5"/>
    <dgm:cxn modelId="{659685EC-2F48-429C-A859-BA84745897E4}" type="presParOf" srcId="{C7422D00-D4F6-42CF-B6B3-FF8D34FBD2AF}" destId="{A811C853-CC90-49BD-A94B-761490FB54C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CF8304-1552-415B-9DA2-DC7109E15263}"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CE1EDA6C-ECB8-4715-A92A-C4F99BAD3C0E}">
      <dgm:prSet/>
      <dgm:spPr/>
      <dgm:t>
        <a:bodyPr/>
        <a:lstStyle/>
        <a:p>
          <a:endParaRPr lang="en-US" dirty="0"/>
        </a:p>
      </dgm:t>
    </dgm:pt>
    <dgm:pt modelId="{59D34AD6-3D2C-4FC8-A6E2-79D3DD1EC9A0}" type="parTrans" cxnId="{29976EB7-5098-49ED-842D-DFEBBE157F85}">
      <dgm:prSet/>
      <dgm:spPr/>
      <dgm:t>
        <a:bodyPr/>
        <a:lstStyle/>
        <a:p>
          <a:endParaRPr lang="en-US"/>
        </a:p>
      </dgm:t>
    </dgm:pt>
    <dgm:pt modelId="{B8F0D57F-96FD-4425-9FB2-C2CC31C1D6A9}" type="sibTrans" cxnId="{29976EB7-5098-49ED-842D-DFEBBE157F85}">
      <dgm:prSet/>
      <dgm:spPr/>
      <dgm:t>
        <a:bodyPr/>
        <a:lstStyle/>
        <a:p>
          <a:endParaRPr lang="en-US"/>
        </a:p>
      </dgm:t>
    </dgm:pt>
    <dgm:pt modelId="{11455750-7292-40A1-9AC7-8D8DD738CFEC}">
      <dgm:prSet/>
      <dgm:spPr/>
      <dgm:t>
        <a:bodyPr/>
        <a:lstStyle/>
        <a:p>
          <a:r>
            <a:rPr lang="en-US"/>
            <a:t>Use 3D motion analysis for joint tracking</a:t>
          </a:r>
        </a:p>
      </dgm:t>
    </dgm:pt>
    <dgm:pt modelId="{EB8B993F-97FC-4649-B519-3562F672AFE9}" type="parTrans" cxnId="{4CBBB565-4920-4161-9DB8-BCC79941F2A2}">
      <dgm:prSet/>
      <dgm:spPr/>
      <dgm:t>
        <a:bodyPr/>
        <a:lstStyle/>
        <a:p>
          <a:endParaRPr lang="en-US"/>
        </a:p>
      </dgm:t>
    </dgm:pt>
    <dgm:pt modelId="{0A44F4DE-F11D-426E-B2B6-EDBB643C70A7}" type="sibTrans" cxnId="{4CBBB565-4920-4161-9DB8-BCC79941F2A2}">
      <dgm:prSet/>
      <dgm:spPr/>
      <dgm:t>
        <a:bodyPr/>
        <a:lstStyle/>
        <a:p>
          <a:endParaRPr lang="en-US"/>
        </a:p>
      </dgm:t>
    </dgm:pt>
    <dgm:pt modelId="{65F33510-AE14-4222-AA19-B560E60B3595}">
      <dgm:prSet/>
      <dgm:spPr/>
      <dgm:t>
        <a:bodyPr/>
        <a:lstStyle/>
        <a:p>
          <a:r>
            <a:rPr lang="en-US" dirty="0"/>
            <a:t>Include</a:t>
          </a:r>
        </a:p>
      </dgm:t>
    </dgm:pt>
    <dgm:pt modelId="{492FFD4B-D0C6-4BA3-89C3-5919D0ACCE6F}" type="parTrans" cxnId="{16644002-44E9-437C-A142-8D174FBDC02C}">
      <dgm:prSet/>
      <dgm:spPr/>
      <dgm:t>
        <a:bodyPr/>
        <a:lstStyle/>
        <a:p>
          <a:endParaRPr lang="en-US"/>
        </a:p>
      </dgm:t>
    </dgm:pt>
    <dgm:pt modelId="{4D76D740-18EC-4D18-B564-641430F69A38}" type="sibTrans" cxnId="{16644002-44E9-437C-A142-8D174FBDC02C}">
      <dgm:prSet/>
      <dgm:spPr/>
      <dgm:t>
        <a:bodyPr/>
        <a:lstStyle/>
        <a:p>
          <a:endParaRPr lang="en-US"/>
        </a:p>
      </dgm:t>
    </dgm:pt>
    <dgm:pt modelId="{FEC26D18-7B89-40EB-B834-090BEDDD5BFA}">
      <dgm:prSet/>
      <dgm:spPr/>
      <dgm:t>
        <a:bodyPr/>
        <a:lstStyle/>
        <a:p>
          <a:r>
            <a:rPr lang="en-US"/>
            <a:t>Include larger, mixed-gender cohorts</a:t>
          </a:r>
        </a:p>
      </dgm:t>
    </dgm:pt>
    <dgm:pt modelId="{8A23DF3F-9ADD-414C-8906-6C4D01DFBBC6}" type="parTrans" cxnId="{A4E5EE94-C234-45D0-81CC-5D9DDDAA17B5}">
      <dgm:prSet/>
      <dgm:spPr/>
      <dgm:t>
        <a:bodyPr/>
        <a:lstStyle/>
        <a:p>
          <a:endParaRPr lang="en-US"/>
        </a:p>
      </dgm:t>
    </dgm:pt>
    <dgm:pt modelId="{DE44FDB4-FB34-4394-8C7B-6DDFDD640BAB}" type="sibTrans" cxnId="{A4E5EE94-C234-45D0-81CC-5D9DDDAA17B5}">
      <dgm:prSet/>
      <dgm:spPr/>
      <dgm:t>
        <a:bodyPr/>
        <a:lstStyle/>
        <a:p>
          <a:endParaRPr lang="en-US"/>
        </a:p>
      </dgm:t>
    </dgm:pt>
    <dgm:pt modelId="{EA0B0623-58F4-46F2-A252-96BFCB072975}">
      <dgm:prSet/>
      <dgm:spPr/>
      <dgm:t>
        <a:bodyPr/>
        <a:lstStyle/>
        <a:p>
          <a:r>
            <a:rPr lang="en-US"/>
            <a:t>Compare</a:t>
          </a:r>
        </a:p>
      </dgm:t>
    </dgm:pt>
    <dgm:pt modelId="{FF4BE912-0CD5-4B8C-92F8-EA48FA8ACCD6}" type="parTrans" cxnId="{59037CA6-2122-4608-B3AB-74586AD0CD26}">
      <dgm:prSet/>
      <dgm:spPr/>
      <dgm:t>
        <a:bodyPr/>
        <a:lstStyle/>
        <a:p>
          <a:endParaRPr lang="en-US"/>
        </a:p>
      </dgm:t>
    </dgm:pt>
    <dgm:pt modelId="{A6E9B132-FF15-4E52-9270-FA965E890B62}" type="sibTrans" cxnId="{59037CA6-2122-4608-B3AB-74586AD0CD26}">
      <dgm:prSet/>
      <dgm:spPr/>
      <dgm:t>
        <a:bodyPr/>
        <a:lstStyle/>
        <a:p>
          <a:endParaRPr lang="en-US"/>
        </a:p>
      </dgm:t>
    </dgm:pt>
    <dgm:pt modelId="{53E6AF2D-9E55-4465-8E3D-B05FA2368A01}">
      <dgm:prSet/>
      <dgm:spPr/>
      <dgm:t>
        <a:bodyPr/>
        <a:lstStyle/>
        <a:p>
          <a:r>
            <a:rPr lang="en-US"/>
            <a:t>Compare bilateral vs unilateral jump biomechanics</a:t>
          </a:r>
        </a:p>
      </dgm:t>
    </dgm:pt>
    <dgm:pt modelId="{01A44FF8-1CC2-49B4-BDD3-7014449A8187}" type="parTrans" cxnId="{6DAF87C4-E1DD-4CCC-8F47-1E1E5FCFDAF7}">
      <dgm:prSet/>
      <dgm:spPr/>
      <dgm:t>
        <a:bodyPr/>
        <a:lstStyle/>
        <a:p>
          <a:endParaRPr lang="en-US"/>
        </a:p>
      </dgm:t>
    </dgm:pt>
    <dgm:pt modelId="{5DD89890-85D2-48C6-B4F3-01DFC45B6B11}" type="sibTrans" cxnId="{6DAF87C4-E1DD-4CCC-8F47-1E1E5FCFDAF7}">
      <dgm:prSet/>
      <dgm:spPr/>
      <dgm:t>
        <a:bodyPr/>
        <a:lstStyle/>
        <a:p>
          <a:endParaRPr lang="en-US"/>
        </a:p>
      </dgm:t>
    </dgm:pt>
    <dgm:pt modelId="{DF1B7019-5D5E-4FAF-BC85-D1CDC6228836}" type="pres">
      <dgm:prSet presAssocID="{E1CF8304-1552-415B-9DA2-DC7109E15263}" presName="Name0" presStyleCnt="0">
        <dgm:presLayoutVars>
          <dgm:dir/>
          <dgm:animLvl val="lvl"/>
          <dgm:resizeHandles val="exact"/>
        </dgm:presLayoutVars>
      </dgm:prSet>
      <dgm:spPr/>
    </dgm:pt>
    <dgm:pt modelId="{FFB60ADF-6BBC-4AFF-8588-194C88422BC1}" type="pres">
      <dgm:prSet presAssocID="{CE1EDA6C-ECB8-4715-A92A-C4F99BAD3C0E}" presName="linNode" presStyleCnt="0"/>
      <dgm:spPr/>
    </dgm:pt>
    <dgm:pt modelId="{43FEF0BB-1828-4B5D-8A48-4382C4CCCFDC}" type="pres">
      <dgm:prSet presAssocID="{CE1EDA6C-ECB8-4715-A92A-C4F99BAD3C0E}" presName="parentText" presStyleLbl="alignNode1" presStyleIdx="0" presStyleCnt="3">
        <dgm:presLayoutVars>
          <dgm:chMax val="1"/>
          <dgm:bulletEnabled/>
        </dgm:presLayoutVars>
      </dgm:prSet>
      <dgm:spPr/>
    </dgm:pt>
    <dgm:pt modelId="{38CC4BB5-8199-4122-9C8D-DEC02A68D4DC}" type="pres">
      <dgm:prSet presAssocID="{CE1EDA6C-ECB8-4715-A92A-C4F99BAD3C0E}" presName="descendantText" presStyleLbl="alignAccFollowNode1" presStyleIdx="0" presStyleCnt="3">
        <dgm:presLayoutVars>
          <dgm:bulletEnabled/>
        </dgm:presLayoutVars>
      </dgm:prSet>
      <dgm:spPr/>
    </dgm:pt>
    <dgm:pt modelId="{DD39551D-6BC4-4228-AEA8-623A95F27542}" type="pres">
      <dgm:prSet presAssocID="{B8F0D57F-96FD-4425-9FB2-C2CC31C1D6A9}" presName="sp" presStyleCnt="0"/>
      <dgm:spPr/>
    </dgm:pt>
    <dgm:pt modelId="{7D6E4239-94D9-4842-81EC-DD5E4D8450E6}" type="pres">
      <dgm:prSet presAssocID="{65F33510-AE14-4222-AA19-B560E60B3595}" presName="linNode" presStyleCnt="0"/>
      <dgm:spPr/>
    </dgm:pt>
    <dgm:pt modelId="{C6DFAAD0-4BE6-4E52-A294-F26DD4EE6AC1}" type="pres">
      <dgm:prSet presAssocID="{65F33510-AE14-4222-AA19-B560E60B3595}" presName="parentText" presStyleLbl="alignNode1" presStyleIdx="1" presStyleCnt="3">
        <dgm:presLayoutVars>
          <dgm:chMax val="1"/>
          <dgm:bulletEnabled/>
        </dgm:presLayoutVars>
      </dgm:prSet>
      <dgm:spPr/>
    </dgm:pt>
    <dgm:pt modelId="{46CEE088-0CCF-421B-AA22-194A920104EC}" type="pres">
      <dgm:prSet presAssocID="{65F33510-AE14-4222-AA19-B560E60B3595}" presName="descendantText" presStyleLbl="alignAccFollowNode1" presStyleIdx="1" presStyleCnt="3">
        <dgm:presLayoutVars>
          <dgm:bulletEnabled/>
        </dgm:presLayoutVars>
      </dgm:prSet>
      <dgm:spPr/>
    </dgm:pt>
    <dgm:pt modelId="{A72AD107-D528-4826-8CF7-D6F40939F449}" type="pres">
      <dgm:prSet presAssocID="{4D76D740-18EC-4D18-B564-641430F69A38}" presName="sp" presStyleCnt="0"/>
      <dgm:spPr/>
    </dgm:pt>
    <dgm:pt modelId="{E606F477-DA70-4B46-95B6-10B4672C29EA}" type="pres">
      <dgm:prSet presAssocID="{EA0B0623-58F4-46F2-A252-96BFCB072975}" presName="linNode" presStyleCnt="0"/>
      <dgm:spPr/>
    </dgm:pt>
    <dgm:pt modelId="{FA682595-86AC-4778-8F9F-E0C3DEBC555B}" type="pres">
      <dgm:prSet presAssocID="{EA0B0623-58F4-46F2-A252-96BFCB072975}" presName="parentText" presStyleLbl="alignNode1" presStyleIdx="2" presStyleCnt="3">
        <dgm:presLayoutVars>
          <dgm:chMax val="1"/>
          <dgm:bulletEnabled/>
        </dgm:presLayoutVars>
      </dgm:prSet>
      <dgm:spPr/>
    </dgm:pt>
    <dgm:pt modelId="{D537DB18-D0F7-443C-B35D-62B436541CE3}" type="pres">
      <dgm:prSet presAssocID="{EA0B0623-58F4-46F2-A252-96BFCB072975}" presName="descendantText" presStyleLbl="alignAccFollowNode1" presStyleIdx="2" presStyleCnt="3">
        <dgm:presLayoutVars>
          <dgm:bulletEnabled/>
        </dgm:presLayoutVars>
      </dgm:prSet>
      <dgm:spPr/>
    </dgm:pt>
  </dgm:ptLst>
  <dgm:cxnLst>
    <dgm:cxn modelId="{16644002-44E9-437C-A142-8D174FBDC02C}" srcId="{E1CF8304-1552-415B-9DA2-DC7109E15263}" destId="{65F33510-AE14-4222-AA19-B560E60B3595}" srcOrd="1" destOrd="0" parTransId="{492FFD4B-D0C6-4BA3-89C3-5919D0ACCE6F}" sibTransId="{4D76D740-18EC-4D18-B564-641430F69A38}"/>
    <dgm:cxn modelId="{3F823113-DF68-4D25-901D-137A31CE15E9}" type="presOf" srcId="{E1CF8304-1552-415B-9DA2-DC7109E15263}" destId="{DF1B7019-5D5E-4FAF-BC85-D1CDC6228836}" srcOrd="0" destOrd="0" presId="urn:microsoft.com/office/officeart/2016/7/layout/VerticalSolidActionList"/>
    <dgm:cxn modelId="{AE2D761F-F1AC-4775-8D1D-280DEC533D7F}" type="presOf" srcId="{EA0B0623-58F4-46F2-A252-96BFCB072975}" destId="{FA682595-86AC-4778-8F9F-E0C3DEBC555B}" srcOrd="0" destOrd="0" presId="urn:microsoft.com/office/officeart/2016/7/layout/VerticalSolidActionList"/>
    <dgm:cxn modelId="{D5D2893B-C601-48CA-AB27-654488C46D26}" type="presOf" srcId="{11455750-7292-40A1-9AC7-8D8DD738CFEC}" destId="{38CC4BB5-8199-4122-9C8D-DEC02A68D4DC}" srcOrd="0" destOrd="0" presId="urn:microsoft.com/office/officeart/2016/7/layout/VerticalSolidActionList"/>
    <dgm:cxn modelId="{4CBBB565-4920-4161-9DB8-BCC79941F2A2}" srcId="{CE1EDA6C-ECB8-4715-A92A-C4F99BAD3C0E}" destId="{11455750-7292-40A1-9AC7-8D8DD738CFEC}" srcOrd="0" destOrd="0" parTransId="{EB8B993F-97FC-4649-B519-3562F672AFE9}" sibTransId="{0A44F4DE-F11D-426E-B2B6-EDBB643C70A7}"/>
    <dgm:cxn modelId="{9121DD67-4597-427C-A450-678BA9089B2E}" type="presOf" srcId="{53E6AF2D-9E55-4465-8E3D-B05FA2368A01}" destId="{D537DB18-D0F7-443C-B35D-62B436541CE3}" srcOrd="0" destOrd="0" presId="urn:microsoft.com/office/officeart/2016/7/layout/VerticalSolidActionList"/>
    <dgm:cxn modelId="{9DEF8549-7F28-4FAB-8BB2-139E1A2CC3DE}" type="presOf" srcId="{FEC26D18-7B89-40EB-B834-090BEDDD5BFA}" destId="{46CEE088-0CCF-421B-AA22-194A920104EC}" srcOrd="0" destOrd="0" presId="urn:microsoft.com/office/officeart/2016/7/layout/VerticalSolidActionList"/>
    <dgm:cxn modelId="{A4E5EE94-C234-45D0-81CC-5D9DDDAA17B5}" srcId="{65F33510-AE14-4222-AA19-B560E60B3595}" destId="{FEC26D18-7B89-40EB-B834-090BEDDD5BFA}" srcOrd="0" destOrd="0" parTransId="{8A23DF3F-9ADD-414C-8906-6C4D01DFBBC6}" sibTransId="{DE44FDB4-FB34-4394-8C7B-6DDFDD640BAB}"/>
    <dgm:cxn modelId="{59037CA6-2122-4608-B3AB-74586AD0CD26}" srcId="{E1CF8304-1552-415B-9DA2-DC7109E15263}" destId="{EA0B0623-58F4-46F2-A252-96BFCB072975}" srcOrd="2" destOrd="0" parTransId="{FF4BE912-0CD5-4B8C-92F8-EA48FA8ACCD6}" sibTransId="{A6E9B132-FF15-4E52-9270-FA965E890B62}"/>
    <dgm:cxn modelId="{803C0AA9-B3EA-45AF-97B7-BC13B679BC07}" type="presOf" srcId="{65F33510-AE14-4222-AA19-B560E60B3595}" destId="{C6DFAAD0-4BE6-4E52-A294-F26DD4EE6AC1}" srcOrd="0" destOrd="0" presId="urn:microsoft.com/office/officeart/2016/7/layout/VerticalSolidActionList"/>
    <dgm:cxn modelId="{994D30B2-17FD-4EEA-9A34-578C9AD55C0F}" type="presOf" srcId="{CE1EDA6C-ECB8-4715-A92A-C4F99BAD3C0E}" destId="{43FEF0BB-1828-4B5D-8A48-4382C4CCCFDC}" srcOrd="0" destOrd="0" presId="urn:microsoft.com/office/officeart/2016/7/layout/VerticalSolidActionList"/>
    <dgm:cxn modelId="{29976EB7-5098-49ED-842D-DFEBBE157F85}" srcId="{E1CF8304-1552-415B-9DA2-DC7109E15263}" destId="{CE1EDA6C-ECB8-4715-A92A-C4F99BAD3C0E}" srcOrd="0" destOrd="0" parTransId="{59D34AD6-3D2C-4FC8-A6E2-79D3DD1EC9A0}" sibTransId="{B8F0D57F-96FD-4425-9FB2-C2CC31C1D6A9}"/>
    <dgm:cxn modelId="{6DAF87C4-E1DD-4CCC-8F47-1E1E5FCFDAF7}" srcId="{EA0B0623-58F4-46F2-A252-96BFCB072975}" destId="{53E6AF2D-9E55-4465-8E3D-B05FA2368A01}" srcOrd="0" destOrd="0" parTransId="{01A44FF8-1CC2-49B4-BDD3-7014449A8187}" sibTransId="{5DD89890-85D2-48C6-B4F3-01DFC45B6B11}"/>
    <dgm:cxn modelId="{49DBB65A-909D-4755-B3C4-1E2E6E98BBF6}" type="presParOf" srcId="{DF1B7019-5D5E-4FAF-BC85-D1CDC6228836}" destId="{FFB60ADF-6BBC-4AFF-8588-194C88422BC1}" srcOrd="0" destOrd="0" presId="urn:microsoft.com/office/officeart/2016/7/layout/VerticalSolidActionList"/>
    <dgm:cxn modelId="{73AB0D15-B0B0-4B96-8591-01C3F9EC5309}" type="presParOf" srcId="{FFB60ADF-6BBC-4AFF-8588-194C88422BC1}" destId="{43FEF0BB-1828-4B5D-8A48-4382C4CCCFDC}" srcOrd="0" destOrd="0" presId="urn:microsoft.com/office/officeart/2016/7/layout/VerticalSolidActionList"/>
    <dgm:cxn modelId="{993833A8-52D0-4E1C-B133-722074D6DFAA}" type="presParOf" srcId="{FFB60ADF-6BBC-4AFF-8588-194C88422BC1}" destId="{38CC4BB5-8199-4122-9C8D-DEC02A68D4DC}" srcOrd="1" destOrd="0" presId="urn:microsoft.com/office/officeart/2016/7/layout/VerticalSolidActionList"/>
    <dgm:cxn modelId="{D6641DE5-A250-4109-A65C-24CB50C87E69}" type="presParOf" srcId="{DF1B7019-5D5E-4FAF-BC85-D1CDC6228836}" destId="{DD39551D-6BC4-4228-AEA8-623A95F27542}" srcOrd="1" destOrd="0" presId="urn:microsoft.com/office/officeart/2016/7/layout/VerticalSolidActionList"/>
    <dgm:cxn modelId="{8BBD4810-B0D0-4F18-A470-2C0D1DCEC0A4}" type="presParOf" srcId="{DF1B7019-5D5E-4FAF-BC85-D1CDC6228836}" destId="{7D6E4239-94D9-4842-81EC-DD5E4D8450E6}" srcOrd="2" destOrd="0" presId="urn:microsoft.com/office/officeart/2016/7/layout/VerticalSolidActionList"/>
    <dgm:cxn modelId="{01A7083A-BE7B-40B5-A723-69595F65AC38}" type="presParOf" srcId="{7D6E4239-94D9-4842-81EC-DD5E4D8450E6}" destId="{C6DFAAD0-4BE6-4E52-A294-F26DD4EE6AC1}" srcOrd="0" destOrd="0" presId="urn:microsoft.com/office/officeart/2016/7/layout/VerticalSolidActionList"/>
    <dgm:cxn modelId="{F4AD7A16-1E1B-4E4E-98E5-1A4ECDB4AA8B}" type="presParOf" srcId="{7D6E4239-94D9-4842-81EC-DD5E4D8450E6}" destId="{46CEE088-0CCF-421B-AA22-194A920104EC}" srcOrd="1" destOrd="0" presId="urn:microsoft.com/office/officeart/2016/7/layout/VerticalSolidActionList"/>
    <dgm:cxn modelId="{D8504EE7-C8C7-479C-B44A-AF6467378D6D}" type="presParOf" srcId="{DF1B7019-5D5E-4FAF-BC85-D1CDC6228836}" destId="{A72AD107-D528-4826-8CF7-D6F40939F449}" srcOrd="3" destOrd="0" presId="urn:microsoft.com/office/officeart/2016/7/layout/VerticalSolidActionList"/>
    <dgm:cxn modelId="{C708CABF-7891-431F-AA47-CE914D11BBB9}" type="presParOf" srcId="{DF1B7019-5D5E-4FAF-BC85-D1CDC6228836}" destId="{E606F477-DA70-4B46-95B6-10B4672C29EA}" srcOrd="4" destOrd="0" presId="urn:microsoft.com/office/officeart/2016/7/layout/VerticalSolidActionList"/>
    <dgm:cxn modelId="{8D918558-339D-4519-B6C9-0DD566A8E01C}" type="presParOf" srcId="{E606F477-DA70-4B46-95B6-10B4672C29EA}" destId="{FA682595-86AC-4778-8F9F-E0C3DEBC555B}" srcOrd="0" destOrd="0" presId="urn:microsoft.com/office/officeart/2016/7/layout/VerticalSolidActionList"/>
    <dgm:cxn modelId="{C792CE50-05BA-4BD5-9902-4E3EC1830353}" type="presParOf" srcId="{E606F477-DA70-4B46-95B6-10B4672C29EA}" destId="{D537DB18-D0F7-443C-B35D-62B436541CE3}"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5AFD9-C030-47DD-8B9E-95353E7BE6F8}">
      <dsp:nvSpPr>
        <dsp:cNvPr id="0" name=""/>
        <dsp:cNvSpPr/>
      </dsp:nvSpPr>
      <dsp:spPr>
        <a:xfrm>
          <a:off x="0" y="621"/>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C28B69-24C3-45E5-8DBF-F25C9C0C8C13}">
      <dsp:nvSpPr>
        <dsp:cNvPr id="0" name=""/>
        <dsp:cNvSpPr/>
      </dsp:nvSpPr>
      <dsp:spPr>
        <a:xfrm>
          <a:off x="0" y="621"/>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Vertical jump </a:t>
          </a:r>
          <a:endParaRPr lang="en-US" sz="2800" kern="1200"/>
        </a:p>
      </dsp:txBody>
      <dsp:txXfrm>
        <a:off x="0" y="621"/>
        <a:ext cx="7728267" cy="1017216"/>
      </dsp:txXfrm>
    </dsp:sp>
    <dsp:sp modelId="{98CFEC3F-9FD0-4768-87E8-6EB5AD8CBE2B}">
      <dsp:nvSpPr>
        <dsp:cNvPr id="0" name=""/>
        <dsp:cNvSpPr/>
      </dsp:nvSpPr>
      <dsp:spPr>
        <a:xfrm>
          <a:off x="0" y="1017837"/>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A9D793-7A97-4515-B086-9CC3680F3530}">
      <dsp:nvSpPr>
        <dsp:cNvPr id="0" name=""/>
        <dsp:cNvSpPr/>
      </dsp:nvSpPr>
      <dsp:spPr>
        <a:xfrm>
          <a:off x="0" y="1017837"/>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Performance influenced by joint kinematics, angular displacement, and force production</a:t>
          </a:r>
          <a:endParaRPr lang="en-US" sz="2800" kern="1200"/>
        </a:p>
      </dsp:txBody>
      <dsp:txXfrm>
        <a:off x="0" y="1017837"/>
        <a:ext cx="7728267" cy="1017216"/>
      </dsp:txXfrm>
    </dsp:sp>
    <dsp:sp modelId="{8FA19DFA-8A1C-4F21-ABCC-2634501265A3}">
      <dsp:nvSpPr>
        <dsp:cNvPr id="0" name=""/>
        <dsp:cNvSpPr/>
      </dsp:nvSpPr>
      <dsp:spPr>
        <a:xfrm>
          <a:off x="0" y="2035053"/>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15EC5-7C7B-42A5-9347-DE45EFFB35ED}">
      <dsp:nvSpPr>
        <dsp:cNvPr id="0" name=""/>
        <dsp:cNvSpPr/>
      </dsp:nvSpPr>
      <dsp:spPr>
        <a:xfrm>
          <a:off x="0" y="2035053"/>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dirty="0"/>
            <a:t>Asymmetries may reduce performance and increase injury risk</a:t>
          </a:r>
          <a:endParaRPr lang="en-US" sz="2800" kern="1200" dirty="0"/>
        </a:p>
      </dsp:txBody>
      <dsp:txXfrm>
        <a:off x="0" y="2035053"/>
        <a:ext cx="7728267" cy="1017216"/>
      </dsp:txXfrm>
    </dsp:sp>
    <dsp:sp modelId="{5C3D11DA-9959-4762-98D0-ECD64B67B184}">
      <dsp:nvSpPr>
        <dsp:cNvPr id="0" name=""/>
        <dsp:cNvSpPr/>
      </dsp:nvSpPr>
      <dsp:spPr>
        <a:xfrm>
          <a:off x="0" y="3052270"/>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36D2C6-58DB-4BCD-B419-7F9791834F31}">
      <dsp:nvSpPr>
        <dsp:cNvPr id="0" name=""/>
        <dsp:cNvSpPr/>
      </dsp:nvSpPr>
      <dsp:spPr>
        <a:xfrm>
          <a:off x="0" y="3052270"/>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Force platform is effective for assessing jump mechanics</a:t>
          </a:r>
          <a:endParaRPr lang="en-US" sz="2800" kern="1200"/>
        </a:p>
      </dsp:txBody>
      <dsp:txXfrm>
        <a:off x="0" y="3052270"/>
        <a:ext cx="7728267" cy="1017216"/>
      </dsp:txXfrm>
    </dsp:sp>
    <dsp:sp modelId="{A32E6E89-A107-47EA-9DD3-0E2F5345CFEB}">
      <dsp:nvSpPr>
        <dsp:cNvPr id="0" name=""/>
        <dsp:cNvSpPr/>
      </dsp:nvSpPr>
      <dsp:spPr>
        <a:xfrm>
          <a:off x="0" y="4069486"/>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C158EE-DB83-49CB-82F6-E1723D2CAF79}">
      <dsp:nvSpPr>
        <dsp:cNvPr id="0" name=""/>
        <dsp:cNvSpPr/>
      </dsp:nvSpPr>
      <dsp:spPr>
        <a:xfrm>
          <a:off x="0" y="4069486"/>
          <a:ext cx="7728267" cy="1017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dirty="0"/>
            <a:t>Study focuses on knee angle, movement symmetry, and angular displacement</a:t>
          </a:r>
          <a:endParaRPr lang="en-US" sz="2800" kern="1200" dirty="0"/>
        </a:p>
      </dsp:txBody>
      <dsp:txXfrm>
        <a:off x="0" y="4069486"/>
        <a:ext cx="7728267" cy="10172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25B9C-0675-4B56-8B93-9C120A791D7A}">
      <dsp:nvSpPr>
        <dsp:cNvPr id="0" name=""/>
        <dsp:cNvSpPr/>
      </dsp:nvSpPr>
      <dsp:spPr>
        <a:xfrm>
          <a:off x="0" y="58942"/>
          <a:ext cx="7728267" cy="769859"/>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a:t>
          </a:r>
          <a:r>
            <a:rPr lang="en-GB" sz="3000" kern="1200" dirty="0"/>
            <a:t> Recreational athlete </a:t>
          </a:r>
          <a:endParaRPr lang="en-US" sz="3000" kern="1200" dirty="0"/>
        </a:p>
      </dsp:txBody>
      <dsp:txXfrm>
        <a:off x="37581" y="96523"/>
        <a:ext cx="7653105" cy="694697"/>
      </dsp:txXfrm>
    </dsp:sp>
    <dsp:sp modelId="{D32B4CB9-1BDF-4B1C-8D8A-D0131CB76C95}">
      <dsp:nvSpPr>
        <dsp:cNvPr id="0" name=""/>
        <dsp:cNvSpPr/>
      </dsp:nvSpPr>
      <dsp:spPr>
        <a:xfrm>
          <a:off x="0" y="909442"/>
          <a:ext cx="7728267" cy="769859"/>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Equipment:</a:t>
          </a:r>
          <a:endParaRPr lang="en-US" sz="2800" kern="1200"/>
        </a:p>
      </dsp:txBody>
      <dsp:txXfrm>
        <a:off x="37581" y="947023"/>
        <a:ext cx="7653105" cy="694697"/>
      </dsp:txXfrm>
    </dsp:sp>
    <dsp:sp modelId="{C947EBA5-F5D7-47E0-B4AD-A5A3E5C56E30}">
      <dsp:nvSpPr>
        <dsp:cNvPr id="0" name=""/>
        <dsp:cNvSpPr/>
      </dsp:nvSpPr>
      <dsp:spPr>
        <a:xfrm>
          <a:off x="0" y="1679302"/>
          <a:ext cx="7728267" cy="7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b="1" kern="1200" dirty="0"/>
            <a:t>Force platform</a:t>
          </a:r>
          <a:r>
            <a:rPr lang="en-GB" sz="2200" kern="1200" dirty="0"/>
            <a:t> (vertical GRF)</a:t>
          </a:r>
          <a:endParaRPr lang="en-US" sz="2200" kern="1200" dirty="0"/>
        </a:p>
        <a:p>
          <a:pPr marL="228600" lvl="1" indent="-228600" algn="l" defTabSz="977900">
            <a:lnSpc>
              <a:spcPct val="90000"/>
            </a:lnSpc>
            <a:spcBef>
              <a:spcPct val="0"/>
            </a:spcBef>
            <a:spcAft>
              <a:spcPct val="20000"/>
            </a:spcAft>
            <a:buChar char="•"/>
          </a:pPr>
          <a:r>
            <a:rPr lang="en-GB" sz="2200" b="1" kern="1200" dirty="0"/>
            <a:t>Video analysis software</a:t>
          </a:r>
          <a:r>
            <a:rPr lang="en-GB" sz="2200" kern="1200" dirty="0"/>
            <a:t> </a:t>
          </a:r>
          <a:endParaRPr lang="en-US" sz="2200" kern="1200" dirty="0"/>
        </a:p>
      </dsp:txBody>
      <dsp:txXfrm>
        <a:off x="0" y="1679302"/>
        <a:ext cx="7728267" cy="753480"/>
      </dsp:txXfrm>
    </dsp:sp>
    <dsp:sp modelId="{993E770D-880D-4D0D-89EA-B16507283EF9}">
      <dsp:nvSpPr>
        <dsp:cNvPr id="0" name=""/>
        <dsp:cNvSpPr/>
      </dsp:nvSpPr>
      <dsp:spPr>
        <a:xfrm>
          <a:off x="0" y="2432782"/>
          <a:ext cx="7728267" cy="769859"/>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Procedure:</a:t>
          </a:r>
          <a:endParaRPr lang="en-US" sz="2800" kern="1200"/>
        </a:p>
      </dsp:txBody>
      <dsp:txXfrm>
        <a:off x="37581" y="2470363"/>
        <a:ext cx="7653105" cy="694697"/>
      </dsp:txXfrm>
    </dsp:sp>
    <dsp:sp modelId="{15BBAF09-24D4-4501-B561-7DFD2D43D0FF}">
      <dsp:nvSpPr>
        <dsp:cNvPr id="0" name=""/>
        <dsp:cNvSpPr/>
      </dsp:nvSpPr>
      <dsp:spPr>
        <a:xfrm>
          <a:off x="0" y="3202641"/>
          <a:ext cx="7728267" cy="1825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Warm-up</a:t>
          </a:r>
          <a:endParaRPr lang="en-US" sz="2200" kern="1200"/>
        </a:p>
        <a:p>
          <a:pPr marL="228600" lvl="1" indent="-228600" algn="l" defTabSz="977900">
            <a:lnSpc>
              <a:spcPct val="90000"/>
            </a:lnSpc>
            <a:spcBef>
              <a:spcPct val="0"/>
            </a:spcBef>
            <a:spcAft>
              <a:spcPct val="20000"/>
            </a:spcAft>
            <a:buChar char="•"/>
          </a:pPr>
          <a:r>
            <a:rPr lang="en-GB" sz="2200" kern="1200" dirty="0"/>
            <a:t>3 vertical jumps recorded</a:t>
          </a:r>
          <a:endParaRPr lang="en-US" sz="2200" kern="1200" dirty="0"/>
        </a:p>
        <a:p>
          <a:pPr marL="228600" lvl="1" indent="-228600" algn="l" defTabSz="977900">
            <a:lnSpc>
              <a:spcPct val="90000"/>
            </a:lnSpc>
            <a:spcBef>
              <a:spcPct val="0"/>
            </a:spcBef>
            <a:spcAft>
              <a:spcPct val="20000"/>
            </a:spcAft>
            <a:buChar char="•"/>
          </a:pPr>
          <a:r>
            <a:rPr lang="en-GB" sz="2200" kern="1200"/>
            <a:t>2D camera placed sagittally and frontally</a:t>
          </a:r>
          <a:endParaRPr lang="en-US" sz="2200" kern="1200"/>
        </a:p>
        <a:p>
          <a:pPr marL="228600" lvl="1" indent="-228600" algn="l" defTabSz="977900">
            <a:lnSpc>
              <a:spcPct val="90000"/>
            </a:lnSpc>
            <a:spcBef>
              <a:spcPct val="0"/>
            </a:spcBef>
            <a:spcAft>
              <a:spcPct val="20000"/>
            </a:spcAft>
            <a:buChar char="•"/>
          </a:pPr>
          <a:r>
            <a:rPr lang="en-GB" sz="2200" kern="1200"/>
            <a:t>Data: Peak force, jump height, knee flexion angle, joint movement path, left/right symmetry</a:t>
          </a:r>
          <a:endParaRPr lang="en-US" sz="2200" kern="1200"/>
        </a:p>
      </dsp:txBody>
      <dsp:txXfrm>
        <a:off x="0" y="3202641"/>
        <a:ext cx="7728267" cy="18257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32532-373A-46BC-8A68-0BD27A246A51}">
      <dsp:nvSpPr>
        <dsp:cNvPr id="0" name=""/>
        <dsp:cNvSpPr/>
      </dsp:nvSpPr>
      <dsp:spPr>
        <a:xfrm>
          <a:off x="0" y="34686"/>
          <a:ext cx="7728267" cy="647595"/>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Kinetic Findings</a:t>
          </a:r>
          <a:r>
            <a:rPr lang="en-GB" sz="2700" kern="1200" dirty="0"/>
            <a:t>:</a:t>
          </a:r>
          <a:endParaRPr lang="en-US" sz="2700" kern="1200" dirty="0"/>
        </a:p>
      </dsp:txBody>
      <dsp:txXfrm>
        <a:off x="31613" y="66299"/>
        <a:ext cx="7665041" cy="584369"/>
      </dsp:txXfrm>
    </dsp:sp>
    <dsp:sp modelId="{46EBDFE9-E46C-4431-A713-5B448F541D34}">
      <dsp:nvSpPr>
        <dsp:cNvPr id="0" name=""/>
        <dsp:cNvSpPr/>
      </dsp:nvSpPr>
      <dsp:spPr>
        <a:xfrm>
          <a:off x="0" y="741209"/>
          <a:ext cx="7728267" cy="251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4290" rIns="192024" bIns="34290" numCol="1" spcCol="1270" anchor="t" anchorCtr="0">
          <a:noAutofit/>
        </a:bodyPr>
        <a:lstStyle/>
        <a:p>
          <a:pPr marL="228600" lvl="1" indent="-228600" algn="l" defTabSz="933450">
            <a:lnSpc>
              <a:spcPct val="90000"/>
            </a:lnSpc>
            <a:spcBef>
              <a:spcPct val="0"/>
            </a:spcBef>
            <a:spcAft>
              <a:spcPct val="20000"/>
            </a:spcAft>
            <a:buNone/>
          </a:pPr>
          <a:r>
            <a:rPr lang="en-GB" sz="2100" kern="1200" dirty="0"/>
            <a:t>Peak </a:t>
          </a:r>
          <a:r>
            <a:rPr lang="en-GB" sz="2100" kern="1200" dirty="0" err="1"/>
            <a:t>vGRF</a:t>
          </a:r>
          <a:r>
            <a:rPr lang="en-GB" sz="2100" kern="1200" dirty="0"/>
            <a:t>: 1692–2369 N (consistent across trials)</a:t>
          </a:r>
          <a:endParaRPr lang="en-US" sz="2100" kern="1200" dirty="0"/>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Time to take-off: 0.28–0.32 s → indicates SSC efficiency</a:t>
          </a:r>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Jump height: 36.47 cm → effective vertical propulsion</a:t>
          </a:r>
        </a:p>
        <a:p>
          <a:pPr marL="228600" lvl="1" indent="-228600" algn="l" defTabSz="933450">
            <a:lnSpc>
              <a:spcPct val="90000"/>
            </a:lnSpc>
            <a:spcBef>
              <a:spcPct val="0"/>
            </a:spcBef>
            <a:spcAft>
              <a:spcPct val="20000"/>
            </a:spcAft>
            <a:buNone/>
          </a:pPr>
          <a:r>
            <a:rPr lang="en-GB" sz="2100" b="1" kern="1200"/>
            <a:t>Kinematic Observations:</a:t>
          </a:r>
          <a:endParaRPr lang="en-GB" sz="2100" kern="1200"/>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Knee pre-load angle: 70° (optimal elastic energy storage)</a:t>
          </a:r>
        </a:p>
        <a:p>
          <a:pPr marL="228600" lvl="1" indent="-228600" algn="l" defTabSz="933450">
            <a:lnSpc>
              <a:spcPct val="90000"/>
            </a:lnSpc>
            <a:spcBef>
              <a:spcPct val="0"/>
            </a:spcBef>
            <a:spcAft>
              <a:spcPct val="20000"/>
            </a:spcAft>
            <a:buFont typeface="Arial" panose="020B0604020202020204" pitchFamily="34" charset="0"/>
            <a:buChar char="•"/>
          </a:pPr>
          <a:r>
            <a:rPr lang="en-GB" sz="2100" kern="1200"/>
            <a:t>Joint displacement: Hip 95°, Knee 85°, Ankle 20° dorsiflexion</a:t>
          </a:r>
        </a:p>
        <a:p>
          <a:pPr marL="228600" lvl="1" indent="-228600" algn="l" defTabSz="933450">
            <a:lnSpc>
              <a:spcPct val="90000"/>
            </a:lnSpc>
            <a:spcBef>
              <a:spcPct val="0"/>
            </a:spcBef>
            <a:spcAft>
              <a:spcPct val="20000"/>
            </a:spcAft>
            <a:buFont typeface="Arial" panose="020B0604020202020204" pitchFamily="34" charset="0"/>
            <a:buChar char="•"/>
          </a:pPr>
          <a:r>
            <a:rPr lang="en-GB" sz="2100" kern="1200" dirty="0"/>
            <a:t>Triple-extension mechanics observed</a:t>
          </a:r>
        </a:p>
      </dsp:txBody>
      <dsp:txXfrm>
        <a:off x="0" y="741209"/>
        <a:ext cx="7728267" cy="2515050"/>
      </dsp:txXfrm>
    </dsp:sp>
    <dsp:sp modelId="{FA4C8AED-E5D9-4826-9B9C-9566C9F058A3}">
      <dsp:nvSpPr>
        <dsp:cNvPr id="0" name=""/>
        <dsp:cNvSpPr/>
      </dsp:nvSpPr>
      <dsp:spPr>
        <a:xfrm>
          <a:off x="0" y="3256259"/>
          <a:ext cx="7728267" cy="647595"/>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Asymmetry Analysis:</a:t>
          </a:r>
          <a:endParaRPr lang="en-US" sz="2700" kern="1200" dirty="0"/>
        </a:p>
      </dsp:txBody>
      <dsp:txXfrm>
        <a:off x="31613" y="3287872"/>
        <a:ext cx="7665041" cy="584369"/>
      </dsp:txXfrm>
    </dsp:sp>
    <dsp:sp modelId="{94E418C5-B89C-4994-8167-4324735A7335}">
      <dsp:nvSpPr>
        <dsp:cNvPr id="0" name=""/>
        <dsp:cNvSpPr/>
      </dsp:nvSpPr>
      <dsp:spPr>
        <a:xfrm>
          <a:off x="0" y="3903854"/>
          <a:ext cx="7728267" cy="108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4290" rIns="192024" bIns="34290" numCol="1" spcCol="1270" anchor="t" anchorCtr="0">
          <a:noAutofit/>
        </a:bodyPr>
        <a:lstStyle/>
        <a:p>
          <a:pPr marL="228600" lvl="1" indent="-228600" algn="l" defTabSz="933450">
            <a:lnSpc>
              <a:spcPct val="90000"/>
            </a:lnSpc>
            <a:spcBef>
              <a:spcPct val="0"/>
            </a:spcBef>
            <a:spcAft>
              <a:spcPct val="20000"/>
            </a:spcAft>
            <a:buFont typeface="Arial" panose="020B0604020202020204" pitchFamily="34" charset="0"/>
            <a:buChar char="•"/>
          </a:pPr>
          <a:r>
            <a:rPr lang="en-GB" sz="2100" kern="1200" dirty="0"/>
            <a:t>9.3% inter-limb force difference</a:t>
          </a:r>
          <a:endParaRPr lang="en-US" sz="2100" kern="1200" dirty="0"/>
        </a:p>
        <a:p>
          <a:pPr marL="228600" lvl="1" indent="-228600" algn="l" defTabSz="933450">
            <a:lnSpc>
              <a:spcPct val="90000"/>
            </a:lnSpc>
            <a:spcBef>
              <a:spcPct val="0"/>
            </a:spcBef>
            <a:spcAft>
              <a:spcPct val="20000"/>
            </a:spcAft>
            <a:buChar char="•"/>
          </a:pPr>
          <a:r>
            <a:rPr lang="en-GB" sz="2100" kern="1200" dirty="0"/>
            <a:t>Below injury threshold but warrants monitoring</a:t>
          </a:r>
        </a:p>
        <a:p>
          <a:pPr marL="228600" lvl="1" indent="-228600" algn="l" defTabSz="933450">
            <a:lnSpc>
              <a:spcPct val="90000"/>
            </a:lnSpc>
            <a:spcBef>
              <a:spcPct val="0"/>
            </a:spcBef>
            <a:spcAft>
              <a:spcPct val="20000"/>
            </a:spcAft>
            <a:buChar char="•"/>
          </a:pPr>
          <a:r>
            <a:rPr lang="en-GB" sz="2100" kern="1200" dirty="0"/>
            <a:t>Recommend: unilateral strength &amp; proprioceptive training</a:t>
          </a:r>
        </a:p>
      </dsp:txBody>
      <dsp:txXfrm>
        <a:off x="0" y="3903854"/>
        <a:ext cx="7728267" cy="10898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B1DC7F-C7D7-4702-AF63-6EDEBA93BF8C}">
      <dsp:nvSpPr>
        <dsp:cNvPr id="0" name=""/>
        <dsp:cNvSpPr/>
      </dsp:nvSpPr>
      <dsp:spPr>
        <a:xfrm>
          <a:off x="0" y="490"/>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74EEF19-BDC9-4CD4-A182-80E86A78A77D}">
      <dsp:nvSpPr>
        <dsp:cNvPr id="0" name=""/>
        <dsp:cNvSpPr/>
      </dsp:nvSpPr>
      <dsp:spPr>
        <a:xfrm>
          <a:off x="0" y="490"/>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Small sample size</a:t>
          </a:r>
          <a:br>
            <a:rPr lang="en-US" sz="1600" b="0" i="0" kern="1200" baseline="0"/>
          </a:br>
          <a:r>
            <a:rPr lang="en-US" sz="1600" b="0" i="0" kern="1200" baseline="0"/>
            <a:t>Only one participant assessed; limits generalisability.</a:t>
          </a:r>
          <a:endParaRPr lang="en-US" sz="1600" kern="1200"/>
        </a:p>
      </dsp:txBody>
      <dsp:txXfrm>
        <a:off x="0" y="490"/>
        <a:ext cx="6711950" cy="804031"/>
      </dsp:txXfrm>
    </dsp:sp>
    <dsp:sp modelId="{0B7DF97C-CB45-4840-8ADE-FA21486F5D20}">
      <dsp:nvSpPr>
        <dsp:cNvPr id="0" name=""/>
        <dsp:cNvSpPr/>
      </dsp:nvSpPr>
      <dsp:spPr>
        <a:xfrm>
          <a:off x="0" y="804522"/>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4B3C60B-FE68-4B1E-9837-BACCFECC9BAD}">
      <dsp:nvSpPr>
        <dsp:cNvPr id="0" name=""/>
        <dsp:cNvSpPr/>
      </dsp:nvSpPr>
      <dsp:spPr>
        <a:xfrm>
          <a:off x="0" y="804522"/>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2D video analysis used</a:t>
          </a:r>
          <a:br>
            <a:rPr lang="en-US" sz="1600" b="0" i="0" kern="1200" baseline="0"/>
          </a:br>
          <a:r>
            <a:rPr lang="en-US" sz="1600" b="0" i="0" kern="1200" baseline="0"/>
            <a:t>Less accurate than 3D motion capture for joint kinematics.</a:t>
          </a:r>
          <a:endParaRPr lang="en-US" sz="1600" kern="1200"/>
        </a:p>
      </dsp:txBody>
      <dsp:txXfrm>
        <a:off x="0" y="804522"/>
        <a:ext cx="6711950" cy="804031"/>
      </dsp:txXfrm>
    </dsp:sp>
    <dsp:sp modelId="{8D0FA762-972B-44FA-9E28-6A8F8EAB7EDC}">
      <dsp:nvSpPr>
        <dsp:cNvPr id="0" name=""/>
        <dsp:cNvSpPr/>
      </dsp:nvSpPr>
      <dsp:spPr>
        <a:xfrm>
          <a:off x="0" y="1608553"/>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5B44E0A-F75F-4DA2-865C-693FEBD685F1}">
      <dsp:nvSpPr>
        <dsp:cNvPr id="0" name=""/>
        <dsp:cNvSpPr/>
      </dsp:nvSpPr>
      <dsp:spPr>
        <a:xfrm>
          <a:off x="0" y="1608553"/>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dirty="0"/>
            <a:t>No longitudinal data</a:t>
          </a:r>
          <a:br>
            <a:rPr lang="en-US" sz="1600" b="0" i="0" kern="1200" baseline="0" dirty="0"/>
          </a:br>
          <a:r>
            <a:rPr lang="en-US" sz="1600" b="0" i="0" kern="1200" baseline="0" dirty="0"/>
            <a:t>Results based on single-session performance only.</a:t>
          </a:r>
          <a:endParaRPr lang="en-US" sz="1600" kern="1200" dirty="0"/>
        </a:p>
      </dsp:txBody>
      <dsp:txXfrm>
        <a:off x="0" y="1608553"/>
        <a:ext cx="6711950" cy="804031"/>
      </dsp:txXfrm>
    </dsp:sp>
    <dsp:sp modelId="{5887BE3A-9295-4F4C-B756-FC33CBFDF17F}">
      <dsp:nvSpPr>
        <dsp:cNvPr id="0" name=""/>
        <dsp:cNvSpPr/>
      </dsp:nvSpPr>
      <dsp:spPr>
        <a:xfrm>
          <a:off x="0" y="2412584"/>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B97D6B9-9754-4268-AA7E-4403D2B99A50}">
      <dsp:nvSpPr>
        <dsp:cNvPr id="0" name=""/>
        <dsp:cNvSpPr/>
      </dsp:nvSpPr>
      <dsp:spPr>
        <a:xfrm>
          <a:off x="0" y="2412584"/>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Non-standardised conditions</a:t>
          </a:r>
          <a:br>
            <a:rPr lang="en-US" sz="1600" b="0" i="0" kern="1200" baseline="0"/>
          </a:br>
          <a:r>
            <a:rPr lang="en-US" sz="1600" b="0" i="0" kern="1200" baseline="0"/>
            <a:t>Variability in footwear, fatigue, or surface may have influenced output.</a:t>
          </a:r>
          <a:endParaRPr lang="en-US" sz="1600" kern="1200"/>
        </a:p>
      </dsp:txBody>
      <dsp:txXfrm>
        <a:off x="0" y="2412584"/>
        <a:ext cx="6711950" cy="804031"/>
      </dsp:txXfrm>
    </dsp:sp>
    <dsp:sp modelId="{EE1A5A4D-3AB8-482B-BD95-F57687F3FB61}">
      <dsp:nvSpPr>
        <dsp:cNvPr id="0" name=""/>
        <dsp:cNvSpPr/>
      </dsp:nvSpPr>
      <dsp:spPr>
        <a:xfrm>
          <a:off x="0" y="3216615"/>
          <a:ext cx="6711950"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95C6E92-79AB-46E3-924F-00055BEC97D6}">
      <dsp:nvSpPr>
        <dsp:cNvPr id="0" name=""/>
        <dsp:cNvSpPr/>
      </dsp:nvSpPr>
      <dsp:spPr>
        <a:xfrm>
          <a:off x="0" y="3216615"/>
          <a:ext cx="6711950" cy="80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baseline="0"/>
            <a:t>Technical variability</a:t>
          </a:r>
          <a:br>
            <a:rPr lang="en-US" sz="1600" b="0" i="0" kern="1200" baseline="0"/>
          </a:br>
          <a:r>
            <a:rPr lang="en-US" sz="1600" b="0" i="0" kern="1200" baseline="0"/>
            <a:t>Camera placement and platform calibration may affect measurement accuracy.</a:t>
          </a:r>
          <a:endParaRPr lang="en-US" sz="1600" kern="1200"/>
        </a:p>
      </dsp:txBody>
      <dsp:txXfrm>
        <a:off x="0" y="3216615"/>
        <a:ext cx="6711950" cy="8040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6636A-030F-4CA1-AE63-4A96D4845E2B}">
      <dsp:nvSpPr>
        <dsp:cNvPr id="0" name=""/>
        <dsp:cNvSpPr/>
      </dsp:nvSpPr>
      <dsp:spPr>
        <a:xfrm>
          <a:off x="0" y="0"/>
          <a:ext cx="6569026" cy="1526197"/>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Knee mechanics and asymmetry meaningfully affect vertical jump performance</a:t>
          </a:r>
          <a:endParaRPr lang="en-US" sz="2800" kern="1200"/>
        </a:p>
      </dsp:txBody>
      <dsp:txXfrm>
        <a:off x="44701" y="44701"/>
        <a:ext cx="4922140" cy="1436795"/>
      </dsp:txXfrm>
    </dsp:sp>
    <dsp:sp modelId="{39D78A39-A34B-4801-96D2-796AFF3FBF05}">
      <dsp:nvSpPr>
        <dsp:cNvPr id="0" name=""/>
        <dsp:cNvSpPr/>
      </dsp:nvSpPr>
      <dsp:spPr>
        <a:xfrm>
          <a:off x="579620" y="1780563"/>
          <a:ext cx="6569026" cy="1526197"/>
        </a:xfrm>
        <a:prstGeom prst="roundRect">
          <a:avLst>
            <a:gd name="adj" fmla="val 10000"/>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Force platform and video tools are effective for screening</a:t>
          </a:r>
          <a:endParaRPr lang="en-US" sz="2800" kern="1200"/>
        </a:p>
      </dsp:txBody>
      <dsp:txXfrm>
        <a:off x="624321" y="1825264"/>
        <a:ext cx="4907976" cy="1436795"/>
      </dsp:txXfrm>
    </dsp:sp>
    <dsp:sp modelId="{EDAD4848-F455-4B70-80C0-654D51E2AB38}">
      <dsp:nvSpPr>
        <dsp:cNvPr id="0" name=""/>
        <dsp:cNvSpPr/>
      </dsp:nvSpPr>
      <dsp:spPr>
        <a:xfrm>
          <a:off x="1159240" y="3561126"/>
          <a:ext cx="6569026" cy="1526197"/>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Useful for coaches, physios, S&amp;C professionals</a:t>
          </a:r>
          <a:endParaRPr lang="en-US" sz="2800" kern="1200"/>
        </a:p>
      </dsp:txBody>
      <dsp:txXfrm>
        <a:off x="1203941" y="3605827"/>
        <a:ext cx="4907976" cy="1436795"/>
      </dsp:txXfrm>
    </dsp:sp>
    <dsp:sp modelId="{F7AB7DF0-1BBB-4395-8C95-20D6F2354D80}">
      <dsp:nvSpPr>
        <dsp:cNvPr id="0" name=""/>
        <dsp:cNvSpPr/>
      </dsp:nvSpPr>
      <dsp:spPr>
        <a:xfrm>
          <a:off x="5576998" y="1157366"/>
          <a:ext cx="992028" cy="992028"/>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800204" y="1157366"/>
        <a:ext cx="545616" cy="746501"/>
      </dsp:txXfrm>
    </dsp:sp>
    <dsp:sp modelId="{67C03FEC-48B7-4567-94AE-24B48F6747CB}">
      <dsp:nvSpPr>
        <dsp:cNvPr id="0" name=""/>
        <dsp:cNvSpPr/>
      </dsp:nvSpPr>
      <dsp:spPr>
        <a:xfrm>
          <a:off x="6156618" y="2927754"/>
          <a:ext cx="992028" cy="992028"/>
        </a:xfrm>
        <a:prstGeom prst="downArrow">
          <a:avLst>
            <a:gd name="adj1" fmla="val 55000"/>
            <a:gd name="adj2" fmla="val 45000"/>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79824" y="2927754"/>
        <a:ext cx="545616" cy="7465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C4BB5-8199-4122-9C8D-DEC02A68D4DC}">
      <dsp:nvSpPr>
        <dsp:cNvPr id="0" name=""/>
        <dsp:cNvSpPr/>
      </dsp:nvSpPr>
      <dsp:spPr>
        <a:xfrm>
          <a:off x="1545653" y="1589"/>
          <a:ext cx="6182613" cy="1629533"/>
        </a:xfrm>
        <a:prstGeom prst="rect">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ctr" anchorCtr="0">
          <a:noAutofit/>
        </a:bodyPr>
        <a:lstStyle/>
        <a:p>
          <a:pPr marL="0" lvl="0" indent="0" algn="l" defTabSz="1066800">
            <a:lnSpc>
              <a:spcPct val="90000"/>
            </a:lnSpc>
            <a:spcBef>
              <a:spcPct val="0"/>
            </a:spcBef>
            <a:spcAft>
              <a:spcPct val="35000"/>
            </a:spcAft>
            <a:buNone/>
          </a:pPr>
          <a:r>
            <a:rPr lang="en-US" sz="2400" kern="1200"/>
            <a:t>Use 3D motion analysis for joint tracking</a:t>
          </a:r>
        </a:p>
      </dsp:txBody>
      <dsp:txXfrm>
        <a:off x="1545653" y="1589"/>
        <a:ext cx="6182613" cy="1629533"/>
      </dsp:txXfrm>
    </dsp:sp>
    <dsp:sp modelId="{43FEF0BB-1828-4B5D-8A48-4382C4CCCFDC}">
      <dsp:nvSpPr>
        <dsp:cNvPr id="0" name=""/>
        <dsp:cNvSpPr/>
      </dsp:nvSpPr>
      <dsp:spPr>
        <a:xfrm>
          <a:off x="0" y="1589"/>
          <a:ext cx="1545653" cy="1629533"/>
        </a:xfrm>
        <a:prstGeom prst="rect">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0" y="1589"/>
        <a:ext cx="1545653" cy="1629533"/>
      </dsp:txXfrm>
    </dsp:sp>
    <dsp:sp modelId="{46CEE088-0CCF-421B-AA22-194A920104EC}">
      <dsp:nvSpPr>
        <dsp:cNvPr id="0" name=""/>
        <dsp:cNvSpPr/>
      </dsp:nvSpPr>
      <dsp:spPr>
        <a:xfrm>
          <a:off x="1545653" y="1728895"/>
          <a:ext cx="6182613" cy="1629533"/>
        </a:xfrm>
        <a:prstGeom prst="rect">
          <a:avLst/>
        </a:prstGeom>
        <a:solidFill>
          <a:schemeClr val="accent2">
            <a:tint val="40000"/>
            <a:alpha val="90000"/>
            <a:hueOff val="1604430"/>
            <a:satOff val="-28521"/>
            <a:lumOff val="-2064"/>
            <a:alphaOff val="0"/>
          </a:schemeClr>
        </a:solidFill>
        <a:ln w="10795" cap="flat" cmpd="sng" algn="ctr">
          <a:solidFill>
            <a:schemeClr val="accent2">
              <a:tint val="40000"/>
              <a:alpha val="90000"/>
              <a:hueOff val="1604430"/>
              <a:satOff val="-28521"/>
              <a:lumOff val="-20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ctr" anchorCtr="0">
          <a:noAutofit/>
        </a:bodyPr>
        <a:lstStyle/>
        <a:p>
          <a:pPr marL="0" lvl="0" indent="0" algn="l" defTabSz="1066800">
            <a:lnSpc>
              <a:spcPct val="90000"/>
            </a:lnSpc>
            <a:spcBef>
              <a:spcPct val="0"/>
            </a:spcBef>
            <a:spcAft>
              <a:spcPct val="35000"/>
            </a:spcAft>
            <a:buNone/>
          </a:pPr>
          <a:r>
            <a:rPr lang="en-US" sz="2400" kern="1200"/>
            <a:t>Include larger, mixed-gender cohorts</a:t>
          </a:r>
        </a:p>
      </dsp:txBody>
      <dsp:txXfrm>
        <a:off x="1545653" y="1728895"/>
        <a:ext cx="6182613" cy="1629533"/>
      </dsp:txXfrm>
    </dsp:sp>
    <dsp:sp modelId="{C6DFAAD0-4BE6-4E52-A294-F26DD4EE6AC1}">
      <dsp:nvSpPr>
        <dsp:cNvPr id="0" name=""/>
        <dsp:cNvSpPr/>
      </dsp:nvSpPr>
      <dsp:spPr>
        <a:xfrm>
          <a:off x="0" y="1728895"/>
          <a:ext cx="1545653" cy="1629533"/>
        </a:xfrm>
        <a:prstGeom prst="rect">
          <a:avLst/>
        </a:prstGeom>
        <a:solidFill>
          <a:schemeClr val="accent2">
            <a:hueOff val="977227"/>
            <a:satOff val="-15767"/>
            <a:lumOff val="-2745"/>
            <a:alphaOff val="0"/>
          </a:schemeClr>
        </a:solidFill>
        <a:ln w="10795" cap="flat" cmpd="sng" algn="ctr">
          <a:solidFill>
            <a:schemeClr val="accent2">
              <a:hueOff val="977227"/>
              <a:satOff val="-1576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1244600">
            <a:lnSpc>
              <a:spcPct val="90000"/>
            </a:lnSpc>
            <a:spcBef>
              <a:spcPct val="0"/>
            </a:spcBef>
            <a:spcAft>
              <a:spcPct val="35000"/>
            </a:spcAft>
            <a:buNone/>
          </a:pPr>
          <a:r>
            <a:rPr lang="en-US" sz="2800" kern="1200" dirty="0"/>
            <a:t>Include</a:t>
          </a:r>
        </a:p>
      </dsp:txBody>
      <dsp:txXfrm>
        <a:off x="0" y="1728895"/>
        <a:ext cx="1545653" cy="1629533"/>
      </dsp:txXfrm>
    </dsp:sp>
    <dsp:sp modelId="{D537DB18-D0F7-443C-B35D-62B436541CE3}">
      <dsp:nvSpPr>
        <dsp:cNvPr id="0" name=""/>
        <dsp:cNvSpPr/>
      </dsp:nvSpPr>
      <dsp:spPr>
        <a:xfrm>
          <a:off x="1545653" y="3456200"/>
          <a:ext cx="6182613" cy="1629533"/>
        </a:xfrm>
        <a:prstGeom prst="rect">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ctr" anchorCtr="0">
          <a:noAutofit/>
        </a:bodyPr>
        <a:lstStyle/>
        <a:p>
          <a:pPr marL="0" lvl="0" indent="0" algn="l" defTabSz="1066800">
            <a:lnSpc>
              <a:spcPct val="90000"/>
            </a:lnSpc>
            <a:spcBef>
              <a:spcPct val="0"/>
            </a:spcBef>
            <a:spcAft>
              <a:spcPct val="35000"/>
            </a:spcAft>
            <a:buNone/>
          </a:pPr>
          <a:r>
            <a:rPr lang="en-US" sz="2400" kern="1200"/>
            <a:t>Compare bilateral vs unilateral jump biomechanics</a:t>
          </a:r>
        </a:p>
      </dsp:txBody>
      <dsp:txXfrm>
        <a:off x="1545653" y="3456200"/>
        <a:ext cx="6182613" cy="1629533"/>
      </dsp:txXfrm>
    </dsp:sp>
    <dsp:sp modelId="{FA682595-86AC-4778-8F9F-E0C3DEBC555B}">
      <dsp:nvSpPr>
        <dsp:cNvPr id="0" name=""/>
        <dsp:cNvSpPr/>
      </dsp:nvSpPr>
      <dsp:spPr>
        <a:xfrm>
          <a:off x="0" y="3456200"/>
          <a:ext cx="1545653" cy="1629533"/>
        </a:xfrm>
        <a:prstGeom prst="rect">
          <a:avLst/>
        </a:prstGeom>
        <a:solidFill>
          <a:schemeClr val="accent2">
            <a:hueOff val="1954454"/>
            <a:satOff val="-31534"/>
            <a:lumOff val="-5490"/>
            <a:alphaOff val="0"/>
          </a:schemeClr>
        </a:solidFill>
        <a:ln w="10795" cap="flat" cmpd="sng" algn="ctr">
          <a:solidFill>
            <a:schemeClr val="accent2">
              <a:hueOff val="1954454"/>
              <a:satOff val="-31534"/>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1244600">
            <a:lnSpc>
              <a:spcPct val="90000"/>
            </a:lnSpc>
            <a:spcBef>
              <a:spcPct val="0"/>
            </a:spcBef>
            <a:spcAft>
              <a:spcPct val="35000"/>
            </a:spcAft>
            <a:buNone/>
          </a:pPr>
          <a:r>
            <a:rPr lang="en-US" sz="2800" kern="1200"/>
            <a:t>Compare</a:t>
          </a:r>
        </a:p>
      </dsp:txBody>
      <dsp:txXfrm>
        <a:off x="0" y="3456200"/>
        <a:ext cx="1545653" cy="16295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63E2EC-5E18-4779-B1B6-0F5FE52C126A}" type="datetimeFigureOut">
              <a:rPr lang="en-GB" smtClean="0"/>
              <a:t>20/07/2025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D6C3F-7668-484E-A052-437F73E60DA6}" type="slidenum">
              <a:rPr lang="en-GB" smtClean="0"/>
              <a:t>‹#›</a:t>
            </a:fld>
            <a:endParaRPr lang="en-GB"/>
          </a:p>
        </p:txBody>
      </p:sp>
    </p:spTree>
    <p:extLst>
      <p:ext uri="{BB962C8B-B14F-4D97-AF65-F5344CB8AC3E}">
        <p14:creationId xmlns:p14="http://schemas.microsoft.com/office/powerpoint/2010/main" val="3774664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Vertical jump is considered a reliable measurement of lower limb explosive power and is relevant in performance testing and biomechanical examination. This is particularly true for sports like football, rugby, basketball, and netball. Rapid force does this by allowing athletes to generate explosive force production, such as sprinting, change of direction, and aerial duels (required in multi-directional sports). Vertical jumping ability is determined by several parameters, including joint kinematics, angular displacement, muscle coordination, and the temporal characteristics of ground reaction forces. Studies have demonstrated that an increased amount of knee flexion before the subsequent countermovement phase can increase the efficiency of the stretch-shortening cycle and jump performance (Cormie et al., 2011).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Asymmetries in movement or force between limbs may adversely affect performance outcomes or raise injury risk in the lower limbs, especially in athletes with knee ACL injuries. These imbalances are simply not visible to the naked eye. Such asymmetries may be detected by the application of force platform biomechanical analysis. This paper investigates mechanical determinants of vertical jumping performance in a recreational athlete with emphasis on knee joint angles, inter-limb asymmetry, and angular displacement. The purpose was to assess kinematic quality while also exploring covariates that could affect running form and risk.</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2</a:t>
            </a:fld>
            <a:endParaRPr lang="en-GB"/>
          </a:p>
        </p:txBody>
      </p:sp>
    </p:spTree>
    <p:extLst>
      <p:ext uri="{BB962C8B-B14F-4D97-AF65-F5344CB8AC3E}">
        <p14:creationId xmlns:p14="http://schemas.microsoft.com/office/powerpoint/2010/main" val="2572469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latin typeface="Times New Roman" panose="02020603050405020304" pitchFamily="18" charset="0"/>
              <a:cs typeface="Times New Roman" panose="02020603050405020304" pitchFamily="18" charset="0"/>
            </a:endParaRPr>
          </a:p>
          <a:p>
            <a:pPr>
              <a:buNone/>
            </a:pPr>
            <a:endParaRPr lang="en-GB" dirty="0"/>
          </a:p>
          <a:p>
            <a:pPr>
              <a:buNone/>
            </a:pPr>
            <a:r>
              <a:rPr lang="en-GB" dirty="0">
                <a:latin typeface="Times New Roman" panose="02020603050405020304" pitchFamily="18" charset="0"/>
                <a:cs typeface="Times New Roman" panose="02020603050405020304" pitchFamily="18" charset="0"/>
              </a:rPr>
              <a:t>The aim of the study was to conduct a biomechanical analysis of countermovement vertical jumps using a force platform and 2D video analysis, by identifying the variables relation to lower-limb power output and movement quality.</a:t>
            </a:r>
          </a:p>
          <a:p>
            <a:r>
              <a:rPr lang="en-GB" dirty="0">
                <a:latin typeface="Times New Roman" panose="02020603050405020304" pitchFamily="18" charset="0"/>
                <a:cs typeface="Times New Roman" panose="02020603050405020304" pitchFamily="18" charset="0"/>
              </a:rPr>
              <a:t>A secondary aim was to evaluate any observable asymmetries or deviations in joint mechanics that might indicate heightened injury risk, thus offering insight into how biomechanical screening can inform both performance enhancement and preventative training protocols.</a:t>
            </a:r>
          </a:p>
          <a:p>
            <a:endParaRPr lang="en-GB" dirty="0"/>
          </a:p>
          <a:p>
            <a:endParaRPr lang="en-GB" dirty="0"/>
          </a:p>
          <a:p>
            <a:r>
              <a:rPr lang="en-GB" sz="1200" kern="1200" dirty="0">
                <a:solidFill>
                  <a:schemeClr val="tx1"/>
                </a:solidFill>
                <a:effectLst/>
                <a:latin typeface="+mn-lt"/>
                <a:ea typeface="+mn-ea"/>
                <a:cs typeface="+mn-cs"/>
              </a:rPr>
              <a:t>This study was conducted in order to conduct a biomechanical analysis of countermovement vertical jump employing the force platform and 2D video data. Kinematic characteristics of knee joint, angular displacement, and inter-limb asymmetry were the key variables. A second aim was to determine asymmetries or joint abnormalities that could predict risk of injury and be used to guide corrective training.</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3</a:t>
            </a:fld>
            <a:endParaRPr lang="en-GB"/>
          </a:p>
        </p:txBody>
      </p:sp>
    </p:spTree>
    <p:extLst>
      <p:ext uri="{BB962C8B-B14F-4D97-AF65-F5344CB8AC3E}">
        <p14:creationId xmlns:p14="http://schemas.microsoft.com/office/powerpoint/2010/main" val="3795165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recreational male athlete participated. Lower limbs power was measured as a counter-movement vertical jump on a force platform. A dynamic warm-up including mobility and activation drills was performed by the athlete prior to testing. The participant began with their hands on hips in a standing position and performed a rapid descent followed by maximum vertical jump height. Three tests were performed with 1 min of rest to avoid fatigue. Analysis was performed using the highest jumping height (in cm).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force plate was used to capture the vertical ground reaction force (</a:t>
            </a:r>
            <a:r>
              <a:rPr lang="en-GB" sz="1200" kern="1200" dirty="0" err="1">
                <a:solidFill>
                  <a:schemeClr val="tx1"/>
                </a:solidFill>
                <a:effectLst/>
                <a:latin typeface="+mn-lt"/>
                <a:ea typeface="+mn-ea"/>
                <a:cs typeface="+mn-cs"/>
              </a:rPr>
              <a:t>vGRF</a:t>
            </a:r>
            <a:r>
              <a:rPr lang="en-GB" sz="1200" kern="1200" dirty="0">
                <a:solidFill>
                  <a:schemeClr val="tx1"/>
                </a:solidFill>
                <a:effectLst/>
                <a:latin typeface="+mn-lt"/>
                <a:ea typeface="+mn-ea"/>
                <a:cs typeface="+mn-cs"/>
              </a:rPr>
              <a:t>), from which peak force and time to take-off, key determinants of explosive power, could be assessed. Kinematics, inter-limb symmetry, jump height, as well as peak </a:t>
            </a:r>
            <a:r>
              <a:rPr lang="en-GB" sz="1200" kern="1200" dirty="0" err="1">
                <a:solidFill>
                  <a:schemeClr val="tx1"/>
                </a:solidFill>
                <a:effectLst/>
                <a:latin typeface="+mn-lt"/>
                <a:ea typeface="+mn-ea"/>
                <a:cs typeface="+mn-cs"/>
              </a:rPr>
              <a:t>vGRF</a:t>
            </a:r>
            <a:r>
              <a:rPr lang="en-GB" sz="1200" kern="1200" dirty="0">
                <a:solidFill>
                  <a:schemeClr val="tx1"/>
                </a:solidFill>
                <a:effectLst/>
                <a:latin typeface="+mn-lt"/>
                <a:ea typeface="+mn-ea"/>
                <a:cs typeface="+mn-cs"/>
              </a:rPr>
              <a:t> were collected. These variables are also widely utilized as an indicator of performance and injury risk in dynamic lower limb activities. </a:t>
            </a: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4</a:t>
            </a:fld>
            <a:endParaRPr lang="en-GB"/>
          </a:p>
        </p:txBody>
      </p:sp>
    </p:spTree>
    <p:extLst>
      <p:ext uri="{BB962C8B-B14F-4D97-AF65-F5344CB8AC3E}">
        <p14:creationId xmlns:p14="http://schemas.microsoft.com/office/powerpoint/2010/main" val="1488121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ethics approval was arranged by institutional policies and informed consent was used before data collection. The tests were limited to body weight movement which was deemed low risk and no adverse outcomes were reported.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Two primary instruments were employed: a force platform to record kinetic data and 2D video applications to examine kinematic data. </a:t>
            </a:r>
            <a:r>
              <a:rPr lang="en-GB" sz="1200" kern="1200" dirty="0" err="1">
                <a:solidFill>
                  <a:schemeClr val="tx1"/>
                </a:solidFill>
                <a:effectLst/>
                <a:latin typeface="+mn-lt"/>
                <a:ea typeface="+mn-ea"/>
                <a:cs typeface="+mn-cs"/>
              </a:rPr>
              <a:t>vGRF</a:t>
            </a:r>
            <a:r>
              <a:rPr lang="en-GB" sz="1200" kern="1200" dirty="0">
                <a:solidFill>
                  <a:schemeClr val="tx1"/>
                </a:solidFill>
                <a:effectLst/>
                <a:latin typeface="+mn-lt"/>
                <a:ea typeface="+mn-ea"/>
                <a:cs typeface="+mn-cs"/>
              </a:rPr>
              <a:t> and time to take-off (force platform) were measured during the jump and represent how quickly an athlete can generate force. Cameras oriented in sagittal and frontal planes recorded joint displacement for video analysis.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Measurement of knee flexion angle during pre-load was also obtained from video, along with angular displacement across the hip, knee, and ankle. It also permitted the evaluation of inter-limb asymmetry with respect to joint motion and force, which might have implications on mechanical balance and injury risk. Collectively, these measures provided a holistic view of measures of jump mechanics consisting of both performance and movement quality variables.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5</a:t>
            </a:fld>
            <a:endParaRPr lang="en-GB"/>
          </a:p>
        </p:txBody>
      </p:sp>
    </p:spTree>
    <p:extLst>
      <p:ext uri="{BB962C8B-B14F-4D97-AF65-F5344CB8AC3E}">
        <p14:creationId xmlns:p14="http://schemas.microsoft.com/office/powerpoint/2010/main" val="1978300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200" kern="1200" dirty="0">
                <a:solidFill>
                  <a:schemeClr val="tx1"/>
                </a:solidFill>
                <a:effectLst/>
                <a:latin typeface="+mn-lt"/>
                <a:ea typeface="+mn-ea"/>
                <a:cs typeface="+mn-cs"/>
              </a:rPr>
              <a:t>The peak vertical jump height of 36.47 cm achieved by the participant suggests a good stretch-shortening cycle coupled with strong lower body power. Illustrated in table 1 the participants knee angle was approximately 70° of flexion, which is  previously reported to have optimized energy storage and transfer (Lees et al.). The knee was approximately 85 degrees flexed, the hip 95 degrees flexed, and the ankle exhibited 20 degrees of dorsiflexion (indicating well-coordinated triple joint function at take-off). </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6</a:t>
            </a:fld>
            <a:endParaRPr lang="en-GB"/>
          </a:p>
        </p:txBody>
      </p:sp>
    </p:spTree>
    <p:extLst>
      <p:ext uri="{BB962C8B-B14F-4D97-AF65-F5344CB8AC3E}">
        <p14:creationId xmlns:p14="http://schemas.microsoft.com/office/powerpoint/2010/main" val="2382343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Table 2</a:t>
            </a:r>
            <a:r>
              <a:rPr lang="en-GB" dirty="0"/>
              <a:t> provides the individuals peak vertical ground reaction forces (</a:t>
            </a:r>
            <a:r>
              <a:rPr lang="en-GB" dirty="0" err="1"/>
              <a:t>vGRF</a:t>
            </a:r>
            <a:r>
              <a:rPr lang="en-GB" dirty="0"/>
              <a:t>) recorded from both left and right limbs during vertical jump trials. </a:t>
            </a:r>
          </a:p>
          <a:p>
            <a:pPr>
              <a:buNone/>
            </a:pPr>
            <a:endParaRPr lang="en-GB" dirty="0"/>
          </a:p>
          <a:p>
            <a:pPr>
              <a:buNone/>
            </a:pPr>
            <a:r>
              <a:rPr lang="en-GB" sz="1200" kern="1200" dirty="0">
                <a:solidFill>
                  <a:schemeClr val="tx1"/>
                </a:solidFill>
                <a:effectLst/>
                <a:latin typeface="+mn-lt"/>
                <a:ea typeface="+mn-ea"/>
                <a:cs typeface="+mn-cs"/>
              </a:rPr>
              <a:t>Force asymmetry analysis highlighted a 9.3% greater left–right difference in output, with small differences in joint movement, suggesting a potential mild functional bias. </a:t>
            </a:r>
          </a:p>
          <a:p>
            <a:pPr>
              <a:buNone/>
            </a:pPr>
            <a:endParaRPr lang="en-GB" sz="1200" kern="1200" dirty="0">
              <a:solidFill>
                <a:schemeClr val="tx1"/>
              </a:solidFill>
              <a:effectLst/>
              <a:latin typeface="+mn-lt"/>
              <a:ea typeface="+mn-ea"/>
              <a:cs typeface="+mn-cs"/>
            </a:endParaRPr>
          </a:p>
          <a:p>
            <a:pPr>
              <a:buNone/>
            </a:pPr>
            <a:r>
              <a:rPr lang="en-GB" sz="1200" kern="1200" dirty="0">
                <a:solidFill>
                  <a:schemeClr val="tx1"/>
                </a:solidFill>
                <a:effectLst/>
                <a:latin typeface="+mn-lt"/>
                <a:ea typeface="+mn-ea"/>
                <a:cs typeface="+mn-cs"/>
              </a:rPr>
              <a:t>Although this is lower than the general injury-risk threshold of 10–15%, it emphasizes the importance of early diagnosis for non-elite athletes. Peak </a:t>
            </a:r>
            <a:r>
              <a:rPr lang="en-GB" sz="1200" kern="1200" dirty="0" err="1">
                <a:solidFill>
                  <a:schemeClr val="tx1"/>
                </a:solidFill>
                <a:effectLst/>
                <a:latin typeface="+mn-lt"/>
                <a:ea typeface="+mn-ea"/>
                <a:cs typeface="+mn-cs"/>
              </a:rPr>
              <a:t>vGRF</a:t>
            </a:r>
            <a:r>
              <a:rPr lang="en-GB" sz="1200" kern="1200" dirty="0">
                <a:solidFill>
                  <a:schemeClr val="tx1"/>
                </a:solidFill>
                <a:effectLst/>
                <a:latin typeface="+mn-lt"/>
                <a:ea typeface="+mn-ea"/>
                <a:cs typeface="+mn-cs"/>
              </a:rPr>
              <a:t> varied from 1692 N to 2369 N over three trials, with time to take-off from 0.28 to 0.32 s. These findings indicate reliable, reproducible force output, indicating good neuromuscular coordination. The integration of kinetic and kinematic findings indicates that force application and joint motion are maximized during the entire jumping cycle.</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7</a:t>
            </a:fld>
            <a:endParaRPr lang="en-GB"/>
          </a:p>
        </p:txBody>
      </p:sp>
    </p:spTree>
    <p:extLst>
      <p:ext uri="{BB962C8B-B14F-4D97-AF65-F5344CB8AC3E}">
        <p14:creationId xmlns:p14="http://schemas.microsoft.com/office/powerpoint/2010/main" val="3667616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athlete showed good jump performance, while demonstrating good neuromuscular control and coordination. The knee flexion angle of 70° has the potential to promote effective utilization of the stretch-shortening cycle, whilst the joint angles at take-off indicate a triplane extension of hip, knee, and ankle was achieved effectively.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9.3% force asymmetry is below injury-risk thresholds but indicates the existence of an imbalance that could potentially compound over time. Subclinical imbalances could result in compensation, which may influence long-term performance or injury susceptibility. All of this can be prevented by early detection and biomechanical screening. Incorporating both force and video analysis provided the complete picture of performance and motion. Forces were measured in an absolute sense to quantify explosive power, and a camera was used to provide visual feedback to participants regarding joint mechanics. This two-method method is well suited to detecting hidden inefficiency of the athletes, including even on the recreational level.</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8</a:t>
            </a:fld>
            <a:endParaRPr lang="en-GB"/>
          </a:p>
        </p:txBody>
      </p:sp>
    </p:spTree>
    <p:extLst>
      <p:ext uri="{BB962C8B-B14F-4D97-AF65-F5344CB8AC3E}">
        <p14:creationId xmlns:p14="http://schemas.microsoft.com/office/powerpoint/2010/main" val="11008914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better balance and less risk of injury, we recommend a specific training program. Unilateral strength work like single-leg squats, step-ups, and lunges can balance force production, too.</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Proprioceptive and neuromuscular exercises–such as single-leg balance activities and dynamic stability exercises–can help improve joint control and minimize compensations. Finally, plyometric exercises (box jumps, depth jumps) also need to be included, to develop explosive strength and to also enhance the scoffing of the SSC. Incorporating a pre-jump routine that is both mental and physical could also serve to secure and stabilize mental and physical preparation. It is recommended that occasional force and video instrumental testing be conducted for biomechanical re-evaluations in order to track changes in athletes and provide them with new training goals.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9</a:t>
            </a:fld>
            <a:endParaRPr lang="en-GB"/>
          </a:p>
        </p:txBody>
      </p:sp>
    </p:spTree>
    <p:extLst>
      <p:ext uri="{BB962C8B-B14F-4D97-AF65-F5344CB8AC3E}">
        <p14:creationId xmlns:p14="http://schemas.microsoft.com/office/powerpoint/2010/main" val="3352986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study had several limitations. First, generalizability is limited by the single-sample size. While the case study revealed a wealth of detailed information, findings may not be generalizable to other populations or levels of performance.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Secondly, 2D video analysis is user-friendly but lacks the accuracy of 3D motion capture when evaluating complicated joint angles and multi-planar motion.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only cross-sectional data were available and there were no follow-up data to show change over time. But other factors, such as footwear, fatigue, or surface stability, were not tightly controlled, introducing some variability. Measurement validity could also be affected by camera location and force platform calibration. These findings suggest the importance of more statistically powerful methods and larger samples in future analyses.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10</a:t>
            </a:fld>
            <a:endParaRPr lang="en-GB"/>
          </a:p>
        </p:txBody>
      </p:sp>
    </p:spTree>
    <p:extLst>
      <p:ext uri="{BB962C8B-B14F-4D97-AF65-F5344CB8AC3E}">
        <p14:creationId xmlns:p14="http://schemas.microsoft.com/office/powerpoint/2010/main" val="161430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investigation yielded important information regarding the biomechanical determinants of vertical jumping performance. The force produced, effective utilization of the stretch-shortening cycle, and optimal joint coordination during </a:t>
            </a:r>
            <a:r>
              <a:rPr lang="en-GB" sz="1200" kern="1200" dirty="0" err="1">
                <a:solidFill>
                  <a:schemeClr val="tx1"/>
                </a:solidFill>
                <a:effectLst/>
                <a:latin typeface="+mn-lt"/>
                <a:ea typeface="+mn-ea"/>
                <a:cs typeface="+mn-cs"/>
              </a:rPr>
              <a:t>takeoff</a:t>
            </a:r>
            <a:r>
              <a:rPr lang="en-GB" sz="1200" kern="1200" dirty="0">
                <a:solidFill>
                  <a:schemeClr val="tx1"/>
                </a:solidFill>
                <a:effectLst/>
                <a:latin typeface="+mn-lt"/>
                <a:ea typeface="+mn-ea"/>
                <a:cs typeface="+mn-cs"/>
              </a:rPr>
              <a:t> were successfully elicited by the athlete. Although small at 9.3%, the result is suggestive of the importance of assessing mild deficits even in non-elite sportsmen. The combination of force and video analysis was effective in understanding performance and movement quality.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supports the utility of integrated kinetic and kinematic analysis for guiding the prescription of effective training programs designed to enhance performance and reduce injury risk. Recreational athletes may benefit from biomechanical feedback with continued monitoring and training modifications.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11</a:t>
            </a:fld>
            <a:endParaRPr lang="en-GB"/>
          </a:p>
        </p:txBody>
      </p:sp>
    </p:spTree>
    <p:extLst>
      <p:ext uri="{BB962C8B-B14F-4D97-AF65-F5344CB8AC3E}">
        <p14:creationId xmlns:p14="http://schemas.microsoft.com/office/powerpoint/2010/main" val="1042122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Further studies should use a greater range of subjects of both gendered athletes. Three-dimensional (3D) motion capture technology could improve the accuracy of measurements of joint angles and more accurately mimic complex movement patterns.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that compare bilateral versus unilateral jump performance may provide further information into asymmetries and how it impacts mechanics. Longitudinal studies of athletes where they are followed before and after intervention programmes would also clarify whether biomechanics do in fact change over time and whether such changes are associated with risk of injury and performance.</a:t>
            </a:r>
          </a:p>
          <a:p>
            <a:endParaRPr lang="en-GB" dirty="0"/>
          </a:p>
        </p:txBody>
      </p:sp>
      <p:sp>
        <p:nvSpPr>
          <p:cNvPr id="4" name="Slide Number Placeholder 3"/>
          <p:cNvSpPr>
            <a:spLocks noGrp="1"/>
          </p:cNvSpPr>
          <p:nvPr>
            <p:ph type="sldNum" sz="quarter" idx="5"/>
          </p:nvPr>
        </p:nvSpPr>
        <p:spPr/>
        <p:txBody>
          <a:bodyPr/>
          <a:lstStyle/>
          <a:p>
            <a:fld id="{BC8D6C3F-7668-484E-A052-437F73E60DA6}" type="slidenum">
              <a:rPr lang="en-GB" smtClean="0"/>
              <a:t>12</a:t>
            </a:fld>
            <a:endParaRPr lang="en-GB"/>
          </a:p>
        </p:txBody>
      </p:sp>
    </p:spTree>
    <p:extLst>
      <p:ext uri="{BB962C8B-B14F-4D97-AF65-F5344CB8AC3E}">
        <p14:creationId xmlns:p14="http://schemas.microsoft.com/office/powerpoint/2010/main" val="3462840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415A914-D5DB-4968-8FA8-87DF23541D09}" type="datetimeFigureOut">
              <a:rPr lang="en-GB" smtClean="0"/>
              <a:t>20/07/2025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374793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15A914-D5DB-4968-8FA8-87DF23541D09}" type="datetimeFigureOut">
              <a:rPr lang="en-GB" smtClean="0"/>
              <a:t>20/07/2025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2748792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15A914-D5DB-4968-8FA8-87DF23541D09}" type="datetimeFigureOut">
              <a:rPr lang="en-GB" smtClean="0"/>
              <a:t>20/07/2025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3066203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7415A914-D5DB-4968-8FA8-87DF23541D09}" type="datetimeFigureOut">
              <a:rPr lang="en-GB" smtClean="0"/>
              <a:t>20/07/2025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1785264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7415A914-D5DB-4968-8FA8-87DF23541D09}" type="datetimeFigureOut">
              <a:rPr lang="en-GB" smtClean="0"/>
              <a:t>20/07/2025</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2134944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7415A914-D5DB-4968-8FA8-87DF23541D09}" type="datetimeFigureOut">
              <a:rPr lang="en-GB" smtClean="0"/>
              <a:t>20/07/2025</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301125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415A914-D5DB-4968-8FA8-87DF23541D09}" type="datetimeFigureOut">
              <a:rPr lang="en-GB" smtClean="0"/>
              <a:t>20/07/2025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4101882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415A914-D5DB-4968-8FA8-87DF23541D09}" type="datetimeFigureOut">
              <a:rPr lang="en-GB" smtClean="0"/>
              <a:t>20/07/2025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1479572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415A914-D5DB-4968-8FA8-87DF23541D09}" type="datetimeFigureOut">
              <a:rPr lang="en-GB" smtClean="0"/>
              <a:t>20/07/2025</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4173953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415A914-D5DB-4968-8FA8-87DF23541D09}" type="datetimeFigureOut">
              <a:rPr lang="en-GB" smtClean="0"/>
              <a:t>20/07/2025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94409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415A914-D5DB-4968-8FA8-87DF23541D09}" type="datetimeFigureOut">
              <a:rPr lang="en-GB" smtClean="0"/>
              <a:t>20/07/2025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E473E0-E560-426C-93B8-E8EB7FBF1AEF}" type="slidenum">
              <a:rPr lang="en-GB" smtClean="0"/>
              <a:t>‹#›</a:t>
            </a:fld>
            <a:endParaRPr lang="en-GB"/>
          </a:p>
        </p:txBody>
      </p:sp>
    </p:spTree>
    <p:extLst>
      <p:ext uri="{BB962C8B-B14F-4D97-AF65-F5344CB8AC3E}">
        <p14:creationId xmlns:p14="http://schemas.microsoft.com/office/powerpoint/2010/main" val="1744405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7415A914-D5DB-4968-8FA8-87DF23541D09}" type="datetimeFigureOut">
              <a:rPr lang="en-GB" smtClean="0"/>
              <a:t>20/07/2025</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50E473E0-E560-426C-93B8-E8EB7FBF1AEF}" type="slidenum">
              <a:rPr lang="en-GB" smtClean="0"/>
              <a:t>‹#›</a:t>
            </a:fld>
            <a:endParaRPr lang="en-GB"/>
          </a:p>
        </p:txBody>
      </p:sp>
    </p:spTree>
    <p:extLst>
      <p:ext uri="{BB962C8B-B14F-4D97-AF65-F5344CB8AC3E}">
        <p14:creationId xmlns:p14="http://schemas.microsoft.com/office/powerpoint/2010/main" val="294830600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publicdomainpictures.net/es/view-image.php?image=289101&amp;picture=aprobacion-de-documento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focusfitness.net/stock-photos/downloads/tag/flexing/" TargetMode="Externa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Freeform: Shape 12">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8A7B5D-2EFC-313C-090A-D73A9145B11A}"/>
              </a:ext>
            </a:extLst>
          </p:cNvPr>
          <p:cNvSpPr>
            <a:spLocks noGrp="1"/>
          </p:cNvSpPr>
          <p:nvPr>
            <p:ph type="ctrTitle"/>
          </p:nvPr>
        </p:nvSpPr>
        <p:spPr>
          <a:xfrm>
            <a:off x="4084398" y="1298448"/>
            <a:ext cx="7315200" cy="3255264"/>
          </a:xfrm>
        </p:spPr>
        <p:txBody>
          <a:bodyPr>
            <a:normAutofit/>
          </a:bodyPr>
          <a:lstStyle/>
          <a:p>
            <a:r>
              <a:rPr lang="en-GB" sz="4600" i="1" dirty="0">
                <a:solidFill>
                  <a:schemeClr val="tx2"/>
                </a:solidFill>
              </a:rPr>
              <a:t>Vertical Jump: Investigating Knee Angle, Muscle Asymmetries, and Angular Displacement Using Force Platform Technology</a:t>
            </a:r>
            <a:endParaRPr lang="en-GB" sz="4600" dirty="0">
              <a:solidFill>
                <a:schemeClr val="tx2"/>
              </a:solidFill>
            </a:endParaRPr>
          </a:p>
        </p:txBody>
      </p:sp>
      <p:sp>
        <p:nvSpPr>
          <p:cNvPr id="4" name="Rectangle 1">
            <a:extLst>
              <a:ext uri="{FF2B5EF4-FFF2-40B4-BE49-F238E27FC236}">
                <a16:creationId xmlns:a16="http://schemas.microsoft.com/office/drawing/2014/main" id="{E00EF606-F08D-EECF-027F-19FBEB1B675B}"/>
              </a:ext>
            </a:extLst>
          </p:cNvPr>
          <p:cNvSpPr>
            <a:spLocks noGrp="1" noChangeArrowheads="1"/>
          </p:cNvSpPr>
          <p:nvPr>
            <p:ph type="subTitle" idx="1"/>
          </p:nvPr>
        </p:nvSpPr>
        <p:spPr bwMode="auto">
          <a:xfrm>
            <a:off x="4084397" y="4670246"/>
            <a:ext cx="6714232" cy="914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lang="en-US" altLang="en-US" sz="1400" dirty="0">
                <a:solidFill>
                  <a:schemeClr val="accent1"/>
                </a:solidFill>
                <a:latin typeface="Arial" panose="020B0604020202020204" pitchFamily="34" charset="0"/>
              </a:rPr>
              <a:t>Kris Jones </a:t>
            </a:r>
            <a:endParaRPr kumimoji="0" lang="en-US" altLang="en-US" sz="1400" b="0" i="0" u="none" strike="noStrike" cap="none" normalizeH="0" baseline="0" dirty="0">
              <a:ln>
                <a:noFill/>
              </a:ln>
              <a:solidFill>
                <a:schemeClr val="accent1"/>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400" b="0" i="0" u="none" strike="noStrike" cap="none" normalizeH="0" baseline="0" dirty="0">
                <a:ln>
                  <a:noFill/>
                </a:ln>
                <a:solidFill>
                  <a:schemeClr val="accent1"/>
                </a:solidFill>
                <a:effectLst/>
                <a:latin typeface="Arial" panose="020B0604020202020204" pitchFamily="34" charset="0"/>
              </a:rPr>
              <a:t>Student ID:2317159</a:t>
            </a:r>
          </a:p>
          <a:p>
            <a:pPr eaLnBrk="0" fontAlgn="base" hangingPunct="0">
              <a:spcBef>
                <a:spcPct val="0"/>
              </a:spcBef>
              <a:spcAft>
                <a:spcPts val="600"/>
              </a:spcAft>
              <a:buFontTx/>
              <a:buChar char="•"/>
            </a:pPr>
            <a:r>
              <a:rPr kumimoji="0" lang="en-US" altLang="en-US" sz="1400" b="0" i="0" u="none" strike="noStrike" cap="none" normalizeH="0" baseline="0" dirty="0">
                <a:ln>
                  <a:noFill/>
                </a:ln>
                <a:solidFill>
                  <a:schemeClr val="accent1"/>
                </a:solidFill>
                <a:effectLst/>
                <a:latin typeface="Arial" panose="020B0604020202020204" pitchFamily="34" charset="0"/>
              </a:rPr>
              <a:t>Module number: BMST5001</a:t>
            </a:r>
          </a:p>
          <a:p>
            <a:pPr marL="0" marR="0" lvl="0" indent="0" defTabSz="914400" rtl="0" eaLnBrk="0" fontAlgn="base" latinLnBrk="0" hangingPunct="0">
              <a:spcBef>
                <a:spcPct val="0"/>
              </a:spcBef>
              <a:spcAft>
                <a:spcPts val="600"/>
              </a:spcAft>
              <a:buClrTx/>
              <a:buSzTx/>
              <a:tabLst/>
            </a:pPr>
            <a:endParaRPr kumimoji="0" lang="en-US" altLang="en-US" sz="1400" b="0" i="0" u="none" strike="noStrike" cap="none" normalizeH="0" baseline="0" dirty="0">
              <a:ln>
                <a:noFill/>
              </a:ln>
              <a:solidFill>
                <a:schemeClr val="accent1"/>
              </a:solidFill>
              <a:effectLst/>
              <a:latin typeface="Arial" panose="020B0604020202020204" pitchFamily="34" charset="0"/>
            </a:endParaRPr>
          </a:p>
        </p:txBody>
      </p:sp>
      <p:pic>
        <p:nvPicPr>
          <p:cNvPr id="5" name="Picture 4">
            <a:extLst>
              <a:ext uri="{FF2B5EF4-FFF2-40B4-BE49-F238E27FC236}">
                <a16:creationId xmlns:a16="http://schemas.microsoft.com/office/drawing/2014/main" id="{6514748F-1A0E-35F6-7485-712CEDA8A705}"/>
              </a:ext>
            </a:extLst>
          </p:cNvPr>
          <p:cNvPicPr>
            <a:picLocks noChangeAspect="1"/>
          </p:cNvPicPr>
          <p:nvPr/>
        </p:nvPicPr>
        <p:blipFill>
          <a:blip r:embed="rId2"/>
          <a:stretch>
            <a:fillRect/>
          </a:stretch>
        </p:blipFill>
        <p:spPr>
          <a:xfrm>
            <a:off x="291637" y="1298448"/>
            <a:ext cx="2741864" cy="4105465"/>
          </a:xfrm>
          <a:prstGeom prst="rect">
            <a:avLst/>
          </a:prstGeom>
        </p:spPr>
      </p:pic>
    </p:spTree>
    <p:extLst>
      <p:ext uri="{BB962C8B-B14F-4D97-AF65-F5344CB8AC3E}">
        <p14:creationId xmlns:p14="http://schemas.microsoft.com/office/powerpoint/2010/main" val="318000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ACFE-4F07-E23A-24AC-DF272C00C30F}"/>
              </a:ext>
            </a:extLst>
          </p:cNvPr>
          <p:cNvSpPr>
            <a:spLocks noGrp="1"/>
          </p:cNvSpPr>
          <p:nvPr>
            <p:ph type="title"/>
          </p:nvPr>
        </p:nvSpPr>
        <p:spPr>
          <a:xfrm>
            <a:off x="301045" y="-448289"/>
            <a:ext cx="2947482" cy="4601183"/>
          </a:xfrm>
        </p:spPr>
        <p:txBody>
          <a:bodyPr>
            <a:normAutofit/>
          </a:bodyPr>
          <a:lstStyle/>
          <a:p>
            <a:r>
              <a:rPr lang="en-GB" dirty="0"/>
              <a:t>Introduction</a:t>
            </a:r>
          </a:p>
        </p:txBody>
      </p:sp>
      <p:graphicFrame>
        <p:nvGraphicFramePr>
          <p:cNvPr id="6" name="Rectangle 1">
            <a:extLst>
              <a:ext uri="{FF2B5EF4-FFF2-40B4-BE49-F238E27FC236}">
                <a16:creationId xmlns:a16="http://schemas.microsoft.com/office/drawing/2014/main" id="{3215E8B7-C712-875F-50D1-5D61B4C92E6E}"/>
              </a:ext>
            </a:extLst>
          </p:cNvPr>
          <p:cNvGraphicFramePr>
            <a:graphicFrameLocks noGrp="1"/>
          </p:cNvGraphicFramePr>
          <p:nvPr>
            <p:ph idx="1"/>
            <p:extLst>
              <p:ext uri="{D42A27DB-BD31-4B8C-83A1-F6EECF244321}">
                <p14:modId xmlns:p14="http://schemas.microsoft.com/office/powerpoint/2010/main" val="284327139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1835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1">
            <a:extLst>
              <a:ext uri="{FF2B5EF4-FFF2-40B4-BE49-F238E27FC236}">
                <a16:creationId xmlns:a16="http://schemas.microsoft.com/office/drawing/2014/main" id="{F647D189-7F6B-6B91-E4D5-F3154CCECDAF}"/>
              </a:ext>
            </a:extLst>
          </p:cNvPr>
          <p:cNvSpPr>
            <a:spLocks noGrp="1" noChangeArrowheads="1"/>
          </p:cNvSpPr>
          <p:nvPr>
            <p:ph type="title"/>
          </p:nvPr>
        </p:nvSpPr>
        <p:spPr bwMode="auto">
          <a:xfrm>
            <a:off x="1600754" y="1087374"/>
            <a:ext cx="8983489" cy="100097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a:buNone/>
            </a:pPr>
            <a:r>
              <a:rPr lang="en-GB" sz="2800" i="1" dirty="0"/>
              <a:t>How does knee joint angle, angular displacement, and inter-limb asymmetry influence an athlete’s vertical jump performance?</a:t>
            </a:r>
            <a:endParaRPr lang="en-GB" sz="2800" dirty="0"/>
          </a:p>
        </p:txBody>
      </p:sp>
      <p:sp>
        <p:nvSpPr>
          <p:cNvPr id="31" name="Rectangle 30">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CC30CE8-B91A-0F78-D30C-4B8305E154E2}"/>
              </a:ext>
            </a:extLst>
          </p:cNvPr>
          <p:cNvSpPr>
            <a:spLocks noGrp="1"/>
          </p:cNvSpPr>
          <p:nvPr>
            <p:ph idx="1"/>
          </p:nvPr>
        </p:nvSpPr>
        <p:spPr>
          <a:xfrm>
            <a:off x="1600753" y="2535446"/>
            <a:ext cx="8983489" cy="3554457"/>
          </a:xfrm>
        </p:spPr>
        <p:txBody>
          <a:bodyPr>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Aim:</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To analyze biomechanical variables during a countermovement vertical jump using force platform and 2D video analysis techniques.</a:t>
            </a:r>
            <a:endParaRPr lang="en-GB" dirty="0">
              <a:solidFill>
                <a:schemeClr val="tx1"/>
              </a:solidFill>
            </a:endParaRPr>
          </a:p>
        </p:txBody>
      </p:sp>
    </p:spTree>
    <p:extLst>
      <p:ext uri="{BB962C8B-B14F-4D97-AF65-F5344CB8AC3E}">
        <p14:creationId xmlns:p14="http://schemas.microsoft.com/office/powerpoint/2010/main" val="1615446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C5D7-A0B8-AB22-77AE-4303EE81F236}"/>
              </a:ext>
            </a:extLst>
          </p:cNvPr>
          <p:cNvSpPr>
            <a:spLocks noGrp="1"/>
          </p:cNvSpPr>
          <p:nvPr>
            <p:ph type="title"/>
          </p:nvPr>
        </p:nvSpPr>
        <p:spPr>
          <a:xfrm>
            <a:off x="252919" y="1123837"/>
            <a:ext cx="2947482" cy="4601183"/>
          </a:xfrm>
        </p:spPr>
        <p:txBody>
          <a:bodyPr>
            <a:normAutofit/>
          </a:bodyPr>
          <a:lstStyle/>
          <a:p>
            <a:r>
              <a:rPr lang="en-GB" b="1" dirty="0"/>
              <a:t>Methods – Study Design</a:t>
            </a:r>
            <a:br>
              <a:rPr lang="en-GB" b="1" dirty="0"/>
            </a:br>
            <a:endParaRPr lang="en-GB" dirty="0"/>
          </a:p>
        </p:txBody>
      </p:sp>
      <p:graphicFrame>
        <p:nvGraphicFramePr>
          <p:cNvPr id="5" name="Content Placeholder 2">
            <a:extLst>
              <a:ext uri="{FF2B5EF4-FFF2-40B4-BE49-F238E27FC236}">
                <a16:creationId xmlns:a16="http://schemas.microsoft.com/office/drawing/2014/main" id="{A2F6F5F2-4655-3ABA-0FCB-784F0F88A139}"/>
              </a:ext>
            </a:extLst>
          </p:cNvPr>
          <p:cNvGraphicFramePr>
            <a:graphicFrameLocks noGrp="1"/>
          </p:cNvGraphicFramePr>
          <p:nvPr>
            <p:ph idx="1"/>
            <p:extLst>
              <p:ext uri="{D42A27DB-BD31-4B8C-83A1-F6EECF244321}">
                <p14:modId xmlns:p14="http://schemas.microsoft.com/office/powerpoint/2010/main" val="368918550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2994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7">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Content Placeholder 2">
            <a:extLst>
              <a:ext uri="{FF2B5EF4-FFF2-40B4-BE49-F238E27FC236}">
                <a16:creationId xmlns:a16="http://schemas.microsoft.com/office/drawing/2014/main" id="{BFD54790-D629-0D57-2B19-346E535E62AA}"/>
              </a:ext>
            </a:extLst>
          </p:cNvPr>
          <p:cNvSpPr>
            <a:spLocks noGrp="1"/>
          </p:cNvSpPr>
          <p:nvPr>
            <p:ph idx="1"/>
          </p:nvPr>
        </p:nvSpPr>
        <p:spPr>
          <a:xfrm>
            <a:off x="1264150" y="1496501"/>
            <a:ext cx="6461231" cy="3864998"/>
          </a:xfrm>
        </p:spPr>
        <p:txBody>
          <a:bodyPr>
            <a:normAutofit/>
          </a:bodyPr>
          <a:lstStyle/>
          <a:p>
            <a:endParaRPr lang="en-GB" sz="1700" b="1" dirty="0"/>
          </a:p>
          <a:p>
            <a:pPr>
              <a:buFont typeface="Arial" panose="020B0604020202020204" pitchFamily="34" charset="0"/>
              <a:buChar char="•"/>
            </a:pPr>
            <a:r>
              <a:rPr lang="en-GB" sz="1700" dirty="0"/>
              <a:t>Ethical approval obtained; informed consent provided</a:t>
            </a:r>
          </a:p>
          <a:p>
            <a:pPr>
              <a:buFont typeface="Arial" panose="020B0604020202020204" pitchFamily="34" charset="0"/>
              <a:buChar char="•"/>
            </a:pPr>
            <a:r>
              <a:rPr lang="en-GB" sz="1700" dirty="0"/>
              <a:t>Bodyweight testing classified as low risk; no adverse events recorded</a:t>
            </a:r>
          </a:p>
          <a:p>
            <a:pPr>
              <a:buFont typeface="Arial" panose="020B0604020202020204" pitchFamily="34" charset="0"/>
              <a:buChar char="•"/>
            </a:pPr>
            <a:r>
              <a:rPr lang="en-GB" sz="1700" dirty="0"/>
              <a:t>Kinetic data collected using a force platform (</a:t>
            </a:r>
            <a:r>
              <a:rPr lang="en-GB" sz="1700" dirty="0" err="1"/>
              <a:t>vGRF</a:t>
            </a:r>
            <a:r>
              <a:rPr lang="en-GB" sz="1700" dirty="0"/>
              <a:t>, time to take-off)</a:t>
            </a:r>
          </a:p>
          <a:p>
            <a:pPr>
              <a:buFont typeface="Arial" panose="020B0604020202020204" pitchFamily="34" charset="0"/>
              <a:buChar char="•"/>
            </a:pPr>
            <a:r>
              <a:rPr lang="en-GB" sz="1700" dirty="0"/>
              <a:t>2D video analysis used in sagittal and frontal planes</a:t>
            </a:r>
          </a:p>
          <a:p>
            <a:pPr>
              <a:buFont typeface="Arial" panose="020B0604020202020204" pitchFamily="34" charset="0"/>
              <a:buChar char="•"/>
            </a:pPr>
            <a:r>
              <a:rPr lang="en-GB" sz="1700" dirty="0"/>
              <a:t>Measured: knee flexion angle, joint angular displacement, inter-limb asymmetry</a:t>
            </a:r>
          </a:p>
          <a:p>
            <a:pPr>
              <a:buFont typeface="Arial" panose="020B0604020202020204" pitchFamily="34" charset="0"/>
              <a:buChar char="•"/>
            </a:pPr>
            <a:r>
              <a:rPr lang="en-GB" sz="1700" dirty="0"/>
              <a:t>Combined methods provided a comprehensive assessment of jump mechanics</a:t>
            </a:r>
          </a:p>
        </p:txBody>
      </p:sp>
      <p:sp>
        <p:nvSpPr>
          <p:cNvPr id="34" name="Freeform: Shape 2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A0BB642-DA3C-81B9-73E0-5F9D577CB8B7}"/>
              </a:ext>
            </a:extLst>
          </p:cNvPr>
          <p:cNvSpPr>
            <a:spLocks noGrp="1"/>
          </p:cNvSpPr>
          <p:nvPr>
            <p:ph type="title"/>
          </p:nvPr>
        </p:nvSpPr>
        <p:spPr>
          <a:xfrm>
            <a:off x="9197902" y="486119"/>
            <a:ext cx="2947482" cy="3126520"/>
          </a:xfrm>
        </p:spPr>
        <p:txBody>
          <a:bodyPr>
            <a:normAutofit/>
          </a:bodyPr>
          <a:lstStyle/>
          <a:p>
            <a:r>
              <a:rPr lang="en-GB" b="1" dirty="0"/>
              <a:t>Variables Measured</a:t>
            </a:r>
            <a:br>
              <a:rPr lang="en-GB" b="1" dirty="0"/>
            </a:br>
            <a:br>
              <a:rPr lang="en-GB" dirty="0"/>
            </a:br>
            <a:endParaRPr lang="en-GB" dirty="0"/>
          </a:p>
        </p:txBody>
      </p:sp>
      <p:pic>
        <p:nvPicPr>
          <p:cNvPr id="5" name="Picture 4" descr="A close-up of a person signing a document&#10;&#10;AI-generated content may be incorrect.">
            <a:extLst>
              <a:ext uri="{FF2B5EF4-FFF2-40B4-BE49-F238E27FC236}">
                <a16:creationId xmlns:a16="http://schemas.microsoft.com/office/drawing/2014/main" id="{F681D6C3-78D9-F546-B544-D91E0BB975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72300" y="4305038"/>
            <a:ext cx="2167038" cy="1447975"/>
          </a:xfrm>
          <a:prstGeom prst="rect">
            <a:avLst/>
          </a:prstGeom>
        </p:spPr>
      </p:pic>
    </p:spTree>
    <p:extLst>
      <p:ext uri="{BB962C8B-B14F-4D97-AF65-F5344CB8AC3E}">
        <p14:creationId xmlns:p14="http://schemas.microsoft.com/office/powerpoint/2010/main" val="3924449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4" name="Rectangle 83">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85" name="Rectangle 84">
            <a:extLst>
              <a:ext uri="{FF2B5EF4-FFF2-40B4-BE49-F238E27FC236}">
                <a16:creationId xmlns:a16="http://schemas.microsoft.com/office/drawing/2014/main" id="{4B392D36-B685-45E0-B197-6EE5D7480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DCA8533-CC5E-4754-9A04-047EDE49E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73A6BE7-0339-6E15-B3FB-A85BE5F5784A}"/>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kumimoji="0" lang="en-US" altLang="en-US" sz="3200" b="1" i="0" u="none" strike="noStrike" cap="none" spc="-100" normalizeH="0">
                <a:ln>
                  <a:noFill/>
                </a:ln>
                <a:effectLst/>
              </a:rPr>
              <a:t>Results</a:t>
            </a:r>
            <a:br>
              <a:rPr kumimoji="0" lang="en-US" altLang="en-US" sz="3200" b="1" i="0" u="none" strike="noStrike" cap="none" spc="-100" normalizeH="0">
                <a:ln>
                  <a:noFill/>
                </a:ln>
                <a:effectLst/>
              </a:rPr>
            </a:br>
            <a:endParaRPr lang="en-US" sz="3200" spc="-100" dirty="0"/>
          </a:p>
        </p:txBody>
      </p:sp>
      <p:pic>
        <p:nvPicPr>
          <p:cNvPr id="8" name="Picture 7" descr="A table with text and numbers&#10;&#10;AI-generated content may be incorrect.">
            <a:extLst>
              <a:ext uri="{FF2B5EF4-FFF2-40B4-BE49-F238E27FC236}">
                <a16:creationId xmlns:a16="http://schemas.microsoft.com/office/drawing/2014/main" id="{4592D784-4162-E699-65C6-0C7F90287D9E}"/>
              </a:ext>
            </a:extLst>
          </p:cNvPr>
          <p:cNvPicPr>
            <a:picLocks noChangeAspect="1"/>
          </p:cNvPicPr>
          <p:nvPr/>
        </p:nvPicPr>
        <p:blipFill>
          <a:blip r:embed="rId3"/>
          <a:stretch>
            <a:fillRect/>
          </a:stretch>
        </p:blipFill>
        <p:spPr>
          <a:xfrm>
            <a:off x="1063691" y="1089461"/>
            <a:ext cx="4789994" cy="2347097"/>
          </a:xfrm>
          <a:prstGeom prst="rect">
            <a:avLst/>
          </a:prstGeom>
        </p:spPr>
      </p:pic>
      <p:pic>
        <p:nvPicPr>
          <p:cNvPr id="10" name="Picture 9" descr="A graph with numbers and symbols&#10;&#10;AI-generated content may be incorrect.">
            <a:extLst>
              <a:ext uri="{FF2B5EF4-FFF2-40B4-BE49-F238E27FC236}">
                <a16:creationId xmlns:a16="http://schemas.microsoft.com/office/drawing/2014/main" id="{F951D946-1EAE-AA9E-E0E8-21CE008D16E7}"/>
              </a:ext>
            </a:extLst>
          </p:cNvPr>
          <p:cNvPicPr>
            <a:picLocks noChangeAspect="1"/>
          </p:cNvPicPr>
          <p:nvPr/>
        </p:nvPicPr>
        <p:blipFill>
          <a:blip r:embed="rId4"/>
          <a:stretch>
            <a:fillRect/>
          </a:stretch>
        </p:blipFill>
        <p:spPr>
          <a:xfrm>
            <a:off x="6354212" y="484632"/>
            <a:ext cx="4758200" cy="3556755"/>
          </a:xfrm>
          <a:prstGeom prst="rect">
            <a:avLst/>
          </a:prstGeom>
        </p:spPr>
      </p:pic>
    </p:spTree>
    <p:extLst>
      <p:ext uri="{BB962C8B-B14F-4D97-AF65-F5344CB8AC3E}">
        <p14:creationId xmlns:p14="http://schemas.microsoft.com/office/powerpoint/2010/main" val="2042637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C8651F5-391C-4EF2-D85A-2CC4928F99B2}"/>
              </a:ext>
            </a:extLst>
          </p:cNvPr>
          <p:cNvPicPr>
            <a:picLocks noGrp="1" noChangeAspect="1"/>
          </p:cNvPicPr>
          <p:nvPr>
            <p:ph idx="1"/>
          </p:nvPr>
        </p:nvPicPr>
        <p:blipFill>
          <a:blip r:embed="rId3"/>
          <a:stretch>
            <a:fillRect/>
          </a:stretch>
        </p:blipFill>
        <p:spPr>
          <a:xfrm>
            <a:off x="2569611" y="771434"/>
            <a:ext cx="7052779" cy="5271953"/>
          </a:xfrm>
          <a:prstGeom prst="rect">
            <a:avLst/>
          </a:prstGeom>
        </p:spPr>
      </p:pic>
    </p:spTree>
    <p:extLst>
      <p:ext uri="{BB962C8B-B14F-4D97-AF65-F5344CB8AC3E}">
        <p14:creationId xmlns:p14="http://schemas.microsoft.com/office/powerpoint/2010/main" val="3887183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7EE3A-A9FD-1F3E-A8CC-33B75BF6889B}"/>
              </a:ext>
            </a:extLst>
          </p:cNvPr>
          <p:cNvSpPr>
            <a:spLocks noGrp="1"/>
          </p:cNvSpPr>
          <p:nvPr>
            <p:ph type="title"/>
          </p:nvPr>
        </p:nvSpPr>
        <p:spPr>
          <a:xfrm>
            <a:off x="252919" y="1123837"/>
            <a:ext cx="2947482" cy="4601183"/>
          </a:xfrm>
        </p:spPr>
        <p:txBody>
          <a:bodyPr>
            <a:normAutofit/>
          </a:bodyPr>
          <a:lstStyle/>
          <a:p>
            <a:r>
              <a:rPr lang="en-GB" b="1" dirty="0"/>
              <a:t>Discussion</a:t>
            </a:r>
            <a:endParaRPr lang="en-GB" dirty="0"/>
          </a:p>
        </p:txBody>
      </p:sp>
      <p:graphicFrame>
        <p:nvGraphicFramePr>
          <p:cNvPr id="5" name="Content Placeholder 2">
            <a:extLst>
              <a:ext uri="{FF2B5EF4-FFF2-40B4-BE49-F238E27FC236}">
                <a16:creationId xmlns:a16="http://schemas.microsoft.com/office/drawing/2014/main" id="{B3F5473A-202B-5997-ACA6-6B4E04560C39}"/>
              </a:ext>
            </a:extLst>
          </p:cNvPr>
          <p:cNvGraphicFramePr>
            <a:graphicFrameLocks noGrp="1"/>
          </p:cNvGraphicFramePr>
          <p:nvPr>
            <p:ph idx="1"/>
            <p:extLst>
              <p:ext uri="{D42A27DB-BD31-4B8C-83A1-F6EECF244321}">
                <p14:modId xmlns:p14="http://schemas.microsoft.com/office/powerpoint/2010/main" val="500232188"/>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2753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E305662-6C1E-792F-1E7C-B96C459B1A0F}"/>
              </a:ext>
            </a:extLst>
          </p:cNvPr>
          <p:cNvSpPr>
            <a:spLocks noGrp="1"/>
          </p:cNvSpPr>
          <p:nvPr>
            <p:ph type="title"/>
          </p:nvPr>
        </p:nvSpPr>
        <p:spPr>
          <a:xfrm>
            <a:off x="6817895" y="740984"/>
            <a:ext cx="6451110" cy="1255469"/>
          </a:xfrm>
        </p:spPr>
        <p:txBody>
          <a:bodyPr>
            <a:normAutofit/>
          </a:bodyPr>
          <a:lstStyle/>
          <a:p>
            <a:r>
              <a:rPr lang="en-GB" b="1" dirty="0"/>
              <a:t>Recommendations</a:t>
            </a:r>
            <a:br>
              <a:rPr lang="en-GB" b="1" dirty="0"/>
            </a:br>
            <a:endParaRPr lang="en-GB" dirty="0"/>
          </a:p>
        </p:txBody>
      </p:sp>
      <p:sp>
        <p:nvSpPr>
          <p:cNvPr id="14" name="Rectangle 13">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C0A1D068-C5C2-ED13-9E80-B7330EBA86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6136" y="1123837"/>
            <a:ext cx="4349810" cy="4684294"/>
          </a:xfrm>
          <a:prstGeom prst="rect">
            <a:avLst/>
          </a:prstGeom>
        </p:spPr>
      </p:pic>
      <p:sp>
        <p:nvSpPr>
          <p:cNvPr id="3" name="Content Placeholder 2">
            <a:extLst>
              <a:ext uri="{FF2B5EF4-FFF2-40B4-BE49-F238E27FC236}">
                <a16:creationId xmlns:a16="http://schemas.microsoft.com/office/drawing/2014/main" id="{2480A625-7036-4BEF-8A51-7FA9C5141556}"/>
              </a:ext>
            </a:extLst>
          </p:cNvPr>
          <p:cNvSpPr>
            <a:spLocks noGrp="1"/>
          </p:cNvSpPr>
          <p:nvPr>
            <p:ph idx="1"/>
          </p:nvPr>
        </p:nvSpPr>
        <p:spPr>
          <a:xfrm>
            <a:off x="5515650" y="1562074"/>
            <a:ext cx="6451109" cy="3274586"/>
          </a:xfrm>
        </p:spPr>
        <p:txBody>
          <a:bodyPr anchor="t">
            <a:normAutofit fontScale="25000" lnSpcReduction="20000"/>
          </a:bodyPr>
          <a:lstStyle/>
          <a:p>
            <a:pPr>
              <a:buNone/>
            </a:pPr>
            <a:r>
              <a:rPr lang="en-GB" sz="7200" b="1" dirty="0"/>
              <a:t>Asymmetry Intervention:</a:t>
            </a:r>
            <a:endParaRPr lang="en-GB" sz="7200" dirty="0"/>
          </a:p>
          <a:p>
            <a:pPr>
              <a:buFont typeface="Arial" panose="020B0604020202020204" pitchFamily="34" charset="0"/>
              <a:buChar char="•"/>
            </a:pPr>
            <a:r>
              <a:rPr lang="en-GB" sz="7200" dirty="0"/>
              <a:t>Implement unilateral strength training</a:t>
            </a:r>
            <a:br>
              <a:rPr lang="en-GB" sz="7200" dirty="0"/>
            </a:br>
            <a:r>
              <a:rPr lang="en-GB" sz="7200" dirty="0"/>
              <a:t>(e.g., single-leg squats, lunges, step-ups)</a:t>
            </a:r>
          </a:p>
          <a:p>
            <a:pPr>
              <a:buFont typeface="Arial" panose="020B0604020202020204" pitchFamily="34" charset="0"/>
              <a:buChar char="•"/>
            </a:pPr>
            <a:r>
              <a:rPr lang="en-GB" sz="7200" dirty="0"/>
              <a:t>Target: improve inter-limb force balance (9.3% asymmetry)</a:t>
            </a:r>
          </a:p>
          <a:p>
            <a:pPr>
              <a:buNone/>
            </a:pPr>
            <a:r>
              <a:rPr lang="en-GB" sz="7200" b="1" dirty="0"/>
              <a:t>Neuromuscular &amp; Proprioceptive Focus:</a:t>
            </a:r>
            <a:endParaRPr lang="en-GB" sz="7200" dirty="0"/>
          </a:p>
          <a:p>
            <a:pPr>
              <a:buFont typeface="Arial" panose="020B0604020202020204" pitchFamily="34" charset="0"/>
              <a:buChar char="•"/>
            </a:pPr>
            <a:r>
              <a:rPr lang="en-GB" sz="7200" dirty="0"/>
              <a:t>Include balance drills and dynamic stability exercises</a:t>
            </a:r>
          </a:p>
          <a:p>
            <a:pPr>
              <a:buFont typeface="Arial" panose="020B0604020202020204" pitchFamily="34" charset="0"/>
              <a:buChar char="•"/>
            </a:pPr>
            <a:r>
              <a:rPr lang="en-GB" sz="7200" dirty="0"/>
              <a:t>Goal: enhance joint control and reduce compensatory patterns</a:t>
            </a:r>
          </a:p>
          <a:p>
            <a:pPr>
              <a:buNone/>
            </a:pPr>
            <a:r>
              <a:rPr lang="en-GB" sz="7200" b="1" dirty="0"/>
              <a:t>Power Development:</a:t>
            </a:r>
            <a:endParaRPr lang="en-GB" sz="7200" dirty="0"/>
          </a:p>
          <a:p>
            <a:pPr>
              <a:buFont typeface="Arial" panose="020B0604020202020204" pitchFamily="34" charset="0"/>
              <a:buChar char="•"/>
            </a:pPr>
            <a:r>
              <a:rPr lang="en-GB" sz="7200" dirty="0"/>
              <a:t>Introduce plyometric training</a:t>
            </a:r>
            <a:br>
              <a:rPr lang="en-GB" sz="7200" dirty="0"/>
            </a:br>
            <a:r>
              <a:rPr lang="en-GB" sz="7200" dirty="0"/>
              <a:t>(e.g., depth jumps, box jumps)</a:t>
            </a:r>
          </a:p>
          <a:p>
            <a:pPr>
              <a:buFont typeface="Arial" panose="020B0604020202020204" pitchFamily="34" charset="0"/>
              <a:buChar char="•"/>
            </a:pPr>
            <a:r>
              <a:rPr lang="en-GB" sz="7200" dirty="0"/>
              <a:t>Emphasis on stretch-shortening cycle efficiency</a:t>
            </a:r>
          </a:p>
          <a:p>
            <a:pPr>
              <a:buNone/>
            </a:pPr>
            <a:r>
              <a:rPr lang="en-GB" sz="7200" b="1" dirty="0"/>
              <a:t>Ongoing Monitoring:</a:t>
            </a:r>
            <a:endParaRPr lang="en-GB" sz="7200" dirty="0"/>
          </a:p>
          <a:p>
            <a:pPr>
              <a:buFont typeface="Arial" panose="020B0604020202020204" pitchFamily="34" charset="0"/>
              <a:buChar char="•"/>
            </a:pPr>
            <a:r>
              <a:rPr lang="en-GB" sz="7200" dirty="0"/>
              <a:t>Reassess regularly using force platforms and video analysis</a:t>
            </a:r>
          </a:p>
          <a:p>
            <a:pPr>
              <a:buFont typeface="Arial" panose="020B0604020202020204" pitchFamily="34" charset="0"/>
              <a:buChar char="•"/>
            </a:pPr>
            <a:r>
              <a:rPr lang="en-GB" sz="7200" dirty="0"/>
              <a:t>Track training efficacy and adjust programmes as needed</a:t>
            </a:r>
          </a:p>
          <a:p>
            <a:endParaRPr lang="en-GB" dirty="0">
              <a:solidFill>
                <a:srgbClr val="FFFFFF"/>
              </a:solidFill>
            </a:endParaRPr>
          </a:p>
        </p:txBody>
      </p:sp>
    </p:spTree>
    <p:extLst>
      <p:ext uri="{BB962C8B-B14F-4D97-AF65-F5344CB8AC3E}">
        <p14:creationId xmlns:p14="http://schemas.microsoft.com/office/powerpoint/2010/main" val="3245838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492F9E5-5B28-4104-9CDF-100EE9D85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4A3EBA2-184A-4C53-80BF-FB3A6AC35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008542" cy="53309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438EFCD-B361-4EDD-A82E-EF6FE99C1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729"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0BAE8-647C-72DB-6F7B-05595FDC29B2}"/>
              </a:ext>
            </a:extLst>
          </p:cNvPr>
          <p:cNvSpPr>
            <a:spLocks noGrp="1"/>
          </p:cNvSpPr>
          <p:nvPr>
            <p:ph type="title"/>
          </p:nvPr>
        </p:nvSpPr>
        <p:spPr>
          <a:xfrm>
            <a:off x="8389648" y="1123837"/>
            <a:ext cx="2947482" cy="4601183"/>
          </a:xfrm>
        </p:spPr>
        <p:txBody>
          <a:bodyPr>
            <a:normAutofit/>
          </a:bodyPr>
          <a:lstStyle/>
          <a:p>
            <a:r>
              <a:rPr lang="en-GB" b="1" dirty="0"/>
              <a:t>Limitations</a:t>
            </a:r>
            <a:br>
              <a:rPr lang="en-GB" b="1" dirty="0"/>
            </a:br>
            <a:endParaRPr lang="en-GB" dirty="0"/>
          </a:p>
        </p:txBody>
      </p:sp>
      <p:sp>
        <p:nvSpPr>
          <p:cNvPr id="20" name="Rectangle 19">
            <a:extLst>
              <a:ext uri="{FF2B5EF4-FFF2-40B4-BE49-F238E27FC236}">
                <a16:creationId xmlns:a16="http://schemas.microsoft.com/office/drawing/2014/main" id="{5D5DB082-BCCB-4994-AEE1-EF25FDAC8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406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9" name="Rectangle 1">
            <a:extLst>
              <a:ext uri="{FF2B5EF4-FFF2-40B4-BE49-F238E27FC236}">
                <a16:creationId xmlns:a16="http://schemas.microsoft.com/office/drawing/2014/main" id="{5BBD42CB-7110-4116-C599-CAD2144ADC10}"/>
              </a:ext>
            </a:extLst>
          </p:cNvPr>
          <p:cNvGraphicFramePr>
            <a:graphicFrameLocks noGrp="1"/>
          </p:cNvGraphicFramePr>
          <p:nvPr>
            <p:ph idx="1"/>
            <p:extLst>
              <p:ext uri="{D42A27DB-BD31-4B8C-83A1-F6EECF244321}">
                <p14:modId xmlns:p14="http://schemas.microsoft.com/office/powerpoint/2010/main" val="581562190"/>
              </p:ext>
            </p:extLst>
          </p:nvPr>
        </p:nvGraphicFramePr>
        <p:xfrm>
          <a:off x="650875" y="1425575"/>
          <a:ext cx="6711950" cy="4021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501612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106C-6B78-9513-D89B-36BF5743716B}"/>
              </a:ext>
            </a:extLst>
          </p:cNvPr>
          <p:cNvSpPr>
            <a:spLocks noGrp="1"/>
          </p:cNvSpPr>
          <p:nvPr>
            <p:ph type="title"/>
          </p:nvPr>
        </p:nvSpPr>
        <p:spPr>
          <a:xfrm>
            <a:off x="252919" y="1123837"/>
            <a:ext cx="2947482" cy="4601183"/>
          </a:xfrm>
        </p:spPr>
        <p:txBody>
          <a:bodyPr>
            <a:normAutofit/>
          </a:bodyPr>
          <a:lstStyle/>
          <a:p>
            <a:r>
              <a:rPr lang="en-GB" b="1" dirty="0"/>
              <a:t>Conclusion</a:t>
            </a:r>
            <a:br>
              <a:rPr lang="en-GB" b="1" dirty="0"/>
            </a:br>
            <a:endParaRPr lang="en-GB" dirty="0"/>
          </a:p>
        </p:txBody>
      </p:sp>
      <p:graphicFrame>
        <p:nvGraphicFramePr>
          <p:cNvPr id="5" name="Content Placeholder 2">
            <a:extLst>
              <a:ext uri="{FF2B5EF4-FFF2-40B4-BE49-F238E27FC236}">
                <a16:creationId xmlns:a16="http://schemas.microsoft.com/office/drawing/2014/main" id="{295BF5A3-CD5A-48F6-6C7E-CC1A96D7D497}"/>
              </a:ext>
            </a:extLst>
          </p:cNvPr>
          <p:cNvGraphicFramePr>
            <a:graphicFrameLocks noGrp="1"/>
          </p:cNvGraphicFramePr>
          <p:nvPr>
            <p:ph idx="1"/>
            <p:extLst>
              <p:ext uri="{D42A27DB-BD31-4B8C-83A1-F6EECF244321}">
                <p14:modId xmlns:p14="http://schemas.microsoft.com/office/powerpoint/2010/main" val="63649800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5881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6FCA4-DAC6-B1FC-E915-A5181B89BEF7}"/>
              </a:ext>
            </a:extLst>
          </p:cNvPr>
          <p:cNvSpPr>
            <a:spLocks noGrp="1"/>
          </p:cNvSpPr>
          <p:nvPr>
            <p:ph type="title"/>
          </p:nvPr>
        </p:nvSpPr>
        <p:spPr>
          <a:xfrm>
            <a:off x="252919" y="1123837"/>
            <a:ext cx="2947482" cy="4601183"/>
          </a:xfrm>
        </p:spPr>
        <p:txBody>
          <a:bodyPr>
            <a:normAutofit/>
          </a:bodyPr>
          <a:lstStyle/>
          <a:p>
            <a:r>
              <a:rPr lang="en-GB" b="1" dirty="0"/>
              <a:t>Future Research</a:t>
            </a:r>
            <a:br>
              <a:rPr lang="en-GB" b="1" dirty="0"/>
            </a:br>
            <a:endParaRPr lang="en-GB" dirty="0"/>
          </a:p>
        </p:txBody>
      </p:sp>
      <p:graphicFrame>
        <p:nvGraphicFramePr>
          <p:cNvPr id="5" name="Content Placeholder 2">
            <a:extLst>
              <a:ext uri="{FF2B5EF4-FFF2-40B4-BE49-F238E27FC236}">
                <a16:creationId xmlns:a16="http://schemas.microsoft.com/office/drawing/2014/main" id="{A54DC842-EA0D-B32D-C64E-080C17EEA4B0}"/>
              </a:ext>
            </a:extLst>
          </p:cNvPr>
          <p:cNvGraphicFramePr>
            <a:graphicFrameLocks noGrp="1"/>
          </p:cNvGraphicFramePr>
          <p:nvPr>
            <p:ph idx="1"/>
            <p:extLst>
              <p:ext uri="{D42A27DB-BD31-4B8C-83A1-F6EECF244321}">
                <p14:modId xmlns:p14="http://schemas.microsoft.com/office/powerpoint/2010/main" val="108424975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7341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37AF3F-E73D-C09F-F6C8-4F224A9BE136}"/>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References</a:t>
            </a:r>
          </a:p>
        </p:txBody>
      </p:sp>
      <p:sp>
        <p:nvSpPr>
          <p:cNvPr id="23" name="Rectangle 22">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F7DC5BA4-EEBF-6C7D-0846-5FE56B77C43B}"/>
              </a:ext>
            </a:extLst>
          </p:cNvPr>
          <p:cNvSpPr>
            <a:spLocks noGrp="1" noChangeArrowheads="1"/>
          </p:cNvSpPr>
          <p:nvPr>
            <p:ph idx="1"/>
          </p:nvPr>
        </p:nvSpPr>
        <p:spPr bwMode="auto">
          <a:xfrm>
            <a:off x="5289229" y="864108"/>
            <a:ext cx="5910677" cy="51206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Impellizzeri, F.M.,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Bizzini</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M.,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Rampinini</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E.,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Cereda</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F. and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Maffiuletti</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N.A., 2007. Reliability of isokinetic strength imbalance ratios measured using the Cybex NORM dynamometer. </a:t>
            </a:r>
            <a:r>
              <a:rPr kumimoji="0" lang="en-US" altLang="en-US" i="1" u="none" strike="noStrike" cap="none" normalizeH="0" baseline="0" dirty="0">
                <a:ln>
                  <a:noFill/>
                </a:ln>
                <a:effectLst/>
                <a:latin typeface="Times New Roman" panose="02020603050405020304" pitchFamily="18" charset="0"/>
                <a:cs typeface="Times New Roman" panose="02020603050405020304" pitchFamily="18" charset="0"/>
              </a:rPr>
              <a:t>Clinical Physiology and Functional Imaging</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28(2), pp.113–119.</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McBride, J.M., McCaulley, G.O. and Cormie, P., 2008. Influence of </a:t>
            </a:r>
            <a:r>
              <a:rPr kumimoji="0" lang="en-US" altLang="en-US" i="0" u="none" strike="noStrike" cap="none" normalizeH="0" baseline="0" dirty="0" err="1">
                <a:ln>
                  <a:noFill/>
                </a:ln>
                <a:effectLst/>
                <a:latin typeface="Times New Roman" panose="02020603050405020304" pitchFamily="18" charset="0"/>
                <a:cs typeface="Times New Roman" panose="02020603050405020304" pitchFamily="18" charset="0"/>
              </a:rPr>
              <a:t>preactivity</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and eccentric muscle activity on concentric performance during vertical jumping. </a:t>
            </a:r>
            <a:r>
              <a:rPr kumimoji="0" lang="en-US" altLang="en-US" i="1" u="none" strike="noStrike" cap="none" normalizeH="0" baseline="0" dirty="0">
                <a:ln>
                  <a:noFill/>
                </a:ln>
                <a:effectLst/>
                <a:latin typeface="Times New Roman" panose="02020603050405020304" pitchFamily="18" charset="0"/>
                <a:cs typeface="Times New Roman" panose="02020603050405020304" pitchFamily="18" charset="0"/>
              </a:rPr>
              <a:t>Journal of Strength and Conditioning Research</a:t>
            </a:r>
            <a:r>
              <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rPr>
              <a:t>, 22(3), pp.750–757.</a:t>
            </a:r>
          </a:p>
          <a:p>
            <a:pPr marL="0" marR="0" lvl="0" indent="0" defTabSz="914400" rtl="0" eaLnBrk="0" fontAlgn="base" latinLnBrk="0" hangingPunct="0">
              <a:spcBef>
                <a:spcPct val="0"/>
              </a:spcBef>
              <a:spcAft>
                <a:spcPts val="600"/>
              </a:spcAft>
              <a:buClrTx/>
              <a:buSzTx/>
              <a:buFontTx/>
              <a:buChar char="•"/>
              <a:tabLst/>
            </a:pPr>
            <a:r>
              <a:rPr lang="en-GB" dirty="0">
                <a:latin typeface="Times New Roman" panose="02020603050405020304" pitchFamily="18" charset="0"/>
                <a:cs typeface="Times New Roman" panose="02020603050405020304" pitchFamily="18" charset="0"/>
              </a:rPr>
              <a:t>Lees, A., </a:t>
            </a:r>
            <a:r>
              <a:rPr lang="en-GB" dirty="0" err="1">
                <a:latin typeface="Times New Roman" panose="02020603050405020304" pitchFamily="18" charset="0"/>
                <a:cs typeface="Times New Roman" panose="02020603050405020304" pitchFamily="18" charset="0"/>
              </a:rPr>
              <a:t>Vanrenterghem</a:t>
            </a:r>
            <a:r>
              <a:rPr lang="en-GB" dirty="0">
                <a:latin typeface="Times New Roman" panose="02020603050405020304" pitchFamily="18" charset="0"/>
                <a:cs typeface="Times New Roman" panose="02020603050405020304" pitchFamily="18" charset="0"/>
              </a:rPr>
              <a:t>, J. and De Clercq, D., 2004. Understanding how an arm swing enhances performance in the vertical jump. </a:t>
            </a:r>
            <a:r>
              <a:rPr lang="en-GB" i="1" dirty="0">
                <a:latin typeface="Times New Roman" panose="02020603050405020304" pitchFamily="18" charset="0"/>
                <a:cs typeface="Times New Roman" panose="02020603050405020304" pitchFamily="18" charset="0"/>
              </a:rPr>
              <a:t>Journal of Biomechanics</a:t>
            </a:r>
            <a:r>
              <a:rPr lang="en-GB" dirty="0">
                <a:latin typeface="Times New Roman" panose="02020603050405020304" pitchFamily="18" charset="0"/>
                <a:cs typeface="Times New Roman" panose="02020603050405020304" pitchFamily="18" charset="0"/>
              </a:rPr>
              <a:t>, 37(12), pp.1929–1940.</a:t>
            </a:r>
          </a:p>
          <a:p>
            <a:pPr marL="0" marR="0" lvl="0" indent="0" defTabSz="914400" rtl="0" eaLnBrk="0" fontAlgn="base" latinLnBrk="0" hangingPunct="0">
              <a:spcBef>
                <a:spcPct val="0"/>
              </a:spcBef>
              <a:spcAft>
                <a:spcPts val="600"/>
              </a:spcAft>
              <a:buClrTx/>
              <a:buSzTx/>
              <a:buFontTx/>
              <a:buChar char="•"/>
              <a:tabLst/>
            </a:pPr>
            <a:endParaRPr lang="en-GB"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i="0" u="none" strike="noStrike" cap="none" normalizeH="0" baseline="0" dirty="0">
              <a:ln>
                <a:noFill/>
              </a:ln>
              <a:effectLst/>
              <a:latin typeface="Times New Roman" panose="02020603050405020304" pitchFamily="18" charset="0"/>
              <a:cs typeface="Times New Roman" panose="02020603050405020304" pitchFamily="18" charset="0"/>
            </a:endParaRPr>
          </a:p>
        </p:txBody>
      </p:sp>
      <p:sp>
        <p:nvSpPr>
          <p:cNvPr id="27" name="Rectangle 2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5045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Rectangle 1">
            <a:extLst>
              <a:ext uri="{FF2B5EF4-FFF2-40B4-BE49-F238E27FC236}">
                <a16:creationId xmlns:a16="http://schemas.microsoft.com/office/drawing/2014/main" id="{A320F952-AACD-7DE0-A5E2-84EEDAD22204}"/>
              </a:ext>
            </a:extLst>
          </p:cNvPr>
          <p:cNvSpPr>
            <a:spLocks noGrp="1" noChangeArrowheads="1"/>
          </p:cNvSpPr>
          <p:nvPr>
            <p:ph type="title"/>
          </p:nvPr>
        </p:nvSpPr>
        <p:spPr bwMode="auto">
          <a:xfrm>
            <a:off x="1069849" y="1298448"/>
            <a:ext cx="7056444" cy="32552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algn="r" fontAlgn="base">
              <a:spcAft>
                <a:spcPct val="0"/>
              </a:spcAft>
              <a:buClrTx/>
              <a:buSzTx/>
              <a:tabLst/>
            </a:pPr>
            <a:r>
              <a:rPr kumimoji="0" lang="en-US" altLang="en-US" sz="2400" b="0" i="0" u="none" strike="noStrike" cap="none" spc="-100" normalizeH="0">
                <a:ln>
                  <a:noFill/>
                </a:ln>
                <a:solidFill>
                  <a:schemeClr val="accent1"/>
                </a:solidFill>
                <a:effectLst/>
              </a:rPr>
              <a:t>Cormie, P., McGuigan, M.R. and Newton, R.U., 2011. Developing maximal neuromuscular power: Part 2—Training considerations for improving maximal power production. </a:t>
            </a:r>
            <a:r>
              <a:rPr kumimoji="0" lang="en-US" altLang="en-US" sz="2400" b="0" i="1" u="none" strike="noStrike" cap="none" spc="-100" normalizeH="0">
                <a:ln>
                  <a:noFill/>
                </a:ln>
                <a:solidFill>
                  <a:schemeClr val="accent1"/>
                </a:solidFill>
                <a:effectLst/>
              </a:rPr>
              <a:t>Sports Medicine</a:t>
            </a:r>
            <a:r>
              <a:rPr kumimoji="0" lang="en-US" altLang="en-US" sz="2400" b="0" i="0" u="none" strike="noStrike" cap="none" spc="-100" normalizeH="0">
                <a:ln>
                  <a:noFill/>
                </a:ln>
                <a:solidFill>
                  <a:schemeClr val="accent1"/>
                </a:solidFill>
                <a:effectLst/>
              </a:rPr>
              <a:t>, 41(2), pp.125–146.</a:t>
            </a:r>
          </a:p>
          <a:p>
            <a:pPr marL="0" marR="0" lvl="0" indent="0" algn="r" fontAlgn="base">
              <a:spcAft>
                <a:spcPct val="0"/>
              </a:spcAft>
              <a:buClrTx/>
              <a:buSzTx/>
              <a:tabLst/>
            </a:pPr>
            <a:r>
              <a:rPr kumimoji="0" lang="en-US" altLang="en-US" sz="2400" b="0" i="0" u="none" strike="noStrike" cap="none" spc="-100" normalizeH="0">
                <a:ln>
                  <a:noFill/>
                </a:ln>
                <a:solidFill>
                  <a:schemeClr val="accent1"/>
                </a:solidFill>
                <a:effectLst/>
              </a:rPr>
              <a:t>Hewett, T.E., Myer, G.D. and Ford, K.R., 2005. Reducing knee and anterior cruciate ligament injuries among female athletes: a systematic review of neuromuscular training interventions. </a:t>
            </a:r>
            <a:r>
              <a:rPr kumimoji="0" lang="en-US" altLang="en-US" sz="2400" b="0" i="1" u="none" strike="noStrike" cap="none" spc="-100" normalizeH="0">
                <a:ln>
                  <a:noFill/>
                </a:ln>
                <a:solidFill>
                  <a:schemeClr val="accent1"/>
                </a:solidFill>
                <a:effectLst/>
              </a:rPr>
              <a:t>Journal of Knee Surgery, Sports Traumatology, Arthroscopy</a:t>
            </a:r>
            <a:r>
              <a:rPr kumimoji="0" lang="en-US" altLang="en-US" sz="2400" b="0" i="0" u="none" strike="noStrike" cap="none" spc="-100" normalizeH="0">
                <a:ln>
                  <a:noFill/>
                </a:ln>
                <a:solidFill>
                  <a:schemeClr val="accent1"/>
                </a:solidFill>
                <a:effectLst/>
              </a:rPr>
              <a:t>, 13(6), pp.393–402.</a:t>
            </a:r>
          </a:p>
        </p:txBody>
      </p:sp>
    </p:spTree>
    <p:extLst>
      <p:ext uri="{BB962C8B-B14F-4D97-AF65-F5344CB8AC3E}">
        <p14:creationId xmlns:p14="http://schemas.microsoft.com/office/powerpoint/2010/main" val="137496264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33745</TotalTime>
  <Words>2379</Words>
  <Application>Microsoft Office PowerPoint</Application>
  <PresentationFormat>Widescreen</PresentationFormat>
  <Paragraphs>130</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Corbel</vt:lpstr>
      <vt:lpstr>Times New Roman</vt:lpstr>
      <vt:lpstr>Wingdings 2</vt:lpstr>
      <vt:lpstr>Frame</vt:lpstr>
      <vt:lpstr>Vertical Jump: Investigating Knee Angle, Muscle Asymmetries, and Angular Displacement Using Force Platform Technology</vt:lpstr>
      <vt:lpstr>Introduction</vt:lpstr>
      <vt:lpstr>How does knee joint angle, angular displacement, and inter-limb asymmetry influence an athlete’s vertical jump performance?</vt:lpstr>
      <vt:lpstr>Methods – Study Design </vt:lpstr>
      <vt:lpstr>Variables Measured  </vt:lpstr>
      <vt:lpstr>Results </vt:lpstr>
      <vt:lpstr>PowerPoint Presentation</vt:lpstr>
      <vt:lpstr>Discussion</vt:lpstr>
      <vt:lpstr>Recommendations </vt:lpstr>
      <vt:lpstr>Limitations </vt:lpstr>
      <vt:lpstr>Conclusion </vt:lpstr>
      <vt:lpstr>Future Research </vt:lpstr>
      <vt:lpstr>References</vt:lpstr>
      <vt:lpstr>Cormie, P., McGuigan, M.R. and Newton, R.U., 2011. Developing maximal neuromuscular power: Part 2—Training considerations for improving maximal power production. Sports Medicine, 41(2), pp.125–146. Hewett, T.E., Myer, G.D. and Ford, K.R., 2005. Reducing knee and anterior cruciate ligament injuries among female athletes: a systematic review of neuromuscular training interventions. Journal of Knee Surgery, Sports Traumatology, Arthroscopy, 13(6), pp.393–402.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2317159@student.uwtsd.ac.uk dob.17.11.99</dc:creator>
  <cp:lastModifiedBy>2317159@student.uwtsd.ac.uk dob.17.11.99</cp:lastModifiedBy>
  <cp:revision>3</cp:revision>
  <dcterms:created xsi:type="dcterms:W3CDTF">2025-03-24T11:59:20Z</dcterms:created>
  <dcterms:modified xsi:type="dcterms:W3CDTF">2025-07-20T21:03:25Z</dcterms:modified>
</cp:coreProperties>
</file>