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2" r:id="rId3"/>
    <p:sldId id="256" r:id="rId4"/>
    <p:sldId id="257" r:id="rId5"/>
    <p:sldId id="260" r:id="rId6"/>
    <p:sldId id="258" r:id="rId7"/>
    <p:sldId id="259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ECDBB-094C-44D8-C7F6-A97EBA6EE2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95D699-1BAF-1B22-6C6A-485D3665BE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35CA-C9B7-946F-73C7-C177492EB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F3F7E-F48A-3ABB-F817-07D7BCD1F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EA20-123D-5FCC-4135-056AE1B3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99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F3DEC-8A62-C8B1-8E1C-48FF081B0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C9858-3412-DE4E-F1D0-3AD57F73F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ABF98-AFA3-4140-E2C4-E5125E8AE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EBB52-2DB8-7A7C-878C-E2BBCE520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E4384-57EB-003C-57B5-24A584DE0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3B435-989F-7212-8FDA-1C84134F3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C100F1-6176-6B3C-1495-F91CD45EB7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C983A-5CF5-7D89-6D24-4C53C49D8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C99AF-9D73-9B6F-D6BE-2E0695B5B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C257F-0F14-E902-9377-199EAADD4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380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98DE8-A17E-7340-5EC3-566D64F52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58D5E-B73E-21D0-2925-C62C458510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0608C1-6EDB-B80D-65EB-6E80CB0FE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6B8A7-07D2-C323-7ACC-B136FB276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FC344-6252-B77F-4423-B856C7A8D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3AD03-29DF-4884-2474-D3A241D61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726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A8125-E438-E0A8-19D3-47CBF46D5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58F6F-2570-8558-7B5E-6045C7E75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7C8ED2-2AAB-4BBB-4E97-3B2F77429B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F83601-DB25-B07E-755F-F17ED86978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C5AE68-0ED0-1084-8033-718650B4F5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4BFD8A-04F7-1923-C5BE-F13A4ED72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4D5549-A0D4-2C25-276F-A886BF07C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11A580-8C44-19E9-2425-DC5ADD98F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736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2F85A-8412-22B1-F675-80F2E3E15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64F429-AAA4-A419-7896-C5D39C367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02C57E-7D35-766B-D3DD-BCBE9790A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46A4B4-A48B-8596-7C55-0201C0052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83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295225-77FA-C7C6-AAA3-A69FD79DC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B14B0A-6983-7D95-43B7-1CC9DC19E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628273-1583-E17A-125A-003F60E74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692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89191-E500-04D5-58EB-3350F3A84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4F434-0778-3CE2-7042-FB9A126862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0B1CD7-CCAA-7959-A525-EC0C4A975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EA4C76-6CEF-EE5D-8D67-1BCFDAFEF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FE8D-756A-458C-3C73-0495BC6F0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BFD06-C269-8BF6-3334-A521F9AE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31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E8BD1-B3EA-22E8-95EF-187601951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74B12B-7225-B8AF-55F0-2DD75796FC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B3949-6A60-809F-5B3B-CE78C49B1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8B78C-D3B9-CBAD-3DF2-B1628082E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816EF8-55E9-A3D5-859A-79E73B92F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C33415-7CC1-141F-E314-F97BD72C3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0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5FBA3-AC76-350F-5D56-B01D0735C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72F8D-DF0C-3D41-BB15-2E096E836D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C10C0-9ACA-88FA-EDCB-BC16220AB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02372-69E7-19FF-7B41-F78C3512B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C0CC9-41F3-7AE9-CDF3-8CDE108B0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85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41540E-BADF-2ACF-C49B-719D089792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F45CA3-1F5E-C353-013D-E3C8E1C807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0D037-3C84-C3E2-3C32-72FFAD2FD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F0300-4A1E-D00F-3F1C-73C32BD04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1C047-7E02-5655-B0CE-9B3767C2F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04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972F60-B011-05A8-AB16-242D739EE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6689AD-69DB-0479-074C-F3840B8AF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8705D-7C27-E838-0823-A57505A747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218F0-DDB1-4506-8865-D7997E72E3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272EF-4F2A-B310-48B2-014F4FE208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238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026" name="Picture 2" descr="University of Wales Trinity Saint David | World-Class Education in Wales">
            <a:extLst>
              <a:ext uri="{FF2B5EF4-FFF2-40B4-BE49-F238E27FC236}">
                <a16:creationId xmlns:a16="http://schemas.microsoft.com/office/drawing/2014/main" id="{623B7DEF-3CF2-7076-D826-AAA6135D92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8020" y="100485"/>
            <a:ext cx="3489180" cy="1607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C322859-24BD-485B-1F99-091E419CC2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150493"/>
              </p:ext>
            </p:extLst>
          </p:nvPr>
        </p:nvGraphicFramePr>
        <p:xfrm>
          <a:off x="1297858" y="1887794"/>
          <a:ext cx="8052619" cy="4846320"/>
        </p:xfrm>
        <a:graphic>
          <a:graphicData uri="http://schemas.openxmlformats.org/drawingml/2006/table">
            <a:tbl>
              <a:tblPr/>
              <a:tblGrid>
                <a:gridCol w="8052619">
                  <a:extLst>
                    <a:ext uri="{9D8B030D-6E8A-4147-A177-3AD203B41FA5}">
                      <a16:colId xmlns:a16="http://schemas.microsoft.com/office/drawing/2014/main" val="869635276"/>
                    </a:ext>
                  </a:extLst>
                </a:gridCol>
              </a:tblGrid>
              <a:tr h="442451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Individual Presentation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Name: Celina Cabral Mane 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number: 2417328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Lecture’s Name: Peace Ukachukwu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Name: Psychology in Health and Social Care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Code: LCHS4010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Task1:Assessment Component 1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8234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3780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0785-C852-E745-B147-D4D28D0AB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362" y="792983"/>
            <a:ext cx="10515600" cy="1127257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49F6D-37DC-9CFC-4BE5-DE4216140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Amira is a 3-year-old child who recently joined the nursery. She shows signs of separation anxiety limited verbal communication, and difficulty joining group play.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aim is to understand her developmental needs and propose support strategies using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Bowlb’s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Attachment Theory.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425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91764-0423-97AC-7797-838414F0A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2797" y="1219048"/>
            <a:ext cx="9144000" cy="570423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Bowlby’s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Attachment Theory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Edward John Mostyn Bowlby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Was a psychologist and psychiatrist best known for developing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64CFFD-E262-ABD3-26E4-EA6812302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5677" y="2025446"/>
            <a:ext cx="9144000" cy="3727081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John Bowlby (1969) proposed that attachment is a deep emotional bond between a child and caregiver.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First bond  state  inner  and collective development.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attachment encourages exploration and confidence, while insecure attachment can lead to anxiety and withdrawal.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McLeod, S. (2023) Bowlby’s Attachment Theory. Simply Psychology</a:t>
            </a:r>
          </a:p>
        </p:txBody>
      </p:sp>
    </p:spTree>
    <p:extLst>
      <p:ext uri="{BB962C8B-B14F-4D97-AF65-F5344CB8AC3E}">
        <p14:creationId xmlns:p14="http://schemas.microsoft.com/office/powerpoint/2010/main" val="3292128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C4E07-F4F0-D676-4525-C8372D1DA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Key Concepts of Attachment Theory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284EF-4382-4509-8D31-F5B346471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54278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Secure Attachment – child feels safe and confident with caregiver.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Insecure Attachment – anxiety, fear, or avoidance.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Separation Anxiety – distress when caregiver leaves.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Internal Working Model – early relationships shape future expectations.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Bond forms the Base for emotional and cognitive growth.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NHS (2024) Separation Anxiety in Children. Available at: www.nhs.uk.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906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D07D8-4777-06A3-F67D-DDA28FA69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81593-9C4D-2BCA-BE3C-C64C1D5E5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3174"/>
            <a:ext cx="10515600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Nature (Biological factors): genetic personality and brain development affecting emotional regulation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Nurture (Environmental factors): relationships with parents, nursery environment, and social experience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influence how Amira forms bonds and responds to stress.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Bowlby believes bond is very essential in early years.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Bowlby, J. (1988) A Secure Base: Parent-Child Attachment and Healthy  Human Development.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156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33BEE-AC3F-086F-DFB6-22015D812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Application to Amira’s Case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59439-F804-627D-C625-1A144EA82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593256"/>
            <a:ext cx="10515600" cy="472888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Amira’s crying and anxiety at disconnection suggest a possible insecure bond. Limited speech and emotional stress.</a:t>
            </a:r>
          </a:p>
          <a:p>
            <a:pPr algn="just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Separation could result from low confidence and emotional stress. Understanding her bond needs helps specialist offer consistent , sensitive care.</a:t>
            </a:r>
          </a:p>
          <a:p>
            <a:pPr algn="just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 spite of  the fact that Jean Piaget’s theory said :They tend to focus on one aspect of a situation at time</a:t>
            </a:r>
          </a:p>
          <a:p>
            <a:pPr algn="just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Ainsworth, M.D.S. (1979) ‘Infant–mother attachment’, American Psychologist, 34(10), pp.932–937.</a:t>
            </a:r>
          </a:p>
          <a:p>
            <a:pPr algn="just"/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079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11C97-AC19-A952-DA1F-F00986EED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820" y="222885"/>
            <a:ext cx="10754360" cy="711835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Strategies to Support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EFFB0-AA7E-329B-85FF-DB84DA051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890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Based on Bowlby’s theory: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Assign a compactible key worker as her firm base.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Look for daily routines.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 short disconnection  and reassure her.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positive support and gentle language.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Ease play with supportive peers.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actions encourage emotional stability and social growth.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Berk, L. (2021) Child Development. 10th ed. Pearson.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691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850E6-C1FB-3B3D-A4C9-004358AFE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202566"/>
            <a:ext cx="6426200" cy="722312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Evaluation of Bowlby’s Theory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65884-B759-2550-6A5F-3DBA495C6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520" y="1419224"/>
            <a:ext cx="8590280" cy="4788535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Explains emotional and social behaviour effectively.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Influential in childcare and education.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Highlights the importance of early relationships.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too much on the mother child bond.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Ignores cultural diversity.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investigation supports multiple bonds.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McLeod, S. (2023) Bowlby’s Attachment Theory. Simply Psychology.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779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CC2C7-4356-B1D4-B8D8-E03C35B87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ECDAE-1436-2AAC-AC71-ECB231BCE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Amira’s case shows how bond theory explains emotional and social development.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relationships, expected routines, and bring up environment can help her feel secure and confident.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Understanding bond is essential for promoting well-being in early childhood settings.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66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90F96-257E-05ED-69F2-5DB618E6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134360" cy="539115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4000" dirty="0"/>
              <a:t>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71719-1709-55A3-FF71-1E63964AB6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Ainsworth, M.D.S. (1979) ‘Infant–mother attachment’, American Psychologist, 34(10), pp.932–937.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(2019) The Developing Child. 13th ed. Pearson.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Berk, L. (2021) Child Development. 10th ed. Pearson.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Bowlby, J. (1988) A Secure Base: Parent-Child Attachment and Healthy Human Development.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Basic Books.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McLeod, S. (2023) Bowlby’s Attachment Theory. Simply Psychology.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(2024) Separation Anxiety in Children. Available at: www.nhs.uk.</a:t>
            </a:r>
          </a:p>
        </p:txBody>
      </p:sp>
    </p:spTree>
    <p:extLst>
      <p:ext uri="{BB962C8B-B14F-4D97-AF65-F5344CB8AC3E}">
        <p14:creationId xmlns:p14="http://schemas.microsoft.com/office/powerpoint/2010/main" val="3696163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7517</TotalTime>
  <Words>703</Words>
  <Application>Microsoft Office PowerPoint</Application>
  <PresentationFormat>Widescreen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Meiryo</vt:lpstr>
      <vt:lpstr>Aptos</vt:lpstr>
      <vt:lpstr>Aptos Display</vt:lpstr>
      <vt:lpstr>Arial</vt:lpstr>
      <vt:lpstr>Office Theme</vt:lpstr>
      <vt:lpstr>PowerPoint Presentation</vt:lpstr>
      <vt:lpstr>Introduction </vt:lpstr>
      <vt:lpstr>Bowlby’s Attachment Theory Edward John Mostyn Bowlby  Was a psychologist and psychiatrist best known for developing attachment theory</vt:lpstr>
      <vt:lpstr>Key Concepts of Attachment Theory </vt:lpstr>
      <vt:lpstr>Nature and Nurture </vt:lpstr>
      <vt:lpstr>Application to Amira’s Case </vt:lpstr>
      <vt:lpstr>Strategies to Support Amira</vt:lpstr>
      <vt:lpstr> Evaluation of Bowlby’s Theory </vt:lpstr>
      <vt:lpstr>Conclusion </vt:lpstr>
      <vt:lpstr> 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Celina Mane</dc:creator>
  <cp:lastModifiedBy>Celina Mane</cp:lastModifiedBy>
  <cp:revision>2</cp:revision>
  <dcterms:created xsi:type="dcterms:W3CDTF">2025-10-31T21:47:59Z</dcterms:created>
  <dcterms:modified xsi:type="dcterms:W3CDTF">2025-11-09T15:23:26Z</dcterms:modified>
</cp:coreProperties>
</file>