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596" r:id="rId14"/>
    <p:sldId id="59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2577" autoAdjust="0"/>
  </p:normalViewPr>
  <p:slideViewPr>
    <p:cSldViewPr snapToGrid="0">
      <p:cViewPr varScale="1">
        <p:scale>
          <a:sx n="59" d="100"/>
          <a:sy n="59" d="100"/>
        </p:scale>
        <p:origin x="10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4717C9-5C8A-4339-A7D4-A3F9B8642B1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E29F4897-C163-4073-ACF8-D833353B5841}">
      <dgm:prSet/>
      <dgm:spPr/>
      <dgm:t>
        <a:bodyPr/>
        <a:lstStyle/>
        <a:p>
          <a:r>
            <a:rPr lang="en-US"/>
            <a:t>I have a strong interest in the automotive industry, particularly in car customisation and performance upgrades. </a:t>
          </a:r>
          <a:endParaRPr lang="en-GB"/>
        </a:p>
      </dgm:t>
    </dgm:pt>
    <dgm:pt modelId="{E6489206-E181-41AA-9932-0FB24F4A868D}" type="parTrans" cxnId="{A60D24BE-3580-47CF-A6F6-BA531A927339}">
      <dgm:prSet/>
      <dgm:spPr/>
      <dgm:t>
        <a:bodyPr/>
        <a:lstStyle/>
        <a:p>
          <a:endParaRPr lang="en-GB"/>
        </a:p>
      </dgm:t>
    </dgm:pt>
    <dgm:pt modelId="{78A6F20F-AD91-4AF0-9108-6C40C180090E}" type="sibTrans" cxnId="{A60D24BE-3580-47CF-A6F6-BA531A927339}">
      <dgm:prSet/>
      <dgm:spPr/>
      <dgm:t>
        <a:bodyPr/>
        <a:lstStyle/>
        <a:p>
          <a:endParaRPr lang="en-GB"/>
        </a:p>
      </dgm:t>
    </dgm:pt>
    <dgm:pt modelId="{874F922C-9E4A-4016-9188-42141F1E1DAD}">
      <dgm:prSet/>
      <dgm:spPr/>
      <dgm:t>
        <a:bodyPr/>
        <a:lstStyle/>
        <a:p>
          <a:r>
            <a:rPr lang="en-US" dirty="0"/>
            <a:t>I have developed knowledge and practical understanding of vehicle modifications, including styling and performance enhancements. </a:t>
          </a:r>
          <a:endParaRPr lang="en-GB" dirty="0"/>
        </a:p>
      </dgm:t>
    </dgm:pt>
    <dgm:pt modelId="{68E69ABF-E976-4E7C-BF52-88CAC32CFC6C}" type="parTrans" cxnId="{91144170-3781-4FE0-96CA-AF4A79F427AD}">
      <dgm:prSet/>
      <dgm:spPr/>
      <dgm:t>
        <a:bodyPr/>
        <a:lstStyle/>
        <a:p>
          <a:endParaRPr lang="en-GB"/>
        </a:p>
      </dgm:t>
    </dgm:pt>
    <dgm:pt modelId="{1B0E8936-F8CC-4740-939E-CE92985721CF}" type="sibTrans" cxnId="{91144170-3781-4FE0-96CA-AF4A79F427AD}">
      <dgm:prSet/>
      <dgm:spPr/>
      <dgm:t>
        <a:bodyPr/>
        <a:lstStyle/>
        <a:p>
          <a:endParaRPr lang="en-GB"/>
        </a:p>
      </dgm:t>
    </dgm:pt>
    <dgm:pt modelId="{4122E82D-2292-4477-B248-63F4569DA389}">
      <dgm:prSet/>
      <dgm:spPr/>
      <dgm:t>
        <a:bodyPr/>
        <a:lstStyle/>
        <a:p>
          <a:r>
            <a:rPr lang="en-US"/>
            <a:t>I am passionate about transforming standard vehicles into personalised, high-performance machines. This business allows me to combine my interest in cars with entrepreneurial ambition. </a:t>
          </a:r>
          <a:endParaRPr lang="en-GB"/>
        </a:p>
      </dgm:t>
    </dgm:pt>
    <dgm:pt modelId="{505F6BC1-1232-4687-A669-D2302C819E29}" type="parTrans" cxnId="{70AE2DFB-6DE8-42E5-83F4-955B54998EEA}">
      <dgm:prSet/>
      <dgm:spPr/>
      <dgm:t>
        <a:bodyPr/>
        <a:lstStyle/>
        <a:p>
          <a:endParaRPr lang="en-GB"/>
        </a:p>
      </dgm:t>
    </dgm:pt>
    <dgm:pt modelId="{E862A462-6584-4A5D-ABB4-191D727B678A}" type="sibTrans" cxnId="{70AE2DFB-6DE8-42E5-83F4-955B54998EEA}">
      <dgm:prSet/>
      <dgm:spPr/>
      <dgm:t>
        <a:bodyPr/>
        <a:lstStyle/>
        <a:p>
          <a:endParaRPr lang="en-GB"/>
        </a:p>
      </dgm:t>
    </dgm:pt>
    <dgm:pt modelId="{1431FD16-0083-4A0B-BA40-E75C8B7316BD}">
      <dgm:prSet/>
      <dgm:spPr/>
      <dgm:t>
        <a:bodyPr/>
        <a:lstStyle/>
        <a:p>
          <a:r>
            <a:rPr lang="en-US" dirty="0"/>
            <a:t>The purpose of this presentation is to present my business idea, </a:t>
          </a:r>
          <a:r>
            <a:rPr lang="en-US" dirty="0" err="1"/>
            <a:t>RevEdge</a:t>
          </a:r>
          <a:r>
            <a:rPr lang="en-US" dirty="0"/>
            <a:t> Customs, and demonstrate its feasibility, market potential, and financial viability.</a:t>
          </a:r>
          <a:endParaRPr lang="en-GB" dirty="0"/>
        </a:p>
      </dgm:t>
    </dgm:pt>
    <dgm:pt modelId="{4633A4FC-25DF-4F92-8B32-25A4B8B2C614}" type="parTrans" cxnId="{1BFECC59-3127-493C-AA6E-9A5D205EF3B9}">
      <dgm:prSet/>
      <dgm:spPr/>
      <dgm:t>
        <a:bodyPr/>
        <a:lstStyle/>
        <a:p>
          <a:endParaRPr lang="en-GB"/>
        </a:p>
      </dgm:t>
    </dgm:pt>
    <dgm:pt modelId="{C4EABADD-C205-4BE3-93DD-3766C4DEFD64}" type="sibTrans" cxnId="{1BFECC59-3127-493C-AA6E-9A5D205EF3B9}">
      <dgm:prSet/>
      <dgm:spPr/>
      <dgm:t>
        <a:bodyPr/>
        <a:lstStyle/>
        <a:p>
          <a:endParaRPr lang="en-GB"/>
        </a:p>
      </dgm:t>
    </dgm:pt>
    <dgm:pt modelId="{B0F505FF-1ED6-4768-8FC3-6045DD053BE1}" type="pres">
      <dgm:prSet presAssocID="{CD4717C9-5C8A-4339-A7D4-A3F9B8642B12}" presName="linear" presStyleCnt="0">
        <dgm:presLayoutVars>
          <dgm:animLvl val="lvl"/>
          <dgm:resizeHandles val="exact"/>
        </dgm:presLayoutVars>
      </dgm:prSet>
      <dgm:spPr/>
    </dgm:pt>
    <dgm:pt modelId="{11844B2B-A2A1-4275-B52C-D5AA442A5EED}" type="pres">
      <dgm:prSet presAssocID="{E29F4897-C163-4073-ACF8-D833353B5841}" presName="parentText" presStyleLbl="node1" presStyleIdx="0" presStyleCnt="4">
        <dgm:presLayoutVars>
          <dgm:chMax val="0"/>
          <dgm:bulletEnabled val="1"/>
        </dgm:presLayoutVars>
      </dgm:prSet>
      <dgm:spPr/>
    </dgm:pt>
    <dgm:pt modelId="{2EC28808-4666-4627-8BF6-CDF254D4E947}" type="pres">
      <dgm:prSet presAssocID="{78A6F20F-AD91-4AF0-9108-6C40C180090E}" presName="spacer" presStyleCnt="0"/>
      <dgm:spPr/>
    </dgm:pt>
    <dgm:pt modelId="{8309963B-1FEA-4AC7-9D8D-A3413FA2440E}" type="pres">
      <dgm:prSet presAssocID="{874F922C-9E4A-4016-9188-42141F1E1DAD}" presName="parentText" presStyleLbl="node1" presStyleIdx="1" presStyleCnt="4">
        <dgm:presLayoutVars>
          <dgm:chMax val="0"/>
          <dgm:bulletEnabled val="1"/>
        </dgm:presLayoutVars>
      </dgm:prSet>
      <dgm:spPr/>
    </dgm:pt>
    <dgm:pt modelId="{92DC3B66-5DE5-49A8-B43D-EA3EC544CBCB}" type="pres">
      <dgm:prSet presAssocID="{1B0E8936-F8CC-4740-939E-CE92985721CF}" presName="spacer" presStyleCnt="0"/>
      <dgm:spPr/>
    </dgm:pt>
    <dgm:pt modelId="{CFCA1F7F-0620-4579-9549-565685763FF8}" type="pres">
      <dgm:prSet presAssocID="{4122E82D-2292-4477-B248-63F4569DA389}" presName="parentText" presStyleLbl="node1" presStyleIdx="2" presStyleCnt="4">
        <dgm:presLayoutVars>
          <dgm:chMax val="0"/>
          <dgm:bulletEnabled val="1"/>
        </dgm:presLayoutVars>
      </dgm:prSet>
      <dgm:spPr/>
    </dgm:pt>
    <dgm:pt modelId="{EAE50B8F-A3AF-4C8C-BEBC-177CC0EC9D37}" type="pres">
      <dgm:prSet presAssocID="{E862A462-6584-4A5D-ABB4-191D727B678A}" presName="spacer" presStyleCnt="0"/>
      <dgm:spPr/>
    </dgm:pt>
    <dgm:pt modelId="{0DB2A7A2-6A7E-47BB-B9A7-52BE47BBF481}" type="pres">
      <dgm:prSet presAssocID="{1431FD16-0083-4A0B-BA40-E75C8B7316BD}" presName="parentText" presStyleLbl="node1" presStyleIdx="3" presStyleCnt="4">
        <dgm:presLayoutVars>
          <dgm:chMax val="0"/>
          <dgm:bulletEnabled val="1"/>
        </dgm:presLayoutVars>
      </dgm:prSet>
      <dgm:spPr/>
    </dgm:pt>
  </dgm:ptLst>
  <dgm:cxnLst>
    <dgm:cxn modelId="{4FEB6A2D-4396-4735-8238-A9380DCBE40E}" type="presOf" srcId="{4122E82D-2292-4477-B248-63F4569DA389}" destId="{CFCA1F7F-0620-4579-9549-565685763FF8}" srcOrd="0" destOrd="0" presId="urn:microsoft.com/office/officeart/2005/8/layout/vList2"/>
    <dgm:cxn modelId="{91144170-3781-4FE0-96CA-AF4A79F427AD}" srcId="{CD4717C9-5C8A-4339-A7D4-A3F9B8642B12}" destId="{874F922C-9E4A-4016-9188-42141F1E1DAD}" srcOrd="1" destOrd="0" parTransId="{68E69ABF-E976-4E7C-BF52-88CAC32CFC6C}" sibTransId="{1B0E8936-F8CC-4740-939E-CE92985721CF}"/>
    <dgm:cxn modelId="{98A4F958-52DB-48DF-8D26-CED3AB1FAC11}" type="presOf" srcId="{E29F4897-C163-4073-ACF8-D833353B5841}" destId="{11844B2B-A2A1-4275-B52C-D5AA442A5EED}" srcOrd="0" destOrd="0" presId="urn:microsoft.com/office/officeart/2005/8/layout/vList2"/>
    <dgm:cxn modelId="{1BFECC59-3127-493C-AA6E-9A5D205EF3B9}" srcId="{CD4717C9-5C8A-4339-A7D4-A3F9B8642B12}" destId="{1431FD16-0083-4A0B-BA40-E75C8B7316BD}" srcOrd="3" destOrd="0" parTransId="{4633A4FC-25DF-4F92-8B32-25A4B8B2C614}" sibTransId="{C4EABADD-C205-4BE3-93DD-3766C4DEFD64}"/>
    <dgm:cxn modelId="{301C3787-A441-49E6-AFC9-AB5EAF64F32F}" type="presOf" srcId="{874F922C-9E4A-4016-9188-42141F1E1DAD}" destId="{8309963B-1FEA-4AC7-9D8D-A3413FA2440E}" srcOrd="0" destOrd="0" presId="urn:microsoft.com/office/officeart/2005/8/layout/vList2"/>
    <dgm:cxn modelId="{5AC394AB-EF97-4ABA-9A9D-3296A1F5F99B}" type="presOf" srcId="{1431FD16-0083-4A0B-BA40-E75C8B7316BD}" destId="{0DB2A7A2-6A7E-47BB-B9A7-52BE47BBF481}" srcOrd="0" destOrd="0" presId="urn:microsoft.com/office/officeart/2005/8/layout/vList2"/>
    <dgm:cxn modelId="{5DB9C6B3-CB54-411F-9068-9518D35A6F0D}" type="presOf" srcId="{CD4717C9-5C8A-4339-A7D4-A3F9B8642B12}" destId="{B0F505FF-1ED6-4768-8FC3-6045DD053BE1}" srcOrd="0" destOrd="0" presId="urn:microsoft.com/office/officeart/2005/8/layout/vList2"/>
    <dgm:cxn modelId="{A60D24BE-3580-47CF-A6F6-BA531A927339}" srcId="{CD4717C9-5C8A-4339-A7D4-A3F9B8642B12}" destId="{E29F4897-C163-4073-ACF8-D833353B5841}" srcOrd="0" destOrd="0" parTransId="{E6489206-E181-41AA-9932-0FB24F4A868D}" sibTransId="{78A6F20F-AD91-4AF0-9108-6C40C180090E}"/>
    <dgm:cxn modelId="{70AE2DFB-6DE8-42E5-83F4-955B54998EEA}" srcId="{CD4717C9-5C8A-4339-A7D4-A3F9B8642B12}" destId="{4122E82D-2292-4477-B248-63F4569DA389}" srcOrd="2" destOrd="0" parTransId="{505F6BC1-1232-4687-A669-D2302C819E29}" sibTransId="{E862A462-6584-4A5D-ABB4-191D727B678A}"/>
    <dgm:cxn modelId="{4709537A-96C3-4101-9B8D-842260C1488F}" type="presParOf" srcId="{B0F505FF-1ED6-4768-8FC3-6045DD053BE1}" destId="{11844B2B-A2A1-4275-B52C-D5AA442A5EED}" srcOrd="0" destOrd="0" presId="urn:microsoft.com/office/officeart/2005/8/layout/vList2"/>
    <dgm:cxn modelId="{54C4AA50-CDEF-48E1-BEF7-FFD6CD73156F}" type="presParOf" srcId="{B0F505FF-1ED6-4768-8FC3-6045DD053BE1}" destId="{2EC28808-4666-4627-8BF6-CDF254D4E947}" srcOrd="1" destOrd="0" presId="urn:microsoft.com/office/officeart/2005/8/layout/vList2"/>
    <dgm:cxn modelId="{2984DEEA-FCA7-4474-ADD0-40F18A5E501C}" type="presParOf" srcId="{B0F505FF-1ED6-4768-8FC3-6045DD053BE1}" destId="{8309963B-1FEA-4AC7-9D8D-A3413FA2440E}" srcOrd="2" destOrd="0" presId="urn:microsoft.com/office/officeart/2005/8/layout/vList2"/>
    <dgm:cxn modelId="{CE3E9657-9DCB-4FC5-B16B-C5C854788031}" type="presParOf" srcId="{B0F505FF-1ED6-4768-8FC3-6045DD053BE1}" destId="{92DC3B66-5DE5-49A8-B43D-EA3EC544CBCB}" srcOrd="3" destOrd="0" presId="urn:microsoft.com/office/officeart/2005/8/layout/vList2"/>
    <dgm:cxn modelId="{70871938-6515-4C27-A827-EA5C0FDD71B4}" type="presParOf" srcId="{B0F505FF-1ED6-4768-8FC3-6045DD053BE1}" destId="{CFCA1F7F-0620-4579-9549-565685763FF8}" srcOrd="4" destOrd="0" presId="urn:microsoft.com/office/officeart/2005/8/layout/vList2"/>
    <dgm:cxn modelId="{055E9385-3B39-4BFA-AC8E-DBF38AAA4FF4}" type="presParOf" srcId="{B0F505FF-1ED6-4768-8FC3-6045DD053BE1}" destId="{EAE50B8F-A3AF-4C8C-BEBC-177CC0EC9D37}" srcOrd="5" destOrd="0" presId="urn:microsoft.com/office/officeart/2005/8/layout/vList2"/>
    <dgm:cxn modelId="{F23B2008-DE9B-4180-AA04-45DEB265B5EF}" type="presParOf" srcId="{B0F505FF-1ED6-4768-8FC3-6045DD053BE1}" destId="{0DB2A7A2-6A7E-47BB-B9A7-52BE47BBF48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5CD15-0E17-4A73-A5BE-1FB8CD585D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61B0138C-8816-48B9-B928-1783884AB0E7}">
      <dgm:prSet/>
      <dgm:spPr/>
      <dgm:t>
        <a:bodyPr/>
        <a:lstStyle/>
        <a:p>
          <a:r>
            <a:rPr lang="en-GB" b="1" i="1" dirty="0"/>
            <a:t>Overview:</a:t>
          </a:r>
        </a:p>
      </dgm:t>
    </dgm:pt>
    <dgm:pt modelId="{2186614C-4B0D-4B73-A956-BFAE88391FBF}" type="parTrans" cxnId="{A5026C6E-C854-42C9-A34C-9E4BE6633289}">
      <dgm:prSet/>
      <dgm:spPr/>
      <dgm:t>
        <a:bodyPr/>
        <a:lstStyle/>
        <a:p>
          <a:endParaRPr lang="en-GB"/>
        </a:p>
      </dgm:t>
    </dgm:pt>
    <dgm:pt modelId="{459120B3-7852-461B-AAF3-CB1156459F61}" type="sibTrans" cxnId="{A5026C6E-C854-42C9-A34C-9E4BE6633289}">
      <dgm:prSet/>
      <dgm:spPr/>
      <dgm:t>
        <a:bodyPr/>
        <a:lstStyle/>
        <a:p>
          <a:endParaRPr lang="en-GB"/>
        </a:p>
      </dgm:t>
    </dgm:pt>
    <dgm:pt modelId="{E854E136-E28D-4D95-84F7-27AAB439722D}">
      <dgm:prSet/>
      <dgm:spPr/>
      <dgm:t>
        <a:bodyPr/>
        <a:lstStyle/>
        <a:p>
          <a:pPr algn="just"/>
          <a:r>
            <a:rPr lang="en-GB" dirty="0" err="1"/>
            <a:t>RevEdge</a:t>
          </a:r>
          <a:r>
            <a:rPr lang="en-GB" dirty="0"/>
            <a:t> Customs will be a private limited company that provides customisation and performance upgrade services to high-quality cars. </a:t>
          </a:r>
        </a:p>
      </dgm:t>
    </dgm:pt>
    <dgm:pt modelId="{8D0595BA-8C3D-4332-B462-FF9240C5E122}" type="parTrans" cxnId="{18DF714F-8B68-4F8A-8E78-72986274BC8A}">
      <dgm:prSet/>
      <dgm:spPr/>
      <dgm:t>
        <a:bodyPr/>
        <a:lstStyle/>
        <a:p>
          <a:endParaRPr lang="en-GB"/>
        </a:p>
      </dgm:t>
    </dgm:pt>
    <dgm:pt modelId="{0F2694A5-95D5-4630-9D6C-35A877F4C758}" type="sibTrans" cxnId="{18DF714F-8B68-4F8A-8E78-72986274BC8A}">
      <dgm:prSet/>
      <dgm:spPr/>
      <dgm:t>
        <a:bodyPr/>
        <a:lstStyle/>
        <a:p>
          <a:endParaRPr lang="en-GB"/>
        </a:p>
      </dgm:t>
    </dgm:pt>
    <dgm:pt modelId="{97226E20-D078-4969-95B1-1924BDB27DB0}">
      <dgm:prSet/>
      <dgm:spPr/>
      <dgm:t>
        <a:bodyPr/>
        <a:lstStyle/>
        <a:p>
          <a:pPr algn="just"/>
          <a:r>
            <a:rPr lang="en-GB" dirty="0"/>
            <a:t>It is premised on the fact that vehicle modification and tuning are on the rise and improve performance and customer satisfaction (Kaderi, 2023). </a:t>
          </a:r>
        </a:p>
      </dgm:t>
    </dgm:pt>
    <dgm:pt modelId="{16FA1E20-3B8B-4718-A933-858A20475024}" type="parTrans" cxnId="{F0902468-8648-47C8-AD68-74368C90D97D}">
      <dgm:prSet/>
      <dgm:spPr/>
      <dgm:t>
        <a:bodyPr/>
        <a:lstStyle/>
        <a:p>
          <a:endParaRPr lang="en-GB"/>
        </a:p>
      </dgm:t>
    </dgm:pt>
    <dgm:pt modelId="{DC34F50E-6DE0-4630-9362-CFE83D452FD7}" type="sibTrans" cxnId="{F0902468-8648-47C8-AD68-74368C90D97D}">
      <dgm:prSet/>
      <dgm:spPr/>
      <dgm:t>
        <a:bodyPr/>
        <a:lstStyle/>
        <a:p>
          <a:endParaRPr lang="en-GB"/>
        </a:p>
      </dgm:t>
    </dgm:pt>
    <dgm:pt modelId="{8BD48F57-2D9C-4A94-AA50-0A474796CEBC}">
      <dgm:prSet/>
      <dgm:spPr/>
      <dgm:t>
        <a:bodyPr/>
        <a:lstStyle/>
        <a:p>
          <a:pPr algn="just"/>
          <a:r>
            <a:rPr lang="en-GB" dirty="0"/>
            <a:t>Buyers and individuals who appreciate performance, beauty, and uniqueness will be included in the group of buyers who can afford the business. </a:t>
          </a:r>
        </a:p>
      </dgm:t>
    </dgm:pt>
    <dgm:pt modelId="{AC09D857-8B03-44A2-8FC1-5943D9D1061D}" type="parTrans" cxnId="{C6513541-5333-4BB6-89C6-34057C65D01A}">
      <dgm:prSet/>
      <dgm:spPr/>
      <dgm:t>
        <a:bodyPr/>
        <a:lstStyle/>
        <a:p>
          <a:endParaRPr lang="en-GB"/>
        </a:p>
      </dgm:t>
    </dgm:pt>
    <dgm:pt modelId="{B498FA85-2602-49BA-90C0-F27D501F5075}" type="sibTrans" cxnId="{C6513541-5333-4BB6-89C6-34057C65D01A}">
      <dgm:prSet/>
      <dgm:spPr/>
      <dgm:t>
        <a:bodyPr/>
        <a:lstStyle/>
        <a:p>
          <a:endParaRPr lang="en-GB"/>
        </a:p>
      </dgm:t>
    </dgm:pt>
    <dgm:pt modelId="{A7162408-9C69-4E7B-86DE-7433384FE871}" type="pres">
      <dgm:prSet presAssocID="{DD25CD15-0E17-4A73-A5BE-1FB8CD585DE9}" presName="linear" presStyleCnt="0">
        <dgm:presLayoutVars>
          <dgm:animLvl val="lvl"/>
          <dgm:resizeHandles val="exact"/>
        </dgm:presLayoutVars>
      </dgm:prSet>
      <dgm:spPr/>
    </dgm:pt>
    <dgm:pt modelId="{6C5044BF-BBD8-47F2-8A58-56B6F51FA5FF}" type="pres">
      <dgm:prSet presAssocID="{61B0138C-8816-48B9-B928-1783884AB0E7}" presName="parentText" presStyleLbl="node1" presStyleIdx="0" presStyleCnt="1">
        <dgm:presLayoutVars>
          <dgm:chMax val="0"/>
          <dgm:bulletEnabled val="1"/>
        </dgm:presLayoutVars>
      </dgm:prSet>
      <dgm:spPr/>
    </dgm:pt>
    <dgm:pt modelId="{CEC11D88-D2F6-4AD1-B360-F21C6DB870D8}" type="pres">
      <dgm:prSet presAssocID="{61B0138C-8816-48B9-B928-1783884AB0E7}" presName="childText" presStyleLbl="revTx" presStyleIdx="0" presStyleCnt="1">
        <dgm:presLayoutVars>
          <dgm:bulletEnabled val="1"/>
        </dgm:presLayoutVars>
      </dgm:prSet>
      <dgm:spPr/>
    </dgm:pt>
  </dgm:ptLst>
  <dgm:cxnLst>
    <dgm:cxn modelId="{9AAC6E08-3568-4792-9F9E-D85A6B6826DA}" type="presOf" srcId="{8BD48F57-2D9C-4A94-AA50-0A474796CEBC}" destId="{CEC11D88-D2F6-4AD1-B360-F21C6DB870D8}" srcOrd="0" destOrd="1" presId="urn:microsoft.com/office/officeart/2005/8/layout/vList2"/>
    <dgm:cxn modelId="{E1CE8825-9124-44E1-B4BD-DADB8FE6A4A7}" type="presOf" srcId="{61B0138C-8816-48B9-B928-1783884AB0E7}" destId="{6C5044BF-BBD8-47F2-8A58-56B6F51FA5FF}" srcOrd="0" destOrd="0" presId="urn:microsoft.com/office/officeart/2005/8/layout/vList2"/>
    <dgm:cxn modelId="{C6513541-5333-4BB6-89C6-34057C65D01A}" srcId="{61B0138C-8816-48B9-B928-1783884AB0E7}" destId="{8BD48F57-2D9C-4A94-AA50-0A474796CEBC}" srcOrd="1" destOrd="0" parTransId="{AC09D857-8B03-44A2-8FC1-5943D9D1061D}" sibTransId="{B498FA85-2602-49BA-90C0-F27D501F5075}"/>
    <dgm:cxn modelId="{CAFB5C44-EC2C-45F6-ACEB-A806786C0612}" type="presOf" srcId="{DD25CD15-0E17-4A73-A5BE-1FB8CD585DE9}" destId="{A7162408-9C69-4E7B-86DE-7433384FE871}" srcOrd="0" destOrd="0" presId="urn:microsoft.com/office/officeart/2005/8/layout/vList2"/>
    <dgm:cxn modelId="{F0902468-8648-47C8-AD68-74368C90D97D}" srcId="{61B0138C-8816-48B9-B928-1783884AB0E7}" destId="{97226E20-D078-4969-95B1-1924BDB27DB0}" srcOrd="2" destOrd="0" parTransId="{16FA1E20-3B8B-4718-A933-858A20475024}" sibTransId="{DC34F50E-6DE0-4630-9362-CFE83D452FD7}"/>
    <dgm:cxn modelId="{A5026C6E-C854-42C9-A34C-9E4BE6633289}" srcId="{DD25CD15-0E17-4A73-A5BE-1FB8CD585DE9}" destId="{61B0138C-8816-48B9-B928-1783884AB0E7}" srcOrd="0" destOrd="0" parTransId="{2186614C-4B0D-4B73-A956-BFAE88391FBF}" sibTransId="{459120B3-7852-461B-AAF3-CB1156459F61}"/>
    <dgm:cxn modelId="{18DF714F-8B68-4F8A-8E78-72986274BC8A}" srcId="{61B0138C-8816-48B9-B928-1783884AB0E7}" destId="{E854E136-E28D-4D95-84F7-27AAB439722D}" srcOrd="0" destOrd="0" parTransId="{8D0595BA-8C3D-4332-B462-FF9240C5E122}" sibTransId="{0F2694A5-95D5-4630-9D6C-35A877F4C758}"/>
    <dgm:cxn modelId="{24F2827F-EC2E-44E1-99BE-C9CBE2D32937}" type="presOf" srcId="{E854E136-E28D-4D95-84F7-27AAB439722D}" destId="{CEC11D88-D2F6-4AD1-B360-F21C6DB870D8}" srcOrd="0" destOrd="0" presId="urn:microsoft.com/office/officeart/2005/8/layout/vList2"/>
    <dgm:cxn modelId="{70A4C2F1-1496-4F9A-8597-1215AAAE1B63}" type="presOf" srcId="{97226E20-D078-4969-95B1-1924BDB27DB0}" destId="{CEC11D88-D2F6-4AD1-B360-F21C6DB870D8}" srcOrd="0" destOrd="2" presId="urn:microsoft.com/office/officeart/2005/8/layout/vList2"/>
    <dgm:cxn modelId="{11BEC78C-6DE4-42DB-8C90-87B2660AE0E4}" type="presParOf" srcId="{A7162408-9C69-4E7B-86DE-7433384FE871}" destId="{6C5044BF-BBD8-47F2-8A58-56B6F51FA5FF}" srcOrd="0" destOrd="0" presId="urn:microsoft.com/office/officeart/2005/8/layout/vList2"/>
    <dgm:cxn modelId="{4620D69D-857B-456B-A29A-233B37223313}" type="presParOf" srcId="{A7162408-9C69-4E7B-86DE-7433384FE871}" destId="{CEC11D88-D2F6-4AD1-B360-F21C6DB870D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24D64D-2855-41FD-B61F-41ACDA5CE80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824EF26-C992-43A6-96DC-E34C17E0ABC5}">
      <dgm:prSet/>
      <dgm:spPr/>
      <dgm:t>
        <a:bodyPr/>
        <a:lstStyle/>
        <a:p>
          <a:r>
            <a:rPr lang="en-GB" b="1" i="1" dirty="0"/>
            <a:t>Product Description</a:t>
          </a:r>
          <a:endParaRPr lang="en-GB" dirty="0"/>
        </a:p>
      </dgm:t>
    </dgm:pt>
    <dgm:pt modelId="{37B50C81-4A27-4848-B7E9-A16390C249C7}" type="parTrans" cxnId="{390D6E9F-100F-4C7E-8072-6CC67E4EA907}">
      <dgm:prSet/>
      <dgm:spPr/>
      <dgm:t>
        <a:bodyPr/>
        <a:lstStyle/>
        <a:p>
          <a:endParaRPr lang="en-GB"/>
        </a:p>
      </dgm:t>
    </dgm:pt>
    <dgm:pt modelId="{6DA7428D-364E-4481-B5A1-149071604FFC}" type="sibTrans" cxnId="{390D6E9F-100F-4C7E-8072-6CC67E4EA907}">
      <dgm:prSet/>
      <dgm:spPr/>
      <dgm:t>
        <a:bodyPr/>
        <a:lstStyle/>
        <a:p>
          <a:endParaRPr lang="en-GB"/>
        </a:p>
      </dgm:t>
    </dgm:pt>
    <dgm:pt modelId="{0D6582C9-5BFE-4503-93B0-2DA5D414DE87}">
      <dgm:prSet/>
      <dgm:spPr/>
      <dgm:t>
        <a:bodyPr/>
        <a:lstStyle/>
        <a:p>
          <a:pPr algn="just"/>
          <a:r>
            <a:rPr lang="en-GB" dirty="0"/>
            <a:t>Car wrapping and vinyl customisation </a:t>
          </a:r>
        </a:p>
      </dgm:t>
    </dgm:pt>
    <dgm:pt modelId="{411B058A-FAF5-4C61-8C6D-FECA175E255E}" type="parTrans" cxnId="{D9D68E81-3540-46A6-A5F7-B6D279C700B7}">
      <dgm:prSet/>
      <dgm:spPr/>
      <dgm:t>
        <a:bodyPr/>
        <a:lstStyle/>
        <a:p>
          <a:endParaRPr lang="en-GB"/>
        </a:p>
      </dgm:t>
    </dgm:pt>
    <dgm:pt modelId="{3303E1B2-2FAC-4A1E-8E8C-E4017B7C2ED2}" type="sibTrans" cxnId="{D9D68E81-3540-46A6-A5F7-B6D279C700B7}">
      <dgm:prSet/>
      <dgm:spPr/>
      <dgm:t>
        <a:bodyPr/>
        <a:lstStyle/>
        <a:p>
          <a:endParaRPr lang="en-GB"/>
        </a:p>
      </dgm:t>
    </dgm:pt>
    <dgm:pt modelId="{9F739746-4C97-44CF-8C2C-C0E38B262AB6}">
      <dgm:prSet/>
      <dgm:spPr/>
      <dgm:t>
        <a:bodyPr/>
        <a:lstStyle/>
        <a:p>
          <a:pPr algn="just"/>
          <a:r>
            <a:rPr lang="en-GB"/>
            <a:t>Window tinting </a:t>
          </a:r>
        </a:p>
      </dgm:t>
    </dgm:pt>
    <dgm:pt modelId="{B1CCCC26-3E93-41D5-A966-E99BDB1AE6DB}" type="parTrans" cxnId="{D755C5AC-6EC2-4A2E-8427-62063BF92B44}">
      <dgm:prSet/>
      <dgm:spPr/>
      <dgm:t>
        <a:bodyPr/>
        <a:lstStyle/>
        <a:p>
          <a:endParaRPr lang="en-GB"/>
        </a:p>
      </dgm:t>
    </dgm:pt>
    <dgm:pt modelId="{019A1D74-3B96-4477-81A8-F82B8A0A3C87}" type="sibTrans" cxnId="{D755C5AC-6EC2-4A2E-8427-62063BF92B44}">
      <dgm:prSet/>
      <dgm:spPr/>
      <dgm:t>
        <a:bodyPr/>
        <a:lstStyle/>
        <a:p>
          <a:endParaRPr lang="en-GB"/>
        </a:p>
      </dgm:t>
    </dgm:pt>
    <dgm:pt modelId="{F173F500-BD03-41FC-B5CE-70CF7AB4BC51}">
      <dgm:prSet/>
      <dgm:spPr/>
      <dgm:t>
        <a:bodyPr/>
        <a:lstStyle/>
        <a:p>
          <a:pPr algn="just"/>
          <a:r>
            <a:rPr lang="en-GB" dirty="0"/>
            <a:t>ECU remapping and performance tuning </a:t>
          </a:r>
        </a:p>
      </dgm:t>
    </dgm:pt>
    <dgm:pt modelId="{E884B3C8-2EF6-4AF9-B634-2A8FC3F46D39}" type="parTrans" cxnId="{3334FD47-AEDA-4AB4-9E68-DA7EA50044F9}">
      <dgm:prSet/>
      <dgm:spPr/>
      <dgm:t>
        <a:bodyPr/>
        <a:lstStyle/>
        <a:p>
          <a:endParaRPr lang="en-GB"/>
        </a:p>
      </dgm:t>
    </dgm:pt>
    <dgm:pt modelId="{CE9AE688-0817-4515-9181-0A80EDF063AD}" type="sibTrans" cxnId="{3334FD47-AEDA-4AB4-9E68-DA7EA50044F9}">
      <dgm:prSet/>
      <dgm:spPr/>
      <dgm:t>
        <a:bodyPr/>
        <a:lstStyle/>
        <a:p>
          <a:endParaRPr lang="en-GB"/>
        </a:p>
      </dgm:t>
    </dgm:pt>
    <dgm:pt modelId="{A302E240-7EAD-40D1-8971-3A902CD1AC6E}">
      <dgm:prSet/>
      <dgm:spPr/>
      <dgm:t>
        <a:bodyPr/>
        <a:lstStyle/>
        <a:p>
          <a:pPr algn="just"/>
          <a:r>
            <a:rPr lang="en-GB"/>
            <a:t>Custom exhaust systems </a:t>
          </a:r>
        </a:p>
      </dgm:t>
    </dgm:pt>
    <dgm:pt modelId="{F7FBD324-1F0D-4506-B65A-BC1DEF1D5E8E}" type="parTrans" cxnId="{73C2D765-B709-4D96-964E-CEE92AEF1BB5}">
      <dgm:prSet/>
      <dgm:spPr/>
      <dgm:t>
        <a:bodyPr/>
        <a:lstStyle/>
        <a:p>
          <a:endParaRPr lang="en-GB"/>
        </a:p>
      </dgm:t>
    </dgm:pt>
    <dgm:pt modelId="{AC0475E1-8DD0-453B-88EA-4B6042056E34}" type="sibTrans" cxnId="{73C2D765-B709-4D96-964E-CEE92AEF1BB5}">
      <dgm:prSet/>
      <dgm:spPr/>
      <dgm:t>
        <a:bodyPr/>
        <a:lstStyle/>
        <a:p>
          <a:endParaRPr lang="en-GB"/>
        </a:p>
      </dgm:t>
    </dgm:pt>
    <dgm:pt modelId="{D26834F0-5981-4EEB-8253-0F09AB311C4F}">
      <dgm:prSet/>
      <dgm:spPr/>
      <dgm:t>
        <a:bodyPr/>
        <a:lstStyle/>
        <a:p>
          <a:pPr algn="just"/>
          <a:r>
            <a:rPr lang="en-GB" dirty="0"/>
            <a:t>Brake calliper painting </a:t>
          </a:r>
        </a:p>
      </dgm:t>
    </dgm:pt>
    <dgm:pt modelId="{D6C12A69-C12C-436B-BD3D-2B90C2CE2EA8}" type="parTrans" cxnId="{CB7E2347-8CDE-4EC1-87CB-E2EB7AD8D53F}">
      <dgm:prSet/>
      <dgm:spPr/>
      <dgm:t>
        <a:bodyPr/>
        <a:lstStyle/>
        <a:p>
          <a:endParaRPr lang="en-GB"/>
        </a:p>
      </dgm:t>
    </dgm:pt>
    <dgm:pt modelId="{4F4AC0AF-698D-4823-A8BD-D9D6804FA13C}" type="sibTrans" cxnId="{CB7E2347-8CDE-4EC1-87CB-E2EB7AD8D53F}">
      <dgm:prSet/>
      <dgm:spPr/>
      <dgm:t>
        <a:bodyPr/>
        <a:lstStyle/>
        <a:p>
          <a:endParaRPr lang="en-GB"/>
        </a:p>
      </dgm:t>
    </dgm:pt>
    <dgm:pt modelId="{66F7D306-2F03-4DA7-A9D6-4B4C33E2DE45}">
      <dgm:prSet/>
      <dgm:spPr/>
      <dgm:t>
        <a:bodyPr/>
        <a:lstStyle/>
        <a:p>
          <a:pPr algn="just"/>
          <a:r>
            <a:rPr lang="en-GB"/>
            <a:t>Body kits installation </a:t>
          </a:r>
        </a:p>
      </dgm:t>
    </dgm:pt>
    <dgm:pt modelId="{346E7585-EBFD-410C-A9C3-D37955985080}" type="parTrans" cxnId="{C5E80F03-F0F3-4E84-B25F-1561C76B656D}">
      <dgm:prSet/>
      <dgm:spPr/>
      <dgm:t>
        <a:bodyPr/>
        <a:lstStyle/>
        <a:p>
          <a:endParaRPr lang="en-GB"/>
        </a:p>
      </dgm:t>
    </dgm:pt>
    <dgm:pt modelId="{68D97756-74C4-45F9-8097-180A8C83CE13}" type="sibTrans" cxnId="{C5E80F03-F0F3-4E84-B25F-1561C76B656D}">
      <dgm:prSet/>
      <dgm:spPr/>
      <dgm:t>
        <a:bodyPr/>
        <a:lstStyle/>
        <a:p>
          <a:endParaRPr lang="en-GB"/>
        </a:p>
      </dgm:t>
    </dgm:pt>
    <dgm:pt modelId="{2B1EF0CD-0B8F-4CF6-B334-AE531965A420}">
      <dgm:prSet/>
      <dgm:spPr/>
      <dgm:t>
        <a:bodyPr/>
        <a:lstStyle/>
        <a:p>
          <a:pPr algn="just"/>
          <a:r>
            <a:rPr lang="en-GB"/>
            <a:t>Car audio upgrades </a:t>
          </a:r>
        </a:p>
      </dgm:t>
    </dgm:pt>
    <dgm:pt modelId="{1D538C53-729D-44D0-AAED-548668378D3F}" type="parTrans" cxnId="{C65D4608-CB38-4CCB-B62C-3061010F3B1A}">
      <dgm:prSet/>
      <dgm:spPr/>
      <dgm:t>
        <a:bodyPr/>
        <a:lstStyle/>
        <a:p>
          <a:endParaRPr lang="en-GB"/>
        </a:p>
      </dgm:t>
    </dgm:pt>
    <dgm:pt modelId="{B4D1CDC0-EEAF-4231-AB70-377423A7D92C}" type="sibTrans" cxnId="{C65D4608-CB38-4CCB-B62C-3061010F3B1A}">
      <dgm:prSet/>
      <dgm:spPr/>
      <dgm:t>
        <a:bodyPr/>
        <a:lstStyle/>
        <a:p>
          <a:endParaRPr lang="en-GB"/>
        </a:p>
      </dgm:t>
    </dgm:pt>
    <dgm:pt modelId="{3BA51C5B-15E7-4C01-B846-BA8587261A38}">
      <dgm:prSet/>
      <dgm:spPr/>
      <dgm:t>
        <a:bodyPr/>
        <a:lstStyle/>
        <a:p>
          <a:pPr algn="just"/>
          <a:r>
            <a:rPr lang="en-GB"/>
            <a:t>Ambient lighting systems </a:t>
          </a:r>
        </a:p>
      </dgm:t>
    </dgm:pt>
    <dgm:pt modelId="{8EB497DE-DC02-445A-BC1D-D9F97C5A1363}" type="parTrans" cxnId="{76A42917-3F9C-4952-8CC3-B0980F8038F0}">
      <dgm:prSet/>
      <dgm:spPr/>
      <dgm:t>
        <a:bodyPr/>
        <a:lstStyle/>
        <a:p>
          <a:endParaRPr lang="en-GB"/>
        </a:p>
      </dgm:t>
    </dgm:pt>
    <dgm:pt modelId="{87943547-618F-4D08-9414-D0622652BECF}" type="sibTrans" cxnId="{76A42917-3F9C-4952-8CC3-B0980F8038F0}">
      <dgm:prSet/>
      <dgm:spPr/>
      <dgm:t>
        <a:bodyPr/>
        <a:lstStyle/>
        <a:p>
          <a:endParaRPr lang="en-GB"/>
        </a:p>
      </dgm:t>
    </dgm:pt>
    <dgm:pt modelId="{854AB46D-D12F-43AE-A291-7D3D4068C3AB}">
      <dgm:prSet/>
      <dgm:spPr/>
      <dgm:t>
        <a:bodyPr/>
        <a:lstStyle/>
        <a:p>
          <a:pPr algn="just"/>
          <a:r>
            <a:rPr lang="en-GB"/>
            <a:t>Paint protection film (PPF) </a:t>
          </a:r>
        </a:p>
      </dgm:t>
    </dgm:pt>
    <dgm:pt modelId="{FF8AE525-2815-47A8-89F9-B8E21557590F}" type="parTrans" cxnId="{BDD4E1D5-723A-4EC1-A035-AC4A326DF412}">
      <dgm:prSet/>
      <dgm:spPr/>
      <dgm:t>
        <a:bodyPr/>
        <a:lstStyle/>
        <a:p>
          <a:endParaRPr lang="en-GB"/>
        </a:p>
      </dgm:t>
    </dgm:pt>
    <dgm:pt modelId="{E2AE0158-E614-4EA0-A38F-67F85692E4E1}" type="sibTrans" cxnId="{BDD4E1D5-723A-4EC1-A035-AC4A326DF412}">
      <dgm:prSet/>
      <dgm:spPr/>
      <dgm:t>
        <a:bodyPr/>
        <a:lstStyle/>
        <a:p>
          <a:endParaRPr lang="en-GB"/>
        </a:p>
      </dgm:t>
    </dgm:pt>
    <dgm:pt modelId="{6744D644-414A-4A2E-A891-BD63B364C79F}">
      <dgm:prSet/>
      <dgm:spPr/>
      <dgm:t>
        <a:bodyPr/>
        <a:lstStyle/>
        <a:p>
          <a:pPr algn="just"/>
          <a:r>
            <a:rPr lang="en-GB" dirty="0"/>
            <a:t>Ceramic coating </a:t>
          </a:r>
        </a:p>
      </dgm:t>
    </dgm:pt>
    <dgm:pt modelId="{123581BA-228E-4574-88D7-F7B7944EDBC3}" type="parTrans" cxnId="{532547A2-F66C-4275-BBB4-472AE1D629F7}">
      <dgm:prSet/>
      <dgm:spPr/>
      <dgm:t>
        <a:bodyPr/>
        <a:lstStyle/>
        <a:p>
          <a:endParaRPr lang="en-GB"/>
        </a:p>
      </dgm:t>
    </dgm:pt>
    <dgm:pt modelId="{0F46E133-ABCA-4A90-BB27-AB03DB0B76D9}" type="sibTrans" cxnId="{532547A2-F66C-4275-BBB4-472AE1D629F7}">
      <dgm:prSet/>
      <dgm:spPr/>
      <dgm:t>
        <a:bodyPr/>
        <a:lstStyle/>
        <a:p>
          <a:endParaRPr lang="en-GB"/>
        </a:p>
      </dgm:t>
    </dgm:pt>
    <dgm:pt modelId="{910DDCE5-D1D5-41DE-BFB4-5E486E03F666}" type="pres">
      <dgm:prSet presAssocID="{2C24D64D-2855-41FD-B61F-41ACDA5CE805}" presName="linear" presStyleCnt="0">
        <dgm:presLayoutVars>
          <dgm:animLvl val="lvl"/>
          <dgm:resizeHandles val="exact"/>
        </dgm:presLayoutVars>
      </dgm:prSet>
      <dgm:spPr/>
    </dgm:pt>
    <dgm:pt modelId="{5C36006D-180D-4B34-B03D-317A2E75514E}" type="pres">
      <dgm:prSet presAssocID="{9824EF26-C992-43A6-96DC-E34C17E0ABC5}" presName="parentText" presStyleLbl="node1" presStyleIdx="0" presStyleCnt="1" custScaleY="123970" custLinFactNeighborX="-2603" custLinFactNeighborY="-3003">
        <dgm:presLayoutVars>
          <dgm:chMax val="0"/>
          <dgm:bulletEnabled val="1"/>
        </dgm:presLayoutVars>
      </dgm:prSet>
      <dgm:spPr/>
    </dgm:pt>
    <dgm:pt modelId="{B81ECBDD-7960-484F-93B3-0F724B6BFFF3}" type="pres">
      <dgm:prSet presAssocID="{9824EF26-C992-43A6-96DC-E34C17E0ABC5}" presName="childText" presStyleLbl="revTx" presStyleIdx="0" presStyleCnt="1">
        <dgm:presLayoutVars>
          <dgm:bulletEnabled val="1"/>
        </dgm:presLayoutVars>
      </dgm:prSet>
      <dgm:spPr/>
    </dgm:pt>
  </dgm:ptLst>
  <dgm:cxnLst>
    <dgm:cxn modelId="{C5E80F03-F0F3-4E84-B25F-1561C76B656D}" srcId="{9824EF26-C992-43A6-96DC-E34C17E0ABC5}" destId="{66F7D306-2F03-4DA7-A9D6-4B4C33E2DE45}" srcOrd="5" destOrd="0" parTransId="{346E7585-EBFD-410C-A9C3-D37955985080}" sibTransId="{68D97756-74C4-45F9-8097-180A8C83CE13}"/>
    <dgm:cxn modelId="{C65D4608-CB38-4CCB-B62C-3061010F3B1A}" srcId="{9824EF26-C992-43A6-96DC-E34C17E0ABC5}" destId="{2B1EF0CD-0B8F-4CF6-B334-AE531965A420}" srcOrd="6" destOrd="0" parTransId="{1D538C53-729D-44D0-AAED-548668378D3F}" sibTransId="{B4D1CDC0-EEAF-4231-AB70-377423A7D92C}"/>
    <dgm:cxn modelId="{93433B0D-0E1E-4EF2-B25F-9298A605BF8A}" type="presOf" srcId="{0D6582C9-5BFE-4503-93B0-2DA5D414DE87}" destId="{B81ECBDD-7960-484F-93B3-0F724B6BFFF3}" srcOrd="0" destOrd="0" presId="urn:microsoft.com/office/officeart/2005/8/layout/vList2"/>
    <dgm:cxn modelId="{76A42917-3F9C-4952-8CC3-B0980F8038F0}" srcId="{9824EF26-C992-43A6-96DC-E34C17E0ABC5}" destId="{3BA51C5B-15E7-4C01-B846-BA8587261A38}" srcOrd="7" destOrd="0" parTransId="{8EB497DE-DC02-445A-BC1D-D9F97C5A1363}" sibTransId="{87943547-618F-4D08-9414-D0622652BECF}"/>
    <dgm:cxn modelId="{B560C739-4107-4F23-86C9-9E0E973912A7}" type="presOf" srcId="{854AB46D-D12F-43AE-A291-7D3D4068C3AB}" destId="{B81ECBDD-7960-484F-93B3-0F724B6BFFF3}" srcOrd="0" destOrd="8" presId="urn:microsoft.com/office/officeart/2005/8/layout/vList2"/>
    <dgm:cxn modelId="{1C5DFF5C-8DF1-4306-B316-90E0D53533BA}" type="presOf" srcId="{2C24D64D-2855-41FD-B61F-41ACDA5CE805}" destId="{910DDCE5-D1D5-41DE-BFB4-5E486E03F666}" srcOrd="0" destOrd="0" presId="urn:microsoft.com/office/officeart/2005/8/layout/vList2"/>
    <dgm:cxn modelId="{73C2D765-B709-4D96-964E-CEE92AEF1BB5}" srcId="{9824EF26-C992-43A6-96DC-E34C17E0ABC5}" destId="{A302E240-7EAD-40D1-8971-3A902CD1AC6E}" srcOrd="3" destOrd="0" parTransId="{F7FBD324-1F0D-4506-B65A-BC1DEF1D5E8E}" sibTransId="{AC0475E1-8DD0-453B-88EA-4B6042056E34}"/>
    <dgm:cxn modelId="{CB7E2347-8CDE-4EC1-87CB-E2EB7AD8D53F}" srcId="{9824EF26-C992-43A6-96DC-E34C17E0ABC5}" destId="{D26834F0-5981-4EEB-8253-0F09AB311C4F}" srcOrd="4" destOrd="0" parTransId="{D6C12A69-C12C-436B-BD3D-2B90C2CE2EA8}" sibTransId="{4F4AC0AF-698D-4823-A8BD-D9D6804FA13C}"/>
    <dgm:cxn modelId="{3334FD47-AEDA-4AB4-9E68-DA7EA50044F9}" srcId="{9824EF26-C992-43A6-96DC-E34C17E0ABC5}" destId="{F173F500-BD03-41FC-B5CE-70CF7AB4BC51}" srcOrd="2" destOrd="0" parTransId="{E884B3C8-2EF6-4AF9-B634-2A8FC3F46D39}" sibTransId="{CE9AE688-0817-4515-9181-0A80EDF063AD}"/>
    <dgm:cxn modelId="{7DA4A068-37A7-41B6-8D8B-B474298C0CCC}" type="presOf" srcId="{A302E240-7EAD-40D1-8971-3A902CD1AC6E}" destId="{B81ECBDD-7960-484F-93B3-0F724B6BFFF3}" srcOrd="0" destOrd="3" presId="urn:microsoft.com/office/officeart/2005/8/layout/vList2"/>
    <dgm:cxn modelId="{57508B4F-C11E-4704-8BF5-F5ACBC2191D2}" type="presOf" srcId="{F173F500-BD03-41FC-B5CE-70CF7AB4BC51}" destId="{B81ECBDD-7960-484F-93B3-0F724B6BFFF3}" srcOrd="0" destOrd="2" presId="urn:microsoft.com/office/officeart/2005/8/layout/vList2"/>
    <dgm:cxn modelId="{559A1850-463B-4C3F-95A7-B94F6A553116}" type="presOf" srcId="{66F7D306-2F03-4DA7-A9D6-4B4C33E2DE45}" destId="{B81ECBDD-7960-484F-93B3-0F724B6BFFF3}" srcOrd="0" destOrd="5" presId="urn:microsoft.com/office/officeart/2005/8/layout/vList2"/>
    <dgm:cxn modelId="{5192EE79-8BD0-48E4-AC3E-2446DB222BE6}" type="presOf" srcId="{9F739746-4C97-44CF-8C2C-C0E38B262AB6}" destId="{B81ECBDD-7960-484F-93B3-0F724B6BFFF3}" srcOrd="0" destOrd="1" presId="urn:microsoft.com/office/officeart/2005/8/layout/vList2"/>
    <dgm:cxn modelId="{D9D68E81-3540-46A6-A5F7-B6D279C700B7}" srcId="{9824EF26-C992-43A6-96DC-E34C17E0ABC5}" destId="{0D6582C9-5BFE-4503-93B0-2DA5D414DE87}" srcOrd="0" destOrd="0" parTransId="{411B058A-FAF5-4C61-8C6D-FECA175E255E}" sibTransId="{3303E1B2-2FAC-4A1E-8E8C-E4017B7C2ED2}"/>
    <dgm:cxn modelId="{390D6E9F-100F-4C7E-8072-6CC67E4EA907}" srcId="{2C24D64D-2855-41FD-B61F-41ACDA5CE805}" destId="{9824EF26-C992-43A6-96DC-E34C17E0ABC5}" srcOrd="0" destOrd="0" parTransId="{37B50C81-4A27-4848-B7E9-A16390C249C7}" sibTransId="{6DA7428D-364E-4481-B5A1-149071604FFC}"/>
    <dgm:cxn modelId="{532547A2-F66C-4275-BBB4-472AE1D629F7}" srcId="{9824EF26-C992-43A6-96DC-E34C17E0ABC5}" destId="{6744D644-414A-4A2E-A891-BD63B364C79F}" srcOrd="9" destOrd="0" parTransId="{123581BA-228E-4574-88D7-F7B7944EDBC3}" sibTransId="{0F46E133-ABCA-4A90-BB27-AB03DB0B76D9}"/>
    <dgm:cxn modelId="{591CDDA6-02AA-4613-B8E2-D6146D551593}" type="presOf" srcId="{6744D644-414A-4A2E-A891-BD63B364C79F}" destId="{B81ECBDD-7960-484F-93B3-0F724B6BFFF3}" srcOrd="0" destOrd="9" presId="urn:microsoft.com/office/officeart/2005/8/layout/vList2"/>
    <dgm:cxn modelId="{CD00D8A8-2F37-42B0-9579-41BB18A151DA}" type="presOf" srcId="{D26834F0-5981-4EEB-8253-0F09AB311C4F}" destId="{B81ECBDD-7960-484F-93B3-0F724B6BFFF3}" srcOrd="0" destOrd="4" presId="urn:microsoft.com/office/officeart/2005/8/layout/vList2"/>
    <dgm:cxn modelId="{D755C5AC-6EC2-4A2E-8427-62063BF92B44}" srcId="{9824EF26-C992-43A6-96DC-E34C17E0ABC5}" destId="{9F739746-4C97-44CF-8C2C-C0E38B262AB6}" srcOrd="1" destOrd="0" parTransId="{B1CCCC26-3E93-41D5-A966-E99BDB1AE6DB}" sibTransId="{019A1D74-3B96-4477-81A8-F82B8A0A3C87}"/>
    <dgm:cxn modelId="{221A84B9-2BF4-41A2-8DE9-D9212A96763A}" type="presOf" srcId="{2B1EF0CD-0B8F-4CF6-B334-AE531965A420}" destId="{B81ECBDD-7960-484F-93B3-0F724B6BFFF3}" srcOrd="0" destOrd="6" presId="urn:microsoft.com/office/officeart/2005/8/layout/vList2"/>
    <dgm:cxn modelId="{7EFED7CC-66AD-4DF1-BDF2-53332BEF54CA}" type="presOf" srcId="{9824EF26-C992-43A6-96DC-E34C17E0ABC5}" destId="{5C36006D-180D-4B34-B03D-317A2E75514E}" srcOrd="0" destOrd="0" presId="urn:microsoft.com/office/officeart/2005/8/layout/vList2"/>
    <dgm:cxn modelId="{BDD4E1D5-723A-4EC1-A035-AC4A326DF412}" srcId="{9824EF26-C992-43A6-96DC-E34C17E0ABC5}" destId="{854AB46D-D12F-43AE-A291-7D3D4068C3AB}" srcOrd="8" destOrd="0" parTransId="{FF8AE525-2815-47A8-89F9-B8E21557590F}" sibTransId="{E2AE0158-E614-4EA0-A38F-67F85692E4E1}"/>
    <dgm:cxn modelId="{61EAE5EB-88CF-4935-A2B1-4A9C84A0999B}" type="presOf" srcId="{3BA51C5B-15E7-4C01-B846-BA8587261A38}" destId="{B81ECBDD-7960-484F-93B3-0F724B6BFFF3}" srcOrd="0" destOrd="7" presId="urn:microsoft.com/office/officeart/2005/8/layout/vList2"/>
    <dgm:cxn modelId="{D2C10DE1-6E21-404B-BE37-D46975494941}" type="presParOf" srcId="{910DDCE5-D1D5-41DE-BFB4-5E486E03F666}" destId="{5C36006D-180D-4B34-B03D-317A2E75514E}" srcOrd="0" destOrd="0" presId="urn:microsoft.com/office/officeart/2005/8/layout/vList2"/>
    <dgm:cxn modelId="{173A6968-E18C-467C-8A13-9BAD90FCBFD8}" type="presParOf" srcId="{910DDCE5-D1D5-41DE-BFB4-5E486E03F666}" destId="{B81ECBDD-7960-484F-93B3-0F724B6BFFF3}"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F66E97-1A20-4D10-B1BD-EE27CB14A6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05D37C8-A82D-4C61-9476-C8F25AA02BD4}">
      <dgm:prSet/>
      <dgm:spPr/>
      <dgm:t>
        <a:bodyPr/>
        <a:lstStyle/>
        <a:p>
          <a:r>
            <a:rPr lang="en-US" dirty="0"/>
            <a:t>Key roles include: </a:t>
          </a:r>
          <a:endParaRPr lang="en-GB" dirty="0"/>
        </a:p>
      </dgm:t>
    </dgm:pt>
    <dgm:pt modelId="{CA0E4248-4F44-410F-8D1A-5CC221F3CFA9}" type="parTrans" cxnId="{CD2AD63E-0821-4494-94E5-0E662D4D9720}">
      <dgm:prSet/>
      <dgm:spPr/>
      <dgm:t>
        <a:bodyPr/>
        <a:lstStyle/>
        <a:p>
          <a:endParaRPr lang="en-GB"/>
        </a:p>
      </dgm:t>
    </dgm:pt>
    <dgm:pt modelId="{694923B1-BC53-4D4C-A492-FAC11C264C93}" type="sibTrans" cxnId="{CD2AD63E-0821-4494-94E5-0E662D4D9720}">
      <dgm:prSet/>
      <dgm:spPr/>
      <dgm:t>
        <a:bodyPr/>
        <a:lstStyle/>
        <a:p>
          <a:endParaRPr lang="en-GB"/>
        </a:p>
      </dgm:t>
    </dgm:pt>
    <dgm:pt modelId="{2E73B413-E974-4F6F-A227-3037D2916E66}">
      <dgm:prSet/>
      <dgm:spPr/>
      <dgm:t>
        <a:bodyPr/>
        <a:lstStyle/>
        <a:p>
          <a:r>
            <a:rPr lang="en-US"/>
            <a:t>Owner / Managing Director – oversees overall strategy and financial decisions </a:t>
          </a:r>
          <a:endParaRPr lang="en-GB"/>
        </a:p>
      </dgm:t>
    </dgm:pt>
    <dgm:pt modelId="{33E5E039-5E10-4E80-8CD4-CD3596B2CB7B}" type="parTrans" cxnId="{DE03A07D-155D-464B-B20B-856CE74FC10A}">
      <dgm:prSet/>
      <dgm:spPr/>
      <dgm:t>
        <a:bodyPr/>
        <a:lstStyle/>
        <a:p>
          <a:endParaRPr lang="en-GB"/>
        </a:p>
      </dgm:t>
    </dgm:pt>
    <dgm:pt modelId="{90480103-0EA2-47B1-831E-CF341BAFA7DC}" type="sibTrans" cxnId="{DE03A07D-155D-464B-B20B-856CE74FC10A}">
      <dgm:prSet/>
      <dgm:spPr/>
      <dgm:t>
        <a:bodyPr/>
        <a:lstStyle/>
        <a:p>
          <a:endParaRPr lang="en-GB"/>
        </a:p>
      </dgm:t>
    </dgm:pt>
    <dgm:pt modelId="{20D0BD7D-68B9-4285-BAA8-1EA8007F74FD}">
      <dgm:prSet/>
      <dgm:spPr/>
      <dgm:t>
        <a:bodyPr/>
        <a:lstStyle/>
        <a:p>
          <a:r>
            <a:rPr lang="en-US"/>
            <a:t>Workshop Manager – manages daily operations and service delivery </a:t>
          </a:r>
          <a:endParaRPr lang="en-GB"/>
        </a:p>
      </dgm:t>
    </dgm:pt>
    <dgm:pt modelId="{4FE2F59D-9CC2-466F-B110-117AB2167804}" type="parTrans" cxnId="{2EDC8FAC-B51B-47D9-830B-E21D146F3DE3}">
      <dgm:prSet/>
      <dgm:spPr/>
      <dgm:t>
        <a:bodyPr/>
        <a:lstStyle/>
        <a:p>
          <a:endParaRPr lang="en-GB"/>
        </a:p>
      </dgm:t>
    </dgm:pt>
    <dgm:pt modelId="{B1D1489F-E2A9-470A-96F1-147916F45493}" type="sibTrans" cxnId="{2EDC8FAC-B51B-47D9-830B-E21D146F3DE3}">
      <dgm:prSet/>
      <dgm:spPr/>
      <dgm:t>
        <a:bodyPr/>
        <a:lstStyle/>
        <a:p>
          <a:endParaRPr lang="en-GB"/>
        </a:p>
      </dgm:t>
    </dgm:pt>
    <dgm:pt modelId="{AAEE59F5-566A-4CE0-AA61-102E53E3C28D}">
      <dgm:prSet/>
      <dgm:spPr/>
      <dgm:t>
        <a:bodyPr/>
        <a:lstStyle/>
        <a:p>
          <a:r>
            <a:rPr lang="en-US"/>
            <a:t>Lead Technician – responsible for technical work and quality control </a:t>
          </a:r>
          <a:endParaRPr lang="en-GB"/>
        </a:p>
      </dgm:t>
    </dgm:pt>
    <dgm:pt modelId="{CE02712F-457D-47CC-B67A-A2B6E7345136}" type="parTrans" cxnId="{B5786123-D481-4011-B3D5-313543A81ADD}">
      <dgm:prSet/>
      <dgm:spPr/>
      <dgm:t>
        <a:bodyPr/>
        <a:lstStyle/>
        <a:p>
          <a:endParaRPr lang="en-GB"/>
        </a:p>
      </dgm:t>
    </dgm:pt>
    <dgm:pt modelId="{CF3E442D-5FCA-409B-9F17-68B8F2532CE1}" type="sibTrans" cxnId="{B5786123-D481-4011-B3D5-313543A81ADD}">
      <dgm:prSet/>
      <dgm:spPr/>
      <dgm:t>
        <a:bodyPr/>
        <a:lstStyle/>
        <a:p>
          <a:endParaRPr lang="en-GB"/>
        </a:p>
      </dgm:t>
    </dgm:pt>
    <dgm:pt modelId="{058FEFB3-3E7D-4F3E-A478-87C8900E0398}">
      <dgm:prSet/>
      <dgm:spPr/>
      <dgm:t>
        <a:bodyPr/>
        <a:lstStyle/>
        <a:p>
          <a:r>
            <a:rPr lang="en-US"/>
            <a:t>Marketing Manager – handles promotions and customer engagement </a:t>
          </a:r>
          <a:endParaRPr lang="en-GB"/>
        </a:p>
      </dgm:t>
    </dgm:pt>
    <dgm:pt modelId="{D25792D0-7DC0-4989-91F9-ECE407D32DE3}" type="parTrans" cxnId="{C7F31930-E46F-4C06-9724-5DD140B2DEDF}">
      <dgm:prSet/>
      <dgm:spPr/>
      <dgm:t>
        <a:bodyPr/>
        <a:lstStyle/>
        <a:p>
          <a:endParaRPr lang="en-GB"/>
        </a:p>
      </dgm:t>
    </dgm:pt>
    <dgm:pt modelId="{4A307714-D5A5-48F7-85D9-180CFA235FCC}" type="sibTrans" cxnId="{C7F31930-E46F-4C06-9724-5DD140B2DEDF}">
      <dgm:prSet/>
      <dgm:spPr/>
      <dgm:t>
        <a:bodyPr/>
        <a:lstStyle/>
        <a:p>
          <a:endParaRPr lang="en-GB"/>
        </a:p>
      </dgm:t>
    </dgm:pt>
    <dgm:pt modelId="{1410DCE0-3493-4263-8B31-115C41849EEA}">
      <dgm:prSet/>
      <dgm:spPr/>
      <dgm:t>
        <a:bodyPr/>
        <a:lstStyle/>
        <a:p>
          <a:r>
            <a:rPr lang="en-US"/>
            <a:t>Sales Staff – responsible for customer service and bookings </a:t>
          </a:r>
          <a:endParaRPr lang="en-GB"/>
        </a:p>
      </dgm:t>
    </dgm:pt>
    <dgm:pt modelId="{7A21B97F-69C4-4490-87D9-FE6B139EA294}" type="parTrans" cxnId="{D9AB8E10-8BA8-46D9-8127-DF59CBD6C4E0}">
      <dgm:prSet/>
      <dgm:spPr/>
      <dgm:t>
        <a:bodyPr/>
        <a:lstStyle/>
        <a:p>
          <a:endParaRPr lang="en-GB"/>
        </a:p>
      </dgm:t>
    </dgm:pt>
    <dgm:pt modelId="{446E783B-9AC6-4B78-9240-77ED1C0F9B63}" type="sibTrans" cxnId="{D9AB8E10-8BA8-46D9-8127-DF59CBD6C4E0}">
      <dgm:prSet/>
      <dgm:spPr/>
      <dgm:t>
        <a:bodyPr/>
        <a:lstStyle/>
        <a:p>
          <a:endParaRPr lang="en-GB"/>
        </a:p>
      </dgm:t>
    </dgm:pt>
    <dgm:pt modelId="{2E9E9561-D7A7-41A4-8F88-7B5EB911B2FF}">
      <dgm:prSet/>
      <dgm:spPr/>
      <dgm:t>
        <a:bodyPr/>
        <a:lstStyle/>
        <a:p>
          <a:r>
            <a:rPr lang="en-US"/>
            <a:t>This structure ensures: </a:t>
          </a:r>
          <a:endParaRPr lang="en-GB"/>
        </a:p>
      </dgm:t>
    </dgm:pt>
    <dgm:pt modelId="{C10011BB-D347-47D2-A070-9E72FF2AFF7E}" type="parTrans" cxnId="{738CAF40-9C44-4FC8-9B9D-0B37ADC3D1D6}">
      <dgm:prSet/>
      <dgm:spPr/>
      <dgm:t>
        <a:bodyPr/>
        <a:lstStyle/>
        <a:p>
          <a:endParaRPr lang="en-GB"/>
        </a:p>
      </dgm:t>
    </dgm:pt>
    <dgm:pt modelId="{E33A3B4F-13EB-4432-9309-CE3EBE555DBA}" type="sibTrans" cxnId="{738CAF40-9C44-4FC8-9B9D-0B37ADC3D1D6}">
      <dgm:prSet/>
      <dgm:spPr/>
      <dgm:t>
        <a:bodyPr/>
        <a:lstStyle/>
        <a:p>
          <a:endParaRPr lang="en-GB"/>
        </a:p>
      </dgm:t>
    </dgm:pt>
    <dgm:pt modelId="{F25F8CF8-B006-4FE0-82A1-3F5A928D8245}">
      <dgm:prSet/>
      <dgm:spPr/>
      <dgm:t>
        <a:bodyPr/>
        <a:lstStyle/>
        <a:p>
          <a:r>
            <a:rPr lang="en-US"/>
            <a:t>Clear communication </a:t>
          </a:r>
          <a:endParaRPr lang="en-GB"/>
        </a:p>
      </dgm:t>
    </dgm:pt>
    <dgm:pt modelId="{7E57DB4E-79FD-4E6A-86EA-3F05C6473FDD}" type="parTrans" cxnId="{DBA20828-0E47-4B60-B4B9-EA2AD451029B}">
      <dgm:prSet/>
      <dgm:spPr/>
      <dgm:t>
        <a:bodyPr/>
        <a:lstStyle/>
        <a:p>
          <a:endParaRPr lang="en-GB"/>
        </a:p>
      </dgm:t>
    </dgm:pt>
    <dgm:pt modelId="{D8AB6C88-9EB5-4C7D-99B3-CB6F28965821}" type="sibTrans" cxnId="{DBA20828-0E47-4B60-B4B9-EA2AD451029B}">
      <dgm:prSet/>
      <dgm:spPr/>
      <dgm:t>
        <a:bodyPr/>
        <a:lstStyle/>
        <a:p>
          <a:endParaRPr lang="en-GB"/>
        </a:p>
      </dgm:t>
    </dgm:pt>
    <dgm:pt modelId="{36E98791-B93D-4081-86BC-A7EC5F2CDC75}">
      <dgm:prSet/>
      <dgm:spPr/>
      <dgm:t>
        <a:bodyPr/>
        <a:lstStyle/>
        <a:p>
          <a:r>
            <a:rPr lang="en-US"/>
            <a:t>Efficient workflow </a:t>
          </a:r>
          <a:endParaRPr lang="en-GB"/>
        </a:p>
      </dgm:t>
    </dgm:pt>
    <dgm:pt modelId="{C4DEB995-8D96-43C6-9A82-D169ED75A26D}" type="parTrans" cxnId="{73D711E2-A87B-4934-A5FB-7712CEF18255}">
      <dgm:prSet/>
      <dgm:spPr/>
      <dgm:t>
        <a:bodyPr/>
        <a:lstStyle/>
        <a:p>
          <a:endParaRPr lang="en-GB"/>
        </a:p>
      </dgm:t>
    </dgm:pt>
    <dgm:pt modelId="{75156643-ED46-439A-8CC3-258506A19B42}" type="sibTrans" cxnId="{73D711E2-A87B-4934-A5FB-7712CEF18255}">
      <dgm:prSet/>
      <dgm:spPr/>
      <dgm:t>
        <a:bodyPr/>
        <a:lstStyle/>
        <a:p>
          <a:endParaRPr lang="en-GB"/>
        </a:p>
      </dgm:t>
    </dgm:pt>
    <dgm:pt modelId="{57F1C9B6-CF7C-4C3E-967D-5DBDAA829B15}">
      <dgm:prSet/>
      <dgm:spPr/>
      <dgm:t>
        <a:bodyPr/>
        <a:lstStyle/>
        <a:p>
          <a:r>
            <a:rPr lang="en-US"/>
            <a:t>Strong operational control </a:t>
          </a:r>
          <a:endParaRPr lang="en-GB"/>
        </a:p>
      </dgm:t>
    </dgm:pt>
    <dgm:pt modelId="{D9B698C5-D2CD-46F6-8A82-DE445F663EED}" type="parTrans" cxnId="{BB5BA0D5-704C-4217-8836-597EB6EF18AE}">
      <dgm:prSet/>
      <dgm:spPr/>
      <dgm:t>
        <a:bodyPr/>
        <a:lstStyle/>
        <a:p>
          <a:endParaRPr lang="en-GB"/>
        </a:p>
      </dgm:t>
    </dgm:pt>
    <dgm:pt modelId="{9466FB36-A4A0-47AE-98D5-BFEBCE573FB1}" type="sibTrans" cxnId="{BB5BA0D5-704C-4217-8836-597EB6EF18AE}">
      <dgm:prSet/>
      <dgm:spPr/>
      <dgm:t>
        <a:bodyPr/>
        <a:lstStyle/>
        <a:p>
          <a:endParaRPr lang="en-GB"/>
        </a:p>
      </dgm:t>
    </dgm:pt>
    <dgm:pt modelId="{6862073B-DBB3-4151-8A8F-02DF0D63ED3E}">
      <dgm:prSet/>
      <dgm:spPr/>
      <dgm:t>
        <a:bodyPr/>
        <a:lstStyle/>
        <a:p>
          <a:r>
            <a:rPr lang="en-US"/>
            <a:t>Scalability for future growth </a:t>
          </a:r>
          <a:endParaRPr lang="en-GB"/>
        </a:p>
      </dgm:t>
    </dgm:pt>
    <dgm:pt modelId="{BB72E721-ECD0-4DD8-863C-07FA21FAEF2F}" type="parTrans" cxnId="{C7404356-2E4E-427B-82CF-51EFAD0ACDC6}">
      <dgm:prSet/>
      <dgm:spPr/>
      <dgm:t>
        <a:bodyPr/>
        <a:lstStyle/>
        <a:p>
          <a:endParaRPr lang="en-GB"/>
        </a:p>
      </dgm:t>
    </dgm:pt>
    <dgm:pt modelId="{02FABE5F-8590-4EFF-80DF-1B5779860449}" type="sibTrans" cxnId="{C7404356-2E4E-427B-82CF-51EFAD0ACDC6}">
      <dgm:prSet/>
      <dgm:spPr/>
      <dgm:t>
        <a:bodyPr/>
        <a:lstStyle/>
        <a:p>
          <a:endParaRPr lang="en-GB"/>
        </a:p>
      </dgm:t>
    </dgm:pt>
    <dgm:pt modelId="{8ECE1AE0-DE90-4FA8-8825-461105487073}" type="pres">
      <dgm:prSet presAssocID="{EDF66E97-1A20-4D10-B1BD-EE27CB14A6C6}" presName="linear" presStyleCnt="0">
        <dgm:presLayoutVars>
          <dgm:animLvl val="lvl"/>
          <dgm:resizeHandles val="exact"/>
        </dgm:presLayoutVars>
      </dgm:prSet>
      <dgm:spPr/>
    </dgm:pt>
    <dgm:pt modelId="{7FA4ED73-A665-43D3-AE97-40171BA5E955}" type="pres">
      <dgm:prSet presAssocID="{B05D37C8-A82D-4C61-9476-C8F25AA02BD4}" presName="parentText" presStyleLbl="node1" presStyleIdx="0" presStyleCnt="2">
        <dgm:presLayoutVars>
          <dgm:chMax val="0"/>
          <dgm:bulletEnabled val="1"/>
        </dgm:presLayoutVars>
      </dgm:prSet>
      <dgm:spPr/>
    </dgm:pt>
    <dgm:pt modelId="{643526D9-013E-4CEB-8AD3-11BC1E74C676}" type="pres">
      <dgm:prSet presAssocID="{B05D37C8-A82D-4C61-9476-C8F25AA02BD4}" presName="childText" presStyleLbl="revTx" presStyleIdx="0" presStyleCnt="2">
        <dgm:presLayoutVars>
          <dgm:bulletEnabled val="1"/>
        </dgm:presLayoutVars>
      </dgm:prSet>
      <dgm:spPr/>
    </dgm:pt>
    <dgm:pt modelId="{AE414BEB-90EC-4F05-8BDE-4E10551C1AD0}" type="pres">
      <dgm:prSet presAssocID="{2E9E9561-D7A7-41A4-8F88-7B5EB911B2FF}" presName="parentText" presStyleLbl="node1" presStyleIdx="1" presStyleCnt="2">
        <dgm:presLayoutVars>
          <dgm:chMax val="0"/>
          <dgm:bulletEnabled val="1"/>
        </dgm:presLayoutVars>
      </dgm:prSet>
      <dgm:spPr/>
    </dgm:pt>
    <dgm:pt modelId="{68BC5685-225F-4EC9-B887-686B49C1DE73}" type="pres">
      <dgm:prSet presAssocID="{2E9E9561-D7A7-41A4-8F88-7B5EB911B2FF}" presName="childText" presStyleLbl="revTx" presStyleIdx="1" presStyleCnt="2">
        <dgm:presLayoutVars>
          <dgm:bulletEnabled val="1"/>
        </dgm:presLayoutVars>
      </dgm:prSet>
      <dgm:spPr/>
    </dgm:pt>
  </dgm:ptLst>
  <dgm:cxnLst>
    <dgm:cxn modelId="{D9AB8E10-8BA8-46D9-8127-DF59CBD6C4E0}" srcId="{B05D37C8-A82D-4C61-9476-C8F25AA02BD4}" destId="{1410DCE0-3493-4263-8B31-115C41849EEA}" srcOrd="4" destOrd="0" parTransId="{7A21B97F-69C4-4490-87D9-FE6B139EA294}" sibTransId="{446E783B-9AC6-4B78-9240-77ED1C0F9B63}"/>
    <dgm:cxn modelId="{B5786123-D481-4011-B3D5-313543A81ADD}" srcId="{B05D37C8-A82D-4C61-9476-C8F25AA02BD4}" destId="{AAEE59F5-566A-4CE0-AA61-102E53E3C28D}" srcOrd="2" destOrd="0" parTransId="{CE02712F-457D-47CC-B67A-A2B6E7345136}" sibTransId="{CF3E442D-5FCA-409B-9F17-68B8F2532CE1}"/>
    <dgm:cxn modelId="{DBA20828-0E47-4B60-B4B9-EA2AD451029B}" srcId="{2E9E9561-D7A7-41A4-8F88-7B5EB911B2FF}" destId="{F25F8CF8-B006-4FE0-82A1-3F5A928D8245}" srcOrd="0" destOrd="0" parTransId="{7E57DB4E-79FD-4E6A-86EA-3F05C6473FDD}" sibTransId="{D8AB6C88-9EB5-4C7D-99B3-CB6F28965821}"/>
    <dgm:cxn modelId="{BA76CA2C-A83D-4A19-8686-BBDB055AA9C9}" type="presOf" srcId="{EDF66E97-1A20-4D10-B1BD-EE27CB14A6C6}" destId="{8ECE1AE0-DE90-4FA8-8825-461105487073}" srcOrd="0" destOrd="0" presId="urn:microsoft.com/office/officeart/2005/8/layout/vList2"/>
    <dgm:cxn modelId="{C7F31930-E46F-4C06-9724-5DD140B2DEDF}" srcId="{B05D37C8-A82D-4C61-9476-C8F25AA02BD4}" destId="{058FEFB3-3E7D-4F3E-A478-87C8900E0398}" srcOrd="3" destOrd="0" parTransId="{D25792D0-7DC0-4989-91F9-ECE407D32DE3}" sibTransId="{4A307714-D5A5-48F7-85D9-180CFA235FCC}"/>
    <dgm:cxn modelId="{CD2AD63E-0821-4494-94E5-0E662D4D9720}" srcId="{EDF66E97-1A20-4D10-B1BD-EE27CB14A6C6}" destId="{B05D37C8-A82D-4C61-9476-C8F25AA02BD4}" srcOrd="0" destOrd="0" parTransId="{CA0E4248-4F44-410F-8D1A-5CC221F3CFA9}" sibTransId="{694923B1-BC53-4D4C-A492-FAC11C264C93}"/>
    <dgm:cxn modelId="{738CAF40-9C44-4FC8-9B9D-0B37ADC3D1D6}" srcId="{EDF66E97-1A20-4D10-B1BD-EE27CB14A6C6}" destId="{2E9E9561-D7A7-41A4-8F88-7B5EB911B2FF}" srcOrd="1" destOrd="0" parTransId="{C10011BB-D347-47D2-A070-9E72FF2AFF7E}" sibTransId="{E33A3B4F-13EB-4432-9309-CE3EBE555DBA}"/>
    <dgm:cxn modelId="{74C7FE67-556F-42BE-B6B7-9C1025800271}" type="presOf" srcId="{1410DCE0-3493-4263-8B31-115C41849EEA}" destId="{643526D9-013E-4CEB-8AD3-11BC1E74C676}" srcOrd="0" destOrd="4" presId="urn:microsoft.com/office/officeart/2005/8/layout/vList2"/>
    <dgm:cxn modelId="{B93BF269-C148-4F5E-A5C7-9A658F8D9907}" type="presOf" srcId="{AAEE59F5-566A-4CE0-AA61-102E53E3C28D}" destId="{643526D9-013E-4CEB-8AD3-11BC1E74C676}" srcOrd="0" destOrd="2" presId="urn:microsoft.com/office/officeart/2005/8/layout/vList2"/>
    <dgm:cxn modelId="{F684056E-883C-4B13-BEC2-89ED6F0E774D}" type="presOf" srcId="{57F1C9B6-CF7C-4C3E-967D-5DBDAA829B15}" destId="{68BC5685-225F-4EC9-B887-686B49C1DE73}" srcOrd="0" destOrd="2" presId="urn:microsoft.com/office/officeart/2005/8/layout/vList2"/>
    <dgm:cxn modelId="{9EFBF670-34B9-41F3-900F-732A8E042E06}" type="presOf" srcId="{F25F8CF8-B006-4FE0-82A1-3F5A928D8245}" destId="{68BC5685-225F-4EC9-B887-686B49C1DE73}" srcOrd="0" destOrd="0" presId="urn:microsoft.com/office/officeart/2005/8/layout/vList2"/>
    <dgm:cxn modelId="{F1D0A974-2F3F-4C9B-8C1F-7D2D0D8D1275}" type="presOf" srcId="{2E9E9561-D7A7-41A4-8F88-7B5EB911B2FF}" destId="{AE414BEB-90EC-4F05-8BDE-4E10551C1AD0}" srcOrd="0" destOrd="0" presId="urn:microsoft.com/office/officeart/2005/8/layout/vList2"/>
    <dgm:cxn modelId="{C7404356-2E4E-427B-82CF-51EFAD0ACDC6}" srcId="{2E9E9561-D7A7-41A4-8F88-7B5EB911B2FF}" destId="{6862073B-DBB3-4151-8A8F-02DF0D63ED3E}" srcOrd="3" destOrd="0" parTransId="{BB72E721-ECD0-4DD8-863C-07FA21FAEF2F}" sibTransId="{02FABE5F-8590-4EFF-80DF-1B5779860449}"/>
    <dgm:cxn modelId="{DE03A07D-155D-464B-B20B-856CE74FC10A}" srcId="{B05D37C8-A82D-4C61-9476-C8F25AA02BD4}" destId="{2E73B413-E974-4F6F-A227-3037D2916E66}" srcOrd="0" destOrd="0" parTransId="{33E5E039-5E10-4E80-8CD4-CD3596B2CB7B}" sibTransId="{90480103-0EA2-47B1-831E-CF341BAFA7DC}"/>
    <dgm:cxn modelId="{41767480-AF66-4949-91C0-CD0CAC0D0D1E}" type="presOf" srcId="{2E73B413-E974-4F6F-A227-3037D2916E66}" destId="{643526D9-013E-4CEB-8AD3-11BC1E74C676}" srcOrd="0" destOrd="0" presId="urn:microsoft.com/office/officeart/2005/8/layout/vList2"/>
    <dgm:cxn modelId="{2EDC8FAC-B51B-47D9-830B-E21D146F3DE3}" srcId="{B05D37C8-A82D-4C61-9476-C8F25AA02BD4}" destId="{20D0BD7D-68B9-4285-BAA8-1EA8007F74FD}" srcOrd="1" destOrd="0" parTransId="{4FE2F59D-9CC2-466F-B110-117AB2167804}" sibTransId="{B1D1489F-E2A9-470A-96F1-147916F45493}"/>
    <dgm:cxn modelId="{08748AB1-F00E-4829-B16A-85A73D9EA3A7}" type="presOf" srcId="{20D0BD7D-68B9-4285-BAA8-1EA8007F74FD}" destId="{643526D9-013E-4CEB-8AD3-11BC1E74C676}" srcOrd="0" destOrd="1" presId="urn:microsoft.com/office/officeart/2005/8/layout/vList2"/>
    <dgm:cxn modelId="{33965DB2-8D29-486A-AF6A-325321E7536B}" type="presOf" srcId="{36E98791-B93D-4081-86BC-A7EC5F2CDC75}" destId="{68BC5685-225F-4EC9-B887-686B49C1DE73}" srcOrd="0" destOrd="1" presId="urn:microsoft.com/office/officeart/2005/8/layout/vList2"/>
    <dgm:cxn modelId="{672E61B7-7860-4282-92A7-73ED95C64E58}" type="presOf" srcId="{058FEFB3-3E7D-4F3E-A478-87C8900E0398}" destId="{643526D9-013E-4CEB-8AD3-11BC1E74C676}" srcOrd="0" destOrd="3" presId="urn:microsoft.com/office/officeart/2005/8/layout/vList2"/>
    <dgm:cxn modelId="{2C5AA2D0-F314-44E8-8858-68D0537B4936}" type="presOf" srcId="{B05D37C8-A82D-4C61-9476-C8F25AA02BD4}" destId="{7FA4ED73-A665-43D3-AE97-40171BA5E955}" srcOrd="0" destOrd="0" presId="urn:microsoft.com/office/officeart/2005/8/layout/vList2"/>
    <dgm:cxn modelId="{BB5BA0D5-704C-4217-8836-597EB6EF18AE}" srcId="{2E9E9561-D7A7-41A4-8F88-7B5EB911B2FF}" destId="{57F1C9B6-CF7C-4C3E-967D-5DBDAA829B15}" srcOrd="2" destOrd="0" parTransId="{D9B698C5-D2CD-46F6-8A82-DE445F663EED}" sibTransId="{9466FB36-A4A0-47AE-98D5-BFEBCE573FB1}"/>
    <dgm:cxn modelId="{73D711E2-A87B-4934-A5FB-7712CEF18255}" srcId="{2E9E9561-D7A7-41A4-8F88-7B5EB911B2FF}" destId="{36E98791-B93D-4081-86BC-A7EC5F2CDC75}" srcOrd="1" destOrd="0" parTransId="{C4DEB995-8D96-43C6-9A82-D169ED75A26D}" sibTransId="{75156643-ED46-439A-8CC3-258506A19B42}"/>
    <dgm:cxn modelId="{F8C39AE6-2AF9-45D2-B5D3-CD87311840F3}" type="presOf" srcId="{6862073B-DBB3-4151-8A8F-02DF0D63ED3E}" destId="{68BC5685-225F-4EC9-B887-686B49C1DE73}" srcOrd="0" destOrd="3" presId="urn:microsoft.com/office/officeart/2005/8/layout/vList2"/>
    <dgm:cxn modelId="{765CB9C7-CEBF-48A7-AE13-29B2B863FCED}" type="presParOf" srcId="{8ECE1AE0-DE90-4FA8-8825-461105487073}" destId="{7FA4ED73-A665-43D3-AE97-40171BA5E955}" srcOrd="0" destOrd="0" presId="urn:microsoft.com/office/officeart/2005/8/layout/vList2"/>
    <dgm:cxn modelId="{0A25D6E0-618D-4035-9A94-194B3A280ABC}" type="presParOf" srcId="{8ECE1AE0-DE90-4FA8-8825-461105487073}" destId="{643526D9-013E-4CEB-8AD3-11BC1E74C676}" srcOrd="1" destOrd="0" presId="urn:microsoft.com/office/officeart/2005/8/layout/vList2"/>
    <dgm:cxn modelId="{F31A1E16-28C4-4160-B0C8-15B147809466}" type="presParOf" srcId="{8ECE1AE0-DE90-4FA8-8825-461105487073}" destId="{AE414BEB-90EC-4F05-8BDE-4E10551C1AD0}" srcOrd="2" destOrd="0" presId="urn:microsoft.com/office/officeart/2005/8/layout/vList2"/>
    <dgm:cxn modelId="{E8B2E91B-8173-4F33-B3CA-572F3B6FC102}" type="presParOf" srcId="{8ECE1AE0-DE90-4FA8-8825-461105487073}" destId="{68BC5685-225F-4EC9-B887-686B49C1DE7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10E4D0-753A-4671-8DE5-493F8A09BFEC}" type="doc">
      <dgm:prSet loTypeId="urn:microsoft.com/office/officeart/2008/layout/HorizontalMultiLevelHierarchy" loCatId="hierarchy" qsTypeId="urn:microsoft.com/office/officeart/2005/8/quickstyle/3d3" qsCatId="3D" csTypeId="urn:microsoft.com/office/officeart/2005/8/colors/colorful3" csCatId="colorful" phldr="1"/>
      <dgm:spPr/>
      <dgm:t>
        <a:bodyPr/>
        <a:lstStyle/>
        <a:p>
          <a:endParaRPr lang="en-GB"/>
        </a:p>
      </dgm:t>
    </dgm:pt>
    <dgm:pt modelId="{198EB1B4-78F3-44A7-88BE-1DC43EEB3CFF}">
      <dgm:prSet phldrT="[Text]"/>
      <dgm:spPr/>
      <dgm:t>
        <a:bodyPr/>
        <a:lstStyle/>
        <a:p>
          <a:pPr>
            <a:buSzPts val="1000"/>
            <a:buFont typeface="Symbol" panose="05050102010706020507" pitchFamily="18" charset="2"/>
            <a:buChar char=""/>
          </a:pPr>
          <a:r>
            <a:rPr lang="en-GB"/>
            <a:t>Owner </a:t>
          </a:r>
        </a:p>
      </dgm:t>
    </dgm:pt>
    <dgm:pt modelId="{76909963-9832-4B60-A4C0-238D68C53956}" type="parTrans" cxnId="{2755F2B0-CAC1-494F-8BBB-99EA53BE25D8}">
      <dgm:prSet/>
      <dgm:spPr/>
      <dgm:t>
        <a:bodyPr/>
        <a:lstStyle/>
        <a:p>
          <a:endParaRPr lang="en-GB"/>
        </a:p>
      </dgm:t>
    </dgm:pt>
    <dgm:pt modelId="{589FDFCE-B31E-4E5D-81FD-7F101379BC0E}" type="sibTrans" cxnId="{2755F2B0-CAC1-494F-8BBB-99EA53BE25D8}">
      <dgm:prSet/>
      <dgm:spPr/>
      <dgm:t>
        <a:bodyPr/>
        <a:lstStyle/>
        <a:p>
          <a:endParaRPr lang="en-GB"/>
        </a:p>
      </dgm:t>
    </dgm:pt>
    <dgm:pt modelId="{35BB5F0E-55ED-40FA-B135-BB395245E134}">
      <dgm:prSet/>
      <dgm:spPr/>
      <dgm:t>
        <a:bodyPr/>
        <a:lstStyle/>
        <a:p>
          <a:pPr>
            <a:buSzPts val="1000"/>
            <a:buFont typeface="Courier New" panose="02070309020205020404" pitchFamily="49" charset="0"/>
            <a:buChar char="o"/>
          </a:pPr>
          <a:r>
            <a:rPr lang="en-GB"/>
            <a:t>Workshop Manager </a:t>
          </a:r>
        </a:p>
      </dgm:t>
    </dgm:pt>
    <dgm:pt modelId="{B38FBFB6-C3EF-44EE-B8C3-85995EB3BDE5}" type="parTrans" cxnId="{C4D89EA5-0F4A-43AA-BB4E-4198DE3A4CF8}">
      <dgm:prSet/>
      <dgm:spPr/>
      <dgm:t>
        <a:bodyPr/>
        <a:lstStyle/>
        <a:p>
          <a:endParaRPr lang="en-GB"/>
        </a:p>
      </dgm:t>
    </dgm:pt>
    <dgm:pt modelId="{7B1FDC32-1D01-4D94-8616-4DB762076B5B}" type="sibTrans" cxnId="{C4D89EA5-0F4A-43AA-BB4E-4198DE3A4CF8}">
      <dgm:prSet/>
      <dgm:spPr/>
      <dgm:t>
        <a:bodyPr/>
        <a:lstStyle/>
        <a:p>
          <a:endParaRPr lang="en-GB"/>
        </a:p>
      </dgm:t>
    </dgm:pt>
    <dgm:pt modelId="{6F642B22-3BA7-42D0-8598-5BFD9AB09C76}">
      <dgm:prSet/>
      <dgm:spPr/>
      <dgm:t>
        <a:bodyPr/>
        <a:lstStyle/>
        <a:p>
          <a:pPr>
            <a:buSzPts val="1000"/>
            <a:buFont typeface="Wingdings" panose="05000000000000000000" pitchFamily="2" charset="2"/>
            <a:buChar char=""/>
          </a:pPr>
          <a:r>
            <a:rPr lang="en-GB"/>
            <a:t>Technicians </a:t>
          </a:r>
        </a:p>
      </dgm:t>
    </dgm:pt>
    <dgm:pt modelId="{083E2DEF-1BFC-48EE-8CB3-B4C1CB045413}" type="parTrans" cxnId="{784C4CEA-2F10-406F-85C1-EFC6BBA2119B}">
      <dgm:prSet/>
      <dgm:spPr/>
      <dgm:t>
        <a:bodyPr/>
        <a:lstStyle/>
        <a:p>
          <a:endParaRPr lang="en-GB"/>
        </a:p>
      </dgm:t>
    </dgm:pt>
    <dgm:pt modelId="{3EC19F6B-C6D5-459A-9D14-55DC58917479}" type="sibTrans" cxnId="{784C4CEA-2F10-406F-85C1-EFC6BBA2119B}">
      <dgm:prSet/>
      <dgm:spPr/>
      <dgm:t>
        <a:bodyPr/>
        <a:lstStyle/>
        <a:p>
          <a:endParaRPr lang="en-GB"/>
        </a:p>
      </dgm:t>
    </dgm:pt>
    <dgm:pt modelId="{C6B2639A-B686-4481-AB1E-3EB2475B9F2B}">
      <dgm:prSet/>
      <dgm:spPr/>
      <dgm:t>
        <a:bodyPr/>
        <a:lstStyle/>
        <a:p>
          <a:pPr>
            <a:buSzPts val="1000"/>
            <a:buFont typeface="Wingdings" panose="05000000000000000000" pitchFamily="2" charset="2"/>
            <a:buChar char=""/>
          </a:pPr>
          <a:r>
            <a:rPr lang="en-GB"/>
            <a:t>Assistants </a:t>
          </a:r>
        </a:p>
      </dgm:t>
    </dgm:pt>
    <dgm:pt modelId="{D1AEA31D-6504-4C34-BCF9-82A325B2AA8A}" type="parTrans" cxnId="{54FC3B49-FDE6-4B4C-9D2E-C262F7ABA847}">
      <dgm:prSet/>
      <dgm:spPr/>
      <dgm:t>
        <a:bodyPr/>
        <a:lstStyle/>
        <a:p>
          <a:endParaRPr lang="en-GB"/>
        </a:p>
      </dgm:t>
    </dgm:pt>
    <dgm:pt modelId="{00DCD347-6F3B-4E7C-A6E4-521DC0BB1E25}" type="sibTrans" cxnId="{54FC3B49-FDE6-4B4C-9D2E-C262F7ABA847}">
      <dgm:prSet/>
      <dgm:spPr/>
      <dgm:t>
        <a:bodyPr/>
        <a:lstStyle/>
        <a:p>
          <a:endParaRPr lang="en-GB"/>
        </a:p>
      </dgm:t>
    </dgm:pt>
    <dgm:pt modelId="{DDE44404-9FB2-46D8-996E-5C3C9BFE222E}">
      <dgm:prSet/>
      <dgm:spPr/>
      <dgm:t>
        <a:bodyPr/>
        <a:lstStyle/>
        <a:p>
          <a:pPr>
            <a:buSzPts val="1000"/>
            <a:buFont typeface="Courier New" panose="02070309020205020404" pitchFamily="49" charset="0"/>
            <a:buChar char="o"/>
          </a:pPr>
          <a:r>
            <a:rPr lang="en-GB"/>
            <a:t>Marketing Manager </a:t>
          </a:r>
        </a:p>
      </dgm:t>
    </dgm:pt>
    <dgm:pt modelId="{8FE81753-BB3A-4A82-8D5B-E2911B160D79}" type="parTrans" cxnId="{81CF6752-1377-4EB4-B8E8-715CD0063E7E}">
      <dgm:prSet/>
      <dgm:spPr/>
      <dgm:t>
        <a:bodyPr/>
        <a:lstStyle/>
        <a:p>
          <a:endParaRPr lang="en-GB"/>
        </a:p>
      </dgm:t>
    </dgm:pt>
    <dgm:pt modelId="{C672D9D0-296E-434B-91BB-58493B98EF14}" type="sibTrans" cxnId="{81CF6752-1377-4EB4-B8E8-715CD0063E7E}">
      <dgm:prSet/>
      <dgm:spPr/>
      <dgm:t>
        <a:bodyPr/>
        <a:lstStyle/>
        <a:p>
          <a:endParaRPr lang="en-GB"/>
        </a:p>
      </dgm:t>
    </dgm:pt>
    <dgm:pt modelId="{65463A4C-26BD-4AFE-8FF8-FA12A0079100}">
      <dgm:prSet/>
      <dgm:spPr/>
      <dgm:t>
        <a:bodyPr/>
        <a:lstStyle/>
        <a:p>
          <a:pPr>
            <a:buSzPts val="1000"/>
            <a:buFont typeface="Wingdings" panose="05000000000000000000" pitchFamily="2" charset="2"/>
            <a:buChar char=""/>
          </a:pPr>
          <a:r>
            <a:rPr lang="en-GB"/>
            <a:t>Social Media Assistant </a:t>
          </a:r>
        </a:p>
      </dgm:t>
    </dgm:pt>
    <dgm:pt modelId="{D7F7A885-E66E-4F9C-BCD8-056669A84F02}" type="parTrans" cxnId="{369E758F-2DE7-43B9-A6A9-EA9E673E461D}">
      <dgm:prSet/>
      <dgm:spPr/>
      <dgm:t>
        <a:bodyPr/>
        <a:lstStyle/>
        <a:p>
          <a:endParaRPr lang="en-GB"/>
        </a:p>
      </dgm:t>
    </dgm:pt>
    <dgm:pt modelId="{D6266842-13DB-41F2-866A-9F6DD39CCCA2}" type="sibTrans" cxnId="{369E758F-2DE7-43B9-A6A9-EA9E673E461D}">
      <dgm:prSet/>
      <dgm:spPr/>
      <dgm:t>
        <a:bodyPr/>
        <a:lstStyle/>
        <a:p>
          <a:endParaRPr lang="en-GB"/>
        </a:p>
      </dgm:t>
    </dgm:pt>
    <dgm:pt modelId="{2DC78963-5666-4395-B2D2-6F733C081485}" type="pres">
      <dgm:prSet presAssocID="{9510E4D0-753A-4671-8DE5-493F8A09BFEC}" presName="Name0" presStyleCnt="0">
        <dgm:presLayoutVars>
          <dgm:chPref val="1"/>
          <dgm:dir/>
          <dgm:animOne val="branch"/>
          <dgm:animLvl val="lvl"/>
          <dgm:resizeHandles val="exact"/>
        </dgm:presLayoutVars>
      </dgm:prSet>
      <dgm:spPr/>
    </dgm:pt>
    <dgm:pt modelId="{EB80FE85-9EE7-4363-8D8F-54A617EAE08D}" type="pres">
      <dgm:prSet presAssocID="{198EB1B4-78F3-44A7-88BE-1DC43EEB3CFF}" presName="root1" presStyleCnt="0"/>
      <dgm:spPr/>
    </dgm:pt>
    <dgm:pt modelId="{32891378-943F-4BF4-9A15-CB6B22119E61}" type="pres">
      <dgm:prSet presAssocID="{198EB1B4-78F3-44A7-88BE-1DC43EEB3CFF}" presName="LevelOneTextNode" presStyleLbl="node0" presStyleIdx="0" presStyleCnt="1">
        <dgm:presLayoutVars>
          <dgm:chPref val="3"/>
        </dgm:presLayoutVars>
      </dgm:prSet>
      <dgm:spPr/>
    </dgm:pt>
    <dgm:pt modelId="{A35BCBDA-7604-4EC8-85D5-9A5290BDAD90}" type="pres">
      <dgm:prSet presAssocID="{198EB1B4-78F3-44A7-88BE-1DC43EEB3CFF}" presName="level2hierChild" presStyleCnt="0"/>
      <dgm:spPr/>
    </dgm:pt>
    <dgm:pt modelId="{D5A9C7F8-59B8-4ED5-B009-DB5AB1C5ACAA}" type="pres">
      <dgm:prSet presAssocID="{B38FBFB6-C3EF-44EE-B8C3-85995EB3BDE5}" presName="conn2-1" presStyleLbl="parChTrans1D2" presStyleIdx="0" presStyleCnt="2"/>
      <dgm:spPr/>
    </dgm:pt>
    <dgm:pt modelId="{CA9EFC78-48B3-4C78-8F74-B3737981733C}" type="pres">
      <dgm:prSet presAssocID="{B38FBFB6-C3EF-44EE-B8C3-85995EB3BDE5}" presName="connTx" presStyleLbl="parChTrans1D2" presStyleIdx="0" presStyleCnt="2"/>
      <dgm:spPr/>
    </dgm:pt>
    <dgm:pt modelId="{87063D03-D4CA-431B-A247-C0E6CC83DF93}" type="pres">
      <dgm:prSet presAssocID="{35BB5F0E-55ED-40FA-B135-BB395245E134}" presName="root2" presStyleCnt="0"/>
      <dgm:spPr/>
    </dgm:pt>
    <dgm:pt modelId="{BACFD37D-9C23-4280-A02A-48C3F4321BC2}" type="pres">
      <dgm:prSet presAssocID="{35BB5F0E-55ED-40FA-B135-BB395245E134}" presName="LevelTwoTextNode" presStyleLbl="node2" presStyleIdx="0" presStyleCnt="2">
        <dgm:presLayoutVars>
          <dgm:chPref val="3"/>
        </dgm:presLayoutVars>
      </dgm:prSet>
      <dgm:spPr/>
    </dgm:pt>
    <dgm:pt modelId="{96FE8AAE-1F52-4ED8-9631-E343E17373F5}" type="pres">
      <dgm:prSet presAssocID="{35BB5F0E-55ED-40FA-B135-BB395245E134}" presName="level3hierChild" presStyleCnt="0"/>
      <dgm:spPr/>
    </dgm:pt>
    <dgm:pt modelId="{C024BD67-C3D5-4FD7-9334-A0353BF4B08E}" type="pres">
      <dgm:prSet presAssocID="{083E2DEF-1BFC-48EE-8CB3-B4C1CB045413}" presName="conn2-1" presStyleLbl="parChTrans1D3" presStyleIdx="0" presStyleCnt="3"/>
      <dgm:spPr/>
    </dgm:pt>
    <dgm:pt modelId="{C996A36F-16CF-4A7F-9D2B-B78521869BA5}" type="pres">
      <dgm:prSet presAssocID="{083E2DEF-1BFC-48EE-8CB3-B4C1CB045413}" presName="connTx" presStyleLbl="parChTrans1D3" presStyleIdx="0" presStyleCnt="3"/>
      <dgm:spPr/>
    </dgm:pt>
    <dgm:pt modelId="{15A5D040-4104-49C8-9DE1-318D2BD2772B}" type="pres">
      <dgm:prSet presAssocID="{6F642B22-3BA7-42D0-8598-5BFD9AB09C76}" presName="root2" presStyleCnt="0"/>
      <dgm:spPr/>
    </dgm:pt>
    <dgm:pt modelId="{F40BF2B9-725A-4BD3-853A-1F8197131C63}" type="pres">
      <dgm:prSet presAssocID="{6F642B22-3BA7-42D0-8598-5BFD9AB09C76}" presName="LevelTwoTextNode" presStyleLbl="node3" presStyleIdx="0" presStyleCnt="3">
        <dgm:presLayoutVars>
          <dgm:chPref val="3"/>
        </dgm:presLayoutVars>
      </dgm:prSet>
      <dgm:spPr/>
    </dgm:pt>
    <dgm:pt modelId="{0CC620B3-9369-4AAE-BDC3-464DC5F9BD11}" type="pres">
      <dgm:prSet presAssocID="{6F642B22-3BA7-42D0-8598-5BFD9AB09C76}" presName="level3hierChild" presStyleCnt="0"/>
      <dgm:spPr/>
    </dgm:pt>
    <dgm:pt modelId="{25E90698-0957-40FC-AB96-22C2C1942990}" type="pres">
      <dgm:prSet presAssocID="{D1AEA31D-6504-4C34-BCF9-82A325B2AA8A}" presName="conn2-1" presStyleLbl="parChTrans1D3" presStyleIdx="1" presStyleCnt="3"/>
      <dgm:spPr/>
    </dgm:pt>
    <dgm:pt modelId="{9E4A667A-1E45-4825-8300-6AB01719341E}" type="pres">
      <dgm:prSet presAssocID="{D1AEA31D-6504-4C34-BCF9-82A325B2AA8A}" presName="connTx" presStyleLbl="parChTrans1D3" presStyleIdx="1" presStyleCnt="3"/>
      <dgm:spPr/>
    </dgm:pt>
    <dgm:pt modelId="{7DD28DFF-FB42-473A-9271-001FCCA6BCAE}" type="pres">
      <dgm:prSet presAssocID="{C6B2639A-B686-4481-AB1E-3EB2475B9F2B}" presName="root2" presStyleCnt="0"/>
      <dgm:spPr/>
    </dgm:pt>
    <dgm:pt modelId="{4056EDC9-F166-40B7-A772-ACC08B1158A2}" type="pres">
      <dgm:prSet presAssocID="{C6B2639A-B686-4481-AB1E-3EB2475B9F2B}" presName="LevelTwoTextNode" presStyleLbl="node3" presStyleIdx="1" presStyleCnt="3">
        <dgm:presLayoutVars>
          <dgm:chPref val="3"/>
        </dgm:presLayoutVars>
      </dgm:prSet>
      <dgm:spPr/>
    </dgm:pt>
    <dgm:pt modelId="{C548728C-0526-4D85-AA80-E2D4678F46A3}" type="pres">
      <dgm:prSet presAssocID="{C6B2639A-B686-4481-AB1E-3EB2475B9F2B}" presName="level3hierChild" presStyleCnt="0"/>
      <dgm:spPr/>
    </dgm:pt>
    <dgm:pt modelId="{D2991644-B2C0-4379-A413-082D692EF30E}" type="pres">
      <dgm:prSet presAssocID="{8FE81753-BB3A-4A82-8D5B-E2911B160D79}" presName="conn2-1" presStyleLbl="parChTrans1D2" presStyleIdx="1" presStyleCnt="2"/>
      <dgm:spPr/>
    </dgm:pt>
    <dgm:pt modelId="{162DB128-493A-4BA1-9CCA-15C9E2126A5E}" type="pres">
      <dgm:prSet presAssocID="{8FE81753-BB3A-4A82-8D5B-E2911B160D79}" presName="connTx" presStyleLbl="parChTrans1D2" presStyleIdx="1" presStyleCnt="2"/>
      <dgm:spPr/>
    </dgm:pt>
    <dgm:pt modelId="{7F41D575-DBCA-4659-92C6-9B501B4D6EEF}" type="pres">
      <dgm:prSet presAssocID="{DDE44404-9FB2-46D8-996E-5C3C9BFE222E}" presName="root2" presStyleCnt="0"/>
      <dgm:spPr/>
    </dgm:pt>
    <dgm:pt modelId="{7DA4AAED-14E2-496E-9765-F75851356768}" type="pres">
      <dgm:prSet presAssocID="{DDE44404-9FB2-46D8-996E-5C3C9BFE222E}" presName="LevelTwoTextNode" presStyleLbl="node2" presStyleIdx="1" presStyleCnt="2">
        <dgm:presLayoutVars>
          <dgm:chPref val="3"/>
        </dgm:presLayoutVars>
      </dgm:prSet>
      <dgm:spPr/>
    </dgm:pt>
    <dgm:pt modelId="{60B3D3F3-B3F4-43F3-8C54-C3CBA865C21C}" type="pres">
      <dgm:prSet presAssocID="{DDE44404-9FB2-46D8-996E-5C3C9BFE222E}" presName="level3hierChild" presStyleCnt="0"/>
      <dgm:spPr/>
    </dgm:pt>
    <dgm:pt modelId="{58F21F57-093C-4467-B51F-176CA73949BF}" type="pres">
      <dgm:prSet presAssocID="{D7F7A885-E66E-4F9C-BCD8-056669A84F02}" presName="conn2-1" presStyleLbl="parChTrans1D3" presStyleIdx="2" presStyleCnt="3"/>
      <dgm:spPr/>
    </dgm:pt>
    <dgm:pt modelId="{FC189560-313D-40C8-BC2F-6CBECB1EE98F}" type="pres">
      <dgm:prSet presAssocID="{D7F7A885-E66E-4F9C-BCD8-056669A84F02}" presName="connTx" presStyleLbl="parChTrans1D3" presStyleIdx="2" presStyleCnt="3"/>
      <dgm:spPr/>
    </dgm:pt>
    <dgm:pt modelId="{340C09D8-2BB2-4065-B7D4-C00A1B34A2A1}" type="pres">
      <dgm:prSet presAssocID="{65463A4C-26BD-4AFE-8FF8-FA12A0079100}" presName="root2" presStyleCnt="0"/>
      <dgm:spPr/>
    </dgm:pt>
    <dgm:pt modelId="{2F45EFFA-F347-41E1-8106-0FCA5DFD7950}" type="pres">
      <dgm:prSet presAssocID="{65463A4C-26BD-4AFE-8FF8-FA12A0079100}" presName="LevelTwoTextNode" presStyleLbl="node3" presStyleIdx="2" presStyleCnt="3">
        <dgm:presLayoutVars>
          <dgm:chPref val="3"/>
        </dgm:presLayoutVars>
      </dgm:prSet>
      <dgm:spPr/>
    </dgm:pt>
    <dgm:pt modelId="{AB9B5780-F841-4554-A25B-E61363F7D974}" type="pres">
      <dgm:prSet presAssocID="{65463A4C-26BD-4AFE-8FF8-FA12A0079100}" presName="level3hierChild" presStyleCnt="0"/>
      <dgm:spPr/>
    </dgm:pt>
  </dgm:ptLst>
  <dgm:cxnLst>
    <dgm:cxn modelId="{AAA52807-82E9-4274-96E2-FC6B071BC36F}" type="presOf" srcId="{D1AEA31D-6504-4C34-BCF9-82A325B2AA8A}" destId="{25E90698-0957-40FC-AB96-22C2C1942990}" srcOrd="0" destOrd="0" presId="urn:microsoft.com/office/officeart/2008/layout/HorizontalMultiLevelHierarchy"/>
    <dgm:cxn modelId="{9706B50C-B249-4CE4-B129-8A06A5DAA047}" type="presOf" srcId="{198EB1B4-78F3-44A7-88BE-1DC43EEB3CFF}" destId="{32891378-943F-4BF4-9A15-CB6B22119E61}" srcOrd="0" destOrd="0" presId="urn:microsoft.com/office/officeart/2008/layout/HorizontalMultiLevelHierarchy"/>
    <dgm:cxn modelId="{97CEF31E-6D99-456A-8B9E-A8EE3BCA7950}" type="presOf" srcId="{DDE44404-9FB2-46D8-996E-5C3C9BFE222E}" destId="{7DA4AAED-14E2-496E-9765-F75851356768}" srcOrd="0" destOrd="0" presId="urn:microsoft.com/office/officeart/2008/layout/HorizontalMultiLevelHierarchy"/>
    <dgm:cxn modelId="{95635C1F-4D25-4172-85F7-F844342112A9}" type="presOf" srcId="{083E2DEF-1BFC-48EE-8CB3-B4C1CB045413}" destId="{C024BD67-C3D5-4FD7-9334-A0353BF4B08E}" srcOrd="0" destOrd="0" presId="urn:microsoft.com/office/officeart/2008/layout/HorizontalMultiLevelHierarchy"/>
    <dgm:cxn modelId="{81AF0427-61BF-47A5-8C23-6CB49ED347DF}" type="presOf" srcId="{9510E4D0-753A-4671-8DE5-493F8A09BFEC}" destId="{2DC78963-5666-4395-B2D2-6F733C081485}" srcOrd="0" destOrd="0" presId="urn:microsoft.com/office/officeart/2008/layout/HorizontalMultiLevelHierarchy"/>
    <dgm:cxn modelId="{57C0595D-4A37-4206-8A19-8D16B881BD40}" type="presOf" srcId="{6F642B22-3BA7-42D0-8598-5BFD9AB09C76}" destId="{F40BF2B9-725A-4BD3-853A-1F8197131C63}" srcOrd="0" destOrd="0" presId="urn:microsoft.com/office/officeart/2008/layout/HorizontalMultiLevelHierarchy"/>
    <dgm:cxn modelId="{364D1646-C4C3-4ED1-8742-B40778F55CE0}" type="presOf" srcId="{35BB5F0E-55ED-40FA-B135-BB395245E134}" destId="{BACFD37D-9C23-4280-A02A-48C3F4321BC2}" srcOrd="0" destOrd="0" presId="urn:microsoft.com/office/officeart/2008/layout/HorizontalMultiLevelHierarchy"/>
    <dgm:cxn modelId="{54FC3B49-FDE6-4B4C-9D2E-C262F7ABA847}" srcId="{35BB5F0E-55ED-40FA-B135-BB395245E134}" destId="{C6B2639A-B686-4481-AB1E-3EB2475B9F2B}" srcOrd="1" destOrd="0" parTransId="{D1AEA31D-6504-4C34-BCF9-82A325B2AA8A}" sibTransId="{00DCD347-6F3B-4E7C-A6E4-521DC0BB1E25}"/>
    <dgm:cxn modelId="{81CF6752-1377-4EB4-B8E8-715CD0063E7E}" srcId="{198EB1B4-78F3-44A7-88BE-1DC43EEB3CFF}" destId="{DDE44404-9FB2-46D8-996E-5C3C9BFE222E}" srcOrd="1" destOrd="0" parTransId="{8FE81753-BB3A-4A82-8D5B-E2911B160D79}" sibTransId="{C672D9D0-296E-434B-91BB-58493B98EF14}"/>
    <dgm:cxn modelId="{A7838381-6421-4570-BD58-D2330C547DEE}" type="presOf" srcId="{083E2DEF-1BFC-48EE-8CB3-B4C1CB045413}" destId="{C996A36F-16CF-4A7F-9D2B-B78521869BA5}" srcOrd="1" destOrd="0" presId="urn:microsoft.com/office/officeart/2008/layout/HorizontalMultiLevelHierarchy"/>
    <dgm:cxn modelId="{FA544F8A-C964-4DDD-9797-F1D24AE17F07}" type="presOf" srcId="{C6B2639A-B686-4481-AB1E-3EB2475B9F2B}" destId="{4056EDC9-F166-40B7-A772-ACC08B1158A2}" srcOrd="0" destOrd="0" presId="urn:microsoft.com/office/officeart/2008/layout/HorizontalMultiLevelHierarchy"/>
    <dgm:cxn modelId="{369E758F-2DE7-43B9-A6A9-EA9E673E461D}" srcId="{DDE44404-9FB2-46D8-996E-5C3C9BFE222E}" destId="{65463A4C-26BD-4AFE-8FF8-FA12A0079100}" srcOrd="0" destOrd="0" parTransId="{D7F7A885-E66E-4F9C-BCD8-056669A84F02}" sibTransId="{D6266842-13DB-41F2-866A-9F6DD39CCCA2}"/>
    <dgm:cxn modelId="{C4D89EA5-0F4A-43AA-BB4E-4198DE3A4CF8}" srcId="{198EB1B4-78F3-44A7-88BE-1DC43EEB3CFF}" destId="{35BB5F0E-55ED-40FA-B135-BB395245E134}" srcOrd="0" destOrd="0" parTransId="{B38FBFB6-C3EF-44EE-B8C3-85995EB3BDE5}" sibTransId="{7B1FDC32-1D01-4D94-8616-4DB762076B5B}"/>
    <dgm:cxn modelId="{3852CAA7-FAF8-4F15-9811-219160FDFDD3}" type="presOf" srcId="{D1AEA31D-6504-4C34-BCF9-82A325B2AA8A}" destId="{9E4A667A-1E45-4825-8300-6AB01719341E}" srcOrd="1" destOrd="0" presId="urn:microsoft.com/office/officeart/2008/layout/HorizontalMultiLevelHierarchy"/>
    <dgm:cxn modelId="{2755F2B0-CAC1-494F-8BBB-99EA53BE25D8}" srcId="{9510E4D0-753A-4671-8DE5-493F8A09BFEC}" destId="{198EB1B4-78F3-44A7-88BE-1DC43EEB3CFF}" srcOrd="0" destOrd="0" parTransId="{76909963-9832-4B60-A4C0-238D68C53956}" sibTransId="{589FDFCE-B31E-4E5D-81FD-7F101379BC0E}"/>
    <dgm:cxn modelId="{F1B023BF-E2CE-480F-A740-CE90BC527B0E}" type="presOf" srcId="{D7F7A885-E66E-4F9C-BCD8-056669A84F02}" destId="{FC189560-313D-40C8-BC2F-6CBECB1EE98F}" srcOrd="1" destOrd="0" presId="urn:microsoft.com/office/officeart/2008/layout/HorizontalMultiLevelHierarchy"/>
    <dgm:cxn modelId="{3C6690CA-5A04-40F8-81E0-2A0BC242B29E}" type="presOf" srcId="{B38FBFB6-C3EF-44EE-B8C3-85995EB3BDE5}" destId="{CA9EFC78-48B3-4C78-8F74-B3737981733C}" srcOrd="1" destOrd="0" presId="urn:microsoft.com/office/officeart/2008/layout/HorizontalMultiLevelHierarchy"/>
    <dgm:cxn modelId="{9472D0E2-6AF3-43BE-8B59-D55049C0FA03}" type="presOf" srcId="{8FE81753-BB3A-4A82-8D5B-E2911B160D79}" destId="{162DB128-493A-4BA1-9CCA-15C9E2126A5E}" srcOrd="1" destOrd="0" presId="urn:microsoft.com/office/officeart/2008/layout/HorizontalMultiLevelHierarchy"/>
    <dgm:cxn modelId="{475714E9-A631-4ECC-9A33-8A8B57244E10}" type="presOf" srcId="{65463A4C-26BD-4AFE-8FF8-FA12A0079100}" destId="{2F45EFFA-F347-41E1-8106-0FCA5DFD7950}" srcOrd="0" destOrd="0" presId="urn:microsoft.com/office/officeart/2008/layout/HorizontalMultiLevelHierarchy"/>
    <dgm:cxn modelId="{69B724EA-0C23-4ED7-9D87-316C2C6D6AB8}" type="presOf" srcId="{8FE81753-BB3A-4A82-8D5B-E2911B160D79}" destId="{D2991644-B2C0-4379-A413-082D692EF30E}" srcOrd="0" destOrd="0" presId="urn:microsoft.com/office/officeart/2008/layout/HorizontalMultiLevelHierarchy"/>
    <dgm:cxn modelId="{784C4CEA-2F10-406F-85C1-EFC6BBA2119B}" srcId="{35BB5F0E-55ED-40FA-B135-BB395245E134}" destId="{6F642B22-3BA7-42D0-8598-5BFD9AB09C76}" srcOrd="0" destOrd="0" parTransId="{083E2DEF-1BFC-48EE-8CB3-B4C1CB045413}" sibTransId="{3EC19F6B-C6D5-459A-9D14-55DC58917479}"/>
    <dgm:cxn modelId="{D64756EF-93AB-43F3-B8D9-980517D6B802}" type="presOf" srcId="{D7F7A885-E66E-4F9C-BCD8-056669A84F02}" destId="{58F21F57-093C-4467-B51F-176CA73949BF}" srcOrd="0" destOrd="0" presId="urn:microsoft.com/office/officeart/2008/layout/HorizontalMultiLevelHierarchy"/>
    <dgm:cxn modelId="{DFE5EDF7-A217-4FC7-8BA2-AAE2DF503603}" type="presOf" srcId="{B38FBFB6-C3EF-44EE-B8C3-85995EB3BDE5}" destId="{D5A9C7F8-59B8-4ED5-B009-DB5AB1C5ACAA}" srcOrd="0" destOrd="0" presId="urn:microsoft.com/office/officeart/2008/layout/HorizontalMultiLevelHierarchy"/>
    <dgm:cxn modelId="{728D68DC-D0BF-4D2C-8382-FA72A3928867}" type="presParOf" srcId="{2DC78963-5666-4395-B2D2-6F733C081485}" destId="{EB80FE85-9EE7-4363-8D8F-54A617EAE08D}" srcOrd="0" destOrd="0" presId="urn:microsoft.com/office/officeart/2008/layout/HorizontalMultiLevelHierarchy"/>
    <dgm:cxn modelId="{3AA9D1B8-394B-4878-BCB1-5189A1601770}" type="presParOf" srcId="{EB80FE85-9EE7-4363-8D8F-54A617EAE08D}" destId="{32891378-943F-4BF4-9A15-CB6B22119E61}" srcOrd="0" destOrd="0" presId="urn:microsoft.com/office/officeart/2008/layout/HorizontalMultiLevelHierarchy"/>
    <dgm:cxn modelId="{D46C97E3-191D-4E2A-82A0-0D256DE1C5FF}" type="presParOf" srcId="{EB80FE85-9EE7-4363-8D8F-54A617EAE08D}" destId="{A35BCBDA-7604-4EC8-85D5-9A5290BDAD90}" srcOrd="1" destOrd="0" presId="urn:microsoft.com/office/officeart/2008/layout/HorizontalMultiLevelHierarchy"/>
    <dgm:cxn modelId="{8510A71E-4721-4F04-9F41-5581CD80709B}" type="presParOf" srcId="{A35BCBDA-7604-4EC8-85D5-9A5290BDAD90}" destId="{D5A9C7F8-59B8-4ED5-B009-DB5AB1C5ACAA}" srcOrd="0" destOrd="0" presId="urn:microsoft.com/office/officeart/2008/layout/HorizontalMultiLevelHierarchy"/>
    <dgm:cxn modelId="{EF89B6B6-ADFD-4F1F-862A-5B917CBCF82E}" type="presParOf" srcId="{D5A9C7F8-59B8-4ED5-B009-DB5AB1C5ACAA}" destId="{CA9EFC78-48B3-4C78-8F74-B3737981733C}" srcOrd="0" destOrd="0" presId="urn:microsoft.com/office/officeart/2008/layout/HorizontalMultiLevelHierarchy"/>
    <dgm:cxn modelId="{269B63BE-4D68-4786-A278-359C7F8BB620}" type="presParOf" srcId="{A35BCBDA-7604-4EC8-85D5-9A5290BDAD90}" destId="{87063D03-D4CA-431B-A247-C0E6CC83DF93}" srcOrd="1" destOrd="0" presId="urn:microsoft.com/office/officeart/2008/layout/HorizontalMultiLevelHierarchy"/>
    <dgm:cxn modelId="{F19EAA15-5F44-4470-8D4D-E28028CFCE71}" type="presParOf" srcId="{87063D03-D4CA-431B-A247-C0E6CC83DF93}" destId="{BACFD37D-9C23-4280-A02A-48C3F4321BC2}" srcOrd="0" destOrd="0" presId="urn:microsoft.com/office/officeart/2008/layout/HorizontalMultiLevelHierarchy"/>
    <dgm:cxn modelId="{7F96B1A6-6E15-494A-B912-60EFAD44B50B}" type="presParOf" srcId="{87063D03-D4CA-431B-A247-C0E6CC83DF93}" destId="{96FE8AAE-1F52-4ED8-9631-E343E17373F5}" srcOrd="1" destOrd="0" presId="urn:microsoft.com/office/officeart/2008/layout/HorizontalMultiLevelHierarchy"/>
    <dgm:cxn modelId="{97B9A955-E71F-4091-A3AF-0A4926E2BBC6}" type="presParOf" srcId="{96FE8AAE-1F52-4ED8-9631-E343E17373F5}" destId="{C024BD67-C3D5-4FD7-9334-A0353BF4B08E}" srcOrd="0" destOrd="0" presId="urn:microsoft.com/office/officeart/2008/layout/HorizontalMultiLevelHierarchy"/>
    <dgm:cxn modelId="{315BD82D-A3FC-4DED-A433-86615A687495}" type="presParOf" srcId="{C024BD67-C3D5-4FD7-9334-A0353BF4B08E}" destId="{C996A36F-16CF-4A7F-9D2B-B78521869BA5}" srcOrd="0" destOrd="0" presId="urn:microsoft.com/office/officeart/2008/layout/HorizontalMultiLevelHierarchy"/>
    <dgm:cxn modelId="{A2A278BC-5CD8-477C-AD58-FE18D9ABA9E0}" type="presParOf" srcId="{96FE8AAE-1F52-4ED8-9631-E343E17373F5}" destId="{15A5D040-4104-49C8-9DE1-318D2BD2772B}" srcOrd="1" destOrd="0" presId="urn:microsoft.com/office/officeart/2008/layout/HorizontalMultiLevelHierarchy"/>
    <dgm:cxn modelId="{AC5B7823-7DD1-49D0-BC60-6B3EBA840587}" type="presParOf" srcId="{15A5D040-4104-49C8-9DE1-318D2BD2772B}" destId="{F40BF2B9-725A-4BD3-853A-1F8197131C63}" srcOrd="0" destOrd="0" presId="urn:microsoft.com/office/officeart/2008/layout/HorizontalMultiLevelHierarchy"/>
    <dgm:cxn modelId="{ABAA4041-02E8-4F88-B164-58B03F5ADED4}" type="presParOf" srcId="{15A5D040-4104-49C8-9DE1-318D2BD2772B}" destId="{0CC620B3-9369-4AAE-BDC3-464DC5F9BD11}" srcOrd="1" destOrd="0" presId="urn:microsoft.com/office/officeart/2008/layout/HorizontalMultiLevelHierarchy"/>
    <dgm:cxn modelId="{E188300C-7B64-4D36-B710-8334E4D17648}" type="presParOf" srcId="{96FE8AAE-1F52-4ED8-9631-E343E17373F5}" destId="{25E90698-0957-40FC-AB96-22C2C1942990}" srcOrd="2" destOrd="0" presId="urn:microsoft.com/office/officeart/2008/layout/HorizontalMultiLevelHierarchy"/>
    <dgm:cxn modelId="{0BEB54DA-ED04-4571-9100-6A35245F8341}" type="presParOf" srcId="{25E90698-0957-40FC-AB96-22C2C1942990}" destId="{9E4A667A-1E45-4825-8300-6AB01719341E}" srcOrd="0" destOrd="0" presId="urn:microsoft.com/office/officeart/2008/layout/HorizontalMultiLevelHierarchy"/>
    <dgm:cxn modelId="{8179DB8D-7111-47E6-A129-7C814A2ECEED}" type="presParOf" srcId="{96FE8AAE-1F52-4ED8-9631-E343E17373F5}" destId="{7DD28DFF-FB42-473A-9271-001FCCA6BCAE}" srcOrd="3" destOrd="0" presId="urn:microsoft.com/office/officeart/2008/layout/HorizontalMultiLevelHierarchy"/>
    <dgm:cxn modelId="{529138ED-7DC7-4A19-ADD8-189905FAB00C}" type="presParOf" srcId="{7DD28DFF-FB42-473A-9271-001FCCA6BCAE}" destId="{4056EDC9-F166-40B7-A772-ACC08B1158A2}" srcOrd="0" destOrd="0" presId="urn:microsoft.com/office/officeart/2008/layout/HorizontalMultiLevelHierarchy"/>
    <dgm:cxn modelId="{52942A3B-85C2-495F-B349-5370AE418745}" type="presParOf" srcId="{7DD28DFF-FB42-473A-9271-001FCCA6BCAE}" destId="{C548728C-0526-4D85-AA80-E2D4678F46A3}" srcOrd="1" destOrd="0" presId="urn:microsoft.com/office/officeart/2008/layout/HorizontalMultiLevelHierarchy"/>
    <dgm:cxn modelId="{C3950B87-1E12-49F6-8A46-FD3C555394D2}" type="presParOf" srcId="{A35BCBDA-7604-4EC8-85D5-9A5290BDAD90}" destId="{D2991644-B2C0-4379-A413-082D692EF30E}" srcOrd="2" destOrd="0" presId="urn:microsoft.com/office/officeart/2008/layout/HorizontalMultiLevelHierarchy"/>
    <dgm:cxn modelId="{4924DA1B-B351-4CA2-93D5-8120FD80FBDF}" type="presParOf" srcId="{D2991644-B2C0-4379-A413-082D692EF30E}" destId="{162DB128-493A-4BA1-9CCA-15C9E2126A5E}" srcOrd="0" destOrd="0" presId="urn:microsoft.com/office/officeart/2008/layout/HorizontalMultiLevelHierarchy"/>
    <dgm:cxn modelId="{E1345A84-999F-4F01-8824-9AC32B432656}" type="presParOf" srcId="{A35BCBDA-7604-4EC8-85D5-9A5290BDAD90}" destId="{7F41D575-DBCA-4659-92C6-9B501B4D6EEF}" srcOrd="3" destOrd="0" presId="urn:microsoft.com/office/officeart/2008/layout/HorizontalMultiLevelHierarchy"/>
    <dgm:cxn modelId="{73529062-026C-450C-AFB3-B840AA7A884F}" type="presParOf" srcId="{7F41D575-DBCA-4659-92C6-9B501B4D6EEF}" destId="{7DA4AAED-14E2-496E-9765-F75851356768}" srcOrd="0" destOrd="0" presId="urn:microsoft.com/office/officeart/2008/layout/HorizontalMultiLevelHierarchy"/>
    <dgm:cxn modelId="{EFDCD3C1-B280-46A6-9161-A114DB90115B}" type="presParOf" srcId="{7F41D575-DBCA-4659-92C6-9B501B4D6EEF}" destId="{60B3D3F3-B3F4-43F3-8C54-C3CBA865C21C}" srcOrd="1" destOrd="0" presId="urn:microsoft.com/office/officeart/2008/layout/HorizontalMultiLevelHierarchy"/>
    <dgm:cxn modelId="{AC3A859B-D85A-4BC7-9132-E2DA0AA2EE37}" type="presParOf" srcId="{60B3D3F3-B3F4-43F3-8C54-C3CBA865C21C}" destId="{58F21F57-093C-4467-B51F-176CA73949BF}" srcOrd="0" destOrd="0" presId="urn:microsoft.com/office/officeart/2008/layout/HorizontalMultiLevelHierarchy"/>
    <dgm:cxn modelId="{C4637FD9-65A1-4BD9-9C94-2966DE9B5EF4}" type="presParOf" srcId="{58F21F57-093C-4467-B51F-176CA73949BF}" destId="{FC189560-313D-40C8-BC2F-6CBECB1EE98F}" srcOrd="0" destOrd="0" presId="urn:microsoft.com/office/officeart/2008/layout/HorizontalMultiLevelHierarchy"/>
    <dgm:cxn modelId="{E97344A5-8F90-4BCC-8781-F09F6FE3E093}" type="presParOf" srcId="{60B3D3F3-B3F4-43F3-8C54-C3CBA865C21C}" destId="{340C09D8-2BB2-4065-B7D4-C00A1B34A2A1}" srcOrd="1" destOrd="0" presId="urn:microsoft.com/office/officeart/2008/layout/HorizontalMultiLevelHierarchy"/>
    <dgm:cxn modelId="{EB76285C-0597-4E19-B42E-96274178DC5D}" type="presParOf" srcId="{340C09D8-2BB2-4065-B7D4-C00A1B34A2A1}" destId="{2F45EFFA-F347-41E1-8106-0FCA5DFD7950}" srcOrd="0" destOrd="0" presId="urn:microsoft.com/office/officeart/2008/layout/HorizontalMultiLevelHierarchy"/>
    <dgm:cxn modelId="{5D0C7717-3ACC-4ED1-8897-B5C3C208AB97}" type="presParOf" srcId="{340C09D8-2BB2-4065-B7D4-C00A1B34A2A1}" destId="{AB9B5780-F841-4554-A25B-E61363F7D97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273D73-B7F7-4277-9253-161834BA3F8F}"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GB"/>
        </a:p>
      </dgm:t>
    </dgm:pt>
    <dgm:pt modelId="{8FFA2E15-FDC5-4B4F-8106-EE37FE98E5A1}">
      <dgm:prSet/>
      <dgm:spPr/>
      <dgm:t>
        <a:bodyPr/>
        <a:lstStyle/>
        <a:p>
          <a:r>
            <a:rPr lang="en-GB" b="1"/>
            <a:t>Political</a:t>
          </a:r>
          <a:endParaRPr lang="en-GB"/>
        </a:p>
      </dgm:t>
    </dgm:pt>
    <dgm:pt modelId="{20E7B354-1B6B-49BE-8687-569CAB91043E}" type="parTrans" cxnId="{91A3A4F6-FFD8-4946-8A36-512B9E8F8589}">
      <dgm:prSet/>
      <dgm:spPr/>
      <dgm:t>
        <a:bodyPr/>
        <a:lstStyle/>
        <a:p>
          <a:endParaRPr lang="en-GB"/>
        </a:p>
      </dgm:t>
    </dgm:pt>
    <dgm:pt modelId="{ECAF8FFC-0F15-45D5-9108-2408DE145277}" type="sibTrans" cxnId="{91A3A4F6-FFD8-4946-8A36-512B9E8F8589}">
      <dgm:prSet/>
      <dgm:spPr/>
      <dgm:t>
        <a:bodyPr/>
        <a:lstStyle/>
        <a:p>
          <a:endParaRPr lang="en-GB"/>
        </a:p>
      </dgm:t>
    </dgm:pt>
    <dgm:pt modelId="{D7C16F9B-D92B-43E9-ABA4-B34BB7D87902}">
      <dgm:prSet/>
      <dgm:spPr/>
      <dgm:t>
        <a:bodyPr/>
        <a:lstStyle/>
        <a:p>
          <a:r>
            <a:rPr lang="en-GB" dirty="0"/>
            <a:t>Rules by the government regarding alterations in the vehicles and emissions have to be observed. Conformity is a guarantee of the legitimacy of business.</a:t>
          </a:r>
        </a:p>
      </dgm:t>
    </dgm:pt>
    <dgm:pt modelId="{FD32F06A-89ED-4BA2-B8B8-FB98B34D19DB}" type="parTrans" cxnId="{CD96D6F4-9891-438C-9091-1B89E2B6B2A1}">
      <dgm:prSet/>
      <dgm:spPr/>
      <dgm:t>
        <a:bodyPr/>
        <a:lstStyle/>
        <a:p>
          <a:endParaRPr lang="en-GB"/>
        </a:p>
      </dgm:t>
    </dgm:pt>
    <dgm:pt modelId="{3DBE8047-075E-480F-8145-EA42BCC1299F}" type="sibTrans" cxnId="{CD96D6F4-9891-438C-9091-1B89E2B6B2A1}">
      <dgm:prSet/>
      <dgm:spPr/>
      <dgm:t>
        <a:bodyPr/>
        <a:lstStyle/>
        <a:p>
          <a:endParaRPr lang="en-GB"/>
        </a:p>
      </dgm:t>
    </dgm:pt>
    <dgm:pt modelId="{FBE7F8C1-C696-47C0-8A2A-1DC147EFB867}">
      <dgm:prSet/>
      <dgm:spPr/>
      <dgm:t>
        <a:bodyPr/>
        <a:lstStyle/>
        <a:p>
          <a:r>
            <a:rPr lang="en-GB" b="1"/>
            <a:t>Economic</a:t>
          </a:r>
          <a:endParaRPr lang="en-GB"/>
        </a:p>
      </dgm:t>
    </dgm:pt>
    <dgm:pt modelId="{F8DBEFEF-78CD-484B-B53E-DA856251F868}" type="parTrans" cxnId="{6FCA5A14-E664-4AF7-A6D6-31D83BC95317}">
      <dgm:prSet/>
      <dgm:spPr/>
      <dgm:t>
        <a:bodyPr/>
        <a:lstStyle/>
        <a:p>
          <a:endParaRPr lang="en-GB"/>
        </a:p>
      </dgm:t>
    </dgm:pt>
    <dgm:pt modelId="{E9FFCC2F-DA25-4ACA-A5F6-44418343ADC8}" type="sibTrans" cxnId="{6FCA5A14-E664-4AF7-A6D6-31D83BC95317}">
      <dgm:prSet/>
      <dgm:spPr/>
      <dgm:t>
        <a:bodyPr/>
        <a:lstStyle/>
        <a:p>
          <a:endParaRPr lang="en-GB"/>
        </a:p>
      </dgm:t>
    </dgm:pt>
    <dgm:pt modelId="{CF0FFD87-EF92-4CFA-AB72-863E4CD4E6E2}">
      <dgm:prSet/>
      <dgm:spPr/>
      <dgm:t>
        <a:bodyPr/>
        <a:lstStyle/>
        <a:p>
          <a:r>
            <a:rPr lang="en-GB" dirty="0"/>
            <a:t>The economic circumstances have an influence on the discretionary spending on vehicle upgrades. It has to be competitive with regard to pricing.</a:t>
          </a:r>
        </a:p>
      </dgm:t>
    </dgm:pt>
    <dgm:pt modelId="{B9360FF3-A9BB-462A-A226-98D8A424F059}" type="parTrans" cxnId="{34C57B44-0B1F-411C-8E09-0BE1225190BC}">
      <dgm:prSet/>
      <dgm:spPr/>
      <dgm:t>
        <a:bodyPr/>
        <a:lstStyle/>
        <a:p>
          <a:endParaRPr lang="en-GB"/>
        </a:p>
      </dgm:t>
    </dgm:pt>
    <dgm:pt modelId="{1F6CDECB-97CF-4635-BEEA-FDCD0E089277}" type="sibTrans" cxnId="{34C57B44-0B1F-411C-8E09-0BE1225190BC}">
      <dgm:prSet/>
      <dgm:spPr/>
      <dgm:t>
        <a:bodyPr/>
        <a:lstStyle/>
        <a:p>
          <a:endParaRPr lang="en-GB"/>
        </a:p>
      </dgm:t>
    </dgm:pt>
    <dgm:pt modelId="{C5A48ADE-D461-47F7-B829-A5505AD0C9A6}">
      <dgm:prSet/>
      <dgm:spPr/>
      <dgm:t>
        <a:bodyPr/>
        <a:lstStyle/>
        <a:p>
          <a:r>
            <a:rPr lang="en-GB" b="1"/>
            <a:t>Social</a:t>
          </a:r>
          <a:endParaRPr lang="en-GB"/>
        </a:p>
      </dgm:t>
    </dgm:pt>
    <dgm:pt modelId="{49A6972E-CB94-4C95-BED3-AB4F8A9AB05D}" type="parTrans" cxnId="{68E9F331-3A7E-47B5-BF63-92255CE86294}">
      <dgm:prSet/>
      <dgm:spPr/>
      <dgm:t>
        <a:bodyPr/>
        <a:lstStyle/>
        <a:p>
          <a:endParaRPr lang="en-GB"/>
        </a:p>
      </dgm:t>
    </dgm:pt>
    <dgm:pt modelId="{D207AF28-7E00-4459-8EB1-A28873A0C105}" type="sibTrans" cxnId="{68E9F331-3A7E-47B5-BF63-92255CE86294}">
      <dgm:prSet/>
      <dgm:spPr/>
      <dgm:t>
        <a:bodyPr/>
        <a:lstStyle/>
        <a:p>
          <a:endParaRPr lang="en-GB"/>
        </a:p>
      </dgm:t>
    </dgm:pt>
    <dgm:pt modelId="{EB92C27B-549C-4D18-9521-13BBE381A799}">
      <dgm:prSet/>
      <dgm:spPr/>
      <dgm:t>
        <a:bodyPr/>
        <a:lstStyle/>
        <a:p>
          <a:r>
            <a:rPr lang="en-GB" dirty="0"/>
            <a:t>Particularly, consumers pay more attention to the personalisation of goods and distinctive vehicle identity (Mitchell, 2024).</a:t>
          </a:r>
        </a:p>
      </dgm:t>
    </dgm:pt>
    <dgm:pt modelId="{7016A49A-4782-48FE-B57C-9C0BA529A06D}" type="parTrans" cxnId="{A03E9991-9E35-49B4-874D-BE65573D6209}">
      <dgm:prSet/>
      <dgm:spPr/>
      <dgm:t>
        <a:bodyPr/>
        <a:lstStyle/>
        <a:p>
          <a:endParaRPr lang="en-GB"/>
        </a:p>
      </dgm:t>
    </dgm:pt>
    <dgm:pt modelId="{0BAF604F-AD6E-446B-A7C1-2DE934713345}" type="sibTrans" cxnId="{A03E9991-9E35-49B4-874D-BE65573D6209}">
      <dgm:prSet/>
      <dgm:spPr/>
      <dgm:t>
        <a:bodyPr/>
        <a:lstStyle/>
        <a:p>
          <a:endParaRPr lang="en-GB"/>
        </a:p>
      </dgm:t>
    </dgm:pt>
    <dgm:pt modelId="{9B9496FD-8389-4B3D-BB89-A29BAA967F80}">
      <dgm:prSet/>
      <dgm:spPr/>
      <dgm:t>
        <a:bodyPr/>
        <a:lstStyle/>
        <a:p>
          <a:r>
            <a:rPr lang="en-GB" b="1"/>
            <a:t>Technological</a:t>
          </a:r>
          <a:endParaRPr lang="en-GB"/>
        </a:p>
      </dgm:t>
    </dgm:pt>
    <dgm:pt modelId="{425033F9-2817-42C1-A421-6F7583F6A101}" type="parTrans" cxnId="{9D1BE471-AE23-4EA3-8316-11FCAC97DCE4}">
      <dgm:prSet/>
      <dgm:spPr/>
      <dgm:t>
        <a:bodyPr/>
        <a:lstStyle/>
        <a:p>
          <a:endParaRPr lang="en-GB"/>
        </a:p>
      </dgm:t>
    </dgm:pt>
    <dgm:pt modelId="{BF919717-300A-4FBD-818F-B254C310A06A}" type="sibTrans" cxnId="{9D1BE471-AE23-4EA3-8316-11FCAC97DCE4}">
      <dgm:prSet/>
      <dgm:spPr/>
      <dgm:t>
        <a:bodyPr/>
        <a:lstStyle/>
        <a:p>
          <a:endParaRPr lang="en-GB"/>
        </a:p>
      </dgm:t>
    </dgm:pt>
    <dgm:pt modelId="{9983E2F3-7603-44EA-8F6C-2C0732238EFF}">
      <dgm:prSet/>
      <dgm:spPr/>
      <dgm:t>
        <a:bodyPr/>
        <a:lstStyle/>
        <a:p>
          <a:r>
            <a:rPr lang="en-GB" dirty="0"/>
            <a:t>Business intelligence and digital tools enhance the efficiency of operations and decision-making (Leka et al., 2025).</a:t>
          </a:r>
        </a:p>
      </dgm:t>
    </dgm:pt>
    <dgm:pt modelId="{0136A546-FF02-45C1-A102-CECBF2623FE9}" type="parTrans" cxnId="{7DF420D4-2913-451E-80CA-6940E803ED16}">
      <dgm:prSet/>
      <dgm:spPr/>
      <dgm:t>
        <a:bodyPr/>
        <a:lstStyle/>
        <a:p>
          <a:endParaRPr lang="en-GB"/>
        </a:p>
      </dgm:t>
    </dgm:pt>
    <dgm:pt modelId="{AD4A04A1-AF27-4C3B-B829-4AC6B9E07822}" type="sibTrans" cxnId="{7DF420D4-2913-451E-80CA-6940E803ED16}">
      <dgm:prSet/>
      <dgm:spPr/>
      <dgm:t>
        <a:bodyPr/>
        <a:lstStyle/>
        <a:p>
          <a:endParaRPr lang="en-GB"/>
        </a:p>
      </dgm:t>
    </dgm:pt>
    <dgm:pt modelId="{DA2F53E3-BAD2-4238-A5A0-D727FE70DD30}">
      <dgm:prSet/>
      <dgm:spPr/>
      <dgm:t>
        <a:bodyPr/>
        <a:lstStyle/>
        <a:p>
          <a:r>
            <a:rPr lang="en-GB" b="1"/>
            <a:t>Environmental</a:t>
          </a:r>
          <a:endParaRPr lang="en-GB"/>
        </a:p>
      </dgm:t>
    </dgm:pt>
    <dgm:pt modelId="{2A46E04D-0AD1-4AA9-9C3C-4FF39F1DE6D5}" type="parTrans" cxnId="{89ACE140-2EFB-4EE7-BD1C-0ACFF466C9E4}">
      <dgm:prSet/>
      <dgm:spPr/>
      <dgm:t>
        <a:bodyPr/>
        <a:lstStyle/>
        <a:p>
          <a:endParaRPr lang="en-GB"/>
        </a:p>
      </dgm:t>
    </dgm:pt>
    <dgm:pt modelId="{1F160029-3823-4DDB-B667-486D306008E5}" type="sibTrans" cxnId="{89ACE140-2EFB-4EE7-BD1C-0ACFF466C9E4}">
      <dgm:prSet/>
      <dgm:spPr/>
      <dgm:t>
        <a:bodyPr/>
        <a:lstStyle/>
        <a:p>
          <a:endParaRPr lang="en-GB"/>
        </a:p>
      </dgm:t>
    </dgm:pt>
    <dgm:pt modelId="{391A2FAB-00E6-4A3B-BF4E-66C46D90EC61}">
      <dgm:prSet/>
      <dgm:spPr/>
      <dgm:t>
        <a:bodyPr/>
        <a:lstStyle/>
        <a:p>
          <a:r>
            <a:rPr lang="en-GB" dirty="0"/>
            <a:t>Automobile services are being impacted by electric vehicle trends and sustainability trends (</a:t>
          </a:r>
          <a:r>
            <a:rPr lang="en-GB" dirty="0" err="1"/>
            <a:t>Mojumder</a:t>
          </a:r>
          <a:r>
            <a:rPr lang="en-GB" dirty="0"/>
            <a:t> et al., 2022).</a:t>
          </a:r>
        </a:p>
      </dgm:t>
    </dgm:pt>
    <dgm:pt modelId="{77CF0798-3596-42F2-8243-F5496E5A584D}" type="parTrans" cxnId="{6AB826D3-F038-4536-A2DF-F81BEB94F6A6}">
      <dgm:prSet/>
      <dgm:spPr/>
      <dgm:t>
        <a:bodyPr/>
        <a:lstStyle/>
        <a:p>
          <a:endParaRPr lang="en-GB"/>
        </a:p>
      </dgm:t>
    </dgm:pt>
    <dgm:pt modelId="{18C2FE07-95FE-4C4F-A79E-86F7A9A09F44}" type="sibTrans" cxnId="{6AB826D3-F038-4536-A2DF-F81BEB94F6A6}">
      <dgm:prSet/>
      <dgm:spPr/>
      <dgm:t>
        <a:bodyPr/>
        <a:lstStyle/>
        <a:p>
          <a:endParaRPr lang="en-GB"/>
        </a:p>
      </dgm:t>
    </dgm:pt>
    <dgm:pt modelId="{D430E28C-58C7-4C06-8A58-DD1E258ED42B}">
      <dgm:prSet/>
      <dgm:spPr/>
      <dgm:t>
        <a:bodyPr/>
        <a:lstStyle/>
        <a:p>
          <a:r>
            <a:rPr lang="en-GB" b="1"/>
            <a:t>Legal</a:t>
          </a:r>
          <a:endParaRPr lang="en-GB"/>
        </a:p>
      </dgm:t>
    </dgm:pt>
    <dgm:pt modelId="{A81BCD9B-0548-4525-9F75-4DFB4CC001E9}" type="parTrans" cxnId="{3D852B6D-BD13-49E6-B525-5214C6EE79A2}">
      <dgm:prSet/>
      <dgm:spPr/>
      <dgm:t>
        <a:bodyPr/>
        <a:lstStyle/>
        <a:p>
          <a:endParaRPr lang="en-GB"/>
        </a:p>
      </dgm:t>
    </dgm:pt>
    <dgm:pt modelId="{AA8D541A-4A5C-4025-A5D2-210877BCC243}" type="sibTrans" cxnId="{3D852B6D-BD13-49E6-B525-5214C6EE79A2}">
      <dgm:prSet/>
      <dgm:spPr/>
      <dgm:t>
        <a:bodyPr/>
        <a:lstStyle/>
        <a:p>
          <a:endParaRPr lang="en-GB"/>
        </a:p>
      </dgm:t>
    </dgm:pt>
    <dgm:pt modelId="{DD2AFB6A-C89A-4BC0-8937-8B4161DEEEF6}">
      <dgm:prSet/>
      <dgm:spPr/>
      <dgm:t>
        <a:bodyPr/>
        <a:lstStyle/>
        <a:p>
          <a:r>
            <a:rPr lang="en-GB" dirty="0"/>
            <a:t>They should comply with vehicle safety laws, insurance regulations, and licensing.</a:t>
          </a:r>
        </a:p>
      </dgm:t>
    </dgm:pt>
    <dgm:pt modelId="{CBA03BD9-01D5-4917-8269-590C5D93F178}" type="parTrans" cxnId="{23384A74-E5AA-42A7-BBE6-E818DF7888C6}">
      <dgm:prSet/>
      <dgm:spPr/>
      <dgm:t>
        <a:bodyPr/>
        <a:lstStyle/>
        <a:p>
          <a:endParaRPr lang="en-GB"/>
        </a:p>
      </dgm:t>
    </dgm:pt>
    <dgm:pt modelId="{FCBA1782-C115-4F3A-86A6-3352A2E922E7}" type="sibTrans" cxnId="{23384A74-E5AA-42A7-BBE6-E818DF7888C6}">
      <dgm:prSet/>
      <dgm:spPr/>
      <dgm:t>
        <a:bodyPr/>
        <a:lstStyle/>
        <a:p>
          <a:endParaRPr lang="en-GB"/>
        </a:p>
      </dgm:t>
    </dgm:pt>
    <dgm:pt modelId="{431408C8-6339-406F-A0D1-A32CB11F4BFB}" type="pres">
      <dgm:prSet presAssocID="{6B273D73-B7F7-4277-9253-161834BA3F8F}" presName="vert0" presStyleCnt="0">
        <dgm:presLayoutVars>
          <dgm:dir/>
          <dgm:animOne val="branch"/>
          <dgm:animLvl val="lvl"/>
        </dgm:presLayoutVars>
      </dgm:prSet>
      <dgm:spPr/>
    </dgm:pt>
    <dgm:pt modelId="{052940C7-DB9E-487A-84A3-64714415C7C0}" type="pres">
      <dgm:prSet presAssocID="{8FFA2E15-FDC5-4B4F-8106-EE37FE98E5A1}" presName="thickLine" presStyleLbl="alignNode1" presStyleIdx="0" presStyleCnt="6"/>
      <dgm:spPr/>
    </dgm:pt>
    <dgm:pt modelId="{65BC48A3-8F27-449C-A4C3-4680FE5AB11A}" type="pres">
      <dgm:prSet presAssocID="{8FFA2E15-FDC5-4B4F-8106-EE37FE98E5A1}" presName="horz1" presStyleCnt="0"/>
      <dgm:spPr/>
    </dgm:pt>
    <dgm:pt modelId="{F98C5086-1B75-4BD6-88C5-DACB8F844534}" type="pres">
      <dgm:prSet presAssocID="{8FFA2E15-FDC5-4B4F-8106-EE37FE98E5A1}" presName="tx1" presStyleLbl="revTx" presStyleIdx="0" presStyleCnt="12"/>
      <dgm:spPr/>
    </dgm:pt>
    <dgm:pt modelId="{3DB14E22-3CEC-4C06-8F9F-91A2C9A8759B}" type="pres">
      <dgm:prSet presAssocID="{8FFA2E15-FDC5-4B4F-8106-EE37FE98E5A1}" presName="vert1" presStyleCnt="0"/>
      <dgm:spPr/>
    </dgm:pt>
    <dgm:pt modelId="{A244BFF7-03A6-43B2-84D7-CD860FACA117}" type="pres">
      <dgm:prSet presAssocID="{D7C16F9B-D92B-43E9-ABA4-B34BB7D87902}" presName="vertSpace2a" presStyleCnt="0"/>
      <dgm:spPr/>
    </dgm:pt>
    <dgm:pt modelId="{E820B154-73C1-4AFD-9EC8-CB445D20E49E}" type="pres">
      <dgm:prSet presAssocID="{D7C16F9B-D92B-43E9-ABA4-B34BB7D87902}" presName="horz2" presStyleCnt="0"/>
      <dgm:spPr/>
    </dgm:pt>
    <dgm:pt modelId="{F4682BC5-E004-4F40-8B9A-08434031E62F}" type="pres">
      <dgm:prSet presAssocID="{D7C16F9B-D92B-43E9-ABA4-B34BB7D87902}" presName="horzSpace2" presStyleCnt="0"/>
      <dgm:spPr/>
    </dgm:pt>
    <dgm:pt modelId="{4711DD86-B8CB-4B2C-9470-A201C9DD2A02}" type="pres">
      <dgm:prSet presAssocID="{D7C16F9B-D92B-43E9-ABA4-B34BB7D87902}" presName="tx2" presStyleLbl="revTx" presStyleIdx="1" presStyleCnt="12"/>
      <dgm:spPr/>
    </dgm:pt>
    <dgm:pt modelId="{58BACAED-2ED7-4D07-8A33-9A0DD9099E46}" type="pres">
      <dgm:prSet presAssocID="{D7C16F9B-D92B-43E9-ABA4-B34BB7D87902}" presName="vert2" presStyleCnt="0"/>
      <dgm:spPr/>
    </dgm:pt>
    <dgm:pt modelId="{239224CB-284F-4C07-9423-525FC05D1F84}" type="pres">
      <dgm:prSet presAssocID="{D7C16F9B-D92B-43E9-ABA4-B34BB7D87902}" presName="thinLine2b" presStyleLbl="callout" presStyleIdx="0" presStyleCnt="6"/>
      <dgm:spPr/>
    </dgm:pt>
    <dgm:pt modelId="{0F24211E-6894-4BA2-BEC7-82BC584D79C1}" type="pres">
      <dgm:prSet presAssocID="{D7C16F9B-D92B-43E9-ABA4-B34BB7D87902}" presName="vertSpace2b" presStyleCnt="0"/>
      <dgm:spPr/>
    </dgm:pt>
    <dgm:pt modelId="{9B99A87A-3894-4393-A1F1-2CCBBF6797F9}" type="pres">
      <dgm:prSet presAssocID="{FBE7F8C1-C696-47C0-8A2A-1DC147EFB867}" presName="thickLine" presStyleLbl="alignNode1" presStyleIdx="1" presStyleCnt="6"/>
      <dgm:spPr/>
    </dgm:pt>
    <dgm:pt modelId="{6C517DCF-B01F-4264-9EC2-2600CBF3CF20}" type="pres">
      <dgm:prSet presAssocID="{FBE7F8C1-C696-47C0-8A2A-1DC147EFB867}" presName="horz1" presStyleCnt="0"/>
      <dgm:spPr/>
    </dgm:pt>
    <dgm:pt modelId="{803664AF-2E36-4886-9DFC-9F0010F7E943}" type="pres">
      <dgm:prSet presAssocID="{FBE7F8C1-C696-47C0-8A2A-1DC147EFB867}" presName="tx1" presStyleLbl="revTx" presStyleIdx="2" presStyleCnt="12"/>
      <dgm:spPr/>
    </dgm:pt>
    <dgm:pt modelId="{2FBA8C1D-1931-4DE0-A678-414DCB5157FC}" type="pres">
      <dgm:prSet presAssocID="{FBE7F8C1-C696-47C0-8A2A-1DC147EFB867}" presName="vert1" presStyleCnt="0"/>
      <dgm:spPr/>
    </dgm:pt>
    <dgm:pt modelId="{65276DC4-0984-49B4-BC1C-99FFFFB65BD7}" type="pres">
      <dgm:prSet presAssocID="{CF0FFD87-EF92-4CFA-AB72-863E4CD4E6E2}" presName="vertSpace2a" presStyleCnt="0"/>
      <dgm:spPr/>
    </dgm:pt>
    <dgm:pt modelId="{3AD9246E-70A8-4211-B151-381271FA2CB7}" type="pres">
      <dgm:prSet presAssocID="{CF0FFD87-EF92-4CFA-AB72-863E4CD4E6E2}" presName="horz2" presStyleCnt="0"/>
      <dgm:spPr/>
    </dgm:pt>
    <dgm:pt modelId="{C8F58FD8-7A8A-4A8B-AAD1-3E8CD2AFE710}" type="pres">
      <dgm:prSet presAssocID="{CF0FFD87-EF92-4CFA-AB72-863E4CD4E6E2}" presName="horzSpace2" presStyleCnt="0"/>
      <dgm:spPr/>
    </dgm:pt>
    <dgm:pt modelId="{ACE22D9D-9BD0-4F42-8948-08A8C883C647}" type="pres">
      <dgm:prSet presAssocID="{CF0FFD87-EF92-4CFA-AB72-863E4CD4E6E2}" presName="tx2" presStyleLbl="revTx" presStyleIdx="3" presStyleCnt="12"/>
      <dgm:spPr/>
    </dgm:pt>
    <dgm:pt modelId="{2A427CE7-7792-430B-AAE1-5A3C4225A0A0}" type="pres">
      <dgm:prSet presAssocID="{CF0FFD87-EF92-4CFA-AB72-863E4CD4E6E2}" presName="vert2" presStyleCnt="0"/>
      <dgm:spPr/>
    </dgm:pt>
    <dgm:pt modelId="{0C788C29-10EB-4FD0-804E-EBDA51011001}" type="pres">
      <dgm:prSet presAssocID="{CF0FFD87-EF92-4CFA-AB72-863E4CD4E6E2}" presName="thinLine2b" presStyleLbl="callout" presStyleIdx="1" presStyleCnt="6"/>
      <dgm:spPr/>
    </dgm:pt>
    <dgm:pt modelId="{E9F435F8-E3EE-4854-98C6-E1587C656D7C}" type="pres">
      <dgm:prSet presAssocID="{CF0FFD87-EF92-4CFA-AB72-863E4CD4E6E2}" presName="vertSpace2b" presStyleCnt="0"/>
      <dgm:spPr/>
    </dgm:pt>
    <dgm:pt modelId="{30BEE141-9A1C-4572-B78A-50A153604F52}" type="pres">
      <dgm:prSet presAssocID="{C5A48ADE-D461-47F7-B829-A5505AD0C9A6}" presName="thickLine" presStyleLbl="alignNode1" presStyleIdx="2" presStyleCnt="6"/>
      <dgm:spPr/>
    </dgm:pt>
    <dgm:pt modelId="{8CC08E2E-0F70-4FD8-89B4-B0942F861403}" type="pres">
      <dgm:prSet presAssocID="{C5A48ADE-D461-47F7-B829-A5505AD0C9A6}" presName="horz1" presStyleCnt="0"/>
      <dgm:spPr/>
    </dgm:pt>
    <dgm:pt modelId="{E5B8BFBA-F3A1-44B2-A551-DD74134DAAB9}" type="pres">
      <dgm:prSet presAssocID="{C5A48ADE-D461-47F7-B829-A5505AD0C9A6}" presName="tx1" presStyleLbl="revTx" presStyleIdx="4" presStyleCnt="12"/>
      <dgm:spPr/>
    </dgm:pt>
    <dgm:pt modelId="{33A71CF1-B628-4919-A583-2F4119609929}" type="pres">
      <dgm:prSet presAssocID="{C5A48ADE-D461-47F7-B829-A5505AD0C9A6}" presName="vert1" presStyleCnt="0"/>
      <dgm:spPr/>
    </dgm:pt>
    <dgm:pt modelId="{CD8CF14C-DAC3-44BC-A325-A6190BD72DF4}" type="pres">
      <dgm:prSet presAssocID="{EB92C27B-549C-4D18-9521-13BBE381A799}" presName="vertSpace2a" presStyleCnt="0"/>
      <dgm:spPr/>
    </dgm:pt>
    <dgm:pt modelId="{97745049-BC64-40AA-A2B3-FC9825AA209C}" type="pres">
      <dgm:prSet presAssocID="{EB92C27B-549C-4D18-9521-13BBE381A799}" presName="horz2" presStyleCnt="0"/>
      <dgm:spPr/>
    </dgm:pt>
    <dgm:pt modelId="{85D1A5B6-1371-4A76-BDE1-503517E6EE8A}" type="pres">
      <dgm:prSet presAssocID="{EB92C27B-549C-4D18-9521-13BBE381A799}" presName="horzSpace2" presStyleCnt="0"/>
      <dgm:spPr/>
    </dgm:pt>
    <dgm:pt modelId="{2FD7775A-A8B8-41FE-8517-BE2A70CAF7B1}" type="pres">
      <dgm:prSet presAssocID="{EB92C27B-549C-4D18-9521-13BBE381A799}" presName="tx2" presStyleLbl="revTx" presStyleIdx="5" presStyleCnt="12"/>
      <dgm:spPr/>
    </dgm:pt>
    <dgm:pt modelId="{CEA6944A-3453-4C01-B73E-FE4794CDACDE}" type="pres">
      <dgm:prSet presAssocID="{EB92C27B-549C-4D18-9521-13BBE381A799}" presName="vert2" presStyleCnt="0"/>
      <dgm:spPr/>
    </dgm:pt>
    <dgm:pt modelId="{E05ED102-3E12-40C9-B8C3-0E99A3594B81}" type="pres">
      <dgm:prSet presAssocID="{EB92C27B-549C-4D18-9521-13BBE381A799}" presName="thinLine2b" presStyleLbl="callout" presStyleIdx="2" presStyleCnt="6"/>
      <dgm:spPr/>
    </dgm:pt>
    <dgm:pt modelId="{7360673F-D5F3-4EF6-AECC-161C7501EB55}" type="pres">
      <dgm:prSet presAssocID="{EB92C27B-549C-4D18-9521-13BBE381A799}" presName="vertSpace2b" presStyleCnt="0"/>
      <dgm:spPr/>
    </dgm:pt>
    <dgm:pt modelId="{4CAC6A50-F8F9-4108-B12A-BEA438605F6F}" type="pres">
      <dgm:prSet presAssocID="{9B9496FD-8389-4B3D-BB89-A29BAA967F80}" presName="thickLine" presStyleLbl="alignNode1" presStyleIdx="3" presStyleCnt="6"/>
      <dgm:spPr/>
    </dgm:pt>
    <dgm:pt modelId="{B6411403-3895-4E4A-9F7A-0F051AD1E9FD}" type="pres">
      <dgm:prSet presAssocID="{9B9496FD-8389-4B3D-BB89-A29BAA967F80}" presName="horz1" presStyleCnt="0"/>
      <dgm:spPr/>
    </dgm:pt>
    <dgm:pt modelId="{E93F2E9C-CAC1-47F0-9015-DAF035BD47AD}" type="pres">
      <dgm:prSet presAssocID="{9B9496FD-8389-4B3D-BB89-A29BAA967F80}" presName="tx1" presStyleLbl="revTx" presStyleIdx="6" presStyleCnt="12"/>
      <dgm:spPr/>
    </dgm:pt>
    <dgm:pt modelId="{4321F0D2-9659-46A5-8B41-39C0771E24F8}" type="pres">
      <dgm:prSet presAssocID="{9B9496FD-8389-4B3D-BB89-A29BAA967F80}" presName="vert1" presStyleCnt="0"/>
      <dgm:spPr/>
    </dgm:pt>
    <dgm:pt modelId="{DC993E67-49F0-4389-966C-756FC9703F3D}" type="pres">
      <dgm:prSet presAssocID="{9983E2F3-7603-44EA-8F6C-2C0732238EFF}" presName="vertSpace2a" presStyleCnt="0"/>
      <dgm:spPr/>
    </dgm:pt>
    <dgm:pt modelId="{F667C708-B17A-4F78-8717-BD3F25E5EC1E}" type="pres">
      <dgm:prSet presAssocID="{9983E2F3-7603-44EA-8F6C-2C0732238EFF}" presName="horz2" presStyleCnt="0"/>
      <dgm:spPr/>
    </dgm:pt>
    <dgm:pt modelId="{E9B30FEA-0BBE-40A1-A8CA-D775E1559820}" type="pres">
      <dgm:prSet presAssocID="{9983E2F3-7603-44EA-8F6C-2C0732238EFF}" presName="horzSpace2" presStyleCnt="0"/>
      <dgm:spPr/>
    </dgm:pt>
    <dgm:pt modelId="{05AC0544-1F47-44D7-BBE8-674FB22E66B5}" type="pres">
      <dgm:prSet presAssocID="{9983E2F3-7603-44EA-8F6C-2C0732238EFF}" presName="tx2" presStyleLbl="revTx" presStyleIdx="7" presStyleCnt="12"/>
      <dgm:spPr/>
    </dgm:pt>
    <dgm:pt modelId="{567F2E94-8B3B-475C-A929-9132AE3BBCD3}" type="pres">
      <dgm:prSet presAssocID="{9983E2F3-7603-44EA-8F6C-2C0732238EFF}" presName="vert2" presStyleCnt="0"/>
      <dgm:spPr/>
    </dgm:pt>
    <dgm:pt modelId="{C2965326-F740-4386-8740-5337DCD962EE}" type="pres">
      <dgm:prSet presAssocID="{9983E2F3-7603-44EA-8F6C-2C0732238EFF}" presName="thinLine2b" presStyleLbl="callout" presStyleIdx="3" presStyleCnt="6"/>
      <dgm:spPr/>
    </dgm:pt>
    <dgm:pt modelId="{3746DE7B-850A-4E40-8615-746E6FDCDB09}" type="pres">
      <dgm:prSet presAssocID="{9983E2F3-7603-44EA-8F6C-2C0732238EFF}" presName="vertSpace2b" presStyleCnt="0"/>
      <dgm:spPr/>
    </dgm:pt>
    <dgm:pt modelId="{C3679B1D-2A6E-4EE9-A687-FD308AA64B69}" type="pres">
      <dgm:prSet presAssocID="{DA2F53E3-BAD2-4238-A5A0-D727FE70DD30}" presName="thickLine" presStyleLbl="alignNode1" presStyleIdx="4" presStyleCnt="6"/>
      <dgm:spPr/>
    </dgm:pt>
    <dgm:pt modelId="{0CE0791D-208A-464E-8699-E9678EEE1CA8}" type="pres">
      <dgm:prSet presAssocID="{DA2F53E3-BAD2-4238-A5A0-D727FE70DD30}" presName="horz1" presStyleCnt="0"/>
      <dgm:spPr/>
    </dgm:pt>
    <dgm:pt modelId="{6A1EE64C-BC14-4800-BEDB-33E609B14652}" type="pres">
      <dgm:prSet presAssocID="{DA2F53E3-BAD2-4238-A5A0-D727FE70DD30}" presName="tx1" presStyleLbl="revTx" presStyleIdx="8" presStyleCnt="12"/>
      <dgm:spPr/>
    </dgm:pt>
    <dgm:pt modelId="{51E5EA8C-BE54-4982-9044-8F0D99B8C916}" type="pres">
      <dgm:prSet presAssocID="{DA2F53E3-BAD2-4238-A5A0-D727FE70DD30}" presName="vert1" presStyleCnt="0"/>
      <dgm:spPr/>
    </dgm:pt>
    <dgm:pt modelId="{0D2F81A6-093B-433D-B306-F55D9C25DE4D}" type="pres">
      <dgm:prSet presAssocID="{391A2FAB-00E6-4A3B-BF4E-66C46D90EC61}" presName="vertSpace2a" presStyleCnt="0"/>
      <dgm:spPr/>
    </dgm:pt>
    <dgm:pt modelId="{BE909AA2-5BE5-463A-974D-32B873F706C2}" type="pres">
      <dgm:prSet presAssocID="{391A2FAB-00E6-4A3B-BF4E-66C46D90EC61}" presName="horz2" presStyleCnt="0"/>
      <dgm:spPr/>
    </dgm:pt>
    <dgm:pt modelId="{94E6D71D-4B3F-4BE2-8258-62987C2C70B7}" type="pres">
      <dgm:prSet presAssocID="{391A2FAB-00E6-4A3B-BF4E-66C46D90EC61}" presName="horzSpace2" presStyleCnt="0"/>
      <dgm:spPr/>
    </dgm:pt>
    <dgm:pt modelId="{EFACFADB-7464-42A7-80B8-31461A246A51}" type="pres">
      <dgm:prSet presAssocID="{391A2FAB-00E6-4A3B-BF4E-66C46D90EC61}" presName="tx2" presStyleLbl="revTx" presStyleIdx="9" presStyleCnt="12"/>
      <dgm:spPr/>
    </dgm:pt>
    <dgm:pt modelId="{87550CD9-C460-4916-AF5E-211640B6FE0B}" type="pres">
      <dgm:prSet presAssocID="{391A2FAB-00E6-4A3B-BF4E-66C46D90EC61}" presName="vert2" presStyleCnt="0"/>
      <dgm:spPr/>
    </dgm:pt>
    <dgm:pt modelId="{7515D748-3238-4F68-A880-5E4D8C668E18}" type="pres">
      <dgm:prSet presAssocID="{391A2FAB-00E6-4A3B-BF4E-66C46D90EC61}" presName="thinLine2b" presStyleLbl="callout" presStyleIdx="4" presStyleCnt="6"/>
      <dgm:spPr/>
    </dgm:pt>
    <dgm:pt modelId="{6B2D5477-B870-4585-9E77-BEC7ABCCE441}" type="pres">
      <dgm:prSet presAssocID="{391A2FAB-00E6-4A3B-BF4E-66C46D90EC61}" presName="vertSpace2b" presStyleCnt="0"/>
      <dgm:spPr/>
    </dgm:pt>
    <dgm:pt modelId="{3E23346C-F2FE-49FF-AB1B-6D1F3AB5E60B}" type="pres">
      <dgm:prSet presAssocID="{D430E28C-58C7-4C06-8A58-DD1E258ED42B}" presName="thickLine" presStyleLbl="alignNode1" presStyleIdx="5" presStyleCnt="6"/>
      <dgm:spPr/>
    </dgm:pt>
    <dgm:pt modelId="{F06F9960-9489-4B16-8307-4CB1B857C3E8}" type="pres">
      <dgm:prSet presAssocID="{D430E28C-58C7-4C06-8A58-DD1E258ED42B}" presName="horz1" presStyleCnt="0"/>
      <dgm:spPr/>
    </dgm:pt>
    <dgm:pt modelId="{E7C79C14-9682-4DC4-9074-1A32DFC39DEE}" type="pres">
      <dgm:prSet presAssocID="{D430E28C-58C7-4C06-8A58-DD1E258ED42B}" presName="tx1" presStyleLbl="revTx" presStyleIdx="10" presStyleCnt="12"/>
      <dgm:spPr/>
    </dgm:pt>
    <dgm:pt modelId="{C8E5BD1A-A572-4C27-A50E-F4142F36017B}" type="pres">
      <dgm:prSet presAssocID="{D430E28C-58C7-4C06-8A58-DD1E258ED42B}" presName="vert1" presStyleCnt="0"/>
      <dgm:spPr/>
    </dgm:pt>
    <dgm:pt modelId="{BDAFEB13-584C-4126-B4F6-C5377BB1A1A3}" type="pres">
      <dgm:prSet presAssocID="{DD2AFB6A-C89A-4BC0-8937-8B4161DEEEF6}" presName="vertSpace2a" presStyleCnt="0"/>
      <dgm:spPr/>
    </dgm:pt>
    <dgm:pt modelId="{F5B5F2A7-E29C-4CCD-A050-C5C659DF17C8}" type="pres">
      <dgm:prSet presAssocID="{DD2AFB6A-C89A-4BC0-8937-8B4161DEEEF6}" presName="horz2" presStyleCnt="0"/>
      <dgm:spPr/>
    </dgm:pt>
    <dgm:pt modelId="{CF369F39-1DD0-488B-96D8-1D53A7F14E17}" type="pres">
      <dgm:prSet presAssocID="{DD2AFB6A-C89A-4BC0-8937-8B4161DEEEF6}" presName="horzSpace2" presStyleCnt="0"/>
      <dgm:spPr/>
    </dgm:pt>
    <dgm:pt modelId="{6829732A-B122-4859-90B0-3C0751CF8D04}" type="pres">
      <dgm:prSet presAssocID="{DD2AFB6A-C89A-4BC0-8937-8B4161DEEEF6}" presName="tx2" presStyleLbl="revTx" presStyleIdx="11" presStyleCnt="12"/>
      <dgm:spPr/>
    </dgm:pt>
    <dgm:pt modelId="{8434B072-9534-4015-A47A-5321AE50C6BF}" type="pres">
      <dgm:prSet presAssocID="{DD2AFB6A-C89A-4BC0-8937-8B4161DEEEF6}" presName="vert2" presStyleCnt="0"/>
      <dgm:spPr/>
    </dgm:pt>
    <dgm:pt modelId="{7E4ACAEA-B05E-4128-88E4-9EAE1E74D3B5}" type="pres">
      <dgm:prSet presAssocID="{DD2AFB6A-C89A-4BC0-8937-8B4161DEEEF6}" presName="thinLine2b" presStyleLbl="callout" presStyleIdx="5" presStyleCnt="6"/>
      <dgm:spPr/>
    </dgm:pt>
    <dgm:pt modelId="{21BD52BD-06B6-49C4-AD9A-50A2AC3DACA3}" type="pres">
      <dgm:prSet presAssocID="{DD2AFB6A-C89A-4BC0-8937-8B4161DEEEF6}" presName="vertSpace2b" presStyleCnt="0"/>
      <dgm:spPr/>
    </dgm:pt>
  </dgm:ptLst>
  <dgm:cxnLst>
    <dgm:cxn modelId="{542F3C0D-B2A6-40F2-8D0E-8BEC5FAFDBC4}" type="presOf" srcId="{DA2F53E3-BAD2-4238-A5A0-D727FE70DD30}" destId="{6A1EE64C-BC14-4800-BEDB-33E609B14652}" srcOrd="0" destOrd="0" presId="urn:microsoft.com/office/officeart/2008/layout/LinedList"/>
    <dgm:cxn modelId="{6FCA5A14-E664-4AF7-A6D6-31D83BC95317}" srcId="{6B273D73-B7F7-4277-9253-161834BA3F8F}" destId="{FBE7F8C1-C696-47C0-8A2A-1DC147EFB867}" srcOrd="1" destOrd="0" parTransId="{F8DBEFEF-78CD-484B-B53E-DA856251F868}" sibTransId="{E9FFCC2F-DA25-4ACA-A5F6-44418343ADC8}"/>
    <dgm:cxn modelId="{2AC4B222-F10B-43B5-B406-9C546AD89B35}" type="presOf" srcId="{FBE7F8C1-C696-47C0-8A2A-1DC147EFB867}" destId="{803664AF-2E36-4886-9DFC-9F0010F7E943}" srcOrd="0" destOrd="0" presId="urn:microsoft.com/office/officeart/2008/layout/LinedList"/>
    <dgm:cxn modelId="{09B8AE2C-85FC-4DCB-8674-A9F57F8B5C58}" type="presOf" srcId="{9B9496FD-8389-4B3D-BB89-A29BAA967F80}" destId="{E93F2E9C-CAC1-47F0-9015-DAF035BD47AD}" srcOrd="0" destOrd="0" presId="urn:microsoft.com/office/officeart/2008/layout/LinedList"/>
    <dgm:cxn modelId="{68E9F331-3A7E-47B5-BF63-92255CE86294}" srcId="{6B273D73-B7F7-4277-9253-161834BA3F8F}" destId="{C5A48ADE-D461-47F7-B829-A5505AD0C9A6}" srcOrd="2" destOrd="0" parTransId="{49A6972E-CB94-4C95-BED3-AB4F8A9AB05D}" sibTransId="{D207AF28-7E00-4459-8EB1-A28873A0C105}"/>
    <dgm:cxn modelId="{28A1E03D-FCB6-44A5-A348-8D852DD57799}" type="presOf" srcId="{CF0FFD87-EF92-4CFA-AB72-863E4CD4E6E2}" destId="{ACE22D9D-9BD0-4F42-8948-08A8C883C647}" srcOrd="0" destOrd="0" presId="urn:microsoft.com/office/officeart/2008/layout/LinedList"/>
    <dgm:cxn modelId="{89ACE140-2EFB-4EE7-BD1C-0ACFF466C9E4}" srcId="{6B273D73-B7F7-4277-9253-161834BA3F8F}" destId="{DA2F53E3-BAD2-4238-A5A0-D727FE70DD30}" srcOrd="4" destOrd="0" parTransId="{2A46E04D-0AD1-4AA9-9C3C-4FF39F1DE6D5}" sibTransId="{1F160029-3823-4DDB-B667-486D306008E5}"/>
    <dgm:cxn modelId="{34C57B44-0B1F-411C-8E09-0BE1225190BC}" srcId="{FBE7F8C1-C696-47C0-8A2A-1DC147EFB867}" destId="{CF0FFD87-EF92-4CFA-AB72-863E4CD4E6E2}" srcOrd="0" destOrd="0" parTransId="{B9360FF3-A9BB-462A-A226-98D8A424F059}" sibTransId="{1F6CDECB-97CF-4635-BEEA-FDCD0E089277}"/>
    <dgm:cxn modelId="{9FF08664-8C07-436D-9D9A-BC6C477F9E4D}" type="presOf" srcId="{391A2FAB-00E6-4A3B-BF4E-66C46D90EC61}" destId="{EFACFADB-7464-42A7-80B8-31461A246A51}" srcOrd="0" destOrd="0" presId="urn:microsoft.com/office/officeart/2008/layout/LinedList"/>
    <dgm:cxn modelId="{58A3F366-E76F-41C6-8EF7-BAEC34131835}" type="presOf" srcId="{D430E28C-58C7-4C06-8A58-DD1E258ED42B}" destId="{E7C79C14-9682-4DC4-9074-1A32DFC39DEE}" srcOrd="0" destOrd="0" presId="urn:microsoft.com/office/officeart/2008/layout/LinedList"/>
    <dgm:cxn modelId="{BC5D3869-4AF9-4872-AB22-F611A96800CA}" type="presOf" srcId="{9983E2F3-7603-44EA-8F6C-2C0732238EFF}" destId="{05AC0544-1F47-44D7-BBE8-674FB22E66B5}" srcOrd="0" destOrd="0" presId="urn:microsoft.com/office/officeart/2008/layout/LinedList"/>
    <dgm:cxn modelId="{3D852B6D-BD13-49E6-B525-5214C6EE79A2}" srcId="{6B273D73-B7F7-4277-9253-161834BA3F8F}" destId="{D430E28C-58C7-4C06-8A58-DD1E258ED42B}" srcOrd="5" destOrd="0" parTransId="{A81BCD9B-0548-4525-9F75-4DFB4CC001E9}" sibTransId="{AA8D541A-4A5C-4025-A5D2-210877BCC243}"/>
    <dgm:cxn modelId="{9D1BE471-AE23-4EA3-8316-11FCAC97DCE4}" srcId="{6B273D73-B7F7-4277-9253-161834BA3F8F}" destId="{9B9496FD-8389-4B3D-BB89-A29BAA967F80}" srcOrd="3" destOrd="0" parTransId="{425033F9-2817-42C1-A421-6F7583F6A101}" sibTransId="{BF919717-300A-4FBD-818F-B254C310A06A}"/>
    <dgm:cxn modelId="{33EC2353-7B53-440D-96C9-E921F1826806}" type="presOf" srcId="{DD2AFB6A-C89A-4BC0-8937-8B4161DEEEF6}" destId="{6829732A-B122-4859-90B0-3C0751CF8D04}" srcOrd="0" destOrd="0" presId="urn:microsoft.com/office/officeart/2008/layout/LinedList"/>
    <dgm:cxn modelId="{23384A74-E5AA-42A7-BBE6-E818DF7888C6}" srcId="{D430E28C-58C7-4C06-8A58-DD1E258ED42B}" destId="{DD2AFB6A-C89A-4BC0-8937-8B4161DEEEF6}" srcOrd="0" destOrd="0" parTransId="{CBA03BD9-01D5-4917-8269-590C5D93F178}" sibTransId="{FCBA1782-C115-4F3A-86A6-3352A2E922E7}"/>
    <dgm:cxn modelId="{A03E9991-9E35-49B4-874D-BE65573D6209}" srcId="{C5A48ADE-D461-47F7-B829-A5505AD0C9A6}" destId="{EB92C27B-549C-4D18-9521-13BBE381A799}" srcOrd="0" destOrd="0" parTransId="{7016A49A-4782-48FE-B57C-9C0BA529A06D}" sibTransId="{0BAF604F-AD6E-446B-A7C1-2DE934713345}"/>
    <dgm:cxn modelId="{58542C9B-FA3E-493C-AC77-4C581B56F44C}" type="presOf" srcId="{D7C16F9B-D92B-43E9-ABA4-B34BB7D87902}" destId="{4711DD86-B8CB-4B2C-9470-A201C9DD2A02}" srcOrd="0" destOrd="0" presId="urn:microsoft.com/office/officeart/2008/layout/LinedList"/>
    <dgm:cxn modelId="{A5EE0AB1-C221-4772-98C6-BEE888E2E442}" type="presOf" srcId="{EB92C27B-549C-4D18-9521-13BBE381A799}" destId="{2FD7775A-A8B8-41FE-8517-BE2A70CAF7B1}" srcOrd="0" destOrd="0" presId="urn:microsoft.com/office/officeart/2008/layout/LinedList"/>
    <dgm:cxn modelId="{6AB826D3-F038-4536-A2DF-F81BEB94F6A6}" srcId="{DA2F53E3-BAD2-4238-A5A0-D727FE70DD30}" destId="{391A2FAB-00E6-4A3B-BF4E-66C46D90EC61}" srcOrd="0" destOrd="0" parTransId="{77CF0798-3596-42F2-8243-F5496E5A584D}" sibTransId="{18C2FE07-95FE-4C4F-A79E-86F7A9A09F44}"/>
    <dgm:cxn modelId="{7DF420D4-2913-451E-80CA-6940E803ED16}" srcId="{9B9496FD-8389-4B3D-BB89-A29BAA967F80}" destId="{9983E2F3-7603-44EA-8F6C-2C0732238EFF}" srcOrd="0" destOrd="0" parTransId="{0136A546-FF02-45C1-A102-CECBF2623FE9}" sibTransId="{AD4A04A1-AF27-4C3B-B829-4AC6B9E07822}"/>
    <dgm:cxn modelId="{FBD9D0D5-F780-492E-8261-2845E428CDA8}" type="presOf" srcId="{6B273D73-B7F7-4277-9253-161834BA3F8F}" destId="{431408C8-6339-406F-A0D1-A32CB11F4BFB}" srcOrd="0" destOrd="0" presId="urn:microsoft.com/office/officeart/2008/layout/LinedList"/>
    <dgm:cxn modelId="{1C3C80ED-ED49-4BD2-A6D6-76494F3FD91E}" type="presOf" srcId="{8FFA2E15-FDC5-4B4F-8106-EE37FE98E5A1}" destId="{F98C5086-1B75-4BD6-88C5-DACB8F844534}" srcOrd="0" destOrd="0" presId="urn:microsoft.com/office/officeart/2008/layout/LinedList"/>
    <dgm:cxn modelId="{CD96D6F4-9891-438C-9091-1B89E2B6B2A1}" srcId="{8FFA2E15-FDC5-4B4F-8106-EE37FE98E5A1}" destId="{D7C16F9B-D92B-43E9-ABA4-B34BB7D87902}" srcOrd="0" destOrd="0" parTransId="{FD32F06A-89ED-4BA2-B8B8-FB98B34D19DB}" sibTransId="{3DBE8047-075E-480F-8145-EA42BCC1299F}"/>
    <dgm:cxn modelId="{91A3A4F6-FFD8-4946-8A36-512B9E8F8589}" srcId="{6B273D73-B7F7-4277-9253-161834BA3F8F}" destId="{8FFA2E15-FDC5-4B4F-8106-EE37FE98E5A1}" srcOrd="0" destOrd="0" parTransId="{20E7B354-1B6B-49BE-8687-569CAB91043E}" sibTransId="{ECAF8FFC-0F15-45D5-9108-2408DE145277}"/>
    <dgm:cxn modelId="{E56C35F9-5E76-40A6-A765-4A22A01A0FC7}" type="presOf" srcId="{C5A48ADE-D461-47F7-B829-A5505AD0C9A6}" destId="{E5B8BFBA-F3A1-44B2-A551-DD74134DAAB9}" srcOrd="0" destOrd="0" presId="urn:microsoft.com/office/officeart/2008/layout/LinedList"/>
    <dgm:cxn modelId="{F5FF1522-179B-4D76-98C4-4AD8688E7DC8}" type="presParOf" srcId="{431408C8-6339-406F-A0D1-A32CB11F4BFB}" destId="{052940C7-DB9E-487A-84A3-64714415C7C0}" srcOrd="0" destOrd="0" presId="urn:microsoft.com/office/officeart/2008/layout/LinedList"/>
    <dgm:cxn modelId="{716F4794-5E17-49FF-BA94-C0E0115A5F30}" type="presParOf" srcId="{431408C8-6339-406F-A0D1-A32CB11F4BFB}" destId="{65BC48A3-8F27-449C-A4C3-4680FE5AB11A}" srcOrd="1" destOrd="0" presId="urn:microsoft.com/office/officeart/2008/layout/LinedList"/>
    <dgm:cxn modelId="{74A73471-953E-4454-915E-46CEA4E8F161}" type="presParOf" srcId="{65BC48A3-8F27-449C-A4C3-4680FE5AB11A}" destId="{F98C5086-1B75-4BD6-88C5-DACB8F844534}" srcOrd="0" destOrd="0" presId="urn:microsoft.com/office/officeart/2008/layout/LinedList"/>
    <dgm:cxn modelId="{2B0D4499-22BC-4CF8-BFEA-E192CFF779C1}" type="presParOf" srcId="{65BC48A3-8F27-449C-A4C3-4680FE5AB11A}" destId="{3DB14E22-3CEC-4C06-8F9F-91A2C9A8759B}" srcOrd="1" destOrd="0" presId="urn:microsoft.com/office/officeart/2008/layout/LinedList"/>
    <dgm:cxn modelId="{5C3C8AD9-D380-4B5D-827A-00560ED4191E}" type="presParOf" srcId="{3DB14E22-3CEC-4C06-8F9F-91A2C9A8759B}" destId="{A244BFF7-03A6-43B2-84D7-CD860FACA117}" srcOrd="0" destOrd="0" presId="urn:microsoft.com/office/officeart/2008/layout/LinedList"/>
    <dgm:cxn modelId="{471E1CDD-5EEF-48AC-815F-6C59239A03AB}" type="presParOf" srcId="{3DB14E22-3CEC-4C06-8F9F-91A2C9A8759B}" destId="{E820B154-73C1-4AFD-9EC8-CB445D20E49E}" srcOrd="1" destOrd="0" presId="urn:microsoft.com/office/officeart/2008/layout/LinedList"/>
    <dgm:cxn modelId="{F47E7C29-A47F-4DBC-8E06-583A15B9CB4F}" type="presParOf" srcId="{E820B154-73C1-4AFD-9EC8-CB445D20E49E}" destId="{F4682BC5-E004-4F40-8B9A-08434031E62F}" srcOrd="0" destOrd="0" presId="urn:microsoft.com/office/officeart/2008/layout/LinedList"/>
    <dgm:cxn modelId="{EA893794-8788-4D64-B2AE-DBD2AE643210}" type="presParOf" srcId="{E820B154-73C1-4AFD-9EC8-CB445D20E49E}" destId="{4711DD86-B8CB-4B2C-9470-A201C9DD2A02}" srcOrd="1" destOrd="0" presId="urn:microsoft.com/office/officeart/2008/layout/LinedList"/>
    <dgm:cxn modelId="{2DF62945-BCCC-4B2C-92B6-AC0052E0636E}" type="presParOf" srcId="{E820B154-73C1-4AFD-9EC8-CB445D20E49E}" destId="{58BACAED-2ED7-4D07-8A33-9A0DD9099E46}" srcOrd="2" destOrd="0" presId="urn:microsoft.com/office/officeart/2008/layout/LinedList"/>
    <dgm:cxn modelId="{FC5D1455-CBE5-4771-8035-AD5D5F0F81CB}" type="presParOf" srcId="{3DB14E22-3CEC-4C06-8F9F-91A2C9A8759B}" destId="{239224CB-284F-4C07-9423-525FC05D1F84}" srcOrd="2" destOrd="0" presId="urn:microsoft.com/office/officeart/2008/layout/LinedList"/>
    <dgm:cxn modelId="{60A31C4B-1888-49AD-808E-2CB15B39E696}" type="presParOf" srcId="{3DB14E22-3CEC-4C06-8F9F-91A2C9A8759B}" destId="{0F24211E-6894-4BA2-BEC7-82BC584D79C1}" srcOrd="3" destOrd="0" presId="urn:microsoft.com/office/officeart/2008/layout/LinedList"/>
    <dgm:cxn modelId="{57661FB8-D1BF-44DA-B37C-0365D9416243}" type="presParOf" srcId="{431408C8-6339-406F-A0D1-A32CB11F4BFB}" destId="{9B99A87A-3894-4393-A1F1-2CCBBF6797F9}" srcOrd="2" destOrd="0" presId="urn:microsoft.com/office/officeart/2008/layout/LinedList"/>
    <dgm:cxn modelId="{B88063A4-54BC-494F-ABD2-A647AE067B38}" type="presParOf" srcId="{431408C8-6339-406F-A0D1-A32CB11F4BFB}" destId="{6C517DCF-B01F-4264-9EC2-2600CBF3CF20}" srcOrd="3" destOrd="0" presId="urn:microsoft.com/office/officeart/2008/layout/LinedList"/>
    <dgm:cxn modelId="{9A6F9853-B816-42A4-9607-07FAF6F1CFC9}" type="presParOf" srcId="{6C517DCF-B01F-4264-9EC2-2600CBF3CF20}" destId="{803664AF-2E36-4886-9DFC-9F0010F7E943}" srcOrd="0" destOrd="0" presId="urn:microsoft.com/office/officeart/2008/layout/LinedList"/>
    <dgm:cxn modelId="{C8E14091-F24A-4D41-9980-65A96F69167E}" type="presParOf" srcId="{6C517DCF-B01F-4264-9EC2-2600CBF3CF20}" destId="{2FBA8C1D-1931-4DE0-A678-414DCB5157FC}" srcOrd="1" destOrd="0" presId="urn:microsoft.com/office/officeart/2008/layout/LinedList"/>
    <dgm:cxn modelId="{DDBD66D8-9A2D-49F7-9729-A42BA8F29E31}" type="presParOf" srcId="{2FBA8C1D-1931-4DE0-A678-414DCB5157FC}" destId="{65276DC4-0984-49B4-BC1C-99FFFFB65BD7}" srcOrd="0" destOrd="0" presId="urn:microsoft.com/office/officeart/2008/layout/LinedList"/>
    <dgm:cxn modelId="{53BA3948-5352-4699-B77B-254DB6959997}" type="presParOf" srcId="{2FBA8C1D-1931-4DE0-A678-414DCB5157FC}" destId="{3AD9246E-70A8-4211-B151-381271FA2CB7}" srcOrd="1" destOrd="0" presId="urn:microsoft.com/office/officeart/2008/layout/LinedList"/>
    <dgm:cxn modelId="{FB223439-3E09-40EC-9877-66F6CA209330}" type="presParOf" srcId="{3AD9246E-70A8-4211-B151-381271FA2CB7}" destId="{C8F58FD8-7A8A-4A8B-AAD1-3E8CD2AFE710}" srcOrd="0" destOrd="0" presId="urn:microsoft.com/office/officeart/2008/layout/LinedList"/>
    <dgm:cxn modelId="{6751F184-CE25-4D2D-9662-29809D960088}" type="presParOf" srcId="{3AD9246E-70A8-4211-B151-381271FA2CB7}" destId="{ACE22D9D-9BD0-4F42-8948-08A8C883C647}" srcOrd="1" destOrd="0" presId="urn:microsoft.com/office/officeart/2008/layout/LinedList"/>
    <dgm:cxn modelId="{696996CB-560E-4E67-B6CC-72A2571DDECF}" type="presParOf" srcId="{3AD9246E-70A8-4211-B151-381271FA2CB7}" destId="{2A427CE7-7792-430B-AAE1-5A3C4225A0A0}" srcOrd="2" destOrd="0" presId="urn:microsoft.com/office/officeart/2008/layout/LinedList"/>
    <dgm:cxn modelId="{D2E7D558-FE1C-422A-B953-027B9252276A}" type="presParOf" srcId="{2FBA8C1D-1931-4DE0-A678-414DCB5157FC}" destId="{0C788C29-10EB-4FD0-804E-EBDA51011001}" srcOrd="2" destOrd="0" presId="urn:microsoft.com/office/officeart/2008/layout/LinedList"/>
    <dgm:cxn modelId="{122A2A15-DED8-4B20-816F-F93D0A01AC26}" type="presParOf" srcId="{2FBA8C1D-1931-4DE0-A678-414DCB5157FC}" destId="{E9F435F8-E3EE-4854-98C6-E1587C656D7C}" srcOrd="3" destOrd="0" presId="urn:microsoft.com/office/officeart/2008/layout/LinedList"/>
    <dgm:cxn modelId="{BCF9958E-D25F-4474-9454-9CCC7E675F98}" type="presParOf" srcId="{431408C8-6339-406F-A0D1-A32CB11F4BFB}" destId="{30BEE141-9A1C-4572-B78A-50A153604F52}" srcOrd="4" destOrd="0" presId="urn:microsoft.com/office/officeart/2008/layout/LinedList"/>
    <dgm:cxn modelId="{AC5A6BC5-17E1-4B2E-8AF8-BAF02DA386F2}" type="presParOf" srcId="{431408C8-6339-406F-A0D1-A32CB11F4BFB}" destId="{8CC08E2E-0F70-4FD8-89B4-B0942F861403}" srcOrd="5" destOrd="0" presId="urn:microsoft.com/office/officeart/2008/layout/LinedList"/>
    <dgm:cxn modelId="{5636B060-0722-4ABF-B3B3-E6BAA25315B4}" type="presParOf" srcId="{8CC08E2E-0F70-4FD8-89B4-B0942F861403}" destId="{E5B8BFBA-F3A1-44B2-A551-DD74134DAAB9}" srcOrd="0" destOrd="0" presId="urn:microsoft.com/office/officeart/2008/layout/LinedList"/>
    <dgm:cxn modelId="{86C283EA-6212-4979-A1A1-D50A96B2ABE2}" type="presParOf" srcId="{8CC08E2E-0F70-4FD8-89B4-B0942F861403}" destId="{33A71CF1-B628-4919-A583-2F4119609929}" srcOrd="1" destOrd="0" presId="urn:microsoft.com/office/officeart/2008/layout/LinedList"/>
    <dgm:cxn modelId="{975A0F21-1798-4D2E-9B4B-41F9D9AB19DC}" type="presParOf" srcId="{33A71CF1-B628-4919-A583-2F4119609929}" destId="{CD8CF14C-DAC3-44BC-A325-A6190BD72DF4}" srcOrd="0" destOrd="0" presId="urn:microsoft.com/office/officeart/2008/layout/LinedList"/>
    <dgm:cxn modelId="{EC37E990-E91F-4F59-9AB6-AE1C3747CD26}" type="presParOf" srcId="{33A71CF1-B628-4919-A583-2F4119609929}" destId="{97745049-BC64-40AA-A2B3-FC9825AA209C}" srcOrd="1" destOrd="0" presId="urn:microsoft.com/office/officeart/2008/layout/LinedList"/>
    <dgm:cxn modelId="{EA504ACE-ED69-4B67-BA01-6BEBAA7BA464}" type="presParOf" srcId="{97745049-BC64-40AA-A2B3-FC9825AA209C}" destId="{85D1A5B6-1371-4A76-BDE1-503517E6EE8A}" srcOrd="0" destOrd="0" presId="urn:microsoft.com/office/officeart/2008/layout/LinedList"/>
    <dgm:cxn modelId="{91AF9549-44D0-4217-B34F-493D6B8265F9}" type="presParOf" srcId="{97745049-BC64-40AA-A2B3-FC9825AA209C}" destId="{2FD7775A-A8B8-41FE-8517-BE2A70CAF7B1}" srcOrd="1" destOrd="0" presId="urn:microsoft.com/office/officeart/2008/layout/LinedList"/>
    <dgm:cxn modelId="{1407D09D-F776-42EA-A365-C82476BCDDB0}" type="presParOf" srcId="{97745049-BC64-40AA-A2B3-FC9825AA209C}" destId="{CEA6944A-3453-4C01-B73E-FE4794CDACDE}" srcOrd="2" destOrd="0" presId="urn:microsoft.com/office/officeart/2008/layout/LinedList"/>
    <dgm:cxn modelId="{CCB0212D-4B66-49A7-9C9F-BC1C375352D2}" type="presParOf" srcId="{33A71CF1-B628-4919-A583-2F4119609929}" destId="{E05ED102-3E12-40C9-B8C3-0E99A3594B81}" srcOrd="2" destOrd="0" presId="urn:microsoft.com/office/officeart/2008/layout/LinedList"/>
    <dgm:cxn modelId="{9CA4DD0E-5E94-4C4D-B524-3279E65E4117}" type="presParOf" srcId="{33A71CF1-B628-4919-A583-2F4119609929}" destId="{7360673F-D5F3-4EF6-AECC-161C7501EB55}" srcOrd="3" destOrd="0" presId="urn:microsoft.com/office/officeart/2008/layout/LinedList"/>
    <dgm:cxn modelId="{9C7885AE-221D-4758-97AC-B91B49C16DEE}" type="presParOf" srcId="{431408C8-6339-406F-A0D1-A32CB11F4BFB}" destId="{4CAC6A50-F8F9-4108-B12A-BEA438605F6F}" srcOrd="6" destOrd="0" presId="urn:microsoft.com/office/officeart/2008/layout/LinedList"/>
    <dgm:cxn modelId="{6B805860-EE74-470C-B3FB-8842483D2E71}" type="presParOf" srcId="{431408C8-6339-406F-A0D1-A32CB11F4BFB}" destId="{B6411403-3895-4E4A-9F7A-0F051AD1E9FD}" srcOrd="7" destOrd="0" presId="urn:microsoft.com/office/officeart/2008/layout/LinedList"/>
    <dgm:cxn modelId="{81AF7DA2-B6E8-4E81-8369-D397D8368D1D}" type="presParOf" srcId="{B6411403-3895-4E4A-9F7A-0F051AD1E9FD}" destId="{E93F2E9C-CAC1-47F0-9015-DAF035BD47AD}" srcOrd="0" destOrd="0" presId="urn:microsoft.com/office/officeart/2008/layout/LinedList"/>
    <dgm:cxn modelId="{69C28B1A-AADF-4A08-B21B-CEE9585603A9}" type="presParOf" srcId="{B6411403-3895-4E4A-9F7A-0F051AD1E9FD}" destId="{4321F0D2-9659-46A5-8B41-39C0771E24F8}" srcOrd="1" destOrd="0" presId="urn:microsoft.com/office/officeart/2008/layout/LinedList"/>
    <dgm:cxn modelId="{2C81EA36-0A88-44EF-84DA-8917FD13D0DA}" type="presParOf" srcId="{4321F0D2-9659-46A5-8B41-39C0771E24F8}" destId="{DC993E67-49F0-4389-966C-756FC9703F3D}" srcOrd="0" destOrd="0" presId="urn:microsoft.com/office/officeart/2008/layout/LinedList"/>
    <dgm:cxn modelId="{9DBA1281-AC24-4901-89EE-82B64857430F}" type="presParOf" srcId="{4321F0D2-9659-46A5-8B41-39C0771E24F8}" destId="{F667C708-B17A-4F78-8717-BD3F25E5EC1E}" srcOrd="1" destOrd="0" presId="urn:microsoft.com/office/officeart/2008/layout/LinedList"/>
    <dgm:cxn modelId="{97CB55EF-21A5-4558-B44B-935934F35619}" type="presParOf" srcId="{F667C708-B17A-4F78-8717-BD3F25E5EC1E}" destId="{E9B30FEA-0BBE-40A1-A8CA-D775E1559820}" srcOrd="0" destOrd="0" presId="urn:microsoft.com/office/officeart/2008/layout/LinedList"/>
    <dgm:cxn modelId="{FD800D4A-251E-42AD-890A-247810A8DFF3}" type="presParOf" srcId="{F667C708-B17A-4F78-8717-BD3F25E5EC1E}" destId="{05AC0544-1F47-44D7-BBE8-674FB22E66B5}" srcOrd="1" destOrd="0" presId="urn:microsoft.com/office/officeart/2008/layout/LinedList"/>
    <dgm:cxn modelId="{2265E80D-2086-45E5-A997-FDA98F0D1CC8}" type="presParOf" srcId="{F667C708-B17A-4F78-8717-BD3F25E5EC1E}" destId="{567F2E94-8B3B-475C-A929-9132AE3BBCD3}" srcOrd="2" destOrd="0" presId="urn:microsoft.com/office/officeart/2008/layout/LinedList"/>
    <dgm:cxn modelId="{D1CF61A6-1376-4988-8DA8-11051B5FC5D2}" type="presParOf" srcId="{4321F0D2-9659-46A5-8B41-39C0771E24F8}" destId="{C2965326-F740-4386-8740-5337DCD962EE}" srcOrd="2" destOrd="0" presId="urn:microsoft.com/office/officeart/2008/layout/LinedList"/>
    <dgm:cxn modelId="{A112A559-1932-48AF-A5B1-4374D76C0673}" type="presParOf" srcId="{4321F0D2-9659-46A5-8B41-39C0771E24F8}" destId="{3746DE7B-850A-4E40-8615-746E6FDCDB09}" srcOrd="3" destOrd="0" presId="urn:microsoft.com/office/officeart/2008/layout/LinedList"/>
    <dgm:cxn modelId="{925E1812-DA01-436F-88B6-D1EF3BF1A37F}" type="presParOf" srcId="{431408C8-6339-406F-A0D1-A32CB11F4BFB}" destId="{C3679B1D-2A6E-4EE9-A687-FD308AA64B69}" srcOrd="8" destOrd="0" presId="urn:microsoft.com/office/officeart/2008/layout/LinedList"/>
    <dgm:cxn modelId="{A7F793C7-CB3D-4080-B302-B3684F702A66}" type="presParOf" srcId="{431408C8-6339-406F-A0D1-A32CB11F4BFB}" destId="{0CE0791D-208A-464E-8699-E9678EEE1CA8}" srcOrd="9" destOrd="0" presId="urn:microsoft.com/office/officeart/2008/layout/LinedList"/>
    <dgm:cxn modelId="{FF7AC198-229E-470D-B4AE-521C6541A574}" type="presParOf" srcId="{0CE0791D-208A-464E-8699-E9678EEE1CA8}" destId="{6A1EE64C-BC14-4800-BEDB-33E609B14652}" srcOrd="0" destOrd="0" presId="urn:microsoft.com/office/officeart/2008/layout/LinedList"/>
    <dgm:cxn modelId="{7B26DA2B-D88F-484E-A665-9444251C0332}" type="presParOf" srcId="{0CE0791D-208A-464E-8699-E9678EEE1CA8}" destId="{51E5EA8C-BE54-4982-9044-8F0D99B8C916}" srcOrd="1" destOrd="0" presId="urn:microsoft.com/office/officeart/2008/layout/LinedList"/>
    <dgm:cxn modelId="{80B64691-8A73-46F4-8854-1EECF601969E}" type="presParOf" srcId="{51E5EA8C-BE54-4982-9044-8F0D99B8C916}" destId="{0D2F81A6-093B-433D-B306-F55D9C25DE4D}" srcOrd="0" destOrd="0" presId="urn:microsoft.com/office/officeart/2008/layout/LinedList"/>
    <dgm:cxn modelId="{D2D476A7-53E7-4C69-8898-2C2AF8373EDE}" type="presParOf" srcId="{51E5EA8C-BE54-4982-9044-8F0D99B8C916}" destId="{BE909AA2-5BE5-463A-974D-32B873F706C2}" srcOrd="1" destOrd="0" presId="urn:microsoft.com/office/officeart/2008/layout/LinedList"/>
    <dgm:cxn modelId="{D0BC72AD-3AB2-4F7B-B533-E978E3431BDC}" type="presParOf" srcId="{BE909AA2-5BE5-463A-974D-32B873F706C2}" destId="{94E6D71D-4B3F-4BE2-8258-62987C2C70B7}" srcOrd="0" destOrd="0" presId="urn:microsoft.com/office/officeart/2008/layout/LinedList"/>
    <dgm:cxn modelId="{29808BFC-4BB7-4C74-BC69-41B498607F63}" type="presParOf" srcId="{BE909AA2-5BE5-463A-974D-32B873F706C2}" destId="{EFACFADB-7464-42A7-80B8-31461A246A51}" srcOrd="1" destOrd="0" presId="urn:microsoft.com/office/officeart/2008/layout/LinedList"/>
    <dgm:cxn modelId="{8F8CD745-D810-457A-B8BE-9C00DBBEE49B}" type="presParOf" srcId="{BE909AA2-5BE5-463A-974D-32B873F706C2}" destId="{87550CD9-C460-4916-AF5E-211640B6FE0B}" srcOrd="2" destOrd="0" presId="urn:microsoft.com/office/officeart/2008/layout/LinedList"/>
    <dgm:cxn modelId="{B8C14F7A-873F-41D1-A283-4670B5771485}" type="presParOf" srcId="{51E5EA8C-BE54-4982-9044-8F0D99B8C916}" destId="{7515D748-3238-4F68-A880-5E4D8C668E18}" srcOrd="2" destOrd="0" presId="urn:microsoft.com/office/officeart/2008/layout/LinedList"/>
    <dgm:cxn modelId="{DC4D3E5A-7C95-44FE-BD61-3BCDD9023266}" type="presParOf" srcId="{51E5EA8C-BE54-4982-9044-8F0D99B8C916}" destId="{6B2D5477-B870-4585-9E77-BEC7ABCCE441}" srcOrd="3" destOrd="0" presId="urn:microsoft.com/office/officeart/2008/layout/LinedList"/>
    <dgm:cxn modelId="{51A616E5-ED38-446F-864F-E2ED67F2EF26}" type="presParOf" srcId="{431408C8-6339-406F-A0D1-A32CB11F4BFB}" destId="{3E23346C-F2FE-49FF-AB1B-6D1F3AB5E60B}" srcOrd="10" destOrd="0" presId="urn:microsoft.com/office/officeart/2008/layout/LinedList"/>
    <dgm:cxn modelId="{CEAC6EF7-B029-4BEC-BE13-66D4BD05BD48}" type="presParOf" srcId="{431408C8-6339-406F-A0D1-A32CB11F4BFB}" destId="{F06F9960-9489-4B16-8307-4CB1B857C3E8}" srcOrd="11" destOrd="0" presId="urn:microsoft.com/office/officeart/2008/layout/LinedList"/>
    <dgm:cxn modelId="{098D2AB5-8A88-47D2-A0DA-3A9F07853695}" type="presParOf" srcId="{F06F9960-9489-4B16-8307-4CB1B857C3E8}" destId="{E7C79C14-9682-4DC4-9074-1A32DFC39DEE}" srcOrd="0" destOrd="0" presId="urn:microsoft.com/office/officeart/2008/layout/LinedList"/>
    <dgm:cxn modelId="{D75B5024-086E-4F2C-A654-27511D1907CF}" type="presParOf" srcId="{F06F9960-9489-4B16-8307-4CB1B857C3E8}" destId="{C8E5BD1A-A572-4C27-A50E-F4142F36017B}" srcOrd="1" destOrd="0" presId="urn:microsoft.com/office/officeart/2008/layout/LinedList"/>
    <dgm:cxn modelId="{471FD3AD-B4D9-427F-9939-620D2C4ADD55}" type="presParOf" srcId="{C8E5BD1A-A572-4C27-A50E-F4142F36017B}" destId="{BDAFEB13-584C-4126-B4F6-C5377BB1A1A3}" srcOrd="0" destOrd="0" presId="urn:microsoft.com/office/officeart/2008/layout/LinedList"/>
    <dgm:cxn modelId="{C57E43CB-BAEB-4777-B296-5CBF573AD9E1}" type="presParOf" srcId="{C8E5BD1A-A572-4C27-A50E-F4142F36017B}" destId="{F5B5F2A7-E29C-4CCD-A050-C5C659DF17C8}" srcOrd="1" destOrd="0" presId="urn:microsoft.com/office/officeart/2008/layout/LinedList"/>
    <dgm:cxn modelId="{0DF646A5-D8E5-4E0B-AB5B-6E3503419864}" type="presParOf" srcId="{F5B5F2A7-E29C-4CCD-A050-C5C659DF17C8}" destId="{CF369F39-1DD0-488B-96D8-1D53A7F14E17}" srcOrd="0" destOrd="0" presId="urn:microsoft.com/office/officeart/2008/layout/LinedList"/>
    <dgm:cxn modelId="{5A2B5906-7C3C-4DFA-AE03-01AA6F4E4EDC}" type="presParOf" srcId="{F5B5F2A7-E29C-4CCD-A050-C5C659DF17C8}" destId="{6829732A-B122-4859-90B0-3C0751CF8D04}" srcOrd="1" destOrd="0" presId="urn:microsoft.com/office/officeart/2008/layout/LinedList"/>
    <dgm:cxn modelId="{A8732202-5714-4323-A7C6-B84965CDEE9E}" type="presParOf" srcId="{F5B5F2A7-E29C-4CCD-A050-C5C659DF17C8}" destId="{8434B072-9534-4015-A47A-5321AE50C6BF}" srcOrd="2" destOrd="0" presId="urn:microsoft.com/office/officeart/2008/layout/LinedList"/>
    <dgm:cxn modelId="{3AC8836A-1445-407A-BAAA-16391D7A0CF3}" type="presParOf" srcId="{C8E5BD1A-A572-4C27-A50E-F4142F36017B}" destId="{7E4ACAEA-B05E-4128-88E4-9EAE1E74D3B5}" srcOrd="2" destOrd="0" presId="urn:microsoft.com/office/officeart/2008/layout/LinedList"/>
    <dgm:cxn modelId="{A92CB3B7-23B3-4D3E-834B-C4101322B364}" type="presParOf" srcId="{C8E5BD1A-A572-4C27-A50E-F4142F36017B}" destId="{21BD52BD-06B6-49C4-AD9A-50A2AC3DACA3}"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7D52B1-563D-4612-955B-CC3653D63FE7}" type="doc">
      <dgm:prSet loTypeId="urn:microsoft.com/office/officeart/2005/8/layout/vList2" loCatId="list" qsTypeId="urn:microsoft.com/office/officeart/2005/8/quickstyle/simple3" qsCatId="simple" csTypeId="urn:microsoft.com/office/officeart/2005/8/colors/colorful3" csCatId="colorful" phldr="1"/>
      <dgm:spPr/>
      <dgm:t>
        <a:bodyPr/>
        <a:lstStyle/>
        <a:p>
          <a:endParaRPr lang="en-GB"/>
        </a:p>
      </dgm:t>
    </dgm:pt>
    <dgm:pt modelId="{D7B274ED-5410-4CC7-9139-B134078B5F09}">
      <dgm:prSet/>
      <dgm:spPr/>
      <dgm:t>
        <a:bodyPr/>
        <a:lstStyle/>
        <a:p>
          <a:r>
            <a:rPr lang="en-US" dirty="0"/>
            <a:t>The automotive </a:t>
          </a:r>
          <a:r>
            <a:rPr lang="en-US" dirty="0" err="1"/>
            <a:t>customisation</a:t>
          </a:r>
          <a:r>
            <a:rPr lang="en-US" dirty="0"/>
            <a:t> business sector is growing as consumers are increasingly interested in performance additions and </a:t>
          </a:r>
          <a:r>
            <a:rPr lang="en-US" dirty="0" err="1"/>
            <a:t>personalisation</a:t>
          </a:r>
          <a:r>
            <a:rPr lang="en-US" dirty="0"/>
            <a:t>. </a:t>
          </a:r>
          <a:endParaRPr lang="en-GB" dirty="0"/>
        </a:p>
      </dgm:t>
    </dgm:pt>
    <dgm:pt modelId="{155ECE03-6FEB-4F53-ADC6-F0FB28D252E4}" type="parTrans" cxnId="{B47272BB-8EFE-40FC-9BEB-63568A6E61E5}">
      <dgm:prSet/>
      <dgm:spPr/>
      <dgm:t>
        <a:bodyPr/>
        <a:lstStyle/>
        <a:p>
          <a:endParaRPr lang="en-GB"/>
        </a:p>
      </dgm:t>
    </dgm:pt>
    <dgm:pt modelId="{C1EAB56D-E078-416C-9B5B-1A516A7BD34D}" type="sibTrans" cxnId="{B47272BB-8EFE-40FC-9BEB-63568A6E61E5}">
      <dgm:prSet/>
      <dgm:spPr/>
      <dgm:t>
        <a:bodyPr/>
        <a:lstStyle/>
        <a:p>
          <a:endParaRPr lang="en-GB"/>
        </a:p>
      </dgm:t>
    </dgm:pt>
    <dgm:pt modelId="{4F9C515B-D4A8-4545-9BBE-5DE8E9BF1E8F}">
      <dgm:prSet/>
      <dgm:spPr/>
      <dgm:t>
        <a:bodyPr/>
        <a:lstStyle/>
        <a:p>
          <a:r>
            <a:rPr lang="en-US"/>
            <a:t>The car lovers, youthful drivers and luxury car owners are the customers. </a:t>
          </a:r>
          <a:endParaRPr lang="en-GB"/>
        </a:p>
      </dgm:t>
    </dgm:pt>
    <dgm:pt modelId="{5CC71206-A2B5-4B76-95AF-A0B14292C9F2}" type="parTrans" cxnId="{4DD21690-EFBC-4971-9AA0-8EB65E64C347}">
      <dgm:prSet/>
      <dgm:spPr/>
      <dgm:t>
        <a:bodyPr/>
        <a:lstStyle/>
        <a:p>
          <a:endParaRPr lang="en-GB"/>
        </a:p>
      </dgm:t>
    </dgm:pt>
    <dgm:pt modelId="{91C5D672-FAE3-4125-9FD6-ACA977D85220}" type="sibTrans" cxnId="{4DD21690-EFBC-4971-9AA0-8EB65E64C347}">
      <dgm:prSet/>
      <dgm:spPr/>
      <dgm:t>
        <a:bodyPr/>
        <a:lstStyle/>
        <a:p>
          <a:endParaRPr lang="en-GB"/>
        </a:p>
      </dgm:t>
    </dgm:pt>
    <dgm:pt modelId="{2D086676-8005-46EB-8BB0-8FECB7329095}">
      <dgm:prSet/>
      <dgm:spPr/>
      <dgm:t>
        <a:bodyPr/>
        <a:lstStyle/>
        <a:p>
          <a:r>
            <a:rPr lang="en-US" dirty="0"/>
            <a:t>Rival products will consist of local workshops, tuning workshops and dealership upgrade services. </a:t>
          </a:r>
          <a:endParaRPr lang="en-GB" dirty="0"/>
        </a:p>
      </dgm:t>
    </dgm:pt>
    <dgm:pt modelId="{F0552C7A-AD1F-4310-95E6-DEA9AB0ABA6F}" type="parTrans" cxnId="{936E2A27-714E-41E9-9EEF-F285A37CE7D9}">
      <dgm:prSet/>
      <dgm:spPr/>
      <dgm:t>
        <a:bodyPr/>
        <a:lstStyle/>
        <a:p>
          <a:endParaRPr lang="en-GB"/>
        </a:p>
      </dgm:t>
    </dgm:pt>
    <dgm:pt modelId="{B6D13F62-F91C-4FA1-AAFA-B43153B912B4}" type="sibTrans" cxnId="{936E2A27-714E-41E9-9EEF-F285A37CE7D9}">
      <dgm:prSet/>
      <dgm:spPr/>
      <dgm:t>
        <a:bodyPr/>
        <a:lstStyle/>
        <a:p>
          <a:endParaRPr lang="en-GB"/>
        </a:p>
      </dgm:t>
    </dgm:pt>
    <dgm:pt modelId="{220F34D2-9191-4D6C-AA6A-6B60D6EC0BAF}" type="pres">
      <dgm:prSet presAssocID="{537D52B1-563D-4612-955B-CC3653D63FE7}" presName="linear" presStyleCnt="0">
        <dgm:presLayoutVars>
          <dgm:animLvl val="lvl"/>
          <dgm:resizeHandles val="exact"/>
        </dgm:presLayoutVars>
      </dgm:prSet>
      <dgm:spPr/>
    </dgm:pt>
    <dgm:pt modelId="{4E192E5C-777E-4543-A6ED-86DFC4BD8FF8}" type="pres">
      <dgm:prSet presAssocID="{D7B274ED-5410-4CC7-9139-B134078B5F09}" presName="parentText" presStyleLbl="node1" presStyleIdx="0" presStyleCnt="3">
        <dgm:presLayoutVars>
          <dgm:chMax val="0"/>
          <dgm:bulletEnabled val="1"/>
        </dgm:presLayoutVars>
      </dgm:prSet>
      <dgm:spPr/>
    </dgm:pt>
    <dgm:pt modelId="{CB5A2A4B-58EC-4CB1-85C2-9602A0F51E16}" type="pres">
      <dgm:prSet presAssocID="{C1EAB56D-E078-416C-9B5B-1A516A7BD34D}" presName="spacer" presStyleCnt="0"/>
      <dgm:spPr/>
    </dgm:pt>
    <dgm:pt modelId="{198F5B64-D1D3-499C-AA9B-CE4AA2210CD1}" type="pres">
      <dgm:prSet presAssocID="{4F9C515B-D4A8-4545-9BBE-5DE8E9BF1E8F}" presName="parentText" presStyleLbl="node1" presStyleIdx="1" presStyleCnt="3">
        <dgm:presLayoutVars>
          <dgm:chMax val="0"/>
          <dgm:bulletEnabled val="1"/>
        </dgm:presLayoutVars>
      </dgm:prSet>
      <dgm:spPr/>
    </dgm:pt>
    <dgm:pt modelId="{EF51BB15-02BC-4427-9EFB-00E7E2CC0D31}" type="pres">
      <dgm:prSet presAssocID="{91C5D672-FAE3-4125-9FD6-ACA977D85220}" presName="spacer" presStyleCnt="0"/>
      <dgm:spPr/>
    </dgm:pt>
    <dgm:pt modelId="{7F3BDC39-C40F-498A-94B0-21B47C93D6B8}" type="pres">
      <dgm:prSet presAssocID="{2D086676-8005-46EB-8BB0-8FECB7329095}" presName="parentText" presStyleLbl="node1" presStyleIdx="2" presStyleCnt="3">
        <dgm:presLayoutVars>
          <dgm:chMax val="0"/>
          <dgm:bulletEnabled val="1"/>
        </dgm:presLayoutVars>
      </dgm:prSet>
      <dgm:spPr/>
    </dgm:pt>
  </dgm:ptLst>
  <dgm:cxnLst>
    <dgm:cxn modelId="{936E2A27-714E-41E9-9EEF-F285A37CE7D9}" srcId="{537D52B1-563D-4612-955B-CC3653D63FE7}" destId="{2D086676-8005-46EB-8BB0-8FECB7329095}" srcOrd="2" destOrd="0" parTransId="{F0552C7A-AD1F-4310-95E6-DEA9AB0ABA6F}" sibTransId="{B6D13F62-F91C-4FA1-AAFA-B43153B912B4}"/>
    <dgm:cxn modelId="{BDFACD35-6AAB-45C6-A438-8AB4D7D3140E}" type="presOf" srcId="{2D086676-8005-46EB-8BB0-8FECB7329095}" destId="{7F3BDC39-C40F-498A-94B0-21B47C93D6B8}" srcOrd="0" destOrd="0" presId="urn:microsoft.com/office/officeart/2005/8/layout/vList2"/>
    <dgm:cxn modelId="{1E48B34E-60E6-4617-A21A-174831352C1B}" type="presOf" srcId="{4F9C515B-D4A8-4545-9BBE-5DE8E9BF1E8F}" destId="{198F5B64-D1D3-499C-AA9B-CE4AA2210CD1}" srcOrd="0" destOrd="0" presId="urn:microsoft.com/office/officeart/2005/8/layout/vList2"/>
    <dgm:cxn modelId="{4DD21690-EFBC-4971-9AA0-8EB65E64C347}" srcId="{537D52B1-563D-4612-955B-CC3653D63FE7}" destId="{4F9C515B-D4A8-4545-9BBE-5DE8E9BF1E8F}" srcOrd="1" destOrd="0" parTransId="{5CC71206-A2B5-4B76-95AF-A0B14292C9F2}" sibTransId="{91C5D672-FAE3-4125-9FD6-ACA977D85220}"/>
    <dgm:cxn modelId="{B47272BB-8EFE-40FC-9BEB-63568A6E61E5}" srcId="{537D52B1-563D-4612-955B-CC3653D63FE7}" destId="{D7B274ED-5410-4CC7-9139-B134078B5F09}" srcOrd="0" destOrd="0" parTransId="{155ECE03-6FEB-4F53-ADC6-F0FB28D252E4}" sibTransId="{C1EAB56D-E078-416C-9B5B-1A516A7BD34D}"/>
    <dgm:cxn modelId="{727C9BC7-A7BF-449A-9F5A-8FDC7BF6796E}" type="presOf" srcId="{537D52B1-563D-4612-955B-CC3653D63FE7}" destId="{220F34D2-9191-4D6C-AA6A-6B60D6EC0BAF}" srcOrd="0" destOrd="0" presId="urn:microsoft.com/office/officeart/2005/8/layout/vList2"/>
    <dgm:cxn modelId="{2560E6FE-8F8C-444B-853F-D7166A507C68}" type="presOf" srcId="{D7B274ED-5410-4CC7-9139-B134078B5F09}" destId="{4E192E5C-777E-4543-A6ED-86DFC4BD8FF8}" srcOrd="0" destOrd="0" presId="urn:microsoft.com/office/officeart/2005/8/layout/vList2"/>
    <dgm:cxn modelId="{AEA8B1C0-42FB-476A-927E-EEC77866F29A}" type="presParOf" srcId="{220F34D2-9191-4D6C-AA6A-6B60D6EC0BAF}" destId="{4E192E5C-777E-4543-A6ED-86DFC4BD8FF8}" srcOrd="0" destOrd="0" presId="urn:microsoft.com/office/officeart/2005/8/layout/vList2"/>
    <dgm:cxn modelId="{F7FCE169-B1A4-4F1E-BC12-624BD0F3D517}" type="presParOf" srcId="{220F34D2-9191-4D6C-AA6A-6B60D6EC0BAF}" destId="{CB5A2A4B-58EC-4CB1-85C2-9602A0F51E16}" srcOrd="1" destOrd="0" presId="urn:microsoft.com/office/officeart/2005/8/layout/vList2"/>
    <dgm:cxn modelId="{A7179BE6-EC85-4078-85EC-5CDA9B3B0C39}" type="presParOf" srcId="{220F34D2-9191-4D6C-AA6A-6B60D6EC0BAF}" destId="{198F5B64-D1D3-499C-AA9B-CE4AA2210CD1}" srcOrd="2" destOrd="0" presId="urn:microsoft.com/office/officeart/2005/8/layout/vList2"/>
    <dgm:cxn modelId="{46FB49FE-593D-4CDC-8D83-546BFD680611}" type="presParOf" srcId="{220F34D2-9191-4D6C-AA6A-6B60D6EC0BAF}" destId="{EF51BB15-02BC-4427-9EFB-00E7E2CC0D31}" srcOrd="3" destOrd="0" presId="urn:microsoft.com/office/officeart/2005/8/layout/vList2"/>
    <dgm:cxn modelId="{E0FB4E72-2A93-4DB0-AAA4-71613B25C57D}" type="presParOf" srcId="{220F34D2-9191-4D6C-AA6A-6B60D6EC0BAF}" destId="{7F3BDC39-C40F-498A-94B0-21B47C93D6B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44B2B-A2A1-4275-B52C-D5AA442A5EED}">
      <dsp:nvSpPr>
        <dsp:cNvPr id="0" name=""/>
        <dsp:cNvSpPr/>
      </dsp:nvSpPr>
      <dsp:spPr>
        <a:xfrm>
          <a:off x="0" y="18882"/>
          <a:ext cx="5880539" cy="107510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 have a strong interest in the automotive industry, particularly in car customisation and performance upgrades. </a:t>
          </a:r>
          <a:endParaRPr lang="en-GB" sz="1500" kern="1200"/>
        </a:p>
      </dsp:txBody>
      <dsp:txXfrm>
        <a:off x="52482" y="71364"/>
        <a:ext cx="5775575" cy="970144"/>
      </dsp:txXfrm>
    </dsp:sp>
    <dsp:sp modelId="{8309963B-1FEA-4AC7-9D8D-A3413FA2440E}">
      <dsp:nvSpPr>
        <dsp:cNvPr id="0" name=""/>
        <dsp:cNvSpPr/>
      </dsp:nvSpPr>
      <dsp:spPr>
        <a:xfrm>
          <a:off x="0" y="1137191"/>
          <a:ext cx="5880539" cy="107510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 have developed knowledge and practical understanding of vehicle modifications, including styling and performance enhancements. </a:t>
          </a:r>
          <a:endParaRPr lang="en-GB" sz="1500" kern="1200" dirty="0"/>
        </a:p>
      </dsp:txBody>
      <dsp:txXfrm>
        <a:off x="52482" y="1189673"/>
        <a:ext cx="5775575" cy="970144"/>
      </dsp:txXfrm>
    </dsp:sp>
    <dsp:sp modelId="{CFCA1F7F-0620-4579-9549-565685763FF8}">
      <dsp:nvSpPr>
        <dsp:cNvPr id="0" name=""/>
        <dsp:cNvSpPr/>
      </dsp:nvSpPr>
      <dsp:spPr>
        <a:xfrm>
          <a:off x="0" y="2255500"/>
          <a:ext cx="5880539" cy="107510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 am passionate about transforming standard vehicles into personalised, high-performance machines. This business allows me to combine my interest in cars with entrepreneurial ambition. </a:t>
          </a:r>
          <a:endParaRPr lang="en-GB" sz="1500" kern="1200"/>
        </a:p>
      </dsp:txBody>
      <dsp:txXfrm>
        <a:off x="52482" y="2307982"/>
        <a:ext cx="5775575" cy="970144"/>
      </dsp:txXfrm>
    </dsp:sp>
    <dsp:sp modelId="{0DB2A7A2-6A7E-47BB-B9A7-52BE47BBF481}">
      <dsp:nvSpPr>
        <dsp:cNvPr id="0" name=""/>
        <dsp:cNvSpPr/>
      </dsp:nvSpPr>
      <dsp:spPr>
        <a:xfrm>
          <a:off x="0" y="3373809"/>
          <a:ext cx="5880539" cy="107510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purpose of this presentation is to present my business idea, </a:t>
          </a:r>
          <a:r>
            <a:rPr lang="en-US" sz="1500" kern="1200" dirty="0" err="1"/>
            <a:t>RevEdge</a:t>
          </a:r>
          <a:r>
            <a:rPr lang="en-US" sz="1500" kern="1200" dirty="0"/>
            <a:t> Customs, and demonstrate its feasibility, market potential, and financial viability.</a:t>
          </a:r>
          <a:endParaRPr lang="en-GB" sz="1500" kern="1200" dirty="0"/>
        </a:p>
      </dsp:txBody>
      <dsp:txXfrm>
        <a:off x="52482" y="3426291"/>
        <a:ext cx="5775575" cy="970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044BF-BBD8-47F2-8A58-56B6F51FA5FF}">
      <dsp:nvSpPr>
        <dsp:cNvPr id="0" name=""/>
        <dsp:cNvSpPr/>
      </dsp:nvSpPr>
      <dsp:spPr>
        <a:xfrm>
          <a:off x="0" y="20097"/>
          <a:ext cx="3627382"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i="1" kern="1200" dirty="0"/>
            <a:t>Overview:</a:t>
          </a:r>
        </a:p>
      </dsp:txBody>
      <dsp:txXfrm>
        <a:off x="24588" y="44685"/>
        <a:ext cx="3578206" cy="454509"/>
      </dsp:txXfrm>
    </dsp:sp>
    <dsp:sp modelId="{CEC11D88-D2F6-4AD1-B360-F21C6DB870D8}">
      <dsp:nvSpPr>
        <dsp:cNvPr id="0" name=""/>
        <dsp:cNvSpPr/>
      </dsp:nvSpPr>
      <dsp:spPr>
        <a:xfrm>
          <a:off x="0" y="523782"/>
          <a:ext cx="3627382" cy="3564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69" tIns="26670" rIns="149352" bIns="26670" numCol="1" spcCol="1270" anchor="t" anchorCtr="0">
          <a:noAutofit/>
        </a:bodyPr>
        <a:lstStyle/>
        <a:p>
          <a:pPr marL="171450" lvl="1" indent="-171450" algn="just" defTabSz="711200">
            <a:lnSpc>
              <a:spcPct val="90000"/>
            </a:lnSpc>
            <a:spcBef>
              <a:spcPct val="0"/>
            </a:spcBef>
            <a:spcAft>
              <a:spcPct val="20000"/>
            </a:spcAft>
            <a:buChar char="•"/>
          </a:pPr>
          <a:r>
            <a:rPr lang="en-GB" sz="1600" kern="1200" dirty="0" err="1"/>
            <a:t>RevEdge</a:t>
          </a:r>
          <a:r>
            <a:rPr lang="en-GB" sz="1600" kern="1200" dirty="0"/>
            <a:t> Customs will be a private limited company that provides customisation and performance upgrade services to high-quality cars. </a:t>
          </a:r>
        </a:p>
        <a:p>
          <a:pPr marL="171450" lvl="1" indent="-171450" algn="just" defTabSz="711200">
            <a:lnSpc>
              <a:spcPct val="90000"/>
            </a:lnSpc>
            <a:spcBef>
              <a:spcPct val="0"/>
            </a:spcBef>
            <a:spcAft>
              <a:spcPct val="20000"/>
            </a:spcAft>
            <a:buChar char="•"/>
          </a:pPr>
          <a:r>
            <a:rPr lang="en-GB" sz="1600" kern="1200" dirty="0"/>
            <a:t>Buyers and individuals who appreciate performance, beauty, and uniqueness will be included in the group of buyers who can afford the business. </a:t>
          </a:r>
        </a:p>
        <a:p>
          <a:pPr marL="171450" lvl="1" indent="-171450" algn="just" defTabSz="711200">
            <a:lnSpc>
              <a:spcPct val="90000"/>
            </a:lnSpc>
            <a:spcBef>
              <a:spcPct val="0"/>
            </a:spcBef>
            <a:spcAft>
              <a:spcPct val="20000"/>
            </a:spcAft>
            <a:buChar char="•"/>
          </a:pPr>
          <a:r>
            <a:rPr lang="en-GB" sz="1600" kern="1200" dirty="0"/>
            <a:t>It is premised on the fact that vehicle modification and tuning are on the rise and improve performance and customer satisfaction (Kaderi, 2023). </a:t>
          </a:r>
        </a:p>
      </dsp:txBody>
      <dsp:txXfrm>
        <a:off x="0" y="523782"/>
        <a:ext cx="3627382" cy="35645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6006D-180D-4B34-B03D-317A2E75514E}">
      <dsp:nvSpPr>
        <dsp:cNvPr id="0" name=""/>
        <dsp:cNvSpPr/>
      </dsp:nvSpPr>
      <dsp:spPr>
        <a:xfrm>
          <a:off x="0" y="153969"/>
          <a:ext cx="2972267" cy="6244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i="1" kern="1200" dirty="0"/>
            <a:t>Product Description</a:t>
          </a:r>
          <a:endParaRPr lang="en-GB" sz="2100" kern="1200" dirty="0"/>
        </a:p>
      </dsp:txBody>
      <dsp:txXfrm>
        <a:off x="30482" y="184451"/>
        <a:ext cx="2911303" cy="563454"/>
      </dsp:txXfrm>
    </dsp:sp>
    <dsp:sp modelId="{B81ECBDD-7960-484F-93B3-0F724B6BFFF3}">
      <dsp:nvSpPr>
        <dsp:cNvPr id="0" name=""/>
        <dsp:cNvSpPr/>
      </dsp:nvSpPr>
      <dsp:spPr>
        <a:xfrm>
          <a:off x="0" y="874987"/>
          <a:ext cx="2972267" cy="3216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369" tIns="26670" rIns="149352" bIns="26670" numCol="1" spcCol="1270" anchor="t" anchorCtr="0">
          <a:noAutofit/>
        </a:bodyPr>
        <a:lstStyle/>
        <a:p>
          <a:pPr marL="171450" lvl="1" indent="-171450" algn="just" defTabSz="711200">
            <a:lnSpc>
              <a:spcPct val="90000"/>
            </a:lnSpc>
            <a:spcBef>
              <a:spcPct val="0"/>
            </a:spcBef>
            <a:spcAft>
              <a:spcPct val="20000"/>
            </a:spcAft>
            <a:buChar char="•"/>
          </a:pPr>
          <a:r>
            <a:rPr lang="en-GB" sz="1600" kern="1200" dirty="0"/>
            <a:t>Car wrapping and vinyl customisation </a:t>
          </a:r>
        </a:p>
        <a:p>
          <a:pPr marL="171450" lvl="1" indent="-171450" algn="just" defTabSz="711200">
            <a:lnSpc>
              <a:spcPct val="90000"/>
            </a:lnSpc>
            <a:spcBef>
              <a:spcPct val="0"/>
            </a:spcBef>
            <a:spcAft>
              <a:spcPct val="20000"/>
            </a:spcAft>
            <a:buChar char="•"/>
          </a:pPr>
          <a:r>
            <a:rPr lang="en-GB" sz="1600" kern="1200"/>
            <a:t>Window tinting </a:t>
          </a:r>
        </a:p>
        <a:p>
          <a:pPr marL="171450" lvl="1" indent="-171450" algn="just" defTabSz="711200">
            <a:lnSpc>
              <a:spcPct val="90000"/>
            </a:lnSpc>
            <a:spcBef>
              <a:spcPct val="0"/>
            </a:spcBef>
            <a:spcAft>
              <a:spcPct val="20000"/>
            </a:spcAft>
            <a:buChar char="•"/>
          </a:pPr>
          <a:r>
            <a:rPr lang="en-GB" sz="1600" kern="1200" dirty="0"/>
            <a:t>ECU remapping and performance tuning </a:t>
          </a:r>
        </a:p>
        <a:p>
          <a:pPr marL="171450" lvl="1" indent="-171450" algn="just" defTabSz="711200">
            <a:lnSpc>
              <a:spcPct val="90000"/>
            </a:lnSpc>
            <a:spcBef>
              <a:spcPct val="0"/>
            </a:spcBef>
            <a:spcAft>
              <a:spcPct val="20000"/>
            </a:spcAft>
            <a:buChar char="•"/>
          </a:pPr>
          <a:r>
            <a:rPr lang="en-GB" sz="1600" kern="1200"/>
            <a:t>Custom exhaust systems </a:t>
          </a:r>
        </a:p>
        <a:p>
          <a:pPr marL="171450" lvl="1" indent="-171450" algn="just" defTabSz="711200">
            <a:lnSpc>
              <a:spcPct val="90000"/>
            </a:lnSpc>
            <a:spcBef>
              <a:spcPct val="0"/>
            </a:spcBef>
            <a:spcAft>
              <a:spcPct val="20000"/>
            </a:spcAft>
            <a:buChar char="•"/>
          </a:pPr>
          <a:r>
            <a:rPr lang="en-GB" sz="1600" kern="1200" dirty="0"/>
            <a:t>Brake calliper painting </a:t>
          </a:r>
        </a:p>
        <a:p>
          <a:pPr marL="171450" lvl="1" indent="-171450" algn="just" defTabSz="711200">
            <a:lnSpc>
              <a:spcPct val="90000"/>
            </a:lnSpc>
            <a:spcBef>
              <a:spcPct val="0"/>
            </a:spcBef>
            <a:spcAft>
              <a:spcPct val="20000"/>
            </a:spcAft>
            <a:buChar char="•"/>
          </a:pPr>
          <a:r>
            <a:rPr lang="en-GB" sz="1600" kern="1200"/>
            <a:t>Body kits installation </a:t>
          </a:r>
        </a:p>
        <a:p>
          <a:pPr marL="171450" lvl="1" indent="-171450" algn="just" defTabSz="711200">
            <a:lnSpc>
              <a:spcPct val="90000"/>
            </a:lnSpc>
            <a:spcBef>
              <a:spcPct val="0"/>
            </a:spcBef>
            <a:spcAft>
              <a:spcPct val="20000"/>
            </a:spcAft>
            <a:buChar char="•"/>
          </a:pPr>
          <a:r>
            <a:rPr lang="en-GB" sz="1600" kern="1200"/>
            <a:t>Car audio upgrades </a:t>
          </a:r>
        </a:p>
        <a:p>
          <a:pPr marL="171450" lvl="1" indent="-171450" algn="just" defTabSz="711200">
            <a:lnSpc>
              <a:spcPct val="90000"/>
            </a:lnSpc>
            <a:spcBef>
              <a:spcPct val="0"/>
            </a:spcBef>
            <a:spcAft>
              <a:spcPct val="20000"/>
            </a:spcAft>
            <a:buChar char="•"/>
          </a:pPr>
          <a:r>
            <a:rPr lang="en-GB" sz="1600" kern="1200"/>
            <a:t>Ambient lighting systems </a:t>
          </a:r>
        </a:p>
        <a:p>
          <a:pPr marL="171450" lvl="1" indent="-171450" algn="just" defTabSz="711200">
            <a:lnSpc>
              <a:spcPct val="90000"/>
            </a:lnSpc>
            <a:spcBef>
              <a:spcPct val="0"/>
            </a:spcBef>
            <a:spcAft>
              <a:spcPct val="20000"/>
            </a:spcAft>
            <a:buChar char="•"/>
          </a:pPr>
          <a:r>
            <a:rPr lang="en-GB" sz="1600" kern="1200"/>
            <a:t>Paint protection film (PPF) </a:t>
          </a:r>
        </a:p>
        <a:p>
          <a:pPr marL="171450" lvl="1" indent="-171450" algn="just" defTabSz="711200">
            <a:lnSpc>
              <a:spcPct val="90000"/>
            </a:lnSpc>
            <a:spcBef>
              <a:spcPct val="0"/>
            </a:spcBef>
            <a:spcAft>
              <a:spcPct val="20000"/>
            </a:spcAft>
            <a:buChar char="•"/>
          </a:pPr>
          <a:r>
            <a:rPr lang="en-GB" sz="1600" kern="1200" dirty="0"/>
            <a:t>Ceramic coating </a:t>
          </a:r>
        </a:p>
      </dsp:txBody>
      <dsp:txXfrm>
        <a:off x="0" y="874987"/>
        <a:ext cx="2972267" cy="32167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4ED73-A665-43D3-AE97-40171BA5E955}">
      <dsp:nvSpPr>
        <dsp:cNvPr id="0" name=""/>
        <dsp:cNvSpPr/>
      </dsp:nvSpPr>
      <dsp:spPr>
        <a:xfrm>
          <a:off x="0" y="52274"/>
          <a:ext cx="7159282"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Key roles include: </a:t>
          </a:r>
          <a:endParaRPr lang="en-GB" sz="2100" kern="1200" dirty="0"/>
        </a:p>
      </dsp:txBody>
      <dsp:txXfrm>
        <a:off x="24588" y="76862"/>
        <a:ext cx="7110106" cy="454509"/>
      </dsp:txXfrm>
    </dsp:sp>
    <dsp:sp modelId="{643526D9-013E-4CEB-8AD3-11BC1E74C676}">
      <dsp:nvSpPr>
        <dsp:cNvPr id="0" name=""/>
        <dsp:cNvSpPr/>
      </dsp:nvSpPr>
      <dsp:spPr>
        <a:xfrm>
          <a:off x="0" y="555959"/>
          <a:ext cx="7159282" cy="2303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30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Owner / Managing Director – oversees overall strategy and financial decisions </a:t>
          </a:r>
          <a:endParaRPr lang="en-GB" sz="1600" kern="1200"/>
        </a:p>
        <a:p>
          <a:pPr marL="171450" lvl="1" indent="-171450" algn="l" defTabSz="711200">
            <a:lnSpc>
              <a:spcPct val="90000"/>
            </a:lnSpc>
            <a:spcBef>
              <a:spcPct val="0"/>
            </a:spcBef>
            <a:spcAft>
              <a:spcPct val="20000"/>
            </a:spcAft>
            <a:buChar char="•"/>
          </a:pPr>
          <a:r>
            <a:rPr lang="en-US" sz="1600" kern="1200"/>
            <a:t>Workshop Manager – manages daily operations and service delivery </a:t>
          </a:r>
          <a:endParaRPr lang="en-GB" sz="1600" kern="1200"/>
        </a:p>
        <a:p>
          <a:pPr marL="171450" lvl="1" indent="-171450" algn="l" defTabSz="711200">
            <a:lnSpc>
              <a:spcPct val="90000"/>
            </a:lnSpc>
            <a:spcBef>
              <a:spcPct val="0"/>
            </a:spcBef>
            <a:spcAft>
              <a:spcPct val="20000"/>
            </a:spcAft>
            <a:buChar char="•"/>
          </a:pPr>
          <a:r>
            <a:rPr lang="en-US" sz="1600" kern="1200"/>
            <a:t>Lead Technician – responsible for technical work and quality control </a:t>
          </a:r>
          <a:endParaRPr lang="en-GB" sz="1600" kern="1200"/>
        </a:p>
        <a:p>
          <a:pPr marL="171450" lvl="1" indent="-171450" algn="l" defTabSz="711200">
            <a:lnSpc>
              <a:spcPct val="90000"/>
            </a:lnSpc>
            <a:spcBef>
              <a:spcPct val="0"/>
            </a:spcBef>
            <a:spcAft>
              <a:spcPct val="20000"/>
            </a:spcAft>
            <a:buChar char="•"/>
          </a:pPr>
          <a:r>
            <a:rPr lang="en-US" sz="1600" kern="1200"/>
            <a:t>Marketing Manager – handles promotions and customer engagement </a:t>
          </a:r>
          <a:endParaRPr lang="en-GB" sz="1600" kern="1200"/>
        </a:p>
        <a:p>
          <a:pPr marL="171450" lvl="1" indent="-171450" algn="l" defTabSz="711200">
            <a:lnSpc>
              <a:spcPct val="90000"/>
            </a:lnSpc>
            <a:spcBef>
              <a:spcPct val="0"/>
            </a:spcBef>
            <a:spcAft>
              <a:spcPct val="20000"/>
            </a:spcAft>
            <a:buChar char="•"/>
          </a:pPr>
          <a:r>
            <a:rPr lang="en-US" sz="1600" kern="1200"/>
            <a:t>Sales Staff – responsible for customer service and bookings </a:t>
          </a:r>
          <a:endParaRPr lang="en-GB" sz="1600" kern="1200"/>
        </a:p>
      </dsp:txBody>
      <dsp:txXfrm>
        <a:off x="0" y="555959"/>
        <a:ext cx="7159282" cy="2303910"/>
      </dsp:txXfrm>
    </dsp:sp>
    <dsp:sp modelId="{AE414BEB-90EC-4F05-8BDE-4E10551C1AD0}">
      <dsp:nvSpPr>
        <dsp:cNvPr id="0" name=""/>
        <dsp:cNvSpPr/>
      </dsp:nvSpPr>
      <dsp:spPr>
        <a:xfrm>
          <a:off x="0" y="2859870"/>
          <a:ext cx="7159282"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structure ensures: </a:t>
          </a:r>
          <a:endParaRPr lang="en-GB" sz="2100" kern="1200"/>
        </a:p>
      </dsp:txBody>
      <dsp:txXfrm>
        <a:off x="24588" y="2884458"/>
        <a:ext cx="7110106" cy="454509"/>
      </dsp:txXfrm>
    </dsp:sp>
    <dsp:sp modelId="{68BC5685-225F-4EC9-B887-686B49C1DE73}">
      <dsp:nvSpPr>
        <dsp:cNvPr id="0" name=""/>
        <dsp:cNvSpPr/>
      </dsp:nvSpPr>
      <dsp:spPr>
        <a:xfrm>
          <a:off x="0" y="3363555"/>
          <a:ext cx="7159282"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30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Clear communication </a:t>
          </a:r>
          <a:endParaRPr lang="en-GB" sz="1600" kern="1200"/>
        </a:p>
        <a:p>
          <a:pPr marL="171450" lvl="1" indent="-171450" algn="l" defTabSz="711200">
            <a:lnSpc>
              <a:spcPct val="90000"/>
            </a:lnSpc>
            <a:spcBef>
              <a:spcPct val="0"/>
            </a:spcBef>
            <a:spcAft>
              <a:spcPct val="20000"/>
            </a:spcAft>
            <a:buChar char="•"/>
          </a:pPr>
          <a:r>
            <a:rPr lang="en-US" sz="1600" kern="1200"/>
            <a:t>Efficient workflow </a:t>
          </a:r>
          <a:endParaRPr lang="en-GB" sz="1600" kern="1200"/>
        </a:p>
        <a:p>
          <a:pPr marL="171450" lvl="1" indent="-171450" algn="l" defTabSz="711200">
            <a:lnSpc>
              <a:spcPct val="90000"/>
            </a:lnSpc>
            <a:spcBef>
              <a:spcPct val="0"/>
            </a:spcBef>
            <a:spcAft>
              <a:spcPct val="20000"/>
            </a:spcAft>
            <a:buChar char="•"/>
          </a:pPr>
          <a:r>
            <a:rPr lang="en-US" sz="1600" kern="1200"/>
            <a:t>Strong operational control </a:t>
          </a:r>
          <a:endParaRPr lang="en-GB" sz="1600" kern="1200"/>
        </a:p>
        <a:p>
          <a:pPr marL="171450" lvl="1" indent="-171450" algn="l" defTabSz="711200">
            <a:lnSpc>
              <a:spcPct val="90000"/>
            </a:lnSpc>
            <a:spcBef>
              <a:spcPct val="0"/>
            </a:spcBef>
            <a:spcAft>
              <a:spcPct val="20000"/>
            </a:spcAft>
            <a:buChar char="•"/>
          </a:pPr>
          <a:r>
            <a:rPr lang="en-US" sz="1600" kern="1200"/>
            <a:t>Scalability for future growth </a:t>
          </a:r>
          <a:endParaRPr lang="en-GB" sz="1600" kern="1200"/>
        </a:p>
      </dsp:txBody>
      <dsp:txXfrm>
        <a:off x="0" y="3363555"/>
        <a:ext cx="7159282" cy="11084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21F57-093C-4467-B51F-176CA73949BF}">
      <dsp:nvSpPr>
        <dsp:cNvPr id="0" name=""/>
        <dsp:cNvSpPr/>
      </dsp:nvSpPr>
      <dsp:spPr>
        <a:xfrm>
          <a:off x="4801409" y="2350272"/>
          <a:ext cx="440385" cy="91440"/>
        </a:xfrm>
        <a:custGeom>
          <a:avLst/>
          <a:gdLst/>
          <a:ahLst/>
          <a:cxnLst/>
          <a:rect l="0" t="0" r="0" b="0"/>
          <a:pathLst>
            <a:path>
              <a:moveTo>
                <a:pt x="0" y="45720"/>
              </a:moveTo>
              <a:lnTo>
                <a:pt x="440385" y="45720"/>
              </a:lnTo>
            </a:path>
          </a:pathLst>
        </a:custGeom>
        <a:noFill/>
        <a:ln w="12700" cap="flat" cmpd="sng" algn="ctr">
          <a:solidFill>
            <a:schemeClr val="accent5">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10592" y="2384982"/>
        <a:ext cx="22019" cy="22019"/>
      </dsp:txXfrm>
    </dsp:sp>
    <dsp:sp modelId="{D2991644-B2C0-4379-A413-082D692EF30E}">
      <dsp:nvSpPr>
        <dsp:cNvPr id="0" name=""/>
        <dsp:cNvSpPr/>
      </dsp:nvSpPr>
      <dsp:spPr>
        <a:xfrm>
          <a:off x="2159095" y="1766630"/>
          <a:ext cx="440385" cy="629362"/>
        </a:xfrm>
        <a:custGeom>
          <a:avLst/>
          <a:gdLst/>
          <a:ahLst/>
          <a:cxnLst/>
          <a:rect l="0" t="0" r="0" b="0"/>
          <a:pathLst>
            <a:path>
              <a:moveTo>
                <a:pt x="0" y="0"/>
              </a:moveTo>
              <a:lnTo>
                <a:pt x="220192" y="0"/>
              </a:lnTo>
              <a:lnTo>
                <a:pt x="220192" y="629362"/>
              </a:lnTo>
              <a:lnTo>
                <a:pt x="440385" y="629362"/>
              </a:lnTo>
            </a:path>
          </a:pathLst>
        </a:custGeom>
        <a:noFill/>
        <a:ln w="127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60084" y="2062108"/>
        <a:ext cx="38406" cy="38406"/>
      </dsp:txXfrm>
    </dsp:sp>
    <dsp:sp modelId="{25E90698-0957-40FC-AB96-22C2C1942990}">
      <dsp:nvSpPr>
        <dsp:cNvPr id="0" name=""/>
        <dsp:cNvSpPr/>
      </dsp:nvSpPr>
      <dsp:spPr>
        <a:xfrm>
          <a:off x="4801409" y="1137268"/>
          <a:ext cx="440385" cy="419574"/>
        </a:xfrm>
        <a:custGeom>
          <a:avLst/>
          <a:gdLst/>
          <a:ahLst/>
          <a:cxnLst/>
          <a:rect l="0" t="0" r="0" b="0"/>
          <a:pathLst>
            <a:path>
              <a:moveTo>
                <a:pt x="0" y="0"/>
              </a:moveTo>
              <a:lnTo>
                <a:pt x="220192" y="0"/>
              </a:lnTo>
              <a:lnTo>
                <a:pt x="220192" y="419574"/>
              </a:lnTo>
              <a:lnTo>
                <a:pt x="440385" y="419574"/>
              </a:lnTo>
            </a:path>
          </a:pathLst>
        </a:custGeom>
        <a:noFill/>
        <a:ln w="12700" cap="flat" cmpd="sng" algn="ctr">
          <a:solidFill>
            <a:schemeClr val="accent5">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06395" y="1331849"/>
        <a:ext cx="30413" cy="30413"/>
      </dsp:txXfrm>
    </dsp:sp>
    <dsp:sp modelId="{C024BD67-C3D5-4FD7-9334-A0353BF4B08E}">
      <dsp:nvSpPr>
        <dsp:cNvPr id="0" name=""/>
        <dsp:cNvSpPr/>
      </dsp:nvSpPr>
      <dsp:spPr>
        <a:xfrm>
          <a:off x="4801409" y="717693"/>
          <a:ext cx="440385" cy="419574"/>
        </a:xfrm>
        <a:custGeom>
          <a:avLst/>
          <a:gdLst/>
          <a:ahLst/>
          <a:cxnLst/>
          <a:rect l="0" t="0" r="0" b="0"/>
          <a:pathLst>
            <a:path>
              <a:moveTo>
                <a:pt x="0" y="419574"/>
              </a:moveTo>
              <a:lnTo>
                <a:pt x="220192" y="419574"/>
              </a:lnTo>
              <a:lnTo>
                <a:pt x="220192" y="0"/>
              </a:lnTo>
              <a:lnTo>
                <a:pt x="440385" y="0"/>
              </a:lnTo>
            </a:path>
          </a:pathLst>
        </a:custGeom>
        <a:noFill/>
        <a:ln w="12700" cap="flat" cmpd="sng" algn="ctr">
          <a:solidFill>
            <a:schemeClr val="accent5">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06395" y="912274"/>
        <a:ext cx="30413" cy="30413"/>
      </dsp:txXfrm>
    </dsp:sp>
    <dsp:sp modelId="{D5A9C7F8-59B8-4ED5-B009-DB5AB1C5ACAA}">
      <dsp:nvSpPr>
        <dsp:cNvPr id="0" name=""/>
        <dsp:cNvSpPr/>
      </dsp:nvSpPr>
      <dsp:spPr>
        <a:xfrm>
          <a:off x="2159095" y="1137268"/>
          <a:ext cx="440385" cy="629362"/>
        </a:xfrm>
        <a:custGeom>
          <a:avLst/>
          <a:gdLst/>
          <a:ahLst/>
          <a:cxnLst/>
          <a:rect l="0" t="0" r="0" b="0"/>
          <a:pathLst>
            <a:path>
              <a:moveTo>
                <a:pt x="0" y="629362"/>
              </a:moveTo>
              <a:lnTo>
                <a:pt x="220192" y="629362"/>
              </a:lnTo>
              <a:lnTo>
                <a:pt x="220192" y="0"/>
              </a:lnTo>
              <a:lnTo>
                <a:pt x="440385" y="0"/>
              </a:lnTo>
            </a:path>
          </a:pathLst>
        </a:custGeom>
        <a:noFill/>
        <a:ln w="127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60084" y="1432745"/>
        <a:ext cx="38406" cy="38406"/>
      </dsp:txXfrm>
    </dsp:sp>
    <dsp:sp modelId="{32891378-943F-4BF4-9A15-CB6B22119E61}">
      <dsp:nvSpPr>
        <dsp:cNvPr id="0" name=""/>
        <dsp:cNvSpPr/>
      </dsp:nvSpPr>
      <dsp:spPr>
        <a:xfrm rot="16200000">
          <a:off x="56805" y="1430970"/>
          <a:ext cx="3533261" cy="671319"/>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7305" tIns="27305" rIns="27305" bIns="27305" numCol="1" spcCol="1270" anchor="ctr" anchorCtr="0">
          <a:noAutofit/>
        </a:bodyPr>
        <a:lstStyle/>
        <a:p>
          <a:pPr marL="0" lvl="0" indent="0" algn="ctr" defTabSz="1911350">
            <a:lnSpc>
              <a:spcPct val="90000"/>
            </a:lnSpc>
            <a:spcBef>
              <a:spcPct val="0"/>
            </a:spcBef>
            <a:spcAft>
              <a:spcPct val="35000"/>
            </a:spcAft>
            <a:buSzPts val="1000"/>
            <a:buFont typeface="Symbol" panose="05050102010706020507" pitchFamily="18" charset="2"/>
            <a:buNone/>
          </a:pPr>
          <a:r>
            <a:rPr lang="en-GB" sz="4300" kern="1200"/>
            <a:t>Owner </a:t>
          </a:r>
        </a:p>
      </dsp:txBody>
      <dsp:txXfrm>
        <a:off x="56805" y="1430970"/>
        <a:ext cx="3533261" cy="671319"/>
      </dsp:txXfrm>
    </dsp:sp>
    <dsp:sp modelId="{BACFD37D-9C23-4280-A02A-48C3F4321BC2}">
      <dsp:nvSpPr>
        <dsp:cNvPr id="0" name=""/>
        <dsp:cNvSpPr/>
      </dsp:nvSpPr>
      <dsp:spPr>
        <a:xfrm>
          <a:off x="2599481" y="801608"/>
          <a:ext cx="2201928" cy="671319"/>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SzPts val="1000"/>
            <a:buFont typeface="Courier New" panose="02070309020205020404" pitchFamily="49" charset="0"/>
            <a:buNone/>
          </a:pPr>
          <a:r>
            <a:rPr lang="en-GB" sz="2200" kern="1200"/>
            <a:t>Workshop Manager </a:t>
          </a:r>
        </a:p>
      </dsp:txBody>
      <dsp:txXfrm>
        <a:off x="2599481" y="801608"/>
        <a:ext cx="2201928" cy="671319"/>
      </dsp:txXfrm>
    </dsp:sp>
    <dsp:sp modelId="{F40BF2B9-725A-4BD3-853A-1F8197131C63}">
      <dsp:nvSpPr>
        <dsp:cNvPr id="0" name=""/>
        <dsp:cNvSpPr/>
      </dsp:nvSpPr>
      <dsp:spPr>
        <a:xfrm>
          <a:off x="5241794" y="382033"/>
          <a:ext cx="2201928" cy="671319"/>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SzPts val="1000"/>
            <a:buFont typeface="Wingdings" panose="05000000000000000000" pitchFamily="2" charset="2"/>
            <a:buNone/>
          </a:pPr>
          <a:r>
            <a:rPr lang="en-GB" sz="2200" kern="1200"/>
            <a:t>Technicians </a:t>
          </a:r>
        </a:p>
      </dsp:txBody>
      <dsp:txXfrm>
        <a:off x="5241794" y="382033"/>
        <a:ext cx="2201928" cy="671319"/>
      </dsp:txXfrm>
    </dsp:sp>
    <dsp:sp modelId="{4056EDC9-F166-40B7-A772-ACC08B1158A2}">
      <dsp:nvSpPr>
        <dsp:cNvPr id="0" name=""/>
        <dsp:cNvSpPr/>
      </dsp:nvSpPr>
      <dsp:spPr>
        <a:xfrm>
          <a:off x="5241794" y="1221183"/>
          <a:ext cx="2201928" cy="671319"/>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SzPts val="1000"/>
            <a:buFont typeface="Wingdings" panose="05000000000000000000" pitchFamily="2" charset="2"/>
            <a:buNone/>
          </a:pPr>
          <a:r>
            <a:rPr lang="en-GB" sz="2200" kern="1200"/>
            <a:t>Assistants </a:t>
          </a:r>
        </a:p>
      </dsp:txBody>
      <dsp:txXfrm>
        <a:off x="5241794" y="1221183"/>
        <a:ext cx="2201928" cy="671319"/>
      </dsp:txXfrm>
    </dsp:sp>
    <dsp:sp modelId="{7DA4AAED-14E2-496E-9765-F75851356768}">
      <dsp:nvSpPr>
        <dsp:cNvPr id="0" name=""/>
        <dsp:cNvSpPr/>
      </dsp:nvSpPr>
      <dsp:spPr>
        <a:xfrm>
          <a:off x="2599481" y="2060332"/>
          <a:ext cx="2201928" cy="671319"/>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SzPts val="1000"/>
            <a:buFont typeface="Courier New" panose="02070309020205020404" pitchFamily="49" charset="0"/>
            <a:buNone/>
          </a:pPr>
          <a:r>
            <a:rPr lang="en-GB" sz="2200" kern="1200"/>
            <a:t>Marketing Manager </a:t>
          </a:r>
        </a:p>
      </dsp:txBody>
      <dsp:txXfrm>
        <a:off x="2599481" y="2060332"/>
        <a:ext cx="2201928" cy="671319"/>
      </dsp:txXfrm>
    </dsp:sp>
    <dsp:sp modelId="{2F45EFFA-F347-41E1-8106-0FCA5DFD7950}">
      <dsp:nvSpPr>
        <dsp:cNvPr id="0" name=""/>
        <dsp:cNvSpPr/>
      </dsp:nvSpPr>
      <dsp:spPr>
        <a:xfrm>
          <a:off x="5241794" y="2060332"/>
          <a:ext cx="2201928" cy="671319"/>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SzPts val="1000"/>
            <a:buFont typeface="Wingdings" panose="05000000000000000000" pitchFamily="2" charset="2"/>
            <a:buNone/>
          </a:pPr>
          <a:r>
            <a:rPr lang="en-GB" sz="2200" kern="1200"/>
            <a:t>Social Media Assistant </a:t>
          </a:r>
        </a:p>
      </dsp:txBody>
      <dsp:txXfrm>
        <a:off x="5241794" y="2060332"/>
        <a:ext cx="2201928" cy="6713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940C7-DB9E-487A-84A3-64714415C7C0}">
      <dsp:nvSpPr>
        <dsp:cNvPr id="0" name=""/>
        <dsp:cNvSpPr/>
      </dsp:nvSpPr>
      <dsp:spPr>
        <a:xfrm>
          <a:off x="0" y="2344"/>
          <a:ext cx="1063718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C5086-1B75-4BD6-88C5-DACB8F844534}">
      <dsp:nvSpPr>
        <dsp:cNvPr id="0" name=""/>
        <dsp:cNvSpPr/>
      </dsp:nvSpPr>
      <dsp:spPr>
        <a:xfrm>
          <a:off x="0" y="2344"/>
          <a:ext cx="2127437" cy="799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Political</a:t>
          </a:r>
          <a:endParaRPr lang="en-GB" sz="2200" kern="1200"/>
        </a:p>
      </dsp:txBody>
      <dsp:txXfrm>
        <a:off x="0" y="2344"/>
        <a:ext cx="2127437" cy="799437"/>
      </dsp:txXfrm>
    </dsp:sp>
    <dsp:sp modelId="{4711DD86-B8CB-4B2C-9470-A201C9DD2A02}">
      <dsp:nvSpPr>
        <dsp:cNvPr id="0" name=""/>
        <dsp:cNvSpPr/>
      </dsp:nvSpPr>
      <dsp:spPr>
        <a:xfrm>
          <a:off x="2286994" y="38646"/>
          <a:ext cx="8350191" cy="72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Rules by the government regarding alterations in the vehicles and emissions have to be observed. Conformity is a guarantee of the legitimacy of business.</a:t>
          </a:r>
        </a:p>
      </dsp:txBody>
      <dsp:txXfrm>
        <a:off x="2286994" y="38646"/>
        <a:ext cx="8350191" cy="726051"/>
      </dsp:txXfrm>
    </dsp:sp>
    <dsp:sp modelId="{239224CB-284F-4C07-9423-525FC05D1F84}">
      <dsp:nvSpPr>
        <dsp:cNvPr id="0" name=""/>
        <dsp:cNvSpPr/>
      </dsp:nvSpPr>
      <dsp:spPr>
        <a:xfrm>
          <a:off x="2127437" y="764698"/>
          <a:ext cx="8509748"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99A87A-3894-4393-A1F1-2CCBBF6797F9}">
      <dsp:nvSpPr>
        <dsp:cNvPr id="0" name=""/>
        <dsp:cNvSpPr/>
      </dsp:nvSpPr>
      <dsp:spPr>
        <a:xfrm>
          <a:off x="0" y="801781"/>
          <a:ext cx="10637185" cy="0"/>
        </a:xfrm>
        <a:prstGeom prst="line">
          <a:avLst/>
        </a:prstGeom>
        <a:solidFill>
          <a:schemeClr val="accent4">
            <a:hueOff val="244215"/>
            <a:satOff val="-9305"/>
            <a:lumOff val="4627"/>
            <a:alphaOff val="0"/>
          </a:schemeClr>
        </a:solidFill>
        <a:ln w="12700" cap="flat" cmpd="sng" algn="ctr">
          <a:solidFill>
            <a:schemeClr val="accent4">
              <a:hueOff val="244215"/>
              <a:satOff val="-9305"/>
              <a:lumOff val="46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3664AF-2E36-4886-9DFC-9F0010F7E943}">
      <dsp:nvSpPr>
        <dsp:cNvPr id="0" name=""/>
        <dsp:cNvSpPr/>
      </dsp:nvSpPr>
      <dsp:spPr>
        <a:xfrm>
          <a:off x="0" y="801781"/>
          <a:ext cx="2127437" cy="799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Economic</a:t>
          </a:r>
          <a:endParaRPr lang="en-GB" sz="2200" kern="1200"/>
        </a:p>
      </dsp:txBody>
      <dsp:txXfrm>
        <a:off x="0" y="801781"/>
        <a:ext cx="2127437" cy="799437"/>
      </dsp:txXfrm>
    </dsp:sp>
    <dsp:sp modelId="{ACE22D9D-9BD0-4F42-8948-08A8C883C647}">
      <dsp:nvSpPr>
        <dsp:cNvPr id="0" name=""/>
        <dsp:cNvSpPr/>
      </dsp:nvSpPr>
      <dsp:spPr>
        <a:xfrm>
          <a:off x="2286994" y="838084"/>
          <a:ext cx="8350191" cy="72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economic circumstances have an influence on the discretionary spending on vehicle upgrades. It has to be competitive with regard to pricing.</a:t>
          </a:r>
        </a:p>
      </dsp:txBody>
      <dsp:txXfrm>
        <a:off x="2286994" y="838084"/>
        <a:ext cx="8350191" cy="726051"/>
      </dsp:txXfrm>
    </dsp:sp>
    <dsp:sp modelId="{0C788C29-10EB-4FD0-804E-EBDA51011001}">
      <dsp:nvSpPr>
        <dsp:cNvPr id="0" name=""/>
        <dsp:cNvSpPr/>
      </dsp:nvSpPr>
      <dsp:spPr>
        <a:xfrm>
          <a:off x="2127437" y="1564136"/>
          <a:ext cx="8509748"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BEE141-9A1C-4572-B78A-50A153604F52}">
      <dsp:nvSpPr>
        <dsp:cNvPr id="0" name=""/>
        <dsp:cNvSpPr/>
      </dsp:nvSpPr>
      <dsp:spPr>
        <a:xfrm>
          <a:off x="0" y="1601219"/>
          <a:ext cx="10637185" cy="0"/>
        </a:xfrm>
        <a:prstGeom prst="line">
          <a:avLst/>
        </a:prstGeom>
        <a:solidFill>
          <a:schemeClr val="accent4">
            <a:hueOff val="488431"/>
            <a:satOff val="-18609"/>
            <a:lumOff val="9254"/>
            <a:alphaOff val="0"/>
          </a:schemeClr>
        </a:solidFill>
        <a:ln w="12700" cap="flat" cmpd="sng" algn="ctr">
          <a:solidFill>
            <a:schemeClr val="accent4">
              <a:hueOff val="488431"/>
              <a:satOff val="-18609"/>
              <a:lumOff val="925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B8BFBA-F3A1-44B2-A551-DD74134DAAB9}">
      <dsp:nvSpPr>
        <dsp:cNvPr id="0" name=""/>
        <dsp:cNvSpPr/>
      </dsp:nvSpPr>
      <dsp:spPr>
        <a:xfrm>
          <a:off x="0" y="1601219"/>
          <a:ext cx="2127437" cy="799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Social</a:t>
          </a:r>
          <a:endParaRPr lang="en-GB" sz="2200" kern="1200"/>
        </a:p>
      </dsp:txBody>
      <dsp:txXfrm>
        <a:off x="0" y="1601219"/>
        <a:ext cx="2127437" cy="799437"/>
      </dsp:txXfrm>
    </dsp:sp>
    <dsp:sp modelId="{2FD7775A-A8B8-41FE-8517-BE2A70CAF7B1}">
      <dsp:nvSpPr>
        <dsp:cNvPr id="0" name=""/>
        <dsp:cNvSpPr/>
      </dsp:nvSpPr>
      <dsp:spPr>
        <a:xfrm>
          <a:off x="2286994" y="1637522"/>
          <a:ext cx="8350191" cy="72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Particularly, consumers pay more attention to the personalisation of goods and distinctive vehicle identity (Mitchell, 2024).</a:t>
          </a:r>
        </a:p>
      </dsp:txBody>
      <dsp:txXfrm>
        <a:off x="2286994" y="1637522"/>
        <a:ext cx="8350191" cy="726051"/>
      </dsp:txXfrm>
    </dsp:sp>
    <dsp:sp modelId="{E05ED102-3E12-40C9-B8C3-0E99A3594B81}">
      <dsp:nvSpPr>
        <dsp:cNvPr id="0" name=""/>
        <dsp:cNvSpPr/>
      </dsp:nvSpPr>
      <dsp:spPr>
        <a:xfrm>
          <a:off x="2127437" y="2363573"/>
          <a:ext cx="8509748"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AC6A50-F8F9-4108-B12A-BEA438605F6F}">
      <dsp:nvSpPr>
        <dsp:cNvPr id="0" name=""/>
        <dsp:cNvSpPr/>
      </dsp:nvSpPr>
      <dsp:spPr>
        <a:xfrm>
          <a:off x="0" y="2400657"/>
          <a:ext cx="10637185" cy="0"/>
        </a:xfrm>
        <a:prstGeom prst="line">
          <a:avLst/>
        </a:prstGeom>
        <a:solidFill>
          <a:schemeClr val="accent4">
            <a:hueOff val="732646"/>
            <a:satOff val="-27914"/>
            <a:lumOff val="13881"/>
            <a:alphaOff val="0"/>
          </a:schemeClr>
        </a:solidFill>
        <a:ln w="12700" cap="flat" cmpd="sng" algn="ctr">
          <a:solidFill>
            <a:schemeClr val="accent4">
              <a:hueOff val="732646"/>
              <a:satOff val="-27914"/>
              <a:lumOff val="138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F2E9C-CAC1-47F0-9015-DAF035BD47AD}">
      <dsp:nvSpPr>
        <dsp:cNvPr id="0" name=""/>
        <dsp:cNvSpPr/>
      </dsp:nvSpPr>
      <dsp:spPr>
        <a:xfrm>
          <a:off x="0" y="2400657"/>
          <a:ext cx="2127437" cy="799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Technological</a:t>
          </a:r>
          <a:endParaRPr lang="en-GB" sz="2200" kern="1200"/>
        </a:p>
      </dsp:txBody>
      <dsp:txXfrm>
        <a:off x="0" y="2400657"/>
        <a:ext cx="2127437" cy="799437"/>
      </dsp:txXfrm>
    </dsp:sp>
    <dsp:sp modelId="{05AC0544-1F47-44D7-BBE8-674FB22E66B5}">
      <dsp:nvSpPr>
        <dsp:cNvPr id="0" name=""/>
        <dsp:cNvSpPr/>
      </dsp:nvSpPr>
      <dsp:spPr>
        <a:xfrm>
          <a:off x="2286994" y="2436959"/>
          <a:ext cx="8350191" cy="72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Business intelligence and digital tools enhance the efficiency of operations and decision-making (Leka et al., 2025).</a:t>
          </a:r>
        </a:p>
      </dsp:txBody>
      <dsp:txXfrm>
        <a:off x="2286994" y="2436959"/>
        <a:ext cx="8350191" cy="726051"/>
      </dsp:txXfrm>
    </dsp:sp>
    <dsp:sp modelId="{C2965326-F740-4386-8740-5337DCD962EE}">
      <dsp:nvSpPr>
        <dsp:cNvPr id="0" name=""/>
        <dsp:cNvSpPr/>
      </dsp:nvSpPr>
      <dsp:spPr>
        <a:xfrm>
          <a:off x="2127437" y="3163011"/>
          <a:ext cx="8509748"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679B1D-2A6E-4EE9-A687-FD308AA64B69}">
      <dsp:nvSpPr>
        <dsp:cNvPr id="0" name=""/>
        <dsp:cNvSpPr/>
      </dsp:nvSpPr>
      <dsp:spPr>
        <a:xfrm>
          <a:off x="0" y="3200094"/>
          <a:ext cx="10637185" cy="0"/>
        </a:xfrm>
        <a:prstGeom prst="line">
          <a:avLst/>
        </a:prstGeom>
        <a:solidFill>
          <a:schemeClr val="accent4">
            <a:hueOff val="976862"/>
            <a:satOff val="-37218"/>
            <a:lumOff val="18508"/>
            <a:alphaOff val="0"/>
          </a:schemeClr>
        </a:solidFill>
        <a:ln w="12700" cap="flat" cmpd="sng" algn="ctr">
          <a:solidFill>
            <a:schemeClr val="accent4">
              <a:hueOff val="976862"/>
              <a:satOff val="-37218"/>
              <a:lumOff val="185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1EE64C-BC14-4800-BEDB-33E609B14652}">
      <dsp:nvSpPr>
        <dsp:cNvPr id="0" name=""/>
        <dsp:cNvSpPr/>
      </dsp:nvSpPr>
      <dsp:spPr>
        <a:xfrm>
          <a:off x="0" y="3200094"/>
          <a:ext cx="2127437" cy="799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Environmental</a:t>
          </a:r>
          <a:endParaRPr lang="en-GB" sz="2200" kern="1200"/>
        </a:p>
      </dsp:txBody>
      <dsp:txXfrm>
        <a:off x="0" y="3200094"/>
        <a:ext cx="2127437" cy="799437"/>
      </dsp:txXfrm>
    </dsp:sp>
    <dsp:sp modelId="{EFACFADB-7464-42A7-80B8-31461A246A51}">
      <dsp:nvSpPr>
        <dsp:cNvPr id="0" name=""/>
        <dsp:cNvSpPr/>
      </dsp:nvSpPr>
      <dsp:spPr>
        <a:xfrm>
          <a:off x="2286994" y="3236397"/>
          <a:ext cx="8350191" cy="72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Automobile services are being impacted by electric vehicle trends and sustainability trends (</a:t>
          </a:r>
          <a:r>
            <a:rPr lang="en-GB" sz="1700" kern="1200" dirty="0" err="1"/>
            <a:t>Mojumder</a:t>
          </a:r>
          <a:r>
            <a:rPr lang="en-GB" sz="1700" kern="1200" dirty="0"/>
            <a:t> et al., 2022).</a:t>
          </a:r>
        </a:p>
      </dsp:txBody>
      <dsp:txXfrm>
        <a:off x="2286994" y="3236397"/>
        <a:ext cx="8350191" cy="726051"/>
      </dsp:txXfrm>
    </dsp:sp>
    <dsp:sp modelId="{7515D748-3238-4F68-A880-5E4D8C668E18}">
      <dsp:nvSpPr>
        <dsp:cNvPr id="0" name=""/>
        <dsp:cNvSpPr/>
      </dsp:nvSpPr>
      <dsp:spPr>
        <a:xfrm>
          <a:off x="2127437" y="3962448"/>
          <a:ext cx="8509748"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23346C-F2FE-49FF-AB1B-6D1F3AB5E60B}">
      <dsp:nvSpPr>
        <dsp:cNvPr id="0" name=""/>
        <dsp:cNvSpPr/>
      </dsp:nvSpPr>
      <dsp:spPr>
        <a:xfrm>
          <a:off x="0" y="3999532"/>
          <a:ext cx="10637185" cy="0"/>
        </a:xfrm>
        <a:prstGeom prst="line">
          <a:avLst/>
        </a:prstGeom>
        <a:solidFill>
          <a:schemeClr val="accent4">
            <a:hueOff val="1221077"/>
            <a:satOff val="-46523"/>
            <a:lumOff val="23135"/>
            <a:alphaOff val="0"/>
          </a:schemeClr>
        </a:solidFill>
        <a:ln w="12700" cap="flat" cmpd="sng" algn="ctr">
          <a:solidFill>
            <a:schemeClr val="accent4">
              <a:hueOff val="1221077"/>
              <a:satOff val="-46523"/>
              <a:lumOff val="231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C79C14-9682-4DC4-9074-1A32DFC39DEE}">
      <dsp:nvSpPr>
        <dsp:cNvPr id="0" name=""/>
        <dsp:cNvSpPr/>
      </dsp:nvSpPr>
      <dsp:spPr>
        <a:xfrm>
          <a:off x="0" y="3999532"/>
          <a:ext cx="2127437" cy="799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Legal</a:t>
          </a:r>
          <a:endParaRPr lang="en-GB" sz="2200" kern="1200"/>
        </a:p>
      </dsp:txBody>
      <dsp:txXfrm>
        <a:off x="0" y="3999532"/>
        <a:ext cx="2127437" cy="799437"/>
      </dsp:txXfrm>
    </dsp:sp>
    <dsp:sp modelId="{6829732A-B122-4859-90B0-3C0751CF8D04}">
      <dsp:nvSpPr>
        <dsp:cNvPr id="0" name=""/>
        <dsp:cNvSpPr/>
      </dsp:nvSpPr>
      <dsp:spPr>
        <a:xfrm>
          <a:off x="2286994" y="4035834"/>
          <a:ext cx="8350191" cy="726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They should comply with vehicle safety laws, insurance regulations, and licensing.</a:t>
          </a:r>
        </a:p>
      </dsp:txBody>
      <dsp:txXfrm>
        <a:off x="2286994" y="4035834"/>
        <a:ext cx="8350191" cy="726051"/>
      </dsp:txXfrm>
    </dsp:sp>
    <dsp:sp modelId="{7E4ACAEA-B05E-4128-88E4-9EAE1E74D3B5}">
      <dsp:nvSpPr>
        <dsp:cNvPr id="0" name=""/>
        <dsp:cNvSpPr/>
      </dsp:nvSpPr>
      <dsp:spPr>
        <a:xfrm>
          <a:off x="2127437" y="4761886"/>
          <a:ext cx="8509748"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92E5C-777E-4543-A6ED-86DFC4BD8FF8}">
      <dsp:nvSpPr>
        <dsp:cNvPr id="0" name=""/>
        <dsp:cNvSpPr/>
      </dsp:nvSpPr>
      <dsp:spPr>
        <a:xfrm>
          <a:off x="0" y="38809"/>
          <a:ext cx="6082146" cy="1427400"/>
        </a:xfrm>
        <a:prstGeom prst="roundRect">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automotive </a:t>
          </a:r>
          <a:r>
            <a:rPr lang="en-US" sz="2000" kern="1200" dirty="0" err="1"/>
            <a:t>customisation</a:t>
          </a:r>
          <a:r>
            <a:rPr lang="en-US" sz="2000" kern="1200" dirty="0"/>
            <a:t> business sector is growing as consumers are increasingly interested in performance additions and </a:t>
          </a:r>
          <a:r>
            <a:rPr lang="en-US" sz="2000" kern="1200" dirty="0" err="1"/>
            <a:t>personalisation</a:t>
          </a:r>
          <a:r>
            <a:rPr lang="en-US" sz="2000" kern="1200" dirty="0"/>
            <a:t>. </a:t>
          </a:r>
          <a:endParaRPr lang="en-GB" sz="2000" kern="1200" dirty="0"/>
        </a:p>
      </dsp:txBody>
      <dsp:txXfrm>
        <a:off x="69680" y="108489"/>
        <a:ext cx="5942786" cy="1288040"/>
      </dsp:txXfrm>
    </dsp:sp>
    <dsp:sp modelId="{198F5B64-D1D3-499C-AA9B-CE4AA2210CD1}">
      <dsp:nvSpPr>
        <dsp:cNvPr id="0" name=""/>
        <dsp:cNvSpPr/>
      </dsp:nvSpPr>
      <dsp:spPr>
        <a:xfrm>
          <a:off x="0" y="1523809"/>
          <a:ext cx="6082146" cy="1427400"/>
        </a:xfrm>
        <a:prstGeom prst="roundRect">
          <a:avLst/>
        </a:prstGeom>
        <a:gradFill rotWithShape="0">
          <a:gsLst>
            <a:gs pos="0">
              <a:schemeClr val="accent3">
                <a:hueOff val="3029567"/>
                <a:satOff val="18270"/>
                <a:lumOff val="-11077"/>
                <a:alphaOff val="0"/>
                <a:tint val="60000"/>
                <a:satMod val="105000"/>
                <a:lumMod val="105000"/>
              </a:schemeClr>
            </a:gs>
            <a:gs pos="100000">
              <a:schemeClr val="accent3">
                <a:hueOff val="3029567"/>
                <a:satOff val="18270"/>
                <a:lumOff val="-11077"/>
                <a:alphaOff val="0"/>
                <a:tint val="65000"/>
                <a:satMod val="100000"/>
                <a:lumMod val="100000"/>
              </a:schemeClr>
            </a:gs>
            <a:gs pos="100000">
              <a:schemeClr val="accent3">
                <a:hueOff val="3029567"/>
                <a:satOff val="18270"/>
                <a:lumOff val="-11077"/>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car lovers, youthful drivers and luxury car owners are the customers. </a:t>
          </a:r>
          <a:endParaRPr lang="en-GB" sz="2000" kern="1200"/>
        </a:p>
      </dsp:txBody>
      <dsp:txXfrm>
        <a:off x="69680" y="1593489"/>
        <a:ext cx="5942786" cy="1288040"/>
      </dsp:txXfrm>
    </dsp:sp>
    <dsp:sp modelId="{7F3BDC39-C40F-498A-94B0-21B47C93D6B8}">
      <dsp:nvSpPr>
        <dsp:cNvPr id="0" name=""/>
        <dsp:cNvSpPr/>
      </dsp:nvSpPr>
      <dsp:spPr>
        <a:xfrm>
          <a:off x="0" y="3008809"/>
          <a:ext cx="6082146" cy="1427400"/>
        </a:xfrm>
        <a:prstGeom prst="roundRect">
          <a:avLst/>
        </a:prstGeom>
        <a:gradFill rotWithShape="0">
          <a:gsLst>
            <a:gs pos="0">
              <a:schemeClr val="accent3">
                <a:hueOff val="6059134"/>
                <a:satOff val="36540"/>
                <a:lumOff val="-22155"/>
                <a:alphaOff val="0"/>
                <a:tint val="60000"/>
                <a:satMod val="105000"/>
                <a:lumMod val="105000"/>
              </a:schemeClr>
            </a:gs>
            <a:gs pos="100000">
              <a:schemeClr val="accent3">
                <a:hueOff val="6059134"/>
                <a:satOff val="36540"/>
                <a:lumOff val="-22155"/>
                <a:alphaOff val="0"/>
                <a:tint val="65000"/>
                <a:satMod val="100000"/>
                <a:lumMod val="100000"/>
              </a:schemeClr>
            </a:gs>
            <a:gs pos="100000">
              <a:schemeClr val="accent3">
                <a:hueOff val="6059134"/>
                <a:satOff val="36540"/>
                <a:lumOff val="-22155"/>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Rival products will consist of local workshops, tuning workshops and dealership upgrade services. </a:t>
          </a:r>
          <a:endParaRPr lang="en-GB" sz="2000" kern="1200" dirty="0"/>
        </a:p>
      </dsp:txBody>
      <dsp:txXfrm>
        <a:off x="69680" y="3078489"/>
        <a:ext cx="5942786" cy="12880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Slide 1 – Introduction</a:t>
            </a:r>
          </a:p>
          <a:p>
            <a:r>
              <a:rPr lang="en-US" b="1" dirty="0"/>
              <a:t>Title: Introduction – </a:t>
            </a:r>
            <a:r>
              <a:rPr lang="en-US" b="1" dirty="0" err="1"/>
              <a:t>RevEdge</a:t>
            </a:r>
            <a:r>
              <a:rPr lang="en-US" b="1" dirty="0"/>
              <a:t> Customs</a:t>
            </a:r>
            <a:endParaRPr lang="en-US" dirty="0"/>
          </a:p>
          <a:p>
            <a:r>
              <a:rPr lang="en-US" dirty="0"/>
              <a:t>My name is [Your Name], and I am the Founder and Managing Director of </a:t>
            </a:r>
            <a:r>
              <a:rPr lang="en-US" dirty="0" err="1"/>
              <a:t>RevEdge</a:t>
            </a:r>
            <a:r>
              <a:rPr lang="en-US" dirty="0"/>
              <a:t> Customs. </a:t>
            </a:r>
          </a:p>
          <a:p>
            <a:r>
              <a:rPr lang="en-US" dirty="0"/>
              <a:t>I have a strong interest in the automotive industry, particularly in car </a:t>
            </a:r>
            <a:r>
              <a:rPr lang="en-US" dirty="0" err="1"/>
              <a:t>customisation</a:t>
            </a:r>
            <a:r>
              <a:rPr lang="en-US" dirty="0"/>
              <a:t> and performance upgrades. </a:t>
            </a:r>
          </a:p>
          <a:p>
            <a:r>
              <a:rPr lang="en-US" dirty="0"/>
              <a:t>I have developed knowledge and practical understanding of vehicle modifications, including styling and performance enhancements. </a:t>
            </a:r>
          </a:p>
          <a:p>
            <a:r>
              <a:rPr lang="en-US" dirty="0"/>
              <a:t>I am passionate about transforming standard vehicles into </a:t>
            </a:r>
            <a:r>
              <a:rPr lang="en-US" dirty="0" err="1"/>
              <a:t>personalised</a:t>
            </a:r>
            <a:r>
              <a:rPr lang="en-US" dirty="0"/>
              <a:t>, high-performance machines. This business allows me to combine my interest in cars with entrepreneurial ambition. </a:t>
            </a:r>
          </a:p>
          <a:p>
            <a:r>
              <a:rPr lang="en-US" dirty="0"/>
              <a:t>My motivation comes from the growing demand for unique, </a:t>
            </a:r>
            <a:r>
              <a:rPr lang="en-US" dirty="0" err="1"/>
              <a:t>customised</a:t>
            </a:r>
            <a:r>
              <a:rPr lang="en-US" dirty="0"/>
              <a:t> vehicles and the opportunity to provide high-quality services in this market. </a:t>
            </a:r>
          </a:p>
          <a:p>
            <a:r>
              <a:rPr lang="en-US" dirty="0"/>
              <a:t>I have a strong connection to the automotive industry through my personal interest in cars and awareness of current modification trends. </a:t>
            </a:r>
          </a:p>
          <a:p>
            <a:r>
              <a:rPr lang="en-US" dirty="0"/>
              <a:t>The purpose of this presentation is to present my business idea, </a:t>
            </a:r>
            <a:r>
              <a:rPr lang="en-US" dirty="0" err="1"/>
              <a:t>RevEdge</a:t>
            </a:r>
            <a:r>
              <a:rPr lang="en-US" dirty="0"/>
              <a:t> Customs, and demonstrate its feasibility, market potential, and financial viability.</a:t>
            </a:r>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RevEdge</a:t>
            </a:r>
            <a:r>
              <a:rPr lang="en-GB" sz="1200" kern="1200" dirty="0">
                <a:solidFill>
                  <a:schemeClr val="tx1"/>
                </a:solidFill>
                <a:effectLst/>
                <a:latin typeface="+mn-lt"/>
                <a:ea typeface="+mn-ea"/>
                <a:cs typeface="+mn-cs"/>
              </a:rPr>
              <a:t> Customs will be a private limited company that provides customisation and performance upgrade services to high-quality cars. Buyers and individuals who appreciate performance, beauty, and uniqueness will be included in the group of buyers who can afford the business. It is premised on the fact that vehicle modification and tuning are on the rise and improve performance and customer satisfaction (Kaderi, 2023). The urban place where the workshop will be set will be a place with good accessibility and high demand for automotive services.</a:t>
            </a:r>
          </a:p>
          <a:p>
            <a:r>
              <a:rPr lang="en-GB" sz="1200" b="1" i="1" kern="1200" dirty="0">
                <a:solidFill>
                  <a:schemeClr val="tx1"/>
                </a:solidFill>
                <a:effectLst/>
                <a:latin typeface="+mn-lt"/>
                <a:ea typeface="+mn-ea"/>
                <a:cs typeface="+mn-cs"/>
              </a:rPr>
              <a:t>Product Description</a:t>
            </a:r>
          </a:p>
          <a:p>
            <a:r>
              <a:rPr lang="en-GB" sz="1200" kern="1200" dirty="0">
                <a:solidFill>
                  <a:schemeClr val="tx1"/>
                </a:solidFill>
                <a:effectLst/>
                <a:latin typeface="+mn-lt"/>
                <a:ea typeface="+mn-ea"/>
                <a:cs typeface="+mn-cs"/>
              </a:rPr>
              <a:t>The business will offer a wide range of services, including:</a:t>
            </a:r>
          </a:p>
          <a:p>
            <a:pPr lvl="0"/>
            <a:r>
              <a:rPr lang="en-GB" sz="1200" kern="1200" dirty="0">
                <a:solidFill>
                  <a:schemeClr val="tx1"/>
                </a:solidFill>
                <a:effectLst/>
                <a:latin typeface="+mn-lt"/>
                <a:ea typeface="+mn-ea"/>
                <a:cs typeface="+mn-cs"/>
              </a:rPr>
              <a:t>Car wrapping and vinyl customisation </a:t>
            </a:r>
          </a:p>
          <a:p>
            <a:pPr lvl="0"/>
            <a:r>
              <a:rPr lang="en-GB" sz="1200" kern="1200" dirty="0">
                <a:solidFill>
                  <a:schemeClr val="tx1"/>
                </a:solidFill>
                <a:effectLst/>
                <a:latin typeface="+mn-lt"/>
                <a:ea typeface="+mn-ea"/>
                <a:cs typeface="+mn-cs"/>
              </a:rPr>
              <a:t>Window tinting </a:t>
            </a:r>
          </a:p>
          <a:p>
            <a:pPr lvl="0"/>
            <a:r>
              <a:rPr lang="en-GB" sz="1200" kern="1200" dirty="0">
                <a:solidFill>
                  <a:schemeClr val="tx1"/>
                </a:solidFill>
                <a:effectLst/>
                <a:latin typeface="+mn-lt"/>
                <a:ea typeface="+mn-ea"/>
                <a:cs typeface="+mn-cs"/>
              </a:rPr>
              <a:t>ECU remapping and performance tuning </a:t>
            </a:r>
          </a:p>
          <a:p>
            <a:pPr lvl="0"/>
            <a:r>
              <a:rPr lang="en-GB" sz="1200" kern="1200" dirty="0">
                <a:solidFill>
                  <a:schemeClr val="tx1"/>
                </a:solidFill>
                <a:effectLst/>
                <a:latin typeface="+mn-lt"/>
                <a:ea typeface="+mn-ea"/>
                <a:cs typeface="+mn-cs"/>
              </a:rPr>
              <a:t>Custom exhaust systems </a:t>
            </a:r>
          </a:p>
          <a:p>
            <a:pPr lvl="0"/>
            <a:r>
              <a:rPr lang="en-GB" sz="1200" kern="1200" dirty="0">
                <a:solidFill>
                  <a:schemeClr val="tx1"/>
                </a:solidFill>
                <a:effectLst/>
                <a:latin typeface="+mn-lt"/>
                <a:ea typeface="+mn-ea"/>
                <a:cs typeface="+mn-cs"/>
              </a:rPr>
              <a:t>Brake calliper painting </a:t>
            </a:r>
          </a:p>
          <a:p>
            <a:pPr lvl="0"/>
            <a:r>
              <a:rPr lang="en-GB" sz="1200" kern="1200" dirty="0">
                <a:solidFill>
                  <a:schemeClr val="tx1"/>
                </a:solidFill>
                <a:effectLst/>
                <a:latin typeface="+mn-lt"/>
                <a:ea typeface="+mn-ea"/>
                <a:cs typeface="+mn-cs"/>
              </a:rPr>
              <a:t>Body kits installation </a:t>
            </a:r>
          </a:p>
          <a:p>
            <a:pPr lvl="0"/>
            <a:r>
              <a:rPr lang="en-GB" sz="1200" kern="1200" dirty="0">
                <a:solidFill>
                  <a:schemeClr val="tx1"/>
                </a:solidFill>
                <a:effectLst/>
                <a:latin typeface="+mn-lt"/>
                <a:ea typeface="+mn-ea"/>
                <a:cs typeface="+mn-cs"/>
              </a:rPr>
              <a:t>Car audio upgrades </a:t>
            </a:r>
          </a:p>
          <a:p>
            <a:pPr lvl="0"/>
            <a:r>
              <a:rPr lang="en-GB" sz="1200" kern="1200" dirty="0">
                <a:solidFill>
                  <a:schemeClr val="tx1"/>
                </a:solidFill>
                <a:effectLst/>
                <a:latin typeface="+mn-lt"/>
                <a:ea typeface="+mn-ea"/>
                <a:cs typeface="+mn-cs"/>
              </a:rPr>
              <a:t>Ambient lighting systems </a:t>
            </a:r>
          </a:p>
          <a:p>
            <a:pPr lvl="0"/>
            <a:r>
              <a:rPr lang="en-GB" sz="1200" kern="1200" dirty="0">
                <a:solidFill>
                  <a:schemeClr val="tx1"/>
                </a:solidFill>
                <a:effectLst/>
                <a:latin typeface="+mn-lt"/>
                <a:ea typeface="+mn-ea"/>
                <a:cs typeface="+mn-cs"/>
              </a:rPr>
              <a:t>Paint protection film (</a:t>
            </a:r>
            <a:r>
              <a:rPr lang="en-GB" sz="1200" kern="1200" dirty="0" err="1">
                <a:solidFill>
                  <a:schemeClr val="tx1"/>
                </a:solidFill>
                <a:effectLst/>
                <a:latin typeface="+mn-lt"/>
                <a:ea typeface="+mn-ea"/>
                <a:cs typeface="+mn-cs"/>
              </a:rPr>
              <a:t>PPF</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Ceramic coating </a:t>
            </a:r>
          </a:p>
          <a:p>
            <a:r>
              <a:rPr lang="en-GB" sz="1200" kern="1200" dirty="0">
                <a:solidFill>
                  <a:schemeClr val="tx1"/>
                </a:solidFill>
                <a:effectLst/>
                <a:latin typeface="+mn-lt"/>
                <a:ea typeface="+mn-ea"/>
                <a:cs typeface="+mn-cs"/>
              </a:rPr>
              <a:t>The trend towards individualisation is evidenced by the growing customer demand for individualised upgrades and a reduction in the use of mass-produced factory designs (Fagan, 2023).</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Title: Legal Structure and Management</a:t>
            </a:r>
            <a:endParaRPr lang="en-US" dirty="0"/>
          </a:p>
          <a:p>
            <a:r>
              <a:rPr lang="en-US" dirty="0"/>
              <a:t>The business will operate as a </a:t>
            </a:r>
            <a:r>
              <a:rPr lang="en-US" b="1" dirty="0"/>
              <a:t>Private Limited Company (Ltd)</a:t>
            </a:r>
            <a:r>
              <a:rPr lang="en-US" dirty="0"/>
              <a:t>. </a:t>
            </a:r>
          </a:p>
          <a:p>
            <a:pPr lvl="1"/>
            <a:r>
              <a:rPr lang="en-US" dirty="0"/>
              <a:t>Provides limited liability protection </a:t>
            </a:r>
          </a:p>
          <a:p>
            <a:pPr lvl="1"/>
            <a:r>
              <a:rPr lang="en-US" dirty="0"/>
              <a:t>Protects personal assets </a:t>
            </a:r>
          </a:p>
          <a:p>
            <a:pPr lvl="1"/>
            <a:r>
              <a:rPr lang="en-US" dirty="0"/>
              <a:t>Increases credibility with customers and investors </a:t>
            </a:r>
          </a:p>
          <a:p>
            <a:pPr lvl="1"/>
            <a:r>
              <a:rPr lang="en-US" dirty="0"/>
              <a:t>Suitable for long-term growth and expansion </a:t>
            </a:r>
          </a:p>
          <a:p>
            <a:br>
              <a:rPr lang="en-US" dirty="0"/>
            </a:br>
            <a:endParaRPr lang="en-US" dirty="0"/>
          </a:p>
          <a:p>
            <a:r>
              <a:rPr lang="en-US" b="1" dirty="0"/>
              <a:t>Management Structure</a:t>
            </a:r>
          </a:p>
          <a:p>
            <a:r>
              <a:rPr lang="en-US" dirty="0"/>
              <a:t>The business will follow a </a:t>
            </a:r>
            <a:r>
              <a:rPr lang="en-US" b="1" dirty="0"/>
              <a:t>hierarchical structure</a:t>
            </a:r>
            <a:r>
              <a:rPr lang="en-US" dirty="0"/>
              <a:t> for clear roles and efficient operations </a:t>
            </a:r>
          </a:p>
          <a:p>
            <a:r>
              <a:rPr lang="en-US" dirty="0"/>
              <a:t>Key roles include: </a:t>
            </a:r>
          </a:p>
          <a:p>
            <a:pPr lvl="1"/>
            <a:r>
              <a:rPr lang="en-US" dirty="0"/>
              <a:t>Owner / Managing Director – oversees overall strategy and financial decisions </a:t>
            </a:r>
          </a:p>
          <a:p>
            <a:pPr lvl="1"/>
            <a:r>
              <a:rPr lang="en-US" dirty="0"/>
              <a:t>Workshop Manager – manages daily operations and service delivery </a:t>
            </a:r>
          </a:p>
          <a:p>
            <a:pPr lvl="1"/>
            <a:r>
              <a:rPr lang="en-US" dirty="0"/>
              <a:t>Lead Technician – responsible for technical work and quality control </a:t>
            </a:r>
          </a:p>
          <a:p>
            <a:pPr lvl="1"/>
            <a:r>
              <a:rPr lang="en-US" dirty="0"/>
              <a:t>Marketing Manager – handles promotions and customer engagement </a:t>
            </a:r>
          </a:p>
          <a:p>
            <a:pPr lvl="1"/>
            <a:r>
              <a:rPr lang="en-US" dirty="0"/>
              <a:t>Sales Staff – responsible for customer service and bookings </a:t>
            </a:r>
          </a:p>
          <a:p>
            <a:r>
              <a:rPr lang="en-US" dirty="0"/>
              <a:t>This structure ensures: </a:t>
            </a:r>
          </a:p>
          <a:p>
            <a:pPr lvl="1"/>
            <a:r>
              <a:rPr lang="en-US" dirty="0"/>
              <a:t>Clear communication </a:t>
            </a:r>
          </a:p>
          <a:p>
            <a:pPr lvl="1"/>
            <a:r>
              <a:rPr lang="en-US" dirty="0"/>
              <a:t>Efficient workflow </a:t>
            </a:r>
          </a:p>
          <a:p>
            <a:pPr lvl="1"/>
            <a:r>
              <a:rPr lang="en-US" dirty="0"/>
              <a:t>Strong operational control </a:t>
            </a:r>
          </a:p>
          <a:p>
            <a:pPr lvl="1"/>
            <a:r>
              <a:rPr lang="en-US" dirty="0"/>
              <a:t>Scalability for future growth</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highlight>
                  <a:srgbClr val="FFFF00"/>
                </a:highlight>
                <a:latin typeface="+mn-lt"/>
                <a:ea typeface="+mn-ea"/>
                <a:cs typeface="+mn-cs"/>
              </a:rPr>
              <a:t>Political</a:t>
            </a:r>
          </a:p>
          <a:p>
            <a:r>
              <a:rPr lang="en-GB" sz="1200" kern="1200" dirty="0">
                <a:solidFill>
                  <a:schemeClr val="tx1"/>
                </a:solidFill>
                <a:effectLst/>
                <a:highlight>
                  <a:srgbClr val="FFFF00"/>
                </a:highlight>
                <a:latin typeface="+mn-lt"/>
                <a:ea typeface="+mn-ea"/>
                <a:cs typeface="+mn-cs"/>
              </a:rPr>
              <a:t>Rules by the government regarding alterations in the vehicles and emissions have to be observed. Conformity is a guarantee of the legitimacy of business.</a:t>
            </a:r>
          </a:p>
          <a:p>
            <a:r>
              <a:rPr lang="en-GB" sz="1200" b="1" kern="1200" dirty="0">
                <a:solidFill>
                  <a:schemeClr val="tx1"/>
                </a:solidFill>
                <a:effectLst/>
                <a:highlight>
                  <a:srgbClr val="FFFF00"/>
                </a:highlight>
                <a:latin typeface="+mn-lt"/>
                <a:ea typeface="+mn-ea"/>
                <a:cs typeface="+mn-cs"/>
              </a:rPr>
              <a:t>Economic</a:t>
            </a:r>
          </a:p>
          <a:p>
            <a:r>
              <a:rPr lang="en-GB" sz="1200" kern="1200" dirty="0">
                <a:solidFill>
                  <a:schemeClr val="tx1"/>
                </a:solidFill>
                <a:effectLst/>
                <a:highlight>
                  <a:srgbClr val="FFFF00"/>
                </a:highlight>
                <a:latin typeface="+mn-lt"/>
                <a:ea typeface="+mn-ea"/>
                <a:cs typeface="+mn-cs"/>
              </a:rPr>
              <a:t>The economic circumstances have an influence on the discretionary spending on vehicle upgrades. It has to be competitive with regard to pricing.</a:t>
            </a:r>
          </a:p>
          <a:p>
            <a:r>
              <a:rPr lang="en-GB" sz="1200" b="1" kern="1200" dirty="0">
                <a:solidFill>
                  <a:schemeClr val="tx1"/>
                </a:solidFill>
                <a:effectLst/>
                <a:highlight>
                  <a:srgbClr val="FFFF00"/>
                </a:highlight>
                <a:latin typeface="+mn-lt"/>
                <a:ea typeface="+mn-ea"/>
                <a:cs typeface="+mn-cs"/>
              </a:rPr>
              <a:t>Social</a:t>
            </a:r>
          </a:p>
          <a:p>
            <a:r>
              <a:rPr lang="en-GB" sz="1200" kern="1200" dirty="0">
                <a:solidFill>
                  <a:schemeClr val="tx1"/>
                </a:solidFill>
                <a:effectLst/>
                <a:highlight>
                  <a:srgbClr val="FFFF00"/>
                </a:highlight>
                <a:latin typeface="+mn-lt"/>
                <a:ea typeface="+mn-ea"/>
                <a:cs typeface="+mn-cs"/>
              </a:rPr>
              <a:t>Particularly, consumers pay more attention to the personalisation of goods and distinctive vehicle identity (Mitchell, 2024).</a:t>
            </a:r>
          </a:p>
          <a:p>
            <a:r>
              <a:rPr lang="en-GB" sz="1200" b="1" kern="1200" dirty="0">
                <a:solidFill>
                  <a:schemeClr val="tx1"/>
                </a:solidFill>
                <a:effectLst/>
                <a:highlight>
                  <a:srgbClr val="FFFF00"/>
                </a:highlight>
                <a:latin typeface="+mn-lt"/>
                <a:ea typeface="+mn-ea"/>
                <a:cs typeface="+mn-cs"/>
              </a:rPr>
              <a:t>Technological</a:t>
            </a:r>
          </a:p>
          <a:p>
            <a:r>
              <a:rPr lang="en-GB" sz="1200" kern="1200" dirty="0">
                <a:solidFill>
                  <a:schemeClr val="tx1"/>
                </a:solidFill>
                <a:effectLst/>
                <a:highlight>
                  <a:srgbClr val="FFFF00"/>
                </a:highlight>
                <a:latin typeface="+mn-lt"/>
                <a:ea typeface="+mn-ea"/>
                <a:cs typeface="+mn-cs"/>
              </a:rPr>
              <a:t>Business intelligence and digital tools enhance the efficiency of operations and decision-making (Leka et al., 2025).</a:t>
            </a:r>
          </a:p>
          <a:p>
            <a:r>
              <a:rPr lang="en-GB" sz="1200" b="1" kern="1200" dirty="0">
                <a:solidFill>
                  <a:schemeClr val="tx1"/>
                </a:solidFill>
                <a:effectLst/>
                <a:highlight>
                  <a:srgbClr val="FFFF00"/>
                </a:highlight>
                <a:latin typeface="+mn-lt"/>
                <a:ea typeface="+mn-ea"/>
                <a:cs typeface="+mn-cs"/>
              </a:rPr>
              <a:t>Environmental</a:t>
            </a:r>
          </a:p>
          <a:p>
            <a:r>
              <a:rPr lang="en-GB" sz="1200" kern="1200" dirty="0">
                <a:solidFill>
                  <a:schemeClr val="tx1"/>
                </a:solidFill>
                <a:effectLst/>
                <a:highlight>
                  <a:srgbClr val="FFFF00"/>
                </a:highlight>
                <a:latin typeface="+mn-lt"/>
                <a:ea typeface="+mn-ea"/>
                <a:cs typeface="+mn-cs"/>
              </a:rPr>
              <a:t>Automobile services are being impacted by electric vehicle trends and sustainability trends (</a:t>
            </a:r>
            <a:r>
              <a:rPr lang="en-GB" sz="1200" kern="1200" dirty="0" err="1">
                <a:solidFill>
                  <a:schemeClr val="tx1"/>
                </a:solidFill>
                <a:effectLst/>
                <a:highlight>
                  <a:srgbClr val="FFFF00"/>
                </a:highlight>
                <a:latin typeface="+mn-lt"/>
                <a:ea typeface="+mn-ea"/>
                <a:cs typeface="+mn-cs"/>
              </a:rPr>
              <a:t>Mojumder</a:t>
            </a:r>
            <a:r>
              <a:rPr lang="en-GB" sz="1200" kern="1200" dirty="0">
                <a:solidFill>
                  <a:schemeClr val="tx1"/>
                </a:solidFill>
                <a:effectLst/>
                <a:highlight>
                  <a:srgbClr val="FFFF00"/>
                </a:highlight>
                <a:latin typeface="+mn-lt"/>
                <a:ea typeface="+mn-ea"/>
                <a:cs typeface="+mn-cs"/>
              </a:rPr>
              <a:t> et al., 2022).</a:t>
            </a:r>
          </a:p>
          <a:p>
            <a:r>
              <a:rPr lang="en-GB" sz="1200" b="1" kern="1200" dirty="0">
                <a:solidFill>
                  <a:schemeClr val="tx1"/>
                </a:solidFill>
                <a:effectLst/>
                <a:highlight>
                  <a:srgbClr val="FFFF00"/>
                </a:highlight>
                <a:latin typeface="+mn-lt"/>
                <a:ea typeface="+mn-ea"/>
                <a:cs typeface="+mn-cs"/>
              </a:rPr>
              <a:t>Legal</a:t>
            </a:r>
          </a:p>
          <a:p>
            <a:r>
              <a:rPr lang="en-GB" sz="1200" kern="1200" dirty="0">
                <a:solidFill>
                  <a:schemeClr val="tx1"/>
                </a:solidFill>
                <a:effectLst/>
                <a:highlight>
                  <a:srgbClr val="FFFF00"/>
                </a:highlight>
                <a:latin typeface="+mn-lt"/>
                <a:ea typeface="+mn-ea"/>
                <a:cs typeface="+mn-cs"/>
              </a:rPr>
              <a:t>They should comply with vehicle safety laws, insurance regulations, and licensing.</a:t>
            </a:r>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automotive customisation business sector is growing as consumers are increasingly interested in performance additions and personalisation. The car lovers, youthful drivers and luxury car owners are the customers. Rival products will consist of local workshops, tuning workshops and dealership upgrade services. Nevertheless, most competitors have not developed digital interaction and high-quality customisation. Business model innovation aids companies in keeping up with changing industries (</a:t>
            </a:r>
            <a:r>
              <a:rPr lang="en-GB" sz="1200" kern="1200" dirty="0" err="1">
                <a:solidFill>
                  <a:schemeClr val="tx1"/>
                </a:solidFill>
                <a:effectLst/>
                <a:latin typeface="+mn-lt"/>
                <a:ea typeface="+mn-ea"/>
                <a:cs typeface="+mn-cs"/>
              </a:rPr>
              <a:t>Haftor</a:t>
            </a:r>
            <a:r>
              <a:rPr lang="en-GB" sz="1200" kern="1200" dirty="0">
                <a:solidFill>
                  <a:schemeClr val="tx1"/>
                </a:solidFill>
                <a:effectLst/>
                <a:latin typeface="+mn-lt"/>
                <a:ea typeface="+mn-ea"/>
                <a:cs typeface="+mn-cs"/>
              </a:rPr>
              <a:t> and Costa, 2023).</a:t>
            </a:r>
          </a:p>
          <a:p>
            <a:r>
              <a:rPr lang="en-GB" sz="1200" b="1" i="1" kern="1200" dirty="0">
                <a:solidFill>
                  <a:schemeClr val="tx1"/>
                </a:solidFill>
                <a:effectLst/>
                <a:latin typeface="+mn-lt"/>
                <a:ea typeface="+mn-ea"/>
                <a:cs typeface="+mn-cs"/>
              </a:rPr>
              <a:t>Marketing Approach</a:t>
            </a:r>
          </a:p>
          <a:p>
            <a:r>
              <a:rPr lang="en-GB" sz="1200" b="1" kern="1200" dirty="0">
                <a:solidFill>
                  <a:schemeClr val="tx1"/>
                </a:solidFill>
                <a:effectLst/>
                <a:latin typeface="+mn-lt"/>
                <a:ea typeface="+mn-ea"/>
                <a:cs typeface="+mn-cs"/>
              </a:rPr>
              <a:t>1. Market Segmentation</a:t>
            </a:r>
          </a:p>
          <a:p>
            <a:r>
              <a:rPr lang="en-GB" sz="1200" kern="1200" dirty="0">
                <a:solidFill>
                  <a:schemeClr val="tx1"/>
                </a:solidFill>
                <a:effectLst/>
                <a:latin typeface="+mn-lt"/>
                <a:ea typeface="+mn-ea"/>
                <a:cs typeface="+mn-cs"/>
              </a:rPr>
              <a:t>The market will be segmented based on:</a:t>
            </a:r>
          </a:p>
          <a:p>
            <a:pPr lvl="0"/>
            <a:r>
              <a:rPr lang="en-GB" sz="1200" b="1" kern="1200" dirty="0">
                <a:solidFill>
                  <a:schemeClr val="tx1"/>
                </a:solidFill>
                <a:effectLst/>
                <a:latin typeface="+mn-lt"/>
                <a:ea typeface="+mn-ea"/>
                <a:cs typeface="+mn-cs"/>
              </a:rPr>
              <a:t>Demographics:</a:t>
            </a:r>
            <a:r>
              <a:rPr lang="en-GB" sz="1200" kern="1200" dirty="0">
                <a:solidFill>
                  <a:schemeClr val="tx1"/>
                </a:solidFill>
                <a:effectLst/>
                <a:latin typeface="+mn-lt"/>
                <a:ea typeface="+mn-ea"/>
                <a:cs typeface="+mn-cs"/>
              </a:rPr>
              <a:t> Age 18 to 45, middle to high income </a:t>
            </a:r>
          </a:p>
          <a:p>
            <a:pPr lvl="0"/>
            <a:r>
              <a:rPr lang="en-GB" sz="1200" b="1" kern="1200" dirty="0">
                <a:solidFill>
                  <a:schemeClr val="tx1"/>
                </a:solidFill>
                <a:effectLst/>
                <a:latin typeface="+mn-lt"/>
                <a:ea typeface="+mn-ea"/>
                <a:cs typeface="+mn-cs"/>
              </a:rPr>
              <a:t>Psychographics:</a:t>
            </a:r>
            <a:r>
              <a:rPr lang="en-GB" sz="1200" kern="1200" dirty="0">
                <a:solidFill>
                  <a:schemeClr val="tx1"/>
                </a:solidFill>
                <a:effectLst/>
                <a:latin typeface="+mn-lt"/>
                <a:ea typeface="+mn-ea"/>
                <a:cs typeface="+mn-cs"/>
              </a:rPr>
              <a:t> Car enthusiasts, lifestyle-focused individuals </a:t>
            </a:r>
          </a:p>
          <a:p>
            <a:pPr lvl="0"/>
            <a:r>
              <a:rPr lang="en-GB" sz="1200" b="1" kern="1200" dirty="0">
                <a:solidFill>
                  <a:schemeClr val="tx1"/>
                </a:solidFill>
                <a:effectLst/>
                <a:latin typeface="+mn-lt"/>
                <a:ea typeface="+mn-ea"/>
                <a:cs typeface="+mn-cs"/>
              </a:rPr>
              <a:t>Geographic:</a:t>
            </a:r>
            <a:r>
              <a:rPr lang="en-GB" sz="1200" kern="1200" dirty="0">
                <a:solidFill>
                  <a:schemeClr val="tx1"/>
                </a:solidFill>
                <a:effectLst/>
                <a:latin typeface="+mn-lt"/>
                <a:ea typeface="+mn-ea"/>
                <a:cs typeface="+mn-cs"/>
              </a:rPr>
              <a:t> Urban and suburban areas </a:t>
            </a:r>
          </a:p>
          <a:p>
            <a:pPr lvl="0"/>
            <a:r>
              <a:rPr lang="en-GB" sz="1200" b="1" kern="1200" dirty="0">
                <a:solidFill>
                  <a:schemeClr val="tx1"/>
                </a:solidFill>
                <a:effectLst/>
                <a:latin typeface="+mn-lt"/>
                <a:ea typeface="+mn-ea"/>
                <a:cs typeface="+mn-cs"/>
              </a:rPr>
              <a:t>Behavioural:</a:t>
            </a:r>
            <a:r>
              <a:rPr lang="en-GB" sz="1200" kern="1200" dirty="0">
                <a:solidFill>
                  <a:schemeClr val="tx1"/>
                </a:solidFill>
                <a:effectLst/>
                <a:latin typeface="+mn-lt"/>
                <a:ea typeface="+mn-ea"/>
                <a:cs typeface="+mn-cs"/>
              </a:rPr>
              <a:t> Customers interested in vehicle performance and aesthetics </a:t>
            </a:r>
          </a:p>
          <a:p>
            <a:r>
              <a:rPr lang="en-GB" sz="1200" kern="1200" dirty="0">
                <a:solidFill>
                  <a:schemeClr val="tx1"/>
                </a:solidFill>
                <a:effectLst/>
                <a:latin typeface="+mn-lt"/>
                <a:ea typeface="+mn-ea"/>
                <a:cs typeface="+mn-cs"/>
              </a:rPr>
              <a:t>Data analytics-based market segmentation enhances the effectiveness of marketing (</a:t>
            </a:r>
            <a:r>
              <a:rPr lang="en-GB" sz="1200" kern="1200" dirty="0" err="1">
                <a:solidFill>
                  <a:schemeClr val="tx1"/>
                </a:solidFill>
                <a:effectLst/>
                <a:latin typeface="+mn-lt"/>
                <a:ea typeface="+mn-ea"/>
                <a:cs typeface="+mn-cs"/>
              </a:rPr>
              <a:t>Kongthanasuwan</a:t>
            </a:r>
            <a:r>
              <a:rPr lang="en-GB" sz="1200" kern="1200" dirty="0">
                <a:solidFill>
                  <a:schemeClr val="tx1"/>
                </a:solidFill>
                <a:effectLst/>
                <a:latin typeface="+mn-lt"/>
                <a:ea typeface="+mn-ea"/>
                <a:cs typeface="+mn-cs"/>
              </a:rPr>
              <a:t> et al., 2023).</a:t>
            </a:r>
          </a:p>
          <a:p>
            <a:r>
              <a:rPr lang="en-GB" sz="1200" b="1" kern="1200" dirty="0">
                <a:solidFill>
                  <a:schemeClr val="tx1"/>
                </a:solidFill>
                <a:effectLst/>
                <a:latin typeface="+mn-lt"/>
                <a:ea typeface="+mn-ea"/>
                <a:cs typeface="+mn-cs"/>
              </a:rPr>
              <a:t>2. Targeting</a:t>
            </a:r>
          </a:p>
          <a:p>
            <a:r>
              <a:rPr lang="en-GB" sz="1200" kern="1200" dirty="0">
                <a:solidFill>
                  <a:schemeClr val="tx1"/>
                </a:solidFill>
                <a:effectLst/>
                <a:latin typeface="+mn-lt"/>
                <a:ea typeface="+mn-ea"/>
                <a:cs typeface="+mn-cs"/>
              </a:rPr>
              <a:t>The younger population between 20 and 40 will be used as the main target market, who are car lovers and young professionals. This population is more disposable and interested in the customisation of vehicles. This segment is the best as they appreciate uniqueness, performance and digital interaction. Some automotive tuning companies tend to target niche customers in order to be as profitable as possible (</a:t>
            </a:r>
            <a:r>
              <a:rPr lang="en-GB" sz="1200" kern="1200" dirty="0" err="1">
                <a:solidFill>
                  <a:schemeClr val="tx1"/>
                </a:solidFill>
                <a:effectLst/>
                <a:latin typeface="+mn-lt"/>
                <a:ea typeface="+mn-ea"/>
                <a:cs typeface="+mn-cs"/>
              </a:rPr>
              <a:t>Elonen</a:t>
            </a:r>
            <a:r>
              <a:rPr lang="en-GB" sz="1200" kern="1200" dirty="0">
                <a:solidFill>
                  <a:schemeClr val="tx1"/>
                </a:solidFill>
                <a:effectLst/>
                <a:latin typeface="+mn-lt"/>
                <a:ea typeface="+mn-ea"/>
                <a:cs typeface="+mn-cs"/>
              </a:rPr>
              <a:t>, 2023).</a:t>
            </a:r>
          </a:p>
          <a:p>
            <a:r>
              <a:rPr lang="en-GB" sz="1200" b="1" kern="1200" dirty="0">
                <a:solidFill>
                  <a:schemeClr val="tx1"/>
                </a:solidFill>
                <a:effectLst/>
                <a:latin typeface="+mn-lt"/>
                <a:ea typeface="+mn-ea"/>
                <a:cs typeface="+mn-cs"/>
              </a:rPr>
              <a:t>3. Positioning</a:t>
            </a:r>
          </a:p>
          <a:p>
            <a:r>
              <a:rPr lang="en-GB" sz="1200" kern="1200" dirty="0" err="1">
                <a:solidFill>
                  <a:schemeClr val="tx1"/>
                </a:solidFill>
                <a:effectLst/>
                <a:latin typeface="+mn-lt"/>
                <a:ea typeface="+mn-ea"/>
                <a:cs typeface="+mn-cs"/>
              </a:rPr>
              <a:t>RevEdge</a:t>
            </a:r>
            <a:r>
              <a:rPr lang="en-GB" sz="1200" kern="1200" dirty="0">
                <a:solidFill>
                  <a:schemeClr val="tx1"/>
                </a:solidFill>
                <a:effectLst/>
                <a:latin typeface="+mn-lt"/>
                <a:ea typeface="+mn-ea"/>
                <a:cs typeface="+mn-cs"/>
              </a:rPr>
              <a:t> Customs will be positioned as a high-quality, high-technology, customisation brand with high-quality and personal services.</a:t>
            </a:r>
          </a:p>
          <a:p>
            <a:r>
              <a:rPr lang="en-GB" sz="1200" kern="1200" dirty="0">
                <a:solidFill>
                  <a:schemeClr val="tx1"/>
                </a:solidFill>
                <a:effectLst/>
                <a:latin typeface="+mn-lt"/>
                <a:ea typeface="+mn-ea"/>
                <a:cs typeface="+mn-cs"/>
              </a:rPr>
              <a:t>The unique value proposition includes:</a:t>
            </a:r>
          </a:p>
          <a:p>
            <a:pPr lvl="0"/>
            <a:r>
              <a:rPr lang="en-GB" sz="1200" kern="1200" dirty="0">
                <a:solidFill>
                  <a:schemeClr val="tx1"/>
                </a:solidFill>
                <a:effectLst/>
                <a:latin typeface="+mn-lt"/>
                <a:ea typeface="+mn-ea"/>
                <a:cs typeface="+mn-cs"/>
              </a:rPr>
              <a:t>High-quality materials and finishes </a:t>
            </a:r>
          </a:p>
          <a:p>
            <a:pPr lvl="0"/>
            <a:r>
              <a:rPr lang="en-GB" sz="1200" kern="1200" dirty="0">
                <a:solidFill>
                  <a:schemeClr val="tx1"/>
                </a:solidFill>
                <a:effectLst/>
                <a:latin typeface="+mn-lt"/>
                <a:ea typeface="+mn-ea"/>
                <a:cs typeface="+mn-cs"/>
              </a:rPr>
              <a:t>Advanced tuning technology </a:t>
            </a:r>
          </a:p>
          <a:p>
            <a:pPr lvl="0"/>
            <a:r>
              <a:rPr lang="en-GB" sz="1200" kern="1200" dirty="0">
                <a:solidFill>
                  <a:schemeClr val="tx1"/>
                </a:solidFill>
                <a:effectLst/>
                <a:latin typeface="+mn-lt"/>
                <a:ea typeface="+mn-ea"/>
                <a:cs typeface="+mn-cs"/>
              </a:rPr>
              <a:t>Strong digital presence and booking system </a:t>
            </a:r>
          </a:p>
          <a:p>
            <a:pPr lvl="0"/>
            <a:r>
              <a:rPr lang="en-GB" sz="1200" kern="1200" dirty="0">
                <a:solidFill>
                  <a:schemeClr val="tx1"/>
                </a:solidFill>
                <a:effectLst/>
                <a:latin typeface="+mn-lt"/>
                <a:ea typeface="+mn-ea"/>
                <a:cs typeface="+mn-cs"/>
              </a:rPr>
              <a:t>Personalised customer experience </a:t>
            </a:r>
          </a:p>
          <a:p>
            <a:r>
              <a:rPr lang="en-GB" sz="1200" b="1" kern="1200" dirty="0">
                <a:solidFill>
                  <a:schemeClr val="tx1"/>
                </a:solidFill>
                <a:effectLst/>
                <a:latin typeface="+mn-lt"/>
                <a:ea typeface="+mn-ea"/>
                <a:cs typeface="+mn-cs"/>
              </a:rPr>
              <a:t>4. Reaching Your Audience</a:t>
            </a:r>
          </a:p>
          <a:p>
            <a:r>
              <a:rPr lang="en-GB" sz="1200" b="1" kern="1200" dirty="0">
                <a:solidFill>
                  <a:schemeClr val="tx1"/>
                </a:solidFill>
                <a:effectLst/>
                <a:latin typeface="+mn-lt"/>
                <a:ea typeface="+mn-ea"/>
                <a:cs typeface="+mn-cs"/>
              </a:rPr>
              <a:t>Channels and Tactics: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Social media platforms (Instagram, TikTok, Facebook) </a:t>
            </a:r>
          </a:p>
          <a:p>
            <a:pPr lvl="0"/>
            <a:r>
              <a:rPr lang="en-GB" sz="1200" kern="1200" dirty="0">
                <a:solidFill>
                  <a:schemeClr val="tx1"/>
                </a:solidFill>
                <a:effectLst/>
                <a:latin typeface="+mn-lt"/>
                <a:ea typeface="+mn-ea"/>
                <a:cs typeface="+mn-cs"/>
              </a:rPr>
              <a:t>Website with online booking </a:t>
            </a:r>
          </a:p>
          <a:p>
            <a:pPr lvl="0"/>
            <a:r>
              <a:rPr lang="en-GB" sz="1200" kern="1200" dirty="0">
                <a:solidFill>
                  <a:schemeClr val="tx1"/>
                </a:solidFill>
                <a:effectLst/>
                <a:latin typeface="+mn-lt"/>
                <a:ea typeface="+mn-ea"/>
                <a:cs typeface="+mn-cs"/>
              </a:rPr>
              <a:t>Influencer collaborations </a:t>
            </a:r>
          </a:p>
          <a:p>
            <a:pPr lvl="0"/>
            <a:r>
              <a:rPr lang="en-GB" sz="1200" kern="1200" dirty="0">
                <a:solidFill>
                  <a:schemeClr val="tx1"/>
                </a:solidFill>
                <a:effectLst/>
                <a:latin typeface="+mn-lt"/>
                <a:ea typeface="+mn-ea"/>
                <a:cs typeface="+mn-cs"/>
              </a:rPr>
              <a:t>Google ads and SEO </a:t>
            </a:r>
          </a:p>
          <a:p>
            <a:r>
              <a:rPr lang="en-GB" sz="1200" b="1" kern="1200" dirty="0">
                <a:solidFill>
                  <a:schemeClr val="tx1"/>
                </a:solidFill>
                <a:effectLst/>
                <a:latin typeface="+mn-lt"/>
                <a:ea typeface="+mn-ea"/>
                <a:cs typeface="+mn-cs"/>
              </a:rPr>
              <a:t>Promotion Strategy:</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Launch discounts </a:t>
            </a:r>
          </a:p>
          <a:p>
            <a:pPr lvl="0"/>
            <a:r>
              <a:rPr lang="en-GB" sz="1200" kern="1200" dirty="0">
                <a:solidFill>
                  <a:schemeClr val="tx1"/>
                </a:solidFill>
                <a:effectLst/>
                <a:latin typeface="+mn-lt"/>
                <a:ea typeface="+mn-ea"/>
                <a:cs typeface="+mn-cs"/>
              </a:rPr>
              <a:t>Before-and-after transformation videos </a:t>
            </a:r>
          </a:p>
          <a:p>
            <a:pPr lvl="0"/>
            <a:r>
              <a:rPr lang="en-GB" sz="1200" kern="1200" dirty="0">
                <a:solidFill>
                  <a:schemeClr val="tx1"/>
                </a:solidFill>
                <a:effectLst/>
                <a:latin typeface="+mn-lt"/>
                <a:ea typeface="+mn-ea"/>
                <a:cs typeface="+mn-cs"/>
              </a:rPr>
              <a:t>Customer testimonials </a:t>
            </a:r>
          </a:p>
          <a:p>
            <a:pPr lvl="0"/>
            <a:r>
              <a:rPr lang="en-GB" sz="1200" kern="1200" dirty="0">
                <a:solidFill>
                  <a:schemeClr val="tx1"/>
                </a:solidFill>
                <a:effectLst/>
                <a:latin typeface="+mn-lt"/>
                <a:ea typeface="+mn-ea"/>
                <a:cs typeface="+mn-cs"/>
              </a:rPr>
              <a:t>Referral programs </a:t>
            </a:r>
          </a:p>
          <a:p>
            <a:r>
              <a:rPr lang="en-GB" sz="1200" kern="1200" dirty="0">
                <a:solidFill>
                  <a:schemeClr val="tx1"/>
                </a:solidFill>
                <a:effectLst/>
                <a:latin typeface="+mn-lt"/>
                <a:ea typeface="+mn-ea"/>
                <a:cs typeface="+mn-cs"/>
              </a:rPr>
              <a:t>Recent advances in the application of machine learning and analytics enhance the accuracy of marketing decisions and targeting (</a:t>
            </a:r>
            <a:r>
              <a:rPr lang="en-GB" sz="1200" kern="1200" dirty="0" err="1">
                <a:solidFill>
                  <a:schemeClr val="tx1"/>
                </a:solidFill>
                <a:effectLst/>
                <a:latin typeface="+mn-lt"/>
                <a:ea typeface="+mn-ea"/>
                <a:cs typeface="+mn-cs"/>
              </a:rPr>
              <a:t>Adebiaye</a:t>
            </a:r>
            <a:r>
              <a:rPr lang="en-GB" sz="1200" kern="1200" dirty="0">
                <a:solidFill>
                  <a:schemeClr val="tx1"/>
                </a:solidFill>
                <a:effectLst/>
                <a:latin typeface="+mn-lt"/>
                <a:ea typeface="+mn-ea"/>
                <a:cs typeface="+mn-cs"/>
              </a:rPr>
              <a:t> et al., 2023)</a:t>
            </a: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EC124A7F-636A-4441-8E5A-F364BBDE539F}" type="datetimeFigureOut">
              <a:rPr lang="en-GB" smtClean="0"/>
              <a:t>08/04/2026</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753093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331113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C124A7F-636A-4441-8E5A-F364BBDE539F}" type="datetimeFigureOut">
              <a:rPr lang="en-GB" smtClean="0"/>
              <a:t>08/04/2026</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301888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649724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GB"/>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349462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GB"/>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324589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413690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2EC73818-8A25-48BB-BD29-7DA87A852273}" type="slidenum">
              <a:rPr lang="en-GB" smtClean="0"/>
              <a:t>‹#›</a:t>
            </a:fld>
            <a:endParaRPr lang="en-GB"/>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7367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C124A7F-636A-4441-8E5A-F364BBDE539F}" type="datetimeFigureOut">
              <a:rPr lang="en-GB" smtClean="0"/>
              <a:t>08/04/2026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47453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585778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C124A7F-636A-4441-8E5A-F364BBDE539F}" type="datetimeFigureOut">
              <a:rPr lang="en-GB" smtClean="0"/>
              <a:t>08/04/2026</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0818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EC124A7F-636A-4441-8E5A-F364BBDE539F}" type="datetimeFigureOut">
              <a:rPr lang="en-GB" smtClean="0"/>
              <a:t>08/04/2026</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945276121"/>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524000" y="4187215"/>
            <a:ext cx="9144000" cy="1155646"/>
          </a:xfrm>
        </p:spPr>
        <p:txBody>
          <a:bodyPr>
            <a:normAutofit/>
          </a:bodyPr>
          <a:lstStyle/>
          <a:p>
            <a:r>
              <a:rPr lang="en-GB" sz="5400" b="1" dirty="0">
                <a:solidFill>
                  <a:srgbClr val="00B0F0"/>
                </a:solidFill>
              </a:rPr>
              <a:t>Assessment Task 2</a:t>
            </a:r>
          </a:p>
        </p:txBody>
      </p:sp>
      <p:sp>
        <p:nvSpPr>
          <p:cNvPr id="4" name="TextBox 3">
            <a:extLst>
              <a:ext uri="{FF2B5EF4-FFF2-40B4-BE49-F238E27FC236}">
                <a16:creationId xmlns:a16="http://schemas.microsoft.com/office/drawing/2014/main" id="{53777F1C-B44B-A193-8A06-0E783FADF3A6}"/>
              </a:ext>
            </a:extLst>
          </p:cNvPr>
          <p:cNvSpPr txBox="1"/>
          <p:nvPr/>
        </p:nvSpPr>
        <p:spPr>
          <a:xfrm>
            <a:off x="1208324" y="2209120"/>
            <a:ext cx="9543393" cy="1754326"/>
          </a:xfrm>
          <a:prstGeom prst="rect">
            <a:avLst/>
          </a:prstGeom>
          <a:noFill/>
        </p:spPr>
        <p:txBody>
          <a:bodyPr wrap="square" rtlCol="0">
            <a:spAutoFit/>
          </a:bodyPr>
          <a:lstStyle/>
          <a:p>
            <a:pPr algn="ctr"/>
            <a:r>
              <a:rPr lang="en-GB" sz="5400" b="1" dirty="0">
                <a:effectLst>
                  <a:outerShdw blurRad="38100" dist="38100" dir="2700000" algn="tl">
                    <a:srgbClr val="000000">
                      <a:alpha val="43137"/>
                    </a:srgbClr>
                  </a:outerShdw>
                </a:effectLst>
              </a:rPr>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2675860" y="995868"/>
            <a:ext cx="9122736" cy="1325563"/>
          </a:xfrm>
        </p:spPr>
        <p:txBody>
          <a:bodyPr>
            <a:normAutofit fontScale="90000"/>
          </a:bodyPr>
          <a:lstStyle/>
          <a:p>
            <a:pPr algn="ctr"/>
            <a:r>
              <a:rPr lang="en-GB" b="1" dirty="0" err="1"/>
              <a:t>RevEdge</a:t>
            </a:r>
            <a:r>
              <a:rPr lang="en-GB" b="1" dirty="0"/>
              <a:t> Customs</a:t>
            </a:r>
            <a:br>
              <a:rPr lang="en-GB" b="1" dirty="0"/>
            </a:br>
            <a:r>
              <a:rPr lang="en-GB" b="1" dirty="0"/>
              <a:t>Business Plan</a:t>
            </a:r>
            <a:endParaRPr lang="en-GB" dirty="0"/>
          </a:p>
        </p:txBody>
      </p:sp>
      <p:pic>
        <p:nvPicPr>
          <p:cNvPr id="5" name="Picture 4">
            <a:extLst>
              <a:ext uri="{FF2B5EF4-FFF2-40B4-BE49-F238E27FC236}">
                <a16:creationId xmlns:a16="http://schemas.microsoft.com/office/drawing/2014/main" id="{ED7E0587-75E9-684D-90F7-D98B031FDAB5}"/>
              </a:ext>
            </a:extLst>
          </p:cNvPr>
          <p:cNvPicPr>
            <a:picLocks noChangeAspect="1"/>
          </p:cNvPicPr>
          <p:nvPr/>
        </p:nvPicPr>
        <p:blipFill>
          <a:blip r:embed="rId2"/>
          <a:stretch>
            <a:fillRect/>
          </a:stretch>
        </p:blipFill>
        <p:spPr>
          <a:xfrm>
            <a:off x="3955312" y="2640418"/>
            <a:ext cx="7843284" cy="3810000"/>
          </a:xfrm>
          <a:prstGeom prst="rect">
            <a:avLst/>
          </a:prstGeom>
        </p:spPr>
      </p:pic>
      <p:pic>
        <p:nvPicPr>
          <p:cNvPr id="7" name="Picture 6">
            <a:extLst>
              <a:ext uri="{FF2B5EF4-FFF2-40B4-BE49-F238E27FC236}">
                <a16:creationId xmlns:a16="http://schemas.microsoft.com/office/drawing/2014/main" id="{27F3939F-195F-B9CD-FA9D-BBE09B11266E}"/>
              </a:ext>
            </a:extLst>
          </p:cNvPr>
          <p:cNvPicPr>
            <a:picLocks noChangeAspect="1"/>
          </p:cNvPicPr>
          <p:nvPr/>
        </p:nvPicPr>
        <p:blipFill>
          <a:blip r:embed="rId3"/>
          <a:stretch>
            <a:fillRect/>
          </a:stretch>
        </p:blipFill>
        <p:spPr>
          <a:xfrm>
            <a:off x="393404" y="378305"/>
            <a:ext cx="3561908" cy="6072113"/>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lstStyle/>
          <a:p>
            <a:r>
              <a:rPr lang="en-GB" i="0" dirty="0">
                <a:effectLst/>
                <a:latin typeface="Söhne"/>
              </a:rPr>
              <a:t>Introduction</a:t>
            </a:r>
          </a:p>
          <a:p>
            <a:r>
              <a:rPr lang="en-US" dirty="0"/>
              <a:t>Section 1 - Overview of the Business Idea</a:t>
            </a:r>
          </a:p>
          <a:p>
            <a:r>
              <a:rPr lang="en-US" dirty="0"/>
              <a:t>Section 2 - Legal Format and Management Structure</a:t>
            </a:r>
          </a:p>
          <a:p>
            <a:r>
              <a:rPr lang="en-US" dirty="0" err="1"/>
              <a:t>Organisational</a:t>
            </a:r>
            <a:r>
              <a:rPr lang="en-US" dirty="0"/>
              <a:t> Chart</a:t>
            </a:r>
          </a:p>
          <a:p>
            <a:r>
              <a:rPr lang="en-US" dirty="0"/>
              <a:t>Section 3 – PESTEL Analysis</a:t>
            </a:r>
          </a:p>
          <a:p>
            <a:r>
              <a:rPr lang="en-US" dirty="0"/>
              <a:t>Section 4 - Marketing Strategies</a:t>
            </a:r>
          </a:p>
          <a:p>
            <a:r>
              <a:rPr lang="en-US" dirty="0"/>
              <a:t>Section 5 - Funding Requirements and Allocation</a:t>
            </a:r>
          </a:p>
          <a:p>
            <a:r>
              <a:rPr lang="en-US" dirty="0"/>
              <a:t>References</a:t>
            </a:r>
          </a:p>
          <a:p>
            <a:endParaRPr lang="en-US" dirty="0"/>
          </a:p>
          <a:p>
            <a:endParaRPr lang="en-US" dirty="0"/>
          </a:p>
          <a:p>
            <a:endParaRPr lang="en-US" dirty="0"/>
          </a:p>
          <a:p>
            <a:endParaRPr lang="en-GB" dirty="0"/>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851339"/>
            <a:ext cx="10289146" cy="1077218"/>
          </a:xfrm>
          <a:prstGeom prst="rect">
            <a:avLst/>
          </a:prstGeom>
          <a:noFill/>
        </p:spPr>
        <p:txBody>
          <a:bodyPr wrap="square" rtlCol="0">
            <a:spAutoFit/>
          </a:bodyPr>
          <a:lstStyle/>
          <a:p>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CE31323-5353-9E11-4B3E-64E3297DF816}"/>
              </a:ext>
            </a:extLst>
          </p:cNvPr>
          <p:cNvGraphicFramePr>
            <a:graphicFrameLocks noGrp="1"/>
          </p:cNvGraphicFramePr>
          <p:nvPr>
            <p:ph idx="1"/>
            <p:extLst>
              <p:ext uri="{D42A27DB-BD31-4B8C-83A1-F6EECF244321}">
                <p14:modId xmlns:p14="http://schemas.microsoft.com/office/powerpoint/2010/main" val="476514371"/>
              </p:ext>
            </p:extLst>
          </p:nvPr>
        </p:nvGraphicFramePr>
        <p:xfrm>
          <a:off x="615953" y="1560858"/>
          <a:ext cx="5880539" cy="4467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pic>
        <p:nvPicPr>
          <p:cNvPr id="6" name="Picture 5">
            <a:extLst>
              <a:ext uri="{FF2B5EF4-FFF2-40B4-BE49-F238E27FC236}">
                <a16:creationId xmlns:a16="http://schemas.microsoft.com/office/drawing/2014/main" id="{97E05C24-89EC-9189-5AE6-3B588BDEFF3F}"/>
              </a:ext>
            </a:extLst>
          </p:cNvPr>
          <p:cNvPicPr>
            <a:picLocks noChangeAspect="1"/>
          </p:cNvPicPr>
          <p:nvPr/>
        </p:nvPicPr>
        <p:blipFill>
          <a:blip r:embed="rId8"/>
          <a:stretch>
            <a:fillRect/>
          </a:stretch>
        </p:blipFill>
        <p:spPr>
          <a:xfrm>
            <a:off x="6714752" y="1954797"/>
            <a:ext cx="4861295" cy="3829314"/>
          </a:xfrm>
          <a:prstGeom prst="rect">
            <a:avLst/>
          </a:prstGeom>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CA59A290-93DF-B820-5F16-4EED90CE7371}"/>
              </a:ext>
            </a:extLst>
          </p:cNvPr>
          <p:cNvGraphicFramePr>
            <a:graphicFrameLocks noGrp="1"/>
          </p:cNvGraphicFramePr>
          <p:nvPr>
            <p:ph sz="half" idx="1"/>
            <p:extLst>
              <p:ext uri="{D42A27DB-BD31-4B8C-83A1-F6EECF244321}">
                <p14:modId xmlns:p14="http://schemas.microsoft.com/office/powerpoint/2010/main" val="480846621"/>
              </p:ext>
            </p:extLst>
          </p:nvPr>
        </p:nvGraphicFramePr>
        <p:xfrm>
          <a:off x="540581" y="1743740"/>
          <a:ext cx="3627382" cy="4108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5">
            <a:extLst>
              <a:ext uri="{FF2B5EF4-FFF2-40B4-BE49-F238E27FC236}">
                <a16:creationId xmlns:a16="http://schemas.microsoft.com/office/drawing/2014/main" id="{D41537CE-4732-9142-0210-BA8A8FE959B7}"/>
              </a:ext>
            </a:extLst>
          </p:cNvPr>
          <p:cNvGraphicFramePr>
            <a:graphicFrameLocks noGrp="1"/>
          </p:cNvGraphicFramePr>
          <p:nvPr>
            <p:ph sz="half" idx="2"/>
            <p:extLst>
              <p:ext uri="{D42A27DB-BD31-4B8C-83A1-F6EECF244321}">
                <p14:modId xmlns:p14="http://schemas.microsoft.com/office/powerpoint/2010/main" val="3570020223"/>
              </p:ext>
            </p:extLst>
          </p:nvPr>
        </p:nvGraphicFramePr>
        <p:xfrm>
          <a:off x="4513054" y="1626781"/>
          <a:ext cx="2972267" cy="43423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a:extLst>
              <a:ext uri="{FF2B5EF4-FFF2-40B4-BE49-F238E27FC236}">
                <a16:creationId xmlns:a16="http://schemas.microsoft.com/office/drawing/2014/main" id="{0A16EA78-2872-4151-ACDE-85DE92917660}"/>
              </a:ext>
            </a:extLst>
          </p:cNvPr>
          <p:cNvSpPr txBox="1"/>
          <p:nvPr/>
        </p:nvSpPr>
        <p:spPr>
          <a:xfrm>
            <a:off x="540581" y="609917"/>
            <a:ext cx="5312095" cy="584775"/>
          </a:xfrm>
          <a:prstGeom prst="rect">
            <a:avLst/>
          </a:prstGeom>
          <a:noFill/>
        </p:spPr>
        <p:txBody>
          <a:bodyPr wrap="none" rtlCol="0">
            <a:spAutoFit/>
          </a:bodyPr>
          <a:lstStyle/>
          <a:p>
            <a:r>
              <a:rPr lang="en-GB" sz="3200" b="1" i="0" dirty="0">
                <a:effectLst/>
                <a:latin typeface="Söhne"/>
              </a:rPr>
              <a:t>Overview of the Business Idea</a:t>
            </a:r>
            <a:endParaRPr lang="en-GB" sz="3200" b="1" dirty="0"/>
          </a:p>
        </p:txBody>
      </p:sp>
      <p:pic>
        <p:nvPicPr>
          <p:cNvPr id="8" name="Picture 7">
            <a:extLst>
              <a:ext uri="{FF2B5EF4-FFF2-40B4-BE49-F238E27FC236}">
                <a16:creationId xmlns:a16="http://schemas.microsoft.com/office/drawing/2014/main" id="{7AA968E8-BFD6-3D6E-54B1-B40899EC6BAE}"/>
              </a:ext>
            </a:extLst>
          </p:cNvPr>
          <p:cNvPicPr>
            <a:picLocks noChangeAspect="1"/>
          </p:cNvPicPr>
          <p:nvPr/>
        </p:nvPicPr>
        <p:blipFill>
          <a:blip r:embed="rId13"/>
          <a:srcRect b="6744"/>
          <a:stretch>
            <a:fillRect/>
          </a:stretch>
        </p:blipFill>
        <p:spPr>
          <a:xfrm>
            <a:off x="7830412" y="2554383"/>
            <a:ext cx="3714750" cy="2487132"/>
          </a:xfrm>
          <a:prstGeom prst="rect">
            <a:avLst/>
          </a:prstGeom>
        </p:spPr>
      </p:pic>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609401" y="1758100"/>
            <a:ext cx="3694970" cy="4739767"/>
          </a:xfrm>
        </p:spPr>
        <p:txBody>
          <a:bodyPr>
            <a:normAutofit/>
          </a:bodyPr>
          <a:lstStyle/>
          <a:p>
            <a:pPr algn="just"/>
            <a:r>
              <a:rPr lang="en-US" sz="2000" dirty="0"/>
              <a:t>The business will operate as a Private Limited Company (Ltd).</a:t>
            </a:r>
          </a:p>
          <a:p>
            <a:pPr algn="just"/>
            <a:r>
              <a:rPr lang="en-US" sz="2000" dirty="0"/>
              <a:t>Provides limited liability protection </a:t>
            </a:r>
          </a:p>
          <a:p>
            <a:pPr algn="just"/>
            <a:r>
              <a:rPr lang="en-US" sz="2000" dirty="0"/>
              <a:t>Protects personal assets </a:t>
            </a:r>
          </a:p>
          <a:p>
            <a:pPr algn="just"/>
            <a:r>
              <a:rPr lang="en-US" sz="2000" dirty="0"/>
              <a:t>Increases credibility with customers and investors </a:t>
            </a:r>
          </a:p>
          <a:p>
            <a:pPr algn="just"/>
            <a:r>
              <a:rPr lang="en-US" sz="2000" dirty="0"/>
              <a:t>Suitable for long-term growth and expansion</a:t>
            </a:r>
          </a:p>
        </p:txBody>
      </p:sp>
      <p:sp>
        <p:nvSpPr>
          <p:cNvPr id="4" name="TextBox 3">
            <a:extLst>
              <a:ext uri="{FF2B5EF4-FFF2-40B4-BE49-F238E27FC236}">
                <a16:creationId xmlns:a16="http://schemas.microsoft.com/office/drawing/2014/main" id="{B64F5224-38DF-9A0E-ED62-37C8785B3FBD}"/>
              </a:ext>
            </a:extLst>
          </p:cNvPr>
          <p:cNvSpPr txBox="1"/>
          <p:nvPr/>
        </p:nvSpPr>
        <p:spPr>
          <a:xfrm>
            <a:off x="580644" y="569370"/>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graphicFrame>
        <p:nvGraphicFramePr>
          <p:cNvPr id="7" name="Diagram 6">
            <a:extLst>
              <a:ext uri="{FF2B5EF4-FFF2-40B4-BE49-F238E27FC236}">
                <a16:creationId xmlns:a16="http://schemas.microsoft.com/office/drawing/2014/main" id="{A3A2980D-A00A-6969-CF27-1AF4C9D00EBF}"/>
              </a:ext>
            </a:extLst>
          </p:cNvPr>
          <p:cNvGraphicFramePr/>
          <p:nvPr>
            <p:extLst>
              <p:ext uri="{D42A27DB-BD31-4B8C-83A1-F6EECF244321}">
                <p14:modId xmlns:p14="http://schemas.microsoft.com/office/powerpoint/2010/main" val="1187040438"/>
              </p:ext>
            </p:extLst>
          </p:nvPr>
        </p:nvGraphicFramePr>
        <p:xfrm>
          <a:off x="4452074" y="1842572"/>
          <a:ext cx="7159282"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579A44F-CC1A-47F5-D345-B7137DA64AF1}"/>
              </a:ext>
            </a:extLst>
          </p:cNvPr>
          <p:cNvSpPr txBox="1"/>
          <p:nvPr/>
        </p:nvSpPr>
        <p:spPr>
          <a:xfrm>
            <a:off x="6094228" y="1388768"/>
            <a:ext cx="6097772" cy="369332"/>
          </a:xfrm>
          <a:prstGeom prst="rect">
            <a:avLst/>
          </a:prstGeom>
          <a:noFill/>
        </p:spPr>
        <p:txBody>
          <a:bodyPr wrap="square">
            <a:spAutoFit/>
          </a:bodyPr>
          <a:lstStyle/>
          <a:p>
            <a:pPr>
              <a:buNone/>
            </a:pPr>
            <a:r>
              <a:rPr lang="en-US" b="1" dirty="0"/>
              <a:t>Management Structure</a:t>
            </a: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b="1" dirty="0"/>
              <a:t>Organisational Chart</a:t>
            </a:r>
          </a:p>
        </p:txBody>
      </p:sp>
      <p:graphicFrame>
        <p:nvGraphicFramePr>
          <p:cNvPr id="7" name="Content Placeholder 6">
            <a:extLst>
              <a:ext uri="{FF2B5EF4-FFF2-40B4-BE49-F238E27FC236}">
                <a16:creationId xmlns:a16="http://schemas.microsoft.com/office/drawing/2014/main" id="{20BD5253-320B-B260-C0D6-7B3C4FCD4527}"/>
              </a:ext>
            </a:extLst>
          </p:cNvPr>
          <p:cNvGraphicFramePr>
            <a:graphicFrameLocks noGrp="1"/>
          </p:cNvGraphicFramePr>
          <p:nvPr>
            <p:ph idx="1"/>
            <p:extLst>
              <p:ext uri="{D42A27DB-BD31-4B8C-83A1-F6EECF244321}">
                <p14:modId xmlns:p14="http://schemas.microsoft.com/office/powerpoint/2010/main" val="2201197664"/>
              </p:ext>
            </p:extLst>
          </p:nvPr>
        </p:nvGraphicFramePr>
        <p:xfrm>
          <a:off x="125569" y="1790162"/>
          <a:ext cx="8931499" cy="3533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graphicFrame>
        <p:nvGraphicFramePr>
          <p:cNvPr id="8" name="Table 7">
            <a:extLst>
              <a:ext uri="{FF2B5EF4-FFF2-40B4-BE49-F238E27FC236}">
                <a16:creationId xmlns:a16="http://schemas.microsoft.com/office/drawing/2014/main" id="{C67C9FB9-71AA-DA05-4025-54157A6A7E30}"/>
              </a:ext>
            </a:extLst>
          </p:cNvPr>
          <p:cNvGraphicFramePr>
            <a:graphicFrameLocks noGrp="1"/>
          </p:cNvGraphicFramePr>
          <p:nvPr>
            <p:extLst>
              <p:ext uri="{D42A27DB-BD31-4B8C-83A1-F6EECF244321}">
                <p14:modId xmlns:p14="http://schemas.microsoft.com/office/powerpoint/2010/main" val="4038598480"/>
              </p:ext>
            </p:extLst>
          </p:nvPr>
        </p:nvGraphicFramePr>
        <p:xfrm>
          <a:off x="8856921" y="3680948"/>
          <a:ext cx="2629786" cy="2789619"/>
        </p:xfrm>
        <a:graphic>
          <a:graphicData uri="http://schemas.openxmlformats.org/drawingml/2006/table">
            <a:tbl>
              <a:tblPr firstRow="1" firstCol="1" bandRow="1">
                <a:tableStyleId>{5C22544A-7EE6-4342-B048-85BDC9FD1C3A}</a:tableStyleId>
              </a:tblPr>
              <a:tblGrid>
                <a:gridCol w="1031873">
                  <a:extLst>
                    <a:ext uri="{9D8B030D-6E8A-4147-A177-3AD203B41FA5}">
                      <a16:colId xmlns:a16="http://schemas.microsoft.com/office/drawing/2014/main" val="2817146740"/>
                    </a:ext>
                  </a:extLst>
                </a:gridCol>
                <a:gridCol w="1597913">
                  <a:extLst>
                    <a:ext uri="{9D8B030D-6E8A-4147-A177-3AD203B41FA5}">
                      <a16:colId xmlns:a16="http://schemas.microsoft.com/office/drawing/2014/main" val="4190305462"/>
                    </a:ext>
                  </a:extLst>
                </a:gridCol>
              </a:tblGrid>
              <a:tr h="422910">
                <a:tc>
                  <a:txBody>
                    <a:bodyPr/>
                    <a:lstStyle/>
                    <a:p>
                      <a:pPr indent="457200" algn="l">
                        <a:lnSpc>
                          <a:spcPct val="150000"/>
                        </a:lnSpc>
                        <a:spcBef>
                          <a:spcPts val="600"/>
                        </a:spcBef>
                        <a:spcAft>
                          <a:spcPts val="600"/>
                        </a:spcAft>
                        <a:buNone/>
                      </a:pPr>
                      <a:r>
                        <a:rPr lang="en-GB" sz="1200" dirty="0">
                          <a:effectLst/>
                        </a:rPr>
                        <a:t>Role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l">
                        <a:lnSpc>
                          <a:spcPct val="150000"/>
                        </a:lnSpc>
                        <a:spcBef>
                          <a:spcPts val="600"/>
                        </a:spcBef>
                        <a:spcAft>
                          <a:spcPts val="600"/>
                        </a:spcAft>
                        <a:buNone/>
                      </a:pPr>
                      <a:r>
                        <a:rPr lang="en-GB" sz="1200" dirty="0">
                          <a:effectLst/>
                        </a:rPr>
                        <a:t>Background</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50603054"/>
                  </a:ext>
                </a:extLst>
              </a:tr>
              <a:tr h="433070">
                <a:tc>
                  <a:txBody>
                    <a:bodyPr/>
                    <a:lstStyle/>
                    <a:p>
                      <a:pPr indent="457200" algn="l">
                        <a:lnSpc>
                          <a:spcPct val="150000"/>
                        </a:lnSpc>
                        <a:spcBef>
                          <a:spcPts val="600"/>
                        </a:spcBef>
                        <a:spcAft>
                          <a:spcPts val="600"/>
                        </a:spcAft>
                        <a:buNone/>
                      </a:pPr>
                      <a:r>
                        <a:rPr lang="en-GB" sz="1200" dirty="0">
                          <a:effectLst/>
                        </a:rPr>
                        <a:t>Owner/Manager</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l">
                        <a:lnSpc>
                          <a:spcPct val="150000"/>
                        </a:lnSpc>
                        <a:spcBef>
                          <a:spcPts val="600"/>
                        </a:spcBef>
                        <a:spcAft>
                          <a:spcPts val="600"/>
                        </a:spcAft>
                        <a:buNone/>
                      </a:pPr>
                      <a:r>
                        <a:rPr lang="en-GB" sz="1200" dirty="0">
                          <a:effectLst/>
                        </a:rPr>
                        <a:t>Business and automotive experience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01554145"/>
                  </a:ext>
                </a:extLst>
              </a:tr>
              <a:tr h="422910">
                <a:tc>
                  <a:txBody>
                    <a:bodyPr/>
                    <a:lstStyle/>
                    <a:p>
                      <a:pPr indent="457200" algn="l">
                        <a:lnSpc>
                          <a:spcPct val="150000"/>
                        </a:lnSpc>
                        <a:spcBef>
                          <a:spcPts val="600"/>
                        </a:spcBef>
                        <a:spcAft>
                          <a:spcPts val="600"/>
                        </a:spcAft>
                        <a:buNone/>
                      </a:pPr>
                      <a:r>
                        <a:rPr lang="en-GB" sz="1200" dirty="0">
                          <a:effectLst/>
                        </a:rPr>
                        <a:t>Lead Technician</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l">
                        <a:lnSpc>
                          <a:spcPct val="150000"/>
                        </a:lnSpc>
                        <a:spcBef>
                          <a:spcPts val="600"/>
                        </a:spcBef>
                        <a:spcAft>
                          <a:spcPts val="600"/>
                        </a:spcAft>
                        <a:buNone/>
                      </a:pPr>
                      <a:r>
                        <a:rPr lang="en-GB" sz="1200" dirty="0">
                          <a:effectLst/>
                        </a:rPr>
                        <a:t>8+ years in car tuning and upgrades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55059594"/>
                  </a:ext>
                </a:extLst>
              </a:tr>
              <a:tr h="422910">
                <a:tc>
                  <a:txBody>
                    <a:bodyPr/>
                    <a:lstStyle/>
                    <a:p>
                      <a:pPr indent="457200" algn="l">
                        <a:lnSpc>
                          <a:spcPct val="150000"/>
                        </a:lnSpc>
                        <a:spcBef>
                          <a:spcPts val="600"/>
                        </a:spcBef>
                        <a:spcAft>
                          <a:spcPts val="600"/>
                        </a:spcAft>
                        <a:buNone/>
                      </a:pPr>
                      <a:r>
                        <a:rPr lang="en-GB" sz="1200" dirty="0">
                          <a:effectLst/>
                        </a:rPr>
                        <a:t>Marketing Manager</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l">
                        <a:lnSpc>
                          <a:spcPct val="150000"/>
                        </a:lnSpc>
                        <a:spcBef>
                          <a:spcPts val="600"/>
                        </a:spcBef>
                        <a:spcAft>
                          <a:spcPts val="600"/>
                        </a:spcAft>
                        <a:buNone/>
                      </a:pPr>
                      <a:r>
                        <a:rPr lang="en-GB" sz="1200" dirty="0">
                          <a:effectLst/>
                        </a:rPr>
                        <a:t>Digital marketing specialist</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62408391"/>
                  </a:ext>
                </a:extLst>
              </a:tr>
            </a:tbl>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PESTEL Analysis</a:t>
            </a:r>
          </a:p>
        </p:txBody>
      </p:sp>
      <p:graphicFrame>
        <p:nvGraphicFramePr>
          <p:cNvPr id="2" name="Diagram 1">
            <a:extLst>
              <a:ext uri="{FF2B5EF4-FFF2-40B4-BE49-F238E27FC236}">
                <a16:creationId xmlns:a16="http://schemas.microsoft.com/office/drawing/2014/main" id="{C15B59C3-52CD-A0FF-9A61-F9D8CF591A45}"/>
              </a:ext>
            </a:extLst>
          </p:cNvPr>
          <p:cNvGraphicFramePr/>
          <p:nvPr>
            <p:extLst>
              <p:ext uri="{D42A27DB-BD31-4B8C-83A1-F6EECF244321}">
                <p14:modId xmlns:p14="http://schemas.microsoft.com/office/powerpoint/2010/main" val="3413009839"/>
              </p:ext>
            </p:extLst>
          </p:nvPr>
        </p:nvGraphicFramePr>
        <p:xfrm>
          <a:off x="693500" y="1545926"/>
          <a:ext cx="10637186" cy="480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1810F8A3-0E47-FEB8-3FE7-D790DD935F37}"/>
              </a:ext>
            </a:extLst>
          </p:cNvPr>
          <p:cNvGraphicFramePr>
            <a:graphicFrameLocks noGrp="1"/>
          </p:cNvGraphicFramePr>
          <p:nvPr>
            <p:ph idx="1"/>
            <p:extLst>
              <p:ext uri="{D42A27DB-BD31-4B8C-83A1-F6EECF244321}">
                <p14:modId xmlns:p14="http://schemas.microsoft.com/office/powerpoint/2010/main" val="880472573"/>
              </p:ext>
            </p:extLst>
          </p:nvPr>
        </p:nvGraphicFramePr>
        <p:xfrm>
          <a:off x="637310" y="1510145"/>
          <a:ext cx="6082146" cy="447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Marketing Strategies</a:t>
            </a:r>
          </a:p>
        </p:txBody>
      </p:sp>
      <p:pic>
        <p:nvPicPr>
          <p:cNvPr id="6" name="Picture 5">
            <a:extLst>
              <a:ext uri="{FF2B5EF4-FFF2-40B4-BE49-F238E27FC236}">
                <a16:creationId xmlns:a16="http://schemas.microsoft.com/office/drawing/2014/main" id="{2F0C16C4-A3AA-E230-69CE-A833B5624014}"/>
              </a:ext>
            </a:extLst>
          </p:cNvPr>
          <p:cNvPicPr>
            <a:picLocks noChangeAspect="1"/>
          </p:cNvPicPr>
          <p:nvPr/>
        </p:nvPicPr>
        <p:blipFill>
          <a:blip r:embed="rId8"/>
          <a:stretch>
            <a:fillRect/>
          </a:stretch>
        </p:blipFill>
        <p:spPr>
          <a:xfrm>
            <a:off x="6931011" y="2268434"/>
            <a:ext cx="4760245" cy="3065565"/>
          </a:xfrm>
          <a:prstGeom prst="rect">
            <a:avLst/>
          </a:prstGeom>
        </p:spPr>
      </p:pic>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i="0" dirty="0">
                <a:effectLst/>
                <a:latin typeface="Söhne"/>
              </a:rPr>
              <a:t>Funding Requirements and Allocation</a:t>
            </a:r>
            <a:endParaRPr lang="en-GB" sz="3200" b="1" dirty="0"/>
          </a:p>
        </p:txBody>
      </p:sp>
      <p:graphicFrame>
        <p:nvGraphicFramePr>
          <p:cNvPr id="7" name="Table 6">
            <a:extLst>
              <a:ext uri="{FF2B5EF4-FFF2-40B4-BE49-F238E27FC236}">
                <a16:creationId xmlns:a16="http://schemas.microsoft.com/office/drawing/2014/main" id="{912B1B1C-28DA-F308-9393-7F4776FF02C0}"/>
              </a:ext>
            </a:extLst>
          </p:cNvPr>
          <p:cNvGraphicFramePr>
            <a:graphicFrameLocks noGrp="1"/>
          </p:cNvGraphicFramePr>
          <p:nvPr>
            <p:extLst>
              <p:ext uri="{D42A27DB-BD31-4B8C-83A1-F6EECF244321}">
                <p14:modId xmlns:p14="http://schemas.microsoft.com/office/powerpoint/2010/main" val="364742614"/>
              </p:ext>
            </p:extLst>
          </p:nvPr>
        </p:nvGraphicFramePr>
        <p:xfrm>
          <a:off x="418824" y="1874921"/>
          <a:ext cx="4499540" cy="1690563"/>
        </p:xfrm>
        <a:graphic>
          <a:graphicData uri="http://schemas.openxmlformats.org/drawingml/2006/table">
            <a:tbl>
              <a:tblPr firstRow="1" firstCol="1" bandRow="1">
                <a:tableStyleId>{5C22544A-7EE6-4342-B048-85BDC9FD1C3A}</a:tableStyleId>
              </a:tblPr>
              <a:tblGrid>
                <a:gridCol w="2009399">
                  <a:extLst>
                    <a:ext uri="{9D8B030D-6E8A-4147-A177-3AD203B41FA5}">
                      <a16:colId xmlns:a16="http://schemas.microsoft.com/office/drawing/2014/main" val="163137131"/>
                    </a:ext>
                  </a:extLst>
                </a:gridCol>
                <a:gridCol w="2490141">
                  <a:extLst>
                    <a:ext uri="{9D8B030D-6E8A-4147-A177-3AD203B41FA5}">
                      <a16:colId xmlns:a16="http://schemas.microsoft.com/office/drawing/2014/main" val="3544457565"/>
                    </a:ext>
                  </a:extLst>
                </a:gridCol>
              </a:tblGrid>
              <a:tr h="420237">
                <a:tc>
                  <a:txBody>
                    <a:bodyPr/>
                    <a:lstStyle/>
                    <a:p>
                      <a:pPr indent="457200" algn="just">
                        <a:lnSpc>
                          <a:spcPct val="150000"/>
                        </a:lnSpc>
                        <a:spcBef>
                          <a:spcPts val="600"/>
                        </a:spcBef>
                        <a:spcAft>
                          <a:spcPts val="600"/>
                        </a:spcAft>
                        <a:buNone/>
                      </a:pPr>
                      <a:r>
                        <a:rPr lang="en-GB" sz="1200">
                          <a:effectLst/>
                        </a:rPr>
                        <a:t>Source</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Amount (£)</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66496369"/>
                  </a:ext>
                </a:extLst>
              </a:tr>
              <a:tr h="429852">
                <a:tc>
                  <a:txBody>
                    <a:bodyPr/>
                    <a:lstStyle/>
                    <a:p>
                      <a:pPr indent="457200" algn="just">
                        <a:lnSpc>
                          <a:spcPct val="150000"/>
                        </a:lnSpc>
                        <a:spcBef>
                          <a:spcPts val="600"/>
                        </a:spcBef>
                        <a:spcAft>
                          <a:spcPts val="600"/>
                        </a:spcAft>
                        <a:buNone/>
                      </a:pPr>
                      <a:r>
                        <a:rPr lang="en-GB" sz="1200">
                          <a:effectLst/>
                        </a:rPr>
                        <a:t>Personal savings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20,000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90490090"/>
                  </a:ext>
                </a:extLst>
              </a:tr>
              <a:tr h="420237">
                <a:tc>
                  <a:txBody>
                    <a:bodyPr/>
                    <a:lstStyle/>
                    <a:p>
                      <a:pPr indent="457200" algn="just">
                        <a:lnSpc>
                          <a:spcPct val="150000"/>
                        </a:lnSpc>
                        <a:spcBef>
                          <a:spcPts val="600"/>
                        </a:spcBef>
                        <a:spcAft>
                          <a:spcPts val="600"/>
                        </a:spcAft>
                        <a:buNone/>
                      </a:pPr>
                      <a:r>
                        <a:rPr lang="en-GB" sz="1200">
                          <a:effectLst/>
                        </a:rPr>
                        <a:t>Bank loan</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20,000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36617903"/>
                  </a:ext>
                </a:extLst>
              </a:tr>
              <a:tr h="420237">
                <a:tc>
                  <a:txBody>
                    <a:bodyPr/>
                    <a:lstStyle/>
                    <a:p>
                      <a:pPr indent="457200" algn="just">
                        <a:lnSpc>
                          <a:spcPct val="150000"/>
                        </a:lnSpc>
                        <a:spcBef>
                          <a:spcPts val="600"/>
                        </a:spcBef>
                        <a:spcAft>
                          <a:spcPts val="600"/>
                        </a:spcAft>
                        <a:buNone/>
                      </a:pPr>
                      <a:r>
                        <a:rPr lang="en-GB" sz="1200">
                          <a:effectLst/>
                        </a:rPr>
                        <a:t>Total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40,000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49365485"/>
                  </a:ext>
                </a:extLst>
              </a:tr>
            </a:tbl>
          </a:graphicData>
        </a:graphic>
      </p:graphicFrame>
      <p:graphicFrame>
        <p:nvGraphicFramePr>
          <p:cNvPr id="8" name="Table 7">
            <a:extLst>
              <a:ext uri="{FF2B5EF4-FFF2-40B4-BE49-F238E27FC236}">
                <a16:creationId xmlns:a16="http://schemas.microsoft.com/office/drawing/2014/main" id="{A7B9A42E-1CDE-52CE-B9F6-B10D105EF254}"/>
              </a:ext>
            </a:extLst>
          </p:cNvPr>
          <p:cNvGraphicFramePr>
            <a:graphicFrameLocks noGrp="1"/>
          </p:cNvGraphicFramePr>
          <p:nvPr>
            <p:extLst>
              <p:ext uri="{D42A27DB-BD31-4B8C-83A1-F6EECF244321}">
                <p14:modId xmlns:p14="http://schemas.microsoft.com/office/powerpoint/2010/main" val="1964273172"/>
              </p:ext>
            </p:extLst>
          </p:nvPr>
        </p:nvGraphicFramePr>
        <p:xfrm>
          <a:off x="418824" y="4296337"/>
          <a:ext cx="4837437" cy="1814195"/>
        </p:xfrm>
        <a:graphic>
          <a:graphicData uri="http://schemas.openxmlformats.org/drawingml/2006/table">
            <a:tbl>
              <a:tblPr firstRow="1" firstCol="1" bandRow="1">
                <a:tableStyleId>{5C22544A-7EE6-4342-B048-85BDC9FD1C3A}</a:tableStyleId>
              </a:tblPr>
              <a:tblGrid>
                <a:gridCol w="1612479">
                  <a:extLst>
                    <a:ext uri="{9D8B030D-6E8A-4147-A177-3AD203B41FA5}">
                      <a16:colId xmlns:a16="http://schemas.microsoft.com/office/drawing/2014/main" val="1309880050"/>
                    </a:ext>
                  </a:extLst>
                </a:gridCol>
                <a:gridCol w="1612479">
                  <a:extLst>
                    <a:ext uri="{9D8B030D-6E8A-4147-A177-3AD203B41FA5}">
                      <a16:colId xmlns:a16="http://schemas.microsoft.com/office/drawing/2014/main" val="1454460481"/>
                    </a:ext>
                  </a:extLst>
                </a:gridCol>
                <a:gridCol w="1612479">
                  <a:extLst>
                    <a:ext uri="{9D8B030D-6E8A-4147-A177-3AD203B41FA5}">
                      <a16:colId xmlns:a16="http://schemas.microsoft.com/office/drawing/2014/main" val="1886710835"/>
                    </a:ext>
                  </a:extLst>
                </a:gridCol>
              </a:tblGrid>
              <a:tr h="450850">
                <a:tc>
                  <a:txBody>
                    <a:bodyPr/>
                    <a:lstStyle/>
                    <a:p>
                      <a:pPr indent="457200" algn="just">
                        <a:lnSpc>
                          <a:spcPct val="150000"/>
                        </a:lnSpc>
                        <a:spcBef>
                          <a:spcPts val="600"/>
                        </a:spcBef>
                        <a:spcAft>
                          <a:spcPts val="600"/>
                        </a:spcAft>
                        <a:buNone/>
                      </a:pPr>
                      <a:r>
                        <a:rPr lang="en-GB" sz="1200">
                          <a:effectLst/>
                        </a:rPr>
                        <a:t>Period</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Cash In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Cash Out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7295510"/>
                  </a:ext>
                </a:extLst>
              </a:tr>
              <a:tr h="461645">
                <a:tc>
                  <a:txBody>
                    <a:bodyPr/>
                    <a:lstStyle/>
                    <a:p>
                      <a:pPr indent="457200" algn="just">
                        <a:lnSpc>
                          <a:spcPct val="150000"/>
                        </a:lnSpc>
                        <a:spcBef>
                          <a:spcPts val="600"/>
                        </a:spcBef>
                        <a:spcAft>
                          <a:spcPts val="600"/>
                        </a:spcAft>
                        <a:buNone/>
                      </a:pPr>
                      <a:r>
                        <a:rPr lang="en-GB" sz="1200">
                          <a:effectLst/>
                        </a:rPr>
                        <a:t>Months 1–3</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8,000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12,000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47522305"/>
                  </a:ext>
                </a:extLst>
              </a:tr>
              <a:tr h="450850">
                <a:tc>
                  <a:txBody>
                    <a:bodyPr/>
                    <a:lstStyle/>
                    <a:p>
                      <a:pPr indent="457200" algn="just">
                        <a:lnSpc>
                          <a:spcPct val="150000"/>
                        </a:lnSpc>
                        <a:spcBef>
                          <a:spcPts val="600"/>
                        </a:spcBef>
                        <a:spcAft>
                          <a:spcPts val="600"/>
                        </a:spcAft>
                        <a:buNone/>
                      </a:pPr>
                      <a:r>
                        <a:rPr lang="en-GB" sz="1200">
                          <a:effectLst/>
                        </a:rPr>
                        <a:t>Months 4–6</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12,000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10,000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2237508"/>
                  </a:ext>
                </a:extLst>
              </a:tr>
              <a:tr h="450850">
                <a:tc>
                  <a:txBody>
                    <a:bodyPr/>
                    <a:lstStyle/>
                    <a:p>
                      <a:pPr indent="457200" algn="just">
                        <a:lnSpc>
                          <a:spcPct val="150000"/>
                        </a:lnSpc>
                        <a:spcBef>
                          <a:spcPts val="600"/>
                        </a:spcBef>
                        <a:spcAft>
                          <a:spcPts val="600"/>
                        </a:spcAft>
                        <a:buNone/>
                      </a:pPr>
                      <a:r>
                        <a:rPr lang="en-GB" sz="1200">
                          <a:effectLst/>
                        </a:rPr>
                        <a:t>Months 7–12</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18,000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11,000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02689534"/>
                  </a:ext>
                </a:extLst>
              </a:tr>
            </a:tbl>
          </a:graphicData>
        </a:graphic>
      </p:graphicFrame>
      <p:sp>
        <p:nvSpPr>
          <p:cNvPr id="10" name="TextBox 9">
            <a:extLst>
              <a:ext uri="{FF2B5EF4-FFF2-40B4-BE49-F238E27FC236}">
                <a16:creationId xmlns:a16="http://schemas.microsoft.com/office/drawing/2014/main" id="{B99ECA45-8240-EC82-22D1-AD9CC49878D1}"/>
              </a:ext>
            </a:extLst>
          </p:cNvPr>
          <p:cNvSpPr txBox="1"/>
          <p:nvPr/>
        </p:nvSpPr>
        <p:spPr>
          <a:xfrm>
            <a:off x="838200" y="1292554"/>
            <a:ext cx="6094140" cy="456535"/>
          </a:xfrm>
          <a:prstGeom prst="rect">
            <a:avLst/>
          </a:prstGeom>
          <a:noFill/>
        </p:spPr>
        <p:txBody>
          <a:bodyPr wrap="square">
            <a:spAutoFit/>
          </a:bodyPr>
          <a:lstStyle/>
          <a:p>
            <a:pPr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Cash Flow Forecast</a:t>
            </a:r>
          </a:p>
        </p:txBody>
      </p:sp>
      <p:sp>
        <p:nvSpPr>
          <p:cNvPr id="12" name="TextBox 11">
            <a:extLst>
              <a:ext uri="{FF2B5EF4-FFF2-40B4-BE49-F238E27FC236}">
                <a16:creationId xmlns:a16="http://schemas.microsoft.com/office/drawing/2014/main" id="{ED1D4C85-D3D0-5D1F-3B88-FC5D378A4ACB}"/>
              </a:ext>
            </a:extLst>
          </p:cNvPr>
          <p:cNvSpPr txBox="1"/>
          <p:nvPr/>
        </p:nvSpPr>
        <p:spPr>
          <a:xfrm>
            <a:off x="418824" y="3714442"/>
            <a:ext cx="6094140" cy="456535"/>
          </a:xfrm>
          <a:prstGeom prst="rect">
            <a:avLst/>
          </a:prstGeom>
          <a:noFill/>
        </p:spPr>
        <p:txBody>
          <a:bodyPr wrap="square">
            <a:spAutoFit/>
          </a:bodyPr>
          <a:lstStyle/>
          <a:p>
            <a:pPr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Sales Forecast</a:t>
            </a:r>
          </a:p>
        </p:txBody>
      </p:sp>
      <p:graphicFrame>
        <p:nvGraphicFramePr>
          <p:cNvPr id="13" name="Table 12">
            <a:extLst>
              <a:ext uri="{FF2B5EF4-FFF2-40B4-BE49-F238E27FC236}">
                <a16:creationId xmlns:a16="http://schemas.microsoft.com/office/drawing/2014/main" id="{7A056385-5D14-A18E-85CB-1A4C851629BC}"/>
              </a:ext>
            </a:extLst>
          </p:cNvPr>
          <p:cNvGraphicFramePr>
            <a:graphicFrameLocks noGrp="1"/>
          </p:cNvGraphicFramePr>
          <p:nvPr>
            <p:extLst>
              <p:ext uri="{D42A27DB-BD31-4B8C-83A1-F6EECF244321}">
                <p14:modId xmlns:p14="http://schemas.microsoft.com/office/powerpoint/2010/main" val="4290935676"/>
              </p:ext>
            </p:extLst>
          </p:nvPr>
        </p:nvGraphicFramePr>
        <p:xfrm>
          <a:off x="6932340" y="1715193"/>
          <a:ext cx="3694096" cy="2149475"/>
        </p:xfrm>
        <a:graphic>
          <a:graphicData uri="http://schemas.openxmlformats.org/drawingml/2006/table">
            <a:tbl>
              <a:tblPr firstRow="1" firstCol="1" bandRow="1">
                <a:tableStyleId>{5C22544A-7EE6-4342-B048-85BDC9FD1C3A}</a:tableStyleId>
              </a:tblPr>
              <a:tblGrid>
                <a:gridCol w="1847048">
                  <a:extLst>
                    <a:ext uri="{9D8B030D-6E8A-4147-A177-3AD203B41FA5}">
                      <a16:colId xmlns:a16="http://schemas.microsoft.com/office/drawing/2014/main" val="1821150989"/>
                    </a:ext>
                  </a:extLst>
                </a:gridCol>
                <a:gridCol w="1847048">
                  <a:extLst>
                    <a:ext uri="{9D8B030D-6E8A-4147-A177-3AD203B41FA5}">
                      <a16:colId xmlns:a16="http://schemas.microsoft.com/office/drawing/2014/main" val="3732608595"/>
                    </a:ext>
                  </a:extLst>
                </a:gridCol>
              </a:tblGrid>
              <a:tr h="427990">
                <a:tc>
                  <a:txBody>
                    <a:bodyPr/>
                    <a:lstStyle/>
                    <a:p>
                      <a:pPr indent="457200" algn="just">
                        <a:lnSpc>
                          <a:spcPct val="150000"/>
                        </a:lnSpc>
                        <a:spcBef>
                          <a:spcPts val="600"/>
                        </a:spcBef>
                        <a:spcAft>
                          <a:spcPts val="600"/>
                        </a:spcAft>
                        <a:buNone/>
                      </a:pPr>
                      <a:r>
                        <a:rPr lang="en-GB" sz="1200" dirty="0">
                          <a:effectLst/>
                        </a:rPr>
                        <a:t>Item</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Cost (£)</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82196415"/>
                  </a:ext>
                </a:extLst>
              </a:tr>
              <a:tr h="437515">
                <a:tc>
                  <a:txBody>
                    <a:bodyPr/>
                    <a:lstStyle/>
                    <a:p>
                      <a:pPr indent="457200" algn="just">
                        <a:lnSpc>
                          <a:spcPct val="150000"/>
                        </a:lnSpc>
                        <a:spcBef>
                          <a:spcPts val="600"/>
                        </a:spcBef>
                        <a:spcAft>
                          <a:spcPts val="600"/>
                        </a:spcAft>
                        <a:buNone/>
                      </a:pPr>
                      <a:r>
                        <a:rPr lang="en-GB" sz="1200" dirty="0">
                          <a:effectLst/>
                        </a:rPr>
                        <a:t>Materials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4,000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48234"/>
                  </a:ext>
                </a:extLst>
              </a:tr>
              <a:tr h="427990">
                <a:tc>
                  <a:txBody>
                    <a:bodyPr/>
                    <a:lstStyle/>
                    <a:p>
                      <a:pPr indent="457200" algn="just">
                        <a:lnSpc>
                          <a:spcPct val="150000"/>
                        </a:lnSpc>
                        <a:spcBef>
                          <a:spcPts val="600"/>
                        </a:spcBef>
                        <a:spcAft>
                          <a:spcPts val="600"/>
                        </a:spcAft>
                        <a:buNone/>
                      </a:pPr>
                      <a:r>
                        <a:rPr lang="en-GB" sz="1200">
                          <a:effectLst/>
                        </a:rPr>
                        <a:t>Labour</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5,000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25041995"/>
                  </a:ext>
                </a:extLst>
              </a:tr>
              <a:tr h="427990">
                <a:tc>
                  <a:txBody>
                    <a:bodyPr/>
                    <a:lstStyle/>
                    <a:p>
                      <a:pPr indent="457200" algn="just">
                        <a:lnSpc>
                          <a:spcPct val="150000"/>
                        </a:lnSpc>
                        <a:spcBef>
                          <a:spcPts val="600"/>
                        </a:spcBef>
                        <a:spcAft>
                          <a:spcPts val="600"/>
                        </a:spcAft>
                        <a:buNone/>
                      </a:pPr>
                      <a:r>
                        <a:rPr lang="en-GB" sz="1200">
                          <a:effectLst/>
                        </a:rPr>
                        <a:t>Utilities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1,000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59846199"/>
                  </a:ext>
                </a:extLst>
              </a:tr>
              <a:tr h="427990">
                <a:tc>
                  <a:txBody>
                    <a:bodyPr/>
                    <a:lstStyle/>
                    <a:p>
                      <a:pPr indent="457200" algn="just">
                        <a:lnSpc>
                          <a:spcPct val="150000"/>
                        </a:lnSpc>
                        <a:spcBef>
                          <a:spcPts val="600"/>
                        </a:spcBef>
                        <a:spcAft>
                          <a:spcPts val="600"/>
                        </a:spcAft>
                        <a:buNone/>
                      </a:pPr>
                      <a:r>
                        <a:rPr lang="en-GB" sz="1200">
                          <a:effectLst/>
                        </a:rPr>
                        <a:t>Total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10,000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50204542"/>
                  </a:ext>
                </a:extLst>
              </a:tr>
            </a:tbl>
          </a:graphicData>
        </a:graphic>
      </p:graphicFrame>
      <p:sp>
        <p:nvSpPr>
          <p:cNvPr id="15" name="TextBox 14">
            <a:extLst>
              <a:ext uri="{FF2B5EF4-FFF2-40B4-BE49-F238E27FC236}">
                <a16:creationId xmlns:a16="http://schemas.microsoft.com/office/drawing/2014/main" id="{1275B09F-B1F6-05A2-D41E-AA9DE22DF390}"/>
              </a:ext>
            </a:extLst>
          </p:cNvPr>
          <p:cNvSpPr txBox="1"/>
          <p:nvPr/>
        </p:nvSpPr>
        <p:spPr>
          <a:xfrm>
            <a:off x="6757723" y="1175174"/>
            <a:ext cx="6094140" cy="456535"/>
          </a:xfrm>
          <a:prstGeom prst="rect">
            <a:avLst/>
          </a:prstGeom>
          <a:noFill/>
        </p:spPr>
        <p:txBody>
          <a:bodyPr wrap="square">
            <a:spAutoFit/>
          </a:bodyPr>
          <a:lstStyle/>
          <a:p>
            <a:pPr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Cost of Production Forecast</a:t>
            </a:r>
          </a:p>
        </p:txBody>
      </p:sp>
      <p:graphicFrame>
        <p:nvGraphicFramePr>
          <p:cNvPr id="16" name="Table 15">
            <a:extLst>
              <a:ext uri="{FF2B5EF4-FFF2-40B4-BE49-F238E27FC236}">
                <a16:creationId xmlns:a16="http://schemas.microsoft.com/office/drawing/2014/main" id="{EAE0A6EF-3187-577C-3D14-BE14054EC04A}"/>
              </a:ext>
            </a:extLst>
          </p:cNvPr>
          <p:cNvGraphicFramePr>
            <a:graphicFrameLocks noGrp="1"/>
          </p:cNvGraphicFramePr>
          <p:nvPr>
            <p:extLst>
              <p:ext uri="{D42A27DB-BD31-4B8C-83A1-F6EECF244321}">
                <p14:modId xmlns:p14="http://schemas.microsoft.com/office/powerpoint/2010/main" val="4240384995"/>
              </p:ext>
            </p:extLst>
          </p:nvPr>
        </p:nvGraphicFramePr>
        <p:xfrm>
          <a:off x="6932340" y="4524604"/>
          <a:ext cx="4289842" cy="1619250"/>
        </p:xfrm>
        <a:graphic>
          <a:graphicData uri="http://schemas.openxmlformats.org/drawingml/2006/table">
            <a:tbl>
              <a:tblPr firstRow="1" firstCol="1" bandRow="1">
                <a:tableStyleId>{5C22544A-7EE6-4342-B048-85BDC9FD1C3A}</a:tableStyleId>
              </a:tblPr>
              <a:tblGrid>
                <a:gridCol w="2144921">
                  <a:extLst>
                    <a:ext uri="{9D8B030D-6E8A-4147-A177-3AD203B41FA5}">
                      <a16:colId xmlns:a16="http://schemas.microsoft.com/office/drawing/2014/main" val="3852938507"/>
                    </a:ext>
                  </a:extLst>
                </a:gridCol>
                <a:gridCol w="2144921">
                  <a:extLst>
                    <a:ext uri="{9D8B030D-6E8A-4147-A177-3AD203B41FA5}">
                      <a16:colId xmlns:a16="http://schemas.microsoft.com/office/drawing/2014/main" val="3824681726"/>
                    </a:ext>
                  </a:extLst>
                </a:gridCol>
              </a:tblGrid>
              <a:tr h="402590">
                <a:tc>
                  <a:txBody>
                    <a:bodyPr/>
                    <a:lstStyle/>
                    <a:p>
                      <a:pPr indent="457200" algn="just">
                        <a:lnSpc>
                          <a:spcPct val="150000"/>
                        </a:lnSpc>
                        <a:spcBef>
                          <a:spcPts val="600"/>
                        </a:spcBef>
                        <a:spcAft>
                          <a:spcPts val="600"/>
                        </a:spcAft>
                        <a:buNone/>
                      </a:pPr>
                      <a:r>
                        <a:rPr lang="en-GB" sz="1200">
                          <a:effectLst/>
                        </a:rPr>
                        <a:t>Item</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Value</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1633835"/>
                  </a:ext>
                </a:extLst>
              </a:tr>
              <a:tr h="411480">
                <a:tc>
                  <a:txBody>
                    <a:bodyPr/>
                    <a:lstStyle/>
                    <a:p>
                      <a:pPr indent="457200" algn="just">
                        <a:lnSpc>
                          <a:spcPct val="150000"/>
                        </a:lnSpc>
                        <a:spcBef>
                          <a:spcPts val="600"/>
                        </a:spcBef>
                        <a:spcAft>
                          <a:spcPts val="600"/>
                        </a:spcAft>
                        <a:buNone/>
                      </a:pPr>
                      <a:r>
                        <a:rPr lang="en-GB" sz="1200">
                          <a:effectLst/>
                        </a:rPr>
                        <a:t>Fixed Costs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£9,000/month</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00795456"/>
                  </a:ext>
                </a:extLst>
              </a:tr>
              <a:tr h="402590">
                <a:tc>
                  <a:txBody>
                    <a:bodyPr/>
                    <a:lstStyle/>
                    <a:p>
                      <a:pPr indent="457200" algn="just">
                        <a:lnSpc>
                          <a:spcPct val="150000"/>
                        </a:lnSpc>
                        <a:spcBef>
                          <a:spcPts val="600"/>
                        </a:spcBef>
                        <a:spcAft>
                          <a:spcPts val="600"/>
                        </a:spcAft>
                        <a:buNone/>
                      </a:pPr>
                      <a:r>
                        <a:rPr lang="en-GB" sz="1200">
                          <a:effectLst/>
                        </a:rPr>
                        <a:t>Break-even Sales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a:effectLst/>
                        </a:rPr>
                        <a:t>£15,000/month</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73544896"/>
                  </a:ext>
                </a:extLst>
              </a:tr>
              <a:tr h="402590">
                <a:tc>
                  <a:txBody>
                    <a:bodyPr/>
                    <a:lstStyle/>
                    <a:p>
                      <a:pPr indent="457200" algn="just">
                        <a:lnSpc>
                          <a:spcPct val="150000"/>
                        </a:lnSpc>
                        <a:spcBef>
                          <a:spcPts val="600"/>
                        </a:spcBef>
                        <a:spcAft>
                          <a:spcPts val="600"/>
                        </a:spcAft>
                        <a:buNone/>
                      </a:pPr>
                      <a:r>
                        <a:rPr lang="en-GB" sz="1200">
                          <a:effectLst/>
                        </a:rPr>
                        <a:t>Break-even Period</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50000"/>
                        </a:lnSpc>
                        <a:spcBef>
                          <a:spcPts val="600"/>
                        </a:spcBef>
                        <a:spcAft>
                          <a:spcPts val="600"/>
                        </a:spcAft>
                        <a:buNone/>
                      </a:pPr>
                      <a:r>
                        <a:rPr lang="en-GB" sz="1200" dirty="0">
                          <a:effectLst/>
                        </a:rPr>
                        <a:t>12 months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27074948"/>
                  </a:ext>
                </a:extLst>
              </a:tr>
            </a:tbl>
          </a:graphicData>
        </a:graphic>
      </p:graphicFrame>
      <p:sp>
        <p:nvSpPr>
          <p:cNvPr id="18" name="TextBox 17">
            <a:extLst>
              <a:ext uri="{FF2B5EF4-FFF2-40B4-BE49-F238E27FC236}">
                <a16:creationId xmlns:a16="http://schemas.microsoft.com/office/drawing/2014/main" id="{86E2F331-B467-4BE5-C9EF-82023E4B3C80}"/>
              </a:ext>
            </a:extLst>
          </p:cNvPr>
          <p:cNvSpPr txBox="1"/>
          <p:nvPr/>
        </p:nvSpPr>
        <p:spPr>
          <a:xfrm>
            <a:off x="6932340" y="4068069"/>
            <a:ext cx="6434252" cy="456535"/>
          </a:xfrm>
          <a:prstGeom prst="rect">
            <a:avLst/>
          </a:prstGeom>
          <a:noFill/>
        </p:spPr>
        <p:txBody>
          <a:bodyPr wrap="square">
            <a:spAutoFit/>
          </a:bodyPr>
          <a:lstStyle/>
          <a:p>
            <a:pPr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Break-Even Analysis</a:t>
            </a: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9CBA5273-DE71-50A7-23CD-FB8C37CC06AA}"/>
              </a:ext>
            </a:extLst>
          </p:cNvPr>
          <p:cNvGraphicFramePr>
            <a:graphicFrameLocks noGrp="1"/>
          </p:cNvGraphicFramePr>
          <p:nvPr>
            <p:extLst>
              <p:ext uri="{D42A27DB-BD31-4B8C-83A1-F6EECF244321}">
                <p14:modId xmlns:p14="http://schemas.microsoft.com/office/powerpoint/2010/main" val="2557668195"/>
              </p:ext>
            </p:extLst>
          </p:nvPr>
        </p:nvGraphicFramePr>
        <p:xfrm>
          <a:off x="657078" y="1562248"/>
          <a:ext cx="5094248" cy="4389120"/>
        </p:xfrm>
        <a:graphic>
          <a:graphicData uri="http://schemas.openxmlformats.org/drawingml/2006/table">
            <a:tbl>
              <a:tblPr>
                <a:tableStyleId>{D7AC3CCA-C797-4891-BE02-D94E43425B78}</a:tableStyleId>
              </a:tblPr>
              <a:tblGrid>
                <a:gridCol w="2547124">
                  <a:extLst>
                    <a:ext uri="{9D8B030D-6E8A-4147-A177-3AD203B41FA5}">
                      <a16:colId xmlns:a16="http://schemas.microsoft.com/office/drawing/2014/main" val="2082283539"/>
                    </a:ext>
                  </a:extLst>
                </a:gridCol>
                <a:gridCol w="2547124">
                  <a:extLst>
                    <a:ext uri="{9D8B030D-6E8A-4147-A177-3AD203B41FA5}">
                      <a16:colId xmlns:a16="http://schemas.microsoft.com/office/drawing/2014/main" val="2027712792"/>
                    </a:ext>
                  </a:extLst>
                </a:gridCol>
              </a:tblGrid>
              <a:tr h="339492">
                <a:tc>
                  <a:txBody>
                    <a:bodyPr/>
                    <a:lstStyle/>
                    <a:p>
                      <a:pPr>
                        <a:buNone/>
                      </a:pPr>
                      <a:r>
                        <a:rPr lang="en-GB" b="1" dirty="0"/>
                        <a:t>Item</a:t>
                      </a:r>
                    </a:p>
                  </a:txBody>
                  <a:tcPr anchor="ctr"/>
                </a:tc>
                <a:tc>
                  <a:txBody>
                    <a:bodyPr/>
                    <a:lstStyle/>
                    <a:p>
                      <a:pPr>
                        <a:buNone/>
                      </a:pPr>
                      <a:r>
                        <a:rPr lang="en-GB" b="1" dirty="0"/>
                        <a:t>Cost (£)</a:t>
                      </a:r>
                    </a:p>
                  </a:txBody>
                  <a:tcPr anchor="ctr"/>
                </a:tc>
                <a:extLst>
                  <a:ext uri="{0D108BD9-81ED-4DB2-BD59-A6C34878D82A}">
                    <a16:rowId xmlns:a16="http://schemas.microsoft.com/office/drawing/2014/main" val="643272973"/>
                  </a:ext>
                </a:extLst>
              </a:tr>
              <a:tr h="339492">
                <a:tc>
                  <a:txBody>
                    <a:bodyPr/>
                    <a:lstStyle/>
                    <a:p>
                      <a:pPr>
                        <a:buNone/>
                      </a:pPr>
                      <a:r>
                        <a:rPr lang="en-GB" dirty="0"/>
                        <a:t>Workshop Rent Deposit</a:t>
                      </a:r>
                    </a:p>
                  </a:txBody>
                  <a:tcPr anchor="ctr"/>
                </a:tc>
                <a:tc>
                  <a:txBody>
                    <a:bodyPr/>
                    <a:lstStyle/>
                    <a:p>
                      <a:pPr>
                        <a:buNone/>
                      </a:pPr>
                      <a:r>
                        <a:rPr lang="en-GB" dirty="0"/>
                        <a:t>5,000</a:t>
                      </a:r>
                    </a:p>
                  </a:txBody>
                  <a:tcPr anchor="ctr"/>
                </a:tc>
                <a:extLst>
                  <a:ext uri="{0D108BD9-81ED-4DB2-BD59-A6C34878D82A}">
                    <a16:rowId xmlns:a16="http://schemas.microsoft.com/office/drawing/2014/main" val="4192371593"/>
                  </a:ext>
                </a:extLst>
              </a:tr>
              <a:tr h="339492">
                <a:tc>
                  <a:txBody>
                    <a:bodyPr/>
                    <a:lstStyle/>
                    <a:p>
                      <a:pPr>
                        <a:buNone/>
                      </a:pPr>
                      <a:r>
                        <a:rPr lang="en-GB"/>
                        <a:t>Equipment &amp; Tools</a:t>
                      </a:r>
                    </a:p>
                  </a:txBody>
                  <a:tcPr anchor="ctr"/>
                </a:tc>
                <a:tc>
                  <a:txBody>
                    <a:bodyPr/>
                    <a:lstStyle/>
                    <a:p>
                      <a:pPr>
                        <a:buNone/>
                      </a:pPr>
                      <a:r>
                        <a:rPr lang="en-GB"/>
                        <a:t>12,000</a:t>
                      </a:r>
                    </a:p>
                  </a:txBody>
                  <a:tcPr anchor="ctr"/>
                </a:tc>
                <a:extLst>
                  <a:ext uri="{0D108BD9-81ED-4DB2-BD59-A6C34878D82A}">
                    <a16:rowId xmlns:a16="http://schemas.microsoft.com/office/drawing/2014/main" val="1163308861"/>
                  </a:ext>
                </a:extLst>
              </a:tr>
              <a:tr h="339492">
                <a:tc>
                  <a:txBody>
                    <a:bodyPr/>
                    <a:lstStyle/>
                    <a:p>
                      <a:pPr>
                        <a:buNone/>
                      </a:pPr>
                      <a:r>
                        <a:rPr lang="en-GB"/>
                        <a:t>Initial Inventory/Materials</a:t>
                      </a:r>
                    </a:p>
                  </a:txBody>
                  <a:tcPr anchor="ctr"/>
                </a:tc>
                <a:tc>
                  <a:txBody>
                    <a:bodyPr/>
                    <a:lstStyle/>
                    <a:p>
                      <a:pPr>
                        <a:buNone/>
                      </a:pPr>
                      <a:r>
                        <a:rPr lang="en-GB" dirty="0"/>
                        <a:t>6,000</a:t>
                      </a:r>
                    </a:p>
                  </a:txBody>
                  <a:tcPr anchor="ctr"/>
                </a:tc>
                <a:extLst>
                  <a:ext uri="{0D108BD9-81ED-4DB2-BD59-A6C34878D82A}">
                    <a16:rowId xmlns:a16="http://schemas.microsoft.com/office/drawing/2014/main" val="3647778830"/>
                  </a:ext>
                </a:extLst>
              </a:tr>
              <a:tr h="339492">
                <a:tc>
                  <a:txBody>
                    <a:bodyPr/>
                    <a:lstStyle/>
                    <a:p>
                      <a:pPr>
                        <a:buNone/>
                      </a:pPr>
                      <a:r>
                        <a:rPr lang="en-GB"/>
                        <a:t>Marketing &amp; Branding</a:t>
                      </a:r>
                    </a:p>
                  </a:txBody>
                  <a:tcPr anchor="ctr"/>
                </a:tc>
                <a:tc>
                  <a:txBody>
                    <a:bodyPr/>
                    <a:lstStyle/>
                    <a:p>
                      <a:pPr>
                        <a:buNone/>
                      </a:pPr>
                      <a:r>
                        <a:rPr lang="en-GB"/>
                        <a:t>3,000</a:t>
                      </a:r>
                    </a:p>
                  </a:txBody>
                  <a:tcPr anchor="ctr"/>
                </a:tc>
                <a:extLst>
                  <a:ext uri="{0D108BD9-81ED-4DB2-BD59-A6C34878D82A}">
                    <a16:rowId xmlns:a16="http://schemas.microsoft.com/office/drawing/2014/main" val="1791729993"/>
                  </a:ext>
                </a:extLst>
              </a:tr>
              <a:tr h="339492">
                <a:tc>
                  <a:txBody>
                    <a:bodyPr/>
                    <a:lstStyle/>
                    <a:p>
                      <a:pPr>
                        <a:buNone/>
                      </a:pPr>
                      <a:r>
                        <a:rPr lang="en-GB"/>
                        <a:t>Licenses &amp; Legal</a:t>
                      </a:r>
                    </a:p>
                  </a:txBody>
                  <a:tcPr anchor="ctr"/>
                </a:tc>
                <a:tc>
                  <a:txBody>
                    <a:bodyPr/>
                    <a:lstStyle/>
                    <a:p>
                      <a:pPr>
                        <a:buNone/>
                      </a:pPr>
                      <a:r>
                        <a:rPr lang="en-GB"/>
                        <a:t>2,000</a:t>
                      </a:r>
                    </a:p>
                  </a:txBody>
                  <a:tcPr anchor="ctr"/>
                </a:tc>
                <a:extLst>
                  <a:ext uri="{0D108BD9-81ED-4DB2-BD59-A6C34878D82A}">
                    <a16:rowId xmlns:a16="http://schemas.microsoft.com/office/drawing/2014/main" val="1781754506"/>
                  </a:ext>
                </a:extLst>
              </a:tr>
              <a:tr h="339492">
                <a:tc>
                  <a:txBody>
                    <a:bodyPr/>
                    <a:lstStyle/>
                    <a:p>
                      <a:pPr>
                        <a:buNone/>
                      </a:pPr>
                      <a:r>
                        <a:rPr lang="en-GB"/>
                        <a:t>Website &amp; Booking System</a:t>
                      </a:r>
                    </a:p>
                  </a:txBody>
                  <a:tcPr anchor="ctr"/>
                </a:tc>
                <a:tc>
                  <a:txBody>
                    <a:bodyPr/>
                    <a:lstStyle/>
                    <a:p>
                      <a:pPr>
                        <a:buNone/>
                      </a:pPr>
                      <a:r>
                        <a:rPr lang="en-GB" dirty="0"/>
                        <a:t>2,000</a:t>
                      </a:r>
                    </a:p>
                  </a:txBody>
                  <a:tcPr anchor="ctr"/>
                </a:tc>
                <a:extLst>
                  <a:ext uri="{0D108BD9-81ED-4DB2-BD59-A6C34878D82A}">
                    <a16:rowId xmlns:a16="http://schemas.microsoft.com/office/drawing/2014/main" val="3978296880"/>
                  </a:ext>
                </a:extLst>
              </a:tr>
              <a:tr h="339492">
                <a:tc>
                  <a:txBody>
                    <a:bodyPr/>
                    <a:lstStyle/>
                    <a:p>
                      <a:pPr>
                        <a:buNone/>
                      </a:pPr>
                      <a:r>
                        <a:rPr lang="en-GB"/>
                        <a:t>Working Capital</a:t>
                      </a:r>
                    </a:p>
                  </a:txBody>
                  <a:tcPr anchor="ctr"/>
                </a:tc>
                <a:tc>
                  <a:txBody>
                    <a:bodyPr/>
                    <a:lstStyle/>
                    <a:p>
                      <a:pPr>
                        <a:buNone/>
                      </a:pPr>
                      <a:r>
                        <a:rPr lang="en-GB"/>
                        <a:t>10,000</a:t>
                      </a:r>
                    </a:p>
                  </a:txBody>
                  <a:tcPr anchor="ctr"/>
                </a:tc>
                <a:extLst>
                  <a:ext uri="{0D108BD9-81ED-4DB2-BD59-A6C34878D82A}">
                    <a16:rowId xmlns:a16="http://schemas.microsoft.com/office/drawing/2014/main" val="2918540021"/>
                  </a:ext>
                </a:extLst>
              </a:tr>
              <a:tr h="339492">
                <a:tc>
                  <a:txBody>
                    <a:bodyPr/>
                    <a:lstStyle/>
                    <a:p>
                      <a:pPr>
                        <a:buNone/>
                      </a:pPr>
                      <a:r>
                        <a:rPr lang="en-GB" b="1"/>
                        <a:t>Total Startup Cost</a:t>
                      </a:r>
                      <a:endParaRPr lang="en-GB"/>
                    </a:p>
                  </a:txBody>
                  <a:tcPr anchor="ctr"/>
                </a:tc>
                <a:tc>
                  <a:txBody>
                    <a:bodyPr/>
                    <a:lstStyle/>
                    <a:p>
                      <a:pPr>
                        <a:buNone/>
                      </a:pPr>
                      <a:r>
                        <a:rPr lang="en-GB" b="1" dirty="0"/>
                        <a:t>40,000</a:t>
                      </a:r>
                      <a:endParaRPr lang="en-GB" dirty="0"/>
                    </a:p>
                  </a:txBody>
                  <a:tcPr anchor="ctr"/>
                </a:tc>
                <a:extLst>
                  <a:ext uri="{0D108BD9-81ED-4DB2-BD59-A6C34878D82A}">
                    <a16:rowId xmlns:a16="http://schemas.microsoft.com/office/drawing/2014/main" val="1094853734"/>
                  </a:ext>
                </a:extLst>
              </a:tr>
            </a:tbl>
          </a:graphicData>
        </a:graphic>
      </p:graphicFrame>
      <p:sp>
        <p:nvSpPr>
          <p:cNvPr id="10" name="TextBox 9">
            <a:extLst>
              <a:ext uri="{FF2B5EF4-FFF2-40B4-BE49-F238E27FC236}">
                <a16:creationId xmlns:a16="http://schemas.microsoft.com/office/drawing/2014/main" id="{6DE8275A-3ACA-AE81-0E7A-62A9BB3E1E5A}"/>
              </a:ext>
            </a:extLst>
          </p:cNvPr>
          <p:cNvSpPr txBox="1"/>
          <p:nvPr/>
        </p:nvSpPr>
        <p:spPr>
          <a:xfrm>
            <a:off x="1860" y="906632"/>
            <a:ext cx="6094140" cy="369332"/>
          </a:xfrm>
          <a:prstGeom prst="rect">
            <a:avLst/>
          </a:prstGeom>
          <a:noFill/>
        </p:spPr>
        <p:txBody>
          <a:bodyPr wrap="square">
            <a:spAutoFit/>
          </a:bodyPr>
          <a:lstStyle/>
          <a:p>
            <a:pPr algn="ctr"/>
            <a:r>
              <a:rPr lang="en-GB" b="1" dirty="0"/>
              <a:t>Startup Cost</a:t>
            </a:r>
          </a:p>
        </p:txBody>
      </p:sp>
      <p:graphicFrame>
        <p:nvGraphicFramePr>
          <p:cNvPr id="39" name="Table 38">
            <a:extLst>
              <a:ext uri="{FF2B5EF4-FFF2-40B4-BE49-F238E27FC236}">
                <a16:creationId xmlns:a16="http://schemas.microsoft.com/office/drawing/2014/main" id="{B288C588-3BC2-D24B-7D1E-B5038A64FC8D}"/>
              </a:ext>
            </a:extLst>
          </p:cNvPr>
          <p:cNvGraphicFramePr>
            <a:graphicFrameLocks noGrp="1"/>
          </p:cNvGraphicFramePr>
          <p:nvPr>
            <p:extLst>
              <p:ext uri="{D42A27DB-BD31-4B8C-83A1-F6EECF244321}">
                <p14:modId xmlns:p14="http://schemas.microsoft.com/office/powerpoint/2010/main" val="869495651"/>
              </p:ext>
            </p:extLst>
          </p:nvPr>
        </p:nvGraphicFramePr>
        <p:xfrm>
          <a:off x="6734407" y="2083044"/>
          <a:ext cx="4488366" cy="3734704"/>
        </p:xfrm>
        <a:graphic>
          <a:graphicData uri="http://schemas.openxmlformats.org/drawingml/2006/table">
            <a:tbl>
              <a:tblPr>
                <a:tableStyleId>{D7AC3CCA-C797-4891-BE02-D94E43425B78}</a:tableStyleId>
              </a:tblPr>
              <a:tblGrid>
                <a:gridCol w="2244183">
                  <a:extLst>
                    <a:ext uri="{9D8B030D-6E8A-4147-A177-3AD203B41FA5}">
                      <a16:colId xmlns:a16="http://schemas.microsoft.com/office/drawing/2014/main" val="1556841187"/>
                    </a:ext>
                  </a:extLst>
                </a:gridCol>
                <a:gridCol w="2244183">
                  <a:extLst>
                    <a:ext uri="{9D8B030D-6E8A-4147-A177-3AD203B41FA5}">
                      <a16:colId xmlns:a16="http://schemas.microsoft.com/office/drawing/2014/main" val="857728354"/>
                    </a:ext>
                  </a:extLst>
                </a:gridCol>
              </a:tblGrid>
              <a:tr h="466838">
                <a:tc>
                  <a:txBody>
                    <a:bodyPr/>
                    <a:lstStyle/>
                    <a:p>
                      <a:pPr>
                        <a:buNone/>
                      </a:pPr>
                      <a:r>
                        <a:rPr lang="en-GB"/>
                        <a:t>Fixed Cost Item</a:t>
                      </a:r>
                    </a:p>
                  </a:txBody>
                  <a:tcPr anchor="ctr"/>
                </a:tc>
                <a:tc>
                  <a:txBody>
                    <a:bodyPr/>
                    <a:lstStyle/>
                    <a:p>
                      <a:pPr>
                        <a:buNone/>
                      </a:pPr>
                      <a:r>
                        <a:rPr lang="en-GB"/>
                        <a:t>Monthly Cost (£)</a:t>
                      </a:r>
                    </a:p>
                  </a:txBody>
                  <a:tcPr anchor="ctr"/>
                </a:tc>
                <a:extLst>
                  <a:ext uri="{0D108BD9-81ED-4DB2-BD59-A6C34878D82A}">
                    <a16:rowId xmlns:a16="http://schemas.microsoft.com/office/drawing/2014/main" val="1798083198"/>
                  </a:ext>
                </a:extLst>
              </a:tr>
              <a:tr h="466838">
                <a:tc>
                  <a:txBody>
                    <a:bodyPr/>
                    <a:lstStyle/>
                    <a:p>
                      <a:pPr>
                        <a:buNone/>
                      </a:pPr>
                      <a:r>
                        <a:rPr lang="en-GB"/>
                        <a:t>Rent</a:t>
                      </a:r>
                    </a:p>
                  </a:txBody>
                  <a:tcPr anchor="ctr"/>
                </a:tc>
                <a:tc>
                  <a:txBody>
                    <a:bodyPr/>
                    <a:lstStyle/>
                    <a:p>
                      <a:pPr>
                        <a:buNone/>
                      </a:pPr>
                      <a:r>
                        <a:rPr lang="en-GB"/>
                        <a:t>2,500</a:t>
                      </a:r>
                    </a:p>
                  </a:txBody>
                  <a:tcPr anchor="ctr"/>
                </a:tc>
                <a:extLst>
                  <a:ext uri="{0D108BD9-81ED-4DB2-BD59-A6C34878D82A}">
                    <a16:rowId xmlns:a16="http://schemas.microsoft.com/office/drawing/2014/main" val="447362282"/>
                  </a:ext>
                </a:extLst>
              </a:tr>
              <a:tr h="466838">
                <a:tc>
                  <a:txBody>
                    <a:bodyPr/>
                    <a:lstStyle/>
                    <a:p>
                      <a:pPr>
                        <a:buNone/>
                      </a:pPr>
                      <a:r>
                        <a:rPr lang="en-GB" dirty="0"/>
                        <a:t>Salaries</a:t>
                      </a:r>
                    </a:p>
                  </a:txBody>
                  <a:tcPr anchor="ctr"/>
                </a:tc>
                <a:tc>
                  <a:txBody>
                    <a:bodyPr/>
                    <a:lstStyle/>
                    <a:p>
                      <a:pPr>
                        <a:buNone/>
                      </a:pPr>
                      <a:r>
                        <a:rPr lang="en-GB"/>
                        <a:t>5,000</a:t>
                      </a:r>
                    </a:p>
                  </a:txBody>
                  <a:tcPr anchor="ctr"/>
                </a:tc>
                <a:extLst>
                  <a:ext uri="{0D108BD9-81ED-4DB2-BD59-A6C34878D82A}">
                    <a16:rowId xmlns:a16="http://schemas.microsoft.com/office/drawing/2014/main" val="2017370027"/>
                  </a:ext>
                </a:extLst>
              </a:tr>
              <a:tr h="466838">
                <a:tc>
                  <a:txBody>
                    <a:bodyPr/>
                    <a:lstStyle/>
                    <a:p>
                      <a:pPr>
                        <a:buNone/>
                      </a:pPr>
                      <a:r>
                        <a:rPr lang="en-GB"/>
                        <a:t>Utilities</a:t>
                      </a:r>
                    </a:p>
                  </a:txBody>
                  <a:tcPr anchor="ctr"/>
                </a:tc>
                <a:tc>
                  <a:txBody>
                    <a:bodyPr/>
                    <a:lstStyle/>
                    <a:p>
                      <a:pPr>
                        <a:buNone/>
                      </a:pPr>
                      <a:r>
                        <a:rPr lang="en-GB"/>
                        <a:t>1,000</a:t>
                      </a:r>
                    </a:p>
                  </a:txBody>
                  <a:tcPr anchor="ctr"/>
                </a:tc>
                <a:extLst>
                  <a:ext uri="{0D108BD9-81ED-4DB2-BD59-A6C34878D82A}">
                    <a16:rowId xmlns:a16="http://schemas.microsoft.com/office/drawing/2014/main" val="3015302723"/>
                  </a:ext>
                </a:extLst>
              </a:tr>
              <a:tr h="466838">
                <a:tc>
                  <a:txBody>
                    <a:bodyPr/>
                    <a:lstStyle/>
                    <a:p>
                      <a:pPr>
                        <a:buNone/>
                      </a:pPr>
                      <a:r>
                        <a:rPr lang="en-GB"/>
                        <a:t>Insurance</a:t>
                      </a:r>
                    </a:p>
                  </a:txBody>
                  <a:tcPr anchor="ctr"/>
                </a:tc>
                <a:tc>
                  <a:txBody>
                    <a:bodyPr/>
                    <a:lstStyle/>
                    <a:p>
                      <a:pPr>
                        <a:buNone/>
                      </a:pPr>
                      <a:r>
                        <a:rPr lang="en-GB"/>
                        <a:t>500</a:t>
                      </a:r>
                    </a:p>
                  </a:txBody>
                  <a:tcPr anchor="ctr"/>
                </a:tc>
                <a:extLst>
                  <a:ext uri="{0D108BD9-81ED-4DB2-BD59-A6C34878D82A}">
                    <a16:rowId xmlns:a16="http://schemas.microsoft.com/office/drawing/2014/main" val="4090918789"/>
                  </a:ext>
                </a:extLst>
              </a:tr>
              <a:tr h="466838">
                <a:tc>
                  <a:txBody>
                    <a:bodyPr/>
                    <a:lstStyle/>
                    <a:p>
                      <a:pPr>
                        <a:buNone/>
                      </a:pPr>
                      <a:r>
                        <a:rPr lang="en-GB"/>
                        <a:t>Marketing</a:t>
                      </a:r>
                    </a:p>
                  </a:txBody>
                  <a:tcPr anchor="ctr"/>
                </a:tc>
                <a:tc>
                  <a:txBody>
                    <a:bodyPr/>
                    <a:lstStyle/>
                    <a:p>
                      <a:pPr>
                        <a:buNone/>
                      </a:pPr>
                      <a:r>
                        <a:rPr lang="en-GB"/>
                        <a:t>1,000</a:t>
                      </a:r>
                    </a:p>
                  </a:txBody>
                  <a:tcPr anchor="ctr"/>
                </a:tc>
                <a:extLst>
                  <a:ext uri="{0D108BD9-81ED-4DB2-BD59-A6C34878D82A}">
                    <a16:rowId xmlns:a16="http://schemas.microsoft.com/office/drawing/2014/main" val="3309339092"/>
                  </a:ext>
                </a:extLst>
              </a:tr>
              <a:tr h="466838">
                <a:tc>
                  <a:txBody>
                    <a:bodyPr/>
                    <a:lstStyle/>
                    <a:p>
                      <a:pPr>
                        <a:buNone/>
                      </a:pPr>
                      <a:r>
                        <a:rPr lang="en-GB" dirty="0"/>
                        <a:t>Miscellaneous</a:t>
                      </a:r>
                    </a:p>
                  </a:txBody>
                  <a:tcPr anchor="ctr"/>
                </a:tc>
                <a:tc>
                  <a:txBody>
                    <a:bodyPr/>
                    <a:lstStyle/>
                    <a:p>
                      <a:pPr>
                        <a:buNone/>
                      </a:pPr>
                      <a:r>
                        <a:rPr lang="en-GB" dirty="0"/>
                        <a:t>550</a:t>
                      </a:r>
                    </a:p>
                  </a:txBody>
                  <a:tcPr anchor="ctr"/>
                </a:tc>
                <a:extLst>
                  <a:ext uri="{0D108BD9-81ED-4DB2-BD59-A6C34878D82A}">
                    <a16:rowId xmlns:a16="http://schemas.microsoft.com/office/drawing/2014/main" val="3121012812"/>
                  </a:ext>
                </a:extLst>
              </a:tr>
              <a:tr h="466838">
                <a:tc>
                  <a:txBody>
                    <a:bodyPr/>
                    <a:lstStyle/>
                    <a:p>
                      <a:pPr>
                        <a:buNone/>
                      </a:pPr>
                      <a:r>
                        <a:rPr lang="en-US" b="1" dirty="0"/>
                        <a:t>Total Fixed Cost</a:t>
                      </a:r>
                      <a:endParaRPr lang="en-GB" b="1" dirty="0"/>
                    </a:p>
                  </a:txBody>
                  <a:tcPr anchor="ctr"/>
                </a:tc>
                <a:tc>
                  <a:txBody>
                    <a:bodyPr/>
                    <a:lstStyle/>
                    <a:p>
                      <a:pPr>
                        <a:buNone/>
                      </a:pPr>
                      <a:r>
                        <a:rPr lang="en-US" b="1" dirty="0"/>
                        <a:t>10,550</a:t>
                      </a:r>
                      <a:endParaRPr lang="en-GB" b="1" dirty="0"/>
                    </a:p>
                  </a:txBody>
                  <a:tcPr anchor="ctr"/>
                </a:tc>
                <a:extLst>
                  <a:ext uri="{0D108BD9-81ED-4DB2-BD59-A6C34878D82A}">
                    <a16:rowId xmlns:a16="http://schemas.microsoft.com/office/drawing/2014/main" val="3551844422"/>
                  </a:ext>
                </a:extLst>
              </a:tr>
            </a:tbl>
          </a:graphicData>
        </a:graphic>
      </p:graphicFrame>
      <p:sp>
        <p:nvSpPr>
          <p:cNvPr id="42" name="TextBox 41">
            <a:extLst>
              <a:ext uri="{FF2B5EF4-FFF2-40B4-BE49-F238E27FC236}">
                <a16:creationId xmlns:a16="http://schemas.microsoft.com/office/drawing/2014/main" id="{6F2689E8-9804-8445-DE7D-543CB2663D77}"/>
              </a:ext>
            </a:extLst>
          </p:cNvPr>
          <p:cNvSpPr txBox="1"/>
          <p:nvPr/>
        </p:nvSpPr>
        <p:spPr>
          <a:xfrm>
            <a:off x="7775896" y="1448992"/>
            <a:ext cx="2271352" cy="369332"/>
          </a:xfrm>
          <a:prstGeom prst="rect">
            <a:avLst/>
          </a:prstGeom>
          <a:noFill/>
        </p:spPr>
        <p:txBody>
          <a:bodyPr wrap="square">
            <a:spAutoFit/>
          </a:bodyPr>
          <a:lstStyle/>
          <a:p>
            <a:pPr algn="ctr"/>
            <a:r>
              <a:rPr lang="en-GB" b="1" dirty="0"/>
              <a:t>Fixed Cost</a:t>
            </a:r>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1" name="Table 20">
            <a:extLst>
              <a:ext uri="{FF2B5EF4-FFF2-40B4-BE49-F238E27FC236}">
                <a16:creationId xmlns:a16="http://schemas.microsoft.com/office/drawing/2014/main" id="{45F37C3F-D848-1D03-6BA1-D35163EA2264}"/>
              </a:ext>
            </a:extLst>
          </p:cNvPr>
          <p:cNvGraphicFramePr>
            <a:graphicFrameLocks noGrp="1"/>
          </p:cNvGraphicFramePr>
          <p:nvPr>
            <p:extLst>
              <p:ext uri="{D42A27DB-BD31-4B8C-83A1-F6EECF244321}">
                <p14:modId xmlns:p14="http://schemas.microsoft.com/office/powerpoint/2010/main" val="2575086072"/>
              </p:ext>
            </p:extLst>
          </p:nvPr>
        </p:nvGraphicFramePr>
        <p:xfrm>
          <a:off x="708673" y="1893714"/>
          <a:ext cx="10515603" cy="2468880"/>
        </p:xfrm>
        <a:graphic>
          <a:graphicData uri="http://schemas.openxmlformats.org/drawingml/2006/table">
            <a:tbl>
              <a:tblPr>
                <a:tableStyleId>{D7AC3CCA-C797-4891-BE02-D94E43425B78}</a:tableStyleId>
              </a:tblPr>
              <a:tblGrid>
                <a:gridCol w="1502229">
                  <a:extLst>
                    <a:ext uri="{9D8B030D-6E8A-4147-A177-3AD203B41FA5}">
                      <a16:colId xmlns:a16="http://schemas.microsoft.com/office/drawing/2014/main" val="3427489687"/>
                    </a:ext>
                  </a:extLst>
                </a:gridCol>
                <a:gridCol w="1502229">
                  <a:extLst>
                    <a:ext uri="{9D8B030D-6E8A-4147-A177-3AD203B41FA5}">
                      <a16:colId xmlns:a16="http://schemas.microsoft.com/office/drawing/2014/main" val="583619935"/>
                    </a:ext>
                  </a:extLst>
                </a:gridCol>
                <a:gridCol w="1502229">
                  <a:extLst>
                    <a:ext uri="{9D8B030D-6E8A-4147-A177-3AD203B41FA5}">
                      <a16:colId xmlns:a16="http://schemas.microsoft.com/office/drawing/2014/main" val="3724420717"/>
                    </a:ext>
                  </a:extLst>
                </a:gridCol>
                <a:gridCol w="1502229">
                  <a:extLst>
                    <a:ext uri="{9D8B030D-6E8A-4147-A177-3AD203B41FA5}">
                      <a16:colId xmlns:a16="http://schemas.microsoft.com/office/drawing/2014/main" val="3269070854"/>
                    </a:ext>
                  </a:extLst>
                </a:gridCol>
                <a:gridCol w="1502229">
                  <a:extLst>
                    <a:ext uri="{9D8B030D-6E8A-4147-A177-3AD203B41FA5}">
                      <a16:colId xmlns:a16="http://schemas.microsoft.com/office/drawing/2014/main" val="3944310593"/>
                    </a:ext>
                  </a:extLst>
                </a:gridCol>
                <a:gridCol w="1502229">
                  <a:extLst>
                    <a:ext uri="{9D8B030D-6E8A-4147-A177-3AD203B41FA5}">
                      <a16:colId xmlns:a16="http://schemas.microsoft.com/office/drawing/2014/main" val="1787162559"/>
                    </a:ext>
                  </a:extLst>
                </a:gridCol>
                <a:gridCol w="1502229">
                  <a:extLst>
                    <a:ext uri="{9D8B030D-6E8A-4147-A177-3AD203B41FA5}">
                      <a16:colId xmlns:a16="http://schemas.microsoft.com/office/drawing/2014/main" val="1017455401"/>
                    </a:ext>
                  </a:extLst>
                </a:gridCol>
              </a:tblGrid>
              <a:tr h="365760">
                <a:tc>
                  <a:txBody>
                    <a:bodyPr/>
                    <a:lstStyle/>
                    <a:p>
                      <a:pPr algn="ctr">
                        <a:buNone/>
                      </a:pPr>
                      <a:r>
                        <a:rPr lang="en-GB" sz="1800" b="1" dirty="0"/>
                        <a:t>Month</a:t>
                      </a:r>
                    </a:p>
                  </a:txBody>
                  <a:tcPr anchor="ctr">
                    <a:solidFill>
                      <a:srgbClr val="00B0F0"/>
                    </a:solidFill>
                  </a:tcPr>
                </a:tc>
                <a:tc>
                  <a:txBody>
                    <a:bodyPr/>
                    <a:lstStyle/>
                    <a:p>
                      <a:pPr algn="ctr">
                        <a:buNone/>
                      </a:pPr>
                      <a:r>
                        <a:rPr lang="en-GB" sz="1800" b="1" dirty="0"/>
                        <a:t>Jan</a:t>
                      </a:r>
                    </a:p>
                  </a:txBody>
                  <a:tcPr anchor="ctr">
                    <a:solidFill>
                      <a:srgbClr val="00B0F0"/>
                    </a:solidFill>
                  </a:tcPr>
                </a:tc>
                <a:tc>
                  <a:txBody>
                    <a:bodyPr/>
                    <a:lstStyle/>
                    <a:p>
                      <a:pPr algn="ctr">
                        <a:buNone/>
                      </a:pPr>
                      <a:r>
                        <a:rPr lang="en-GB" sz="1800" b="1" dirty="0"/>
                        <a:t>Feb</a:t>
                      </a:r>
                    </a:p>
                  </a:txBody>
                  <a:tcPr anchor="ctr">
                    <a:solidFill>
                      <a:srgbClr val="00B0F0"/>
                    </a:solidFill>
                  </a:tcPr>
                </a:tc>
                <a:tc>
                  <a:txBody>
                    <a:bodyPr/>
                    <a:lstStyle/>
                    <a:p>
                      <a:pPr algn="ctr">
                        <a:buNone/>
                      </a:pPr>
                      <a:r>
                        <a:rPr lang="en-GB" sz="1800" b="1"/>
                        <a:t>Mar</a:t>
                      </a:r>
                    </a:p>
                  </a:txBody>
                  <a:tcPr anchor="ctr">
                    <a:solidFill>
                      <a:srgbClr val="00B0F0"/>
                    </a:solidFill>
                  </a:tcPr>
                </a:tc>
                <a:tc>
                  <a:txBody>
                    <a:bodyPr/>
                    <a:lstStyle/>
                    <a:p>
                      <a:pPr algn="ctr">
                        <a:buNone/>
                      </a:pPr>
                      <a:r>
                        <a:rPr lang="en-GB" sz="1800" b="1" dirty="0"/>
                        <a:t>Apr</a:t>
                      </a:r>
                    </a:p>
                  </a:txBody>
                  <a:tcPr anchor="ctr">
                    <a:solidFill>
                      <a:srgbClr val="00B0F0"/>
                    </a:solidFill>
                  </a:tcPr>
                </a:tc>
                <a:tc>
                  <a:txBody>
                    <a:bodyPr/>
                    <a:lstStyle/>
                    <a:p>
                      <a:pPr algn="ctr">
                        <a:buNone/>
                      </a:pPr>
                      <a:r>
                        <a:rPr lang="en-GB" sz="1800" b="1" dirty="0"/>
                        <a:t>May</a:t>
                      </a:r>
                    </a:p>
                  </a:txBody>
                  <a:tcPr anchor="ctr">
                    <a:solidFill>
                      <a:srgbClr val="00B0F0"/>
                    </a:solidFill>
                  </a:tcPr>
                </a:tc>
                <a:tc>
                  <a:txBody>
                    <a:bodyPr/>
                    <a:lstStyle/>
                    <a:p>
                      <a:pPr algn="ctr">
                        <a:buNone/>
                      </a:pPr>
                      <a:r>
                        <a:rPr lang="en-GB" sz="1800" b="1" dirty="0"/>
                        <a:t>Jun</a:t>
                      </a:r>
                    </a:p>
                  </a:txBody>
                  <a:tcPr anchor="ctr">
                    <a:solidFill>
                      <a:srgbClr val="00B0F0"/>
                    </a:solidFill>
                  </a:tcPr>
                </a:tc>
                <a:extLst>
                  <a:ext uri="{0D108BD9-81ED-4DB2-BD59-A6C34878D82A}">
                    <a16:rowId xmlns:a16="http://schemas.microsoft.com/office/drawing/2014/main" val="3786510387"/>
                  </a:ext>
                </a:extLst>
              </a:tr>
              <a:tr h="365760">
                <a:tc>
                  <a:txBody>
                    <a:bodyPr/>
                    <a:lstStyle/>
                    <a:p>
                      <a:pPr>
                        <a:buNone/>
                      </a:pPr>
                      <a:r>
                        <a:rPr lang="en-GB" sz="1800" dirty="0"/>
                        <a:t>Fixed Cost</a:t>
                      </a:r>
                    </a:p>
                  </a:txBody>
                  <a:tcPr anchor="ctr"/>
                </a:tc>
                <a:tc>
                  <a:txBody>
                    <a:bodyPr/>
                    <a:lstStyle/>
                    <a:p>
                      <a:pPr>
                        <a:buNone/>
                      </a:pPr>
                      <a:r>
                        <a:rPr lang="en-GB" sz="1800"/>
                        <a:t>£10,550</a:t>
                      </a:r>
                    </a:p>
                  </a:txBody>
                  <a:tcPr anchor="ctr"/>
                </a:tc>
                <a:tc>
                  <a:txBody>
                    <a:bodyPr/>
                    <a:lstStyle/>
                    <a:p>
                      <a:pPr>
                        <a:buNone/>
                      </a:pPr>
                      <a:r>
                        <a:rPr lang="en-GB" sz="1800" dirty="0"/>
                        <a:t>£10,550</a:t>
                      </a:r>
                    </a:p>
                  </a:txBody>
                  <a:tcPr anchor="ctr"/>
                </a:tc>
                <a:tc>
                  <a:txBody>
                    <a:bodyPr/>
                    <a:lstStyle/>
                    <a:p>
                      <a:pPr>
                        <a:buNone/>
                      </a:pPr>
                      <a:r>
                        <a:rPr lang="en-GB" sz="1800" dirty="0"/>
                        <a:t>£10,550</a:t>
                      </a:r>
                    </a:p>
                  </a:txBody>
                  <a:tcPr anchor="ctr"/>
                </a:tc>
                <a:tc>
                  <a:txBody>
                    <a:bodyPr/>
                    <a:lstStyle/>
                    <a:p>
                      <a:pPr>
                        <a:buNone/>
                      </a:pPr>
                      <a:r>
                        <a:rPr lang="en-GB" sz="1800"/>
                        <a:t>£10,550</a:t>
                      </a:r>
                    </a:p>
                  </a:txBody>
                  <a:tcPr anchor="ctr"/>
                </a:tc>
                <a:tc>
                  <a:txBody>
                    <a:bodyPr/>
                    <a:lstStyle/>
                    <a:p>
                      <a:pPr>
                        <a:buNone/>
                      </a:pPr>
                      <a:r>
                        <a:rPr lang="en-GB" sz="1800"/>
                        <a:t>£10,550</a:t>
                      </a:r>
                    </a:p>
                  </a:txBody>
                  <a:tcPr anchor="ctr"/>
                </a:tc>
                <a:tc>
                  <a:txBody>
                    <a:bodyPr/>
                    <a:lstStyle/>
                    <a:p>
                      <a:pPr>
                        <a:buNone/>
                      </a:pPr>
                      <a:r>
                        <a:rPr lang="en-GB" sz="1800"/>
                        <a:t>£10,550</a:t>
                      </a:r>
                    </a:p>
                  </a:txBody>
                  <a:tcPr anchor="ctr"/>
                </a:tc>
                <a:extLst>
                  <a:ext uri="{0D108BD9-81ED-4DB2-BD59-A6C34878D82A}">
                    <a16:rowId xmlns:a16="http://schemas.microsoft.com/office/drawing/2014/main" val="3625519528"/>
                  </a:ext>
                </a:extLst>
              </a:tr>
              <a:tr h="365760">
                <a:tc>
                  <a:txBody>
                    <a:bodyPr/>
                    <a:lstStyle/>
                    <a:p>
                      <a:pPr>
                        <a:buNone/>
                      </a:pPr>
                      <a:r>
                        <a:rPr lang="en-GB" sz="1800"/>
                        <a:t>Variable Cost</a:t>
                      </a:r>
                    </a:p>
                  </a:txBody>
                  <a:tcPr anchor="ctr"/>
                </a:tc>
                <a:tc>
                  <a:txBody>
                    <a:bodyPr/>
                    <a:lstStyle/>
                    <a:p>
                      <a:pPr>
                        <a:buNone/>
                      </a:pPr>
                      <a:r>
                        <a:rPr lang="en-GB" sz="1800" dirty="0"/>
                        <a:t>£2,000</a:t>
                      </a:r>
                    </a:p>
                  </a:txBody>
                  <a:tcPr anchor="ctr"/>
                </a:tc>
                <a:tc>
                  <a:txBody>
                    <a:bodyPr/>
                    <a:lstStyle/>
                    <a:p>
                      <a:pPr>
                        <a:buNone/>
                      </a:pPr>
                      <a:r>
                        <a:rPr lang="en-GB" sz="1800" dirty="0"/>
                        <a:t>£3,000</a:t>
                      </a:r>
                    </a:p>
                  </a:txBody>
                  <a:tcPr anchor="ctr"/>
                </a:tc>
                <a:tc>
                  <a:txBody>
                    <a:bodyPr/>
                    <a:lstStyle/>
                    <a:p>
                      <a:pPr>
                        <a:buNone/>
                      </a:pPr>
                      <a:r>
                        <a:rPr lang="en-GB" sz="1800"/>
                        <a:t>£3,500</a:t>
                      </a:r>
                    </a:p>
                  </a:txBody>
                  <a:tcPr anchor="ctr"/>
                </a:tc>
                <a:tc>
                  <a:txBody>
                    <a:bodyPr/>
                    <a:lstStyle/>
                    <a:p>
                      <a:pPr>
                        <a:buNone/>
                      </a:pPr>
                      <a:r>
                        <a:rPr lang="en-GB" sz="1800"/>
                        <a:t>£4,500</a:t>
                      </a:r>
                    </a:p>
                  </a:txBody>
                  <a:tcPr anchor="ctr"/>
                </a:tc>
                <a:tc>
                  <a:txBody>
                    <a:bodyPr/>
                    <a:lstStyle/>
                    <a:p>
                      <a:pPr>
                        <a:buNone/>
                      </a:pPr>
                      <a:r>
                        <a:rPr lang="en-GB" sz="1800"/>
                        <a:t>£5,000</a:t>
                      </a:r>
                    </a:p>
                  </a:txBody>
                  <a:tcPr anchor="ctr"/>
                </a:tc>
                <a:tc>
                  <a:txBody>
                    <a:bodyPr/>
                    <a:lstStyle/>
                    <a:p>
                      <a:pPr>
                        <a:buNone/>
                      </a:pPr>
                      <a:r>
                        <a:rPr lang="en-GB" sz="1800"/>
                        <a:t>£5,500</a:t>
                      </a:r>
                    </a:p>
                  </a:txBody>
                  <a:tcPr anchor="ctr"/>
                </a:tc>
                <a:extLst>
                  <a:ext uri="{0D108BD9-81ED-4DB2-BD59-A6C34878D82A}">
                    <a16:rowId xmlns:a16="http://schemas.microsoft.com/office/drawing/2014/main" val="1654899783"/>
                  </a:ext>
                </a:extLst>
              </a:tr>
              <a:tr h="365760">
                <a:tc>
                  <a:txBody>
                    <a:bodyPr/>
                    <a:lstStyle/>
                    <a:p>
                      <a:pPr>
                        <a:buNone/>
                      </a:pPr>
                      <a:r>
                        <a:rPr lang="en-GB" sz="1800" b="1"/>
                        <a:t>Total Cost</a:t>
                      </a:r>
                      <a:endParaRPr lang="en-GB" sz="1800"/>
                    </a:p>
                  </a:txBody>
                  <a:tcPr anchor="ctr"/>
                </a:tc>
                <a:tc>
                  <a:txBody>
                    <a:bodyPr/>
                    <a:lstStyle/>
                    <a:p>
                      <a:pPr>
                        <a:buNone/>
                      </a:pPr>
                      <a:r>
                        <a:rPr lang="en-GB" sz="1800"/>
                        <a:t>£12,550</a:t>
                      </a:r>
                    </a:p>
                  </a:txBody>
                  <a:tcPr anchor="ctr"/>
                </a:tc>
                <a:tc>
                  <a:txBody>
                    <a:bodyPr/>
                    <a:lstStyle/>
                    <a:p>
                      <a:pPr>
                        <a:buNone/>
                      </a:pPr>
                      <a:r>
                        <a:rPr lang="en-GB" sz="1800" dirty="0"/>
                        <a:t>£13,550</a:t>
                      </a:r>
                    </a:p>
                  </a:txBody>
                  <a:tcPr anchor="ctr"/>
                </a:tc>
                <a:tc>
                  <a:txBody>
                    <a:bodyPr/>
                    <a:lstStyle/>
                    <a:p>
                      <a:pPr>
                        <a:buNone/>
                      </a:pPr>
                      <a:r>
                        <a:rPr lang="en-GB" sz="1800" dirty="0"/>
                        <a:t>£14,050</a:t>
                      </a:r>
                    </a:p>
                  </a:txBody>
                  <a:tcPr anchor="ctr"/>
                </a:tc>
                <a:tc>
                  <a:txBody>
                    <a:bodyPr/>
                    <a:lstStyle/>
                    <a:p>
                      <a:pPr>
                        <a:buNone/>
                      </a:pPr>
                      <a:r>
                        <a:rPr lang="en-GB" sz="1800" dirty="0"/>
                        <a:t>£15,050</a:t>
                      </a:r>
                    </a:p>
                  </a:txBody>
                  <a:tcPr anchor="ctr"/>
                </a:tc>
                <a:tc>
                  <a:txBody>
                    <a:bodyPr/>
                    <a:lstStyle/>
                    <a:p>
                      <a:pPr>
                        <a:buNone/>
                      </a:pPr>
                      <a:r>
                        <a:rPr lang="en-GB" sz="1800"/>
                        <a:t>£15,550</a:t>
                      </a:r>
                    </a:p>
                  </a:txBody>
                  <a:tcPr anchor="ctr"/>
                </a:tc>
                <a:tc>
                  <a:txBody>
                    <a:bodyPr/>
                    <a:lstStyle/>
                    <a:p>
                      <a:pPr>
                        <a:buNone/>
                      </a:pPr>
                      <a:r>
                        <a:rPr lang="en-GB" sz="1800"/>
                        <a:t>£16,050</a:t>
                      </a:r>
                    </a:p>
                  </a:txBody>
                  <a:tcPr anchor="ctr"/>
                </a:tc>
                <a:extLst>
                  <a:ext uri="{0D108BD9-81ED-4DB2-BD59-A6C34878D82A}">
                    <a16:rowId xmlns:a16="http://schemas.microsoft.com/office/drawing/2014/main" val="1336710775"/>
                  </a:ext>
                </a:extLst>
              </a:tr>
              <a:tr h="365760">
                <a:tc>
                  <a:txBody>
                    <a:bodyPr/>
                    <a:lstStyle/>
                    <a:p>
                      <a:pPr>
                        <a:buNone/>
                      </a:pPr>
                      <a:r>
                        <a:rPr lang="en-GB" sz="1800" dirty="0"/>
                        <a:t>Revenue</a:t>
                      </a:r>
                    </a:p>
                  </a:txBody>
                  <a:tcPr anchor="ctr"/>
                </a:tc>
                <a:tc>
                  <a:txBody>
                    <a:bodyPr/>
                    <a:lstStyle/>
                    <a:p>
                      <a:pPr>
                        <a:buNone/>
                      </a:pPr>
                      <a:r>
                        <a:rPr lang="en-GB" sz="1800" dirty="0"/>
                        <a:t>£6,000</a:t>
                      </a:r>
                    </a:p>
                  </a:txBody>
                  <a:tcPr anchor="ctr"/>
                </a:tc>
                <a:tc>
                  <a:txBody>
                    <a:bodyPr/>
                    <a:lstStyle/>
                    <a:p>
                      <a:pPr>
                        <a:buNone/>
                      </a:pPr>
                      <a:r>
                        <a:rPr lang="en-GB" sz="1800" dirty="0"/>
                        <a:t>£8,500</a:t>
                      </a:r>
                    </a:p>
                  </a:txBody>
                  <a:tcPr anchor="ctr"/>
                </a:tc>
                <a:tc>
                  <a:txBody>
                    <a:bodyPr/>
                    <a:lstStyle/>
                    <a:p>
                      <a:pPr>
                        <a:buNone/>
                      </a:pPr>
                      <a:r>
                        <a:rPr lang="en-GB" sz="1800" dirty="0"/>
                        <a:t>£11,000</a:t>
                      </a:r>
                    </a:p>
                  </a:txBody>
                  <a:tcPr anchor="ctr"/>
                </a:tc>
                <a:tc>
                  <a:txBody>
                    <a:bodyPr/>
                    <a:lstStyle/>
                    <a:p>
                      <a:pPr>
                        <a:buNone/>
                      </a:pPr>
                      <a:r>
                        <a:rPr lang="en-GB" sz="1800" dirty="0"/>
                        <a:t>£15,000</a:t>
                      </a:r>
                    </a:p>
                  </a:txBody>
                  <a:tcPr anchor="ctr"/>
                </a:tc>
                <a:tc>
                  <a:txBody>
                    <a:bodyPr/>
                    <a:lstStyle/>
                    <a:p>
                      <a:pPr>
                        <a:buNone/>
                      </a:pPr>
                      <a:r>
                        <a:rPr lang="en-GB" sz="1800" dirty="0"/>
                        <a:t>£17,000</a:t>
                      </a:r>
                    </a:p>
                  </a:txBody>
                  <a:tcPr anchor="ctr"/>
                </a:tc>
                <a:tc>
                  <a:txBody>
                    <a:bodyPr/>
                    <a:lstStyle/>
                    <a:p>
                      <a:pPr>
                        <a:buNone/>
                      </a:pPr>
                      <a:r>
                        <a:rPr lang="en-GB" sz="1800" dirty="0"/>
                        <a:t>£19,000</a:t>
                      </a:r>
                    </a:p>
                  </a:txBody>
                  <a:tcPr anchor="ctr"/>
                </a:tc>
                <a:extLst>
                  <a:ext uri="{0D108BD9-81ED-4DB2-BD59-A6C34878D82A}">
                    <a16:rowId xmlns:a16="http://schemas.microsoft.com/office/drawing/2014/main" val="2246189513"/>
                  </a:ext>
                </a:extLst>
              </a:tr>
              <a:tr h="365760">
                <a:tc>
                  <a:txBody>
                    <a:bodyPr/>
                    <a:lstStyle/>
                    <a:p>
                      <a:pPr>
                        <a:buNone/>
                      </a:pPr>
                      <a:r>
                        <a:rPr lang="en-GB" b="1" dirty="0"/>
                        <a:t>Profit/Loss</a:t>
                      </a:r>
                      <a:endParaRPr lang="en-GB" sz="1800" b="1" dirty="0"/>
                    </a:p>
                  </a:txBody>
                  <a:tcPr anchor="ctr">
                    <a:solidFill>
                      <a:srgbClr val="FFFF00"/>
                    </a:solidFill>
                  </a:tcPr>
                </a:tc>
                <a:tc>
                  <a:txBody>
                    <a:bodyPr/>
                    <a:lstStyle/>
                    <a:p>
                      <a:pPr>
                        <a:buNone/>
                      </a:pPr>
                      <a:r>
                        <a:rPr lang="en-GB" b="1" dirty="0"/>
                        <a:t>-£6,550</a:t>
                      </a:r>
                      <a:endParaRPr lang="en-GB" sz="1800" b="1" dirty="0"/>
                    </a:p>
                  </a:txBody>
                  <a:tcPr anchor="ctr">
                    <a:solidFill>
                      <a:srgbClr val="FFFF00"/>
                    </a:solidFill>
                  </a:tcPr>
                </a:tc>
                <a:tc>
                  <a:txBody>
                    <a:bodyPr/>
                    <a:lstStyle/>
                    <a:p>
                      <a:pPr>
                        <a:buNone/>
                      </a:pPr>
                      <a:r>
                        <a:rPr lang="en-GB" b="1" dirty="0"/>
                        <a:t>-£5,050</a:t>
                      </a:r>
                      <a:endParaRPr lang="en-GB" sz="1800" b="1" dirty="0"/>
                    </a:p>
                  </a:txBody>
                  <a:tcPr anchor="ctr">
                    <a:solidFill>
                      <a:srgbClr val="FFFF00"/>
                    </a:solidFill>
                  </a:tcPr>
                </a:tc>
                <a:tc>
                  <a:txBody>
                    <a:bodyPr/>
                    <a:lstStyle/>
                    <a:p>
                      <a:pPr>
                        <a:buNone/>
                      </a:pPr>
                      <a:r>
                        <a:rPr lang="en-GB" b="1" dirty="0"/>
                        <a:t>-£3,050</a:t>
                      </a:r>
                      <a:endParaRPr lang="en-GB" sz="1800" b="1" dirty="0"/>
                    </a:p>
                  </a:txBody>
                  <a:tcPr anchor="ctr">
                    <a:solidFill>
                      <a:srgbClr val="FFFF00"/>
                    </a:solidFill>
                  </a:tcPr>
                </a:tc>
                <a:tc>
                  <a:txBody>
                    <a:bodyPr/>
                    <a:lstStyle/>
                    <a:p>
                      <a:pPr>
                        <a:buNone/>
                      </a:pPr>
                      <a:r>
                        <a:rPr lang="en-GB" b="1" dirty="0"/>
                        <a:t>-£50</a:t>
                      </a:r>
                      <a:endParaRPr lang="en-GB" sz="1800" b="1" dirty="0"/>
                    </a:p>
                  </a:txBody>
                  <a:tcPr anchor="ctr">
                    <a:solidFill>
                      <a:srgbClr val="FFFF00"/>
                    </a:solidFill>
                  </a:tcPr>
                </a:tc>
                <a:tc>
                  <a:txBody>
                    <a:bodyPr/>
                    <a:lstStyle/>
                    <a:p>
                      <a:pPr>
                        <a:buNone/>
                      </a:pPr>
                      <a:r>
                        <a:rPr lang="en-GB" b="1" dirty="0"/>
                        <a:t>£1,450</a:t>
                      </a:r>
                      <a:endParaRPr lang="en-GB" sz="1800" b="1" dirty="0"/>
                    </a:p>
                  </a:txBody>
                  <a:tcPr anchor="ctr">
                    <a:solidFill>
                      <a:srgbClr val="FFFF00"/>
                    </a:solidFill>
                  </a:tcPr>
                </a:tc>
                <a:tc>
                  <a:txBody>
                    <a:bodyPr/>
                    <a:lstStyle/>
                    <a:p>
                      <a:pPr>
                        <a:buNone/>
                      </a:pPr>
                      <a:r>
                        <a:rPr lang="en-GB" b="1" dirty="0"/>
                        <a:t>£2,950</a:t>
                      </a:r>
                      <a:endParaRPr lang="en-GB" sz="1800" b="1" dirty="0"/>
                    </a:p>
                  </a:txBody>
                  <a:tcPr anchor="ctr">
                    <a:solidFill>
                      <a:srgbClr val="FFFF00"/>
                    </a:solidFill>
                  </a:tcPr>
                </a:tc>
                <a:extLst>
                  <a:ext uri="{0D108BD9-81ED-4DB2-BD59-A6C34878D82A}">
                    <a16:rowId xmlns:a16="http://schemas.microsoft.com/office/drawing/2014/main" val="1654242359"/>
                  </a:ext>
                </a:extLst>
              </a:tr>
            </a:tbl>
          </a:graphicData>
        </a:graphic>
      </p:graphicFrame>
      <p:sp>
        <p:nvSpPr>
          <p:cNvPr id="24" name="TextBox 23">
            <a:extLst>
              <a:ext uri="{FF2B5EF4-FFF2-40B4-BE49-F238E27FC236}">
                <a16:creationId xmlns:a16="http://schemas.microsoft.com/office/drawing/2014/main" id="{70B522A2-7D1A-FE40-A013-2CC9F0D754EE}"/>
              </a:ext>
            </a:extLst>
          </p:cNvPr>
          <p:cNvSpPr txBox="1"/>
          <p:nvPr/>
        </p:nvSpPr>
        <p:spPr>
          <a:xfrm>
            <a:off x="746527" y="4793572"/>
            <a:ext cx="10736800" cy="646331"/>
          </a:xfrm>
          <a:prstGeom prst="rect">
            <a:avLst/>
          </a:prstGeom>
          <a:noFill/>
        </p:spPr>
        <p:txBody>
          <a:bodyPr wrap="square">
            <a:spAutoFit/>
          </a:bodyPr>
          <a:lstStyle/>
          <a:p>
            <a:pPr>
              <a:buNone/>
            </a:pPr>
            <a:r>
              <a:rPr lang="en-US" b="1" dirty="0"/>
              <a:t>Investment Needed</a:t>
            </a:r>
          </a:p>
          <a:p>
            <a:pPr>
              <a:buNone/>
            </a:pPr>
            <a:r>
              <a:rPr lang="en-US" b="1" dirty="0"/>
              <a:t>Investment capital needed = £30,000 – £40,000</a:t>
            </a:r>
            <a:endParaRPr lang="en-US" dirty="0"/>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34C60-F3AA-DF2B-0244-A1193DE5FE17}"/>
              </a:ext>
            </a:extLst>
          </p:cNvPr>
          <p:cNvSpPr>
            <a:spLocks noGrp="1"/>
          </p:cNvSpPr>
          <p:nvPr>
            <p:ph type="title"/>
          </p:nvPr>
        </p:nvSpPr>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C3FE33AC-C3CE-C77F-6877-57C1B5EA2C6C}"/>
              </a:ext>
            </a:extLst>
          </p:cNvPr>
          <p:cNvSpPr>
            <a:spLocks noGrp="1"/>
          </p:cNvSpPr>
          <p:nvPr>
            <p:ph idx="1"/>
          </p:nvPr>
        </p:nvSpPr>
        <p:spPr/>
        <p:txBody>
          <a:bodyPr>
            <a:normAutofit fontScale="85000" lnSpcReduction="10000"/>
          </a:bodyPr>
          <a:lstStyle/>
          <a:p>
            <a:r>
              <a:rPr lang="en-GB" dirty="0" err="1"/>
              <a:t>Adebiaye</a:t>
            </a:r>
            <a:r>
              <a:rPr lang="en-GB" dirty="0"/>
              <a:t>, R., Alshami, M., and Owusu, T. (2023). Machine Learning Models for Extrapolative Analytics as a Panacea for Business Intelligence Decisions. </a:t>
            </a:r>
            <a:r>
              <a:rPr lang="en-GB" i="1" dirty="0"/>
              <a:t>International Journal of Engineering Technologies and Management Research</a:t>
            </a:r>
            <a:r>
              <a:rPr lang="en-GB" dirty="0"/>
              <a:t>, </a:t>
            </a:r>
            <a:r>
              <a:rPr lang="en-GB" i="1" dirty="0"/>
              <a:t>10</a:t>
            </a:r>
            <a:r>
              <a:rPr lang="en-GB" dirty="0"/>
              <a:t>(6), 13-32.</a:t>
            </a:r>
          </a:p>
          <a:p>
            <a:r>
              <a:rPr lang="en-GB" dirty="0"/>
              <a:t>Johri, A., Bhatnagar, M., Taneja, S., and Kumar, S. (2026). Business Intelligence Applications for Strategic Decision-Making in Automotive Supply Chains.</a:t>
            </a:r>
          </a:p>
          <a:p>
            <a:r>
              <a:rPr lang="en-GB" dirty="0"/>
              <a:t>Kaderi, Z. (2023). Business Plan Motorcycle Workshop for Tuning and Performance. </a:t>
            </a:r>
            <a:r>
              <a:rPr lang="en-GB" i="1" dirty="0"/>
              <a:t>Research in Management of Technology and Business</a:t>
            </a:r>
            <a:r>
              <a:rPr lang="en-GB" dirty="0"/>
              <a:t>, </a:t>
            </a:r>
            <a:r>
              <a:rPr lang="en-GB" i="1" dirty="0"/>
              <a:t>4</a:t>
            </a:r>
            <a:r>
              <a:rPr lang="en-GB" dirty="0"/>
              <a:t>(2), 847-859.</a:t>
            </a:r>
          </a:p>
          <a:p>
            <a:r>
              <a:rPr lang="en-GB" dirty="0" err="1"/>
              <a:t>Kongthanasuwan</a:t>
            </a:r>
            <a:r>
              <a:rPr lang="en-GB" dirty="0"/>
              <a:t>, T., </a:t>
            </a:r>
            <a:r>
              <a:rPr lang="en-GB" dirty="0" err="1"/>
              <a:t>Sriwiboon</a:t>
            </a:r>
            <a:r>
              <a:rPr lang="en-GB" dirty="0"/>
              <a:t>, N., </a:t>
            </a:r>
            <a:r>
              <a:rPr lang="en-GB" dirty="0" err="1"/>
              <a:t>Horbanluekit</a:t>
            </a:r>
            <a:r>
              <a:rPr lang="en-GB" dirty="0"/>
              <a:t>, B., </a:t>
            </a:r>
            <a:r>
              <a:rPr lang="en-GB" dirty="0" err="1"/>
              <a:t>Laesanklang</a:t>
            </a:r>
            <a:r>
              <a:rPr lang="en-GB" dirty="0"/>
              <a:t>, W., and </a:t>
            </a:r>
            <a:r>
              <a:rPr lang="en-GB" dirty="0" err="1"/>
              <a:t>Krityakierne</a:t>
            </a:r>
            <a:r>
              <a:rPr lang="en-GB" dirty="0"/>
              <a:t>, T. (2023). Market analysis with a business intelligence system for marketing planning. </a:t>
            </a:r>
            <a:r>
              <a:rPr lang="en-GB" i="1" dirty="0"/>
              <a:t>Information</a:t>
            </a:r>
            <a:r>
              <a:rPr lang="en-GB" dirty="0"/>
              <a:t>, </a:t>
            </a:r>
            <a:r>
              <a:rPr lang="en-GB" i="1" dirty="0"/>
              <a:t>14</a:t>
            </a:r>
            <a:r>
              <a:rPr lang="en-GB" dirty="0"/>
              <a:t>(2), 116.</a:t>
            </a:r>
          </a:p>
          <a:p>
            <a:r>
              <a:rPr lang="en-GB" dirty="0"/>
              <a:t>Leka, B., Leka, D. A. N. I. E. L., and </a:t>
            </a:r>
            <a:r>
              <a:rPr lang="en-GB" dirty="0" err="1"/>
              <a:t>Baraku</a:t>
            </a:r>
            <a:r>
              <a:rPr lang="en-GB" dirty="0"/>
              <a:t>, B. (2025). Driving Operational Excellence: Business Intelligence in the Car Parts Industry. </a:t>
            </a:r>
            <a:r>
              <a:rPr lang="en-GB" i="1" dirty="0"/>
              <a:t>WSEAS Transactions on Business and Economics</a:t>
            </a:r>
            <a:r>
              <a:rPr lang="en-GB" dirty="0"/>
              <a:t>, </a:t>
            </a:r>
            <a:r>
              <a:rPr lang="en-GB" i="1" dirty="0"/>
              <a:t>22</a:t>
            </a:r>
            <a:r>
              <a:rPr lang="en-GB" dirty="0"/>
              <a:t>, 270-279.</a:t>
            </a:r>
          </a:p>
          <a:p>
            <a:r>
              <a:rPr lang="en-GB" dirty="0"/>
              <a:t>Marcon, É., Le Dain, M. A., and Frank, A. G. (2022). Designing business models for Industry 4.0 technologies provision: Changes in business dimensions through digital transformation. </a:t>
            </a:r>
            <a:r>
              <a:rPr lang="en-GB" i="1" dirty="0"/>
              <a:t>Technological Forecasting and Social Change</a:t>
            </a:r>
            <a:r>
              <a:rPr lang="en-GB" dirty="0"/>
              <a:t>, </a:t>
            </a:r>
            <a:r>
              <a:rPr lang="en-GB" i="1" dirty="0"/>
              <a:t>185</a:t>
            </a:r>
            <a:r>
              <a:rPr lang="en-GB" dirty="0"/>
              <a:t>, 122078.</a:t>
            </a:r>
          </a:p>
          <a:p>
            <a:endParaRPr lang="en-GB" dirty="0"/>
          </a:p>
        </p:txBody>
      </p:sp>
    </p:spTree>
    <p:extLst>
      <p:ext uri="{BB962C8B-B14F-4D97-AF65-F5344CB8AC3E}">
        <p14:creationId xmlns:p14="http://schemas.microsoft.com/office/powerpoint/2010/main" val="1284271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00807" y="2103438"/>
            <a:ext cx="6990385" cy="3932237"/>
          </a:xfrm>
        </p:spPr>
      </p:pic>
    </p:spTree>
    <p:extLst>
      <p:ext uri="{BB962C8B-B14F-4D97-AF65-F5344CB8AC3E}">
        <p14:creationId xmlns:p14="http://schemas.microsoft.com/office/powerpoint/2010/main" val="22332151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53</TotalTime>
  <Words>1974</Words>
  <Application>Microsoft Office PowerPoint</Application>
  <PresentationFormat>Widescreen</PresentationFormat>
  <Paragraphs>310</Paragraphs>
  <Slides>14</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Courier New</vt:lpstr>
      <vt:lpstr>Söhne</vt:lpstr>
      <vt:lpstr>Symbol</vt:lpstr>
      <vt:lpstr>Wingdings</vt:lpstr>
      <vt:lpstr>Savon</vt:lpstr>
      <vt:lpstr>Assessment Task 2</vt:lpstr>
      <vt:lpstr>RevEdge Customs Business Plan</vt:lpstr>
      <vt:lpstr>PowerPoint Presentation</vt:lpstr>
      <vt:lpstr>PowerPoint Presentation</vt:lpstr>
      <vt:lpstr>PowerPoint Presentation</vt:lpstr>
      <vt:lpstr>PowerPoint Presentation</vt:lpstr>
      <vt:lpstr>Organisational Chart</vt:lpstr>
      <vt:lpstr>PowerPoint Presentation</vt:lpstr>
      <vt:lpstr>PowerPoint Presentation</vt:lpstr>
      <vt:lpstr>PowerPoint Presentation</vt:lpstr>
      <vt:lpstr>PowerPoint Presentation</vt:lpstr>
      <vt:lpstr>PowerPoint Presentation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HP</cp:lastModifiedBy>
  <cp:revision>59</cp:revision>
  <dcterms:created xsi:type="dcterms:W3CDTF">2023-07-31T07:37:43Z</dcterms:created>
  <dcterms:modified xsi:type="dcterms:W3CDTF">2026-04-08T15:51:09Z</dcterms:modified>
</cp:coreProperties>
</file>