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7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595ECB-2E1A-43B8-ACA5-8768CCA3B0A6}" v="32" dt="2026-03-10T19:18:28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 showGuides="1">
      <p:cViewPr varScale="1">
        <p:scale>
          <a:sx n="61" d="100"/>
          <a:sy n="61" d="100"/>
        </p:scale>
        <p:origin x="96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96B1B8-C658-405B-A1D6-7002CA46726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F8E875-F571-4B67-A8E2-0FEA15DE9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94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06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9355CF-D018-221E-379C-7DAC8709E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DF5061-99BD-CF2E-7D12-E4054BF6F4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441D41-B017-664F-D5EE-7FA6B6AA2D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41F630-854A-D3FA-90CC-860DE8C330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122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F7012-10AC-5A53-E180-D0E8204678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03993C-0F47-44F5-21BF-04F4DE8723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C9AA4B-1ED6-7816-D213-B0D2D1C374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D231A-A38F-FB7D-35FD-7076FF912E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945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3BC14-E86B-592B-B0E4-15B476D584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971C42-7143-F5C9-4334-0DF29A1EC1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6F2843-DED7-6D9C-859D-D17DE3AA7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11FB59-F568-01BE-1C49-DF377B17C0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45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02EDB-CE20-D533-AC74-34BCEB1FE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45EBB0-B63E-9360-B9FE-0468B6B98F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E62285-3028-D476-33C7-5691FFB1FA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2CDB91-6AB7-B3A8-97C7-2FEFF3B037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464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8518C-9879-3030-D759-A7F844CDA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5ABEF0-6F31-4984-18B6-B81847E47C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911D14-863C-5215-2A74-356F44EB10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D2A71F-E704-E0C1-5397-EF6691961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32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6350EC-C3D1-1416-0046-64FD55F95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1B855-E508-893F-5616-7155A032D1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0E6546-7473-3868-48C7-6BF7927ED0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A7473C-E460-C4D3-EEF0-1312A75D3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53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F9D010-FE8F-0C09-50FA-33B552126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92C7A5-6F17-8348-396A-5216EC3FB3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746A1E-0533-A6E6-C35A-307C23F939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47EDC4-C2ED-C627-7B73-203C88E8F6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409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42F28-D815-0358-7D3C-9652A8C1B8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BDAEAE-A2DC-222F-A415-BB63889CBD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686FDF-FEC2-EC7E-2BE1-BDCC8826B2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9E87B-877C-7C0A-04CD-7891DCE729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930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A2FF8-423C-1C61-2FCD-692A607BB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65F51-A364-8450-17E9-F14C719D04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352D17-AE5A-5EEF-7AAA-7154D8E119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5261D4-D8D1-7291-912C-E75EC5A717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586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F3BEF-9527-0A3D-E73F-9D15A7772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60AB70-54C3-113F-855D-5CB1A3EEC0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286D19-26CB-48A7-9143-78C7964F04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C2E5D-5CB5-B738-F9FC-0CAE742614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1357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C9E4D-DFD4-BB91-374D-53D408DB3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3A3513-4C0C-6CA5-BC5B-1EB25F8431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4E253B-CF7D-16CE-FBD1-EB6790E54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BC124-C6C8-E5BC-015D-B6316FD417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F8E875-F571-4B67-A8E2-0FEA15DE94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39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107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388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397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010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280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015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4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771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723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346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427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73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03C7FB-2043-72AE-77AF-6CE7F16A7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1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7F9701-1FAB-924D-B365-477764349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1CB3ACA2-3291-121C-FB19-A770998258EB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0" y="1208088"/>
            <a:ext cx="11150600" cy="341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 – Business Analysis and Recommendations</a:t>
            </a:r>
            <a:b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Aft>
                <a:spcPct val="0"/>
              </a:spcAft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  <a:r>
              <a:rPr lang="en-GB" sz="24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Ademola </a:t>
            </a:r>
            <a:r>
              <a:rPr lang="en-GB" sz="2400" b="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Adeniye</a:t>
            </a:r>
            <a:r>
              <a:rPr lang="en-GB" sz="24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b="0" noProof="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Jagun</a:t>
            </a:r>
            <a:br>
              <a:rPr lang="en-GB" sz="24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Aft>
                <a:spcPct val="0"/>
              </a:spcAft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 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2516281</a:t>
            </a:r>
            <a:b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Aft>
                <a:spcPct val="0"/>
              </a:spcAft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Module: Problem Solving and Decision Making </a:t>
            </a:r>
            <a:r>
              <a:rPr lang="en-GB" sz="24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(LCLM4004)</a:t>
            </a:r>
            <a:b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24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Date : 16</a:t>
            </a:r>
            <a:r>
              <a:rPr kumimoji="0" lang="en-GB" sz="2400" b="0" i="0" u="none" strike="noStrike" cap="none" normalizeH="0" baseline="3000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kumimoji="0" lang="en-GB" sz="24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March 2026</a:t>
            </a:r>
          </a:p>
        </p:txBody>
      </p:sp>
    </p:spTree>
    <p:extLst>
      <p:ext uri="{BB962C8B-B14F-4D97-AF65-F5344CB8AC3E}">
        <p14:creationId xmlns:p14="http://schemas.microsoft.com/office/powerpoint/2010/main" val="4281991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FE947D-EF4B-F048-4665-7B9A28A2C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1C00B29-7FAD-D5CF-2A9D-260DA8F31BF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517868" y="841282"/>
            <a:ext cx="3465681" cy="36360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 is a small independent flower shop in Norwich, UK, established in 2016. The business built a strong reputation for bespoke floral arrangements, eco-friendly packaging, and community engagement.</a:t>
            </a: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in the past 12 months, the business has experienced a 30% decline in in-store sales and reduced foot traffic.</a:t>
            </a: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 of this presentation:</a:t>
            </a: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analyse the problems affecting Green Haven Florists and recommend practical strategies to improve performance and competitiveness.</a:t>
            </a:r>
            <a:br>
              <a:rPr lang="en-GB" sz="1200" b="0" noProof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sz="1200" b="0" i="0" u="none" strike="noStrike" cap="none" normalizeH="0" baseline="0" noProof="0" dirty="0">
              <a:ln>
                <a:noFill/>
              </a:ln>
              <a:solidFill>
                <a:schemeClr val="tx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8" name="Video 57" descr="Vibrant Flowers">
            <a:extLst>
              <a:ext uri="{FF2B5EF4-FFF2-40B4-BE49-F238E27FC236}">
                <a16:creationId xmlns:a16="http://schemas.microsoft.com/office/drawing/2014/main" id="{FA1FCB91-A8DA-A736-46C6-C4B872A5CF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58"/>
          <a:stretch>
            <a:fillRect/>
          </a:stretch>
        </p:blipFill>
        <p:spPr>
          <a:xfrm>
            <a:off x="4362996" y="1327498"/>
            <a:ext cx="7311136" cy="4101860"/>
          </a:xfrm>
          <a:prstGeom prst="rect">
            <a:avLst/>
          </a:prstGeom>
        </p:spPr>
      </p:pic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78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0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6F44D-5DA5-2C53-7CB6-A211C0348D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7F4D219E-350D-E8E7-6642-A3E03748A7B5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489857" y="1452335"/>
            <a:ext cx="6118225" cy="39533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7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of the Problem</a:t>
            </a:r>
            <a:br>
              <a:rPr lang="en-GB" sz="17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Haven is facing both internal and external challenges: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Issues: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online competition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boutique competitor with a strong Instagram presence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chain offering aggressive pricing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Inflation and rising flower costs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 in consumer behaviour towards online shopping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Issues: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Outdated website and Weak digital marketing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delivery options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subscription service</a:t>
            </a:r>
            <a:b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issues are directly impacting sales and profitability</a:t>
            </a:r>
            <a:r>
              <a:rPr lang="en-GB" sz="1700" b="0" noProof="0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46038-D7F7-4559-4989-E3D393B054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829" y="657369"/>
            <a:ext cx="5207273" cy="538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444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F17597-281A-5AE7-B044-D2B446889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8" name="Picture 57" descr="Desk with productivity items">
            <a:extLst>
              <a:ext uri="{FF2B5EF4-FFF2-40B4-BE49-F238E27FC236}">
                <a16:creationId xmlns:a16="http://schemas.microsoft.com/office/drawing/2014/main" id="{B6BAD065-3D7A-1158-8339-55470B83AD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2BC16EF-BC05-0BF2-0599-19A465598D7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38910" y="978408"/>
            <a:ext cx="4795819" cy="3969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70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Scope and Impact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The problems affect the business at multiple levels: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Impact: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30% decline in sales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Rising operational costs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Reduced profit margins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Impact: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Higher cost of imported flowers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sustainable packaging expenses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Impact: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Loss of competitive advantage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Risk of long-term decline if no action is taken</a:t>
            </a:r>
            <a:b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7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must modernise to survive in a changing retail environment.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3241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ED45E2-5CBD-0076-BD03-9EECB4997A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7306FB56-751F-4254-1ABF-1079BB60919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/>
          <a:stretch>
            <a:fillRect/>
          </a:stretch>
        </p:blipFill>
        <p:spPr>
          <a:xfrm>
            <a:off x="-2" y="-2"/>
            <a:ext cx="12192001" cy="6858001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FF86175B-9CEB-722F-AF82-32BD52FB3981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517870" y="978407"/>
            <a:ext cx="5021182" cy="32901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community reputation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High-quality bespoke arrangements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and sustainable branding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customer service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Outdated website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online visibility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digital marketing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structured loyalty system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500" noProof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417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3A656B-13A6-31B1-4321-904317BC5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C49047B3-AD32-DFB4-DA81-2F1077A84FA5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961697" y="977899"/>
            <a:ext cx="4436780" cy="4571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in online flower subscriptions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marketing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 with local businesses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flower contracts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chain with aggressive pricing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Trendy Instagram competitor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supply chain costs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preference for convenience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analysis reveals that the business possesses strong brand value but a weak digital presence.</a:t>
            </a: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AD15D148-30CB-CA8F-2CD9-228F70F046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455" r="20149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76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EC6CF6-9EAA-B7A6-C78A-A525AD8B8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F4E09F59-6C51-2D4A-E1C4-FEE6AFBBDE4C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0" y="811213"/>
            <a:ext cx="10936288" cy="563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(External Environment)</a:t>
            </a:r>
            <a:b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Inflation increases the cost of fresh flowers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more price-sensitive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Growing preference for online shopping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Demand for convenience and fast delivery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of e-commerce platforms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Instagram and social media marketing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Competitive: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competition in local and online markets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external environment is forcing digital adaptation.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b="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F4DB21-A08F-75EF-D851-17317D8DF3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560" y="811213"/>
            <a:ext cx="5386466" cy="5235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76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A3698B-E2C0-70F5-5FF9-416AED41E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Video 57" descr="People Planning">
            <a:extLst>
              <a:ext uri="{FF2B5EF4-FFF2-40B4-BE49-F238E27FC236}">
                <a16:creationId xmlns:a16="http://schemas.microsoft.com/office/drawing/2014/main" id="{CBC0D21B-68AC-F234-163B-C44BB438FC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r="-1" b="258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14F3BD4-C479-5FA1-A312-B5BF9770637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517870" y="978407"/>
            <a:ext cx="5021182" cy="33095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Options</a:t>
            </a: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main strategic options were identified:</a:t>
            </a: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Redesign the website and improve online ordering</a:t>
            </a: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a strong social media marketing strategy</a:t>
            </a: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 a flower subscription service</a:t>
            </a:r>
            <a:b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 a customer loyalty programme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223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8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1AFF68-DCA7-3B22-8787-8F25CDAB8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256A332F-C6FD-5940-6F0C-8D02DF27E81F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788276" y="3002295"/>
            <a:ext cx="1014801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br>
              <a:rPr lang="en-GB" sz="20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000" b="0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4BC26D-2C62-A157-7F89-A2C39A533C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441" y="583996"/>
            <a:ext cx="8213835" cy="6274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71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6FE987-300A-380F-2983-98AC5435B0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2F5EDC-455D-AFF6-9B2A-C53F94641B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059" y="0"/>
            <a:ext cx="70578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037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72B9EA-8161-6A6A-08D8-A6E179D82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7B77DF-2828-B1F3-565A-509E31569D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6717" y="0"/>
            <a:ext cx="7252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682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BB9D64-C87A-4674-5066-AA2D46A11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57" descr="Person writing on a notepad">
            <a:extLst>
              <a:ext uri="{FF2B5EF4-FFF2-40B4-BE49-F238E27FC236}">
                <a16:creationId xmlns:a16="http://schemas.microsoft.com/office/drawing/2014/main" id="{A3A6BE41-4FE6-65C7-EEB9-34F1ECFC43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68" r="-1" b="1583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0213DC4-DB21-F150-F305-76A1D1D527A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517870" y="978408"/>
            <a:ext cx="5021182" cy="26206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Plan</a:t>
            </a:r>
            <a:br>
              <a:rPr lang="en-GB" sz="150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 (0–3 Months):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Hire a web developer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Redesign website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Launch the Instagram content calendar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Medium-Term (3–6 Months):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Introduce subscription packages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 via social media ads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Launch loyalty programme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Long-Term (6–12 Months):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 monthly sales data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Adjust marketing strategy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Expand corporate partnerships</a:t>
            </a: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500" b="0" noProof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milestones ensure structured progress.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9862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8EC762-1ED2-5F6F-B7A3-30D897AC7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8E5922C4-0DD5-C3A7-92D2-4CAB9AD3C4E7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441433" y="2158231"/>
            <a:ext cx="283779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12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Review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Performance Indicators (KPIs):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Monthly sales growth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 traffic and online orders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engagement rates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Subscription sign-ups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retention rate</a:t>
            </a: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quarterly reviews should be conducted to evaluate performance and adjust strategy.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DD015D-2388-D61A-FD92-2348B20D60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896" y="0"/>
            <a:ext cx="8487103" cy="684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21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4FA33F-70D6-68D4-4F6B-958E18A5F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D06F5B2D-BE3A-97DD-8DA7-E305E821E0F4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0" y="90855"/>
            <a:ext cx="4020207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GB" sz="200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Haven Florists is facing significant challenges due to increased competition, rising costs, and digital disruption.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the business has strong brand identity and community reputation.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implementing a digital growth strategy focused on website improvement, social media marketing, subscription services, and loyalty programmes, the business can restore profitability and strengthen its competitive position.</a:t>
            </a: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b="0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Proactive decision-making is essential to ensure long-term sustainability.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1EB33C-E9E1-803E-26EB-7B9BA7A7DB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114" y="1"/>
            <a:ext cx="82001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57500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735</Words>
  <Application>Microsoft Office PowerPoint</Application>
  <PresentationFormat>Widescreen</PresentationFormat>
  <Paragraphs>28</Paragraphs>
  <Slides>15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Bierstadt</vt:lpstr>
      <vt:lpstr>Neue Haas Grotesk Text Pro</vt:lpstr>
      <vt:lpstr>Times New Roman</vt:lpstr>
      <vt:lpstr>GestaltVTI</vt:lpstr>
      <vt:lpstr>PowerPoint Presentation</vt:lpstr>
      <vt:lpstr>Green Haven Florists – Business Analysis and Recommendations  Your Name: Ademola Adeniye Jagun  Student ID : 2516281  Module: Problem Solving and Decision Making (LCLM4004)  Date : 16th March 2026</vt:lpstr>
      <vt:lpstr>Introduction  Green Haven Florists is a small independent flower shop in Norwich, UK, established in 2016. The business built a strong reputation for bespoke floral arrangements, eco-friendly packaging, and community engagement.  However, in the past 12 months, the business has experienced a 30% decline in in-store sales and reduced foot traffic.  Aim of this presentation:  To analyse the problems affecting Green Haven Florists and recommend practical strategies to improve performance and competitiveness. </vt:lpstr>
      <vt:lpstr>Nature of the Problem  Green Haven is facing both internal and external challenges:  External Issues:  Increased online competition New boutique competitor with a strong Instagram presence National chain offering aggressive pricing Inflation and rising flower costs Shift in consumer behaviour towards online shopping  Internal Issues: Outdated website and Weak digital marketing Limited delivery options No subscription service These issues are directly impacting sales and profitability.</vt:lpstr>
      <vt:lpstr>Scope and Impact  The problems affect the business at multiple levels: Financial Impact: 30% decline in sales Rising operational costs Reduced profit margins  Operational Impact: Higher cost of imported flowers Increased sustainable packaging expenses  Strategic Impact: Loss of competitive advantage Risk of long-term decline if no action is taken The business must modernise to survive in a changing retail environment.</vt:lpstr>
      <vt:lpstr>SWOT Analysis  Strengths: Strong community reputation High-quality bespoke arrangements Eco-friendly and sustainable branding Personalised customer service  Weaknesses: Outdated website Poor online visibility Limited digital marketing No structured loyalty system </vt:lpstr>
      <vt:lpstr>Opportunities: Growth in online flower subscriptions Social media marketing Partnerships with local businesses Corporate flower contracts  Threats: National chain with aggressive pricing Trendy Instagram competitor Rising supply chain costs Consumer preference for convenience  This analysis reveals that the business possesses strong brand value but a weak digital presence.</vt:lpstr>
      <vt:lpstr>PESTLE Analysis (External Environment)  Economic: Inflation increases the cost of fresh flowers Customers more price-sensitive  Social: Growing preference for online shopping Demand for convenience and fast delivery  Technological: Growth of e-commerce platforms Importance of Instagram and social media marketing  Competitive: High competition in local and online markets The external environment is forcing digital adaptation. </vt:lpstr>
      <vt:lpstr>Strategic Options Four main strategic options were identified:  Redesign the website and improve online ordering Develop a strong social media marketing strategy Introduce a flower subscription service Implement a customer loyalty programme</vt:lpstr>
      <vt:lpstr>  </vt:lpstr>
      <vt:lpstr>PowerPoint Presentation</vt:lpstr>
      <vt:lpstr>PowerPoint Presentation</vt:lpstr>
      <vt:lpstr>Implementation Plan  Short-Term (0–3 Months): Hire a web developer Redesign website Launch the Instagram content calendar  Medium-Term (3–6 Months): Introduce subscription packages Promote via social media ads Launch loyalty programme  Long-Term (6–12 Months): Review monthly sales data Adjust marketing strategy Expand corporate partnerships  Clear milestones ensure structured progress.</vt:lpstr>
      <vt:lpstr>Monitoring and Review  Key Performance Indicators (KPIs): Monthly sales growth Website traffic and online orders Social media engagement rates Subscription sign-ups Customer retention rate  Regular quarterly reviews should be conducted to evaluate performance and adjust strategy.</vt:lpstr>
      <vt:lpstr>Conclusion  Green Haven Florists is facing significant challenges due to increased competition, rising costs, and digital disruption.  However, the business has strong brand identity and community reputation. By implementing a digital growth strategy focused on website improvement, social media marketing, subscription services, and loyalty programmes, the business can restore profitability and strengthen its competitive position.  Proactive decision-making is essential to ensure long-term sustainability.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foladayo olateju</dc:creator>
  <cp:lastModifiedBy>foladayo olateju</cp:lastModifiedBy>
  <cp:revision>2</cp:revision>
  <dcterms:created xsi:type="dcterms:W3CDTF">2026-02-15T16:08:17Z</dcterms:created>
  <dcterms:modified xsi:type="dcterms:W3CDTF">2026-03-10T19:19:50Z</dcterms:modified>
</cp:coreProperties>
</file>