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B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5C396A-0550-8640-2DAA-9D6EB6C65117}" v="23" dt="2026-10-18T12:52:00.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sma Zahoor (2242809)" userId="S::2242809@student.uwtsd.ac.uk::91786dcd-811a-4ec7-b3b5-430473559676" providerId="AD" clId="Web-{A8B240FD-168B-400C-A686-FC859FFAACAF}"/>
    <pc:docChg chg="addSld modSld sldOrd">
      <pc:chgData name="Assma Zahoor (2242809)" userId="S::2242809@student.uwtsd.ac.uk::91786dcd-811a-4ec7-b3b5-430473559676" providerId="AD" clId="Web-{A8B240FD-168B-400C-A686-FC859FFAACAF}" dt="2026-10-07T16:33:45.616" v="1832" actId="20577"/>
      <pc:docMkLst>
        <pc:docMk/>
      </pc:docMkLst>
      <pc:sldChg chg="modSp">
        <pc:chgData name="Assma Zahoor (2242809)" userId="S::2242809@student.uwtsd.ac.uk::91786dcd-811a-4ec7-b3b5-430473559676" providerId="AD" clId="Web-{A8B240FD-168B-400C-A686-FC859FFAACAF}" dt="2026-10-07T16:17:59.250" v="1639" actId="20577"/>
        <pc:sldMkLst>
          <pc:docMk/>
          <pc:sldMk cId="880798437" sldId="259"/>
        </pc:sldMkLst>
        <pc:spChg chg="mod">
          <ac:chgData name="Assma Zahoor (2242809)" userId="S::2242809@student.uwtsd.ac.uk::91786dcd-811a-4ec7-b3b5-430473559676" providerId="AD" clId="Web-{A8B240FD-168B-400C-A686-FC859FFAACAF}" dt="2026-10-07T15:06:21.528" v="1597" actId="14100"/>
          <ac:spMkLst>
            <pc:docMk/>
            <pc:sldMk cId="880798437" sldId="259"/>
            <ac:spMk id="4" creationId="{E479C975-91B3-C419-E704-E3997C506352}"/>
          </ac:spMkLst>
        </pc:spChg>
        <pc:spChg chg="mod">
          <ac:chgData name="Assma Zahoor (2242809)" userId="S::2242809@student.uwtsd.ac.uk::91786dcd-811a-4ec7-b3b5-430473559676" providerId="AD" clId="Web-{A8B240FD-168B-400C-A686-FC859FFAACAF}" dt="2026-10-07T16:17:55.062" v="1638" actId="20577"/>
          <ac:spMkLst>
            <pc:docMk/>
            <pc:sldMk cId="880798437" sldId="259"/>
            <ac:spMk id="13" creationId="{868C5D50-9495-1F95-886B-5C9DFEA8587D}"/>
          </ac:spMkLst>
        </pc:spChg>
        <pc:spChg chg="mod">
          <ac:chgData name="Assma Zahoor (2242809)" userId="S::2242809@student.uwtsd.ac.uk::91786dcd-811a-4ec7-b3b5-430473559676" providerId="AD" clId="Web-{A8B240FD-168B-400C-A686-FC859FFAACAF}" dt="2026-10-07T16:17:59.250" v="1639" actId="20577"/>
          <ac:spMkLst>
            <pc:docMk/>
            <pc:sldMk cId="880798437" sldId="259"/>
            <ac:spMk id="27" creationId="{2127BCED-572B-3585-EDC1-E6B7A41D52E5}"/>
          </ac:spMkLst>
        </pc:spChg>
      </pc:sldChg>
      <pc:sldChg chg="modSp">
        <pc:chgData name="Assma Zahoor (2242809)" userId="S::2242809@student.uwtsd.ac.uk::91786dcd-811a-4ec7-b3b5-430473559676" providerId="AD" clId="Web-{A8B240FD-168B-400C-A686-FC859FFAACAF}" dt="2026-10-07T16:18:26.906" v="1642" actId="20577"/>
        <pc:sldMkLst>
          <pc:docMk/>
          <pc:sldMk cId="1938046130" sldId="260"/>
        </pc:sldMkLst>
        <pc:graphicFrameChg chg="modGraphic">
          <ac:chgData name="Assma Zahoor (2242809)" userId="S::2242809@student.uwtsd.ac.uk::91786dcd-811a-4ec7-b3b5-430473559676" providerId="AD" clId="Web-{A8B240FD-168B-400C-A686-FC859FFAACAF}" dt="2026-10-07T16:18:26.906" v="1642" actId="20577"/>
          <ac:graphicFrameMkLst>
            <pc:docMk/>
            <pc:sldMk cId="1938046130" sldId="260"/>
            <ac:graphicFrameMk id="5" creationId="{4BCB69ED-A30C-6BF1-4CE5-F4B8205D5223}"/>
          </ac:graphicFrameMkLst>
        </pc:graphicFrameChg>
      </pc:sldChg>
      <pc:sldChg chg="modSp">
        <pc:chgData name="Assma Zahoor (2242809)" userId="S::2242809@student.uwtsd.ac.uk::91786dcd-811a-4ec7-b3b5-430473559676" providerId="AD" clId="Web-{A8B240FD-168B-400C-A686-FC859FFAACAF}" dt="2026-10-07T16:18:51.031" v="1643" actId="20577"/>
        <pc:sldMkLst>
          <pc:docMk/>
          <pc:sldMk cId="1314171574" sldId="261"/>
        </pc:sldMkLst>
        <pc:spChg chg="mod">
          <ac:chgData name="Assma Zahoor (2242809)" userId="S::2242809@student.uwtsd.ac.uk::91786dcd-811a-4ec7-b3b5-430473559676" providerId="AD" clId="Web-{A8B240FD-168B-400C-A686-FC859FFAACAF}" dt="2026-10-07T16:18:51.031" v="1643" actId="20577"/>
          <ac:spMkLst>
            <pc:docMk/>
            <pc:sldMk cId="1314171574" sldId="261"/>
            <ac:spMk id="32" creationId="{87E47DB7-B378-331B-7BEF-DDCE003CC90F}"/>
          </ac:spMkLst>
        </pc:spChg>
      </pc:sldChg>
      <pc:sldChg chg="addSp delSp modSp">
        <pc:chgData name="Assma Zahoor (2242809)" userId="S::2242809@student.uwtsd.ac.uk::91786dcd-811a-4ec7-b3b5-430473559676" providerId="AD" clId="Web-{A8B240FD-168B-400C-A686-FC859FFAACAF}" dt="2026-10-07T16:19:15.875" v="1644" actId="20577"/>
        <pc:sldMkLst>
          <pc:docMk/>
          <pc:sldMk cId="1053561865" sldId="263"/>
        </pc:sldMkLst>
        <pc:spChg chg="add mod">
          <ac:chgData name="Assma Zahoor (2242809)" userId="S::2242809@student.uwtsd.ac.uk::91786dcd-811a-4ec7-b3b5-430473559676" providerId="AD" clId="Web-{A8B240FD-168B-400C-A686-FC859FFAACAF}" dt="2026-10-07T11:46:11.003" v="50" actId="20577"/>
          <ac:spMkLst>
            <pc:docMk/>
            <pc:sldMk cId="1053561865" sldId="263"/>
            <ac:spMk id="2" creationId="{F2FCFDC1-9308-886B-AB4C-66CE1C97BFB3}"/>
          </ac:spMkLst>
        </pc:spChg>
        <pc:spChg chg="add mod">
          <ac:chgData name="Assma Zahoor (2242809)" userId="S::2242809@student.uwtsd.ac.uk::91786dcd-811a-4ec7-b3b5-430473559676" providerId="AD" clId="Web-{A8B240FD-168B-400C-A686-FC859FFAACAF}" dt="2026-10-07T11:47:35.568" v="56" actId="1076"/>
          <ac:spMkLst>
            <pc:docMk/>
            <pc:sldMk cId="1053561865" sldId="263"/>
            <ac:spMk id="3" creationId="{D42A088D-75A8-D7DB-B82E-2FE045C51CE4}"/>
          </ac:spMkLst>
        </pc:spChg>
        <pc:spChg chg="add mod">
          <ac:chgData name="Assma Zahoor (2242809)" userId="S::2242809@student.uwtsd.ac.uk::91786dcd-811a-4ec7-b3b5-430473559676" providerId="AD" clId="Web-{A8B240FD-168B-400C-A686-FC859FFAACAF}" dt="2026-10-07T11:53:25.654" v="110" actId="14100"/>
          <ac:spMkLst>
            <pc:docMk/>
            <pc:sldMk cId="1053561865" sldId="263"/>
            <ac:spMk id="37" creationId="{561763C1-E772-95BD-4F94-32349E05CE4C}"/>
          </ac:spMkLst>
        </pc:spChg>
        <pc:spChg chg="add mod">
          <ac:chgData name="Assma Zahoor (2242809)" userId="S::2242809@student.uwtsd.ac.uk::91786dcd-811a-4ec7-b3b5-430473559676" providerId="AD" clId="Web-{A8B240FD-168B-400C-A686-FC859FFAACAF}" dt="2026-10-07T12:26:29.221" v="457" actId="20577"/>
          <ac:spMkLst>
            <pc:docMk/>
            <pc:sldMk cId="1053561865" sldId="263"/>
            <ac:spMk id="38" creationId="{B31664F1-1C3D-66B8-5A69-19D8BE127CC0}"/>
          </ac:spMkLst>
        </pc:spChg>
        <pc:spChg chg="add mod">
          <ac:chgData name="Assma Zahoor (2242809)" userId="S::2242809@student.uwtsd.ac.uk::91786dcd-811a-4ec7-b3b5-430473559676" providerId="AD" clId="Web-{A8B240FD-168B-400C-A686-FC859FFAACAF}" dt="2026-10-07T12:26:56.206" v="460" actId="14100"/>
          <ac:spMkLst>
            <pc:docMk/>
            <pc:sldMk cId="1053561865" sldId="263"/>
            <ac:spMk id="39" creationId="{36265133-B403-5EEF-30A1-C380A86747F0}"/>
          </ac:spMkLst>
        </pc:spChg>
        <pc:spChg chg="add mod">
          <ac:chgData name="Assma Zahoor (2242809)" userId="S::2242809@student.uwtsd.ac.uk::91786dcd-811a-4ec7-b3b5-430473559676" providerId="AD" clId="Web-{A8B240FD-168B-400C-A686-FC859FFAACAF}" dt="2026-10-07T12:27:01.816" v="461" actId="20577"/>
          <ac:spMkLst>
            <pc:docMk/>
            <pc:sldMk cId="1053561865" sldId="263"/>
            <ac:spMk id="40" creationId="{792CB018-0ECF-3176-F588-26245BCDBC9B}"/>
          </ac:spMkLst>
        </pc:spChg>
        <pc:spChg chg="add mod">
          <ac:chgData name="Assma Zahoor (2242809)" userId="S::2242809@student.uwtsd.ac.uk::91786dcd-811a-4ec7-b3b5-430473559676" providerId="AD" clId="Web-{A8B240FD-168B-400C-A686-FC859FFAACAF}" dt="2026-10-07T12:06:56.269" v="223" actId="14100"/>
          <ac:spMkLst>
            <pc:docMk/>
            <pc:sldMk cId="1053561865" sldId="263"/>
            <ac:spMk id="41" creationId="{FC6F2172-771D-7E06-C576-357C1100CA26}"/>
          </ac:spMkLst>
        </pc:spChg>
        <pc:spChg chg="add mod">
          <ac:chgData name="Assma Zahoor (2242809)" userId="S::2242809@student.uwtsd.ac.uk::91786dcd-811a-4ec7-b3b5-430473559676" providerId="AD" clId="Web-{A8B240FD-168B-400C-A686-FC859FFAACAF}" dt="2026-10-07T16:19:15.875" v="1644" actId="20577"/>
          <ac:spMkLst>
            <pc:docMk/>
            <pc:sldMk cId="1053561865" sldId="263"/>
            <ac:spMk id="42" creationId="{A45887C9-CE58-9293-D1D2-465921A9C5C9}"/>
          </ac:spMkLst>
        </pc:spChg>
        <pc:spChg chg="add mod">
          <ac:chgData name="Assma Zahoor (2242809)" userId="S::2242809@student.uwtsd.ac.uk::91786dcd-811a-4ec7-b3b5-430473559676" providerId="AD" clId="Web-{A8B240FD-168B-400C-A686-FC859FFAACAF}" dt="2026-10-07T12:10:50.198" v="241" actId="20577"/>
          <ac:spMkLst>
            <pc:docMk/>
            <pc:sldMk cId="1053561865" sldId="263"/>
            <ac:spMk id="45" creationId="{3D9B8AC1-C21A-0538-A195-F09D99D9C4DC}"/>
          </ac:spMkLst>
        </pc:spChg>
        <pc:cxnChg chg="add mod">
          <ac:chgData name="Assma Zahoor (2242809)" userId="S::2242809@student.uwtsd.ac.uk::91786dcd-811a-4ec7-b3b5-430473559676" providerId="AD" clId="Web-{A8B240FD-168B-400C-A686-FC859FFAACAF}" dt="2026-10-07T12:08:07.645" v="229" actId="14100"/>
          <ac:cxnSpMkLst>
            <pc:docMk/>
            <pc:sldMk cId="1053561865" sldId="263"/>
            <ac:cxnSpMk id="43" creationId="{CFF8157E-6FFF-4F18-9833-4D0BB00963A8}"/>
          </ac:cxnSpMkLst>
        </pc:cxnChg>
        <pc:cxnChg chg="add">
          <ac:chgData name="Assma Zahoor (2242809)" userId="S::2242809@student.uwtsd.ac.uk::91786dcd-811a-4ec7-b3b5-430473559676" providerId="AD" clId="Web-{A8B240FD-168B-400C-A686-FC859FFAACAF}" dt="2026-10-07T12:08:21.895" v="230"/>
          <ac:cxnSpMkLst>
            <pc:docMk/>
            <pc:sldMk cId="1053561865" sldId="263"/>
            <ac:cxnSpMk id="44" creationId="{5DB84F5E-35A1-2E4D-F43C-3826C31EF608}"/>
          </ac:cxnSpMkLst>
        </pc:cxnChg>
      </pc:sldChg>
      <pc:sldChg chg="addSp delSp modSp new mod setBg">
        <pc:chgData name="Assma Zahoor (2242809)" userId="S::2242809@student.uwtsd.ac.uk::91786dcd-811a-4ec7-b3b5-430473559676" providerId="AD" clId="Web-{A8B240FD-168B-400C-A686-FC859FFAACAF}" dt="2026-10-07T12:35:56.708" v="542"/>
        <pc:sldMkLst>
          <pc:docMk/>
          <pc:sldMk cId="685968714" sldId="264"/>
        </pc:sldMkLst>
        <pc:spChg chg="add mod">
          <ac:chgData name="Assma Zahoor (2242809)" userId="S::2242809@student.uwtsd.ac.uk::91786dcd-811a-4ec7-b3b5-430473559676" providerId="AD" clId="Web-{A8B240FD-168B-400C-A686-FC859FFAACAF}" dt="2026-10-07T12:14:42.939" v="266" actId="20577"/>
          <ac:spMkLst>
            <pc:docMk/>
            <pc:sldMk cId="685968714" sldId="264"/>
            <ac:spMk id="5" creationId="{D38C4B22-BE8C-B30B-3BCB-447D45C65777}"/>
          </ac:spMkLst>
        </pc:spChg>
        <pc:spChg chg="add mod">
          <ac:chgData name="Assma Zahoor (2242809)" userId="S::2242809@student.uwtsd.ac.uk::91786dcd-811a-4ec7-b3b5-430473559676" providerId="AD" clId="Web-{A8B240FD-168B-400C-A686-FC859FFAACAF}" dt="2026-10-07T12:35:56.708" v="542"/>
          <ac:spMkLst>
            <pc:docMk/>
            <pc:sldMk cId="685968714" sldId="264"/>
            <ac:spMk id="6" creationId="{4A08A85D-B7D1-9E4D-138E-68C5F2B594E1}"/>
          </ac:spMkLst>
        </pc:spChg>
        <pc:spChg chg="add mod">
          <ac:chgData name="Assma Zahoor (2242809)" userId="S::2242809@student.uwtsd.ac.uk::91786dcd-811a-4ec7-b3b5-430473559676" providerId="AD" clId="Web-{A8B240FD-168B-400C-A686-FC859FFAACAF}" dt="2026-10-07T12:22:42.982" v="393" actId="14100"/>
          <ac:spMkLst>
            <pc:docMk/>
            <pc:sldMk cId="685968714" sldId="264"/>
            <ac:spMk id="7" creationId="{1F75F5B4-3011-F537-E7F3-4258F1904C18}"/>
          </ac:spMkLst>
        </pc:spChg>
        <pc:spChg chg="add mod">
          <ac:chgData name="Assma Zahoor (2242809)" userId="S::2242809@student.uwtsd.ac.uk::91786dcd-811a-4ec7-b3b5-430473559676" providerId="AD" clId="Web-{A8B240FD-168B-400C-A686-FC859FFAACAF}" dt="2026-10-07T12:35:25.127" v="538"/>
          <ac:spMkLst>
            <pc:docMk/>
            <pc:sldMk cId="685968714" sldId="264"/>
            <ac:spMk id="8" creationId="{D8F88752-4F38-87A8-E218-4F9A47FC9A2D}"/>
          </ac:spMkLst>
        </pc:spChg>
        <pc:spChg chg="add mod">
          <ac:chgData name="Assma Zahoor (2242809)" userId="S::2242809@student.uwtsd.ac.uk::91786dcd-811a-4ec7-b3b5-430473559676" providerId="AD" clId="Web-{A8B240FD-168B-400C-A686-FC859FFAACAF}" dt="2026-10-07T12:22:31.826" v="392" actId="1076"/>
          <ac:spMkLst>
            <pc:docMk/>
            <pc:sldMk cId="685968714" sldId="264"/>
            <ac:spMk id="9" creationId="{393F93D7-0315-DE74-EA3A-979B9FA63FF7}"/>
          </ac:spMkLst>
        </pc:spChg>
        <pc:spChg chg="add mod">
          <ac:chgData name="Assma Zahoor (2242809)" userId="S::2242809@student.uwtsd.ac.uk::91786dcd-811a-4ec7-b3b5-430473559676" providerId="AD" clId="Web-{A8B240FD-168B-400C-A686-FC859FFAACAF}" dt="2026-10-07T12:35:28.206" v="539"/>
          <ac:spMkLst>
            <pc:docMk/>
            <pc:sldMk cId="685968714" sldId="264"/>
            <ac:spMk id="10" creationId="{7EAD97EF-6A04-EFFB-B867-8EF25B062EB1}"/>
          </ac:spMkLst>
        </pc:spChg>
        <pc:spChg chg="add mod">
          <ac:chgData name="Assma Zahoor (2242809)" userId="S::2242809@student.uwtsd.ac.uk::91786dcd-811a-4ec7-b3b5-430473559676" providerId="AD" clId="Web-{A8B240FD-168B-400C-A686-FC859FFAACAF}" dt="2026-10-07T12:26:06.423" v="454" actId="1076"/>
          <ac:spMkLst>
            <pc:docMk/>
            <pc:sldMk cId="685968714" sldId="264"/>
            <ac:spMk id="11" creationId="{BD03AC56-DD1B-B364-2D02-2D72C0FB4481}"/>
          </ac:spMkLst>
        </pc:spChg>
        <pc:spChg chg="add mod">
          <ac:chgData name="Assma Zahoor (2242809)" userId="S::2242809@student.uwtsd.ac.uk::91786dcd-811a-4ec7-b3b5-430473559676" providerId="AD" clId="Web-{A8B240FD-168B-400C-A686-FC859FFAACAF}" dt="2026-10-07T12:35:36.128" v="540"/>
          <ac:spMkLst>
            <pc:docMk/>
            <pc:sldMk cId="685968714" sldId="264"/>
            <ac:spMk id="12" creationId="{93CDD971-8BC7-D2B9-B6CD-8D7B2C5C0CE6}"/>
          </ac:spMkLst>
        </pc:spChg>
        <pc:spChg chg="add mod">
          <ac:chgData name="Assma Zahoor (2242809)" userId="S::2242809@student.uwtsd.ac.uk::91786dcd-811a-4ec7-b3b5-430473559676" providerId="AD" clId="Web-{A8B240FD-168B-400C-A686-FC859FFAACAF}" dt="2026-10-07T12:30:44.965" v="514" actId="20577"/>
          <ac:spMkLst>
            <pc:docMk/>
            <pc:sldMk cId="685968714" sldId="264"/>
            <ac:spMk id="13" creationId="{5DA9C18D-ECC9-F9CA-2C75-7217D00194DC}"/>
          </ac:spMkLst>
        </pc:spChg>
        <pc:spChg chg="add mod">
          <ac:chgData name="Assma Zahoor (2242809)" userId="S::2242809@student.uwtsd.ac.uk::91786dcd-811a-4ec7-b3b5-430473559676" providerId="AD" clId="Web-{A8B240FD-168B-400C-A686-FC859FFAACAF}" dt="2026-10-07T12:34:55.970" v="536" actId="1076"/>
          <ac:spMkLst>
            <pc:docMk/>
            <pc:sldMk cId="685968714" sldId="264"/>
            <ac:spMk id="15" creationId="{086DDA3E-35E2-D199-E38F-27F03294ED1B}"/>
          </ac:spMkLst>
        </pc:spChg>
      </pc:sldChg>
      <pc:sldChg chg="addSp delSp modSp new mod setBg">
        <pc:chgData name="Assma Zahoor (2242809)" userId="S::2242809@student.uwtsd.ac.uk::91786dcd-811a-4ec7-b3b5-430473559676" providerId="AD" clId="Web-{A8B240FD-168B-400C-A686-FC859FFAACAF}" dt="2026-10-07T16:19:36.140" v="1646" actId="20577"/>
        <pc:sldMkLst>
          <pc:docMk/>
          <pc:sldMk cId="168030923" sldId="265"/>
        </pc:sldMkLst>
        <pc:spChg chg="add mod">
          <ac:chgData name="Assma Zahoor (2242809)" userId="S::2242809@student.uwtsd.ac.uk::91786dcd-811a-4ec7-b3b5-430473559676" providerId="AD" clId="Web-{A8B240FD-168B-400C-A686-FC859FFAACAF}" dt="2026-10-07T12:39:32.384" v="592" actId="20577"/>
          <ac:spMkLst>
            <pc:docMk/>
            <pc:sldMk cId="168030923" sldId="265"/>
            <ac:spMk id="5" creationId="{670DC029-866A-4BDC-1648-D0499977E435}"/>
          </ac:spMkLst>
        </pc:spChg>
        <pc:spChg chg="add mod">
          <ac:chgData name="Assma Zahoor (2242809)" userId="S::2242809@student.uwtsd.ac.uk::91786dcd-811a-4ec7-b3b5-430473559676" providerId="AD" clId="Web-{A8B240FD-168B-400C-A686-FC859FFAACAF}" dt="2026-10-07T12:51:55.590" v="758" actId="1076"/>
          <ac:spMkLst>
            <pc:docMk/>
            <pc:sldMk cId="168030923" sldId="265"/>
            <ac:spMk id="6" creationId="{6AD3E245-BCFA-7A6B-8D40-73917245CFC2}"/>
          </ac:spMkLst>
        </pc:spChg>
        <pc:spChg chg="add mod">
          <ac:chgData name="Assma Zahoor (2242809)" userId="S::2242809@student.uwtsd.ac.uk::91786dcd-811a-4ec7-b3b5-430473559676" providerId="AD" clId="Web-{A8B240FD-168B-400C-A686-FC859FFAACAF}" dt="2026-10-07T12:52:26.998" v="761"/>
          <ac:spMkLst>
            <pc:docMk/>
            <pc:sldMk cId="168030923" sldId="265"/>
            <ac:spMk id="7" creationId="{072E1F41-E2B6-A9EF-2717-EAE353F9663A}"/>
          </ac:spMkLst>
        </pc:spChg>
        <pc:spChg chg="add mod">
          <ac:chgData name="Assma Zahoor (2242809)" userId="S::2242809@student.uwtsd.ac.uk::91786dcd-811a-4ec7-b3b5-430473559676" providerId="AD" clId="Web-{A8B240FD-168B-400C-A686-FC859FFAACAF}" dt="2026-10-07T12:52:39.748" v="764"/>
          <ac:spMkLst>
            <pc:docMk/>
            <pc:sldMk cId="168030923" sldId="265"/>
            <ac:spMk id="8" creationId="{99C78231-F170-2C99-4F10-86C43BB07617}"/>
          </ac:spMkLst>
        </pc:spChg>
        <pc:spChg chg="add mod">
          <ac:chgData name="Assma Zahoor (2242809)" userId="S::2242809@student.uwtsd.ac.uk::91786dcd-811a-4ec7-b3b5-430473559676" providerId="AD" clId="Web-{A8B240FD-168B-400C-A686-FC859FFAACAF}" dt="2026-10-07T12:52:59.624" v="766" actId="1076"/>
          <ac:spMkLst>
            <pc:docMk/>
            <pc:sldMk cId="168030923" sldId="265"/>
            <ac:spMk id="9" creationId="{0E2F3472-1B0B-7F1F-FBDD-1DCD4A980C78}"/>
          </ac:spMkLst>
        </pc:spChg>
        <pc:spChg chg="add mod">
          <ac:chgData name="Assma Zahoor (2242809)" userId="S::2242809@student.uwtsd.ac.uk::91786dcd-811a-4ec7-b3b5-430473559676" providerId="AD" clId="Web-{A8B240FD-168B-400C-A686-FC859FFAACAF}" dt="2026-10-07T16:19:36.140" v="1646" actId="20577"/>
          <ac:spMkLst>
            <pc:docMk/>
            <pc:sldMk cId="168030923" sldId="265"/>
            <ac:spMk id="10" creationId="{F377164A-205B-371B-6D9A-94533597C4B7}"/>
          </ac:spMkLst>
        </pc:spChg>
        <pc:spChg chg="add mod">
          <ac:chgData name="Assma Zahoor (2242809)" userId="S::2242809@student.uwtsd.ac.uk::91786dcd-811a-4ec7-b3b5-430473559676" providerId="AD" clId="Web-{A8B240FD-168B-400C-A686-FC859FFAACAF}" dt="2026-10-07T12:45:46.191" v="675" actId="1076"/>
          <ac:spMkLst>
            <pc:docMk/>
            <pc:sldMk cId="168030923" sldId="265"/>
            <ac:spMk id="11" creationId="{C0DC4366-D00C-C17E-EAB0-8C08F3E70019}"/>
          </ac:spMkLst>
        </pc:spChg>
        <pc:spChg chg="add mod">
          <ac:chgData name="Assma Zahoor (2242809)" userId="S::2242809@student.uwtsd.ac.uk::91786dcd-811a-4ec7-b3b5-430473559676" providerId="AD" clId="Web-{A8B240FD-168B-400C-A686-FC859FFAACAF}" dt="2026-10-07T12:52:34.326" v="763"/>
          <ac:spMkLst>
            <pc:docMk/>
            <pc:sldMk cId="168030923" sldId="265"/>
            <ac:spMk id="12" creationId="{2DD89228-B9D6-B4AD-AB99-91F963EB8E97}"/>
          </ac:spMkLst>
        </pc:spChg>
        <pc:spChg chg="add mod">
          <ac:chgData name="Assma Zahoor (2242809)" userId="S::2242809@student.uwtsd.ac.uk::91786dcd-811a-4ec7-b3b5-430473559676" providerId="AD" clId="Web-{A8B240FD-168B-400C-A686-FC859FFAACAF}" dt="2026-10-07T12:53:04.030" v="767" actId="1076"/>
          <ac:spMkLst>
            <pc:docMk/>
            <pc:sldMk cId="168030923" sldId="265"/>
            <ac:spMk id="13" creationId="{81E522CB-7288-54AF-54B4-8A830064299D}"/>
          </ac:spMkLst>
        </pc:spChg>
        <pc:spChg chg="add mod">
          <ac:chgData name="Assma Zahoor (2242809)" userId="S::2242809@student.uwtsd.ac.uk::91786dcd-811a-4ec7-b3b5-430473559676" providerId="AD" clId="Web-{A8B240FD-168B-400C-A686-FC859FFAACAF}" dt="2026-10-07T12:54:16.111" v="776" actId="1076"/>
          <ac:spMkLst>
            <pc:docMk/>
            <pc:sldMk cId="168030923" sldId="265"/>
            <ac:spMk id="14" creationId="{F71DC136-1BCF-E130-E1A3-2991D83EA0C3}"/>
          </ac:spMkLst>
        </pc:spChg>
        <pc:picChg chg="add mod">
          <ac:chgData name="Assma Zahoor (2242809)" userId="S::2242809@student.uwtsd.ac.uk::91786dcd-811a-4ec7-b3b5-430473559676" providerId="AD" clId="Web-{A8B240FD-168B-400C-A686-FC859FFAACAF}" dt="2026-10-07T12:58:03.412" v="780" actId="1076"/>
          <ac:picMkLst>
            <pc:docMk/>
            <pc:sldMk cId="168030923" sldId="265"/>
            <ac:picMk id="15" creationId="{5D976E03-7A6C-5A73-F51A-96685AFB495F}"/>
          </ac:picMkLst>
        </pc:picChg>
        <pc:picChg chg="add mod">
          <ac:chgData name="Assma Zahoor (2242809)" userId="S::2242809@student.uwtsd.ac.uk::91786dcd-811a-4ec7-b3b5-430473559676" providerId="AD" clId="Web-{A8B240FD-168B-400C-A686-FC859FFAACAF}" dt="2026-10-07T13:01:08.026" v="799" actId="14100"/>
          <ac:picMkLst>
            <pc:docMk/>
            <pc:sldMk cId="168030923" sldId="265"/>
            <ac:picMk id="17" creationId="{A6972C75-11AB-C898-B71B-A0D3B5E95985}"/>
          </ac:picMkLst>
        </pc:picChg>
        <pc:picChg chg="add mod">
          <ac:chgData name="Assma Zahoor (2242809)" userId="S::2242809@student.uwtsd.ac.uk::91786dcd-811a-4ec7-b3b5-430473559676" providerId="AD" clId="Web-{A8B240FD-168B-400C-A686-FC859FFAACAF}" dt="2026-10-07T13:01:30.136" v="804" actId="14100"/>
          <ac:picMkLst>
            <pc:docMk/>
            <pc:sldMk cId="168030923" sldId="265"/>
            <ac:picMk id="18" creationId="{E609116E-C5DA-9D29-5DE0-0348902278AD}"/>
          </ac:picMkLst>
        </pc:picChg>
      </pc:sldChg>
      <pc:sldChg chg="addSp delSp modSp new mod setBg">
        <pc:chgData name="Assma Zahoor (2242809)" userId="S::2242809@student.uwtsd.ac.uk::91786dcd-811a-4ec7-b3b5-430473559676" providerId="AD" clId="Web-{A8B240FD-168B-400C-A686-FC859FFAACAF}" dt="2026-10-07T14:12:16.355" v="1061" actId="1076"/>
        <pc:sldMkLst>
          <pc:docMk/>
          <pc:sldMk cId="2971183708" sldId="266"/>
        </pc:sldMkLst>
        <pc:spChg chg="add mod">
          <ac:chgData name="Assma Zahoor (2242809)" userId="S::2242809@student.uwtsd.ac.uk::91786dcd-811a-4ec7-b3b5-430473559676" providerId="AD" clId="Web-{A8B240FD-168B-400C-A686-FC859FFAACAF}" dt="2026-10-07T13:25:03.825" v="826" actId="20577"/>
          <ac:spMkLst>
            <pc:docMk/>
            <pc:sldMk cId="2971183708" sldId="266"/>
            <ac:spMk id="3" creationId="{25D99645-4699-07E1-92EF-2C1B21457DCF}"/>
          </ac:spMkLst>
        </pc:spChg>
        <pc:spChg chg="add mod">
          <ac:chgData name="Assma Zahoor (2242809)" userId="S::2242809@student.uwtsd.ac.uk::91786dcd-811a-4ec7-b3b5-430473559676" providerId="AD" clId="Web-{A8B240FD-168B-400C-A686-FC859FFAACAF}" dt="2026-10-07T14:12:16.355" v="1061" actId="1076"/>
          <ac:spMkLst>
            <pc:docMk/>
            <pc:sldMk cId="2971183708" sldId="266"/>
            <ac:spMk id="13" creationId="{FCEE77D2-79E3-6713-EA6A-8723F876D931}"/>
          </ac:spMkLst>
        </pc:spChg>
        <pc:graphicFrameChg chg="add mod modGraphic">
          <ac:chgData name="Assma Zahoor (2242809)" userId="S::2242809@student.uwtsd.ac.uk::91786dcd-811a-4ec7-b3b5-430473559676" providerId="AD" clId="Web-{A8B240FD-168B-400C-A686-FC859FFAACAF}" dt="2026-10-07T14:12:06.714" v="1060" actId="1076"/>
          <ac:graphicFrameMkLst>
            <pc:docMk/>
            <pc:sldMk cId="2971183708" sldId="266"/>
            <ac:graphicFrameMk id="4" creationId="{75EAC33A-0791-FE0A-F2CE-C3A2B2437D7D}"/>
          </ac:graphicFrameMkLst>
        </pc:graphicFrameChg>
      </pc:sldChg>
      <pc:sldChg chg="addSp delSp modSp new mod setBg">
        <pc:chgData name="Assma Zahoor (2242809)" userId="S::2242809@student.uwtsd.ac.uk::91786dcd-811a-4ec7-b3b5-430473559676" providerId="AD" clId="Web-{A8B240FD-168B-400C-A686-FC859FFAACAF}" dt="2026-10-07T14:42:56.667" v="1452" actId="1076"/>
        <pc:sldMkLst>
          <pc:docMk/>
          <pc:sldMk cId="126077348" sldId="267"/>
        </pc:sldMkLst>
        <pc:spChg chg="add mod">
          <ac:chgData name="Assma Zahoor (2242809)" userId="S::2242809@student.uwtsd.ac.uk::91786dcd-811a-4ec7-b3b5-430473559676" providerId="AD" clId="Web-{A8B240FD-168B-400C-A686-FC859FFAACAF}" dt="2026-10-07T14:13:56.434" v="1099" actId="20577"/>
          <ac:spMkLst>
            <pc:docMk/>
            <pc:sldMk cId="126077348" sldId="267"/>
            <ac:spMk id="5" creationId="{ACAFD995-8B44-C4E5-41F8-18692E5AB3CC}"/>
          </ac:spMkLst>
        </pc:spChg>
        <pc:spChg chg="add mod">
          <ac:chgData name="Assma Zahoor (2242809)" userId="S::2242809@student.uwtsd.ac.uk::91786dcd-811a-4ec7-b3b5-430473559676" providerId="AD" clId="Web-{A8B240FD-168B-400C-A686-FC859FFAACAF}" dt="2026-10-07T14:21:49.132" v="1243" actId="1076"/>
          <ac:spMkLst>
            <pc:docMk/>
            <pc:sldMk cId="126077348" sldId="267"/>
            <ac:spMk id="596" creationId="{27FA133D-F1D5-82E3-9E81-96B85E8AB223}"/>
          </ac:spMkLst>
        </pc:spChg>
        <pc:spChg chg="add mod">
          <ac:chgData name="Assma Zahoor (2242809)" userId="S::2242809@student.uwtsd.ac.uk::91786dcd-811a-4ec7-b3b5-430473559676" providerId="AD" clId="Web-{A8B240FD-168B-400C-A686-FC859FFAACAF}" dt="2026-10-07T14:25:51.954" v="1302" actId="1076"/>
          <ac:spMkLst>
            <pc:docMk/>
            <pc:sldMk cId="126077348" sldId="267"/>
            <ac:spMk id="598" creationId="{F56A634D-32CE-C822-5F57-C5CD9C16F91D}"/>
          </ac:spMkLst>
        </pc:spChg>
        <pc:spChg chg="add mod">
          <ac:chgData name="Assma Zahoor (2242809)" userId="S::2242809@student.uwtsd.ac.uk::91786dcd-811a-4ec7-b3b5-430473559676" providerId="AD" clId="Web-{A8B240FD-168B-400C-A686-FC859FFAACAF}" dt="2026-10-07T14:32:31.040" v="1348" actId="1076"/>
          <ac:spMkLst>
            <pc:docMk/>
            <pc:sldMk cId="126077348" sldId="267"/>
            <ac:spMk id="600" creationId="{DF8076F2-5C38-2608-0375-83E2F6C1F0E6}"/>
          </ac:spMkLst>
        </pc:spChg>
        <pc:spChg chg="add mod">
          <ac:chgData name="Assma Zahoor (2242809)" userId="S::2242809@student.uwtsd.ac.uk::91786dcd-811a-4ec7-b3b5-430473559676" providerId="AD" clId="Web-{A8B240FD-168B-400C-A686-FC859FFAACAF}" dt="2026-10-07T14:36:52.337" v="1388" actId="14100"/>
          <ac:spMkLst>
            <pc:docMk/>
            <pc:sldMk cId="126077348" sldId="267"/>
            <ac:spMk id="602" creationId="{4210AF0B-E4A4-70B8-29FA-128F42D70C9A}"/>
          </ac:spMkLst>
        </pc:spChg>
        <pc:spChg chg="add mod">
          <ac:chgData name="Assma Zahoor (2242809)" userId="S::2242809@student.uwtsd.ac.uk::91786dcd-811a-4ec7-b3b5-430473559676" providerId="AD" clId="Web-{A8B240FD-168B-400C-A686-FC859FFAACAF}" dt="2026-10-07T14:42:46.401" v="1450" actId="1076"/>
          <ac:spMkLst>
            <pc:docMk/>
            <pc:sldMk cId="126077348" sldId="267"/>
            <ac:spMk id="604" creationId="{C852120A-E412-65F5-C865-2E6BD860568E}"/>
          </ac:spMkLst>
        </pc:spChg>
        <pc:spChg chg="add mod">
          <ac:chgData name="Assma Zahoor (2242809)" userId="S::2242809@student.uwtsd.ac.uk::91786dcd-811a-4ec7-b3b5-430473559676" providerId="AD" clId="Web-{A8B240FD-168B-400C-A686-FC859FFAACAF}" dt="2026-10-07T14:42:56.667" v="1452" actId="1076"/>
          <ac:spMkLst>
            <pc:docMk/>
            <pc:sldMk cId="126077348" sldId="267"/>
            <ac:spMk id="605" creationId="{A1791485-E305-4476-355B-E3C813966C77}"/>
          </ac:spMkLst>
        </pc:spChg>
        <pc:picChg chg="add mod">
          <ac:chgData name="Assma Zahoor (2242809)" userId="S::2242809@student.uwtsd.ac.uk::91786dcd-811a-4ec7-b3b5-430473559676" providerId="AD" clId="Web-{A8B240FD-168B-400C-A686-FC859FFAACAF}" dt="2026-10-07T14:38:35.985" v="1394" actId="14100"/>
          <ac:picMkLst>
            <pc:docMk/>
            <pc:sldMk cId="126077348" sldId="267"/>
            <ac:picMk id="595" creationId="{E29751EE-6798-0829-2F64-D9D4B0F2F0A6}"/>
          </ac:picMkLst>
        </pc:picChg>
        <pc:picChg chg="add mod">
          <ac:chgData name="Assma Zahoor (2242809)" userId="S::2242809@student.uwtsd.ac.uk::91786dcd-811a-4ec7-b3b5-430473559676" providerId="AD" clId="Web-{A8B240FD-168B-400C-A686-FC859FFAACAF}" dt="2026-10-07T14:22:49.635" v="1247" actId="1076"/>
          <ac:picMkLst>
            <pc:docMk/>
            <pc:sldMk cId="126077348" sldId="267"/>
            <ac:picMk id="597" creationId="{A926725B-2446-D22A-05A1-9C255A32AEC6}"/>
          </ac:picMkLst>
        </pc:picChg>
        <pc:picChg chg="add mod">
          <ac:chgData name="Assma Zahoor (2242809)" userId="S::2242809@student.uwtsd.ac.uk::91786dcd-811a-4ec7-b3b5-430473559676" providerId="AD" clId="Web-{A8B240FD-168B-400C-A686-FC859FFAACAF}" dt="2026-10-07T14:30:17.647" v="1306" actId="14100"/>
          <ac:picMkLst>
            <pc:docMk/>
            <pc:sldMk cId="126077348" sldId="267"/>
            <ac:picMk id="599" creationId="{F82D7B33-39EB-6696-DFBC-5F072DE36B70}"/>
          </ac:picMkLst>
        </pc:picChg>
        <pc:picChg chg="add mod">
          <ac:chgData name="Assma Zahoor (2242809)" userId="S::2242809@student.uwtsd.ac.uk::91786dcd-811a-4ec7-b3b5-430473559676" providerId="AD" clId="Web-{A8B240FD-168B-400C-A686-FC859FFAACAF}" dt="2026-10-07T14:34:34.200" v="1353" actId="1076"/>
          <ac:picMkLst>
            <pc:docMk/>
            <pc:sldMk cId="126077348" sldId="267"/>
            <ac:picMk id="601" creationId="{CCA81DF6-8B88-9BD5-F35E-7AE4CB8BB597}"/>
          </ac:picMkLst>
        </pc:picChg>
        <pc:picChg chg="add mod">
          <ac:chgData name="Assma Zahoor (2242809)" userId="S::2242809@student.uwtsd.ac.uk::91786dcd-811a-4ec7-b3b5-430473559676" providerId="AD" clId="Web-{A8B240FD-168B-400C-A686-FC859FFAACAF}" dt="2026-10-07T14:42:41.682" v="1449" actId="1076"/>
          <ac:picMkLst>
            <pc:docMk/>
            <pc:sldMk cId="126077348" sldId="267"/>
            <ac:picMk id="603" creationId="{7B13520D-C992-227D-35A1-313CE996218F}"/>
          </ac:picMkLst>
        </pc:picChg>
      </pc:sldChg>
      <pc:sldChg chg="addSp delSp modSp new mod setBg">
        <pc:chgData name="Assma Zahoor (2242809)" userId="S::2242809@student.uwtsd.ac.uk::91786dcd-811a-4ec7-b3b5-430473559676" providerId="AD" clId="Web-{A8B240FD-168B-400C-A686-FC859FFAACAF}" dt="2026-10-07T15:04:39.277" v="1589" actId="1076"/>
        <pc:sldMkLst>
          <pc:docMk/>
          <pc:sldMk cId="3394249135" sldId="268"/>
        </pc:sldMkLst>
        <pc:spChg chg="add mod">
          <ac:chgData name="Assma Zahoor (2242809)" userId="S::2242809@student.uwtsd.ac.uk::91786dcd-811a-4ec7-b3b5-430473559676" providerId="AD" clId="Web-{A8B240FD-168B-400C-A686-FC859FFAACAF}" dt="2026-10-07T14:44:47.092" v="1474" actId="20577"/>
          <ac:spMkLst>
            <pc:docMk/>
            <pc:sldMk cId="3394249135" sldId="268"/>
            <ac:spMk id="5" creationId="{D77830FD-3F4C-7D31-2FFE-6BB190B22527}"/>
          </ac:spMkLst>
        </pc:spChg>
        <pc:spChg chg="add mod">
          <ac:chgData name="Assma Zahoor (2242809)" userId="S::2242809@student.uwtsd.ac.uk::91786dcd-811a-4ec7-b3b5-430473559676" providerId="AD" clId="Web-{A8B240FD-168B-400C-A686-FC859FFAACAF}" dt="2026-10-07T15:01:59.618" v="1570" actId="20577"/>
          <ac:spMkLst>
            <pc:docMk/>
            <pc:sldMk cId="3394249135" sldId="268"/>
            <ac:spMk id="55" creationId="{C71FC52D-645A-87BC-5B6D-129733444AE8}"/>
          </ac:spMkLst>
        </pc:spChg>
        <pc:spChg chg="add mod">
          <ac:chgData name="Assma Zahoor (2242809)" userId="S::2242809@student.uwtsd.ac.uk::91786dcd-811a-4ec7-b3b5-430473559676" providerId="AD" clId="Web-{A8B240FD-168B-400C-A686-FC859FFAACAF}" dt="2026-10-07T15:02:05.696" v="1571" actId="20577"/>
          <ac:spMkLst>
            <pc:docMk/>
            <pc:sldMk cId="3394249135" sldId="268"/>
            <ac:spMk id="56" creationId="{274F8E94-8539-1EF0-DCE3-156C6B523BF2}"/>
          </ac:spMkLst>
        </pc:spChg>
        <pc:spChg chg="add mod">
          <ac:chgData name="Assma Zahoor (2242809)" userId="S::2242809@student.uwtsd.ac.uk::91786dcd-811a-4ec7-b3b5-430473559676" providerId="AD" clId="Web-{A8B240FD-168B-400C-A686-FC859FFAACAF}" dt="2026-10-07T15:02:10.946" v="1572" actId="20577"/>
          <ac:spMkLst>
            <pc:docMk/>
            <pc:sldMk cId="3394249135" sldId="268"/>
            <ac:spMk id="58" creationId="{9FE4A429-0246-41B3-7C74-4B57F4FC16B9}"/>
          </ac:spMkLst>
        </pc:spChg>
        <pc:spChg chg="add mod">
          <ac:chgData name="Assma Zahoor (2242809)" userId="S::2242809@student.uwtsd.ac.uk::91786dcd-811a-4ec7-b3b5-430473559676" providerId="AD" clId="Web-{A8B240FD-168B-400C-A686-FC859FFAACAF}" dt="2026-10-07T15:02:15.243" v="1573" actId="20577"/>
          <ac:spMkLst>
            <pc:docMk/>
            <pc:sldMk cId="3394249135" sldId="268"/>
            <ac:spMk id="59" creationId="{8823130B-9CF3-458A-7AF0-0F30A2BB54BC}"/>
          </ac:spMkLst>
        </pc:spChg>
        <pc:spChg chg="add mod">
          <ac:chgData name="Assma Zahoor (2242809)" userId="S::2242809@student.uwtsd.ac.uk::91786dcd-811a-4ec7-b3b5-430473559676" providerId="AD" clId="Web-{A8B240FD-168B-400C-A686-FC859FFAACAF}" dt="2026-10-07T15:02:19.274" v="1574" actId="20577"/>
          <ac:spMkLst>
            <pc:docMk/>
            <pc:sldMk cId="3394249135" sldId="268"/>
            <ac:spMk id="60" creationId="{A43E3E56-004F-0DAA-5612-ED8412F0EBB2}"/>
          </ac:spMkLst>
        </pc:spChg>
        <pc:spChg chg="add mod">
          <ac:chgData name="Assma Zahoor (2242809)" userId="S::2242809@student.uwtsd.ac.uk::91786dcd-811a-4ec7-b3b5-430473559676" providerId="AD" clId="Web-{A8B240FD-168B-400C-A686-FC859FFAACAF}" dt="2026-10-07T15:02:24.415" v="1575" actId="20577"/>
          <ac:spMkLst>
            <pc:docMk/>
            <pc:sldMk cId="3394249135" sldId="268"/>
            <ac:spMk id="61" creationId="{D3CD8C03-284D-17EF-3D4A-E322528636EC}"/>
          </ac:spMkLst>
        </pc:spChg>
        <pc:spChg chg="add mod">
          <ac:chgData name="Assma Zahoor (2242809)" userId="S::2242809@student.uwtsd.ac.uk::91786dcd-811a-4ec7-b3b5-430473559676" providerId="AD" clId="Web-{A8B240FD-168B-400C-A686-FC859FFAACAF}" dt="2026-10-07T15:03:52.604" v="1585" actId="1076"/>
          <ac:spMkLst>
            <pc:docMk/>
            <pc:sldMk cId="3394249135" sldId="268"/>
            <ac:spMk id="62" creationId="{A31BDA17-F47E-8A98-A6FB-339ECA062138}"/>
          </ac:spMkLst>
        </pc:spChg>
        <pc:picChg chg="add mod">
          <ac:chgData name="Assma Zahoor (2242809)" userId="S::2242809@student.uwtsd.ac.uk::91786dcd-811a-4ec7-b3b5-430473559676" providerId="AD" clId="Web-{A8B240FD-168B-400C-A686-FC859FFAACAF}" dt="2026-10-07T15:04:39.277" v="1589" actId="1076"/>
          <ac:picMkLst>
            <pc:docMk/>
            <pc:sldMk cId="3394249135" sldId="268"/>
            <ac:picMk id="63" creationId="{2F1405A3-40E4-092D-9576-0903A2744B56}"/>
          </ac:picMkLst>
        </pc:picChg>
      </pc:sldChg>
      <pc:sldChg chg="addSp delSp modSp new mod setBg">
        <pc:chgData name="Assma Zahoor (2242809)" userId="S::2242809@student.uwtsd.ac.uk::91786dcd-811a-4ec7-b3b5-430473559676" providerId="AD" clId="Web-{A8B240FD-168B-400C-A686-FC859FFAACAF}" dt="2026-10-07T16:20:15.250" v="1647" actId="1076"/>
        <pc:sldMkLst>
          <pc:docMk/>
          <pc:sldMk cId="3668251735" sldId="269"/>
        </pc:sldMkLst>
        <pc:spChg chg="add mod">
          <ac:chgData name="Assma Zahoor (2242809)" userId="S::2242809@student.uwtsd.ac.uk::91786dcd-811a-4ec7-b3b5-430473559676" providerId="AD" clId="Web-{A8B240FD-168B-400C-A686-FC859FFAACAF}" dt="2026-10-07T16:20:15.250" v="1647" actId="1076"/>
          <ac:spMkLst>
            <pc:docMk/>
            <pc:sldMk cId="3668251735" sldId="269"/>
            <ac:spMk id="3" creationId="{810BF092-EDD1-3851-3179-160D38F3584A}"/>
          </ac:spMkLst>
        </pc:spChg>
        <pc:spChg chg="add mod">
          <ac:chgData name="Assma Zahoor (2242809)" userId="S::2242809@student.uwtsd.ac.uk::91786dcd-811a-4ec7-b3b5-430473559676" providerId="AD" clId="Web-{A8B240FD-168B-400C-A686-FC859FFAACAF}" dt="2026-10-07T16:13:21.886" v="1615"/>
          <ac:spMkLst>
            <pc:docMk/>
            <pc:sldMk cId="3668251735" sldId="269"/>
            <ac:spMk id="5" creationId="{75A7A781-BF76-CBC5-2EF2-582D37A62DAA}"/>
          </ac:spMkLst>
        </pc:spChg>
        <pc:picChg chg="add mod ord">
          <ac:chgData name="Assma Zahoor (2242809)" userId="S::2242809@student.uwtsd.ac.uk::91786dcd-811a-4ec7-b3b5-430473559676" providerId="AD" clId="Web-{A8B240FD-168B-400C-A686-FC859FFAACAF}" dt="2026-10-07T16:13:29.323" v="1616" actId="1076"/>
          <ac:picMkLst>
            <pc:docMk/>
            <pc:sldMk cId="3668251735" sldId="269"/>
            <ac:picMk id="4" creationId="{A4882CC4-BF4D-5098-E186-F4179F6EAD10}"/>
          </ac:picMkLst>
        </pc:picChg>
        <pc:picChg chg="add mod">
          <ac:chgData name="Assma Zahoor (2242809)" userId="S::2242809@student.uwtsd.ac.uk::91786dcd-811a-4ec7-b3b5-430473559676" providerId="AD" clId="Web-{A8B240FD-168B-400C-A686-FC859FFAACAF}" dt="2026-10-07T16:14:31.669" v="1621" actId="14100"/>
          <ac:picMkLst>
            <pc:docMk/>
            <pc:sldMk cId="3668251735" sldId="269"/>
            <ac:picMk id="6" creationId="{D22EBD50-23FC-18DB-55A7-C91CD976B213}"/>
          </ac:picMkLst>
        </pc:picChg>
        <pc:picChg chg="add mod">
          <ac:chgData name="Assma Zahoor (2242809)" userId="S::2242809@student.uwtsd.ac.uk::91786dcd-811a-4ec7-b3b5-430473559676" providerId="AD" clId="Web-{A8B240FD-168B-400C-A686-FC859FFAACAF}" dt="2026-10-07T16:15:25.030" v="1626" actId="14100"/>
          <ac:picMkLst>
            <pc:docMk/>
            <pc:sldMk cId="3668251735" sldId="269"/>
            <ac:picMk id="7" creationId="{DC472993-765F-A9D6-4D2A-2BE0F6221791}"/>
          </ac:picMkLst>
        </pc:picChg>
      </pc:sldChg>
      <pc:sldChg chg="addSp delSp modSp new ord">
        <pc:chgData name="Assma Zahoor (2242809)" userId="S::2242809@student.uwtsd.ac.uk::91786dcd-811a-4ec7-b3b5-430473559676" providerId="AD" clId="Web-{A8B240FD-168B-400C-A686-FC859FFAACAF}" dt="2026-10-07T16:33:45.616" v="1832" actId="20577"/>
        <pc:sldMkLst>
          <pc:docMk/>
          <pc:sldMk cId="430629084" sldId="270"/>
        </pc:sldMkLst>
        <pc:spChg chg="add mod">
          <ac:chgData name="Assma Zahoor (2242809)" userId="S::2242809@student.uwtsd.ac.uk::91786dcd-811a-4ec7-b3b5-430473559676" providerId="AD" clId="Web-{A8B240FD-168B-400C-A686-FC859FFAACAF}" dt="2026-10-07T16:17:09.749" v="1635" actId="20577"/>
          <ac:spMkLst>
            <pc:docMk/>
            <pc:sldMk cId="430629084" sldId="270"/>
            <ac:spMk id="5" creationId="{EDC7053F-C03C-C4E9-4503-546C77D55235}"/>
          </ac:spMkLst>
        </pc:spChg>
        <pc:spChg chg="add mod">
          <ac:chgData name="Assma Zahoor (2242809)" userId="S::2242809@student.uwtsd.ac.uk::91786dcd-811a-4ec7-b3b5-430473559676" providerId="AD" clId="Web-{A8B240FD-168B-400C-A686-FC859FFAACAF}" dt="2026-10-07T16:33:45.616" v="1832" actId="20577"/>
          <ac:spMkLst>
            <pc:docMk/>
            <pc:sldMk cId="430629084" sldId="270"/>
            <ac:spMk id="6" creationId="{732527F9-3C0A-5F86-91FB-A814E781B1C7}"/>
          </ac:spMkLst>
        </pc:spChg>
      </pc:sldChg>
      <pc:sldChg chg="addSp delSp modSp new">
        <pc:chgData name="Assma Zahoor (2242809)" userId="S::2242809@student.uwtsd.ac.uk::91786dcd-811a-4ec7-b3b5-430473559676" providerId="AD" clId="Web-{A8B240FD-168B-400C-A686-FC859FFAACAF}" dt="2026-10-07T16:32:53.099" v="1824" actId="20577"/>
        <pc:sldMkLst>
          <pc:docMk/>
          <pc:sldMk cId="1049344933" sldId="271"/>
        </pc:sldMkLst>
        <pc:spChg chg="add mod">
          <ac:chgData name="Assma Zahoor (2242809)" userId="S::2242809@student.uwtsd.ac.uk::91786dcd-811a-4ec7-b3b5-430473559676" providerId="AD" clId="Web-{A8B240FD-168B-400C-A686-FC859FFAACAF}" dt="2026-10-07T16:32:53.099" v="1824" actId="20577"/>
          <ac:spMkLst>
            <pc:docMk/>
            <pc:sldMk cId="1049344933" sldId="271"/>
            <ac:spMk id="4" creationId="{1E911B71-FEFF-49C0-159D-D0DE4571E960}"/>
          </ac:spMkLst>
        </pc:spChg>
      </pc:sldChg>
    </pc:docChg>
  </pc:docChgLst>
  <pc:docChgLst>
    <pc:chgData name="Assma Zahoor (2242809)" userId="S::2242809@student.uwtsd.ac.uk::91786dcd-811a-4ec7-b3b5-430473559676" providerId="AD" clId="Web-{00000000-0000-0000-0000-000000000000}"/>
    <pc:docChg chg="addSld modSld">
      <pc:chgData name="Assma Zahoor (2242809)" userId="S::2242809@student.uwtsd.ac.uk::91786dcd-811a-4ec7-b3b5-430473559676" providerId="AD" clId="Web-{00000000-0000-0000-0000-000000000000}" dt="2026-10-07T11:06:26.171" v="729"/>
      <pc:docMkLst>
        <pc:docMk/>
      </pc:docMkLst>
      <pc:sldChg chg="addSp delSp modSp">
        <pc:chgData name="Assma Zahoor (2242809)" userId="S::2242809@student.uwtsd.ac.uk::91786dcd-811a-4ec7-b3b5-430473559676" providerId="AD" clId="Web-{00000000-0000-0000-0000-000000000000}" dt="2026-10-07T10:30:40.829" v="488" actId="1076"/>
        <pc:sldMkLst>
          <pc:docMk/>
          <pc:sldMk cId="1314171574" sldId="261"/>
        </pc:sldMkLst>
        <pc:spChg chg="add mod">
          <ac:chgData name="Assma Zahoor (2242809)" userId="S::2242809@student.uwtsd.ac.uk::91786dcd-811a-4ec7-b3b5-430473559676" providerId="AD" clId="Web-{00000000-0000-0000-0000-000000000000}" dt="2026-10-07T10:00:27.965" v="215" actId="1076"/>
          <ac:spMkLst>
            <pc:docMk/>
            <pc:sldMk cId="1314171574" sldId="261"/>
            <ac:spMk id="4" creationId="{B3D50201-3BF5-750D-150A-9B5E48481F44}"/>
          </ac:spMkLst>
        </pc:spChg>
        <pc:spChg chg="add mod">
          <ac:chgData name="Assma Zahoor (2242809)" userId="S::2242809@student.uwtsd.ac.uk::91786dcd-811a-4ec7-b3b5-430473559676" providerId="AD" clId="Web-{00000000-0000-0000-0000-000000000000}" dt="2026-10-07T10:00:39.121" v="217" actId="1076"/>
          <ac:spMkLst>
            <pc:docMk/>
            <pc:sldMk cId="1314171574" sldId="261"/>
            <ac:spMk id="9" creationId="{78CB152E-519E-1909-CAB5-172C691BB541}"/>
          </ac:spMkLst>
        </pc:spChg>
        <pc:spChg chg="add mod">
          <ac:chgData name="Assma Zahoor (2242809)" userId="S::2242809@student.uwtsd.ac.uk::91786dcd-811a-4ec7-b3b5-430473559676" providerId="AD" clId="Web-{00000000-0000-0000-0000-000000000000}" dt="2026-10-07T10:00:47.418" v="218" actId="1076"/>
          <ac:spMkLst>
            <pc:docMk/>
            <pc:sldMk cId="1314171574" sldId="261"/>
            <ac:spMk id="10" creationId="{A7DE4A7E-7620-CD77-97E9-8BE2D7F8947E}"/>
          </ac:spMkLst>
        </pc:spChg>
        <pc:spChg chg="mod">
          <ac:chgData name="Assma Zahoor (2242809)" userId="S::2242809@student.uwtsd.ac.uk::91786dcd-811a-4ec7-b3b5-430473559676" providerId="AD" clId="Web-{00000000-0000-0000-0000-000000000000}" dt="2026-10-07T10:03:32.632" v="243" actId="14100"/>
          <ac:spMkLst>
            <pc:docMk/>
            <pc:sldMk cId="1314171574" sldId="261"/>
            <ac:spMk id="13" creationId="{3793FDEF-927A-919A-F9FE-DE981403A674}"/>
          </ac:spMkLst>
        </pc:spChg>
        <pc:spChg chg="add mod">
          <ac:chgData name="Assma Zahoor (2242809)" userId="S::2242809@student.uwtsd.ac.uk::91786dcd-811a-4ec7-b3b5-430473559676" providerId="AD" clId="Web-{00000000-0000-0000-0000-000000000000}" dt="2026-10-07T10:01:14.967" v="224" actId="1076"/>
          <ac:spMkLst>
            <pc:docMk/>
            <pc:sldMk cId="1314171574" sldId="261"/>
            <ac:spMk id="18" creationId="{7050FCA0-6AB5-9C1F-5E9D-67916B5EED3B}"/>
          </ac:spMkLst>
        </pc:spChg>
        <pc:spChg chg="add mod">
          <ac:chgData name="Assma Zahoor (2242809)" userId="S::2242809@student.uwtsd.ac.uk::91786dcd-811a-4ec7-b3b5-430473559676" providerId="AD" clId="Web-{00000000-0000-0000-0000-000000000000}" dt="2026-10-07T10:01:30.719" v="227" actId="1076"/>
          <ac:spMkLst>
            <pc:docMk/>
            <pc:sldMk cId="1314171574" sldId="261"/>
            <ac:spMk id="21" creationId="{429B6D63-C651-C4B5-1AEE-8A3D77765071}"/>
          </ac:spMkLst>
        </pc:spChg>
        <pc:spChg chg="add mod">
          <ac:chgData name="Assma Zahoor (2242809)" userId="S::2242809@student.uwtsd.ac.uk::91786dcd-811a-4ec7-b3b5-430473559676" providerId="AD" clId="Web-{00000000-0000-0000-0000-000000000000}" dt="2026-10-07T10:02:42.287" v="239" actId="1076"/>
          <ac:spMkLst>
            <pc:docMk/>
            <pc:sldMk cId="1314171574" sldId="261"/>
            <ac:spMk id="22" creationId="{87715FF9-57F1-A2DB-633B-258B419A5591}"/>
          </ac:spMkLst>
        </pc:spChg>
        <pc:spChg chg="add mod">
          <ac:chgData name="Assma Zahoor (2242809)" userId="S::2242809@student.uwtsd.ac.uk::91786dcd-811a-4ec7-b3b5-430473559676" providerId="AD" clId="Web-{00000000-0000-0000-0000-000000000000}" dt="2026-10-07T10:11:39.230" v="306" actId="1076"/>
          <ac:spMkLst>
            <pc:docMk/>
            <pc:sldMk cId="1314171574" sldId="261"/>
            <ac:spMk id="23" creationId="{7368B7F4-7A65-D57D-14AD-CE85BEEB7954}"/>
          </ac:spMkLst>
        </pc:spChg>
        <pc:spChg chg="add mod">
          <ac:chgData name="Assma Zahoor (2242809)" userId="S::2242809@student.uwtsd.ac.uk::91786dcd-811a-4ec7-b3b5-430473559676" providerId="AD" clId="Web-{00000000-0000-0000-0000-000000000000}" dt="2026-10-07T10:11:47.167" v="307" actId="1076"/>
          <ac:spMkLst>
            <pc:docMk/>
            <pc:sldMk cId="1314171574" sldId="261"/>
            <ac:spMk id="24" creationId="{3D61C915-0ABC-6E58-5397-66F23FF7060C}"/>
          </ac:spMkLst>
        </pc:spChg>
        <pc:spChg chg="add mod">
          <ac:chgData name="Assma Zahoor (2242809)" userId="S::2242809@student.uwtsd.ac.uk::91786dcd-811a-4ec7-b3b5-430473559676" providerId="AD" clId="Web-{00000000-0000-0000-0000-000000000000}" dt="2026-10-07T10:02:58.928" v="241" actId="1076"/>
          <ac:spMkLst>
            <pc:docMk/>
            <pc:sldMk cId="1314171574" sldId="261"/>
            <ac:spMk id="25" creationId="{3806DC68-80C7-D649-A22B-7375B4548199}"/>
          </ac:spMkLst>
        </pc:spChg>
        <pc:spChg chg="add mod">
          <ac:chgData name="Assma Zahoor (2242809)" userId="S::2242809@student.uwtsd.ac.uk::91786dcd-811a-4ec7-b3b5-430473559676" providerId="AD" clId="Web-{00000000-0000-0000-0000-000000000000}" dt="2026-10-07T10:08:19.930" v="278" actId="1076"/>
          <ac:spMkLst>
            <pc:docMk/>
            <pc:sldMk cId="1314171574" sldId="261"/>
            <ac:spMk id="26" creationId="{4C2BA8D9-D9F0-567E-33BD-FFC7271A486F}"/>
          </ac:spMkLst>
        </pc:spChg>
        <pc:spChg chg="add mod ord">
          <ac:chgData name="Assma Zahoor (2242809)" userId="S::2242809@student.uwtsd.ac.uk::91786dcd-811a-4ec7-b3b5-430473559676" providerId="AD" clId="Web-{00000000-0000-0000-0000-000000000000}" dt="2026-10-07T10:06:06.461" v="261"/>
          <ac:spMkLst>
            <pc:docMk/>
            <pc:sldMk cId="1314171574" sldId="261"/>
            <ac:spMk id="28" creationId="{B9C59892-6EA6-6CEA-D597-510B209DA7FC}"/>
          </ac:spMkLst>
        </pc:spChg>
        <pc:spChg chg="add mod ord">
          <ac:chgData name="Assma Zahoor (2242809)" userId="S::2242809@student.uwtsd.ac.uk::91786dcd-811a-4ec7-b3b5-430473559676" providerId="AD" clId="Web-{00000000-0000-0000-0000-000000000000}" dt="2026-10-07T10:06:11.227" v="262"/>
          <ac:spMkLst>
            <pc:docMk/>
            <pc:sldMk cId="1314171574" sldId="261"/>
            <ac:spMk id="29" creationId="{A0E3EA65-93D5-6AB2-4E26-402F4803E574}"/>
          </ac:spMkLst>
        </pc:spChg>
        <pc:spChg chg="add mod ord">
          <ac:chgData name="Assma Zahoor (2242809)" userId="S::2242809@student.uwtsd.ac.uk::91786dcd-811a-4ec7-b3b5-430473559676" providerId="AD" clId="Web-{00000000-0000-0000-0000-000000000000}" dt="2026-10-07T10:06:14.164" v="263"/>
          <ac:spMkLst>
            <pc:docMk/>
            <pc:sldMk cId="1314171574" sldId="261"/>
            <ac:spMk id="30" creationId="{43D0250A-7842-16AF-A7F2-4E3F04D81945}"/>
          </ac:spMkLst>
        </pc:spChg>
        <pc:spChg chg="add mod">
          <ac:chgData name="Assma Zahoor (2242809)" userId="S::2242809@student.uwtsd.ac.uk::91786dcd-811a-4ec7-b3b5-430473559676" providerId="AD" clId="Web-{00000000-0000-0000-0000-000000000000}" dt="2026-10-07T10:11:30.776" v="305" actId="1076"/>
          <ac:spMkLst>
            <pc:docMk/>
            <pc:sldMk cId="1314171574" sldId="261"/>
            <ac:spMk id="31" creationId="{9FA747E2-4135-5F77-49B7-68ECC536D021}"/>
          </ac:spMkLst>
        </pc:spChg>
        <pc:spChg chg="add mod">
          <ac:chgData name="Assma Zahoor (2242809)" userId="S::2242809@student.uwtsd.ac.uk::91786dcd-811a-4ec7-b3b5-430473559676" providerId="AD" clId="Web-{00000000-0000-0000-0000-000000000000}" dt="2026-10-07T10:15:21.208" v="351" actId="1076"/>
          <ac:spMkLst>
            <pc:docMk/>
            <pc:sldMk cId="1314171574" sldId="261"/>
            <ac:spMk id="32" creationId="{87E47DB7-B378-331B-7BEF-DDCE003CC90F}"/>
          </ac:spMkLst>
        </pc:spChg>
        <pc:spChg chg="add mod">
          <ac:chgData name="Assma Zahoor (2242809)" userId="S::2242809@student.uwtsd.ac.uk::91786dcd-811a-4ec7-b3b5-430473559676" providerId="AD" clId="Web-{00000000-0000-0000-0000-000000000000}" dt="2026-10-07T10:19:27.840" v="380" actId="20577"/>
          <ac:spMkLst>
            <pc:docMk/>
            <pc:sldMk cId="1314171574" sldId="261"/>
            <ac:spMk id="33" creationId="{3893B0CD-689C-B0D9-5AF0-DB5BDA3776F9}"/>
          </ac:spMkLst>
        </pc:spChg>
        <pc:spChg chg="add mod">
          <ac:chgData name="Assma Zahoor (2242809)" userId="S::2242809@student.uwtsd.ac.uk::91786dcd-811a-4ec7-b3b5-430473559676" providerId="AD" clId="Web-{00000000-0000-0000-0000-000000000000}" dt="2026-10-07T10:22:02.358" v="444" actId="1076"/>
          <ac:spMkLst>
            <pc:docMk/>
            <pc:sldMk cId="1314171574" sldId="261"/>
            <ac:spMk id="34" creationId="{5618E1C6-C34A-B060-6345-CBCBA7F1EDD4}"/>
          </ac:spMkLst>
        </pc:spChg>
        <pc:spChg chg="add mod">
          <ac:chgData name="Assma Zahoor (2242809)" userId="S::2242809@student.uwtsd.ac.uk::91786dcd-811a-4ec7-b3b5-430473559676" providerId="AD" clId="Web-{00000000-0000-0000-0000-000000000000}" dt="2026-10-07T10:29:50.001" v="480" actId="1076"/>
          <ac:spMkLst>
            <pc:docMk/>
            <pc:sldMk cId="1314171574" sldId="261"/>
            <ac:spMk id="36" creationId="{BEE902AE-3969-F6E4-125C-F3B6D3B151F4}"/>
          </ac:spMkLst>
        </pc:spChg>
        <pc:picChg chg="mod">
          <ac:chgData name="Assma Zahoor (2242809)" userId="S::2242809@student.uwtsd.ac.uk::91786dcd-811a-4ec7-b3b5-430473559676" providerId="AD" clId="Web-{00000000-0000-0000-0000-000000000000}" dt="2026-10-07T10:06:26.758" v="265" actId="1076"/>
          <ac:picMkLst>
            <pc:docMk/>
            <pc:sldMk cId="1314171574" sldId="261"/>
            <ac:picMk id="5" creationId="{6FF53FDE-7552-8260-8BB3-A1227BE85D02}"/>
          </ac:picMkLst>
        </pc:picChg>
        <pc:picChg chg="mod">
          <ac:chgData name="Assma Zahoor (2242809)" userId="S::2242809@student.uwtsd.ac.uk::91786dcd-811a-4ec7-b3b5-430473559676" providerId="AD" clId="Web-{00000000-0000-0000-0000-000000000000}" dt="2026-10-07T10:06:33.117" v="266" actId="1076"/>
          <ac:picMkLst>
            <pc:docMk/>
            <pc:sldMk cId="1314171574" sldId="261"/>
            <ac:picMk id="6" creationId="{687C10F6-1289-7A0E-D496-803700BE5FF1}"/>
          </ac:picMkLst>
        </pc:picChg>
        <pc:picChg chg="mod">
          <ac:chgData name="Assma Zahoor (2242809)" userId="S::2242809@student.uwtsd.ac.uk::91786dcd-811a-4ec7-b3b5-430473559676" providerId="AD" clId="Web-{00000000-0000-0000-0000-000000000000}" dt="2026-10-07T10:06:40.821" v="267" actId="1076"/>
          <ac:picMkLst>
            <pc:docMk/>
            <pc:sldMk cId="1314171574" sldId="261"/>
            <ac:picMk id="7" creationId="{C4BC8C84-0807-3325-CEA8-9CE26FF753B8}"/>
          </ac:picMkLst>
        </pc:picChg>
        <pc:picChg chg="add mod">
          <ac:chgData name="Assma Zahoor (2242809)" userId="S::2242809@student.uwtsd.ac.uk::91786dcd-811a-4ec7-b3b5-430473559676" providerId="AD" clId="Web-{00000000-0000-0000-0000-000000000000}" dt="2026-10-07T10:00:31.965" v="216" actId="1076"/>
          <ac:picMkLst>
            <pc:docMk/>
            <pc:sldMk cId="1314171574" sldId="261"/>
            <ac:picMk id="8" creationId="{4F077C6E-DD2D-488F-0562-929E75AA3B8A}"/>
          </ac:picMkLst>
        </pc:picChg>
        <pc:picChg chg="mod">
          <ac:chgData name="Assma Zahoor (2242809)" userId="S::2242809@student.uwtsd.ac.uk::91786dcd-811a-4ec7-b3b5-430473559676" providerId="AD" clId="Web-{00000000-0000-0000-0000-000000000000}" dt="2026-10-07T10:06:19.211" v="264" actId="1076"/>
          <ac:picMkLst>
            <pc:docMk/>
            <pc:sldMk cId="1314171574" sldId="261"/>
            <ac:picMk id="12" creationId="{1E2E7DF4-00F2-81FB-E094-831A21649B98}"/>
          </ac:picMkLst>
        </pc:picChg>
        <pc:picChg chg="add mod">
          <ac:chgData name="Assma Zahoor (2242809)" userId="S::2242809@student.uwtsd.ac.uk::91786dcd-811a-4ec7-b3b5-430473559676" providerId="AD" clId="Web-{00000000-0000-0000-0000-000000000000}" dt="2026-10-07T10:01:26.406" v="226" actId="1076"/>
          <ac:picMkLst>
            <pc:docMk/>
            <pc:sldMk cId="1314171574" sldId="261"/>
            <ac:picMk id="20" creationId="{4D4BB5C0-B36E-5761-2C9D-F445D58E8AC1}"/>
          </ac:picMkLst>
        </pc:picChg>
        <pc:picChg chg="add mod">
          <ac:chgData name="Assma Zahoor (2242809)" userId="S::2242809@student.uwtsd.ac.uk::91786dcd-811a-4ec7-b3b5-430473559676" providerId="AD" clId="Web-{00000000-0000-0000-0000-000000000000}" dt="2026-10-07T10:30:40.829" v="488" actId="1076"/>
          <ac:picMkLst>
            <pc:docMk/>
            <pc:sldMk cId="1314171574" sldId="261"/>
            <ac:picMk id="37" creationId="{1EFDB19D-FF07-01AE-D7EA-E7CEDE86AF1B}"/>
          </ac:picMkLst>
        </pc:picChg>
        <pc:cxnChg chg="add mod">
          <ac:chgData name="Assma Zahoor (2242809)" userId="S::2242809@student.uwtsd.ac.uk::91786dcd-811a-4ec7-b3b5-430473559676" providerId="AD" clId="Web-{00000000-0000-0000-0000-000000000000}" dt="2026-10-07T10:07:00.149" v="269" actId="14100"/>
          <ac:cxnSpMkLst>
            <pc:docMk/>
            <pc:sldMk cId="1314171574" sldId="261"/>
            <ac:cxnSpMk id="14" creationId="{4E0D824A-4CC9-ADA0-93AF-57942A5EA344}"/>
          </ac:cxnSpMkLst>
        </pc:cxnChg>
        <pc:cxnChg chg="add mod">
          <ac:chgData name="Assma Zahoor (2242809)" userId="S::2242809@student.uwtsd.ac.uk::91786dcd-811a-4ec7-b3b5-430473559676" providerId="AD" clId="Web-{00000000-0000-0000-0000-000000000000}" dt="2026-10-07T10:07:24.118" v="271" actId="14100"/>
          <ac:cxnSpMkLst>
            <pc:docMk/>
            <pc:sldMk cId="1314171574" sldId="261"/>
            <ac:cxnSpMk id="15" creationId="{79CAA9BC-4716-706D-7438-161B506383AF}"/>
          </ac:cxnSpMkLst>
        </pc:cxnChg>
        <pc:cxnChg chg="add mod">
          <ac:chgData name="Assma Zahoor (2242809)" userId="S::2242809@student.uwtsd.ac.uk::91786dcd-811a-4ec7-b3b5-430473559676" providerId="AD" clId="Web-{00000000-0000-0000-0000-000000000000}" dt="2026-10-07T10:07:39.305" v="273" actId="14100"/>
          <ac:cxnSpMkLst>
            <pc:docMk/>
            <pc:sldMk cId="1314171574" sldId="261"/>
            <ac:cxnSpMk id="16" creationId="{E1560EEB-9916-5B23-9E93-60F69329553A}"/>
          </ac:cxnSpMkLst>
        </pc:cxnChg>
        <pc:cxnChg chg="add mod">
          <ac:chgData name="Assma Zahoor (2242809)" userId="S::2242809@student.uwtsd.ac.uk::91786dcd-811a-4ec7-b3b5-430473559676" providerId="AD" clId="Web-{00000000-0000-0000-0000-000000000000}" dt="2026-10-07T10:07:48.383" v="275" actId="14100"/>
          <ac:cxnSpMkLst>
            <pc:docMk/>
            <pc:sldMk cId="1314171574" sldId="261"/>
            <ac:cxnSpMk id="17" creationId="{05B04643-6E52-7F9B-8EF3-F705A946F345}"/>
          </ac:cxnSpMkLst>
        </pc:cxnChg>
        <pc:cxnChg chg="add mod">
          <ac:chgData name="Assma Zahoor (2242809)" userId="S::2242809@student.uwtsd.ac.uk::91786dcd-811a-4ec7-b3b5-430473559676" providerId="AD" clId="Web-{00000000-0000-0000-0000-000000000000}" dt="2026-10-07T10:07:55.446" v="276" actId="1076"/>
          <ac:cxnSpMkLst>
            <pc:docMk/>
            <pc:sldMk cId="1314171574" sldId="261"/>
            <ac:cxnSpMk id="19" creationId="{4C111028-3675-18CA-061E-CBFDF4441BBB}"/>
          </ac:cxnSpMkLst>
        </pc:cxnChg>
      </pc:sldChg>
      <pc:sldChg chg="addSp delSp modSp new mod setBg">
        <pc:chgData name="Assma Zahoor (2242809)" userId="S::2242809@student.uwtsd.ac.uk::91786dcd-811a-4ec7-b3b5-430473559676" providerId="AD" clId="Web-{00000000-0000-0000-0000-000000000000}" dt="2026-10-07T11:04:54.389" v="725" actId="20577"/>
        <pc:sldMkLst>
          <pc:docMk/>
          <pc:sldMk cId="334994144" sldId="262"/>
        </pc:sldMkLst>
        <pc:spChg chg="add mod">
          <ac:chgData name="Assma Zahoor (2242809)" userId="S::2242809@student.uwtsd.ac.uk::91786dcd-811a-4ec7-b3b5-430473559676" providerId="AD" clId="Web-{00000000-0000-0000-0000-000000000000}" dt="2026-10-07T10:41:12.793" v="516" actId="14100"/>
          <ac:spMkLst>
            <pc:docMk/>
            <pc:sldMk cId="334994144" sldId="262"/>
            <ac:spMk id="4" creationId="{1D1D212E-B38E-0D44-BBA9-0D65E312F745}"/>
          </ac:spMkLst>
        </pc:spChg>
        <pc:spChg chg="add mod">
          <ac:chgData name="Assma Zahoor (2242809)" userId="S::2242809@student.uwtsd.ac.uk::91786dcd-811a-4ec7-b3b5-430473559676" providerId="AD" clId="Web-{00000000-0000-0000-0000-000000000000}" dt="2026-10-07T10:41:37.267" v="520" actId="20577"/>
          <ac:spMkLst>
            <pc:docMk/>
            <pc:sldMk cId="334994144" sldId="262"/>
            <ac:spMk id="5" creationId="{A0343784-DF2D-48FA-24F5-194A97E23369}"/>
          </ac:spMkLst>
        </pc:spChg>
        <pc:spChg chg="add mod">
          <ac:chgData name="Assma Zahoor (2242809)" userId="S::2242809@student.uwtsd.ac.uk::91786dcd-811a-4ec7-b3b5-430473559676" providerId="AD" clId="Web-{00000000-0000-0000-0000-000000000000}" dt="2026-10-07T10:43:59.185" v="548" actId="1076"/>
          <ac:spMkLst>
            <pc:docMk/>
            <pc:sldMk cId="334994144" sldId="262"/>
            <ac:spMk id="7" creationId="{050950F1-6544-2FF3-4CD1-9E8AA52A5CFC}"/>
          </ac:spMkLst>
        </pc:spChg>
        <pc:spChg chg="add mod">
          <ac:chgData name="Assma Zahoor (2242809)" userId="S::2242809@student.uwtsd.ac.uk::91786dcd-811a-4ec7-b3b5-430473559676" providerId="AD" clId="Web-{00000000-0000-0000-0000-000000000000}" dt="2026-10-07T10:49:04.983" v="589" actId="20577"/>
          <ac:spMkLst>
            <pc:docMk/>
            <pc:sldMk cId="334994144" sldId="262"/>
            <ac:spMk id="14" creationId="{BD922C97-D759-73C1-5B5A-024B5442C404}"/>
          </ac:spMkLst>
        </pc:spChg>
        <pc:spChg chg="add mod">
          <ac:chgData name="Assma Zahoor (2242809)" userId="S::2242809@student.uwtsd.ac.uk::91786dcd-811a-4ec7-b3b5-430473559676" providerId="AD" clId="Web-{00000000-0000-0000-0000-000000000000}" dt="2026-10-07T10:49:08.920" v="590" actId="20577"/>
          <ac:spMkLst>
            <pc:docMk/>
            <pc:sldMk cId="334994144" sldId="262"/>
            <ac:spMk id="15" creationId="{8BD3CD44-85F2-293B-D6D6-A0AA766EBF4D}"/>
          </ac:spMkLst>
        </pc:spChg>
        <pc:spChg chg="add mod">
          <ac:chgData name="Assma Zahoor (2242809)" userId="S::2242809@student.uwtsd.ac.uk::91786dcd-811a-4ec7-b3b5-430473559676" providerId="AD" clId="Web-{00000000-0000-0000-0000-000000000000}" dt="2026-10-07T10:49:13.451" v="591" actId="20577"/>
          <ac:spMkLst>
            <pc:docMk/>
            <pc:sldMk cId="334994144" sldId="262"/>
            <ac:spMk id="16" creationId="{CB6D7F1F-2A0B-4A8A-6C28-DA31926F461A}"/>
          </ac:spMkLst>
        </pc:spChg>
        <pc:spChg chg="add mod">
          <ac:chgData name="Assma Zahoor (2242809)" userId="S::2242809@student.uwtsd.ac.uk::91786dcd-811a-4ec7-b3b5-430473559676" providerId="AD" clId="Web-{00000000-0000-0000-0000-000000000000}" dt="2026-10-07T10:49:17.373" v="593" actId="20577"/>
          <ac:spMkLst>
            <pc:docMk/>
            <pc:sldMk cId="334994144" sldId="262"/>
            <ac:spMk id="17" creationId="{299D4C13-D413-7B4E-E1EF-1F648A322535}"/>
          </ac:spMkLst>
        </pc:spChg>
        <pc:spChg chg="add mod">
          <ac:chgData name="Assma Zahoor (2242809)" userId="S::2242809@student.uwtsd.ac.uk::91786dcd-811a-4ec7-b3b5-430473559676" providerId="AD" clId="Web-{00000000-0000-0000-0000-000000000000}" dt="2026-10-07T10:49:40.795" v="604" actId="1076"/>
          <ac:spMkLst>
            <pc:docMk/>
            <pc:sldMk cId="334994144" sldId="262"/>
            <ac:spMk id="18" creationId="{2B9FCB12-15E8-D33E-3296-514CFE23F172}"/>
          </ac:spMkLst>
        </pc:spChg>
        <pc:spChg chg="add mod">
          <ac:chgData name="Assma Zahoor (2242809)" userId="S::2242809@student.uwtsd.ac.uk::91786dcd-811a-4ec7-b3b5-430473559676" providerId="AD" clId="Web-{00000000-0000-0000-0000-000000000000}" dt="2026-10-07T10:50:19.124" v="615" actId="1076"/>
          <ac:spMkLst>
            <pc:docMk/>
            <pc:sldMk cId="334994144" sldId="262"/>
            <ac:spMk id="19" creationId="{1C5A69A1-876D-0221-F852-DA420A330B37}"/>
          </ac:spMkLst>
        </pc:spChg>
        <pc:spChg chg="add mod">
          <ac:chgData name="Assma Zahoor (2242809)" userId="S::2242809@student.uwtsd.ac.uk::91786dcd-811a-4ec7-b3b5-430473559676" providerId="AD" clId="Web-{00000000-0000-0000-0000-000000000000}" dt="2026-10-07T10:52:15.579" v="632" actId="1076"/>
          <ac:spMkLst>
            <pc:docMk/>
            <pc:sldMk cId="334994144" sldId="262"/>
            <ac:spMk id="20" creationId="{AEF608A5-B62F-617D-4489-EFF6C1CDED6E}"/>
          </ac:spMkLst>
        </pc:spChg>
        <pc:spChg chg="add mod">
          <ac:chgData name="Assma Zahoor (2242809)" userId="S::2242809@student.uwtsd.ac.uk::91786dcd-811a-4ec7-b3b5-430473559676" providerId="AD" clId="Web-{00000000-0000-0000-0000-000000000000}" dt="2026-10-07T10:54:56.910" v="657" actId="20577"/>
          <ac:spMkLst>
            <pc:docMk/>
            <pc:sldMk cId="334994144" sldId="262"/>
            <ac:spMk id="21" creationId="{A505AECD-7118-BF78-B776-77F598B67E39}"/>
          </ac:spMkLst>
        </pc:spChg>
        <pc:spChg chg="add mod">
          <ac:chgData name="Assma Zahoor (2242809)" userId="S::2242809@student.uwtsd.ac.uk::91786dcd-811a-4ec7-b3b5-430473559676" providerId="AD" clId="Web-{00000000-0000-0000-0000-000000000000}" dt="2026-10-07T10:55:22.223" v="661" actId="1076"/>
          <ac:spMkLst>
            <pc:docMk/>
            <pc:sldMk cId="334994144" sldId="262"/>
            <ac:spMk id="22" creationId="{1797247C-CAF6-9313-A683-C2F938D7DFE8}"/>
          </ac:spMkLst>
        </pc:spChg>
        <pc:spChg chg="add mod">
          <ac:chgData name="Assma Zahoor (2242809)" userId="S::2242809@student.uwtsd.ac.uk::91786dcd-811a-4ec7-b3b5-430473559676" providerId="AD" clId="Web-{00000000-0000-0000-0000-000000000000}" dt="2026-10-07T10:56:53.114" v="675" actId="1076"/>
          <ac:spMkLst>
            <pc:docMk/>
            <pc:sldMk cId="334994144" sldId="262"/>
            <ac:spMk id="23" creationId="{A3BCB30E-104D-9F7A-1960-B44E073C4AE0}"/>
          </ac:spMkLst>
        </pc:spChg>
        <pc:spChg chg="add mod">
          <ac:chgData name="Assma Zahoor (2242809)" userId="S::2242809@student.uwtsd.ac.uk::91786dcd-811a-4ec7-b3b5-430473559676" providerId="AD" clId="Web-{00000000-0000-0000-0000-000000000000}" dt="2026-10-07T10:58:07.176" v="690" actId="1076"/>
          <ac:spMkLst>
            <pc:docMk/>
            <pc:sldMk cId="334994144" sldId="262"/>
            <ac:spMk id="24" creationId="{F473B53E-EADB-7D42-1585-C4F8864FE859}"/>
          </ac:spMkLst>
        </pc:spChg>
        <pc:spChg chg="add mod">
          <ac:chgData name="Assma Zahoor (2242809)" userId="S::2242809@student.uwtsd.ac.uk::91786dcd-811a-4ec7-b3b5-430473559676" providerId="AD" clId="Web-{00000000-0000-0000-0000-000000000000}" dt="2026-10-07T11:02:37.529" v="711" actId="1076"/>
          <ac:spMkLst>
            <pc:docMk/>
            <pc:sldMk cId="334994144" sldId="262"/>
            <ac:spMk id="25" creationId="{4D6CDBD1-0615-7700-5977-2948AFD591D7}"/>
          </ac:spMkLst>
        </pc:spChg>
        <pc:spChg chg="add mod">
          <ac:chgData name="Assma Zahoor (2242809)" userId="S::2242809@student.uwtsd.ac.uk::91786dcd-811a-4ec7-b3b5-430473559676" providerId="AD" clId="Web-{00000000-0000-0000-0000-000000000000}" dt="2026-10-07T11:03:29.405" v="720" actId="1076"/>
          <ac:spMkLst>
            <pc:docMk/>
            <pc:sldMk cId="334994144" sldId="262"/>
            <ac:spMk id="26" creationId="{1ADEC4CC-4E5D-EBE7-5D6B-5A45ECA2310A}"/>
          </ac:spMkLst>
        </pc:spChg>
        <pc:spChg chg="add mod">
          <ac:chgData name="Assma Zahoor (2242809)" userId="S::2242809@student.uwtsd.ac.uk::91786dcd-811a-4ec7-b3b5-430473559676" providerId="AD" clId="Web-{00000000-0000-0000-0000-000000000000}" dt="2026-10-07T11:04:54.389" v="725" actId="20577"/>
          <ac:spMkLst>
            <pc:docMk/>
            <pc:sldMk cId="334994144" sldId="262"/>
            <ac:spMk id="27" creationId="{9684CC19-3DA0-5E8A-768C-4A77C1BE397C}"/>
          </ac:spMkLst>
        </pc:spChg>
        <pc:cxnChg chg="add mod">
          <ac:chgData name="Assma Zahoor (2242809)" userId="S::2242809@student.uwtsd.ac.uk::91786dcd-811a-4ec7-b3b5-430473559676" providerId="AD" clId="Web-{00000000-0000-0000-0000-000000000000}" dt="2026-10-07T10:45:01.577" v="552" actId="1076"/>
          <ac:cxnSpMkLst>
            <pc:docMk/>
            <pc:sldMk cId="334994144" sldId="262"/>
            <ac:cxnSpMk id="6" creationId="{58CC899C-4BF1-CD3F-9129-91494C98A85C}"/>
          </ac:cxnSpMkLst>
        </pc:cxnChg>
        <pc:cxnChg chg="add mod">
          <ac:chgData name="Assma Zahoor (2242809)" userId="S::2242809@student.uwtsd.ac.uk::91786dcd-811a-4ec7-b3b5-430473559676" providerId="AD" clId="Web-{00000000-0000-0000-0000-000000000000}" dt="2026-10-07T10:45:21.530" v="553" actId="1076"/>
          <ac:cxnSpMkLst>
            <pc:docMk/>
            <pc:sldMk cId="334994144" sldId="262"/>
            <ac:cxnSpMk id="8" creationId="{8B774D50-6D2A-05AE-8DE6-CABE3965A95B}"/>
          </ac:cxnSpMkLst>
        </pc:cxnChg>
        <pc:cxnChg chg="add mod">
          <ac:chgData name="Assma Zahoor (2242809)" userId="S::2242809@student.uwtsd.ac.uk::91786dcd-811a-4ec7-b3b5-430473559676" providerId="AD" clId="Web-{00000000-0000-0000-0000-000000000000}" dt="2026-10-07T10:44:45.608" v="551"/>
          <ac:cxnSpMkLst>
            <pc:docMk/>
            <pc:sldMk cId="334994144" sldId="262"/>
            <ac:cxnSpMk id="9" creationId="{621894CD-D514-6529-90F4-E2F057390867}"/>
          </ac:cxnSpMkLst>
        </pc:cxnChg>
        <pc:cxnChg chg="add">
          <ac:chgData name="Assma Zahoor (2242809)" userId="S::2242809@student.uwtsd.ac.uk::91786dcd-811a-4ec7-b3b5-430473559676" providerId="AD" clId="Web-{00000000-0000-0000-0000-000000000000}" dt="2026-10-07T10:45:43.983" v="554"/>
          <ac:cxnSpMkLst>
            <pc:docMk/>
            <pc:sldMk cId="334994144" sldId="262"/>
            <ac:cxnSpMk id="10" creationId="{0382C4BE-DC5A-3ED2-4DE6-E929D4D0EBA9}"/>
          </ac:cxnSpMkLst>
        </pc:cxnChg>
        <pc:cxnChg chg="add">
          <ac:chgData name="Assma Zahoor (2242809)" userId="S::2242809@student.uwtsd.ac.uk::91786dcd-811a-4ec7-b3b5-430473559676" providerId="AD" clId="Web-{00000000-0000-0000-0000-000000000000}" dt="2026-10-07T10:46:05.545" v="555"/>
          <ac:cxnSpMkLst>
            <pc:docMk/>
            <pc:sldMk cId="334994144" sldId="262"/>
            <ac:cxnSpMk id="11" creationId="{C12841C3-D3EA-5236-084E-F6B6221C309E}"/>
          </ac:cxnSpMkLst>
        </pc:cxnChg>
        <pc:cxnChg chg="add">
          <ac:chgData name="Assma Zahoor (2242809)" userId="S::2242809@student.uwtsd.ac.uk::91786dcd-811a-4ec7-b3b5-430473559676" providerId="AD" clId="Web-{00000000-0000-0000-0000-000000000000}" dt="2026-10-07T10:46:20.326" v="556"/>
          <ac:cxnSpMkLst>
            <pc:docMk/>
            <pc:sldMk cId="334994144" sldId="262"/>
            <ac:cxnSpMk id="12" creationId="{D6BB3B77-9F6F-6E6B-EE15-24BD398F13C0}"/>
          </ac:cxnSpMkLst>
        </pc:cxnChg>
        <pc:cxnChg chg="add">
          <ac:chgData name="Assma Zahoor (2242809)" userId="S::2242809@student.uwtsd.ac.uk::91786dcd-811a-4ec7-b3b5-430473559676" providerId="AD" clId="Web-{00000000-0000-0000-0000-000000000000}" dt="2026-10-07T10:46:39.905" v="557"/>
          <ac:cxnSpMkLst>
            <pc:docMk/>
            <pc:sldMk cId="334994144" sldId="262"/>
            <ac:cxnSpMk id="13" creationId="{7C1801FA-55CD-0A2E-594D-470DB16D82B4}"/>
          </ac:cxnSpMkLst>
        </pc:cxnChg>
      </pc:sldChg>
      <pc:sldChg chg="delSp new mod setBg">
        <pc:chgData name="Assma Zahoor (2242809)" userId="S::2242809@student.uwtsd.ac.uk::91786dcd-811a-4ec7-b3b5-430473559676" providerId="AD" clId="Web-{00000000-0000-0000-0000-000000000000}" dt="2026-10-07T11:06:26.171" v="729"/>
        <pc:sldMkLst>
          <pc:docMk/>
          <pc:sldMk cId="1053561865" sldId="263"/>
        </pc:sldMkLst>
      </pc:sldChg>
    </pc:docChg>
  </pc:docChgLst>
  <pc:docChgLst>
    <pc:chgData name="Assma Zahoor (2242809)" userId="S::2242809@student.uwtsd.ac.uk::91786dcd-811a-4ec7-b3b5-430473559676" providerId="AD" clId="Web-{775C396A-0550-8640-2DAA-9D6EB6C65117}"/>
    <pc:docChg chg="modSld">
      <pc:chgData name="Assma Zahoor (2242809)" userId="S::2242809@student.uwtsd.ac.uk::91786dcd-811a-4ec7-b3b5-430473559676" providerId="AD" clId="Web-{775C396A-0550-8640-2DAA-9D6EB6C65117}" dt="2026-10-18T12:52:00.191" v="17" actId="20577"/>
      <pc:docMkLst>
        <pc:docMk/>
      </pc:docMkLst>
      <pc:sldChg chg="modSp">
        <pc:chgData name="Assma Zahoor (2242809)" userId="S::2242809@student.uwtsd.ac.uk::91786dcd-811a-4ec7-b3b5-430473559676" providerId="AD" clId="Web-{775C396A-0550-8640-2DAA-9D6EB6C65117}" dt="2026-10-18T12:50:11.436" v="3" actId="20577"/>
        <pc:sldMkLst>
          <pc:docMk/>
          <pc:sldMk cId="880798437" sldId="259"/>
        </pc:sldMkLst>
        <pc:spChg chg="mod">
          <ac:chgData name="Assma Zahoor (2242809)" userId="S::2242809@student.uwtsd.ac.uk::91786dcd-811a-4ec7-b3b5-430473559676" providerId="AD" clId="Web-{775C396A-0550-8640-2DAA-9D6EB6C65117}" dt="2026-10-18T12:50:11.436" v="3" actId="20577"/>
          <ac:spMkLst>
            <pc:docMk/>
            <pc:sldMk cId="880798437" sldId="259"/>
            <ac:spMk id="9" creationId="{D68DBC3A-8B12-4EE5-6DF2-04FB296A96A8}"/>
          </ac:spMkLst>
        </pc:spChg>
      </pc:sldChg>
      <pc:sldChg chg="modSp">
        <pc:chgData name="Assma Zahoor (2242809)" userId="S::2242809@student.uwtsd.ac.uk::91786dcd-811a-4ec7-b3b5-430473559676" providerId="AD" clId="Web-{775C396A-0550-8640-2DAA-9D6EB6C65117}" dt="2026-10-18T12:52:00.191" v="17" actId="20577"/>
        <pc:sldMkLst>
          <pc:docMk/>
          <pc:sldMk cId="430629084" sldId="270"/>
        </pc:sldMkLst>
        <pc:spChg chg="mod">
          <ac:chgData name="Assma Zahoor (2242809)" userId="S::2242809@student.uwtsd.ac.uk::91786dcd-811a-4ec7-b3b5-430473559676" providerId="AD" clId="Web-{775C396A-0550-8640-2DAA-9D6EB6C65117}" dt="2026-10-18T12:52:00.191" v="17" actId="20577"/>
          <ac:spMkLst>
            <pc:docMk/>
            <pc:sldMk cId="430629084" sldId="270"/>
            <ac:spMk id="6" creationId="{732527F9-3C0A-5F86-91FB-A814E781B1C7}"/>
          </ac:spMkLst>
        </pc:spChg>
      </pc:sldChg>
      <pc:sldChg chg="modSp">
        <pc:chgData name="Assma Zahoor (2242809)" userId="S::2242809@student.uwtsd.ac.uk::91786dcd-811a-4ec7-b3b5-430473559676" providerId="AD" clId="Web-{775C396A-0550-8640-2DAA-9D6EB6C65117}" dt="2026-10-18T12:51:32.174" v="11" actId="20577"/>
        <pc:sldMkLst>
          <pc:docMk/>
          <pc:sldMk cId="1049344933" sldId="271"/>
        </pc:sldMkLst>
        <pc:spChg chg="mod">
          <ac:chgData name="Assma Zahoor (2242809)" userId="S::2242809@student.uwtsd.ac.uk::91786dcd-811a-4ec7-b3b5-430473559676" providerId="AD" clId="Web-{775C396A-0550-8640-2DAA-9D6EB6C65117}" dt="2026-10-18T12:51:32.174" v="11" actId="20577"/>
          <ac:spMkLst>
            <pc:docMk/>
            <pc:sldMk cId="1049344933" sldId="271"/>
            <ac:spMk id="4" creationId="{1E911B71-FEFF-49C0-159D-D0DE4571E960}"/>
          </ac:spMkLst>
        </pc:spChg>
      </pc:sldChg>
    </pc:docChg>
  </pc:docChgLst>
  <pc:docChgLst>
    <pc:chgData name="Assma Zahoor (2242809)" userId="S::2242809@student.uwtsd.ac.uk::91786dcd-811a-4ec7-b3b5-430473559676" providerId="AD" clId="Web-{15CD5E3D-773F-0B96-F87F-EF4EAF7951AF}"/>
    <pc:docChg chg="modSld">
      <pc:chgData name="Assma Zahoor (2242809)" userId="S::2242809@student.uwtsd.ac.uk::91786dcd-811a-4ec7-b3b5-430473559676" providerId="AD" clId="Web-{15CD5E3D-773F-0B96-F87F-EF4EAF7951AF}" dt="2026-10-07T09:37:03.472" v="109"/>
      <pc:docMkLst>
        <pc:docMk/>
      </pc:docMkLst>
      <pc:sldChg chg="addSp delSp modSp mod setBg">
        <pc:chgData name="Assma Zahoor (2242809)" userId="S::2242809@student.uwtsd.ac.uk::91786dcd-811a-4ec7-b3b5-430473559676" providerId="AD" clId="Web-{15CD5E3D-773F-0B96-F87F-EF4EAF7951AF}" dt="2026-10-07T09:37:03.472" v="109"/>
        <pc:sldMkLst>
          <pc:docMk/>
          <pc:sldMk cId="1314171574" sldId="261"/>
        </pc:sldMkLst>
        <pc:spChg chg="add mod">
          <ac:chgData name="Assma Zahoor (2242809)" userId="S::2242809@student.uwtsd.ac.uk::91786dcd-811a-4ec7-b3b5-430473559676" providerId="AD" clId="Web-{15CD5E3D-773F-0B96-F87F-EF4EAF7951AF}" dt="2026-10-07T09:10:38.767" v="32" actId="14100"/>
          <ac:spMkLst>
            <pc:docMk/>
            <pc:sldMk cId="1314171574" sldId="261"/>
            <ac:spMk id="2" creationId="{F482D919-A8AD-DA81-3202-A756364CE7BB}"/>
          </ac:spMkLst>
        </pc:spChg>
        <pc:spChg chg="add mod">
          <ac:chgData name="Assma Zahoor (2242809)" userId="S::2242809@student.uwtsd.ac.uk::91786dcd-811a-4ec7-b3b5-430473559676" providerId="AD" clId="Web-{15CD5E3D-773F-0B96-F87F-EF4EAF7951AF}" dt="2026-10-07T09:12:57.995" v="40" actId="14100"/>
          <ac:spMkLst>
            <pc:docMk/>
            <pc:sldMk cId="1314171574" sldId="261"/>
            <ac:spMk id="3" creationId="{EE290FFA-12FD-630C-8B64-BCE9BFA11ED4}"/>
          </ac:spMkLst>
        </pc:spChg>
        <pc:spChg chg="add mod ord">
          <ac:chgData name="Assma Zahoor (2242809)" userId="S::2242809@student.uwtsd.ac.uk::91786dcd-811a-4ec7-b3b5-430473559676" providerId="AD" clId="Web-{15CD5E3D-773F-0B96-F87F-EF4EAF7951AF}" dt="2026-10-07T09:37:03.472" v="109"/>
          <ac:spMkLst>
            <pc:docMk/>
            <pc:sldMk cId="1314171574" sldId="261"/>
            <ac:spMk id="13" creationId="{3793FDEF-927A-919A-F9FE-DE981403A674}"/>
          </ac:spMkLst>
        </pc:spChg>
        <pc:picChg chg="add mod">
          <ac:chgData name="Assma Zahoor (2242809)" userId="S::2242809@student.uwtsd.ac.uk::91786dcd-811a-4ec7-b3b5-430473559676" providerId="AD" clId="Web-{15CD5E3D-773F-0B96-F87F-EF4EAF7951AF}" dt="2026-10-07T09:16:12.471" v="64" actId="1076"/>
          <ac:picMkLst>
            <pc:docMk/>
            <pc:sldMk cId="1314171574" sldId="261"/>
            <ac:picMk id="5" creationId="{6FF53FDE-7552-8260-8BB3-A1227BE85D02}"/>
          </ac:picMkLst>
        </pc:picChg>
        <pc:picChg chg="add mod">
          <ac:chgData name="Assma Zahoor (2242809)" userId="S::2242809@student.uwtsd.ac.uk::91786dcd-811a-4ec7-b3b5-430473559676" providerId="AD" clId="Web-{15CD5E3D-773F-0B96-F87F-EF4EAF7951AF}" dt="2026-10-07T09:16:15.627" v="65" actId="1076"/>
          <ac:picMkLst>
            <pc:docMk/>
            <pc:sldMk cId="1314171574" sldId="261"/>
            <ac:picMk id="6" creationId="{687C10F6-1289-7A0E-D496-803700BE5FF1}"/>
          </ac:picMkLst>
        </pc:picChg>
        <pc:picChg chg="add mod">
          <ac:chgData name="Assma Zahoor (2242809)" userId="S::2242809@student.uwtsd.ac.uk::91786dcd-811a-4ec7-b3b5-430473559676" providerId="AD" clId="Web-{15CD5E3D-773F-0B96-F87F-EF4EAF7951AF}" dt="2026-10-07T09:14:22.796" v="49" actId="1076"/>
          <ac:picMkLst>
            <pc:docMk/>
            <pc:sldMk cId="1314171574" sldId="261"/>
            <ac:picMk id="7" creationId="{C4BC8C84-0807-3325-CEA8-9CE26FF753B8}"/>
          </ac:picMkLst>
        </pc:picChg>
        <pc:picChg chg="add mod">
          <ac:chgData name="Assma Zahoor (2242809)" userId="S::2242809@student.uwtsd.ac.uk::91786dcd-811a-4ec7-b3b5-430473559676" providerId="AD" clId="Web-{15CD5E3D-773F-0B96-F87F-EF4EAF7951AF}" dt="2026-10-07T09:36:17.175" v="107" actId="1076"/>
          <ac:picMkLst>
            <pc:docMk/>
            <pc:sldMk cId="1314171574" sldId="261"/>
            <ac:picMk id="12" creationId="{1E2E7DF4-00F2-81FB-E094-831A21649B98}"/>
          </ac:picMkLst>
        </pc:picChg>
      </pc:sldChg>
    </pc:docChg>
  </pc:docChgLst>
  <pc:docChgLst>
    <pc:chgData name="Assma Zahoor (2242809)" userId="S::2242809@student.uwtsd.ac.uk::91786dcd-811a-4ec7-b3b5-430473559676" providerId="AD" clId="Web-{F429EEF3-2D5F-6ECB-8561-D9361E8D9006}"/>
    <pc:docChg chg="addSld modSld">
      <pc:chgData name="Assma Zahoor (2242809)" userId="S::2242809@student.uwtsd.ac.uk::91786dcd-811a-4ec7-b3b5-430473559676" providerId="AD" clId="Web-{F429EEF3-2D5F-6ECB-8561-D9361E8D9006}" dt="2026-10-05T20:50:16.752" v="991"/>
      <pc:docMkLst>
        <pc:docMk/>
      </pc:docMkLst>
      <pc:sldChg chg="addSp delSp modSp">
        <pc:chgData name="Assma Zahoor (2242809)" userId="S::2242809@student.uwtsd.ac.uk::91786dcd-811a-4ec7-b3b5-430473559676" providerId="AD" clId="Web-{F429EEF3-2D5F-6ECB-8561-D9361E8D9006}" dt="2026-10-05T17:54:15.321" v="72" actId="20577"/>
        <pc:sldMkLst>
          <pc:docMk/>
          <pc:sldMk cId="109857222" sldId="256"/>
        </pc:sldMkLst>
        <pc:spChg chg="add mod">
          <ac:chgData name="Assma Zahoor (2242809)" userId="S::2242809@student.uwtsd.ac.uk::91786dcd-811a-4ec7-b3b5-430473559676" providerId="AD" clId="Web-{F429EEF3-2D5F-6ECB-8561-D9361E8D9006}" dt="2026-10-05T17:54:15.321" v="72" actId="20577"/>
          <ac:spMkLst>
            <pc:docMk/>
            <pc:sldMk cId="109857222" sldId="256"/>
            <ac:spMk id="5" creationId="{5D5B77D4-43A1-D735-47F3-23D0BDA67B1A}"/>
          </ac:spMkLst>
        </pc:spChg>
        <pc:picChg chg="add mod modCrop">
          <ac:chgData name="Assma Zahoor (2242809)" userId="S::2242809@student.uwtsd.ac.uk::91786dcd-811a-4ec7-b3b5-430473559676" providerId="AD" clId="Web-{F429EEF3-2D5F-6ECB-8561-D9361E8D9006}" dt="2026-10-05T17:50:51.883" v="5" actId="1076"/>
          <ac:picMkLst>
            <pc:docMk/>
            <pc:sldMk cId="109857222" sldId="256"/>
            <ac:picMk id="4" creationId="{D63FA12D-A1EC-49EA-1AC2-15F29B95E6B3}"/>
          </ac:picMkLst>
        </pc:picChg>
      </pc:sldChg>
      <pc:sldChg chg="addSp delSp modSp new mod setBg">
        <pc:chgData name="Assma Zahoor (2242809)" userId="S::2242809@student.uwtsd.ac.uk::91786dcd-811a-4ec7-b3b5-430473559676" providerId="AD" clId="Web-{F429EEF3-2D5F-6ECB-8561-D9361E8D9006}" dt="2026-10-05T19:58:59.604" v="738"/>
        <pc:sldMkLst>
          <pc:docMk/>
          <pc:sldMk cId="4098934088" sldId="257"/>
        </pc:sldMkLst>
        <pc:spChg chg="add mod">
          <ac:chgData name="Assma Zahoor (2242809)" userId="S::2242809@student.uwtsd.ac.uk::91786dcd-811a-4ec7-b3b5-430473559676" providerId="AD" clId="Web-{F429EEF3-2D5F-6ECB-8561-D9361E8D9006}" dt="2026-10-05T19:07:52.612" v="391" actId="20577"/>
          <ac:spMkLst>
            <pc:docMk/>
            <pc:sldMk cId="4098934088" sldId="257"/>
            <ac:spMk id="2" creationId="{B2ADC482-3AFC-D652-0C41-4B7A489AFE7F}"/>
          </ac:spMkLst>
        </pc:spChg>
        <pc:spChg chg="add mod">
          <ac:chgData name="Assma Zahoor (2242809)" userId="S::2242809@student.uwtsd.ac.uk::91786dcd-811a-4ec7-b3b5-430473559676" providerId="AD" clId="Web-{F429EEF3-2D5F-6ECB-8561-D9361E8D9006}" dt="2026-10-05T19:08:01.206" v="393" actId="20577"/>
          <ac:spMkLst>
            <pc:docMk/>
            <pc:sldMk cId="4098934088" sldId="257"/>
            <ac:spMk id="3" creationId="{2FC4C849-9156-4EE2-6D27-042FF21F984F}"/>
          </ac:spMkLst>
        </pc:spChg>
        <pc:spChg chg="add mod">
          <ac:chgData name="Assma Zahoor (2242809)" userId="S::2242809@student.uwtsd.ac.uk::91786dcd-811a-4ec7-b3b5-430473559676" providerId="AD" clId="Web-{F429EEF3-2D5F-6ECB-8561-D9361E8D9006}" dt="2026-10-05T19:06:30.218" v="380" actId="20577"/>
          <ac:spMkLst>
            <pc:docMk/>
            <pc:sldMk cId="4098934088" sldId="257"/>
            <ac:spMk id="4" creationId="{DC459D89-B5FB-701E-5BA8-534605610D36}"/>
          </ac:spMkLst>
        </pc:spChg>
        <pc:spChg chg="add mod">
          <ac:chgData name="Assma Zahoor (2242809)" userId="S::2242809@student.uwtsd.ac.uk::91786dcd-811a-4ec7-b3b5-430473559676" providerId="AD" clId="Web-{F429EEF3-2D5F-6ECB-8561-D9361E8D9006}" dt="2026-10-05T19:03:50.212" v="369"/>
          <ac:spMkLst>
            <pc:docMk/>
            <pc:sldMk cId="4098934088" sldId="257"/>
            <ac:spMk id="5" creationId="{D3185AFD-DD48-036E-A361-42B85BBA1276}"/>
          </ac:spMkLst>
        </pc:spChg>
        <pc:spChg chg="add mod">
          <ac:chgData name="Assma Zahoor (2242809)" userId="S::2242809@student.uwtsd.ac.uk::91786dcd-811a-4ec7-b3b5-430473559676" providerId="AD" clId="Web-{F429EEF3-2D5F-6ECB-8561-D9361E8D9006}" dt="2026-10-05T19:03:55.322" v="370"/>
          <ac:spMkLst>
            <pc:docMk/>
            <pc:sldMk cId="4098934088" sldId="257"/>
            <ac:spMk id="6" creationId="{C7C629CA-329B-49BF-262C-BC1AB1D18DEF}"/>
          </ac:spMkLst>
        </pc:spChg>
        <pc:spChg chg="add mod">
          <ac:chgData name="Assma Zahoor (2242809)" userId="S::2242809@student.uwtsd.ac.uk::91786dcd-811a-4ec7-b3b5-430473559676" providerId="AD" clId="Web-{F429EEF3-2D5F-6ECB-8561-D9361E8D9006}" dt="2026-10-05T19:04:00.681" v="371"/>
          <ac:spMkLst>
            <pc:docMk/>
            <pc:sldMk cId="4098934088" sldId="257"/>
            <ac:spMk id="7" creationId="{52A4AAB5-86A6-0127-0FB7-47F1AD3D3EBF}"/>
          </ac:spMkLst>
        </pc:spChg>
        <pc:spChg chg="add mod">
          <ac:chgData name="Assma Zahoor (2242809)" userId="S::2242809@student.uwtsd.ac.uk::91786dcd-811a-4ec7-b3b5-430473559676" providerId="AD" clId="Web-{F429EEF3-2D5F-6ECB-8561-D9361E8D9006}" dt="2026-10-05T19:08:10.003" v="395" actId="20577"/>
          <ac:spMkLst>
            <pc:docMk/>
            <pc:sldMk cId="4098934088" sldId="257"/>
            <ac:spMk id="8" creationId="{D24581EC-BBF7-C980-A424-E4075AD5CB9D}"/>
          </ac:spMkLst>
        </pc:spChg>
        <pc:spChg chg="add mod">
          <ac:chgData name="Assma Zahoor (2242809)" userId="S::2242809@student.uwtsd.ac.uk::91786dcd-811a-4ec7-b3b5-430473559676" providerId="AD" clId="Web-{F429EEF3-2D5F-6ECB-8561-D9361E8D9006}" dt="2026-10-05T19:07:34.596" v="389" actId="20577"/>
          <ac:spMkLst>
            <pc:docMk/>
            <pc:sldMk cId="4098934088" sldId="257"/>
            <ac:spMk id="10" creationId="{31236D8E-C196-5DA1-981B-A9FBFEEE65BB}"/>
          </ac:spMkLst>
        </pc:spChg>
      </pc:sldChg>
      <pc:sldChg chg="addSp delSp modSp new mod setBg">
        <pc:chgData name="Assma Zahoor (2242809)" userId="S::2242809@student.uwtsd.ac.uk::91786dcd-811a-4ec7-b3b5-430473559676" providerId="AD" clId="Web-{F429EEF3-2D5F-6ECB-8561-D9361E8D9006}" dt="2026-10-05T19:56:29.754" v="734" actId="1076"/>
        <pc:sldMkLst>
          <pc:docMk/>
          <pc:sldMk cId="3015980000" sldId="258"/>
        </pc:sldMkLst>
        <pc:spChg chg="add mod">
          <ac:chgData name="Assma Zahoor (2242809)" userId="S::2242809@student.uwtsd.ac.uk::91786dcd-811a-4ec7-b3b5-430473559676" providerId="AD" clId="Web-{F429EEF3-2D5F-6ECB-8561-D9361E8D9006}" dt="2026-10-05T19:56:29.754" v="734" actId="1076"/>
          <ac:spMkLst>
            <pc:docMk/>
            <pc:sldMk cId="3015980000" sldId="258"/>
            <ac:spMk id="4" creationId="{A73FFA73-64E2-6EFB-7B4A-C982EB0CE7FF}"/>
          </ac:spMkLst>
        </pc:spChg>
        <pc:spChg chg="add mod">
          <ac:chgData name="Assma Zahoor (2242809)" userId="S::2242809@student.uwtsd.ac.uk::91786dcd-811a-4ec7-b3b5-430473559676" providerId="AD" clId="Web-{F429EEF3-2D5F-6ECB-8561-D9361E8D9006}" dt="2026-10-05T19:33:55.390" v="575" actId="14100"/>
          <ac:spMkLst>
            <pc:docMk/>
            <pc:sldMk cId="3015980000" sldId="258"/>
            <ac:spMk id="18" creationId="{9A96CD43-D702-7448-67C3-FFA11049408A}"/>
          </ac:spMkLst>
        </pc:spChg>
        <pc:spChg chg="add mod">
          <ac:chgData name="Assma Zahoor (2242809)" userId="S::2242809@student.uwtsd.ac.uk::91786dcd-811a-4ec7-b3b5-430473559676" providerId="AD" clId="Web-{F429EEF3-2D5F-6ECB-8561-D9361E8D9006}" dt="2026-10-05T19:43:29.599" v="658" actId="20577"/>
          <ac:spMkLst>
            <pc:docMk/>
            <pc:sldMk cId="3015980000" sldId="258"/>
            <ac:spMk id="19" creationId="{7CAEFFCF-650F-D5EC-1E81-597439C632CB}"/>
          </ac:spMkLst>
        </pc:spChg>
        <pc:spChg chg="add mod">
          <ac:chgData name="Assma Zahoor (2242809)" userId="S::2242809@student.uwtsd.ac.uk::91786dcd-811a-4ec7-b3b5-430473559676" providerId="AD" clId="Web-{F429EEF3-2D5F-6ECB-8561-D9361E8D9006}" dt="2026-10-05T19:43:53.132" v="667" actId="14100"/>
          <ac:spMkLst>
            <pc:docMk/>
            <pc:sldMk cId="3015980000" sldId="258"/>
            <ac:spMk id="21" creationId="{E6919588-898C-1132-904E-310BC4D72B15}"/>
          </ac:spMkLst>
        </pc:spChg>
        <pc:spChg chg="add mod">
          <ac:chgData name="Assma Zahoor (2242809)" userId="S::2242809@student.uwtsd.ac.uk::91786dcd-811a-4ec7-b3b5-430473559676" providerId="AD" clId="Web-{F429EEF3-2D5F-6ECB-8561-D9361E8D9006}" dt="2026-10-05T19:43:32.850" v="662" actId="20577"/>
          <ac:spMkLst>
            <pc:docMk/>
            <pc:sldMk cId="3015980000" sldId="258"/>
            <ac:spMk id="22" creationId="{FF87BDC4-D121-1E28-B3C0-F1A508D01A72}"/>
          </ac:spMkLst>
        </pc:spChg>
        <pc:spChg chg="add mod">
          <ac:chgData name="Assma Zahoor (2242809)" userId="S::2242809@student.uwtsd.ac.uk::91786dcd-811a-4ec7-b3b5-430473559676" providerId="AD" clId="Web-{F429EEF3-2D5F-6ECB-8561-D9361E8D9006}" dt="2026-10-05T19:33:51.562" v="574" actId="14100"/>
          <ac:spMkLst>
            <pc:docMk/>
            <pc:sldMk cId="3015980000" sldId="258"/>
            <ac:spMk id="23" creationId="{6AAE1546-2248-76DA-8DAE-EC7214A734D9}"/>
          </ac:spMkLst>
        </pc:spChg>
        <pc:spChg chg="add mod">
          <ac:chgData name="Assma Zahoor (2242809)" userId="S::2242809@student.uwtsd.ac.uk::91786dcd-811a-4ec7-b3b5-430473559676" providerId="AD" clId="Web-{F429EEF3-2D5F-6ECB-8561-D9361E8D9006}" dt="2026-10-05T19:43:31.568" v="660" actId="20577"/>
          <ac:spMkLst>
            <pc:docMk/>
            <pc:sldMk cId="3015980000" sldId="258"/>
            <ac:spMk id="25" creationId="{40D1358A-9182-4052-C6E0-BDEC189629E6}"/>
          </ac:spMkLst>
        </pc:spChg>
        <pc:spChg chg="add mod">
          <ac:chgData name="Assma Zahoor (2242809)" userId="S::2242809@student.uwtsd.ac.uk::91786dcd-811a-4ec7-b3b5-430473559676" providerId="AD" clId="Web-{F429EEF3-2D5F-6ECB-8561-D9361E8D9006}" dt="2026-10-05T19:44:00.382" v="669" actId="1076"/>
          <ac:spMkLst>
            <pc:docMk/>
            <pc:sldMk cId="3015980000" sldId="258"/>
            <ac:spMk id="26" creationId="{1A3D98C2-2A51-4657-F447-F940BCF90D24}"/>
          </ac:spMkLst>
        </pc:spChg>
        <pc:spChg chg="add mod">
          <ac:chgData name="Assma Zahoor (2242809)" userId="S::2242809@student.uwtsd.ac.uk::91786dcd-811a-4ec7-b3b5-430473559676" providerId="AD" clId="Web-{F429EEF3-2D5F-6ECB-8561-D9361E8D9006}" dt="2026-10-05T19:44:04.632" v="670" actId="1076"/>
          <ac:spMkLst>
            <pc:docMk/>
            <pc:sldMk cId="3015980000" sldId="258"/>
            <ac:spMk id="27" creationId="{2EC39CDA-34F3-2948-33FF-6E7009B475AB}"/>
          </ac:spMkLst>
        </pc:spChg>
        <pc:spChg chg="add del mod">
          <ac:chgData name="Assma Zahoor (2242809)" userId="S::2242809@student.uwtsd.ac.uk::91786dcd-811a-4ec7-b3b5-430473559676" providerId="AD" clId="Web-{F429EEF3-2D5F-6ECB-8561-D9361E8D9006}" dt="2026-10-05T19:42:57.879" v="652" actId="14100"/>
          <ac:spMkLst>
            <pc:docMk/>
            <pc:sldMk cId="3015980000" sldId="258"/>
            <ac:spMk id="28" creationId="{F351DCED-8E71-23B2-3923-4BED3F9283BC}"/>
          </ac:spMkLst>
        </pc:spChg>
        <pc:spChg chg="add del mod">
          <ac:chgData name="Assma Zahoor (2242809)" userId="S::2242809@student.uwtsd.ac.uk::91786dcd-811a-4ec7-b3b5-430473559676" providerId="AD" clId="Web-{F429EEF3-2D5F-6ECB-8561-D9361E8D9006}" dt="2026-10-05T19:44:24.914" v="674" actId="20577"/>
          <ac:spMkLst>
            <pc:docMk/>
            <pc:sldMk cId="3015980000" sldId="258"/>
            <ac:spMk id="29" creationId="{7812F05F-FE46-759C-E82C-7153B3C65835}"/>
          </ac:spMkLst>
        </pc:spChg>
        <pc:spChg chg="add mod">
          <ac:chgData name="Assma Zahoor (2242809)" userId="S::2242809@student.uwtsd.ac.uk::91786dcd-811a-4ec7-b3b5-430473559676" providerId="AD" clId="Web-{F429EEF3-2D5F-6ECB-8561-D9361E8D9006}" dt="2026-10-05T19:47:45.828" v="697"/>
          <ac:spMkLst>
            <pc:docMk/>
            <pc:sldMk cId="3015980000" sldId="258"/>
            <ac:spMk id="32" creationId="{99864141-52E9-7C5E-7C9C-790E4D504467}"/>
          </ac:spMkLst>
        </pc:spChg>
        <pc:picChg chg="add mod">
          <ac:chgData name="Assma Zahoor (2242809)" userId="S::2242809@student.uwtsd.ac.uk::91786dcd-811a-4ec7-b3b5-430473559676" providerId="AD" clId="Web-{F429EEF3-2D5F-6ECB-8561-D9361E8D9006}" dt="2026-10-05T19:49:30.691" v="703" actId="1076"/>
          <ac:picMkLst>
            <pc:docMk/>
            <pc:sldMk cId="3015980000" sldId="258"/>
            <ac:picMk id="34" creationId="{5E01AB28-BBCA-F9D3-2C1D-EB8EA5FE4779}"/>
          </ac:picMkLst>
        </pc:picChg>
        <pc:picChg chg="add mod">
          <ac:chgData name="Assma Zahoor (2242809)" userId="S::2242809@student.uwtsd.ac.uk::91786dcd-811a-4ec7-b3b5-430473559676" providerId="AD" clId="Web-{F429EEF3-2D5F-6ECB-8561-D9361E8D9006}" dt="2026-10-05T19:50:25.021" v="708" actId="1076"/>
          <ac:picMkLst>
            <pc:docMk/>
            <pc:sldMk cId="3015980000" sldId="258"/>
            <ac:picMk id="35" creationId="{905D57F6-74C1-C08D-C34E-10A0AB3A76EF}"/>
          </ac:picMkLst>
        </pc:picChg>
        <pc:picChg chg="add mod">
          <ac:chgData name="Assma Zahoor (2242809)" userId="S::2242809@student.uwtsd.ac.uk::91786dcd-811a-4ec7-b3b5-430473559676" providerId="AD" clId="Web-{F429EEF3-2D5F-6ECB-8561-D9361E8D9006}" dt="2026-10-05T19:52:36.058" v="712" actId="1076"/>
          <ac:picMkLst>
            <pc:docMk/>
            <pc:sldMk cId="3015980000" sldId="258"/>
            <ac:picMk id="36" creationId="{24F545FF-DD5E-39DA-2164-4CED535D6EE8}"/>
          </ac:picMkLst>
        </pc:picChg>
        <pc:picChg chg="add mod">
          <ac:chgData name="Assma Zahoor (2242809)" userId="S::2242809@student.uwtsd.ac.uk::91786dcd-811a-4ec7-b3b5-430473559676" providerId="AD" clId="Web-{F429EEF3-2D5F-6ECB-8561-D9361E8D9006}" dt="2026-10-05T19:53:30.341" v="716" actId="1076"/>
          <ac:picMkLst>
            <pc:docMk/>
            <pc:sldMk cId="3015980000" sldId="258"/>
            <ac:picMk id="37" creationId="{4F523050-8323-3EC8-E30D-FE9BA0523AC1}"/>
          </ac:picMkLst>
        </pc:picChg>
        <pc:picChg chg="add mod">
          <ac:chgData name="Assma Zahoor (2242809)" userId="S::2242809@student.uwtsd.ac.uk::91786dcd-811a-4ec7-b3b5-430473559676" providerId="AD" clId="Web-{F429EEF3-2D5F-6ECB-8561-D9361E8D9006}" dt="2026-10-05T19:54:10.874" v="720" actId="1076"/>
          <ac:picMkLst>
            <pc:docMk/>
            <pc:sldMk cId="3015980000" sldId="258"/>
            <ac:picMk id="38" creationId="{D5E28E51-71A4-18DF-8441-08862E8CE724}"/>
          </ac:picMkLst>
        </pc:picChg>
        <pc:picChg chg="add mod">
          <ac:chgData name="Assma Zahoor (2242809)" userId="S::2242809@student.uwtsd.ac.uk::91786dcd-811a-4ec7-b3b5-430473559676" providerId="AD" clId="Web-{F429EEF3-2D5F-6ECB-8561-D9361E8D9006}" dt="2026-10-05T19:56:23.660" v="733" actId="14100"/>
          <ac:picMkLst>
            <pc:docMk/>
            <pc:sldMk cId="3015980000" sldId="258"/>
            <ac:picMk id="40" creationId="{6C19F81E-E9C9-4B74-8C75-1C591F5D2179}"/>
          </ac:picMkLst>
        </pc:picChg>
      </pc:sldChg>
      <pc:sldChg chg="addSp delSp modSp new mod setBg">
        <pc:chgData name="Assma Zahoor (2242809)" userId="S::2242809@student.uwtsd.ac.uk::91786dcd-811a-4ec7-b3b5-430473559676" providerId="AD" clId="Web-{F429EEF3-2D5F-6ECB-8561-D9361E8D9006}" dt="2026-10-05T20:49:01.608" v="988" actId="20577"/>
        <pc:sldMkLst>
          <pc:docMk/>
          <pc:sldMk cId="880798437" sldId="259"/>
        </pc:sldMkLst>
        <pc:spChg chg="add mod">
          <ac:chgData name="Assma Zahoor (2242809)" userId="S::2242809@student.uwtsd.ac.uk::91786dcd-811a-4ec7-b3b5-430473559676" providerId="AD" clId="Web-{F429EEF3-2D5F-6ECB-8561-D9361E8D9006}" dt="2026-10-05T20:10:11.254" v="756" actId="20577"/>
          <ac:spMkLst>
            <pc:docMk/>
            <pc:sldMk cId="880798437" sldId="259"/>
            <ac:spMk id="4" creationId="{E479C975-91B3-C419-E704-E3997C506352}"/>
          </ac:spMkLst>
        </pc:spChg>
        <pc:spChg chg="add mod">
          <ac:chgData name="Assma Zahoor (2242809)" userId="S::2242809@student.uwtsd.ac.uk::91786dcd-811a-4ec7-b3b5-430473559676" providerId="AD" clId="Web-{F429EEF3-2D5F-6ECB-8561-D9361E8D9006}" dt="2026-10-05T20:24:45.615" v="820" actId="14100"/>
          <ac:spMkLst>
            <pc:docMk/>
            <pc:sldMk cId="880798437" sldId="259"/>
            <ac:spMk id="7" creationId="{3E2BCACD-FD39-4B00-0B8C-89355ECF4258}"/>
          </ac:spMkLst>
        </pc:spChg>
        <pc:spChg chg="add mod">
          <ac:chgData name="Assma Zahoor (2242809)" userId="S::2242809@student.uwtsd.ac.uk::91786dcd-811a-4ec7-b3b5-430473559676" providerId="AD" clId="Web-{F429EEF3-2D5F-6ECB-8561-D9361E8D9006}" dt="2026-10-05T20:26:46.183" v="849" actId="20577"/>
          <ac:spMkLst>
            <pc:docMk/>
            <pc:sldMk cId="880798437" sldId="259"/>
            <ac:spMk id="8" creationId="{B48909F6-F4E3-D269-9C3E-38327C0CC557}"/>
          </ac:spMkLst>
        </pc:spChg>
        <pc:spChg chg="add mod">
          <ac:chgData name="Assma Zahoor (2242809)" userId="S::2242809@student.uwtsd.ac.uk::91786dcd-811a-4ec7-b3b5-430473559676" providerId="AD" clId="Web-{F429EEF3-2D5F-6ECB-8561-D9361E8D9006}" dt="2026-10-05T20:32:38.290" v="893" actId="20577"/>
          <ac:spMkLst>
            <pc:docMk/>
            <pc:sldMk cId="880798437" sldId="259"/>
            <ac:spMk id="9" creationId="{D68DBC3A-8B12-4EE5-6DF2-04FB296A96A8}"/>
          </ac:spMkLst>
        </pc:spChg>
        <pc:spChg chg="add mod">
          <ac:chgData name="Assma Zahoor (2242809)" userId="S::2242809@student.uwtsd.ac.uk::91786dcd-811a-4ec7-b3b5-430473559676" providerId="AD" clId="Web-{F429EEF3-2D5F-6ECB-8561-D9361E8D9006}" dt="2026-10-05T20:29:13.704" v="866" actId="14100"/>
          <ac:spMkLst>
            <pc:docMk/>
            <pc:sldMk cId="880798437" sldId="259"/>
            <ac:spMk id="10" creationId="{B43AF4AE-E398-0D51-06D0-7BD59EF71901}"/>
          </ac:spMkLst>
        </pc:spChg>
        <pc:spChg chg="add mod">
          <ac:chgData name="Assma Zahoor (2242809)" userId="S::2242809@student.uwtsd.ac.uk::91786dcd-811a-4ec7-b3b5-430473559676" providerId="AD" clId="Web-{F429EEF3-2D5F-6ECB-8561-D9361E8D9006}" dt="2026-10-05T20:33:04.056" v="898" actId="14100"/>
          <ac:spMkLst>
            <pc:docMk/>
            <pc:sldMk cId="880798437" sldId="259"/>
            <ac:spMk id="11" creationId="{B3162AE1-56A4-246F-534A-2F8E9FB8BF8A}"/>
          </ac:spMkLst>
        </pc:spChg>
        <pc:spChg chg="add mod">
          <ac:chgData name="Assma Zahoor (2242809)" userId="S::2242809@student.uwtsd.ac.uk::91786dcd-811a-4ec7-b3b5-430473559676" providerId="AD" clId="Web-{F429EEF3-2D5F-6ECB-8561-D9361E8D9006}" dt="2026-10-05T20:26:54.480" v="853" actId="20577"/>
          <ac:spMkLst>
            <pc:docMk/>
            <pc:sldMk cId="880798437" sldId="259"/>
            <ac:spMk id="12" creationId="{C6FC6DF5-457F-773C-54E6-700E441C5D0D}"/>
          </ac:spMkLst>
        </pc:spChg>
        <pc:spChg chg="add mod">
          <ac:chgData name="Assma Zahoor (2242809)" userId="S::2242809@student.uwtsd.ac.uk::91786dcd-811a-4ec7-b3b5-430473559676" providerId="AD" clId="Web-{F429EEF3-2D5F-6ECB-8561-D9361E8D9006}" dt="2026-10-05T20:29:23.829" v="867" actId="20577"/>
          <ac:spMkLst>
            <pc:docMk/>
            <pc:sldMk cId="880798437" sldId="259"/>
            <ac:spMk id="13" creationId="{868C5D50-9495-1F95-886B-5C9DFEA8587D}"/>
          </ac:spMkLst>
        </pc:spChg>
        <pc:spChg chg="add mod">
          <ac:chgData name="Assma Zahoor (2242809)" userId="S::2242809@student.uwtsd.ac.uk::91786dcd-811a-4ec7-b3b5-430473559676" providerId="AD" clId="Web-{F429EEF3-2D5F-6ECB-8561-D9361E8D9006}" dt="2026-10-05T20:33:09.432" v="899" actId="1076"/>
          <ac:spMkLst>
            <pc:docMk/>
            <pc:sldMk cId="880798437" sldId="259"/>
            <ac:spMk id="14" creationId="{FD5E7422-A9F4-B82C-7ABA-2AE6921E4313}"/>
          </ac:spMkLst>
        </pc:spChg>
        <pc:spChg chg="add mod">
          <ac:chgData name="Assma Zahoor (2242809)" userId="S::2242809@student.uwtsd.ac.uk::91786dcd-811a-4ec7-b3b5-430473559676" providerId="AD" clId="Web-{F429EEF3-2D5F-6ECB-8561-D9361E8D9006}" dt="2026-10-05T20:32:57.087" v="897" actId="20577"/>
          <ac:spMkLst>
            <pc:docMk/>
            <pc:sldMk cId="880798437" sldId="259"/>
            <ac:spMk id="15" creationId="{D750D1EB-8C4A-55B9-E678-ED2B2BBCDDD8}"/>
          </ac:spMkLst>
        </pc:spChg>
        <pc:spChg chg="add mod">
          <ac:chgData name="Assma Zahoor (2242809)" userId="S::2242809@student.uwtsd.ac.uk::91786dcd-811a-4ec7-b3b5-430473559676" providerId="AD" clId="Web-{F429EEF3-2D5F-6ECB-8561-D9361E8D9006}" dt="2026-10-05T20:36:18.970" v="910" actId="1076"/>
          <ac:spMkLst>
            <pc:docMk/>
            <pc:sldMk cId="880798437" sldId="259"/>
            <ac:spMk id="17" creationId="{DE16FE9F-8307-10A3-B627-08C39CE41178}"/>
          </ac:spMkLst>
        </pc:spChg>
        <pc:spChg chg="add mod">
          <ac:chgData name="Assma Zahoor (2242809)" userId="S::2242809@student.uwtsd.ac.uk::91786dcd-811a-4ec7-b3b5-430473559676" providerId="AD" clId="Web-{F429EEF3-2D5F-6ECB-8561-D9361E8D9006}" dt="2026-10-05T20:39:26.446" v="927" actId="14100"/>
          <ac:spMkLst>
            <pc:docMk/>
            <pc:sldMk cId="880798437" sldId="259"/>
            <ac:spMk id="20" creationId="{53776D76-764C-9571-D17D-9A2792B4AF65}"/>
          </ac:spMkLst>
        </pc:spChg>
        <pc:spChg chg="add mod">
          <ac:chgData name="Assma Zahoor (2242809)" userId="S::2242809@student.uwtsd.ac.uk::91786dcd-811a-4ec7-b3b5-430473559676" providerId="AD" clId="Web-{F429EEF3-2D5F-6ECB-8561-D9361E8D9006}" dt="2026-10-05T20:42:17.546" v="943" actId="1076"/>
          <ac:spMkLst>
            <pc:docMk/>
            <pc:sldMk cId="880798437" sldId="259"/>
            <ac:spMk id="22" creationId="{D164E15D-C596-F3BB-0E0C-3194FA1C4DD5}"/>
          </ac:spMkLst>
        </pc:spChg>
        <pc:spChg chg="add mod">
          <ac:chgData name="Assma Zahoor (2242809)" userId="S::2242809@student.uwtsd.ac.uk::91786dcd-811a-4ec7-b3b5-430473559676" providerId="AD" clId="Web-{F429EEF3-2D5F-6ECB-8561-D9361E8D9006}" dt="2026-10-05T20:45:35.507" v="963" actId="14100"/>
          <ac:spMkLst>
            <pc:docMk/>
            <pc:sldMk cId="880798437" sldId="259"/>
            <ac:spMk id="24" creationId="{F1FDFA48-8104-E63A-F4A7-E38E9AB67A0F}"/>
          </ac:spMkLst>
        </pc:spChg>
        <pc:spChg chg="add mod">
          <ac:chgData name="Assma Zahoor (2242809)" userId="S::2242809@student.uwtsd.ac.uk::91786dcd-811a-4ec7-b3b5-430473559676" providerId="AD" clId="Web-{F429EEF3-2D5F-6ECB-8561-D9361E8D9006}" dt="2026-10-05T20:47:19.136" v="969" actId="14100"/>
          <ac:spMkLst>
            <pc:docMk/>
            <pc:sldMk cId="880798437" sldId="259"/>
            <ac:spMk id="26" creationId="{A70E8E8E-900A-49A3-2D4D-BB81F903AAE2}"/>
          </ac:spMkLst>
        </pc:spChg>
        <pc:spChg chg="add mod">
          <ac:chgData name="Assma Zahoor (2242809)" userId="S::2242809@student.uwtsd.ac.uk::91786dcd-811a-4ec7-b3b5-430473559676" providerId="AD" clId="Web-{F429EEF3-2D5F-6ECB-8561-D9361E8D9006}" dt="2026-10-05T20:49:01.608" v="988" actId="20577"/>
          <ac:spMkLst>
            <pc:docMk/>
            <pc:sldMk cId="880798437" sldId="259"/>
            <ac:spMk id="27" creationId="{2127BCED-572B-3585-EDC1-E6B7A41D52E5}"/>
          </ac:spMkLst>
        </pc:spChg>
        <pc:picChg chg="add mod">
          <ac:chgData name="Assma Zahoor (2242809)" userId="S::2242809@student.uwtsd.ac.uk::91786dcd-811a-4ec7-b3b5-430473559676" providerId="AD" clId="Web-{F429EEF3-2D5F-6ECB-8561-D9361E8D9006}" dt="2026-10-05T20:34:53.514" v="902" actId="1076"/>
          <ac:picMkLst>
            <pc:docMk/>
            <pc:sldMk cId="880798437" sldId="259"/>
            <ac:picMk id="16" creationId="{B48B8455-1653-3245-23CD-97B9F74F34F8}"/>
          </ac:picMkLst>
        </pc:picChg>
        <pc:picChg chg="add mod">
          <ac:chgData name="Assma Zahoor (2242809)" userId="S::2242809@student.uwtsd.ac.uk::91786dcd-811a-4ec7-b3b5-430473559676" providerId="AD" clId="Web-{F429EEF3-2D5F-6ECB-8561-D9361E8D9006}" dt="2026-10-05T20:37:23.316" v="915" actId="14100"/>
          <ac:picMkLst>
            <pc:docMk/>
            <pc:sldMk cId="880798437" sldId="259"/>
            <ac:picMk id="18" creationId="{2A1F9A82-2046-F438-66A4-71409AED81A0}"/>
          </ac:picMkLst>
        </pc:picChg>
        <pc:picChg chg="add mod">
          <ac:chgData name="Assma Zahoor (2242809)" userId="S::2242809@student.uwtsd.ac.uk::91786dcd-811a-4ec7-b3b5-430473559676" providerId="AD" clId="Web-{F429EEF3-2D5F-6ECB-8561-D9361E8D9006}" dt="2026-10-05T20:42:12.843" v="942" actId="1076"/>
          <ac:picMkLst>
            <pc:docMk/>
            <pc:sldMk cId="880798437" sldId="259"/>
            <ac:picMk id="21" creationId="{2D8F7CC6-55EB-115D-FA80-D1B97DDBFDFE}"/>
          </ac:picMkLst>
        </pc:picChg>
        <pc:picChg chg="add mod">
          <ac:chgData name="Assma Zahoor (2242809)" userId="S::2242809@student.uwtsd.ac.uk::91786dcd-811a-4ec7-b3b5-430473559676" providerId="AD" clId="Web-{F429EEF3-2D5F-6ECB-8561-D9361E8D9006}" dt="2026-10-05T20:43:38.721" v="948" actId="14100"/>
          <ac:picMkLst>
            <pc:docMk/>
            <pc:sldMk cId="880798437" sldId="259"/>
            <ac:picMk id="23" creationId="{C0635157-BB3C-7C76-2C0C-DEF9BB240EE0}"/>
          </ac:picMkLst>
        </pc:picChg>
      </pc:sldChg>
      <pc:sldChg chg="delSp new">
        <pc:chgData name="Assma Zahoor (2242809)" userId="S::2242809@student.uwtsd.ac.uk::91786dcd-811a-4ec7-b3b5-430473559676" providerId="AD" clId="Web-{F429EEF3-2D5F-6ECB-8561-D9361E8D9006}" dt="2026-10-05T20:50:16.752" v="991"/>
        <pc:sldMkLst>
          <pc:docMk/>
          <pc:sldMk cId="1938046130" sldId="260"/>
        </pc:sldMkLst>
      </pc:sldChg>
    </pc:docChg>
  </pc:docChgLst>
  <pc:docChgLst>
    <pc:chgData name="Assma Zahoor (2242809)" userId="S::2242809@student.uwtsd.ac.uk::91786dcd-811a-4ec7-b3b5-430473559676" providerId="AD" clId="Web-{ECF87639-7588-DFF6-A102-34457CA5E21B}"/>
    <pc:docChg chg="addSld modSld">
      <pc:chgData name="Assma Zahoor (2242809)" userId="S::2242809@student.uwtsd.ac.uk::91786dcd-811a-4ec7-b3b5-430473559676" providerId="AD" clId="Web-{ECF87639-7588-DFF6-A102-34457CA5E21B}" dt="2026-10-06T11:27:13.466" v="315"/>
      <pc:docMkLst>
        <pc:docMk/>
      </pc:docMkLst>
      <pc:sldChg chg="addSp delSp modSp mod setBg">
        <pc:chgData name="Assma Zahoor (2242809)" userId="S::2242809@student.uwtsd.ac.uk::91786dcd-811a-4ec7-b3b5-430473559676" providerId="AD" clId="Web-{ECF87639-7588-DFF6-A102-34457CA5E21B}" dt="2026-10-06T11:26:45.808" v="311" actId="1076"/>
        <pc:sldMkLst>
          <pc:docMk/>
          <pc:sldMk cId="1938046130" sldId="260"/>
        </pc:sldMkLst>
        <pc:spChg chg="add mod">
          <ac:chgData name="Assma Zahoor (2242809)" userId="S::2242809@student.uwtsd.ac.uk::91786dcd-811a-4ec7-b3b5-430473559676" providerId="AD" clId="Web-{ECF87639-7588-DFF6-A102-34457CA5E21B}" dt="2026-10-06T11:11:42.963" v="197" actId="1076"/>
          <ac:spMkLst>
            <pc:docMk/>
            <pc:sldMk cId="1938046130" sldId="260"/>
            <ac:spMk id="2" creationId="{AE8471AD-BD61-41BE-36BA-D922120453AA}"/>
          </ac:spMkLst>
        </pc:spChg>
        <pc:spChg chg="add mod">
          <ac:chgData name="Assma Zahoor (2242809)" userId="S::2242809@student.uwtsd.ac.uk::91786dcd-811a-4ec7-b3b5-430473559676" providerId="AD" clId="Web-{ECF87639-7588-DFF6-A102-34457CA5E21B}" dt="2026-10-06T11:24:37.096" v="299" actId="1076"/>
          <ac:spMkLst>
            <pc:docMk/>
            <pc:sldMk cId="1938046130" sldId="260"/>
            <ac:spMk id="3" creationId="{DDA493D0-BE36-5B70-B7B9-C2BD013AF276}"/>
          </ac:spMkLst>
        </pc:spChg>
        <pc:spChg chg="add mod">
          <ac:chgData name="Assma Zahoor (2242809)" userId="S::2242809@student.uwtsd.ac.uk::91786dcd-811a-4ec7-b3b5-430473559676" providerId="AD" clId="Web-{ECF87639-7588-DFF6-A102-34457CA5E21B}" dt="2026-10-06T11:23:53.499" v="296" actId="1076"/>
          <ac:spMkLst>
            <pc:docMk/>
            <pc:sldMk cId="1938046130" sldId="260"/>
            <ac:spMk id="1901" creationId="{3622338A-36C3-9655-41E5-80A63CBF0031}"/>
          </ac:spMkLst>
        </pc:spChg>
        <pc:spChg chg="add mod">
          <ac:chgData name="Assma Zahoor (2242809)" userId="S::2242809@student.uwtsd.ac.uk::91786dcd-811a-4ec7-b3b5-430473559676" providerId="AD" clId="Web-{ECF87639-7588-DFF6-A102-34457CA5E21B}" dt="2026-10-06T11:21:58.928" v="283" actId="1076"/>
          <ac:spMkLst>
            <pc:docMk/>
            <pc:sldMk cId="1938046130" sldId="260"/>
            <ac:spMk id="1902" creationId="{C071C820-3C9E-EC59-2DA4-4A5E740170A3}"/>
          </ac:spMkLst>
        </pc:spChg>
        <pc:spChg chg="add mod">
          <ac:chgData name="Assma Zahoor (2242809)" userId="S::2242809@student.uwtsd.ac.uk::91786dcd-811a-4ec7-b3b5-430473559676" providerId="AD" clId="Web-{ECF87639-7588-DFF6-A102-34457CA5E21B}" dt="2026-10-06T11:23:59.327" v="297" actId="1076"/>
          <ac:spMkLst>
            <pc:docMk/>
            <pc:sldMk cId="1938046130" sldId="260"/>
            <ac:spMk id="1903" creationId="{62333534-E995-0DA8-D5EF-71B3177DD22A}"/>
          </ac:spMkLst>
        </pc:spChg>
        <pc:spChg chg="add mod">
          <ac:chgData name="Assma Zahoor (2242809)" userId="S::2242809@student.uwtsd.ac.uk::91786dcd-811a-4ec7-b3b5-430473559676" providerId="AD" clId="Web-{ECF87639-7588-DFF6-A102-34457CA5E21B}" dt="2026-10-06T11:26:45.808" v="311" actId="1076"/>
          <ac:spMkLst>
            <pc:docMk/>
            <pc:sldMk cId="1938046130" sldId="260"/>
            <ac:spMk id="1904" creationId="{F6A9926E-3AFA-A4CB-F646-F5BDB04663F7}"/>
          </ac:spMkLst>
        </pc:spChg>
        <pc:spChg chg="add mod">
          <ac:chgData name="Assma Zahoor (2242809)" userId="S::2242809@student.uwtsd.ac.uk::91786dcd-811a-4ec7-b3b5-430473559676" providerId="AD" clId="Web-{ECF87639-7588-DFF6-A102-34457CA5E21B}" dt="2026-10-06T11:25:24.568" v="305" actId="20577"/>
          <ac:spMkLst>
            <pc:docMk/>
            <pc:sldMk cId="1938046130" sldId="260"/>
            <ac:spMk id="1905" creationId="{3B73DF7B-363F-5DAA-4F2D-1C88AF59ABE1}"/>
          </ac:spMkLst>
        </pc:spChg>
        <pc:graphicFrameChg chg="add mod modGraphic">
          <ac:chgData name="Assma Zahoor (2242809)" userId="S::2242809@student.uwtsd.ac.uk::91786dcd-811a-4ec7-b3b5-430473559676" providerId="AD" clId="Web-{ECF87639-7588-DFF6-A102-34457CA5E21B}" dt="2026-10-06T11:23:46.623" v="295" actId="1076"/>
          <ac:graphicFrameMkLst>
            <pc:docMk/>
            <pc:sldMk cId="1938046130" sldId="260"/>
            <ac:graphicFrameMk id="5" creationId="{4BCB69ED-A30C-6BF1-4CE5-F4B8205D5223}"/>
          </ac:graphicFrameMkLst>
        </pc:graphicFrameChg>
        <pc:cxnChg chg="add mod">
          <ac:chgData name="Assma Zahoor (2242809)" userId="S::2242809@student.uwtsd.ac.uk::91786dcd-811a-4ec7-b3b5-430473559676" providerId="AD" clId="Web-{ECF87639-7588-DFF6-A102-34457CA5E21B}" dt="2026-10-06T11:25:43.803" v="306" actId="1076"/>
          <ac:cxnSpMkLst>
            <pc:docMk/>
            <pc:sldMk cId="1938046130" sldId="260"/>
            <ac:cxnSpMk id="1843" creationId="{85B83A1B-5D6E-B930-D611-B42681BB83C3}"/>
          </ac:cxnSpMkLst>
        </pc:cxnChg>
        <pc:cxnChg chg="add mod">
          <ac:chgData name="Assma Zahoor (2242809)" userId="S::2242809@student.uwtsd.ac.uk::91786dcd-811a-4ec7-b3b5-430473559676" providerId="AD" clId="Web-{ECF87639-7588-DFF6-A102-34457CA5E21B}" dt="2026-10-06T11:26:21.369" v="309" actId="1076"/>
          <ac:cxnSpMkLst>
            <pc:docMk/>
            <pc:sldMk cId="1938046130" sldId="260"/>
            <ac:cxnSpMk id="1844" creationId="{2417763D-FA14-92C4-8A2D-705BADD9F3B4}"/>
          </ac:cxnSpMkLst>
        </pc:cxnChg>
        <pc:cxnChg chg="add mod">
          <ac:chgData name="Assma Zahoor (2242809)" userId="S::2242809@student.uwtsd.ac.uk::91786dcd-811a-4ec7-b3b5-430473559676" providerId="AD" clId="Web-{ECF87639-7588-DFF6-A102-34457CA5E21B}" dt="2026-10-06T11:26:11.055" v="308" actId="14100"/>
          <ac:cxnSpMkLst>
            <pc:docMk/>
            <pc:sldMk cId="1938046130" sldId="260"/>
            <ac:cxnSpMk id="1845" creationId="{FF44FCF9-3AAF-A126-264B-3AF8C68574FA}"/>
          </ac:cxnSpMkLst>
        </pc:cxnChg>
        <pc:cxnChg chg="add mod">
          <ac:chgData name="Assma Zahoor (2242809)" userId="S::2242809@student.uwtsd.ac.uk::91786dcd-811a-4ec7-b3b5-430473559676" providerId="AD" clId="Web-{ECF87639-7588-DFF6-A102-34457CA5E21B}" dt="2026-10-06T11:26:31.416" v="310" actId="1076"/>
          <ac:cxnSpMkLst>
            <pc:docMk/>
            <pc:sldMk cId="1938046130" sldId="260"/>
            <ac:cxnSpMk id="1846" creationId="{EA4A75D3-376F-B74A-30D5-3F70911BE2BD}"/>
          </ac:cxnSpMkLst>
        </pc:cxnChg>
      </pc:sldChg>
      <pc:sldChg chg="delSp modSp new">
        <pc:chgData name="Assma Zahoor (2242809)" userId="S::2242809@student.uwtsd.ac.uk::91786dcd-811a-4ec7-b3b5-430473559676" providerId="AD" clId="Web-{ECF87639-7588-DFF6-A102-34457CA5E21B}" dt="2026-10-06T11:27:13.466" v="315"/>
        <pc:sldMkLst>
          <pc:docMk/>
          <pc:sldMk cId="1314171574" sldId="26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122074-BFFB-400E-A394-5A2577346D4D}"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1A088AD9-8BFA-44B0-AEEE-5C66B849C13F}">
      <dgm:prSet phldrT="[Text]" phldr="0"/>
      <dgm:spPr/>
      <dgm:t>
        <a:bodyPr/>
        <a:lstStyle/>
        <a:p>
          <a:pPr rtl="0"/>
          <a:r>
            <a:rPr lang="en-GB" b="1" dirty="0">
              <a:solidFill>
                <a:schemeClr val="tx1"/>
              </a:solidFill>
              <a:latin typeface="Arial Nova"/>
            </a:rPr>
            <a:t>PEOPLE</a:t>
          </a:r>
          <a:br>
            <a:rPr lang="en-GB" dirty="0">
              <a:solidFill>
                <a:schemeClr val="tx1"/>
              </a:solidFill>
              <a:latin typeface="Arial Nova"/>
            </a:rPr>
          </a:br>
          <a:r>
            <a:rPr lang="en-GB" dirty="0">
              <a:solidFill>
                <a:schemeClr val="tx1"/>
              </a:solidFill>
              <a:latin typeface="Arial Nova"/>
            </a:rPr>
            <a:t>Poor professional group collaboration.</a:t>
          </a:r>
          <a:br>
            <a:rPr lang="en-GB" dirty="0">
              <a:solidFill>
                <a:schemeClr val="tx1"/>
              </a:solidFill>
              <a:latin typeface="Arial Nova"/>
            </a:rPr>
          </a:br>
          <a:r>
            <a:rPr lang="en-GB" dirty="0">
              <a:solidFill>
                <a:schemeClr val="tx1"/>
              </a:solidFill>
              <a:latin typeface="Arial Nova"/>
            </a:rPr>
            <a:t>Communication and action on concerns were lacking.</a:t>
          </a:r>
          <a:br>
            <a:rPr lang="en-GB" dirty="0">
              <a:solidFill>
                <a:schemeClr val="tx1"/>
              </a:solidFill>
              <a:latin typeface="Arial Nova"/>
            </a:rPr>
          </a:br>
          <a:r>
            <a:rPr lang="en-GB" dirty="0">
              <a:solidFill>
                <a:schemeClr val="tx1"/>
              </a:solidFill>
              <a:latin typeface="Arial Nova"/>
            </a:rPr>
            <a:t>Few challenges to established procedures. (Kennedy, 2001)</a:t>
          </a:r>
        </a:p>
      </dgm:t>
    </dgm:pt>
    <dgm:pt modelId="{9D5E0ED2-8770-43D1-BE88-D9686A79F2F8}" type="parTrans" cxnId="{46B81E1B-0987-4F5B-B0D9-77FE0C197AD5}">
      <dgm:prSet/>
      <dgm:spPr/>
      <dgm:t>
        <a:bodyPr/>
        <a:lstStyle/>
        <a:p>
          <a:endParaRPr lang="en-GB"/>
        </a:p>
      </dgm:t>
    </dgm:pt>
    <dgm:pt modelId="{55C99B8B-9C29-4900-A6BA-FED40B9156D5}" type="sibTrans" cxnId="{46B81E1B-0987-4F5B-B0D9-77FE0C197AD5}">
      <dgm:prSet/>
      <dgm:spPr/>
      <dgm:t>
        <a:bodyPr/>
        <a:lstStyle/>
        <a:p>
          <a:endParaRPr lang="en-GB"/>
        </a:p>
      </dgm:t>
    </dgm:pt>
    <dgm:pt modelId="{E9452FAF-30C0-4C75-8D56-B2710BF19644}">
      <dgm:prSet phldrT="[Text]" phldr="0"/>
      <dgm:spPr/>
      <dgm:t>
        <a:bodyPr/>
        <a:lstStyle/>
        <a:p>
          <a:pPr rtl="0"/>
          <a:r>
            <a:rPr lang="en-GB" b="1" dirty="0">
              <a:solidFill>
                <a:schemeClr val="tx1"/>
              </a:solidFill>
              <a:latin typeface="Arial Nova"/>
            </a:rPr>
            <a:t>PROCESS</a:t>
          </a:r>
          <a:br>
            <a:rPr lang="en-GB" b="1" dirty="0">
              <a:solidFill>
                <a:schemeClr val="tx1"/>
              </a:solidFill>
              <a:latin typeface="Arial Nova"/>
            </a:rPr>
          </a:br>
          <a:r>
            <a:rPr lang="en-GB" b="0" dirty="0">
              <a:solidFill>
                <a:schemeClr val="tx1"/>
              </a:solidFill>
              <a:latin typeface="Arial Nova"/>
            </a:rPr>
            <a:t>Inadequate clinical audit frameworks.</a:t>
          </a:r>
          <a:br>
            <a:rPr lang="en-GB" b="0" dirty="0">
              <a:solidFill>
                <a:schemeClr val="tx1"/>
              </a:solidFill>
              <a:latin typeface="Arial Nova"/>
            </a:rPr>
          </a:br>
          <a:r>
            <a:rPr lang="en-GB" b="0" dirty="0">
              <a:solidFill>
                <a:schemeClr val="tx1"/>
              </a:solidFill>
              <a:latin typeface="Arial Nova"/>
            </a:rPr>
            <a:t>Not enough was done using outcome data to improve.</a:t>
          </a:r>
          <a:br>
            <a:rPr lang="en-GB" b="0" dirty="0">
              <a:solidFill>
                <a:schemeClr val="tx1"/>
              </a:solidFill>
              <a:latin typeface="Arial Nova"/>
            </a:rPr>
          </a:br>
          <a:r>
            <a:rPr lang="en-GB" b="0" dirty="0">
              <a:solidFill>
                <a:schemeClr val="tx1"/>
              </a:solidFill>
              <a:latin typeface="Arial Nova"/>
            </a:rPr>
            <a:t>Insufficient mechanisms to identify bad performance. (Kennedy, 2001; Aylin et al., 2004)</a:t>
          </a:r>
          <a:endParaRPr lang="en-GB" b="1" dirty="0">
            <a:solidFill>
              <a:schemeClr val="tx1"/>
            </a:solidFill>
            <a:latin typeface="Arial Nova"/>
          </a:endParaRPr>
        </a:p>
      </dgm:t>
    </dgm:pt>
    <dgm:pt modelId="{18D10D36-0E48-4022-84F9-93EE87E679CD}" type="parTrans" cxnId="{544A5209-0A48-48BE-BDD5-C8DC335D27BA}">
      <dgm:prSet/>
      <dgm:spPr/>
      <dgm:t>
        <a:bodyPr/>
        <a:lstStyle/>
        <a:p>
          <a:endParaRPr lang="en-GB"/>
        </a:p>
      </dgm:t>
    </dgm:pt>
    <dgm:pt modelId="{33128662-4288-480F-818D-EF0580C2D454}" type="sibTrans" cxnId="{544A5209-0A48-48BE-BDD5-C8DC335D27BA}">
      <dgm:prSet/>
      <dgm:spPr/>
      <dgm:t>
        <a:bodyPr/>
        <a:lstStyle/>
        <a:p>
          <a:endParaRPr lang="en-GB"/>
        </a:p>
      </dgm:t>
    </dgm:pt>
    <dgm:pt modelId="{890DA858-A61C-4156-B599-229F11D881E6}">
      <dgm:prSet phldrT="[Text]" phldr="0"/>
      <dgm:spPr/>
      <dgm:t>
        <a:bodyPr/>
        <a:lstStyle/>
        <a:p>
          <a:pPr rtl="0"/>
          <a:r>
            <a:rPr lang="en-GB" b="1" dirty="0">
              <a:solidFill>
                <a:schemeClr val="tx1"/>
              </a:solidFill>
              <a:latin typeface="Arial Nova"/>
            </a:rPr>
            <a:t>ORGANISATION</a:t>
          </a:r>
          <a:br>
            <a:rPr lang="en-GB" b="1" dirty="0">
              <a:solidFill>
                <a:schemeClr val="tx1"/>
              </a:solidFill>
              <a:latin typeface="Arial Nova"/>
            </a:rPr>
          </a:br>
          <a:r>
            <a:rPr lang="en-GB" b="0" dirty="0">
              <a:solidFill>
                <a:schemeClr val="tx1"/>
              </a:solidFill>
              <a:latin typeface="Arial Nova"/>
            </a:rPr>
            <a:t>Absence of proficient clinical governance.</a:t>
          </a:r>
          <a:br>
            <a:rPr lang="en-GB" b="0" dirty="0">
              <a:solidFill>
                <a:schemeClr val="tx1"/>
              </a:solidFill>
              <a:latin typeface="Arial Nova"/>
            </a:rPr>
          </a:br>
          <a:r>
            <a:rPr lang="en-GB" b="0" dirty="0">
              <a:solidFill>
                <a:schemeClr val="tx1"/>
              </a:solidFill>
              <a:latin typeface="Arial Nova"/>
            </a:rPr>
            <a:t>A culture that lacked adequate openness and responsiveness.</a:t>
          </a:r>
          <a:br>
            <a:rPr lang="en-GB" b="0" dirty="0">
              <a:solidFill>
                <a:schemeClr val="tx1"/>
              </a:solidFill>
              <a:latin typeface="Arial Nova"/>
            </a:rPr>
          </a:br>
          <a:r>
            <a:rPr lang="en-GB" b="0" dirty="0">
              <a:solidFill>
                <a:schemeClr val="tx1"/>
              </a:solidFill>
              <a:latin typeface="Arial Nova"/>
            </a:rPr>
            <a:t>The organisational learning derived from issues was insufficient. (Kennedy, 2001)</a:t>
          </a:r>
          <a:endParaRPr lang="en-GB" b="1" dirty="0">
            <a:solidFill>
              <a:schemeClr val="tx1"/>
            </a:solidFill>
            <a:latin typeface="Arial Nova"/>
          </a:endParaRPr>
        </a:p>
      </dgm:t>
    </dgm:pt>
    <dgm:pt modelId="{19D1F1C3-D745-449E-816D-CED0FA303CBB}" type="parTrans" cxnId="{6C7B2562-66D1-477B-B78A-3FC55D3FB5EE}">
      <dgm:prSet/>
      <dgm:spPr/>
      <dgm:t>
        <a:bodyPr/>
        <a:lstStyle/>
        <a:p>
          <a:endParaRPr lang="en-GB"/>
        </a:p>
      </dgm:t>
    </dgm:pt>
    <dgm:pt modelId="{A66950D2-B38E-4C12-85A3-D42EC34401DB}" type="sibTrans" cxnId="{6C7B2562-66D1-477B-B78A-3FC55D3FB5EE}">
      <dgm:prSet/>
      <dgm:spPr/>
      <dgm:t>
        <a:bodyPr/>
        <a:lstStyle/>
        <a:p>
          <a:endParaRPr lang="en-GB"/>
        </a:p>
      </dgm:t>
    </dgm:pt>
    <dgm:pt modelId="{01067666-6596-4B09-8F01-472F187A27F1}">
      <dgm:prSet phldrT="[Text]" phldr="0"/>
      <dgm:spPr/>
      <dgm:t>
        <a:bodyPr/>
        <a:lstStyle/>
        <a:p>
          <a:pPr rtl="0"/>
          <a:r>
            <a:rPr lang="en-GB" b="1" dirty="0">
              <a:solidFill>
                <a:schemeClr val="tx1"/>
              </a:solidFill>
              <a:latin typeface="Arial Nova"/>
            </a:rPr>
            <a:t>GOVERNANCE</a:t>
          </a:r>
          <a:br>
            <a:rPr lang="en-GB" b="1" dirty="0">
              <a:solidFill>
                <a:schemeClr val="tx1"/>
              </a:solidFill>
              <a:latin typeface="Arial Nova"/>
            </a:rPr>
          </a:br>
          <a:r>
            <a:rPr lang="en-GB" b="0" dirty="0">
              <a:solidFill>
                <a:schemeClr val="tx1"/>
              </a:solidFill>
              <a:latin typeface="Arial Nova"/>
            </a:rPr>
            <a:t>Insufficient clarity on quality responsibilities.</a:t>
          </a:r>
          <a:br>
            <a:rPr lang="en-GB" b="0" dirty="0">
              <a:solidFill>
                <a:schemeClr val="tx1"/>
              </a:solidFill>
              <a:latin typeface="Arial Nova"/>
            </a:rPr>
          </a:br>
          <a:r>
            <a:rPr lang="en-GB" b="0" dirty="0">
              <a:solidFill>
                <a:schemeClr val="tx1"/>
              </a:solidFill>
              <a:latin typeface="Arial Nova"/>
            </a:rPr>
            <a:t>Underdeveloped clinical quality assurance systems.</a:t>
          </a:r>
          <a:br>
            <a:rPr lang="en-GB" b="0" dirty="0">
              <a:solidFill>
                <a:schemeClr val="tx1"/>
              </a:solidFill>
              <a:latin typeface="Arial Nova"/>
            </a:rPr>
          </a:br>
          <a:r>
            <a:rPr lang="en-GB" b="0" dirty="0">
              <a:solidFill>
                <a:schemeClr val="tx1"/>
              </a:solidFill>
              <a:latin typeface="Arial Nova"/>
            </a:rPr>
            <a:t>Governance was insufficient to protect patients. (Kennedy, 2001)</a:t>
          </a:r>
          <a:endParaRPr lang="en-GB" b="1" dirty="0">
            <a:solidFill>
              <a:schemeClr val="tx1"/>
            </a:solidFill>
            <a:latin typeface="Arial Nova"/>
          </a:endParaRPr>
        </a:p>
      </dgm:t>
    </dgm:pt>
    <dgm:pt modelId="{EE772FD0-45B3-418B-AC4E-A1953C27A590}" type="parTrans" cxnId="{0CDA26C3-6744-419F-AC68-3E9AA6916923}">
      <dgm:prSet/>
      <dgm:spPr/>
    </dgm:pt>
    <dgm:pt modelId="{4C8EED1E-F908-4B0E-A34E-B881D1751FC2}" type="sibTrans" cxnId="{0CDA26C3-6744-419F-AC68-3E9AA6916923}">
      <dgm:prSet/>
      <dgm:spPr/>
    </dgm:pt>
    <dgm:pt modelId="{4B77966C-7526-4A19-A116-CFA0897C51B8}" type="pres">
      <dgm:prSet presAssocID="{62122074-BFFB-400E-A394-5A2577346D4D}" presName="cycle" presStyleCnt="0">
        <dgm:presLayoutVars>
          <dgm:dir/>
          <dgm:resizeHandles val="exact"/>
        </dgm:presLayoutVars>
      </dgm:prSet>
      <dgm:spPr/>
    </dgm:pt>
    <dgm:pt modelId="{35CDEF35-C0DE-4745-B40C-134FE4D9F3BC}" type="pres">
      <dgm:prSet presAssocID="{1A088AD9-8BFA-44B0-AEEE-5C66B849C13F}" presName="node" presStyleLbl="node1" presStyleIdx="0" presStyleCnt="4">
        <dgm:presLayoutVars>
          <dgm:bulletEnabled val="1"/>
        </dgm:presLayoutVars>
      </dgm:prSet>
      <dgm:spPr>
        <a:solidFill>
          <a:schemeClr val="accent2">
            <a:lumMod val="20000"/>
            <a:lumOff val="80000"/>
          </a:schemeClr>
        </a:solidFill>
      </dgm:spPr>
    </dgm:pt>
    <dgm:pt modelId="{17F8E0E1-B5C3-4C37-B1C6-C626C88520DB}" type="pres">
      <dgm:prSet presAssocID="{1A088AD9-8BFA-44B0-AEEE-5C66B849C13F}" presName="spNode" presStyleCnt="0"/>
      <dgm:spPr/>
    </dgm:pt>
    <dgm:pt modelId="{0D3E1BF6-7EF9-414C-86CE-9B8E92D21C86}" type="pres">
      <dgm:prSet presAssocID="{55C99B8B-9C29-4900-A6BA-FED40B9156D5}" presName="sibTrans" presStyleLbl="sibTrans1D1" presStyleIdx="0" presStyleCnt="4"/>
      <dgm:spPr/>
    </dgm:pt>
    <dgm:pt modelId="{0A40D15A-EDC7-46CB-A481-1EBDB03770C2}" type="pres">
      <dgm:prSet presAssocID="{E9452FAF-30C0-4C75-8D56-B2710BF19644}" presName="node" presStyleLbl="node1" presStyleIdx="1" presStyleCnt="4">
        <dgm:presLayoutVars>
          <dgm:bulletEnabled val="1"/>
        </dgm:presLayoutVars>
      </dgm:prSet>
      <dgm:spPr>
        <a:solidFill>
          <a:schemeClr val="accent2">
            <a:lumMod val="20000"/>
            <a:lumOff val="80000"/>
          </a:schemeClr>
        </a:solidFill>
      </dgm:spPr>
    </dgm:pt>
    <dgm:pt modelId="{20E46CB3-06C4-4304-8068-902F6EB91900}" type="pres">
      <dgm:prSet presAssocID="{E9452FAF-30C0-4C75-8D56-B2710BF19644}" presName="spNode" presStyleCnt="0"/>
      <dgm:spPr/>
    </dgm:pt>
    <dgm:pt modelId="{0449B16B-3C0E-4DAE-B065-427ED482AF77}" type="pres">
      <dgm:prSet presAssocID="{33128662-4288-480F-818D-EF0580C2D454}" presName="sibTrans" presStyleLbl="sibTrans1D1" presStyleIdx="1" presStyleCnt="4"/>
      <dgm:spPr/>
    </dgm:pt>
    <dgm:pt modelId="{F83D95C8-5A27-434B-A18F-EF0B794341C5}" type="pres">
      <dgm:prSet presAssocID="{890DA858-A61C-4156-B599-229F11D881E6}" presName="node" presStyleLbl="node1" presStyleIdx="2" presStyleCnt="4">
        <dgm:presLayoutVars>
          <dgm:bulletEnabled val="1"/>
        </dgm:presLayoutVars>
      </dgm:prSet>
      <dgm:spPr>
        <a:solidFill>
          <a:schemeClr val="accent2">
            <a:lumMod val="20000"/>
            <a:lumOff val="80000"/>
          </a:schemeClr>
        </a:solidFill>
      </dgm:spPr>
    </dgm:pt>
    <dgm:pt modelId="{43043EE4-826D-4018-BDD4-5FD41B93533B}" type="pres">
      <dgm:prSet presAssocID="{890DA858-A61C-4156-B599-229F11D881E6}" presName="spNode" presStyleCnt="0"/>
      <dgm:spPr/>
    </dgm:pt>
    <dgm:pt modelId="{CE8FDDBD-B66C-41E5-80A6-1831EFBEF5F8}" type="pres">
      <dgm:prSet presAssocID="{A66950D2-B38E-4C12-85A3-D42EC34401DB}" presName="sibTrans" presStyleLbl="sibTrans1D1" presStyleIdx="2" presStyleCnt="4"/>
      <dgm:spPr/>
    </dgm:pt>
    <dgm:pt modelId="{643E916E-F072-4596-9793-4990192C63E8}" type="pres">
      <dgm:prSet presAssocID="{01067666-6596-4B09-8F01-472F187A27F1}" presName="node" presStyleLbl="node1" presStyleIdx="3" presStyleCnt="4">
        <dgm:presLayoutVars>
          <dgm:bulletEnabled val="1"/>
        </dgm:presLayoutVars>
      </dgm:prSet>
      <dgm:spPr>
        <a:solidFill>
          <a:schemeClr val="accent2">
            <a:lumMod val="20000"/>
            <a:lumOff val="80000"/>
          </a:schemeClr>
        </a:solidFill>
      </dgm:spPr>
    </dgm:pt>
    <dgm:pt modelId="{2FA36AB3-3366-4882-B200-C7D8DD09B7E5}" type="pres">
      <dgm:prSet presAssocID="{01067666-6596-4B09-8F01-472F187A27F1}" presName="spNode" presStyleCnt="0"/>
      <dgm:spPr/>
    </dgm:pt>
    <dgm:pt modelId="{B0879295-01F6-4436-8EC0-17146B26C8E8}" type="pres">
      <dgm:prSet presAssocID="{4C8EED1E-F908-4B0E-A34E-B881D1751FC2}" presName="sibTrans" presStyleLbl="sibTrans1D1" presStyleIdx="3" presStyleCnt="4"/>
      <dgm:spPr/>
    </dgm:pt>
  </dgm:ptLst>
  <dgm:cxnLst>
    <dgm:cxn modelId="{544A5209-0A48-48BE-BDD5-C8DC335D27BA}" srcId="{62122074-BFFB-400E-A394-5A2577346D4D}" destId="{E9452FAF-30C0-4C75-8D56-B2710BF19644}" srcOrd="1" destOrd="0" parTransId="{18D10D36-0E48-4022-84F9-93EE87E679CD}" sibTransId="{33128662-4288-480F-818D-EF0580C2D454}"/>
    <dgm:cxn modelId="{46B81E1B-0987-4F5B-B0D9-77FE0C197AD5}" srcId="{62122074-BFFB-400E-A394-5A2577346D4D}" destId="{1A088AD9-8BFA-44B0-AEEE-5C66B849C13F}" srcOrd="0" destOrd="0" parTransId="{9D5E0ED2-8770-43D1-BE88-D9686A79F2F8}" sibTransId="{55C99B8B-9C29-4900-A6BA-FED40B9156D5}"/>
    <dgm:cxn modelId="{18461532-C30A-4CB4-8395-D1787EA9F8FD}" type="presOf" srcId="{890DA858-A61C-4156-B599-229F11D881E6}" destId="{F83D95C8-5A27-434B-A18F-EF0B794341C5}" srcOrd="0" destOrd="0" presId="urn:microsoft.com/office/officeart/2005/8/layout/cycle6"/>
    <dgm:cxn modelId="{6C7B2562-66D1-477B-B78A-3FC55D3FB5EE}" srcId="{62122074-BFFB-400E-A394-5A2577346D4D}" destId="{890DA858-A61C-4156-B599-229F11D881E6}" srcOrd="2" destOrd="0" parTransId="{19D1F1C3-D745-449E-816D-CED0FA303CBB}" sibTransId="{A66950D2-B38E-4C12-85A3-D42EC34401DB}"/>
    <dgm:cxn modelId="{2030536A-6989-415C-BC2D-720CF7CA5F21}" type="presOf" srcId="{01067666-6596-4B09-8F01-472F187A27F1}" destId="{643E916E-F072-4596-9793-4990192C63E8}" srcOrd="0" destOrd="0" presId="urn:microsoft.com/office/officeart/2005/8/layout/cycle6"/>
    <dgm:cxn modelId="{305CDB71-252B-4D08-8F51-FC73560F9ED7}" type="presOf" srcId="{62122074-BFFB-400E-A394-5A2577346D4D}" destId="{4B77966C-7526-4A19-A116-CFA0897C51B8}" srcOrd="0" destOrd="0" presId="urn:microsoft.com/office/officeart/2005/8/layout/cycle6"/>
    <dgm:cxn modelId="{40A2C872-123F-44BD-89C4-74154AE3FC28}" type="presOf" srcId="{55C99B8B-9C29-4900-A6BA-FED40B9156D5}" destId="{0D3E1BF6-7EF9-414C-86CE-9B8E92D21C86}" srcOrd="0" destOrd="0" presId="urn:microsoft.com/office/officeart/2005/8/layout/cycle6"/>
    <dgm:cxn modelId="{03A95E86-87D1-4DB2-B400-93073ED34F9F}" type="presOf" srcId="{1A088AD9-8BFA-44B0-AEEE-5C66B849C13F}" destId="{35CDEF35-C0DE-4745-B40C-134FE4D9F3BC}" srcOrd="0" destOrd="0" presId="urn:microsoft.com/office/officeart/2005/8/layout/cycle6"/>
    <dgm:cxn modelId="{979799B5-63AF-424F-868A-EC6E355ECE4A}" type="presOf" srcId="{A66950D2-B38E-4C12-85A3-D42EC34401DB}" destId="{CE8FDDBD-B66C-41E5-80A6-1831EFBEF5F8}" srcOrd="0" destOrd="0" presId="urn:microsoft.com/office/officeart/2005/8/layout/cycle6"/>
    <dgm:cxn modelId="{0CDA26C3-6744-419F-AC68-3E9AA6916923}" srcId="{62122074-BFFB-400E-A394-5A2577346D4D}" destId="{01067666-6596-4B09-8F01-472F187A27F1}" srcOrd="3" destOrd="0" parTransId="{EE772FD0-45B3-418B-AC4E-A1953C27A590}" sibTransId="{4C8EED1E-F908-4B0E-A34E-B881D1751FC2}"/>
    <dgm:cxn modelId="{19EE7FD1-5BF9-48F5-9566-B38159EBDAEA}" type="presOf" srcId="{4C8EED1E-F908-4B0E-A34E-B881D1751FC2}" destId="{B0879295-01F6-4436-8EC0-17146B26C8E8}" srcOrd="0" destOrd="0" presId="urn:microsoft.com/office/officeart/2005/8/layout/cycle6"/>
    <dgm:cxn modelId="{0FA77ADA-CE67-49D5-A434-3F9AB7AC2A23}" type="presOf" srcId="{33128662-4288-480F-818D-EF0580C2D454}" destId="{0449B16B-3C0E-4DAE-B065-427ED482AF77}" srcOrd="0" destOrd="0" presId="urn:microsoft.com/office/officeart/2005/8/layout/cycle6"/>
    <dgm:cxn modelId="{61D80DEE-58BD-40F1-856B-E2772E0D51F3}" type="presOf" srcId="{E9452FAF-30C0-4C75-8D56-B2710BF19644}" destId="{0A40D15A-EDC7-46CB-A481-1EBDB03770C2}" srcOrd="0" destOrd="0" presId="urn:microsoft.com/office/officeart/2005/8/layout/cycle6"/>
    <dgm:cxn modelId="{FB03EEA6-E7AF-4E8C-AEF2-A19BDF5EB44A}" type="presParOf" srcId="{4B77966C-7526-4A19-A116-CFA0897C51B8}" destId="{35CDEF35-C0DE-4745-B40C-134FE4D9F3BC}" srcOrd="0" destOrd="0" presId="urn:microsoft.com/office/officeart/2005/8/layout/cycle6"/>
    <dgm:cxn modelId="{4B919863-128F-4C22-9447-A4C876FC0AEB}" type="presParOf" srcId="{4B77966C-7526-4A19-A116-CFA0897C51B8}" destId="{17F8E0E1-B5C3-4C37-B1C6-C626C88520DB}" srcOrd="1" destOrd="0" presId="urn:microsoft.com/office/officeart/2005/8/layout/cycle6"/>
    <dgm:cxn modelId="{8734A815-B61F-45EF-AFB8-E2A9AD7D65B0}" type="presParOf" srcId="{4B77966C-7526-4A19-A116-CFA0897C51B8}" destId="{0D3E1BF6-7EF9-414C-86CE-9B8E92D21C86}" srcOrd="2" destOrd="0" presId="urn:microsoft.com/office/officeart/2005/8/layout/cycle6"/>
    <dgm:cxn modelId="{02DBD071-F50B-4A90-9F64-AD36B7CA374F}" type="presParOf" srcId="{4B77966C-7526-4A19-A116-CFA0897C51B8}" destId="{0A40D15A-EDC7-46CB-A481-1EBDB03770C2}" srcOrd="3" destOrd="0" presId="urn:microsoft.com/office/officeart/2005/8/layout/cycle6"/>
    <dgm:cxn modelId="{ADE38764-4BF0-4404-8FF2-432905CECCED}" type="presParOf" srcId="{4B77966C-7526-4A19-A116-CFA0897C51B8}" destId="{20E46CB3-06C4-4304-8068-902F6EB91900}" srcOrd="4" destOrd="0" presId="urn:microsoft.com/office/officeart/2005/8/layout/cycle6"/>
    <dgm:cxn modelId="{BD0E038C-FACB-4E0F-B847-3B08E2A020A9}" type="presParOf" srcId="{4B77966C-7526-4A19-A116-CFA0897C51B8}" destId="{0449B16B-3C0E-4DAE-B065-427ED482AF77}" srcOrd="5" destOrd="0" presId="urn:microsoft.com/office/officeart/2005/8/layout/cycle6"/>
    <dgm:cxn modelId="{82BC9BEF-C1E4-456C-BBD0-3F91E15ADD36}" type="presParOf" srcId="{4B77966C-7526-4A19-A116-CFA0897C51B8}" destId="{F83D95C8-5A27-434B-A18F-EF0B794341C5}" srcOrd="6" destOrd="0" presId="urn:microsoft.com/office/officeart/2005/8/layout/cycle6"/>
    <dgm:cxn modelId="{5F56896E-C569-4C0C-89FE-ADEC9811859F}" type="presParOf" srcId="{4B77966C-7526-4A19-A116-CFA0897C51B8}" destId="{43043EE4-826D-4018-BDD4-5FD41B93533B}" srcOrd="7" destOrd="0" presId="urn:microsoft.com/office/officeart/2005/8/layout/cycle6"/>
    <dgm:cxn modelId="{3C59DF2F-2729-4F79-BF80-24E5CE20FC57}" type="presParOf" srcId="{4B77966C-7526-4A19-A116-CFA0897C51B8}" destId="{CE8FDDBD-B66C-41E5-80A6-1831EFBEF5F8}" srcOrd="8" destOrd="0" presId="urn:microsoft.com/office/officeart/2005/8/layout/cycle6"/>
    <dgm:cxn modelId="{1DC4E84A-598D-4A69-BD42-0BEDCB5EC396}" type="presParOf" srcId="{4B77966C-7526-4A19-A116-CFA0897C51B8}" destId="{643E916E-F072-4596-9793-4990192C63E8}" srcOrd="9" destOrd="0" presId="urn:microsoft.com/office/officeart/2005/8/layout/cycle6"/>
    <dgm:cxn modelId="{324C9670-B996-44C3-B10C-407B04ECBF75}" type="presParOf" srcId="{4B77966C-7526-4A19-A116-CFA0897C51B8}" destId="{2FA36AB3-3366-4882-B200-C7D8DD09B7E5}" srcOrd="10" destOrd="0" presId="urn:microsoft.com/office/officeart/2005/8/layout/cycle6"/>
    <dgm:cxn modelId="{DCAB6558-7E9C-4595-879C-1638D8EDA09F}" type="presParOf" srcId="{4B77966C-7526-4A19-A116-CFA0897C51B8}" destId="{B0879295-01F6-4436-8EC0-17146B26C8E8}" srcOrd="11"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149107-5B2F-4A99-9B4B-ED36918E5BCF}" type="doc">
      <dgm:prSet loTypeId="urn:microsoft.com/office/officeart/2005/8/layout/process5" loCatId="process" qsTypeId="urn:microsoft.com/office/officeart/2005/8/quickstyle/simple1" qsCatId="simple" csTypeId="urn:microsoft.com/office/officeart/2005/8/colors/accent2_2" csCatId="accent2" phldr="1"/>
      <dgm:spPr/>
      <dgm:t>
        <a:bodyPr/>
        <a:lstStyle/>
        <a:p>
          <a:endParaRPr lang="en-GB"/>
        </a:p>
      </dgm:t>
    </dgm:pt>
    <dgm:pt modelId="{44B5C318-896C-49D1-8467-645A506BEE6B}">
      <dgm:prSet phldrT="[Text]" phldr="0"/>
      <dgm:spPr/>
      <dgm:t>
        <a:bodyPr/>
        <a:lstStyle/>
        <a:p>
          <a:pPr algn="l" rtl="0"/>
          <a:r>
            <a:rPr lang="en-GB" b="1">
              <a:solidFill>
                <a:schemeClr val="tx1"/>
              </a:solidFill>
              <a:latin typeface="Arial Nova"/>
            </a:rPr>
            <a:t>AUDIT &amp; MONITORING</a:t>
          </a:r>
          <a:br>
            <a:rPr lang="en-GB" dirty="0">
              <a:solidFill>
                <a:schemeClr val="tx1"/>
              </a:solidFill>
              <a:latin typeface="Arial Nova"/>
            </a:rPr>
          </a:br>
          <a:r>
            <a:rPr lang="en-GB" dirty="0">
              <a:solidFill>
                <a:schemeClr val="tx1"/>
              </a:solidFill>
              <a:latin typeface="Arial Nova"/>
            </a:rPr>
            <a:t>Use more clinical audit.</a:t>
          </a:r>
          <a:br>
            <a:rPr lang="en-GB" dirty="0">
              <a:solidFill>
                <a:schemeClr val="tx1"/>
              </a:solidFill>
              <a:latin typeface="Arial Nova"/>
            </a:rPr>
          </a:br>
          <a:r>
            <a:rPr lang="en-GB" dirty="0">
              <a:solidFill>
                <a:schemeClr val="tx1"/>
              </a:solidFill>
              <a:latin typeface="Arial Nova"/>
            </a:rPr>
            <a:t>Tracking and comparing results.</a:t>
          </a:r>
          <a:br>
            <a:rPr lang="en-GB" dirty="0">
              <a:solidFill>
                <a:schemeClr val="tx1"/>
              </a:solidFill>
              <a:latin typeface="Arial Nova"/>
            </a:rPr>
          </a:br>
          <a:r>
            <a:rPr lang="en-GB" dirty="0">
              <a:solidFill>
                <a:schemeClr val="tx1"/>
              </a:solidFill>
              <a:latin typeface="Arial Nova"/>
            </a:rPr>
            <a:t>Concerns identified earlier. (Kennedy, 2001)</a:t>
          </a:r>
        </a:p>
      </dgm:t>
    </dgm:pt>
    <dgm:pt modelId="{D0BF1AE1-BEB8-4C82-9532-9363231482C7}" type="parTrans" cxnId="{E8C54892-7801-4C99-BBA9-DDF0750A4E03}">
      <dgm:prSet/>
      <dgm:spPr/>
      <dgm:t>
        <a:bodyPr/>
        <a:lstStyle/>
        <a:p>
          <a:endParaRPr lang="en-GB"/>
        </a:p>
      </dgm:t>
    </dgm:pt>
    <dgm:pt modelId="{C6133EC1-51FB-4E8E-B858-961E6C6A023F}" type="sibTrans" cxnId="{E8C54892-7801-4C99-BBA9-DDF0750A4E03}">
      <dgm:prSet/>
      <dgm:spPr/>
      <dgm:t>
        <a:bodyPr/>
        <a:lstStyle/>
        <a:p>
          <a:endParaRPr lang="en-GB"/>
        </a:p>
      </dgm:t>
    </dgm:pt>
    <dgm:pt modelId="{1FF96DE7-022B-41EA-AA93-28070764B877}">
      <dgm:prSet phldrT="[Text]" phldr="0"/>
      <dgm:spPr/>
      <dgm:t>
        <a:bodyPr/>
        <a:lstStyle/>
        <a:p>
          <a:pPr rtl="0"/>
          <a:r>
            <a:rPr lang="en-GB" b="1">
              <a:solidFill>
                <a:schemeClr val="tx1"/>
              </a:solidFill>
              <a:latin typeface="Arial Nova"/>
            </a:rPr>
            <a:t>CLINICAL GOVERNANCE</a:t>
          </a:r>
          <a:br>
            <a:rPr lang="en-GB" dirty="0">
              <a:solidFill>
                <a:schemeClr val="tx1"/>
              </a:solidFill>
              <a:latin typeface="Arial Nova"/>
            </a:rPr>
          </a:br>
          <a:r>
            <a:rPr lang="en-GB" dirty="0">
              <a:solidFill>
                <a:schemeClr val="tx1"/>
              </a:solidFill>
              <a:latin typeface="Arial Nova"/>
            </a:rPr>
            <a:t>Improved quality accountability.</a:t>
          </a:r>
          <a:br>
            <a:rPr lang="en-GB" dirty="0">
              <a:solidFill>
                <a:schemeClr val="tx1"/>
              </a:solidFill>
              <a:latin typeface="Arial Nova"/>
            </a:rPr>
          </a:br>
          <a:r>
            <a:rPr lang="en-GB" dirty="0">
              <a:solidFill>
                <a:schemeClr val="tx1"/>
              </a:solidFill>
              <a:latin typeface="Arial Nova"/>
            </a:rPr>
            <a:t>Organisational responsibility for quality.</a:t>
          </a:r>
          <a:br>
            <a:rPr lang="en-GB" dirty="0">
              <a:solidFill>
                <a:schemeClr val="tx1"/>
              </a:solidFill>
              <a:latin typeface="Arial Nova"/>
            </a:rPr>
          </a:br>
          <a:r>
            <a:rPr lang="en-GB" dirty="0">
              <a:solidFill>
                <a:schemeClr val="tx1"/>
              </a:solidFill>
              <a:latin typeface="Arial Nova"/>
            </a:rPr>
            <a:t>Continuous improvement priority. (Department of Health, 2002)</a:t>
          </a:r>
          <a:br>
            <a:rPr lang="en-GB" dirty="0">
              <a:solidFill>
                <a:schemeClr val="tx1"/>
              </a:solidFill>
              <a:latin typeface="Arial Nova"/>
            </a:rPr>
          </a:br>
          <a:endParaRPr lang="en-GB" dirty="0">
            <a:solidFill>
              <a:schemeClr val="tx1"/>
            </a:solidFill>
            <a:latin typeface="Arial Nova"/>
          </a:endParaRPr>
        </a:p>
      </dgm:t>
    </dgm:pt>
    <dgm:pt modelId="{604DE121-5081-4A4E-9F7C-D9D61B259051}" type="parTrans" cxnId="{915C2DF3-55D7-49B6-B65A-E430DAB1FCCB}">
      <dgm:prSet/>
      <dgm:spPr/>
      <dgm:t>
        <a:bodyPr/>
        <a:lstStyle/>
        <a:p>
          <a:endParaRPr lang="en-GB"/>
        </a:p>
      </dgm:t>
    </dgm:pt>
    <dgm:pt modelId="{24BF0947-1080-4421-935E-211C3871DE5A}" type="sibTrans" cxnId="{915C2DF3-55D7-49B6-B65A-E430DAB1FCCB}">
      <dgm:prSet/>
      <dgm:spPr/>
      <dgm:t>
        <a:bodyPr/>
        <a:lstStyle/>
        <a:p>
          <a:endParaRPr lang="en-GB"/>
        </a:p>
      </dgm:t>
    </dgm:pt>
    <dgm:pt modelId="{071B1825-F2C6-4D86-B3F1-69D08E7EF9A6}">
      <dgm:prSet phldrT="[Text]" phldr="0"/>
      <dgm:spPr/>
      <dgm:t>
        <a:bodyPr/>
        <a:lstStyle/>
        <a:p>
          <a:pPr rtl="0"/>
          <a:r>
            <a:rPr lang="en-GB" b="1" dirty="0">
              <a:solidFill>
                <a:schemeClr val="tx1"/>
              </a:solidFill>
              <a:latin typeface="Arial Nova"/>
            </a:rPr>
            <a:t>PATIENT SAFETY</a:t>
          </a:r>
          <a:br>
            <a:rPr lang="en-GB" dirty="0">
              <a:solidFill>
                <a:schemeClr val="tx1"/>
              </a:solidFill>
              <a:latin typeface="Arial Nova"/>
            </a:rPr>
          </a:br>
          <a:r>
            <a:rPr lang="en-GB" dirty="0">
              <a:solidFill>
                <a:schemeClr val="tx1"/>
              </a:solidFill>
              <a:latin typeface="Arial Nova"/>
            </a:rPr>
            <a:t>Adverse event reporting.</a:t>
          </a:r>
          <a:br>
            <a:rPr lang="en-GB" dirty="0">
              <a:solidFill>
                <a:schemeClr val="tx1"/>
              </a:solidFill>
              <a:latin typeface="Arial Nova"/>
            </a:rPr>
          </a:br>
          <a:r>
            <a:rPr lang="en-GB" dirty="0">
              <a:solidFill>
                <a:schemeClr val="tx1"/>
              </a:solidFill>
              <a:latin typeface="Arial Nova"/>
            </a:rPr>
            <a:t>Studying incidents.</a:t>
          </a:r>
          <a:br>
            <a:rPr lang="en-GB" dirty="0">
              <a:solidFill>
                <a:schemeClr val="tx1"/>
              </a:solidFill>
              <a:latin typeface="Arial Nova"/>
            </a:rPr>
          </a:br>
          <a:r>
            <a:rPr lang="en-GB" dirty="0">
              <a:solidFill>
                <a:schemeClr val="tx1"/>
              </a:solidFill>
              <a:latin typeface="Arial Nova"/>
            </a:rPr>
            <a:t>Safety systems approach. (Department of Heath, 2002; Reason, 2000)</a:t>
          </a:r>
        </a:p>
      </dgm:t>
    </dgm:pt>
    <dgm:pt modelId="{8A4EBCBF-D58D-492E-A512-9B08E4DF4B48}" type="parTrans" cxnId="{91AC5240-1A82-4A86-A76F-7AAF9FE3C950}">
      <dgm:prSet/>
      <dgm:spPr/>
      <dgm:t>
        <a:bodyPr/>
        <a:lstStyle/>
        <a:p>
          <a:endParaRPr lang="en-GB"/>
        </a:p>
      </dgm:t>
    </dgm:pt>
    <dgm:pt modelId="{6C86CF41-4E20-43CD-84FB-C9175EA62584}" type="sibTrans" cxnId="{91AC5240-1A82-4A86-A76F-7AAF9FE3C950}">
      <dgm:prSet/>
      <dgm:spPr/>
      <dgm:t>
        <a:bodyPr/>
        <a:lstStyle/>
        <a:p>
          <a:endParaRPr lang="en-GB"/>
        </a:p>
      </dgm:t>
    </dgm:pt>
    <dgm:pt modelId="{48C030BB-3A9F-48F9-BCAB-1815A05EC174}">
      <dgm:prSet phldrT="[Text]" phldr="0"/>
      <dgm:spPr/>
      <dgm:t>
        <a:bodyPr/>
        <a:lstStyle/>
        <a:p>
          <a:pPr rtl="0"/>
          <a:r>
            <a:rPr lang="en-GB" b="1" dirty="0">
              <a:solidFill>
                <a:schemeClr val="tx1"/>
              </a:solidFill>
              <a:latin typeface="Arial Nova"/>
            </a:rPr>
            <a:t>PATIENT INVOLVEMENT</a:t>
          </a:r>
          <a:br>
            <a:rPr lang="en-GB" dirty="0">
              <a:solidFill>
                <a:schemeClr val="tx1"/>
              </a:solidFill>
              <a:latin typeface="Arial Nova"/>
            </a:rPr>
          </a:br>
          <a:r>
            <a:rPr lang="en-GB" dirty="0">
              <a:solidFill>
                <a:schemeClr val="tx1"/>
              </a:solidFill>
              <a:latin typeface="Arial Nova"/>
            </a:rPr>
            <a:t>Openness with patients.</a:t>
          </a:r>
          <a:br>
            <a:rPr lang="en-GB" dirty="0">
              <a:solidFill>
                <a:schemeClr val="tx1"/>
              </a:solidFill>
              <a:latin typeface="Arial Nova"/>
            </a:rPr>
          </a:br>
          <a:r>
            <a:rPr lang="en-GB" dirty="0">
              <a:solidFill>
                <a:schemeClr val="tx1"/>
              </a:solidFill>
              <a:latin typeface="Arial Nova"/>
            </a:rPr>
            <a:t>Patients making decisions.</a:t>
          </a:r>
          <a:br>
            <a:rPr lang="en-GB" dirty="0">
              <a:solidFill>
                <a:schemeClr val="tx1"/>
              </a:solidFill>
              <a:latin typeface="Arial Nova"/>
            </a:rPr>
          </a:br>
          <a:r>
            <a:rPr lang="en-GB" dirty="0">
              <a:solidFill>
                <a:schemeClr val="tx1"/>
              </a:solidFill>
              <a:latin typeface="Arial Nova"/>
            </a:rPr>
            <a:t>Greater patient and public voice. (Kennedy, 2001)</a:t>
          </a:r>
          <a:br>
            <a:rPr lang="en-GB" dirty="0">
              <a:latin typeface="Aptos Display" panose="02110004020202020204"/>
            </a:rPr>
          </a:br>
          <a:endParaRPr lang="en-GB" dirty="0"/>
        </a:p>
      </dgm:t>
    </dgm:pt>
    <dgm:pt modelId="{BAFDB608-42EF-4F3E-8381-0EF0D505C8DE}" type="parTrans" cxnId="{B095BEEF-2B77-41D1-A7A8-2B1E4C7ABF47}">
      <dgm:prSet/>
      <dgm:spPr/>
      <dgm:t>
        <a:bodyPr/>
        <a:lstStyle/>
        <a:p>
          <a:endParaRPr lang="en-GB"/>
        </a:p>
      </dgm:t>
    </dgm:pt>
    <dgm:pt modelId="{75290BF9-BE9B-498A-9BF3-8B741825144F}" type="sibTrans" cxnId="{B095BEEF-2B77-41D1-A7A8-2B1E4C7ABF47}">
      <dgm:prSet/>
      <dgm:spPr/>
      <dgm:t>
        <a:bodyPr/>
        <a:lstStyle/>
        <a:p>
          <a:endParaRPr lang="en-GB"/>
        </a:p>
      </dgm:t>
    </dgm:pt>
    <dgm:pt modelId="{11458E1E-4B2E-43E7-9D12-D08C7E0C5636}" type="pres">
      <dgm:prSet presAssocID="{73149107-5B2F-4A99-9B4B-ED36918E5BCF}" presName="diagram" presStyleCnt="0">
        <dgm:presLayoutVars>
          <dgm:dir/>
          <dgm:resizeHandles val="exact"/>
        </dgm:presLayoutVars>
      </dgm:prSet>
      <dgm:spPr/>
    </dgm:pt>
    <dgm:pt modelId="{E92C1CAF-09BF-43B6-854D-9D9AF195A486}" type="pres">
      <dgm:prSet presAssocID="{44B5C318-896C-49D1-8467-645A506BEE6B}" presName="node" presStyleLbl="node1" presStyleIdx="0" presStyleCnt="4">
        <dgm:presLayoutVars>
          <dgm:bulletEnabled val="1"/>
        </dgm:presLayoutVars>
      </dgm:prSet>
      <dgm:spPr/>
    </dgm:pt>
    <dgm:pt modelId="{AA9F03DF-3470-422C-9A50-665FE19D14DB}" type="pres">
      <dgm:prSet presAssocID="{C6133EC1-51FB-4E8E-B858-961E6C6A023F}" presName="sibTrans" presStyleLbl="sibTrans2D1" presStyleIdx="0" presStyleCnt="3"/>
      <dgm:spPr/>
    </dgm:pt>
    <dgm:pt modelId="{5649AA68-CAE8-40BD-9C9B-782BA20F255F}" type="pres">
      <dgm:prSet presAssocID="{C6133EC1-51FB-4E8E-B858-961E6C6A023F}" presName="connectorText" presStyleLbl="sibTrans2D1" presStyleIdx="0" presStyleCnt="3"/>
      <dgm:spPr/>
    </dgm:pt>
    <dgm:pt modelId="{4B91B9F0-4499-4987-8273-A7CBDEE978A8}" type="pres">
      <dgm:prSet presAssocID="{1FF96DE7-022B-41EA-AA93-28070764B877}" presName="node" presStyleLbl="node1" presStyleIdx="1" presStyleCnt="4">
        <dgm:presLayoutVars>
          <dgm:bulletEnabled val="1"/>
        </dgm:presLayoutVars>
      </dgm:prSet>
      <dgm:spPr/>
    </dgm:pt>
    <dgm:pt modelId="{9A8AD2BB-09D4-4C65-8DCB-838D2351EF8E}" type="pres">
      <dgm:prSet presAssocID="{24BF0947-1080-4421-935E-211C3871DE5A}" presName="sibTrans" presStyleLbl="sibTrans2D1" presStyleIdx="1" presStyleCnt="3"/>
      <dgm:spPr/>
    </dgm:pt>
    <dgm:pt modelId="{9B77989F-12FD-4F0C-80E0-71C518AF76E5}" type="pres">
      <dgm:prSet presAssocID="{24BF0947-1080-4421-935E-211C3871DE5A}" presName="connectorText" presStyleLbl="sibTrans2D1" presStyleIdx="1" presStyleCnt="3"/>
      <dgm:spPr/>
    </dgm:pt>
    <dgm:pt modelId="{4A61FE5E-BE11-451E-A51E-EC2D54447407}" type="pres">
      <dgm:prSet presAssocID="{071B1825-F2C6-4D86-B3F1-69D08E7EF9A6}" presName="node" presStyleLbl="node1" presStyleIdx="2" presStyleCnt="4">
        <dgm:presLayoutVars>
          <dgm:bulletEnabled val="1"/>
        </dgm:presLayoutVars>
      </dgm:prSet>
      <dgm:spPr/>
    </dgm:pt>
    <dgm:pt modelId="{F39B4B89-7362-46F9-80BB-97A25110DFE7}" type="pres">
      <dgm:prSet presAssocID="{6C86CF41-4E20-43CD-84FB-C9175EA62584}" presName="sibTrans" presStyleLbl="sibTrans2D1" presStyleIdx="2" presStyleCnt="3"/>
      <dgm:spPr/>
    </dgm:pt>
    <dgm:pt modelId="{3FA80469-60EE-4B35-B5CA-45793128CCED}" type="pres">
      <dgm:prSet presAssocID="{6C86CF41-4E20-43CD-84FB-C9175EA62584}" presName="connectorText" presStyleLbl="sibTrans2D1" presStyleIdx="2" presStyleCnt="3"/>
      <dgm:spPr/>
    </dgm:pt>
    <dgm:pt modelId="{B361A809-E2FD-4CB4-AF70-CC4692C59B6B}" type="pres">
      <dgm:prSet presAssocID="{48C030BB-3A9F-48F9-BCAB-1815A05EC174}" presName="node" presStyleLbl="node1" presStyleIdx="3" presStyleCnt="4">
        <dgm:presLayoutVars>
          <dgm:bulletEnabled val="1"/>
        </dgm:presLayoutVars>
      </dgm:prSet>
      <dgm:spPr/>
    </dgm:pt>
  </dgm:ptLst>
  <dgm:cxnLst>
    <dgm:cxn modelId="{5EC73007-39F8-4B0D-AD31-CF8DC2BACEEB}" type="presOf" srcId="{071B1825-F2C6-4D86-B3F1-69D08E7EF9A6}" destId="{4A61FE5E-BE11-451E-A51E-EC2D54447407}" srcOrd="0" destOrd="0" presId="urn:microsoft.com/office/officeart/2005/8/layout/process5"/>
    <dgm:cxn modelId="{8EBEA032-8F0A-421C-9A42-D9CD28631A1C}" type="presOf" srcId="{73149107-5B2F-4A99-9B4B-ED36918E5BCF}" destId="{11458E1E-4B2E-43E7-9D12-D08C7E0C5636}" srcOrd="0" destOrd="0" presId="urn:microsoft.com/office/officeart/2005/8/layout/process5"/>
    <dgm:cxn modelId="{91AC5240-1A82-4A86-A76F-7AAF9FE3C950}" srcId="{73149107-5B2F-4A99-9B4B-ED36918E5BCF}" destId="{071B1825-F2C6-4D86-B3F1-69D08E7EF9A6}" srcOrd="2" destOrd="0" parTransId="{8A4EBCBF-D58D-492E-A512-9B08E4DF4B48}" sibTransId="{6C86CF41-4E20-43CD-84FB-C9175EA62584}"/>
    <dgm:cxn modelId="{78F99070-7B37-45B6-B952-6B0694BC7C6E}" type="presOf" srcId="{24BF0947-1080-4421-935E-211C3871DE5A}" destId="{9B77989F-12FD-4F0C-80E0-71C518AF76E5}" srcOrd="1" destOrd="0" presId="urn:microsoft.com/office/officeart/2005/8/layout/process5"/>
    <dgm:cxn modelId="{F7058254-56D6-4AE8-B9D8-D91BD2C4B403}" type="presOf" srcId="{1FF96DE7-022B-41EA-AA93-28070764B877}" destId="{4B91B9F0-4499-4987-8273-A7CBDEE978A8}" srcOrd="0" destOrd="0" presId="urn:microsoft.com/office/officeart/2005/8/layout/process5"/>
    <dgm:cxn modelId="{E8C54892-7801-4C99-BBA9-DDF0750A4E03}" srcId="{73149107-5B2F-4A99-9B4B-ED36918E5BCF}" destId="{44B5C318-896C-49D1-8467-645A506BEE6B}" srcOrd="0" destOrd="0" parTransId="{D0BF1AE1-BEB8-4C82-9532-9363231482C7}" sibTransId="{C6133EC1-51FB-4E8E-B858-961E6C6A023F}"/>
    <dgm:cxn modelId="{32E14F9C-8141-4BBD-8D9D-9C7A65246B16}" type="presOf" srcId="{6C86CF41-4E20-43CD-84FB-C9175EA62584}" destId="{F39B4B89-7362-46F9-80BB-97A25110DFE7}" srcOrd="0" destOrd="0" presId="urn:microsoft.com/office/officeart/2005/8/layout/process5"/>
    <dgm:cxn modelId="{387FEBD5-BFCA-40F8-A4ED-3558F0FD37EF}" type="presOf" srcId="{24BF0947-1080-4421-935E-211C3871DE5A}" destId="{9A8AD2BB-09D4-4C65-8DCB-838D2351EF8E}" srcOrd="0" destOrd="0" presId="urn:microsoft.com/office/officeart/2005/8/layout/process5"/>
    <dgm:cxn modelId="{C69E2ADF-5AFB-408E-8C9F-9615DB104FC0}" type="presOf" srcId="{48C030BB-3A9F-48F9-BCAB-1815A05EC174}" destId="{B361A809-E2FD-4CB4-AF70-CC4692C59B6B}" srcOrd="0" destOrd="0" presId="urn:microsoft.com/office/officeart/2005/8/layout/process5"/>
    <dgm:cxn modelId="{D4E9D0DF-9766-4498-BCAC-C5DFF7F90989}" type="presOf" srcId="{C6133EC1-51FB-4E8E-B858-961E6C6A023F}" destId="{5649AA68-CAE8-40BD-9C9B-782BA20F255F}" srcOrd="1" destOrd="0" presId="urn:microsoft.com/office/officeart/2005/8/layout/process5"/>
    <dgm:cxn modelId="{3AC1A0E4-2E34-4720-94E4-68C61BF5F823}" type="presOf" srcId="{C6133EC1-51FB-4E8E-B858-961E6C6A023F}" destId="{AA9F03DF-3470-422C-9A50-665FE19D14DB}" srcOrd="0" destOrd="0" presId="urn:microsoft.com/office/officeart/2005/8/layout/process5"/>
    <dgm:cxn modelId="{CA162BE9-7A87-44A3-8D58-9B97120BC1CA}" type="presOf" srcId="{44B5C318-896C-49D1-8467-645A506BEE6B}" destId="{E92C1CAF-09BF-43B6-854D-9D9AF195A486}" srcOrd="0" destOrd="0" presId="urn:microsoft.com/office/officeart/2005/8/layout/process5"/>
    <dgm:cxn modelId="{73DDC2EE-DD0C-4D5A-9049-85BEC6098F76}" type="presOf" srcId="{6C86CF41-4E20-43CD-84FB-C9175EA62584}" destId="{3FA80469-60EE-4B35-B5CA-45793128CCED}" srcOrd="1" destOrd="0" presId="urn:microsoft.com/office/officeart/2005/8/layout/process5"/>
    <dgm:cxn modelId="{B095BEEF-2B77-41D1-A7A8-2B1E4C7ABF47}" srcId="{73149107-5B2F-4A99-9B4B-ED36918E5BCF}" destId="{48C030BB-3A9F-48F9-BCAB-1815A05EC174}" srcOrd="3" destOrd="0" parTransId="{BAFDB608-42EF-4F3E-8381-0EF0D505C8DE}" sibTransId="{75290BF9-BE9B-498A-9BF3-8B741825144F}"/>
    <dgm:cxn modelId="{915C2DF3-55D7-49B6-B65A-E430DAB1FCCB}" srcId="{73149107-5B2F-4A99-9B4B-ED36918E5BCF}" destId="{1FF96DE7-022B-41EA-AA93-28070764B877}" srcOrd="1" destOrd="0" parTransId="{604DE121-5081-4A4E-9F7C-D9D61B259051}" sibTransId="{24BF0947-1080-4421-935E-211C3871DE5A}"/>
    <dgm:cxn modelId="{34836149-57D9-4495-9662-D9914BBD824D}" type="presParOf" srcId="{11458E1E-4B2E-43E7-9D12-D08C7E0C5636}" destId="{E92C1CAF-09BF-43B6-854D-9D9AF195A486}" srcOrd="0" destOrd="0" presId="urn:microsoft.com/office/officeart/2005/8/layout/process5"/>
    <dgm:cxn modelId="{2626073C-3B7D-465C-851B-987BF6B4AB80}" type="presParOf" srcId="{11458E1E-4B2E-43E7-9D12-D08C7E0C5636}" destId="{AA9F03DF-3470-422C-9A50-665FE19D14DB}" srcOrd="1" destOrd="0" presId="urn:microsoft.com/office/officeart/2005/8/layout/process5"/>
    <dgm:cxn modelId="{91766CCD-79FF-4456-B8BB-D0C2424B5AE7}" type="presParOf" srcId="{AA9F03DF-3470-422C-9A50-665FE19D14DB}" destId="{5649AA68-CAE8-40BD-9C9B-782BA20F255F}" srcOrd="0" destOrd="0" presId="urn:microsoft.com/office/officeart/2005/8/layout/process5"/>
    <dgm:cxn modelId="{704FC6F4-655A-4A32-86FD-C0AF3E0E3B23}" type="presParOf" srcId="{11458E1E-4B2E-43E7-9D12-D08C7E0C5636}" destId="{4B91B9F0-4499-4987-8273-A7CBDEE978A8}" srcOrd="2" destOrd="0" presId="urn:microsoft.com/office/officeart/2005/8/layout/process5"/>
    <dgm:cxn modelId="{F9755844-DD75-4718-8443-A3A7B4F970DB}" type="presParOf" srcId="{11458E1E-4B2E-43E7-9D12-D08C7E0C5636}" destId="{9A8AD2BB-09D4-4C65-8DCB-838D2351EF8E}" srcOrd="3" destOrd="0" presId="urn:microsoft.com/office/officeart/2005/8/layout/process5"/>
    <dgm:cxn modelId="{D581D79C-D766-4847-A249-889F6CF6FD53}" type="presParOf" srcId="{9A8AD2BB-09D4-4C65-8DCB-838D2351EF8E}" destId="{9B77989F-12FD-4F0C-80E0-71C518AF76E5}" srcOrd="0" destOrd="0" presId="urn:microsoft.com/office/officeart/2005/8/layout/process5"/>
    <dgm:cxn modelId="{EBE0F127-1CBA-4927-A16B-1DE827AA65A6}" type="presParOf" srcId="{11458E1E-4B2E-43E7-9D12-D08C7E0C5636}" destId="{4A61FE5E-BE11-451E-A51E-EC2D54447407}" srcOrd="4" destOrd="0" presId="urn:microsoft.com/office/officeart/2005/8/layout/process5"/>
    <dgm:cxn modelId="{494DEC6E-C895-4D88-B036-2AC4D9E98E87}" type="presParOf" srcId="{11458E1E-4B2E-43E7-9D12-D08C7E0C5636}" destId="{F39B4B89-7362-46F9-80BB-97A25110DFE7}" srcOrd="5" destOrd="0" presId="urn:microsoft.com/office/officeart/2005/8/layout/process5"/>
    <dgm:cxn modelId="{2E514A3F-DF41-4D63-833A-B5A423A5655E}" type="presParOf" srcId="{F39B4B89-7362-46F9-80BB-97A25110DFE7}" destId="{3FA80469-60EE-4B35-B5CA-45793128CCED}" srcOrd="0" destOrd="0" presId="urn:microsoft.com/office/officeart/2005/8/layout/process5"/>
    <dgm:cxn modelId="{13A1929B-CFF9-4174-92C6-C565507F660B}" type="presParOf" srcId="{11458E1E-4B2E-43E7-9D12-D08C7E0C5636}" destId="{B361A809-E2FD-4CB4-AF70-CC4692C59B6B}"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DEF35-C0DE-4745-B40C-134FE4D9F3BC}">
      <dsp:nvSpPr>
        <dsp:cNvPr id="0" name=""/>
        <dsp:cNvSpPr/>
      </dsp:nvSpPr>
      <dsp:spPr>
        <a:xfrm>
          <a:off x="4974949" y="2313"/>
          <a:ext cx="2452652" cy="1594224"/>
        </a:xfrm>
        <a:prstGeom prst="roundRect">
          <a:avLst/>
        </a:prstGeom>
        <a:solidFill>
          <a:schemeClr val="accent2">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b="1" kern="1200" dirty="0">
              <a:solidFill>
                <a:schemeClr val="tx1"/>
              </a:solidFill>
              <a:latin typeface="Arial Nova"/>
            </a:rPr>
            <a:t>PEOPLE</a:t>
          </a:r>
          <a:br>
            <a:rPr lang="en-GB" sz="1100" kern="1200" dirty="0">
              <a:solidFill>
                <a:schemeClr val="tx1"/>
              </a:solidFill>
              <a:latin typeface="Arial Nova"/>
            </a:rPr>
          </a:br>
          <a:r>
            <a:rPr lang="en-GB" sz="1100" kern="1200" dirty="0">
              <a:solidFill>
                <a:schemeClr val="tx1"/>
              </a:solidFill>
              <a:latin typeface="Arial Nova"/>
            </a:rPr>
            <a:t>Poor professional group collaboration.</a:t>
          </a:r>
          <a:br>
            <a:rPr lang="en-GB" sz="1100" kern="1200" dirty="0">
              <a:solidFill>
                <a:schemeClr val="tx1"/>
              </a:solidFill>
              <a:latin typeface="Arial Nova"/>
            </a:rPr>
          </a:br>
          <a:r>
            <a:rPr lang="en-GB" sz="1100" kern="1200" dirty="0">
              <a:solidFill>
                <a:schemeClr val="tx1"/>
              </a:solidFill>
              <a:latin typeface="Arial Nova"/>
            </a:rPr>
            <a:t>Communication and action on concerns were lacking.</a:t>
          </a:r>
          <a:br>
            <a:rPr lang="en-GB" sz="1100" kern="1200" dirty="0">
              <a:solidFill>
                <a:schemeClr val="tx1"/>
              </a:solidFill>
              <a:latin typeface="Arial Nova"/>
            </a:rPr>
          </a:br>
          <a:r>
            <a:rPr lang="en-GB" sz="1100" kern="1200" dirty="0">
              <a:solidFill>
                <a:schemeClr val="tx1"/>
              </a:solidFill>
              <a:latin typeface="Arial Nova"/>
            </a:rPr>
            <a:t>Few challenges to established procedures. (Kennedy, 2001)</a:t>
          </a:r>
        </a:p>
      </dsp:txBody>
      <dsp:txXfrm>
        <a:off x="5052773" y="80137"/>
        <a:ext cx="2297004" cy="1438576"/>
      </dsp:txXfrm>
    </dsp:sp>
    <dsp:sp modelId="{0D3E1BF6-7EF9-414C-86CE-9B8E92D21C86}">
      <dsp:nvSpPr>
        <dsp:cNvPr id="0" name=""/>
        <dsp:cNvSpPr/>
      </dsp:nvSpPr>
      <dsp:spPr>
        <a:xfrm>
          <a:off x="3567691" y="799425"/>
          <a:ext cx="5267167" cy="5267167"/>
        </a:xfrm>
        <a:custGeom>
          <a:avLst/>
          <a:gdLst/>
          <a:ahLst/>
          <a:cxnLst/>
          <a:rect l="0" t="0" r="0" b="0"/>
          <a:pathLst>
            <a:path>
              <a:moveTo>
                <a:pt x="3877573" y="312322"/>
              </a:moveTo>
              <a:arcTo wR="2633583" hR="2633583" stAng="17891241" swAng="2625563"/>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A40D15A-EDC7-46CB-A481-1EBDB03770C2}">
      <dsp:nvSpPr>
        <dsp:cNvPr id="0" name=""/>
        <dsp:cNvSpPr/>
      </dsp:nvSpPr>
      <dsp:spPr>
        <a:xfrm>
          <a:off x="7608532" y="2635896"/>
          <a:ext cx="2452652" cy="1594224"/>
        </a:xfrm>
        <a:prstGeom prst="roundRect">
          <a:avLst/>
        </a:prstGeom>
        <a:solidFill>
          <a:schemeClr val="accent2">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b="1" kern="1200" dirty="0">
              <a:solidFill>
                <a:schemeClr val="tx1"/>
              </a:solidFill>
              <a:latin typeface="Arial Nova"/>
            </a:rPr>
            <a:t>PROCESS</a:t>
          </a:r>
          <a:br>
            <a:rPr lang="en-GB" sz="1100" b="1" kern="1200" dirty="0">
              <a:solidFill>
                <a:schemeClr val="tx1"/>
              </a:solidFill>
              <a:latin typeface="Arial Nova"/>
            </a:rPr>
          </a:br>
          <a:r>
            <a:rPr lang="en-GB" sz="1100" b="0" kern="1200" dirty="0">
              <a:solidFill>
                <a:schemeClr val="tx1"/>
              </a:solidFill>
              <a:latin typeface="Arial Nova"/>
            </a:rPr>
            <a:t>Inadequate clinical audit frameworks.</a:t>
          </a:r>
          <a:br>
            <a:rPr lang="en-GB" sz="1100" b="0" kern="1200" dirty="0">
              <a:solidFill>
                <a:schemeClr val="tx1"/>
              </a:solidFill>
              <a:latin typeface="Arial Nova"/>
            </a:rPr>
          </a:br>
          <a:r>
            <a:rPr lang="en-GB" sz="1100" b="0" kern="1200" dirty="0">
              <a:solidFill>
                <a:schemeClr val="tx1"/>
              </a:solidFill>
              <a:latin typeface="Arial Nova"/>
            </a:rPr>
            <a:t>Not enough was done using outcome data to improve.</a:t>
          </a:r>
          <a:br>
            <a:rPr lang="en-GB" sz="1100" b="0" kern="1200" dirty="0">
              <a:solidFill>
                <a:schemeClr val="tx1"/>
              </a:solidFill>
              <a:latin typeface="Arial Nova"/>
            </a:rPr>
          </a:br>
          <a:r>
            <a:rPr lang="en-GB" sz="1100" b="0" kern="1200" dirty="0">
              <a:solidFill>
                <a:schemeClr val="tx1"/>
              </a:solidFill>
              <a:latin typeface="Arial Nova"/>
            </a:rPr>
            <a:t>Insufficient mechanisms to identify bad performance. (Kennedy, 2001; Aylin et al., 2004)</a:t>
          </a:r>
          <a:endParaRPr lang="en-GB" sz="1100" b="1" kern="1200" dirty="0">
            <a:solidFill>
              <a:schemeClr val="tx1"/>
            </a:solidFill>
            <a:latin typeface="Arial Nova"/>
          </a:endParaRPr>
        </a:p>
      </dsp:txBody>
      <dsp:txXfrm>
        <a:off x="7686356" y="2713720"/>
        <a:ext cx="2297004" cy="1438576"/>
      </dsp:txXfrm>
    </dsp:sp>
    <dsp:sp modelId="{0449B16B-3C0E-4DAE-B065-427ED482AF77}">
      <dsp:nvSpPr>
        <dsp:cNvPr id="0" name=""/>
        <dsp:cNvSpPr/>
      </dsp:nvSpPr>
      <dsp:spPr>
        <a:xfrm>
          <a:off x="3567691" y="799425"/>
          <a:ext cx="5267167" cy="5267167"/>
        </a:xfrm>
        <a:custGeom>
          <a:avLst/>
          <a:gdLst/>
          <a:ahLst/>
          <a:cxnLst/>
          <a:rect l="0" t="0" r="0" b="0"/>
          <a:pathLst>
            <a:path>
              <a:moveTo>
                <a:pt x="5137513" y="3449733"/>
              </a:moveTo>
              <a:arcTo wR="2633583" hR="2633583" stAng="1083196" swAng="2625563"/>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83D95C8-5A27-434B-A18F-EF0B794341C5}">
      <dsp:nvSpPr>
        <dsp:cNvPr id="0" name=""/>
        <dsp:cNvSpPr/>
      </dsp:nvSpPr>
      <dsp:spPr>
        <a:xfrm>
          <a:off x="4974949" y="5269480"/>
          <a:ext cx="2452652" cy="1594224"/>
        </a:xfrm>
        <a:prstGeom prst="roundRect">
          <a:avLst/>
        </a:prstGeom>
        <a:solidFill>
          <a:schemeClr val="accent2">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b="1" kern="1200" dirty="0">
              <a:solidFill>
                <a:schemeClr val="tx1"/>
              </a:solidFill>
              <a:latin typeface="Arial Nova"/>
            </a:rPr>
            <a:t>ORGANISATION</a:t>
          </a:r>
          <a:br>
            <a:rPr lang="en-GB" sz="1100" b="1" kern="1200" dirty="0">
              <a:solidFill>
                <a:schemeClr val="tx1"/>
              </a:solidFill>
              <a:latin typeface="Arial Nova"/>
            </a:rPr>
          </a:br>
          <a:r>
            <a:rPr lang="en-GB" sz="1100" b="0" kern="1200" dirty="0">
              <a:solidFill>
                <a:schemeClr val="tx1"/>
              </a:solidFill>
              <a:latin typeface="Arial Nova"/>
            </a:rPr>
            <a:t>Absence of proficient clinical governance.</a:t>
          </a:r>
          <a:br>
            <a:rPr lang="en-GB" sz="1100" b="0" kern="1200" dirty="0">
              <a:solidFill>
                <a:schemeClr val="tx1"/>
              </a:solidFill>
              <a:latin typeface="Arial Nova"/>
            </a:rPr>
          </a:br>
          <a:r>
            <a:rPr lang="en-GB" sz="1100" b="0" kern="1200" dirty="0">
              <a:solidFill>
                <a:schemeClr val="tx1"/>
              </a:solidFill>
              <a:latin typeface="Arial Nova"/>
            </a:rPr>
            <a:t>A culture that lacked adequate openness and responsiveness.</a:t>
          </a:r>
          <a:br>
            <a:rPr lang="en-GB" sz="1100" b="0" kern="1200" dirty="0">
              <a:solidFill>
                <a:schemeClr val="tx1"/>
              </a:solidFill>
              <a:latin typeface="Arial Nova"/>
            </a:rPr>
          </a:br>
          <a:r>
            <a:rPr lang="en-GB" sz="1100" b="0" kern="1200" dirty="0">
              <a:solidFill>
                <a:schemeClr val="tx1"/>
              </a:solidFill>
              <a:latin typeface="Arial Nova"/>
            </a:rPr>
            <a:t>The organisational learning derived from issues was insufficient. (Kennedy, 2001)</a:t>
          </a:r>
          <a:endParaRPr lang="en-GB" sz="1100" b="1" kern="1200" dirty="0">
            <a:solidFill>
              <a:schemeClr val="tx1"/>
            </a:solidFill>
            <a:latin typeface="Arial Nova"/>
          </a:endParaRPr>
        </a:p>
      </dsp:txBody>
      <dsp:txXfrm>
        <a:off x="5052773" y="5347304"/>
        <a:ext cx="2297004" cy="1438576"/>
      </dsp:txXfrm>
    </dsp:sp>
    <dsp:sp modelId="{CE8FDDBD-B66C-41E5-80A6-1831EFBEF5F8}">
      <dsp:nvSpPr>
        <dsp:cNvPr id="0" name=""/>
        <dsp:cNvSpPr/>
      </dsp:nvSpPr>
      <dsp:spPr>
        <a:xfrm>
          <a:off x="3567691" y="799425"/>
          <a:ext cx="5267167" cy="5267167"/>
        </a:xfrm>
        <a:custGeom>
          <a:avLst/>
          <a:gdLst/>
          <a:ahLst/>
          <a:cxnLst/>
          <a:rect l="0" t="0" r="0" b="0"/>
          <a:pathLst>
            <a:path>
              <a:moveTo>
                <a:pt x="1389594" y="4954844"/>
              </a:moveTo>
              <a:arcTo wR="2633583" hR="2633583" stAng="7091241" swAng="2625563"/>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43E916E-F072-4596-9793-4990192C63E8}">
      <dsp:nvSpPr>
        <dsp:cNvPr id="0" name=""/>
        <dsp:cNvSpPr/>
      </dsp:nvSpPr>
      <dsp:spPr>
        <a:xfrm>
          <a:off x="2341365" y="2635896"/>
          <a:ext cx="2452652" cy="1594224"/>
        </a:xfrm>
        <a:prstGeom prst="roundRect">
          <a:avLst/>
        </a:prstGeom>
        <a:solidFill>
          <a:schemeClr val="accent2">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b="1" kern="1200" dirty="0">
              <a:solidFill>
                <a:schemeClr val="tx1"/>
              </a:solidFill>
              <a:latin typeface="Arial Nova"/>
            </a:rPr>
            <a:t>GOVERNANCE</a:t>
          </a:r>
          <a:br>
            <a:rPr lang="en-GB" sz="1100" b="1" kern="1200" dirty="0">
              <a:solidFill>
                <a:schemeClr val="tx1"/>
              </a:solidFill>
              <a:latin typeface="Arial Nova"/>
            </a:rPr>
          </a:br>
          <a:r>
            <a:rPr lang="en-GB" sz="1100" b="0" kern="1200" dirty="0">
              <a:solidFill>
                <a:schemeClr val="tx1"/>
              </a:solidFill>
              <a:latin typeface="Arial Nova"/>
            </a:rPr>
            <a:t>Insufficient clarity on quality responsibilities.</a:t>
          </a:r>
          <a:br>
            <a:rPr lang="en-GB" sz="1100" b="0" kern="1200" dirty="0">
              <a:solidFill>
                <a:schemeClr val="tx1"/>
              </a:solidFill>
              <a:latin typeface="Arial Nova"/>
            </a:rPr>
          </a:br>
          <a:r>
            <a:rPr lang="en-GB" sz="1100" b="0" kern="1200" dirty="0">
              <a:solidFill>
                <a:schemeClr val="tx1"/>
              </a:solidFill>
              <a:latin typeface="Arial Nova"/>
            </a:rPr>
            <a:t>Underdeveloped clinical quality assurance systems.</a:t>
          </a:r>
          <a:br>
            <a:rPr lang="en-GB" sz="1100" b="0" kern="1200" dirty="0">
              <a:solidFill>
                <a:schemeClr val="tx1"/>
              </a:solidFill>
              <a:latin typeface="Arial Nova"/>
            </a:rPr>
          </a:br>
          <a:r>
            <a:rPr lang="en-GB" sz="1100" b="0" kern="1200" dirty="0">
              <a:solidFill>
                <a:schemeClr val="tx1"/>
              </a:solidFill>
              <a:latin typeface="Arial Nova"/>
            </a:rPr>
            <a:t>Governance was insufficient to protect patients. (Kennedy, 2001)</a:t>
          </a:r>
          <a:endParaRPr lang="en-GB" sz="1100" b="1" kern="1200" dirty="0">
            <a:solidFill>
              <a:schemeClr val="tx1"/>
            </a:solidFill>
            <a:latin typeface="Arial Nova"/>
          </a:endParaRPr>
        </a:p>
      </dsp:txBody>
      <dsp:txXfrm>
        <a:off x="2419189" y="2713720"/>
        <a:ext cx="2297004" cy="1438576"/>
      </dsp:txXfrm>
    </dsp:sp>
    <dsp:sp modelId="{B0879295-01F6-4436-8EC0-17146B26C8E8}">
      <dsp:nvSpPr>
        <dsp:cNvPr id="0" name=""/>
        <dsp:cNvSpPr/>
      </dsp:nvSpPr>
      <dsp:spPr>
        <a:xfrm>
          <a:off x="3567691" y="799425"/>
          <a:ext cx="5267167" cy="5267167"/>
        </a:xfrm>
        <a:custGeom>
          <a:avLst/>
          <a:gdLst/>
          <a:ahLst/>
          <a:cxnLst/>
          <a:rect l="0" t="0" r="0" b="0"/>
          <a:pathLst>
            <a:path>
              <a:moveTo>
                <a:pt x="129654" y="1817433"/>
              </a:moveTo>
              <a:arcTo wR="2633583" hR="2633583" stAng="11883196" swAng="2625563"/>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2C1CAF-09BF-43B6-854D-9D9AF195A486}">
      <dsp:nvSpPr>
        <dsp:cNvPr id="0" name=""/>
        <dsp:cNvSpPr/>
      </dsp:nvSpPr>
      <dsp:spPr>
        <a:xfrm>
          <a:off x="1700" y="329640"/>
          <a:ext cx="3626549" cy="217592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1" kern="1200">
              <a:solidFill>
                <a:schemeClr val="tx1"/>
              </a:solidFill>
              <a:latin typeface="Arial Nova"/>
            </a:rPr>
            <a:t>AUDIT &amp; MONITORING</a:t>
          </a:r>
          <a:br>
            <a:rPr lang="en-GB" sz="1800" kern="1200" dirty="0">
              <a:solidFill>
                <a:schemeClr val="tx1"/>
              </a:solidFill>
              <a:latin typeface="Arial Nova"/>
            </a:rPr>
          </a:br>
          <a:r>
            <a:rPr lang="en-GB" sz="1800" kern="1200" dirty="0">
              <a:solidFill>
                <a:schemeClr val="tx1"/>
              </a:solidFill>
              <a:latin typeface="Arial Nova"/>
            </a:rPr>
            <a:t>Use more clinical audit.</a:t>
          </a:r>
          <a:br>
            <a:rPr lang="en-GB" sz="1800" kern="1200" dirty="0">
              <a:solidFill>
                <a:schemeClr val="tx1"/>
              </a:solidFill>
              <a:latin typeface="Arial Nova"/>
            </a:rPr>
          </a:br>
          <a:r>
            <a:rPr lang="en-GB" sz="1800" kern="1200" dirty="0">
              <a:solidFill>
                <a:schemeClr val="tx1"/>
              </a:solidFill>
              <a:latin typeface="Arial Nova"/>
            </a:rPr>
            <a:t>Tracking and comparing results.</a:t>
          </a:r>
          <a:br>
            <a:rPr lang="en-GB" sz="1800" kern="1200" dirty="0">
              <a:solidFill>
                <a:schemeClr val="tx1"/>
              </a:solidFill>
              <a:latin typeface="Arial Nova"/>
            </a:rPr>
          </a:br>
          <a:r>
            <a:rPr lang="en-GB" sz="1800" kern="1200" dirty="0">
              <a:solidFill>
                <a:schemeClr val="tx1"/>
              </a:solidFill>
              <a:latin typeface="Arial Nova"/>
            </a:rPr>
            <a:t>Concerns identified earlier. (Kennedy, 2001)</a:t>
          </a:r>
        </a:p>
      </dsp:txBody>
      <dsp:txXfrm>
        <a:off x="65431" y="393371"/>
        <a:ext cx="3499087" cy="2048467"/>
      </dsp:txXfrm>
    </dsp:sp>
    <dsp:sp modelId="{AA9F03DF-3470-422C-9A50-665FE19D14DB}">
      <dsp:nvSpPr>
        <dsp:cNvPr id="0" name=""/>
        <dsp:cNvSpPr/>
      </dsp:nvSpPr>
      <dsp:spPr>
        <a:xfrm>
          <a:off x="3947386" y="967913"/>
          <a:ext cx="768828" cy="899384"/>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947386" y="1147790"/>
        <a:ext cx="538180" cy="539630"/>
      </dsp:txXfrm>
    </dsp:sp>
    <dsp:sp modelId="{4B91B9F0-4499-4987-8273-A7CBDEE978A8}">
      <dsp:nvSpPr>
        <dsp:cNvPr id="0" name=""/>
        <dsp:cNvSpPr/>
      </dsp:nvSpPr>
      <dsp:spPr>
        <a:xfrm>
          <a:off x="5078869" y="329640"/>
          <a:ext cx="3626549" cy="217592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b="1" kern="1200">
              <a:solidFill>
                <a:schemeClr val="tx1"/>
              </a:solidFill>
              <a:latin typeface="Arial Nova"/>
            </a:rPr>
            <a:t>CLINICAL GOVERNANCE</a:t>
          </a:r>
          <a:br>
            <a:rPr lang="en-GB" sz="1800" kern="1200" dirty="0">
              <a:solidFill>
                <a:schemeClr val="tx1"/>
              </a:solidFill>
              <a:latin typeface="Arial Nova"/>
            </a:rPr>
          </a:br>
          <a:r>
            <a:rPr lang="en-GB" sz="1800" kern="1200" dirty="0">
              <a:solidFill>
                <a:schemeClr val="tx1"/>
              </a:solidFill>
              <a:latin typeface="Arial Nova"/>
            </a:rPr>
            <a:t>Improved quality accountability.</a:t>
          </a:r>
          <a:br>
            <a:rPr lang="en-GB" sz="1800" kern="1200" dirty="0">
              <a:solidFill>
                <a:schemeClr val="tx1"/>
              </a:solidFill>
              <a:latin typeface="Arial Nova"/>
            </a:rPr>
          </a:br>
          <a:r>
            <a:rPr lang="en-GB" sz="1800" kern="1200" dirty="0">
              <a:solidFill>
                <a:schemeClr val="tx1"/>
              </a:solidFill>
              <a:latin typeface="Arial Nova"/>
            </a:rPr>
            <a:t>Organisational responsibility for quality.</a:t>
          </a:r>
          <a:br>
            <a:rPr lang="en-GB" sz="1800" kern="1200" dirty="0">
              <a:solidFill>
                <a:schemeClr val="tx1"/>
              </a:solidFill>
              <a:latin typeface="Arial Nova"/>
            </a:rPr>
          </a:br>
          <a:r>
            <a:rPr lang="en-GB" sz="1800" kern="1200" dirty="0">
              <a:solidFill>
                <a:schemeClr val="tx1"/>
              </a:solidFill>
              <a:latin typeface="Arial Nova"/>
            </a:rPr>
            <a:t>Continuous improvement priority. (Department of Health, 2002)</a:t>
          </a:r>
          <a:br>
            <a:rPr lang="en-GB" sz="1800" kern="1200" dirty="0">
              <a:solidFill>
                <a:schemeClr val="tx1"/>
              </a:solidFill>
              <a:latin typeface="Arial Nova"/>
            </a:rPr>
          </a:br>
          <a:endParaRPr lang="en-GB" sz="1800" kern="1200" dirty="0">
            <a:solidFill>
              <a:schemeClr val="tx1"/>
            </a:solidFill>
            <a:latin typeface="Arial Nova"/>
          </a:endParaRPr>
        </a:p>
      </dsp:txBody>
      <dsp:txXfrm>
        <a:off x="5142600" y="393371"/>
        <a:ext cx="3499087" cy="2048467"/>
      </dsp:txXfrm>
    </dsp:sp>
    <dsp:sp modelId="{9A8AD2BB-09D4-4C65-8DCB-838D2351EF8E}">
      <dsp:nvSpPr>
        <dsp:cNvPr id="0" name=""/>
        <dsp:cNvSpPr/>
      </dsp:nvSpPr>
      <dsp:spPr>
        <a:xfrm rot="5400000">
          <a:off x="6507730" y="2759428"/>
          <a:ext cx="768828" cy="899384"/>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5400000">
        <a:off x="6622329" y="2824706"/>
        <a:ext cx="539630" cy="538180"/>
      </dsp:txXfrm>
    </dsp:sp>
    <dsp:sp modelId="{4A61FE5E-BE11-451E-A51E-EC2D54447407}">
      <dsp:nvSpPr>
        <dsp:cNvPr id="0" name=""/>
        <dsp:cNvSpPr/>
      </dsp:nvSpPr>
      <dsp:spPr>
        <a:xfrm>
          <a:off x="5078869" y="3956189"/>
          <a:ext cx="3626549" cy="217592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b="1" kern="1200" dirty="0">
              <a:solidFill>
                <a:schemeClr val="tx1"/>
              </a:solidFill>
              <a:latin typeface="Arial Nova"/>
            </a:rPr>
            <a:t>PATIENT SAFETY</a:t>
          </a:r>
          <a:br>
            <a:rPr lang="en-GB" sz="1800" kern="1200" dirty="0">
              <a:solidFill>
                <a:schemeClr val="tx1"/>
              </a:solidFill>
              <a:latin typeface="Arial Nova"/>
            </a:rPr>
          </a:br>
          <a:r>
            <a:rPr lang="en-GB" sz="1800" kern="1200" dirty="0">
              <a:solidFill>
                <a:schemeClr val="tx1"/>
              </a:solidFill>
              <a:latin typeface="Arial Nova"/>
            </a:rPr>
            <a:t>Adverse event reporting.</a:t>
          </a:r>
          <a:br>
            <a:rPr lang="en-GB" sz="1800" kern="1200" dirty="0">
              <a:solidFill>
                <a:schemeClr val="tx1"/>
              </a:solidFill>
              <a:latin typeface="Arial Nova"/>
            </a:rPr>
          </a:br>
          <a:r>
            <a:rPr lang="en-GB" sz="1800" kern="1200" dirty="0">
              <a:solidFill>
                <a:schemeClr val="tx1"/>
              </a:solidFill>
              <a:latin typeface="Arial Nova"/>
            </a:rPr>
            <a:t>Studying incidents.</a:t>
          </a:r>
          <a:br>
            <a:rPr lang="en-GB" sz="1800" kern="1200" dirty="0">
              <a:solidFill>
                <a:schemeClr val="tx1"/>
              </a:solidFill>
              <a:latin typeface="Arial Nova"/>
            </a:rPr>
          </a:br>
          <a:r>
            <a:rPr lang="en-GB" sz="1800" kern="1200" dirty="0">
              <a:solidFill>
                <a:schemeClr val="tx1"/>
              </a:solidFill>
              <a:latin typeface="Arial Nova"/>
            </a:rPr>
            <a:t>Safety systems approach. (Department of Heath, 2002; Reason, 2000)</a:t>
          </a:r>
        </a:p>
      </dsp:txBody>
      <dsp:txXfrm>
        <a:off x="5142600" y="4019920"/>
        <a:ext cx="3499087" cy="2048467"/>
      </dsp:txXfrm>
    </dsp:sp>
    <dsp:sp modelId="{F39B4B89-7362-46F9-80BB-97A25110DFE7}">
      <dsp:nvSpPr>
        <dsp:cNvPr id="0" name=""/>
        <dsp:cNvSpPr/>
      </dsp:nvSpPr>
      <dsp:spPr>
        <a:xfrm rot="10800000">
          <a:off x="3990905" y="4594462"/>
          <a:ext cx="768828" cy="899384"/>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4221553" y="4774339"/>
        <a:ext cx="538180" cy="539630"/>
      </dsp:txXfrm>
    </dsp:sp>
    <dsp:sp modelId="{B361A809-E2FD-4CB4-AF70-CC4692C59B6B}">
      <dsp:nvSpPr>
        <dsp:cNvPr id="0" name=""/>
        <dsp:cNvSpPr/>
      </dsp:nvSpPr>
      <dsp:spPr>
        <a:xfrm>
          <a:off x="1700" y="3956189"/>
          <a:ext cx="3626549" cy="217592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b="1" kern="1200" dirty="0">
              <a:solidFill>
                <a:schemeClr val="tx1"/>
              </a:solidFill>
              <a:latin typeface="Arial Nova"/>
            </a:rPr>
            <a:t>PATIENT INVOLVEMENT</a:t>
          </a:r>
          <a:br>
            <a:rPr lang="en-GB" sz="1800" kern="1200" dirty="0">
              <a:solidFill>
                <a:schemeClr val="tx1"/>
              </a:solidFill>
              <a:latin typeface="Arial Nova"/>
            </a:rPr>
          </a:br>
          <a:r>
            <a:rPr lang="en-GB" sz="1800" kern="1200" dirty="0">
              <a:solidFill>
                <a:schemeClr val="tx1"/>
              </a:solidFill>
              <a:latin typeface="Arial Nova"/>
            </a:rPr>
            <a:t>Openness with patients.</a:t>
          </a:r>
          <a:br>
            <a:rPr lang="en-GB" sz="1800" kern="1200" dirty="0">
              <a:solidFill>
                <a:schemeClr val="tx1"/>
              </a:solidFill>
              <a:latin typeface="Arial Nova"/>
            </a:rPr>
          </a:br>
          <a:r>
            <a:rPr lang="en-GB" sz="1800" kern="1200" dirty="0">
              <a:solidFill>
                <a:schemeClr val="tx1"/>
              </a:solidFill>
              <a:latin typeface="Arial Nova"/>
            </a:rPr>
            <a:t>Patients making decisions.</a:t>
          </a:r>
          <a:br>
            <a:rPr lang="en-GB" sz="1800" kern="1200" dirty="0">
              <a:solidFill>
                <a:schemeClr val="tx1"/>
              </a:solidFill>
              <a:latin typeface="Arial Nova"/>
            </a:rPr>
          </a:br>
          <a:r>
            <a:rPr lang="en-GB" sz="1800" kern="1200" dirty="0">
              <a:solidFill>
                <a:schemeClr val="tx1"/>
              </a:solidFill>
              <a:latin typeface="Arial Nova"/>
            </a:rPr>
            <a:t>Greater patient and public voice. (Kennedy, 2001)</a:t>
          </a:r>
          <a:br>
            <a:rPr lang="en-GB" sz="1800" kern="1200" dirty="0">
              <a:latin typeface="Aptos Display" panose="02110004020202020204"/>
            </a:rPr>
          </a:br>
          <a:endParaRPr lang="en-GB" sz="1800" kern="1200" dirty="0"/>
        </a:p>
      </dsp:txBody>
      <dsp:txXfrm>
        <a:off x="65431" y="4019920"/>
        <a:ext cx="3499087" cy="2048467"/>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18/10/2026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jpeg"/><Relationship Id="rId2" Type="http://schemas.openxmlformats.org/officeDocument/2006/relationships/image" Target="../media/image2.svg"/><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5.xml.rels><?xml version="1.0" encoding="UTF-8" standalone="yes"?>
<Relationships xmlns="http://schemas.openxmlformats.org/package/2006/relationships"><Relationship Id="rId3" Type="http://schemas.openxmlformats.org/officeDocument/2006/relationships/hyperlink" Target="https://pubmed.ncbi.nlm.nih.gov/3045356/" TargetMode="External"/><Relationship Id="rId2" Type="http://schemas.openxmlformats.org/officeDocument/2006/relationships/hyperlink" Target="https://pubmed.ncbi.nlm.nih.gov/15472264/" TargetMode="External"/><Relationship Id="rId1" Type="http://schemas.openxmlformats.org/officeDocument/2006/relationships/slideLayout" Target="../slideLayouts/slideLayout2.xml"/><Relationship Id="rId5" Type="http://schemas.openxmlformats.org/officeDocument/2006/relationships/hyperlink" Target="https://doi.org/10.1136/bmj.323.7305.125/a?utm_source=chatgpt.com" TargetMode="External"/><Relationship Id="rId4" Type="http://schemas.openxmlformats.org/officeDocument/2006/relationships/hyperlink" Target="https://www.bristol-inquiry.org.uk/final_report/"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pubmed.ncbi.nlm.nih.gov/10720363/" TargetMode="External"/><Relationship Id="rId2" Type="http://schemas.openxmlformats.org/officeDocument/2006/relationships/hyperlink" Target="https://www.england.nhs.uk/long-read/patient-safety-incident-response-framework/" TargetMode="External"/><Relationship Id="rId1" Type="http://schemas.openxmlformats.org/officeDocument/2006/relationships/slideLayout" Target="../slideLayouts/slideLayout2.xml"/><Relationship Id="rId5" Type="http://schemas.openxmlformats.org/officeDocument/2006/relationships/hyperlink" Target="https://www.bmj.com/content/316/7138/1154" TargetMode="External"/><Relationship Id="rId4" Type="http://schemas.openxmlformats.org/officeDocument/2006/relationships/hyperlink" Target="https://www.bmj.com/content/317/7150/6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ress Releases 2020 | University of Wales Trinity Saint David">
            <a:extLst>
              <a:ext uri="{FF2B5EF4-FFF2-40B4-BE49-F238E27FC236}">
                <a16:creationId xmlns:a16="http://schemas.microsoft.com/office/drawing/2014/main" id="{D63FA12D-A1EC-49EA-1AC2-15F29B95E6B3}"/>
              </a:ext>
            </a:extLst>
          </p:cNvPr>
          <p:cNvPicPr>
            <a:picLocks noChangeAspect="1"/>
          </p:cNvPicPr>
          <p:nvPr/>
        </p:nvPicPr>
        <p:blipFill>
          <a:blip r:embed="rId2"/>
          <a:srcRect r="-377"/>
          <a:stretch>
            <a:fillRect/>
          </a:stretch>
        </p:blipFill>
        <p:spPr>
          <a:xfrm>
            <a:off x="4113365" y="471683"/>
            <a:ext cx="3728768" cy="1238250"/>
          </a:xfrm>
          <a:prstGeom prst="rect">
            <a:avLst/>
          </a:prstGeom>
        </p:spPr>
      </p:pic>
      <p:sp>
        <p:nvSpPr>
          <p:cNvPr id="5" name="TextBox 3">
            <a:extLst>
              <a:ext uri="{FF2B5EF4-FFF2-40B4-BE49-F238E27FC236}">
                <a16:creationId xmlns:a16="http://schemas.microsoft.com/office/drawing/2014/main" id="{5D5B77D4-43A1-D735-47F3-23D0BDA67B1A}"/>
              </a:ext>
            </a:extLst>
          </p:cNvPr>
          <p:cNvSpPr txBox="1"/>
          <p:nvPr/>
        </p:nvSpPr>
        <p:spPr>
          <a:xfrm>
            <a:off x="2546147" y="2456186"/>
            <a:ext cx="6861993" cy="203132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b="1" dirty="0">
                <a:latin typeface="Arial Nova"/>
              </a:rPr>
              <a:t>Name:</a:t>
            </a:r>
            <a:r>
              <a:rPr lang="en-GB" dirty="0">
                <a:latin typeface="Arial Nova"/>
              </a:rPr>
              <a:t> Assma Zahoor</a:t>
            </a:r>
          </a:p>
          <a:p>
            <a:r>
              <a:rPr lang="en-GB" b="1" dirty="0">
                <a:latin typeface="Arial Nova"/>
              </a:rPr>
              <a:t>Student ID:</a:t>
            </a:r>
            <a:r>
              <a:rPr lang="en-GB" dirty="0">
                <a:latin typeface="Arial Nova"/>
              </a:rPr>
              <a:t> 2242809</a:t>
            </a:r>
          </a:p>
          <a:p>
            <a:r>
              <a:rPr lang="en-GB" b="1" dirty="0">
                <a:latin typeface="Arial Nova"/>
              </a:rPr>
              <a:t>Module: </a:t>
            </a:r>
            <a:r>
              <a:rPr lang="en-GB" dirty="0">
                <a:latin typeface="Arial Nova"/>
              </a:rPr>
              <a:t>Quality Assurance and Service Improvements</a:t>
            </a:r>
          </a:p>
          <a:p>
            <a:r>
              <a:rPr lang="en-GB" b="1" dirty="0">
                <a:latin typeface="Arial Nova"/>
              </a:rPr>
              <a:t>Module Code:</a:t>
            </a:r>
            <a:r>
              <a:rPr lang="en-GB" dirty="0">
                <a:latin typeface="Arial Nova"/>
              </a:rPr>
              <a:t> LCHS7006</a:t>
            </a:r>
          </a:p>
          <a:p>
            <a:r>
              <a:rPr lang="en-GB" b="1" dirty="0">
                <a:latin typeface="Arial Nova"/>
              </a:rPr>
              <a:t>Lecturer: </a:t>
            </a:r>
            <a:r>
              <a:rPr lang="en-GB" dirty="0">
                <a:latin typeface="Arial Nova"/>
              </a:rPr>
              <a:t>Dr Fahad Khan</a:t>
            </a:r>
          </a:p>
          <a:p>
            <a:r>
              <a:rPr lang="en-GB" b="1" dirty="0">
                <a:latin typeface="Arial Nova"/>
              </a:rPr>
              <a:t>Assignment Title:</a:t>
            </a:r>
            <a:r>
              <a:rPr lang="en-GB" dirty="0">
                <a:latin typeface="Arial Nova"/>
              </a:rPr>
              <a:t> Component 1 – Children's Cardiac Surgery, 1984-1995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C459D89-B5FB-701E-5BA8-534605610D36}"/>
              </a:ext>
            </a:extLst>
          </p:cNvPr>
          <p:cNvSpPr/>
          <p:nvPr/>
        </p:nvSpPr>
        <p:spPr>
          <a:xfrm>
            <a:off x="-3519" y="-1132"/>
            <a:ext cx="12191242" cy="8350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latin typeface="Arial Nova"/>
              </a:rPr>
              <a:t>THE BRISTOL ROYAL INFIRMARY INQUIRY</a:t>
            </a:r>
          </a:p>
          <a:p>
            <a:pPr algn="ctr"/>
            <a:r>
              <a:rPr lang="en-GB" dirty="0">
                <a:latin typeface="Arial Nova"/>
              </a:rPr>
              <a:t>Case Study Overview</a:t>
            </a:r>
          </a:p>
        </p:txBody>
      </p:sp>
      <p:sp>
        <p:nvSpPr>
          <p:cNvPr id="5" name="Rectangle: Rounded Corners 4">
            <a:extLst>
              <a:ext uri="{FF2B5EF4-FFF2-40B4-BE49-F238E27FC236}">
                <a16:creationId xmlns:a16="http://schemas.microsoft.com/office/drawing/2014/main" id="{D3185AFD-DD48-036E-A361-42B85BBA1276}"/>
              </a:ext>
            </a:extLst>
          </p:cNvPr>
          <p:cNvSpPr/>
          <p:nvPr/>
        </p:nvSpPr>
        <p:spPr>
          <a:xfrm>
            <a:off x="229644" y="1012520"/>
            <a:ext cx="3702219" cy="4373671"/>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C7C629CA-329B-49BF-262C-BC1AB1D18DEF}"/>
              </a:ext>
            </a:extLst>
          </p:cNvPr>
          <p:cNvSpPr/>
          <p:nvPr/>
        </p:nvSpPr>
        <p:spPr>
          <a:xfrm>
            <a:off x="4122271" y="1012519"/>
            <a:ext cx="3784846" cy="4548104"/>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52A4AAB5-86A6-0127-0FB7-47F1AD3D3EBF}"/>
              </a:ext>
            </a:extLst>
          </p:cNvPr>
          <p:cNvSpPr/>
          <p:nvPr/>
        </p:nvSpPr>
        <p:spPr>
          <a:xfrm>
            <a:off x="8088344" y="1012520"/>
            <a:ext cx="3858291" cy="4373671"/>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B2ADC482-3AFC-D652-0C41-4B7A489AFE7F}"/>
              </a:ext>
            </a:extLst>
          </p:cNvPr>
          <p:cNvSpPr txBox="1"/>
          <p:nvPr/>
        </p:nvSpPr>
        <p:spPr>
          <a:xfrm>
            <a:off x="229895" y="1201669"/>
            <a:ext cx="369630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latin typeface="Arial Nova"/>
              </a:rPr>
              <a:t>WHAT HAPPENED?</a:t>
            </a:r>
            <a:endParaRPr lang="en-US">
              <a:latin typeface="Arial Nova"/>
            </a:endParaRPr>
          </a:p>
          <a:p>
            <a:r>
              <a:rPr lang="en-GB" b="1" dirty="0">
                <a:solidFill>
                  <a:schemeClr val="tx2">
                    <a:lumMod val="90000"/>
                    <a:lumOff val="10000"/>
                  </a:schemeClr>
                </a:solidFill>
                <a:latin typeface="Arial Nova"/>
              </a:rPr>
              <a:t>Paediatric cardiac surgery</a:t>
            </a:r>
          </a:p>
          <a:p>
            <a:endParaRPr lang="en-GB" dirty="0">
              <a:latin typeface="Arial Nova"/>
              <a:ea typeface="+mn-lt"/>
              <a:cs typeface="+mn-lt"/>
            </a:endParaRPr>
          </a:p>
          <a:p>
            <a:r>
              <a:rPr lang="en-GB" dirty="0">
                <a:latin typeface="Arial Nova"/>
                <a:ea typeface="+mn-lt"/>
                <a:cs typeface="+mn-lt"/>
              </a:rPr>
              <a:t>Bristol Royal Infirmary's children's heart surgery outcomes raised concerns.</a:t>
            </a:r>
          </a:p>
          <a:p>
            <a:endParaRPr lang="en-GB" dirty="0">
              <a:latin typeface="Arial Nova"/>
              <a:ea typeface="+mn-lt"/>
              <a:cs typeface="+mn-lt"/>
            </a:endParaRPr>
          </a:p>
          <a:p>
            <a:r>
              <a:rPr lang="en-GB" dirty="0">
                <a:latin typeface="Arial Nova"/>
                <a:ea typeface="+mn-lt"/>
                <a:cs typeface="+mn-lt"/>
              </a:rPr>
              <a:t>The Inquiry investigated 1984–1995 care.</a:t>
            </a:r>
          </a:p>
          <a:p>
            <a:endParaRPr lang="en-GB" dirty="0">
              <a:latin typeface="Arial Nova"/>
              <a:ea typeface="+mn-lt"/>
              <a:cs typeface="+mn-lt"/>
            </a:endParaRPr>
          </a:p>
          <a:p>
            <a:r>
              <a:rPr lang="en-GB" dirty="0">
                <a:latin typeface="Arial Nova"/>
                <a:ea typeface="+mn-lt"/>
                <a:cs typeface="+mn-lt"/>
              </a:rPr>
              <a:t>Special concern was significant mortality after various cardiac operations.</a:t>
            </a:r>
          </a:p>
          <a:p>
            <a:r>
              <a:rPr lang="en-GB" dirty="0">
                <a:latin typeface="Arial Nova"/>
                <a:ea typeface="+mn-lt"/>
                <a:cs typeface="+mn-lt"/>
              </a:rPr>
              <a:t>(Kennedy, 2001; Mayor, 2001)</a:t>
            </a:r>
            <a:endParaRPr lang="en-GB">
              <a:latin typeface="Arial Nova"/>
            </a:endParaRPr>
          </a:p>
        </p:txBody>
      </p:sp>
      <p:sp>
        <p:nvSpPr>
          <p:cNvPr id="3" name="TextBox 2">
            <a:extLst>
              <a:ext uri="{FF2B5EF4-FFF2-40B4-BE49-F238E27FC236}">
                <a16:creationId xmlns:a16="http://schemas.microsoft.com/office/drawing/2014/main" id="{2FC4C849-9156-4EE2-6D27-042FF21F984F}"/>
              </a:ext>
            </a:extLst>
          </p:cNvPr>
          <p:cNvSpPr txBox="1"/>
          <p:nvPr/>
        </p:nvSpPr>
        <p:spPr>
          <a:xfrm>
            <a:off x="4124534" y="1195379"/>
            <a:ext cx="369379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latin typeface="Arial Nova"/>
              </a:rPr>
              <a:t>WHAT WAS FOUND?</a:t>
            </a:r>
            <a:endParaRPr lang="en-US">
              <a:latin typeface="Arial Nova"/>
            </a:endParaRPr>
          </a:p>
          <a:p>
            <a:r>
              <a:rPr lang="en-GB" b="1" dirty="0">
                <a:solidFill>
                  <a:schemeClr val="tx2">
                    <a:lumMod val="90000"/>
                    <a:lumOff val="10000"/>
                  </a:schemeClr>
                </a:solidFill>
                <a:latin typeface="Arial Nova"/>
                <a:ea typeface="+mn-lt"/>
                <a:cs typeface="+mn-lt"/>
              </a:rPr>
              <a:t>Failures affected multiple physicians.</a:t>
            </a:r>
          </a:p>
          <a:p>
            <a:endParaRPr lang="en-GB" dirty="0">
              <a:latin typeface="Arial Nova"/>
            </a:endParaRPr>
          </a:p>
          <a:p>
            <a:r>
              <a:rPr lang="en-GB" dirty="0">
                <a:latin typeface="Arial Nova"/>
                <a:ea typeface="+mn-lt"/>
                <a:cs typeface="+mn-lt"/>
              </a:rPr>
              <a:t>Infants under one undergoing heart surgery in the early 1990s had double the mortality rate of other centres.</a:t>
            </a:r>
          </a:p>
          <a:p>
            <a:endParaRPr lang="en-GB" dirty="0">
              <a:latin typeface="Arial Nova"/>
            </a:endParaRPr>
          </a:p>
          <a:p>
            <a:r>
              <a:rPr lang="en-GB" dirty="0">
                <a:latin typeface="Arial Nova"/>
                <a:ea typeface="+mn-lt"/>
                <a:cs typeface="+mn-lt"/>
              </a:rPr>
              <a:t>Teamwork, leadership, monitoring, and organization were issues.</a:t>
            </a:r>
          </a:p>
          <a:p>
            <a:endParaRPr lang="en-GB" dirty="0">
              <a:latin typeface="Arial Nova"/>
            </a:endParaRPr>
          </a:p>
          <a:p>
            <a:r>
              <a:rPr lang="en-GB" dirty="0">
                <a:latin typeface="Arial Nova"/>
                <a:ea typeface="+mn-lt"/>
                <a:cs typeface="+mn-lt"/>
              </a:rPr>
              <a:t>lost opportunities to recognise and address unsatisfactory results.</a:t>
            </a:r>
            <a:endParaRPr lang="en-GB" dirty="0">
              <a:latin typeface="Arial Nova"/>
            </a:endParaRPr>
          </a:p>
          <a:p>
            <a:r>
              <a:rPr lang="en-GB" dirty="0">
                <a:latin typeface="Arial Nova"/>
                <a:ea typeface="+mn-lt"/>
                <a:cs typeface="+mn-lt"/>
              </a:rPr>
              <a:t>(Mayor, 2001; Dyer, 2001)</a:t>
            </a:r>
            <a:endParaRPr lang="en-GB">
              <a:latin typeface="Arial Nova"/>
            </a:endParaRPr>
          </a:p>
          <a:p>
            <a:endParaRPr lang="en-GB" dirty="0"/>
          </a:p>
        </p:txBody>
      </p:sp>
      <p:sp>
        <p:nvSpPr>
          <p:cNvPr id="8" name="TextBox 7">
            <a:extLst>
              <a:ext uri="{FF2B5EF4-FFF2-40B4-BE49-F238E27FC236}">
                <a16:creationId xmlns:a16="http://schemas.microsoft.com/office/drawing/2014/main" id="{D24581EC-BBF7-C980-A424-E4075AD5CB9D}"/>
              </a:ext>
            </a:extLst>
          </p:cNvPr>
          <p:cNvSpPr txBox="1"/>
          <p:nvPr/>
        </p:nvSpPr>
        <p:spPr>
          <a:xfrm>
            <a:off x="8084447" y="1194122"/>
            <a:ext cx="447666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 </a:t>
            </a:r>
            <a:r>
              <a:rPr lang="en-GB" b="1" dirty="0">
                <a:latin typeface="Arial Nova"/>
              </a:rPr>
              <a:t>    WHY DOES IT MATTER TO QA?</a:t>
            </a:r>
            <a:endParaRPr lang="en-US" dirty="0">
              <a:latin typeface="Arial Nova"/>
            </a:endParaRPr>
          </a:p>
          <a:p>
            <a:r>
              <a:rPr lang="en-GB" b="1" dirty="0">
                <a:solidFill>
                  <a:schemeClr val="tx2">
                    <a:lumMod val="90000"/>
                    <a:lumOff val="10000"/>
                  </a:schemeClr>
                </a:solidFill>
                <a:latin typeface="Arial Nova"/>
                <a:ea typeface="+mn-lt"/>
                <a:cs typeface="+mn-lt"/>
              </a:rPr>
              <a:t>A key quality assurance lesson</a:t>
            </a:r>
          </a:p>
          <a:p>
            <a:endParaRPr lang="en-GB" dirty="0">
              <a:latin typeface="Arial Nova"/>
            </a:endParaRPr>
          </a:p>
          <a:p>
            <a:r>
              <a:rPr lang="en-GB" dirty="0">
                <a:latin typeface="Arial Nova"/>
                <a:ea typeface="+mn-lt"/>
                <a:cs typeface="+mn-lt"/>
              </a:rPr>
              <a:t>Case stressed importance of:</a:t>
            </a:r>
            <a:endParaRPr lang="en-GB" dirty="0">
              <a:latin typeface="Arial Nova"/>
            </a:endParaRPr>
          </a:p>
          <a:p>
            <a:endParaRPr lang="en-GB" dirty="0">
              <a:latin typeface="Arial Nova"/>
            </a:endParaRPr>
          </a:p>
          <a:p>
            <a:r>
              <a:rPr lang="en-GB" dirty="0">
                <a:latin typeface="Arial Nova"/>
                <a:ea typeface="+mn-lt"/>
                <a:cs typeface="+mn-lt"/>
              </a:rPr>
              <a:t>Clinical management</a:t>
            </a:r>
            <a:endParaRPr lang="en-GB" dirty="0">
              <a:latin typeface="Arial Nova"/>
            </a:endParaRPr>
          </a:p>
          <a:p>
            <a:r>
              <a:rPr lang="en-GB" dirty="0">
                <a:latin typeface="Arial Nova"/>
              </a:rPr>
              <a:t>Safe audits</a:t>
            </a:r>
          </a:p>
          <a:p>
            <a:r>
              <a:rPr lang="en-GB" dirty="0">
                <a:latin typeface="Arial Nova"/>
              </a:rPr>
              <a:t>Patient outcomes monitoring</a:t>
            </a:r>
          </a:p>
          <a:p>
            <a:r>
              <a:rPr lang="en-GB" dirty="0">
                <a:latin typeface="Arial Nova"/>
              </a:rPr>
              <a:t>Open reporting</a:t>
            </a:r>
          </a:p>
          <a:p>
            <a:r>
              <a:rPr lang="en-GB" dirty="0">
                <a:latin typeface="Arial Nova"/>
              </a:rPr>
              <a:t>Corporate learning</a:t>
            </a:r>
          </a:p>
          <a:p>
            <a:r>
              <a:rPr lang="en-GB" dirty="0">
                <a:latin typeface="Arial Nova"/>
              </a:rPr>
              <a:t>Solid patient-safety culture</a:t>
            </a:r>
          </a:p>
          <a:p>
            <a:endParaRPr lang="en-GB" dirty="0">
              <a:latin typeface="Arial Nova"/>
            </a:endParaRPr>
          </a:p>
          <a:p>
            <a:r>
              <a:rPr lang="en-GB" dirty="0">
                <a:latin typeface="Arial Nova"/>
                <a:ea typeface="+mn-lt"/>
                <a:cs typeface="+mn-lt"/>
              </a:rPr>
              <a:t>(Kennedy, 2001)</a:t>
            </a:r>
            <a:endParaRPr lang="en-GB">
              <a:latin typeface="Arial Nova"/>
            </a:endParaRPr>
          </a:p>
          <a:p>
            <a:endParaRPr lang="en-GB" dirty="0"/>
          </a:p>
          <a:p>
            <a:endParaRPr lang="en-GB" dirty="0"/>
          </a:p>
        </p:txBody>
      </p:sp>
      <p:sp>
        <p:nvSpPr>
          <p:cNvPr id="10" name="Rectangle: Rounded Corners 9">
            <a:extLst>
              <a:ext uri="{FF2B5EF4-FFF2-40B4-BE49-F238E27FC236}">
                <a16:creationId xmlns:a16="http://schemas.microsoft.com/office/drawing/2014/main" id="{31236D8E-C196-5DA1-981B-A9FBFEEE65BB}"/>
              </a:ext>
            </a:extLst>
          </p:cNvPr>
          <p:cNvSpPr/>
          <p:nvPr/>
        </p:nvSpPr>
        <p:spPr>
          <a:xfrm>
            <a:off x="2767" y="5803726"/>
            <a:ext cx="12191998" cy="104169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Nova"/>
                <a:ea typeface="+mn-lt"/>
                <a:cs typeface="+mn-lt"/>
              </a:rPr>
              <a:t>Principal takeaway:</a:t>
            </a:r>
            <a:r>
              <a:rPr lang="en-GB" dirty="0">
                <a:latin typeface="Arial Nova"/>
                <a:ea typeface="+mn-lt"/>
                <a:cs typeface="+mn-lt"/>
              </a:rPr>
              <a:t> Bristol illustrated that adverse results may stem from systemic failings within the healthcare framework rather than from a singular mistake.</a:t>
            </a:r>
            <a:endParaRPr lang="en-US">
              <a:latin typeface="Arial Nova"/>
            </a:endParaRPr>
          </a:p>
        </p:txBody>
      </p:sp>
    </p:spTree>
    <p:extLst>
      <p:ext uri="{BB962C8B-B14F-4D97-AF65-F5344CB8AC3E}">
        <p14:creationId xmlns:p14="http://schemas.microsoft.com/office/powerpoint/2010/main" val="4098934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A73FFA73-64E2-6EFB-7B4A-C982EB0CE7FF}"/>
              </a:ext>
            </a:extLst>
          </p:cNvPr>
          <p:cNvSpPr/>
          <p:nvPr/>
        </p:nvSpPr>
        <p:spPr>
          <a:xfrm>
            <a:off x="4029205" y="83507"/>
            <a:ext cx="4070958" cy="8559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Nova"/>
              </a:rPr>
              <a:t>WHAT WENT WRONG?</a:t>
            </a:r>
          </a:p>
          <a:p>
            <a:pPr algn="ctr"/>
            <a:r>
              <a:rPr lang="en-GB" dirty="0">
                <a:latin typeface="Aptos"/>
              </a:rPr>
              <a:t>Failure of Quality &amp; Patient Safety</a:t>
            </a:r>
            <a:endParaRPr lang="en-GB" dirty="0">
              <a:solidFill>
                <a:srgbClr val="000000"/>
              </a:solidFill>
              <a:latin typeface="Aptos"/>
            </a:endParaRPr>
          </a:p>
          <a:p>
            <a:pPr algn="ctr"/>
            <a:endParaRPr lang="en-GB" b="1" dirty="0">
              <a:latin typeface="Arial Nova"/>
            </a:endParaRPr>
          </a:p>
        </p:txBody>
      </p:sp>
      <p:sp>
        <p:nvSpPr>
          <p:cNvPr id="18" name="Rectangle 17">
            <a:extLst>
              <a:ext uri="{FF2B5EF4-FFF2-40B4-BE49-F238E27FC236}">
                <a16:creationId xmlns:a16="http://schemas.microsoft.com/office/drawing/2014/main" id="{9A96CD43-D702-7448-67C3-FFA11049408A}"/>
              </a:ext>
            </a:extLst>
          </p:cNvPr>
          <p:cNvSpPr/>
          <p:nvPr/>
        </p:nvSpPr>
        <p:spPr>
          <a:xfrm>
            <a:off x="198329" y="511480"/>
            <a:ext cx="3162821" cy="2860107"/>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7CAEFFCF-650F-D5EC-1E81-597439C632CB}"/>
              </a:ext>
            </a:extLst>
          </p:cNvPr>
          <p:cNvSpPr txBox="1"/>
          <p:nvPr/>
        </p:nvSpPr>
        <p:spPr>
          <a:xfrm>
            <a:off x="198329" y="563671"/>
            <a:ext cx="316282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Nova"/>
                <a:ea typeface="+mn-lt"/>
                <a:cs typeface="+mn-lt"/>
              </a:rPr>
              <a:t>Inadequate Oversight and Surveillance</a:t>
            </a:r>
          </a:p>
          <a:p>
            <a:r>
              <a:rPr lang="en-GB" dirty="0">
                <a:solidFill>
                  <a:schemeClr val="accent6">
                    <a:lumMod val="49000"/>
                  </a:schemeClr>
                </a:solidFill>
                <a:ea typeface="+mn-lt"/>
                <a:cs typeface="+mn-lt"/>
              </a:rPr>
              <a:t>Clinical results were inadequately observed or addressed.</a:t>
            </a:r>
          </a:p>
          <a:p>
            <a:r>
              <a:rPr lang="en-GB" dirty="0">
                <a:solidFill>
                  <a:schemeClr val="accent2">
                    <a:lumMod val="49000"/>
                  </a:schemeClr>
                </a:solidFill>
                <a:ea typeface="+mn-lt"/>
                <a:cs typeface="+mn-lt"/>
              </a:rPr>
              <a:t>The available data did not initiate a sufficiently robust inquiry and enhancement.</a:t>
            </a:r>
            <a:endParaRPr lang="en-GB">
              <a:solidFill>
                <a:schemeClr val="accent2">
                  <a:lumMod val="49000"/>
                </a:schemeClr>
              </a:solidFill>
            </a:endParaRPr>
          </a:p>
          <a:p>
            <a:r>
              <a:rPr lang="en-GB" dirty="0">
                <a:ea typeface="+mn-lt"/>
                <a:cs typeface="+mn-lt"/>
              </a:rPr>
              <a:t>(Kennedy, 2001)</a:t>
            </a:r>
            <a:endParaRPr lang="en-GB" dirty="0"/>
          </a:p>
        </p:txBody>
      </p:sp>
      <p:sp>
        <p:nvSpPr>
          <p:cNvPr id="21" name="Rectangle 20">
            <a:extLst>
              <a:ext uri="{FF2B5EF4-FFF2-40B4-BE49-F238E27FC236}">
                <a16:creationId xmlns:a16="http://schemas.microsoft.com/office/drawing/2014/main" id="{E6919588-898C-1132-904E-310BC4D72B15}"/>
              </a:ext>
            </a:extLst>
          </p:cNvPr>
          <p:cNvSpPr/>
          <p:nvPr/>
        </p:nvSpPr>
        <p:spPr>
          <a:xfrm>
            <a:off x="6910191" y="1116903"/>
            <a:ext cx="4989533" cy="1753644"/>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FF87BDC4-D121-1E28-B3C0-F1A508D01A72}"/>
              </a:ext>
            </a:extLst>
          </p:cNvPr>
          <p:cNvSpPr txBox="1"/>
          <p:nvPr/>
        </p:nvSpPr>
        <p:spPr>
          <a:xfrm>
            <a:off x="6910192" y="1116904"/>
            <a:ext cx="498953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Nova"/>
                <a:ea typeface="+mn-lt"/>
                <a:cs typeface="+mn-lt"/>
              </a:rPr>
              <a:t>Failure of Teamwork</a:t>
            </a:r>
          </a:p>
          <a:p>
            <a:r>
              <a:rPr lang="en-GB" dirty="0">
                <a:solidFill>
                  <a:schemeClr val="accent6">
                    <a:lumMod val="49000"/>
                  </a:schemeClr>
                </a:solidFill>
                <a:ea typeface="+mn-lt"/>
                <a:cs typeface="+mn-lt"/>
              </a:rPr>
              <a:t>Experts did not uniformly collaborate as a capable multidisciplinary team.</a:t>
            </a:r>
          </a:p>
          <a:p>
            <a:r>
              <a:rPr lang="en-GB" dirty="0">
                <a:solidFill>
                  <a:schemeClr val="accent2">
                    <a:lumMod val="49000"/>
                  </a:schemeClr>
                </a:solidFill>
                <a:ea typeface="+mn-lt"/>
                <a:cs typeface="+mn-lt"/>
              </a:rPr>
              <a:t>The interactions among certain professional factions were subpar.</a:t>
            </a:r>
          </a:p>
          <a:p>
            <a:r>
              <a:rPr lang="en-GB" dirty="0">
                <a:ea typeface="+mn-lt"/>
                <a:cs typeface="+mn-lt"/>
              </a:rPr>
              <a:t>(Kennedy, 2001)</a:t>
            </a:r>
            <a:endParaRPr lang="en-GB" dirty="0"/>
          </a:p>
        </p:txBody>
      </p:sp>
      <p:sp>
        <p:nvSpPr>
          <p:cNvPr id="23" name="Rectangle 22">
            <a:extLst>
              <a:ext uri="{FF2B5EF4-FFF2-40B4-BE49-F238E27FC236}">
                <a16:creationId xmlns:a16="http://schemas.microsoft.com/office/drawing/2014/main" id="{6AAE1546-2248-76DA-8DAE-EC7214A734D9}"/>
              </a:ext>
            </a:extLst>
          </p:cNvPr>
          <p:cNvSpPr/>
          <p:nvPr/>
        </p:nvSpPr>
        <p:spPr>
          <a:xfrm>
            <a:off x="3528164" y="1116903"/>
            <a:ext cx="3194136" cy="3141943"/>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40D1358A-9182-4052-C6E0-BDEC189629E6}"/>
              </a:ext>
            </a:extLst>
          </p:cNvPr>
          <p:cNvSpPr txBox="1"/>
          <p:nvPr/>
        </p:nvSpPr>
        <p:spPr>
          <a:xfrm>
            <a:off x="3528164" y="1116904"/>
            <a:ext cx="319413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Nova"/>
                <a:ea typeface="+mn-lt"/>
                <a:cs typeface="+mn-lt"/>
              </a:rPr>
              <a:t>Governance and Responsibility</a:t>
            </a:r>
          </a:p>
          <a:p>
            <a:r>
              <a:rPr lang="en-GB" dirty="0">
                <a:solidFill>
                  <a:schemeClr val="accent2">
                    <a:lumMod val="49000"/>
                  </a:schemeClr>
                </a:solidFill>
                <a:ea typeface="+mn-lt"/>
                <a:cs typeface="+mn-lt"/>
              </a:rPr>
              <a:t>The efficacy of clinical leadership was lacking.</a:t>
            </a:r>
          </a:p>
          <a:p>
            <a:r>
              <a:rPr lang="en-GB" dirty="0">
                <a:solidFill>
                  <a:schemeClr val="accent6">
                    <a:lumMod val="49000"/>
                  </a:schemeClr>
                </a:solidFill>
                <a:ea typeface="+mn-lt"/>
                <a:cs typeface="+mn-lt"/>
              </a:rPr>
              <a:t>The duties associated with quality oversight were ambiguous.</a:t>
            </a:r>
            <a:endParaRPr lang="en-GB" dirty="0">
              <a:solidFill>
                <a:schemeClr val="accent6">
                  <a:lumMod val="49000"/>
                </a:schemeClr>
              </a:solidFill>
            </a:endParaRPr>
          </a:p>
          <a:p>
            <a:r>
              <a:rPr lang="en-GB" dirty="0">
                <a:solidFill>
                  <a:schemeClr val="accent2">
                    <a:lumMod val="49000"/>
                  </a:schemeClr>
                </a:solidFill>
                <a:ea typeface="+mn-lt"/>
                <a:cs typeface="+mn-lt"/>
              </a:rPr>
              <a:t>Apprehensions did not result in adequately swift measures.</a:t>
            </a:r>
          </a:p>
          <a:p>
            <a:r>
              <a:rPr lang="en-GB" dirty="0">
                <a:ea typeface="+mn-lt"/>
                <a:cs typeface="+mn-lt"/>
              </a:rPr>
              <a:t>(Kennedy, 2001)</a:t>
            </a:r>
            <a:endParaRPr lang="en-GB" dirty="0"/>
          </a:p>
        </p:txBody>
      </p:sp>
      <p:sp>
        <p:nvSpPr>
          <p:cNvPr id="26" name="Rectangle 25">
            <a:extLst>
              <a:ext uri="{FF2B5EF4-FFF2-40B4-BE49-F238E27FC236}">
                <a16:creationId xmlns:a16="http://schemas.microsoft.com/office/drawing/2014/main" id="{1A3D98C2-2A51-4657-F447-F940BCF90D24}"/>
              </a:ext>
            </a:extLst>
          </p:cNvPr>
          <p:cNvSpPr/>
          <p:nvPr/>
        </p:nvSpPr>
        <p:spPr>
          <a:xfrm>
            <a:off x="6910191" y="2995807"/>
            <a:ext cx="5010409" cy="1962411"/>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2EC39CDA-34F3-2948-33FF-6E7009B475AB}"/>
              </a:ext>
            </a:extLst>
          </p:cNvPr>
          <p:cNvSpPr txBox="1"/>
          <p:nvPr/>
        </p:nvSpPr>
        <p:spPr>
          <a:xfrm>
            <a:off x="6910191" y="2943616"/>
            <a:ext cx="501041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Nova"/>
                <a:ea typeface="+mn-lt"/>
                <a:cs typeface="+mn-lt"/>
              </a:rPr>
              <a:t>Conversation and Society</a:t>
            </a:r>
          </a:p>
          <a:p>
            <a:r>
              <a:rPr lang="en-GB" dirty="0">
                <a:solidFill>
                  <a:schemeClr val="accent6">
                    <a:lumMod val="49000"/>
                  </a:schemeClr>
                </a:solidFill>
                <a:latin typeface="Arial Nova"/>
                <a:ea typeface="+mn-lt"/>
                <a:cs typeface="+mn-lt"/>
              </a:rPr>
              <a:t>The interaction among professionals was insufficient.</a:t>
            </a:r>
          </a:p>
          <a:p>
            <a:r>
              <a:rPr lang="en-GB" dirty="0">
                <a:solidFill>
                  <a:schemeClr val="accent2">
                    <a:lumMod val="49000"/>
                  </a:schemeClr>
                </a:solidFill>
                <a:ea typeface="+mn-lt"/>
                <a:cs typeface="+mn-lt"/>
              </a:rPr>
              <a:t>A corporate culture emerged where issues were inadequately confronted.</a:t>
            </a:r>
          </a:p>
          <a:p>
            <a:r>
              <a:rPr lang="en-GB" dirty="0">
                <a:solidFill>
                  <a:schemeClr val="accent6">
                    <a:lumMod val="49000"/>
                  </a:schemeClr>
                </a:solidFill>
                <a:ea typeface="+mn-lt"/>
                <a:cs typeface="+mn-lt"/>
              </a:rPr>
              <a:t>Transparency and education were constrained.</a:t>
            </a:r>
            <a:endParaRPr lang="en-GB" dirty="0">
              <a:solidFill>
                <a:schemeClr val="accent6">
                  <a:lumMod val="49000"/>
                </a:schemeClr>
              </a:solidFill>
            </a:endParaRPr>
          </a:p>
          <a:p>
            <a:r>
              <a:rPr lang="en-GB" dirty="0">
                <a:ea typeface="+mn-lt"/>
                <a:cs typeface="+mn-lt"/>
              </a:rPr>
              <a:t>(Kennedy, 2001)</a:t>
            </a:r>
            <a:endParaRPr lang="en-GB" dirty="0"/>
          </a:p>
          <a:p>
            <a:endParaRPr lang="en-GB" dirty="0">
              <a:solidFill>
                <a:schemeClr val="accent2">
                  <a:lumMod val="49000"/>
                </a:schemeClr>
              </a:solidFill>
            </a:endParaRPr>
          </a:p>
        </p:txBody>
      </p:sp>
      <p:sp>
        <p:nvSpPr>
          <p:cNvPr id="28" name="Rectangle 27">
            <a:extLst>
              <a:ext uri="{FF2B5EF4-FFF2-40B4-BE49-F238E27FC236}">
                <a16:creationId xmlns:a16="http://schemas.microsoft.com/office/drawing/2014/main" id="{F351DCED-8E71-23B2-3923-4BED3F9283BC}"/>
              </a:ext>
            </a:extLst>
          </p:cNvPr>
          <p:cNvSpPr/>
          <p:nvPr/>
        </p:nvSpPr>
        <p:spPr>
          <a:xfrm>
            <a:off x="219204" y="3549040"/>
            <a:ext cx="3141945" cy="3204573"/>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7812F05F-FE46-759C-E82C-7153B3C65835}"/>
              </a:ext>
            </a:extLst>
          </p:cNvPr>
          <p:cNvSpPr txBox="1"/>
          <p:nvPr/>
        </p:nvSpPr>
        <p:spPr>
          <a:xfrm>
            <a:off x="219205" y="3549041"/>
            <a:ext cx="314194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Inability to Obtain Knowledge and React</a:t>
            </a:r>
          </a:p>
          <a:p>
            <a:r>
              <a:rPr lang="en-GB" dirty="0">
                <a:solidFill>
                  <a:schemeClr val="accent6">
                    <a:lumMod val="49000"/>
                  </a:schemeClr>
                </a:solidFill>
                <a:latin typeface="Arial Nova"/>
                <a:ea typeface="+mn-lt"/>
                <a:cs typeface="+mn-lt"/>
              </a:rPr>
              <a:t>Indicators of concern collected over a span of years.</a:t>
            </a:r>
            <a:endParaRPr lang="en-GB" dirty="0">
              <a:solidFill>
                <a:schemeClr val="accent6">
                  <a:lumMod val="49000"/>
                </a:schemeClr>
              </a:solidFill>
              <a:latin typeface="Arial Nova"/>
            </a:endParaRPr>
          </a:p>
          <a:p>
            <a:r>
              <a:rPr lang="en-GB" dirty="0">
                <a:solidFill>
                  <a:schemeClr val="accent2">
                    <a:lumMod val="49000"/>
                  </a:schemeClr>
                </a:solidFill>
                <a:ea typeface="+mn-lt"/>
                <a:cs typeface="+mn-lt"/>
              </a:rPr>
              <a:t>Too often, poor results were evaluated via the surgical “learning curve” and slow progress missing early intervention opportunities.</a:t>
            </a:r>
          </a:p>
          <a:p>
            <a:r>
              <a:rPr lang="en-GB" dirty="0">
                <a:ea typeface="+mn-lt"/>
                <a:cs typeface="+mn-lt"/>
              </a:rPr>
              <a:t>(Kennedy, 2001)</a:t>
            </a:r>
            <a:endParaRPr lang="en-GB" dirty="0"/>
          </a:p>
          <a:p>
            <a:endParaRPr lang="en-GB" b="1" dirty="0"/>
          </a:p>
          <a:p>
            <a:endParaRPr lang="en-GB" b="1" dirty="0"/>
          </a:p>
        </p:txBody>
      </p:sp>
      <p:sp>
        <p:nvSpPr>
          <p:cNvPr id="32" name="Rectangle: Diagonal Corners Snipped 31">
            <a:extLst>
              <a:ext uri="{FF2B5EF4-FFF2-40B4-BE49-F238E27FC236}">
                <a16:creationId xmlns:a16="http://schemas.microsoft.com/office/drawing/2014/main" id="{99864141-52E9-7C5E-7C9C-790E4D504467}"/>
              </a:ext>
            </a:extLst>
          </p:cNvPr>
          <p:cNvSpPr/>
          <p:nvPr/>
        </p:nvSpPr>
        <p:spPr>
          <a:xfrm>
            <a:off x="3559479" y="4373670"/>
            <a:ext cx="3235890" cy="2379945"/>
          </a:xfrm>
          <a:prstGeom prst="snip2Diag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ea typeface="+mn-lt"/>
                <a:cs typeface="+mn-lt"/>
              </a:rPr>
              <a:t>Important point: Bristol's troubles were not caused by one blunder. Weak governance, leadership, teamwork, audit, and organisational learning perpetuated risks (Kennedy, 2001).</a:t>
            </a:r>
            <a:endParaRPr lang="en-US" b="1">
              <a:solidFill>
                <a:srgbClr val="FF0000"/>
              </a:solidFill>
            </a:endParaRPr>
          </a:p>
        </p:txBody>
      </p:sp>
      <p:pic>
        <p:nvPicPr>
          <p:cNvPr id="34" name="Graphic 33">
            <a:extLst>
              <a:ext uri="{FF2B5EF4-FFF2-40B4-BE49-F238E27FC236}">
                <a16:creationId xmlns:a16="http://schemas.microsoft.com/office/drawing/2014/main" id="{5E01AB28-BBCA-F9D3-2C1D-EB8EA5FE477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486417" y="873690"/>
            <a:ext cx="559497" cy="496867"/>
          </a:xfrm>
          <a:prstGeom prst="rect">
            <a:avLst/>
          </a:prstGeom>
        </p:spPr>
      </p:pic>
      <p:pic>
        <p:nvPicPr>
          <p:cNvPr id="35" name="Graphic 34">
            <a:extLst>
              <a:ext uri="{FF2B5EF4-FFF2-40B4-BE49-F238E27FC236}">
                <a16:creationId xmlns:a16="http://schemas.microsoft.com/office/drawing/2014/main" id="{905D57F6-74C1-C08D-C34E-10A0AB3A76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285951" y="1113773"/>
            <a:ext cx="496866" cy="496866"/>
          </a:xfrm>
          <a:prstGeom prst="rect">
            <a:avLst/>
          </a:prstGeom>
        </p:spPr>
      </p:pic>
      <p:pic>
        <p:nvPicPr>
          <p:cNvPr id="36" name="Graphic 35">
            <a:extLst>
              <a:ext uri="{FF2B5EF4-FFF2-40B4-BE49-F238E27FC236}">
                <a16:creationId xmlns:a16="http://schemas.microsoft.com/office/drawing/2014/main" id="{24F545FF-DD5E-39DA-2164-4CED535D6EE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92033" y="1113772"/>
            <a:ext cx="528181" cy="559497"/>
          </a:xfrm>
          <a:prstGeom prst="rect">
            <a:avLst/>
          </a:prstGeom>
        </p:spPr>
      </p:pic>
      <p:pic>
        <p:nvPicPr>
          <p:cNvPr id="37" name="Graphic 36">
            <a:extLst>
              <a:ext uri="{FF2B5EF4-FFF2-40B4-BE49-F238E27FC236}">
                <a16:creationId xmlns:a16="http://schemas.microsoft.com/office/drawing/2014/main" id="{4F523050-8323-3EC8-E30D-FE9BA0523AC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327704" y="2992676"/>
            <a:ext cx="455113" cy="444675"/>
          </a:xfrm>
          <a:prstGeom prst="rect">
            <a:avLst/>
          </a:prstGeom>
        </p:spPr>
      </p:pic>
      <p:pic>
        <p:nvPicPr>
          <p:cNvPr id="38" name="Graphic 37">
            <a:extLst>
              <a:ext uri="{FF2B5EF4-FFF2-40B4-BE49-F238E27FC236}">
                <a16:creationId xmlns:a16="http://schemas.microsoft.com/office/drawing/2014/main" id="{D5E28E51-71A4-18DF-8441-08862E8CE72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768252" y="3545909"/>
            <a:ext cx="549058" cy="559497"/>
          </a:xfrm>
          <a:prstGeom prst="rect">
            <a:avLst/>
          </a:prstGeom>
        </p:spPr>
      </p:pic>
      <p:pic>
        <p:nvPicPr>
          <p:cNvPr id="40" name="Picture 39" descr="Boy with cancer&#10;&#10;A child lying on a bed with a doctor">
            <a:extLst>
              <a:ext uri="{FF2B5EF4-FFF2-40B4-BE49-F238E27FC236}">
                <a16:creationId xmlns:a16="http://schemas.microsoft.com/office/drawing/2014/main" id="{6C19F81E-E9C9-4B74-8C75-1C591F5D2179}"/>
              </a:ext>
            </a:extLst>
          </p:cNvPr>
          <p:cNvPicPr>
            <a:picLocks noChangeAspect="1"/>
          </p:cNvPicPr>
          <p:nvPr/>
        </p:nvPicPr>
        <p:blipFill>
          <a:blip r:embed="rId7"/>
          <a:stretch>
            <a:fillRect/>
          </a:stretch>
        </p:blipFill>
        <p:spPr>
          <a:xfrm>
            <a:off x="8102773" y="4958218"/>
            <a:ext cx="3815222" cy="1795401"/>
          </a:xfrm>
          <a:prstGeom prst="rect">
            <a:avLst/>
          </a:prstGeom>
        </p:spPr>
      </p:pic>
    </p:spTree>
    <p:extLst>
      <p:ext uri="{BB962C8B-B14F-4D97-AF65-F5344CB8AC3E}">
        <p14:creationId xmlns:p14="http://schemas.microsoft.com/office/powerpoint/2010/main" val="3015980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479C975-91B3-C419-E704-E3997C506352}"/>
              </a:ext>
            </a:extLst>
          </p:cNvPr>
          <p:cNvSpPr/>
          <p:nvPr/>
        </p:nvSpPr>
        <p:spPr>
          <a:xfrm>
            <a:off x="-2885" y="-1"/>
            <a:ext cx="12198179" cy="61586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Nova"/>
                <a:ea typeface="+mn-lt"/>
                <a:cs typeface="+mn-lt"/>
              </a:rPr>
              <a:t>BRISTOL FAILURES: Scale and Impact</a:t>
            </a:r>
            <a:endParaRPr lang="en-US" b="1" dirty="0">
              <a:latin typeface="Arial Nova"/>
            </a:endParaRPr>
          </a:p>
        </p:txBody>
      </p:sp>
      <p:sp>
        <p:nvSpPr>
          <p:cNvPr id="7" name="Rectangle: Bevelled 6">
            <a:extLst>
              <a:ext uri="{FF2B5EF4-FFF2-40B4-BE49-F238E27FC236}">
                <a16:creationId xmlns:a16="http://schemas.microsoft.com/office/drawing/2014/main" id="{3E2BCACD-FD39-4B00-0B8C-89355ECF4258}"/>
              </a:ext>
            </a:extLst>
          </p:cNvPr>
          <p:cNvSpPr/>
          <p:nvPr/>
        </p:nvSpPr>
        <p:spPr>
          <a:xfrm>
            <a:off x="313150" y="709808"/>
            <a:ext cx="3465534" cy="5438383"/>
          </a:xfrm>
          <a:prstGeom prst="bevel">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B48909F6-F4E3-D269-9C3E-38327C0CC557}"/>
              </a:ext>
            </a:extLst>
          </p:cNvPr>
          <p:cNvSpPr txBox="1"/>
          <p:nvPr/>
        </p:nvSpPr>
        <p:spPr>
          <a:xfrm>
            <a:off x="668054" y="709808"/>
            <a:ext cx="27557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latin typeface="Arial Nova"/>
              </a:rPr>
              <a:t>Twice as high</a:t>
            </a:r>
            <a:endParaRPr lang="en-US" dirty="0"/>
          </a:p>
        </p:txBody>
      </p:sp>
      <p:sp>
        <p:nvSpPr>
          <p:cNvPr id="9" name="TextBox 8">
            <a:extLst>
              <a:ext uri="{FF2B5EF4-FFF2-40B4-BE49-F238E27FC236}">
                <a16:creationId xmlns:a16="http://schemas.microsoft.com/office/drawing/2014/main" id="{D68DBC3A-8B12-4EE5-6DF2-04FB296A96A8}"/>
              </a:ext>
            </a:extLst>
          </p:cNvPr>
          <p:cNvSpPr txBox="1"/>
          <p:nvPr/>
        </p:nvSpPr>
        <p:spPr>
          <a:xfrm>
            <a:off x="761999" y="1200411"/>
            <a:ext cx="257827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accent5">
                    <a:lumMod val="76000"/>
                  </a:schemeClr>
                </a:solidFill>
                <a:latin typeface="Arial Nova"/>
                <a:ea typeface="+mn-lt"/>
                <a:cs typeface="+mn-lt"/>
              </a:rPr>
              <a:t>Bristol has twice the death rate of other English centres for newborns under one undergoing heart surgery in the early 1990s</a:t>
            </a:r>
            <a:r>
              <a:rPr lang="en-GB" dirty="0">
                <a:latin typeface="Arial Nova"/>
                <a:ea typeface="+mn-lt"/>
                <a:cs typeface="+mn-lt"/>
              </a:rPr>
              <a:t> </a:t>
            </a:r>
            <a:r>
              <a:rPr lang="en-GB" dirty="0">
                <a:ea typeface="+mn-lt"/>
                <a:cs typeface="+mn-lt"/>
              </a:rPr>
              <a:t>(Aylin et al., </a:t>
            </a:r>
            <a:r>
              <a:rPr lang="en-GB">
                <a:ea typeface="+mn-lt"/>
                <a:cs typeface="+mn-lt"/>
              </a:rPr>
              <a:t>2004).</a:t>
            </a:r>
            <a:endParaRPr lang="en-GB">
              <a:latin typeface="Arial Nova"/>
              <a:ea typeface="+mn-lt"/>
              <a:cs typeface="+mn-lt"/>
            </a:endParaRPr>
          </a:p>
          <a:p>
            <a:r>
              <a:rPr lang="en-GB" dirty="0">
                <a:solidFill>
                  <a:schemeClr val="accent1">
                    <a:lumMod val="49000"/>
                  </a:schemeClr>
                </a:solidFill>
                <a:latin typeface="Arial Nova"/>
                <a:ea typeface="+mn-lt"/>
                <a:cs typeface="+mn-lt"/>
              </a:rPr>
              <a:t>Bristol had higher mortality for open cardiac surgery in children under one than other English centres, according to a BMJ examination of regular hospital data.</a:t>
            </a:r>
            <a:endParaRPr lang="en-GB">
              <a:solidFill>
                <a:schemeClr val="accent1">
                  <a:lumMod val="49000"/>
                </a:schemeClr>
              </a:solidFill>
              <a:latin typeface="Arial Nova"/>
            </a:endParaRPr>
          </a:p>
          <a:p>
            <a:endParaRPr lang="en-GB" dirty="0">
              <a:latin typeface="Arial Nova"/>
            </a:endParaRPr>
          </a:p>
        </p:txBody>
      </p:sp>
      <p:sp>
        <p:nvSpPr>
          <p:cNvPr id="10" name="Rectangle: Bevelled 9">
            <a:extLst>
              <a:ext uri="{FF2B5EF4-FFF2-40B4-BE49-F238E27FC236}">
                <a16:creationId xmlns:a16="http://schemas.microsoft.com/office/drawing/2014/main" id="{B43AF4AE-E398-0D51-06D0-7BD59EF71901}"/>
              </a:ext>
            </a:extLst>
          </p:cNvPr>
          <p:cNvSpPr/>
          <p:nvPr/>
        </p:nvSpPr>
        <p:spPr>
          <a:xfrm>
            <a:off x="3903943" y="709807"/>
            <a:ext cx="3465534" cy="3100192"/>
          </a:xfrm>
          <a:prstGeom prst="bevel">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Bevelled 10">
            <a:extLst>
              <a:ext uri="{FF2B5EF4-FFF2-40B4-BE49-F238E27FC236}">
                <a16:creationId xmlns:a16="http://schemas.microsoft.com/office/drawing/2014/main" id="{B3162AE1-56A4-246F-534A-2F8E9FB8BF8A}"/>
              </a:ext>
            </a:extLst>
          </p:cNvPr>
          <p:cNvSpPr/>
          <p:nvPr/>
        </p:nvSpPr>
        <p:spPr>
          <a:xfrm>
            <a:off x="7494738" y="709807"/>
            <a:ext cx="4603314" cy="2526082"/>
          </a:xfrm>
          <a:prstGeom prst="bevel">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78206E"/>
              </a:solidFill>
            </a:endParaRPr>
          </a:p>
        </p:txBody>
      </p:sp>
      <p:sp>
        <p:nvSpPr>
          <p:cNvPr id="12" name="TextBox 11">
            <a:extLst>
              <a:ext uri="{FF2B5EF4-FFF2-40B4-BE49-F238E27FC236}">
                <a16:creationId xmlns:a16="http://schemas.microsoft.com/office/drawing/2014/main" id="{C6FC6DF5-457F-773C-54E6-700E441C5D0D}"/>
              </a:ext>
            </a:extLst>
          </p:cNvPr>
          <p:cNvSpPr txBox="1"/>
          <p:nvPr/>
        </p:nvSpPr>
        <p:spPr>
          <a:xfrm>
            <a:off x="4154464" y="709807"/>
            <a:ext cx="27557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latin typeface="Arial Nova"/>
              </a:rPr>
              <a:t>Excess Deaths – 19-35</a:t>
            </a:r>
          </a:p>
        </p:txBody>
      </p:sp>
      <p:sp>
        <p:nvSpPr>
          <p:cNvPr id="13" name="TextBox 12">
            <a:extLst>
              <a:ext uri="{FF2B5EF4-FFF2-40B4-BE49-F238E27FC236}">
                <a16:creationId xmlns:a16="http://schemas.microsoft.com/office/drawing/2014/main" id="{868C5D50-9495-1F95-886B-5C9DFEA8587D}"/>
              </a:ext>
            </a:extLst>
          </p:cNvPr>
          <p:cNvSpPr txBox="1"/>
          <p:nvPr/>
        </p:nvSpPr>
        <p:spPr>
          <a:xfrm>
            <a:off x="4342356" y="1169096"/>
            <a:ext cx="2578273"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accent1">
                    <a:lumMod val="49000"/>
                  </a:schemeClr>
                </a:solidFill>
                <a:latin typeface="Arial Nova"/>
                <a:ea typeface="+mn-lt"/>
                <a:cs typeface="+mn-lt"/>
              </a:rPr>
              <a:t>Children under one undergoing open heart surgery at Bristol between 1991 and 1995 died </a:t>
            </a:r>
            <a:r>
              <a:rPr lang="en-GB" sz="2000" b="1" dirty="0">
                <a:solidFill>
                  <a:srgbClr val="FF0000"/>
                </a:solidFill>
                <a:latin typeface="Arial Nova"/>
                <a:ea typeface="+mn-lt"/>
                <a:cs typeface="+mn-lt"/>
              </a:rPr>
              <a:t>19–35</a:t>
            </a:r>
            <a:r>
              <a:rPr lang="en-GB" dirty="0">
                <a:solidFill>
                  <a:schemeClr val="accent1">
                    <a:lumMod val="49000"/>
                  </a:schemeClr>
                </a:solidFill>
                <a:latin typeface="Arial Nova"/>
                <a:ea typeface="+mn-lt"/>
                <a:cs typeface="+mn-lt"/>
              </a:rPr>
              <a:t> more.</a:t>
            </a:r>
          </a:p>
          <a:p>
            <a:r>
              <a:rPr lang="en-GB">
                <a:ea typeface="+mn-lt"/>
                <a:cs typeface="+mn-lt"/>
              </a:rPr>
              <a:t>(Aylin et al., 2004)</a:t>
            </a:r>
            <a:endParaRPr lang="en-GB"/>
          </a:p>
        </p:txBody>
      </p:sp>
      <p:sp>
        <p:nvSpPr>
          <p:cNvPr id="14" name="TextBox 13">
            <a:extLst>
              <a:ext uri="{FF2B5EF4-FFF2-40B4-BE49-F238E27FC236}">
                <a16:creationId xmlns:a16="http://schemas.microsoft.com/office/drawing/2014/main" id="{FD5E7422-A9F4-B82C-7ABA-2AE6921E4313}"/>
              </a:ext>
            </a:extLst>
          </p:cNvPr>
          <p:cNvSpPr txBox="1"/>
          <p:nvPr/>
        </p:nvSpPr>
        <p:spPr>
          <a:xfrm>
            <a:off x="8100164" y="709808"/>
            <a:ext cx="36325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Nova"/>
              </a:rPr>
              <a:t>Years of Worry 1984-1995</a:t>
            </a:r>
          </a:p>
        </p:txBody>
      </p:sp>
      <p:sp>
        <p:nvSpPr>
          <p:cNvPr id="15" name="TextBox 14">
            <a:extLst>
              <a:ext uri="{FF2B5EF4-FFF2-40B4-BE49-F238E27FC236}">
                <a16:creationId xmlns:a16="http://schemas.microsoft.com/office/drawing/2014/main" id="{D750D1EB-8C4A-55B9-E678-ED2B2BBCDDD8}"/>
              </a:ext>
            </a:extLst>
          </p:cNvPr>
          <p:cNvSpPr txBox="1"/>
          <p:nvPr/>
        </p:nvSpPr>
        <p:spPr>
          <a:xfrm>
            <a:off x="8100163" y="1325671"/>
            <a:ext cx="337158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accent5">
                    <a:lumMod val="76000"/>
                  </a:schemeClr>
                </a:solidFill>
                <a:latin typeface="Arial Nova"/>
                <a:ea typeface="+mn-lt"/>
                <a:cs typeface="+mn-lt"/>
              </a:rPr>
              <a:t>The Public Inquiry scrutinised the administration of paediatric cardiac surgery in Bristol throughout this timeframe.</a:t>
            </a:r>
          </a:p>
          <a:p>
            <a:r>
              <a:rPr lang="en-GB" dirty="0">
                <a:ea typeface="+mn-lt"/>
                <a:cs typeface="+mn-lt"/>
              </a:rPr>
              <a:t>(Kennedy, 2001)</a:t>
            </a:r>
            <a:endParaRPr lang="en-GB" dirty="0"/>
          </a:p>
        </p:txBody>
      </p:sp>
      <p:pic>
        <p:nvPicPr>
          <p:cNvPr id="16" name="Picture 15" descr="A person&amp;#39;s hands holding a baby&amp;#39;s feet&#10;&#10;AI-generated content may be incorrect." title="Person with baby">
            <a:extLst>
              <a:ext uri="{FF2B5EF4-FFF2-40B4-BE49-F238E27FC236}">
                <a16:creationId xmlns:a16="http://schemas.microsoft.com/office/drawing/2014/main" id="{B48B8455-1653-3245-23CD-97B9F74F34F8}"/>
              </a:ext>
            </a:extLst>
          </p:cNvPr>
          <p:cNvPicPr>
            <a:picLocks noChangeAspect="1"/>
          </p:cNvPicPr>
          <p:nvPr/>
        </p:nvPicPr>
        <p:blipFill>
          <a:blip r:embed="rId2"/>
          <a:stretch>
            <a:fillRect/>
          </a:stretch>
        </p:blipFill>
        <p:spPr>
          <a:xfrm>
            <a:off x="3903916" y="3893507"/>
            <a:ext cx="1534498" cy="1075151"/>
          </a:xfrm>
          <a:prstGeom prst="rect">
            <a:avLst/>
          </a:prstGeom>
        </p:spPr>
      </p:pic>
      <p:sp>
        <p:nvSpPr>
          <p:cNvPr id="17" name="TextBox 16">
            <a:extLst>
              <a:ext uri="{FF2B5EF4-FFF2-40B4-BE49-F238E27FC236}">
                <a16:creationId xmlns:a16="http://schemas.microsoft.com/office/drawing/2014/main" id="{DE16FE9F-8307-10A3-B627-08C39CE41178}"/>
              </a:ext>
            </a:extLst>
          </p:cNvPr>
          <p:cNvSpPr txBox="1"/>
          <p:nvPr/>
        </p:nvSpPr>
        <p:spPr>
          <a:xfrm>
            <a:off x="3799561" y="4968657"/>
            <a:ext cx="1732765" cy="17647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Injury to the patient</a:t>
            </a:r>
            <a:endParaRPr lang="en-US" b="1"/>
          </a:p>
          <a:p>
            <a:r>
              <a:rPr lang="en-GB" dirty="0">
                <a:ea typeface="+mn-lt"/>
                <a:cs typeface="+mn-lt"/>
              </a:rPr>
              <a:t>Unnecessary risk and disappointing outcomes</a:t>
            </a:r>
            <a:endParaRPr lang="en-GB" dirty="0"/>
          </a:p>
        </p:txBody>
      </p:sp>
      <p:pic>
        <p:nvPicPr>
          <p:cNvPr id="18" name="Picture 17" descr="A pencil and paper cut out of a person and person&#10;&#10;AI-generated content may be incorrect." title="Humans balancing on pencil concept">
            <a:extLst>
              <a:ext uri="{FF2B5EF4-FFF2-40B4-BE49-F238E27FC236}">
                <a16:creationId xmlns:a16="http://schemas.microsoft.com/office/drawing/2014/main" id="{2A1F9A82-2046-F438-66A4-71409AED81A0}"/>
              </a:ext>
            </a:extLst>
          </p:cNvPr>
          <p:cNvPicPr>
            <a:picLocks noChangeAspect="1"/>
          </p:cNvPicPr>
          <p:nvPr/>
        </p:nvPicPr>
        <p:blipFill>
          <a:blip r:embed="rId3"/>
          <a:stretch>
            <a:fillRect/>
          </a:stretch>
        </p:blipFill>
        <p:spPr>
          <a:xfrm>
            <a:off x="5534938" y="3893507"/>
            <a:ext cx="1529220" cy="1075151"/>
          </a:xfrm>
          <a:prstGeom prst="rect">
            <a:avLst/>
          </a:prstGeom>
        </p:spPr>
      </p:pic>
      <p:sp>
        <p:nvSpPr>
          <p:cNvPr id="20" name="TextBox 19">
            <a:extLst>
              <a:ext uri="{FF2B5EF4-FFF2-40B4-BE49-F238E27FC236}">
                <a16:creationId xmlns:a16="http://schemas.microsoft.com/office/drawing/2014/main" id="{53776D76-764C-9571-D17D-9A2792B4AF65}"/>
              </a:ext>
            </a:extLst>
          </p:cNvPr>
          <p:cNvSpPr txBox="1"/>
          <p:nvPr/>
        </p:nvSpPr>
        <p:spPr>
          <a:xfrm>
            <a:off x="5532328" y="4968656"/>
            <a:ext cx="153443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Families</a:t>
            </a:r>
            <a:endParaRPr lang="en-US" b="1" dirty="0"/>
          </a:p>
          <a:p>
            <a:r>
              <a:rPr lang="en-GB" dirty="0">
                <a:ea typeface="+mn-lt"/>
                <a:cs typeface="+mn-lt"/>
              </a:rPr>
              <a:t>Loss, anxiety, and distrust</a:t>
            </a:r>
            <a:endParaRPr lang="en-GB" dirty="0"/>
          </a:p>
        </p:txBody>
      </p:sp>
      <p:pic>
        <p:nvPicPr>
          <p:cNvPr id="21" name="Picture 20" descr="A stethoscope on a white surface&#10;&#10;AI-generated content may be incorrect." title="Stethoscope on white background">
            <a:extLst>
              <a:ext uri="{FF2B5EF4-FFF2-40B4-BE49-F238E27FC236}">
                <a16:creationId xmlns:a16="http://schemas.microsoft.com/office/drawing/2014/main" id="{2D8F7CC6-55EB-115D-FA80-D1B97DDBFDFE}"/>
              </a:ext>
            </a:extLst>
          </p:cNvPr>
          <p:cNvPicPr>
            <a:picLocks noChangeAspect="1"/>
          </p:cNvPicPr>
          <p:nvPr/>
        </p:nvPicPr>
        <p:blipFill>
          <a:blip r:embed="rId4"/>
          <a:stretch>
            <a:fillRect/>
          </a:stretch>
        </p:blipFill>
        <p:spPr>
          <a:xfrm>
            <a:off x="7169673" y="3893507"/>
            <a:ext cx="1537395" cy="1075152"/>
          </a:xfrm>
          <a:prstGeom prst="rect">
            <a:avLst/>
          </a:prstGeom>
        </p:spPr>
      </p:pic>
      <p:sp>
        <p:nvSpPr>
          <p:cNvPr id="22" name="TextBox 21">
            <a:extLst>
              <a:ext uri="{FF2B5EF4-FFF2-40B4-BE49-F238E27FC236}">
                <a16:creationId xmlns:a16="http://schemas.microsoft.com/office/drawing/2014/main" id="{D164E15D-C596-F3BB-0E0C-3194FA1C4DD5}"/>
              </a:ext>
            </a:extLst>
          </p:cNvPr>
          <p:cNvSpPr txBox="1"/>
          <p:nvPr/>
        </p:nvSpPr>
        <p:spPr>
          <a:xfrm>
            <a:off x="7171148" y="4968656"/>
            <a:ext cx="153443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NHS services</a:t>
            </a:r>
            <a:endParaRPr lang="en-US" b="1" dirty="0"/>
          </a:p>
          <a:p>
            <a:r>
              <a:rPr lang="en-GB" dirty="0">
                <a:ea typeface="+mn-lt"/>
                <a:cs typeface="+mn-lt"/>
              </a:rPr>
              <a:t>Questions concerning quality and responsibility</a:t>
            </a:r>
            <a:endParaRPr lang="en-GB" dirty="0"/>
          </a:p>
        </p:txBody>
      </p:sp>
      <p:pic>
        <p:nvPicPr>
          <p:cNvPr id="23" name="Picture 22" descr="A pen pointing at a graph&#10;&#10;AI-generated content may be incorrect." title="Graph on document with pen">
            <a:extLst>
              <a:ext uri="{FF2B5EF4-FFF2-40B4-BE49-F238E27FC236}">
                <a16:creationId xmlns:a16="http://schemas.microsoft.com/office/drawing/2014/main" id="{C0635157-BB3C-7C76-2C0C-DEF9BB240EE0}"/>
              </a:ext>
            </a:extLst>
          </p:cNvPr>
          <p:cNvPicPr>
            <a:picLocks noChangeAspect="1"/>
          </p:cNvPicPr>
          <p:nvPr/>
        </p:nvPicPr>
        <p:blipFill>
          <a:blip r:embed="rId5"/>
          <a:stretch>
            <a:fillRect/>
          </a:stretch>
        </p:blipFill>
        <p:spPr>
          <a:xfrm>
            <a:off x="8800888" y="3893508"/>
            <a:ext cx="1448225" cy="1075150"/>
          </a:xfrm>
          <a:prstGeom prst="rect">
            <a:avLst/>
          </a:prstGeom>
        </p:spPr>
      </p:pic>
      <p:sp>
        <p:nvSpPr>
          <p:cNvPr id="24" name="TextBox 23">
            <a:extLst>
              <a:ext uri="{FF2B5EF4-FFF2-40B4-BE49-F238E27FC236}">
                <a16:creationId xmlns:a16="http://schemas.microsoft.com/office/drawing/2014/main" id="{F1FDFA48-8104-E63A-F4A7-E38E9AB67A0F}"/>
              </a:ext>
            </a:extLst>
          </p:cNvPr>
          <p:cNvSpPr txBox="1"/>
          <p:nvPr/>
        </p:nvSpPr>
        <p:spPr>
          <a:xfrm>
            <a:off x="8799534" y="5062602"/>
            <a:ext cx="153443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Nova"/>
                <a:ea typeface="+mn-lt"/>
                <a:cs typeface="+mn-lt"/>
              </a:rPr>
              <a:t>Governance</a:t>
            </a:r>
          </a:p>
          <a:p>
            <a:r>
              <a:rPr lang="en-GB" dirty="0">
                <a:latin typeface="Arial Nova"/>
                <a:ea typeface="+mn-lt"/>
                <a:cs typeface="+mn-lt"/>
              </a:rPr>
              <a:t>Better oversight, audit, and learning</a:t>
            </a:r>
            <a:endParaRPr lang="en-US">
              <a:latin typeface="Arial Nova"/>
            </a:endParaRPr>
          </a:p>
        </p:txBody>
      </p:sp>
      <p:sp>
        <p:nvSpPr>
          <p:cNvPr id="26" name="TextBox 25">
            <a:extLst>
              <a:ext uri="{FF2B5EF4-FFF2-40B4-BE49-F238E27FC236}">
                <a16:creationId xmlns:a16="http://schemas.microsoft.com/office/drawing/2014/main" id="{A70E8E8E-900A-49A3-2D4D-BB81F903AAE2}"/>
              </a:ext>
            </a:extLst>
          </p:cNvPr>
          <p:cNvSpPr txBox="1"/>
          <p:nvPr/>
        </p:nvSpPr>
        <p:spPr>
          <a:xfrm>
            <a:off x="10250465" y="3235891"/>
            <a:ext cx="1941534" cy="3622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7" name="TextBox 26">
            <a:extLst>
              <a:ext uri="{FF2B5EF4-FFF2-40B4-BE49-F238E27FC236}">
                <a16:creationId xmlns:a16="http://schemas.microsoft.com/office/drawing/2014/main" id="{2127BCED-572B-3585-EDC1-E6B7A41D52E5}"/>
              </a:ext>
            </a:extLst>
          </p:cNvPr>
          <p:cNvSpPr txBox="1"/>
          <p:nvPr/>
        </p:nvSpPr>
        <p:spPr>
          <a:xfrm>
            <a:off x="10333973" y="3235889"/>
            <a:ext cx="1858027"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latin typeface="Arial Nova"/>
                <a:ea typeface="+mn-lt"/>
                <a:cs typeface="+mn-lt"/>
              </a:rPr>
              <a:t>Quality</a:t>
            </a:r>
            <a:r>
              <a:rPr lang="en-GB" dirty="0">
                <a:solidFill>
                  <a:srgbClr val="FF0000"/>
                </a:solidFill>
                <a:latin typeface="Arial Nova"/>
                <a:ea typeface="+mn-lt"/>
                <a:cs typeface="+mn-lt"/>
              </a:rPr>
              <a:t> </a:t>
            </a:r>
            <a:r>
              <a:rPr lang="en-GB" b="1" dirty="0">
                <a:solidFill>
                  <a:srgbClr val="FF0000"/>
                </a:solidFill>
                <a:latin typeface="Arial Nova"/>
                <a:ea typeface="+mn-lt"/>
                <a:cs typeface="+mn-lt"/>
              </a:rPr>
              <a:t>assurance:</a:t>
            </a:r>
            <a:r>
              <a:rPr lang="en-GB" dirty="0">
                <a:solidFill>
                  <a:srgbClr val="FF0000"/>
                </a:solidFill>
                <a:latin typeface="Arial Nova"/>
                <a:ea typeface="+mn-lt"/>
                <a:cs typeface="+mn-lt"/>
              </a:rPr>
              <a:t> The example showed how failing to detect, compare, and act on outcome data could foster inadequate care (Kennedy, 2001; Aylin et al., </a:t>
            </a:r>
            <a:r>
              <a:rPr lang="en-GB">
                <a:solidFill>
                  <a:srgbClr val="FF0000"/>
                </a:solidFill>
                <a:latin typeface="Arial Nova"/>
                <a:ea typeface="+mn-lt"/>
                <a:cs typeface="+mn-lt"/>
              </a:rPr>
              <a:t>2004).</a:t>
            </a:r>
            <a:endParaRPr lang="en-US">
              <a:solidFill>
                <a:srgbClr val="FF0000"/>
              </a:solidFill>
              <a:latin typeface="Arial Nova"/>
            </a:endParaRPr>
          </a:p>
        </p:txBody>
      </p:sp>
    </p:spTree>
    <p:extLst>
      <p:ext uri="{BB962C8B-B14F-4D97-AF65-F5344CB8AC3E}">
        <p14:creationId xmlns:p14="http://schemas.microsoft.com/office/powerpoint/2010/main" val="880798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E8471AD-BD61-41BE-36BA-D922120453AA}"/>
              </a:ext>
            </a:extLst>
          </p:cNvPr>
          <p:cNvSpPr/>
          <p:nvPr/>
        </p:nvSpPr>
        <p:spPr>
          <a:xfrm>
            <a:off x="4347" y="-3262"/>
            <a:ext cx="3902171" cy="67176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Nova"/>
              </a:rPr>
              <a:t>ROOT CAUSES OF THE BRISTOL FAILURES</a:t>
            </a:r>
          </a:p>
        </p:txBody>
      </p:sp>
      <p:sp>
        <p:nvSpPr>
          <p:cNvPr id="3" name="Rectangle 2">
            <a:extLst>
              <a:ext uri="{FF2B5EF4-FFF2-40B4-BE49-F238E27FC236}">
                <a16:creationId xmlns:a16="http://schemas.microsoft.com/office/drawing/2014/main" id="{DDA493D0-BE36-5B70-B7B9-C2BD013AF276}"/>
              </a:ext>
            </a:extLst>
          </p:cNvPr>
          <p:cNvSpPr/>
          <p:nvPr/>
        </p:nvSpPr>
        <p:spPr>
          <a:xfrm>
            <a:off x="6238542" y="3035920"/>
            <a:ext cx="1503947" cy="7105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Root Cause</a:t>
            </a:r>
          </a:p>
        </p:txBody>
      </p:sp>
      <p:graphicFrame>
        <p:nvGraphicFramePr>
          <p:cNvPr id="5" name="Diagram 4">
            <a:extLst>
              <a:ext uri="{FF2B5EF4-FFF2-40B4-BE49-F238E27FC236}">
                <a16:creationId xmlns:a16="http://schemas.microsoft.com/office/drawing/2014/main" id="{4BCB69ED-A30C-6BF1-4CE5-F4B8205D5223}"/>
              </a:ext>
            </a:extLst>
          </p:cNvPr>
          <p:cNvGraphicFramePr/>
          <p:nvPr>
            <p:extLst>
              <p:ext uri="{D42A27DB-BD31-4B8C-83A1-F6EECF244321}">
                <p14:modId xmlns:p14="http://schemas.microsoft.com/office/powerpoint/2010/main" val="569006124"/>
              </p:ext>
            </p:extLst>
          </p:nvPr>
        </p:nvGraphicFramePr>
        <p:xfrm>
          <a:off x="792079" y="-4009"/>
          <a:ext cx="12402551" cy="68660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843" name="Straight Arrow Connector 1842">
            <a:extLst>
              <a:ext uri="{FF2B5EF4-FFF2-40B4-BE49-F238E27FC236}">
                <a16:creationId xmlns:a16="http://schemas.microsoft.com/office/drawing/2014/main" id="{85B83A1B-5D6E-B930-D611-B42681BB83C3}"/>
              </a:ext>
            </a:extLst>
          </p:cNvPr>
          <p:cNvCxnSpPr/>
          <p:nvPr/>
        </p:nvCxnSpPr>
        <p:spPr>
          <a:xfrm flipH="1" flipV="1">
            <a:off x="6988342" y="1584158"/>
            <a:ext cx="10026" cy="145381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44" name="Straight Arrow Connector 1843">
            <a:extLst>
              <a:ext uri="{FF2B5EF4-FFF2-40B4-BE49-F238E27FC236}">
                <a16:creationId xmlns:a16="http://schemas.microsoft.com/office/drawing/2014/main" id="{2417763D-FA14-92C4-8A2D-705BADD9F3B4}"/>
              </a:ext>
            </a:extLst>
          </p:cNvPr>
          <p:cNvCxnSpPr/>
          <p:nvPr/>
        </p:nvCxnSpPr>
        <p:spPr>
          <a:xfrm>
            <a:off x="7740316" y="3418974"/>
            <a:ext cx="651710" cy="1002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45" name="Straight Arrow Connector 1844">
            <a:extLst>
              <a:ext uri="{FF2B5EF4-FFF2-40B4-BE49-F238E27FC236}">
                <a16:creationId xmlns:a16="http://schemas.microsoft.com/office/drawing/2014/main" id="{FF44FCF9-3AAF-A126-264B-3AF8C68574FA}"/>
              </a:ext>
            </a:extLst>
          </p:cNvPr>
          <p:cNvCxnSpPr/>
          <p:nvPr/>
        </p:nvCxnSpPr>
        <p:spPr>
          <a:xfrm flipH="1">
            <a:off x="7048498" y="3749841"/>
            <a:ext cx="10027" cy="147386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46" name="Straight Arrow Connector 1845">
            <a:extLst>
              <a:ext uri="{FF2B5EF4-FFF2-40B4-BE49-F238E27FC236}">
                <a16:creationId xmlns:a16="http://schemas.microsoft.com/office/drawing/2014/main" id="{EA4A75D3-376F-B74A-30D5-3F70911BE2BD}"/>
              </a:ext>
            </a:extLst>
          </p:cNvPr>
          <p:cNvCxnSpPr/>
          <p:nvPr/>
        </p:nvCxnSpPr>
        <p:spPr>
          <a:xfrm flipH="1">
            <a:off x="5594684" y="3469105"/>
            <a:ext cx="641684" cy="1002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901" name="TextBox 1900">
            <a:extLst>
              <a:ext uri="{FF2B5EF4-FFF2-40B4-BE49-F238E27FC236}">
                <a16:creationId xmlns:a16="http://schemas.microsoft.com/office/drawing/2014/main" id="{3622338A-36C3-9655-41E5-80A63CBF0031}"/>
              </a:ext>
            </a:extLst>
          </p:cNvPr>
          <p:cNvSpPr txBox="1"/>
          <p:nvPr/>
        </p:nvSpPr>
        <p:spPr>
          <a:xfrm>
            <a:off x="8171446" y="110290"/>
            <a:ext cx="284747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ova"/>
              </a:rPr>
              <a:t>Communication &amp; Teamwork</a:t>
            </a:r>
          </a:p>
        </p:txBody>
      </p:sp>
      <p:sp>
        <p:nvSpPr>
          <p:cNvPr id="1902" name="TextBox 1901">
            <a:extLst>
              <a:ext uri="{FF2B5EF4-FFF2-40B4-BE49-F238E27FC236}">
                <a16:creationId xmlns:a16="http://schemas.microsoft.com/office/drawing/2014/main" id="{C071C820-3C9E-EC59-2DA4-4A5E740170A3}"/>
              </a:ext>
            </a:extLst>
          </p:cNvPr>
          <p:cNvSpPr txBox="1"/>
          <p:nvPr/>
        </p:nvSpPr>
        <p:spPr>
          <a:xfrm>
            <a:off x="10758237" y="3108157"/>
            <a:ext cx="182478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Monitoring &amp; Auditing</a:t>
            </a:r>
          </a:p>
        </p:txBody>
      </p:sp>
      <p:sp>
        <p:nvSpPr>
          <p:cNvPr id="1903" name="TextBox 1902">
            <a:extLst>
              <a:ext uri="{FF2B5EF4-FFF2-40B4-BE49-F238E27FC236}">
                <a16:creationId xmlns:a16="http://schemas.microsoft.com/office/drawing/2014/main" id="{62333534-E995-0DA8-D5EF-71B3177DD22A}"/>
              </a:ext>
            </a:extLst>
          </p:cNvPr>
          <p:cNvSpPr txBox="1"/>
          <p:nvPr/>
        </p:nvSpPr>
        <p:spPr>
          <a:xfrm>
            <a:off x="8171446" y="6106026"/>
            <a:ext cx="19651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Culture &amp; Leadership</a:t>
            </a:r>
          </a:p>
        </p:txBody>
      </p:sp>
      <p:sp>
        <p:nvSpPr>
          <p:cNvPr id="1904" name="TextBox 1903">
            <a:extLst>
              <a:ext uri="{FF2B5EF4-FFF2-40B4-BE49-F238E27FC236}">
                <a16:creationId xmlns:a16="http://schemas.microsoft.com/office/drawing/2014/main" id="{F6A9926E-3AFA-A4CB-F646-F5BDB04663F7}"/>
              </a:ext>
            </a:extLst>
          </p:cNvPr>
          <p:cNvSpPr txBox="1"/>
          <p:nvPr/>
        </p:nvSpPr>
        <p:spPr>
          <a:xfrm>
            <a:off x="2666999" y="1985211"/>
            <a:ext cx="20654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Quality Assurance &amp; Accountability</a:t>
            </a:r>
          </a:p>
        </p:txBody>
      </p:sp>
      <p:sp>
        <p:nvSpPr>
          <p:cNvPr id="1905" name="Speech Bubble: Rectangle with Corners Rounded 1904">
            <a:extLst>
              <a:ext uri="{FF2B5EF4-FFF2-40B4-BE49-F238E27FC236}">
                <a16:creationId xmlns:a16="http://schemas.microsoft.com/office/drawing/2014/main" id="{3B73DF7B-363F-5DAA-4F2D-1C88AF59ABE1}"/>
              </a:ext>
            </a:extLst>
          </p:cNvPr>
          <p:cNvSpPr/>
          <p:nvPr/>
        </p:nvSpPr>
        <p:spPr>
          <a:xfrm>
            <a:off x="-1" y="2817397"/>
            <a:ext cx="3158289" cy="3609471"/>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Nova"/>
                <a:ea typeface="+mn-lt"/>
                <a:cs typeface="+mn-lt"/>
              </a:rPr>
              <a:t>Critical examination:</a:t>
            </a:r>
            <a:r>
              <a:rPr lang="en-GB" dirty="0">
                <a:latin typeface="Arial Nova"/>
                <a:ea typeface="+mn-lt"/>
                <a:cs typeface="+mn-lt"/>
              </a:rPr>
              <a:t> A solitary element does not account for the shortcomings in Bristol. Deficiencies in individuals, procedures, organisational ethos, and governance converged, fostering an environment conducive to inadequate outcomes (Kennedy, 2001).</a:t>
            </a:r>
            <a:endParaRPr lang="en-US">
              <a:latin typeface="Arial Nova"/>
            </a:endParaRPr>
          </a:p>
        </p:txBody>
      </p:sp>
    </p:spTree>
    <p:extLst>
      <p:ext uri="{BB962C8B-B14F-4D97-AF65-F5344CB8AC3E}">
        <p14:creationId xmlns:p14="http://schemas.microsoft.com/office/powerpoint/2010/main" val="1938046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43D0250A-7842-16AF-A7F2-4E3F04D81945}"/>
              </a:ext>
            </a:extLst>
          </p:cNvPr>
          <p:cNvSpPr/>
          <p:nvPr/>
        </p:nvSpPr>
        <p:spPr>
          <a:xfrm>
            <a:off x="9133973" y="2296026"/>
            <a:ext cx="892342" cy="1122947"/>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0E3EA65-93D5-6AB2-4E26-402F4803E574}"/>
              </a:ext>
            </a:extLst>
          </p:cNvPr>
          <p:cNvSpPr/>
          <p:nvPr/>
        </p:nvSpPr>
        <p:spPr>
          <a:xfrm>
            <a:off x="6908131" y="2265947"/>
            <a:ext cx="932447" cy="1203157"/>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9C59892-6EA6-6CEA-D597-510B209DA7FC}"/>
              </a:ext>
            </a:extLst>
          </p:cNvPr>
          <p:cNvSpPr/>
          <p:nvPr/>
        </p:nvSpPr>
        <p:spPr>
          <a:xfrm>
            <a:off x="4411579" y="2275974"/>
            <a:ext cx="982578" cy="1173078"/>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3793FDEF-927A-919A-F9FE-DE981403A674}"/>
              </a:ext>
            </a:extLst>
          </p:cNvPr>
          <p:cNvSpPr txBox="1"/>
          <p:nvPr/>
        </p:nvSpPr>
        <p:spPr>
          <a:xfrm>
            <a:off x="2142155" y="2348296"/>
            <a:ext cx="859589" cy="107268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 name="Rectangle: Rounded Corners 1">
            <a:extLst>
              <a:ext uri="{FF2B5EF4-FFF2-40B4-BE49-F238E27FC236}">
                <a16:creationId xmlns:a16="http://schemas.microsoft.com/office/drawing/2014/main" id="{F482D919-A8AD-DA81-3202-A756364CE7BB}"/>
              </a:ext>
            </a:extLst>
          </p:cNvPr>
          <p:cNvSpPr/>
          <p:nvPr/>
        </p:nvSpPr>
        <p:spPr>
          <a:xfrm>
            <a:off x="3383" y="-725"/>
            <a:ext cx="12178468" cy="53211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latin typeface="Arial Nova"/>
              </a:rPr>
              <a:t>Applying Reaso</a:t>
            </a:r>
            <a:r>
              <a:rPr lang="en-GB" sz="2000" b="1">
                <a:latin typeface="Arial Nova"/>
              </a:rPr>
              <a:t>n's Swiss Cheese Model to Bristol</a:t>
            </a:r>
            <a:endParaRPr lang="en-GB" sz="2000" b="1" dirty="0">
              <a:latin typeface="Arial Nova"/>
            </a:endParaRPr>
          </a:p>
        </p:txBody>
      </p:sp>
      <p:sp>
        <p:nvSpPr>
          <p:cNvPr id="3" name="Rectangle: Rounded Corners 2">
            <a:extLst>
              <a:ext uri="{FF2B5EF4-FFF2-40B4-BE49-F238E27FC236}">
                <a16:creationId xmlns:a16="http://schemas.microsoft.com/office/drawing/2014/main" id="{EE290FFA-12FD-630C-8B64-BCE9BFA11ED4}"/>
              </a:ext>
            </a:extLst>
          </p:cNvPr>
          <p:cNvSpPr/>
          <p:nvPr/>
        </p:nvSpPr>
        <p:spPr>
          <a:xfrm>
            <a:off x="3865" y="605806"/>
            <a:ext cx="12188494" cy="54057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Arial Nova"/>
                <a:ea typeface="+mn-lt"/>
                <a:cs typeface="+mn-lt"/>
              </a:rPr>
              <a:t>Reason's Swiss cheese model illustrates how patient harm may transpire when vulnerabilities across different layers of a healthcare system meet, thereby permitting a threat to breach the organization's safeguards (Reason, 2000).</a:t>
            </a:r>
            <a:endParaRPr lang="en-US">
              <a:latin typeface="Arial Nova"/>
            </a:endParaRPr>
          </a:p>
        </p:txBody>
      </p:sp>
      <p:pic>
        <p:nvPicPr>
          <p:cNvPr id="5" name="Graphic 4">
            <a:extLst>
              <a:ext uri="{FF2B5EF4-FFF2-40B4-BE49-F238E27FC236}">
                <a16:creationId xmlns:a16="http://schemas.microsoft.com/office/drawing/2014/main" id="{6FF53FDE-7552-8260-8BB3-A1227BE85D0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214564" y="2167445"/>
            <a:ext cx="1373436" cy="1373436"/>
          </a:xfrm>
          <a:prstGeom prst="rect">
            <a:avLst/>
          </a:prstGeom>
        </p:spPr>
      </p:pic>
      <p:pic>
        <p:nvPicPr>
          <p:cNvPr id="6" name="Graphic 5">
            <a:extLst>
              <a:ext uri="{FF2B5EF4-FFF2-40B4-BE49-F238E27FC236}">
                <a16:creationId xmlns:a16="http://schemas.microsoft.com/office/drawing/2014/main" id="{687C10F6-1289-7A0E-D496-803700BE5FF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687117" y="2167446"/>
            <a:ext cx="1373436" cy="1373436"/>
          </a:xfrm>
          <a:prstGeom prst="rect">
            <a:avLst/>
          </a:prstGeom>
        </p:spPr>
      </p:pic>
      <p:pic>
        <p:nvPicPr>
          <p:cNvPr id="7" name="Graphic 6">
            <a:extLst>
              <a:ext uri="{FF2B5EF4-FFF2-40B4-BE49-F238E27FC236}">
                <a16:creationId xmlns:a16="http://schemas.microsoft.com/office/drawing/2014/main" id="{C4BC8C84-0807-3325-CEA8-9CE26FF753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911544" y="2167445"/>
            <a:ext cx="1373436" cy="1373436"/>
          </a:xfrm>
          <a:prstGeom prst="rect">
            <a:avLst/>
          </a:prstGeom>
        </p:spPr>
      </p:pic>
      <p:pic>
        <p:nvPicPr>
          <p:cNvPr id="12" name="Graphic 11">
            <a:extLst>
              <a:ext uri="{FF2B5EF4-FFF2-40B4-BE49-F238E27FC236}">
                <a16:creationId xmlns:a16="http://schemas.microsoft.com/office/drawing/2014/main" id="{1E2E7DF4-00F2-81FB-E094-831A21649B9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880089" y="2197924"/>
            <a:ext cx="1373436" cy="1373436"/>
          </a:xfrm>
          <a:prstGeom prst="rect">
            <a:avLst/>
          </a:prstGeom>
        </p:spPr>
      </p:pic>
      <p:sp>
        <p:nvSpPr>
          <p:cNvPr id="4" name="Rectangle: Rounded Corners 3">
            <a:extLst>
              <a:ext uri="{FF2B5EF4-FFF2-40B4-BE49-F238E27FC236}">
                <a16:creationId xmlns:a16="http://schemas.microsoft.com/office/drawing/2014/main" id="{B3D50201-3BF5-750D-150A-9B5E48481F44}"/>
              </a:ext>
            </a:extLst>
          </p:cNvPr>
          <p:cNvSpPr/>
          <p:nvPr/>
        </p:nvSpPr>
        <p:spPr>
          <a:xfrm>
            <a:off x="95450" y="1984006"/>
            <a:ext cx="1715836" cy="1874921"/>
          </a:xfrm>
          <a:prstGeom prst="roundRect">
            <a:avLst/>
          </a:prstGeom>
          <a:solidFill>
            <a:srgbClr val="FFEBEB"/>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a:extLst>
              <a:ext uri="{FF2B5EF4-FFF2-40B4-BE49-F238E27FC236}">
                <a16:creationId xmlns:a16="http://schemas.microsoft.com/office/drawing/2014/main" id="{4F077C6E-DD2D-488F-0562-929E75AA3B8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9440" y="1986280"/>
            <a:ext cx="568960" cy="619760"/>
          </a:xfrm>
          <a:prstGeom prst="rect">
            <a:avLst/>
          </a:prstGeom>
        </p:spPr>
      </p:pic>
      <p:sp>
        <p:nvSpPr>
          <p:cNvPr id="9" name="TextBox 8">
            <a:extLst>
              <a:ext uri="{FF2B5EF4-FFF2-40B4-BE49-F238E27FC236}">
                <a16:creationId xmlns:a16="http://schemas.microsoft.com/office/drawing/2014/main" id="{78CB152E-519E-1909-CAB5-172C691BB541}"/>
              </a:ext>
            </a:extLst>
          </p:cNvPr>
          <p:cNvSpPr txBox="1"/>
          <p:nvPr/>
        </p:nvSpPr>
        <p:spPr>
          <a:xfrm>
            <a:off x="349583" y="2560319"/>
            <a:ext cx="16342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latin typeface="Arial Nova"/>
              </a:rPr>
              <a:t>HAZARD</a:t>
            </a:r>
          </a:p>
        </p:txBody>
      </p:sp>
      <p:sp>
        <p:nvSpPr>
          <p:cNvPr id="10" name="TextBox 9">
            <a:extLst>
              <a:ext uri="{FF2B5EF4-FFF2-40B4-BE49-F238E27FC236}">
                <a16:creationId xmlns:a16="http://schemas.microsoft.com/office/drawing/2014/main" id="{A7DE4A7E-7620-CD77-97E9-8BE2D7F8947E}"/>
              </a:ext>
            </a:extLst>
          </p:cNvPr>
          <p:cNvSpPr txBox="1"/>
          <p:nvPr/>
        </p:nvSpPr>
        <p:spPr>
          <a:xfrm>
            <a:off x="94515" y="2859371"/>
            <a:ext cx="178201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Nova"/>
                <a:ea typeface="+mn-lt"/>
                <a:cs typeface="+mn-lt"/>
              </a:rPr>
              <a:t>Paediatric</a:t>
            </a:r>
            <a:r>
              <a:rPr lang="en-US" dirty="0">
                <a:latin typeface="Arial Nova"/>
                <a:ea typeface="+mn-lt"/>
                <a:cs typeface="+mn-lt"/>
              </a:rPr>
              <a:t> cardiac surgery risks</a:t>
            </a:r>
            <a:endParaRPr lang="en-US" dirty="0">
              <a:latin typeface="Arial Nova"/>
            </a:endParaRPr>
          </a:p>
        </p:txBody>
      </p:sp>
      <p:cxnSp>
        <p:nvCxnSpPr>
          <p:cNvPr id="14" name="Straight Arrow Connector 13">
            <a:extLst>
              <a:ext uri="{FF2B5EF4-FFF2-40B4-BE49-F238E27FC236}">
                <a16:creationId xmlns:a16="http://schemas.microsoft.com/office/drawing/2014/main" id="{4E0D824A-4CC9-ADA0-93AF-57942A5EA344}"/>
              </a:ext>
            </a:extLst>
          </p:cNvPr>
          <p:cNvCxnSpPr/>
          <p:nvPr/>
        </p:nvCxnSpPr>
        <p:spPr>
          <a:xfrm>
            <a:off x="1811955" y="2979554"/>
            <a:ext cx="751305" cy="50532"/>
          </a:xfrm>
          <a:prstGeom prst="straightConnector1">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79CAA9BC-4716-706D-7438-161B506383AF}"/>
              </a:ext>
            </a:extLst>
          </p:cNvPr>
          <p:cNvCxnSpPr>
            <a:cxnSpLocks/>
          </p:cNvCxnSpPr>
          <p:nvPr/>
        </p:nvCxnSpPr>
        <p:spPr>
          <a:xfrm flipV="1">
            <a:off x="3000675" y="2989446"/>
            <a:ext cx="1818105" cy="40908"/>
          </a:xfrm>
          <a:prstGeom prst="straightConnector1">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E1560EEB-9916-5B23-9E93-60F69329553A}"/>
              </a:ext>
            </a:extLst>
          </p:cNvPr>
          <p:cNvCxnSpPr>
            <a:cxnSpLocks/>
          </p:cNvCxnSpPr>
          <p:nvPr/>
        </p:nvCxnSpPr>
        <p:spPr>
          <a:xfrm>
            <a:off x="5306995" y="2979554"/>
            <a:ext cx="2021305" cy="50532"/>
          </a:xfrm>
          <a:prstGeom prst="straightConnector1">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05B04643-6E52-7F9B-8EF3-F705A946F345}"/>
              </a:ext>
            </a:extLst>
          </p:cNvPr>
          <p:cNvCxnSpPr>
            <a:cxnSpLocks/>
          </p:cNvCxnSpPr>
          <p:nvPr/>
        </p:nvCxnSpPr>
        <p:spPr>
          <a:xfrm>
            <a:off x="7775875" y="2999874"/>
            <a:ext cx="1787625" cy="20052"/>
          </a:xfrm>
          <a:prstGeom prst="straightConnector1">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8" name="Rectangle: Rounded Corners 17">
            <a:extLst>
              <a:ext uri="{FF2B5EF4-FFF2-40B4-BE49-F238E27FC236}">
                <a16:creationId xmlns:a16="http://schemas.microsoft.com/office/drawing/2014/main" id="{7050FCA0-6AB5-9C1F-5E9D-67916B5EED3B}"/>
              </a:ext>
            </a:extLst>
          </p:cNvPr>
          <p:cNvSpPr/>
          <p:nvPr/>
        </p:nvSpPr>
        <p:spPr>
          <a:xfrm>
            <a:off x="10377370" y="1984005"/>
            <a:ext cx="1715836" cy="1874921"/>
          </a:xfrm>
          <a:prstGeom prst="roundRect">
            <a:avLst/>
          </a:prstGeom>
          <a:solidFill>
            <a:srgbClr val="FFEBEB"/>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Arrow Connector 18">
            <a:extLst>
              <a:ext uri="{FF2B5EF4-FFF2-40B4-BE49-F238E27FC236}">
                <a16:creationId xmlns:a16="http://schemas.microsoft.com/office/drawing/2014/main" id="{4C111028-3675-18CA-061E-CBFDF4441BBB}"/>
              </a:ext>
            </a:extLst>
          </p:cNvPr>
          <p:cNvCxnSpPr/>
          <p:nvPr/>
        </p:nvCxnSpPr>
        <p:spPr>
          <a:xfrm>
            <a:off x="10032331" y="2989446"/>
            <a:ext cx="340894" cy="10026"/>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pic>
        <p:nvPicPr>
          <p:cNvPr id="20" name="Graphic 19">
            <a:extLst>
              <a:ext uri="{FF2B5EF4-FFF2-40B4-BE49-F238E27FC236}">
                <a16:creationId xmlns:a16="http://schemas.microsoft.com/office/drawing/2014/main" id="{4D4BB5C0-B36E-5761-2C9D-F445D58E8AC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800080" y="1925320"/>
            <a:ext cx="863600" cy="853440"/>
          </a:xfrm>
          <a:prstGeom prst="rect">
            <a:avLst/>
          </a:prstGeom>
        </p:spPr>
      </p:pic>
      <p:sp>
        <p:nvSpPr>
          <p:cNvPr id="21" name="TextBox 20">
            <a:extLst>
              <a:ext uri="{FF2B5EF4-FFF2-40B4-BE49-F238E27FC236}">
                <a16:creationId xmlns:a16="http://schemas.microsoft.com/office/drawing/2014/main" id="{429B6D63-C651-C4B5-1AEE-8A3D77765071}"/>
              </a:ext>
            </a:extLst>
          </p:cNvPr>
          <p:cNvSpPr txBox="1"/>
          <p:nvPr/>
        </p:nvSpPr>
        <p:spPr>
          <a:xfrm>
            <a:off x="10713586" y="2939047"/>
            <a:ext cx="12232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Nova"/>
              </a:rPr>
              <a:t>PATIENT HARM</a:t>
            </a:r>
            <a:endParaRPr lang="en-US"/>
          </a:p>
        </p:txBody>
      </p:sp>
      <p:sp>
        <p:nvSpPr>
          <p:cNvPr id="22" name="TextBox 21">
            <a:extLst>
              <a:ext uri="{FF2B5EF4-FFF2-40B4-BE49-F238E27FC236}">
                <a16:creationId xmlns:a16="http://schemas.microsoft.com/office/drawing/2014/main" id="{87715FF9-57F1-A2DB-633B-258B419A5591}"/>
              </a:ext>
            </a:extLst>
          </p:cNvPr>
          <p:cNvSpPr txBox="1"/>
          <p:nvPr/>
        </p:nvSpPr>
        <p:spPr>
          <a:xfrm>
            <a:off x="1982536" y="1288314"/>
            <a:ext cx="20353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Nova"/>
              </a:rPr>
              <a:t>LAYER 1 Leadership</a:t>
            </a:r>
          </a:p>
        </p:txBody>
      </p:sp>
      <p:sp>
        <p:nvSpPr>
          <p:cNvPr id="23" name="TextBox 22">
            <a:extLst>
              <a:ext uri="{FF2B5EF4-FFF2-40B4-BE49-F238E27FC236}">
                <a16:creationId xmlns:a16="http://schemas.microsoft.com/office/drawing/2014/main" id="{7368B7F4-7A65-D57D-14AD-CE85BEEB7954}"/>
              </a:ext>
            </a:extLst>
          </p:cNvPr>
          <p:cNvSpPr txBox="1"/>
          <p:nvPr/>
        </p:nvSpPr>
        <p:spPr>
          <a:xfrm>
            <a:off x="4205571" y="1239252"/>
            <a:ext cx="194630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Nova"/>
              </a:rPr>
              <a:t>LAYER 2 </a:t>
            </a:r>
            <a:r>
              <a:rPr lang="en-US" b="1">
                <a:latin typeface="Arial Nova"/>
              </a:rPr>
              <a:t>Communication &amp; Teamwork</a:t>
            </a:r>
            <a:endParaRPr lang="en-US" b="1" dirty="0">
              <a:latin typeface="Arial Nova"/>
            </a:endParaRPr>
          </a:p>
        </p:txBody>
      </p:sp>
      <p:sp>
        <p:nvSpPr>
          <p:cNvPr id="24" name="TextBox 23">
            <a:extLst>
              <a:ext uri="{FF2B5EF4-FFF2-40B4-BE49-F238E27FC236}">
                <a16:creationId xmlns:a16="http://schemas.microsoft.com/office/drawing/2014/main" id="{3D61C915-0ABC-6E58-5397-66F23FF7060C}"/>
              </a:ext>
            </a:extLst>
          </p:cNvPr>
          <p:cNvSpPr txBox="1"/>
          <p:nvPr/>
        </p:nvSpPr>
        <p:spPr>
          <a:xfrm>
            <a:off x="6690894" y="1251952"/>
            <a:ext cx="179003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Nova"/>
              </a:rPr>
              <a:t>LAYER 3 Monitoring &amp; Audit</a:t>
            </a:r>
          </a:p>
        </p:txBody>
      </p:sp>
      <p:sp>
        <p:nvSpPr>
          <p:cNvPr id="25" name="TextBox 24">
            <a:extLst>
              <a:ext uri="{FF2B5EF4-FFF2-40B4-BE49-F238E27FC236}">
                <a16:creationId xmlns:a16="http://schemas.microsoft.com/office/drawing/2014/main" id="{3806DC68-80C7-D649-A22B-7375B4548199}"/>
              </a:ext>
            </a:extLst>
          </p:cNvPr>
          <p:cNvSpPr txBox="1"/>
          <p:nvPr/>
        </p:nvSpPr>
        <p:spPr>
          <a:xfrm>
            <a:off x="8706050" y="1242327"/>
            <a:ext cx="167439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Nova"/>
              </a:rPr>
              <a:t>LAYER 4 Learning &amp; Response</a:t>
            </a:r>
          </a:p>
        </p:txBody>
      </p:sp>
      <p:sp>
        <p:nvSpPr>
          <p:cNvPr id="26" name="TextBox 25">
            <a:extLst>
              <a:ext uri="{FF2B5EF4-FFF2-40B4-BE49-F238E27FC236}">
                <a16:creationId xmlns:a16="http://schemas.microsoft.com/office/drawing/2014/main" id="{4C2BA8D9-D9F0-567E-33BD-FFC7271A486F}"/>
              </a:ext>
            </a:extLst>
          </p:cNvPr>
          <p:cNvSpPr txBox="1"/>
          <p:nvPr/>
        </p:nvSpPr>
        <p:spPr>
          <a:xfrm>
            <a:off x="1784951" y="3427796"/>
            <a:ext cx="242182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Nova"/>
                <a:ea typeface="+mn-lt"/>
                <a:cs typeface="+mn-lt"/>
              </a:rPr>
              <a:t>Unproductive clinical leadership.</a:t>
            </a:r>
          </a:p>
          <a:p>
            <a:pPr marL="285750" indent="-285750">
              <a:buFont typeface="Arial"/>
              <a:buChar char="•"/>
            </a:pPr>
            <a:r>
              <a:rPr lang="en-US">
                <a:latin typeface="Arial Nova"/>
                <a:ea typeface="+mn-lt"/>
                <a:cs typeface="+mn-lt"/>
              </a:rPr>
              <a:t>Inconsistency regarding accountability for quality.</a:t>
            </a:r>
          </a:p>
          <a:p>
            <a:pPr marL="285750" indent="-285750">
              <a:buFont typeface="Arial"/>
              <a:buChar char="•"/>
            </a:pPr>
            <a:r>
              <a:rPr lang="en-US">
                <a:latin typeface="Arial Nova"/>
                <a:ea typeface="+mn-lt"/>
                <a:cs typeface="+mn-lt"/>
              </a:rPr>
              <a:t>Issues not addressed adequately.</a:t>
            </a:r>
          </a:p>
          <a:p>
            <a:r>
              <a:rPr lang="en-US">
                <a:latin typeface="Arial Nova"/>
              </a:rPr>
              <a:t>(Kennedy, 2001)</a:t>
            </a:r>
          </a:p>
        </p:txBody>
      </p:sp>
      <p:sp>
        <p:nvSpPr>
          <p:cNvPr id="31" name="TextBox 30">
            <a:extLst>
              <a:ext uri="{FF2B5EF4-FFF2-40B4-BE49-F238E27FC236}">
                <a16:creationId xmlns:a16="http://schemas.microsoft.com/office/drawing/2014/main" id="{9FA747E2-4135-5F77-49B7-68ECC536D021}"/>
              </a:ext>
            </a:extLst>
          </p:cNvPr>
          <p:cNvSpPr txBox="1"/>
          <p:nvPr/>
        </p:nvSpPr>
        <p:spPr>
          <a:xfrm>
            <a:off x="4294337" y="3464694"/>
            <a:ext cx="214563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Nova"/>
                <a:ea typeface="+mn-lt"/>
                <a:cs typeface="+mn-lt"/>
              </a:rPr>
              <a:t>Bad workplace connections.</a:t>
            </a:r>
          </a:p>
          <a:p>
            <a:pPr marL="285750" indent="-285750">
              <a:buFont typeface="Arial"/>
              <a:buChar char="•"/>
            </a:pPr>
            <a:r>
              <a:rPr lang="en-US">
                <a:latin typeface="Arial Nova"/>
                <a:ea typeface="+mn-lt"/>
                <a:cs typeface="+mn-lt"/>
              </a:rPr>
              <a:t>Miscommunication between experts.</a:t>
            </a:r>
          </a:p>
          <a:p>
            <a:pPr marL="285750" indent="-285750">
              <a:buFont typeface="Arial"/>
              <a:buChar char="•"/>
            </a:pPr>
            <a:r>
              <a:rPr lang="en-US">
                <a:latin typeface="Arial Nova"/>
                <a:ea typeface="+mn-lt"/>
                <a:cs typeface="+mn-lt"/>
              </a:rPr>
              <a:t>Established practice faces limited challenge.</a:t>
            </a:r>
          </a:p>
          <a:p>
            <a:r>
              <a:rPr lang="en-US">
                <a:latin typeface="Arial Nova"/>
              </a:rPr>
              <a:t>(Kennedy, 2001)</a:t>
            </a:r>
          </a:p>
        </p:txBody>
      </p:sp>
      <p:sp>
        <p:nvSpPr>
          <p:cNvPr id="32" name="TextBox 31">
            <a:extLst>
              <a:ext uri="{FF2B5EF4-FFF2-40B4-BE49-F238E27FC236}">
                <a16:creationId xmlns:a16="http://schemas.microsoft.com/office/drawing/2014/main" id="{87E47DB7-B378-331B-7BEF-DDCE003CC90F}"/>
              </a:ext>
            </a:extLst>
          </p:cNvPr>
          <p:cNvSpPr txBox="1"/>
          <p:nvPr/>
        </p:nvSpPr>
        <p:spPr>
          <a:xfrm>
            <a:off x="6698647" y="3453062"/>
            <a:ext cx="2144161" cy="28420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ea typeface="+mn-lt"/>
                <a:cs typeface="+mn-lt"/>
              </a:rPr>
              <a:t>A weak clinical audit system.</a:t>
            </a:r>
          </a:p>
          <a:p>
            <a:pPr marL="285750" indent="-285750">
              <a:buFont typeface="Arial"/>
              <a:buChar char="•"/>
            </a:pPr>
            <a:r>
              <a:rPr lang="en-US">
                <a:ea typeface="+mn-lt"/>
                <a:cs typeface="+mn-lt"/>
              </a:rPr>
              <a:t>Ineffective use of outcome data.</a:t>
            </a:r>
          </a:p>
          <a:p>
            <a:pPr marL="285750" indent="-285750">
              <a:buFont typeface="Arial"/>
              <a:buChar char="•"/>
            </a:pPr>
            <a:r>
              <a:rPr lang="en-US">
                <a:ea typeface="+mn-lt"/>
                <a:cs typeface="+mn-lt"/>
              </a:rPr>
              <a:t>Failure to identify and investigate poor performance.</a:t>
            </a:r>
          </a:p>
          <a:p>
            <a:r>
              <a:rPr lang="en-US" dirty="0"/>
              <a:t>(Kennedy, 2001; </a:t>
            </a:r>
            <a:r>
              <a:rPr lang="en-US" dirty="0" err="1"/>
              <a:t>Alyin</a:t>
            </a:r>
            <a:r>
              <a:rPr lang="en-US"/>
              <a:t> et al., 2004)</a:t>
            </a:r>
            <a:endParaRPr lang="en-US" dirty="0"/>
          </a:p>
        </p:txBody>
      </p:sp>
      <p:sp>
        <p:nvSpPr>
          <p:cNvPr id="33" name="TextBox 32">
            <a:extLst>
              <a:ext uri="{FF2B5EF4-FFF2-40B4-BE49-F238E27FC236}">
                <a16:creationId xmlns:a16="http://schemas.microsoft.com/office/drawing/2014/main" id="{3893B0CD-689C-B0D9-5AF0-DB5BDA3776F9}"/>
              </a:ext>
            </a:extLst>
          </p:cNvPr>
          <p:cNvSpPr txBox="1"/>
          <p:nvPr/>
        </p:nvSpPr>
        <p:spPr>
          <a:xfrm>
            <a:off x="8705115" y="3424588"/>
            <a:ext cx="238893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ea typeface="+mn-lt"/>
                <a:cs typeface="+mn-lt"/>
              </a:rPr>
              <a:t>Indicators of caution disregarded.</a:t>
            </a:r>
          </a:p>
          <a:p>
            <a:pPr marL="285750" indent="-285750">
              <a:buFont typeface="Arial"/>
              <a:buChar char="•"/>
            </a:pPr>
            <a:r>
              <a:rPr lang="en-US">
                <a:ea typeface="+mn-lt"/>
                <a:cs typeface="+mn-lt"/>
              </a:rPr>
              <a:t>Excessive dependence on the 'learning curve'.</a:t>
            </a:r>
          </a:p>
          <a:p>
            <a:pPr marL="285750" indent="-285750">
              <a:buFont typeface="Arial"/>
              <a:buChar char="•"/>
            </a:pPr>
            <a:r>
              <a:rPr lang="en-US" dirty="0">
                <a:ea typeface="+mn-lt"/>
                <a:cs typeface="+mn-lt"/>
              </a:rPr>
              <a:t>Restricted </a:t>
            </a:r>
            <a:r>
              <a:rPr lang="en-GB">
                <a:ea typeface="+mn-lt"/>
                <a:cs typeface="+mn-lt"/>
              </a:rPr>
              <a:t>organisational </a:t>
            </a:r>
            <a:r>
              <a:rPr lang="en-US">
                <a:ea typeface="+mn-lt"/>
                <a:cs typeface="+mn-lt"/>
              </a:rPr>
              <a:t>knowledge </a:t>
            </a:r>
            <a:r>
              <a:rPr lang="en-US" dirty="0">
                <a:ea typeface="+mn-lt"/>
                <a:cs typeface="+mn-lt"/>
              </a:rPr>
              <a:t>acquisition.</a:t>
            </a:r>
          </a:p>
          <a:p>
            <a:r>
              <a:rPr lang="en-US"/>
              <a:t>(Kennedy, 2001)</a:t>
            </a:r>
            <a:endParaRPr lang="en-US" dirty="0"/>
          </a:p>
        </p:txBody>
      </p:sp>
      <p:sp>
        <p:nvSpPr>
          <p:cNvPr id="34" name="TextBox 33">
            <a:extLst>
              <a:ext uri="{FF2B5EF4-FFF2-40B4-BE49-F238E27FC236}">
                <a16:creationId xmlns:a16="http://schemas.microsoft.com/office/drawing/2014/main" id="{5618E1C6-C34A-B060-6345-CBCBA7F1EDD4}"/>
              </a:ext>
            </a:extLst>
          </p:cNvPr>
          <p:cNvSpPr txBox="1"/>
          <p:nvPr/>
        </p:nvSpPr>
        <p:spPr>
          <a:xfrm>
            <a:off x="6331685" y="6548654"/>
            <a:ext cx="789071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Nova"/>
              </a:rPr>
              <a:t>Adapted from Reason (2000); Bristol factors informed by Kennedy (2001).</a:t>
            </a:r>
          </a:p>
        </p:txBody>
      </p:sp>
      <p:sp>
        <p:nvSpPr>
          <p:cNvPr id="36" name="TextBox 35">
            <a:extLst>
              <a:ext uri="{FF2B5EF4-FFF2-40B4-BE49-F238E27FC236}">
                <a16:creationId xmlns:a16="http://schemas.microsoft.com/office/drawing/2014/main" id="{BEE902AE-3969-F6E4-125C-F3B6D3B151F4}"/>
              </a:ext>
            </a:extLst>
          </p:cNvPr>
          <p:cNvSpPr txBox="1"/>
          <p:nvPr/>
        </p:nvSpPr>
        <p:spPr>
          <a:xfrm>
            <a:off x="65239" y="4624404"/>
            <a:ext cx="171383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FF0000"/>
                </a:solidFill>
                <a:latin typeface="Arial Nova"/>
                <a:ea typeface="+mn-lt"/>
                <a:cs typeface="+mn-lt"/>
              </a:rPr>
              <a:t>Critical observation:</a:t>
            </a:r>
            <a:r>
              <a:rPr lang="en-US" sz="1200" b="1" dirty="0">
                <a:solidFill>
                  <a:srgbClr val="FF0000"/>
                </a:solidFill>
                <a:latin typeface="Arial Nova"/>
                <a:ea typeface="+mn-lt"/>
                <a:cs typeface="+mn-lt"/>
              </a:rPr>
              <a:t> </a:t>
            </a:r>
            <a:r>
              <a:rPr lang="en-US" sz="1200" b="1">
                <a:solidFill>
                  <a:srgbClr val="FF0000"/>
                </a:solidFill>
                <a:latin typeface="Arial Nova"/>
                <a:ea typeface="+mn-lt"/>
                <a:cs typeface="+mn-lt"/>
              </a:rPr>
              <a:t>The Bristol instance illustrates how multiple systemic vulnerabilities might converge, permitting hazards to affect patients rather than attributing the issue to a singular failure (Reason, 2000; Kennedy, 2001).</a:t>
            </a:r>
            <a:endParaRPr lang="en-US" sz="1200" b="1">
              <a:solidFill>
                <a:srgbClr val="FF0000"/>
              </a:solidFill>
              <a:latin typeface="Arial Nova"/>
            </a:endParaRPr>
          </a:p>
        </p:txBody>
      </p:sp>
      <p:pic>
        <p:nvPicPr>
          <p:cNvPr id="37" name="Graphic 36">
            <a:extLst>
              <a:ext uri="{FF2B5EF4-FFF2-40B4-BE49-F238E27FC236}">
                <a16:creationId xmlns:a16="http://schemas.microsoft.com/office/drawing/2014/main" id="{1EFDB19D-FF07-01AE-D7EA-E7CEDE86AF1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0" y="3967480"/>
            <a:ext cx="802640" cy="660400"/>
          </a:xfrm>
          <a:prstGeom prst="rect">
            <a:avLst/>
          </a:prstGeom>
        </p:spPr>
      </p:pic>
    </p:spTree>
    <p:extLst>
      <p:ext uri="{BB962C8B-B14F-4D97-AF65-F5344CB8AC3E}">
        <p14:creationId xmlns:p14="http://schemas.microsoft.com/office/powerpoint/2010/main" val="1314171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1D1D212E-B38E-0D44-BBA9-0D65E312F745}"/>
              </a:ext>
            </a:extLst>
          </p:cNvPr>
          <p:cNvSpPr/>
          <p:nvPr/>
        </p:nvSpPr>
        <p:spPr>
          <a:xfrm>
            <a:off x="-401" y="-669"/>
            <a:ext cx="12142002" cy="44944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latin typeface="Arial Nova"/>
              </a:rPr>
              <a:t>Root Cause Analysis: FISH BONE DIAGRAM</a:t>
            </a:r>
          </a:p>
        </p:txBody>
      </p:sp>
      <p:sp>
        <p:nvSpPr>
          <p:cNvPr id="5" name="Rectangle: Rounded Corners 4">
            <a:extLst>
              <a:ext uri="{FF2B5EF4-FFF2-40B4-BE49-F238E27FC236}">
                <a16:creationId xmlns:a16="http://schemas.microsoft.com/office/drawing/2014/main" id="{A0343784-DF2D-48FA-24F5-194A97E23369}"/>
              </a:ext>
            </a:extLst>
          </p:cNvPr>
          <p:cNvSpPr/>
          <p:nvPr/>
        </p:nvSpPr>
        <p:spPr>
          <a:xfrm>
            <a:off x="28340" y="549977"/>
            <a:ext cx="12144007" cy="5213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Arial Nova"/>
                <a:ea typeface="+mn-lt"/>
                <a:cs typeface="+mn-lt"/>
              </a:rPr>
              <a:t>A Fishbone (Ishikawa) analysis assists in pinpointing the various contributing elements related to a quality or safety issue (Ishikawa, 1986).</a:t>
            </a:r>
            <a:endParaRPr lang="en-US">
              <a:latin typeface="Arial Nova"/>
            </a:endParaRPr>
          </a:p>
        </p:txBody>
      </p:sp>
      <p:cxnSp>
        <p:nvCxnSpPr>
          <p:cNvPr id="6" name="Straight Arrow Connector 5">
            <a:extLst>
              <a:ext uri="{FF2B5EF4-FFF2-40B4-BE49-F238E27FC236}">
                <a16:creationId xmlns:a16="http://schemas.microsoft.com/office/drawing/2014/main" id="{58CC899C-4BF1-CD3F-9129-91494C98A85C}"/>
              </a:ext>
            </a:extLst>
          </p:cNvPr>
          <p:cNvCxnSpPr/>
          <p:nvPr/>
        </p:nvCxnSpPr>
        <p:spPr>
          <a:xfrm flipV="1">
            <a:off x="30614" y="3330475"/>
            <a:ext cx="10165481" cy="2005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7" name="Rectangle 6">
            <a:extLst>
              <a:ext uri="{FF2B5EF4-FFF2-40B4-BE49-F238E27FC236}">
                <a16:creationId xmlns:a16="http://schemas.microsoft.com/office/drawing/2014/main" id="{050950F1-6544-2FF3-4CD1-9E8AA52A5CFC}"/>
              </a:ext>
            </a:extLst>
          </p:cNvPr>
          <p:cNvSpPr/>
          <p:nvPr/>
        </p:nvSpPr>
        <p:spPr>
          <a:xfrm>
            <a:off x="10172834" y="2666732"/>
            <a:ext cx="1804736" cy="10728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Poor </a:t>
            </a:r>
            <a:r>
              <a:rPr lang="en-GB"/>
              <a:t>Paediatric </a:t>
            </a:r>
            <a:r>
              <a:rPr lang="en-US"/>
              <a:t>cardiac surgery </a:t>
            </a:r>
            <a:r>
              <a:rPr lang="en-US" dirty="0"/>
              <a:t>outcomes</a:t>
            </a:r>
          </a:p>
        </p:txBody>
      </p:sp>
      <p:cxnSp>
        <p:nvCxnSpPr>
          <p:cNvPr id="8" name="Straight Arrow Connector 7">
            <a:extLst>
              <a:ext uri="{FF2B5EF4-FFF2-40B4-BE49-F238E27FC236}">
                <a16:creationId xmlns:a16="http://schemas.microsoft.com/office/drawing/2014/main" id="{8B774D50-6D2A-05AE-8DE6-CABE3965A95B}"/>
              </a:ext>
            </a:extLst>
          </p:cNvPr>
          <p:cNvCxnSpPr/>
          <p:nvPr/>
        </p:nvCxnSpPr>
        <p:spPr>
          <a:xfrm flipH="1" flipV="1">
            <a:off x="4952999" y="2348029"/>
            <a:ext cx="691815" cy="96252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621894CD-D514-6529-90F4-E2F057390867}"/>
              </a:ext>
            </a:extLst>
          </p:cNvPr>
          <p:cNvCxnSpPr>
            <a:cxnSpLocks/>
          </p:cNvCxnSpPr>
          <p:nvPr/>
        </p:nvCxnSpPr>
        <p:spPr>
          <a:xfrm flipH="1" flipV="1">
            <a:off x="1285238" y="2348029"/>
            <a:ext cx="691815" cy="96252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0382C4BE-DC5A-3ED2-4DE6-E929D4D0EBA9}"/>
              </a:ext>
            </a:extLst>
          </p:cNvPr>
          <p:cNvCxnSpPr/>
          <p:nvPr/>
        </p:nvCxnSpPr>
        <p:spPr>
          <a:xfrm flipH="1" flipV="1">
            <a:off x="8251657" y="2296026"/>
            <a:ext cx="701842" cy="102268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C12841C3-D3EA-5236-084E-F6B6221C309E}"/>
              </a:ext>
            </a:extLst>
          </p:cNvPr>
          <p:cNvCxnSpPr/>
          <p:nvPr/>
        </p:nvCxnSpPr>
        <p:spPr>
          <a:xfrm flipH="1">
            <a:off x="1132973" y="3398920"/>
            <a:ext cx="842210" cy="81213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D6BB3B77-9F6F-6E6B-EE15-24BD398F13C0}"/>
              </a:ext>
            </a:extLst>
          </p:cNvPr>
          <p:cNvCxnSpPr/>
          <p:nvPr/>
        </p:nvCxnSpPr>
        <p:spPr>
          <a:xfrm flipH="1">
            <a:off x="4872789" y="3348789"/>
            <a:ext cx="762000" cy="78205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7C1801FA-55CD-0A2E-594D-470DB16D82B4}"/>
              </a:ext>
            </a:extLst>
          </p:cNvPr>
          <p:cNvCxnSpPr/>
          <p:nvPr/>
        </p:nvCxnSpPr>
        <p:spPr>
          <a:xfrm flipH="1">
            <a:off x="8321841" y="3338763"/>
            <a:ext cx="621631" cy="91239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BD922C97-D759-73C1-5B5A-024B5442C404}"/>
              </a:ext>
            </a:extLst>
          </p:cNvPr>
          <p:cNvSpPr txBox="1"/>
          <p:nvPr/>
        </p:nvSpPr>
        <p:spPr>
          <a:xfrm>
            <a:off x="459606" y="1204761"/>
            <a:ext cx="19451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latin typeface="Arial Nova"/>
              </a:rPr>
              <a:t>LEADERSHIP</a:t>
            </a:r>
          </a:p>
        </p:txBody>
      </p:sp>
      <p:sp>
        <p:nvSpPr>
          <p:cNvPr id="15" name="TextBox 14">
            <a:extLst>
              <a:ext uri="{FF2B5EF4-FFF2-40B4-BE49-F238E27FC236}">
                <a16:creationId xmlns:a16="http://schemas.microsoft.com/office/drawing/2014/main" id="{8BD3CD44-85F2-293B-D6D6-A0AA766EBF4D}"/>
              </a:ext>
            </a:extLst>
          </p:cNvPr>
          <p:cNvSpPr txBox="1"/>
          <p:nvPr/>
        </p:nvSpPr>
        <p:spPr>
          <a:xfrm>
            <a:off x="4317199" y="1200217"/>
            <a:ext cx="11856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latin typeface="Arial Nova"/>
              </a:rPr>
              <a:t>PEOPLE</a:t>
            </a:r>
          </a:p>
        </p:txBody>
      </p:sp>
      <p:sp>
        <p:nvSpPr>
          <p:cNvPr id="16" name="TextBox 15">
            <a:extLst>
              <a:ext uri="{FF2B5EF4-FFF2-40B4-BE49-F238E27FC236}">
                <a16:creationId xmlns:a16="http://schemas.microsoft.com/office/drawing/2014/main" id="{CB6D7F1F-2A0B-4A8A-6C28-DA31926F461A}"/>
              </a:ext>
            </a:extLst>
          </p:cNvPr>
          <p:cNvSpPr txBox="1"/>
          <p:nvPr/>
        </p:nvSpPr>
        <p:spPr>
          <a:xfrm>
            <a:off x="7630027" y="1202088"/>
            <a:ext cx="14838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latin typeface="Arial Nova"/>
              </a:rPr>
              <a:t>PROCESS</a:t>
            </a:r>
          </a:p>
        </p:txBody>
      </p:sp>
      <p:sp>
        <p:nvSpPr>
          <p:cNvPr id="17" name="TextBox 16">
            <a:extLst>
              <a:ext uri="{FF2B5EF4-FFF2-40B4-BE49-F238E27FC236}">
                <a16:creationId xmlns:a16="http://schemas.microsoft.com/office/drawing/2014/main" id="{299D4C13-D413-7B4E-E1EF-1F648A322535}"/>
              </a:ext>
            </a:extLst>
          </p:cNvPr>
          <p:cNvSpPr txBox="1"/>
          <p:nvPr/>
        </p:nvSpPr>
        <p:spPr>
          <a:xfrm>
            <a:off x="37297" y="4235383"/>
            <a:ext cx="2416342" cy="370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latin typeface="Arial Nova"/>
              </a:rPr>
              <a:t>COMMUNICATION</a:t>
            </a:r>
          </a:p>
        </p:txBody>
      </p:sp>
      <p:sp>
        <p:nvSpPr>
          <p:cNvPr id="18" name="TextBox 17">
            <a:extLst>
              <a:ext uri="{FF2B5EF4-FFF2-40B4-BE49-F238E27FC236}">
                <a16:creationId xmlns:a16="http://schemas.microsoft.com/office/drawing/2014/main" id="{2B9FCB12-15E8-D33E-3296-514CFE23F172}"/>
              </a:ext>
            </a:extLst>
          </p:cNvPr>
          <p:cNvSpPr txBox="1"/>
          <p:nvPr/>
        </p:nvSpPr>
        <p:spPr>
          <a:xfrm>
            <a:off x="4062396" y="4232709"/>
            <a:ext cx="21055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t>GOVERNANCE</a:t>
            </a:r>
          </a:p>
        </p:txBody>
      </p:sp>
      <p:sp>
        <p:nvSpPr>
          <p:cNvPr id="19" name="TextBox 18">
            <a:extLst>
              <a:ext uri="{FF2B5EF4-FFF2-40B4-BE49-F238E27FC236}">
                <a16:creationId xmlns:a16="http://schemas.microsoft.com/office/drawing/2014/main" id="{1C5A69A1-876D-0221-F852-DA420A330B37}"/>
              </a:ext>
            </a:extLst>
          </p:cNvPr>
          <p:cNvSpPr txBox="1"/>
          <p:nvPr/>
        </p:nvSpPr>
        <p:spPr>
          <a:xfrm>
            <a:off x="7631497" y="4276290"/>
            <a:ext cx="20052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latin typeface="Arial Nova"/>
              </a:rPr>
              <a:t>CULTURE</a:t>
            </a:r>
          </a:p>
        </p:txBody>
      </p:sp>
      <p:sp>
        <p:nvSpPr>
          <p:cNvPr id="20" name="TextBox 19">
            <a:extLst>
              <a:ext uri="{FF2B5EF4-FFF2-40B4-BE49-F238E27FC236}">
                <a16:creationId xmlns:a16="http://schemas.microsoft.com/office/drawing/2014/main" id="{AEF608A5-B62F-617D-4489-EFF6C1CDED6E}"/>
              </a:ext>
            </a:extLst>
          </p:cNvPr>
          <p:cNvSpPr txBox="1"/>
          <p:nvPr/>
        </p:nvSpPr>
        <p:spPr>
          <a:xfrm>
            <a:off x="36495" y="1477344"/>
            <a:ext cx="351188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Nova"/>
                <a:ea typeface="+mn-lt"/>
                <a:cs typeface="+mn-lt"/>
              </a:rPr>
              <a:t>Unproductive clinical governance.</a:t>
            </a:r>
          </a:p>
          <a:p>
            <a:pPr marL="285750" indent="-285750">
              <a:buFont typeface="Arial"/>
              <a:buChar char="•"/>
            </a:pPr>
            <a:r>
              <a:rPr lang="en-US">
                <a:latin typeface="Arial Nova"/>
                <a:ea typeface="+mn-lt"/>
                <a:cs typeface="+mn-lt"/>
              </a:rPr>
              <a:t>Issues insufficiently resolved.</a:t>
            </a:r>
            <a:endParaRPr lang="en-US">
              <a:latin typeface="Arial Nova"/>
            </a:endParaRPr>
          </a:p>
        </p:txBody>
      </p:sp>
      <p:sp>
        <p:nvSpPr>
          <p:cNvPr id="21" name="TextBox 20">
            <a:extLst>
              <a:ext uri="{FF2B5EF4-FFF2-40B4-BE49-F238E27FC236}">
                <a16:creationId xmlns:a16="http://schemas.microsoft.com/office/drawing/2014/main" id="{A505AECD-7118-BF78-B776-77F598B67E39}"/>
              </a:ext>
            </a:extLst>
          </p:cNvPr>
          <p:cNvSpPr txBox="1"/>
          <p:nvPr/>
        </p:nvSpPr>
        <p:spPr>
          <a:xfrm>
            <a:off x="3937935" y="1477343"/>
            <a:ext cx="351188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Nova"/>
                <a:ea typeface="+mn-lt"/>
                <a:cs typeface="+mn-lt"/>
              </a:rPr>
              <a:t>Ineffective collaboration.</a:t>
            </a:r>
          </a:p>
          <a:p>
            <a:pPr marL="285750" indent="-285750">
              <a:buFont typeface="Arial"/>
              <a:buChar char="•"/>
            </a:pPr>
            <a:r>
              <a:rPr lang="en-US">
                <a:latin typeface="Arial Nova"/>
                <a:ea typeface="+mn-lt"/>
                <a:cs typeface="+mn-lt"/>
              </a:rPr>
              <a:t>Challenging occupational affiliations.</a:t>
            </a:r>
          </a:p>
        </p:txBody>
      </p:sp>
      <p:sp>
        <p:nvSpPr>
          <p:cNvPr id="22" name="TextBox 21">
            <a:extLst>
              <a:ext uri="{FF2B5EF4-FFF2-40B4-BE49-F238E27FC236}">
                <a16:creationId xmlns:a16="http://schemas.microsoft.com/office/drawing/2014/main" id="{1797247C-CAF6-9313-A683-C2F938D7DFE8}"/>
              </a:ext>
            </a:extLst>
          </p:cNvPr>
          <p:cNvSpPr txBox="1"/>
          <p:nvPr/>
        </p:nvSpPr>
        <p:spPr>
          <a:xfrm>
            <a:off x="7361855" y="1477343"/>
            <a:ext cx="351188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Nova"/>
                <a:ea typeface="+mn-lt"/>
                <a:cs typeface="+mn-lt"/>
              </a:rPr>
              <a:t>Inadequate clinical evaluation.</a:t>
            </a:r>
            <a:endParaRPr lang="en-US" dirty="0">
              <a:latin typeface="Arial Nova"/>
              <a:ea typeface="+mn-lt"/>
              <a:cs typeface="+mn-lt"/>
            </a:endParaRPr>
          </a:p>
          <a:p>
            <a:pPr marL="285750" indent="-285750">
              <a:buFont typeface="Arial"/>
              <a:buChar char="•"/>
            </a:pPr>
            <a:r>
              <a:rPr lang="en-US" dirty="0">
                <a:latin typeface="Arial Nova"/>
                <a:ea typeface="+mn-lt"/>
                <a:cs typeface="+mn-lt"/>
              </a:rPr>
              <a:t>Ineffective </a:t>
            </a:r>
            <a:r>
              <a:rPr lang="en-GB">
                <a:latin typeface="Arial Nova"/>
                <a:ea typeface="+mn-lt"/>
                <a:cs typeface="+mn-lt"/>
              </a:rPr>
              <a:t>utilisation </a:t>
            </a:r>
            <a:r>
              <a:rPr lang="en-US">
                <a:latin typeface="Arial Nova"/>
                <a:ea typeface="+mn-lt"/>
                <a:cs typeface="+mn-lt"/>
              </a:rPr>
              <a:t>of </a:t>
            </a:r>
            <a:r>
              <a:rPr lang="en-US" dirty="0">
                <a:latin typeface="Arial Nova"/>
                <a:ea typeface="+mn-lt"/>
                <a:cs typeface="+mn-lt"/>
              </a:rPr>
              <a:t>outcome data.</a:t>
            </a:r>
            <a:endParaRPr lang="en-US">
              <a:latin typeface="Arial Nova"/>
              <a:ea typeface="+mn-lt"/>
              <a:cs typeface="+mn-lt"/>
            </a:endParaRPr>
          </a:p>
        </p:txBody>
      </p:sp>
      <p:sp>
        <p:nvSpPr>
          <p:cNvPr id="23" name="TextBox 22">
            <a:extLst>
              <a:ext uri="{FF2B5EF4-FFF2-40B4-BE49-F238E27FC236}">
                <a16:creationId xmlns:a16="http://schemas.microsoft.com/office/drawing/2014/main" id="{A3BCB30E-104D-9F7A-1960-B44E073C4AE0}"/>
              </a:ext>
            </a:extLst>
          </p:cNvPr>
          <p:cNvSpPr txBox="1"/>
          <p:nvPr/>
        </p:nvSpPr>
        <p:spPr>
          <a:xfrm>
            <a:off x="26335" y="4596463"/>
            <a:ext cx="351188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Nova"/>
                <a:ea typeface="+mn-lt"/>
                <a:cs typeface="+mn-lt"/>
              </a:rPr>
              <a:t>Insufficient communication.</a:t>
            </a:r>
          </a:p>
          <a:p>
            <a:pPr marL="285750" indent="-285750">
              <a:buFont typeface="Arial"/>
              <a:buChar char="•"/>
            </a:pPr>
            <a:r>
              <a:rPr lang="en-US">
                <a:latin typeface="Arial Nova"/>
                <a:ea typeface="+mn-lt"/>
                <a:cs typeface="+mn-lt"/>
              </a:rPr>
              <a:t>Restricted difficulty of execution.</a:t>
            </a:r>
          </a:p>
        </p:txBody>
      </p:sp>
      <p:sp>
        <p:nvSpPr>
          <p:cNvPr id="24" name="TextBox 23">
            <a:extLst>
              <a:ext uri="{FF2B5EF4-FFF2-40B4-BE49-F238E27FC236}">
                <a16:creationId xmlns:a16="http://schemas.microsoft.com/office/drawing/2014/main" id="{F473B53E-EADB-7D42-1585-C4F8864FE859}"/>
              </a:ext>
            </a:extLst>
          </p:cNvPr>
          <p:cNvSpPr txBox="1"/>
          <p:nvPr/>
        </p:nvSpPr>
        <p:spPr>
          <a:xfrm>
            <a:off x="3755055" y="4596463"/>
            <a:ext cx="35118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Nova"/>
                <a:ea typeface="+mn-lt"/>
                <a:cs typeface="+mn-lt"/>
              </a:rPr>
              <a:t>Uncertain academic responsibility.</a:t>
            </a:r>
          </a:p>
          <a:p>
            <a:pPr marL="285750" indent="-285750">
              <a:buFont typeface="Arial"/>
              <a:buChar char="•"/>
            </a:pPr>
            <a:r>
              <a:rPr lang="en-US">
                <a:latin typeface="Arial Nova"/>
                <a:ea typeface="+mn-lt"/>
                <a:cs typeface="+mn-lt"/>
              </a:rPr>
              <a:t>Inadequate quality-assurance measures.</a:t>
            </a:r>
          </a:p>
        </p:txBody>
      </p:sp>
      <p:sp>
        <p:nvSpPr>
          <p:cNvPr id="25" name="TextBox 24">
            <a:extLst>
              <a:ext uri="{FF2B5EF4-FFF2-40B4-BE49-F238E27FC236}">
                <a16:creationId xmlns:a16="http://schemas.microsoft.com/office/drawing/2014/main" id="{4D6CDBD1-0615-7700-5977-2948AFD591D7}"/>
              </a:ext>
            </a:extLst>
          </p:cNvPr>
          <p:cNvSpPr txBox="1"/>
          <p:nvPr/>
        </p:nvSpPr>
        <p:spPr>
          <a:xfrm>
            <a:off x="6985935" y="4311983"/>
            <a:ext cx="35118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dirty="0">
              <a:latin typeface="Arial Nova"/>
              <a:ea typeface="+mn-lt"/>
              <a:cs typeface="+mn-lt"/>
            </a:endParaRPr>
          </a:p>
          <a:p>
            <a:pPr marL="285750" indent="-285750">
              <a:buFont typeface="Arial"/>
              <a:buChar char="•"/>
            </a:pPr>
            <a:r>
              <a:rPr lang="en-US">
                <a:ea typeface="+mn-lt"/>
                <a:cs typeface="+mn-lt"/>
              </a:rPr>
              <a:t>Lack of transparency.</a:t>
            </a:r>
          </a:p>
          <a:p>
            <a:pPr marL="285750" indent="-285750">
              <a:buFont typeface="Arial"/>
              <a:buChar char="•"/>
            </a:pPr>
            <a:r>
              <a:rPr lang="en-US">
                <a:ea typeface="+mn-lt"/>
                <a:cs typeface="+mn-lt"/>
              </a:rPr>
              <a:t>Restricted institutional knowledge.</a:t>
            </a:r>
            <a:endParaRPr lang="en-US" dirty="0">
              <a:latin typeface="Aptos"/>
              <a:ea typeface="+mn-lt"/>
              <a:cs typeface="+mn-lt"/>
            </a:endParaRPr>
          </a:p>
        </p:txBody>
      </p:sp>
      <p:sp>
        <p:nvSpPr>
          <p:cNvPr id="26" name="TextBox 25">
            <a:extLst>
              <a:ext uri="{FF2B5EF4-FFF2-40B4-BE49-F238E27FC236}">
                <a16:creationId xmlns:a16="http://schemas.microsoft.com/office/drawing/2014/main" id="{1ADEC4CC-4E5D-EBE7-5D6B-5A45ECA2310A}"/>
              </a:ext>
            </a:extLst>
          </p:cNvPr>
          <p:cNvSpPr txBox="1"/>
          <p:nvPr/>
        </p:nvSpPr>
        <p:spPr>
          <a:xfrm>
            <a:off x="9565506" y="4096084"/>
            <a:ext cx="263144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rgbClr val="FF0000"/>
                </a:solidFill>
                <a:latin typeface="Arial Nova"/>
                <a:ea typeface="+mn-lt"/>
                <a:cs typeface="+mn-lt"/>
              </a:rPr>
              <a:t>The shortcomings at Bristol cannot be ascribed to a singular factor; deficiencies in collaboration, leadership, communication, and quality oversight interplayed throughout the organization (Kennedy, 2001).</a:t>
            </a:r>
            <a:endParaRPr lang="en-US" sz="1600" b="1">
              <a:solidFill>
                <a:srgbClr val="FF0000"/>
              </a:solidFill>
              <a:latin typeface="Arial Nova"/>
            </a:endParaRPr>
          </a:p>
        </p:txBody>
      </p:sp>
      <p:sp>
        <p:nvSpPr>
          <p:cNvPr id="27" name="Rectangle: Rounded Corners 26">
            <a:extLst>
              <a:ext uri="{FF2B5EF4-FFF2-40B4-BE49-F238E27FC236}">
                <a16:creationId xmlns:a16="http://schemas.microsoft.com/office/drawing/2014/main" id="{9684CC19-3DA0-5E8A-768C-4A77C1BE397C}"/>
              </a:ext>
            </a:extLst>
          </p:cNvPr>
          <p:cNvSpPr/>
          <p:nvPr/>
        </p:nvSpPr>
        <p:spPr>
          <a:xfrm>
            <a:off x="130342" y="5731977"/>
            <a:ext cx="9344526" cy="112628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Arial Nova"/>
                <a:ea typeface="+mn-lt"/>
                <a:cs typeface="+mn-lt"/>
              </a:rPr>
              <a:t>The Fishbone research underscores that Bristol had several interrelated primary causes. Enhancing surgical proficiency alone would have been inadequate without modifications to governance, leadership, communication, and quality-assurance frameworks (Kennedy, 2001).</a:t>
            </a:r>
            <a:endParaRPr lang="en-US">
              <a:latin typeface="Arial Nova"/>
            </a:endParaRPr>
          </a:p>
        </p:txBody>
      </p:sp>
    </p:spTree>
    <p:extLst>
      <p:ext uri="{BB962C8B-B14F-4D97-AF65-F5344CB8AC3E}">
        <p14:creationId xmlns:p14="http://schemas.microsoft.com/office/powerpoint/2010/main" val="334994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2FCFDC1-9308-886B-AB4C-66CE1C97BFB3}"/>
              </a:ext>
            </a:extLst>
          </p:cNvPr>
          <p:cNvSpPr/>
          <p:nvPr/>
        </p:nvSpPr>
        <p:spPr>
          <a:xfrm>
            <a:off x="-802" y="-1605"/>
            <a:ext cx="12193336" cy="3999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latin typeface="Arial Nova"/>
                <a:ea typeface="+mn-lt"/>
                <a:cs typeface="+mn-lt"/>
              </a:rPr>
              <a:t>Applying Donabedian’s Quality Model to Bristol</a:t>
            </a:r>
            <a:endParaRPr lang="en-US" b="1">
              <a:latin typeface="Arial Nova"/>
            </a:endParaRPr>
          </a:p>
        </p:txBody>
      </p:sp>
      <p:sp>
        <p:nvSpPr>
          <p:cNvPr id="3" name="Rectangle: Rounded Corners 2">
            <a:extLst>
              <a:ext uri="{FF2B5EF4-FFF2-40B4-BE49-F238E27FC236}">
                <a16:creationId xmlns:a16="http://schemas.microsoft.com/office/drawing/2014/main" id="{D42A088D-75A8-D7DB-B82E-2FE045C51CE4}"/>
              </a:ext>
            </a:extLst>
          </p:cNvPr>
          <p:cNvSpPr/>
          <p:nvPr/>
        </p:nvSpPr>
        <p:spPr>
          <a:xfrm>
            <a:off x="-3743" y="480728"/>
            <a:ext cx="12196010" cy="49128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Arial Nova"/>
                <a:ea typeface="+mn-lt"/>
                <a:cs typeface="+mn-lt"/>
              </a:rPr>
              <a:t>Donabedian's framework assesses healthcare quality via three interrelated dimensions: Structure, Process, and Outcome (Donabedian, 1988).</a:t>
            </a:r>
            <a:endParaRPr lang="en-US">
              <a:latin typeface="Arial Nova"/>
            </a:endParaRPr>
          </a:p>
        </p:txBody>
      </p:sp>
      <p:sp>
        <p:nvSpPr>
          <p:cNvPr id="37" name="Rectangle 36">
            <a:extLst>
              <a:ext uri="{FF2B5EF4-FFF2-40B4-BE49-F238E27FC236}">
                <a16:creationId xmlns:a16="http://schemas.microsoft.com/office/drawing/2014/main" id="{561763C1-E772-95BD-4F94-32349E05CE4C}"/>
              </a:ext>
            </a:extLst>
          </p:cNvPr>
          <p:cNvSpPr/>
          <p:nvPr/>
        </p:nvSpPr>
        <p:spPr>
          <a:xfrm>
            <a:off x="170447" y="1153025"/>
            <a:ext cx="2834773" cy="29704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br>
              <a:rPr lang="en-GB" dirty="0"/>
            </a:br>
            <a:endParaRPr lang="en-GB" dirty="0"/>
          </a:p>
        </p:txBody>
      </p:sp>
      <p:sp>
        <p:nvSpPr>
          <p:cNvPr id="38" name="TextBox 37">
            <a:extLst>
              <a:ext uri="{FF2B5EF4-FFF2-40B4-BE49-F238E27FC236}">
                <a16:creationId xmlns:a16="http://schemas.microsoft.com/office/drawing/2014/main" id="{B31664F1-1C3D-66B8-5A69-19D8BE127CC0}"/>
              </a:ext>
            </a:extLst>
          </p:cNvPr>
          <p:cNvSpPr txBox="1"/>
          <p:nvPr/>
        </p:nvSpPr>
        <p:spPr>
          <a:xfrm>
            <a:off x="174457" y="1148614"/>
            <a:ext cx="2831297" cy="286232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latin typeface="Arial Nova"/>
              </a:rPr>
              <a:t>STRUCTURE</a:t>
            </a:r>
            <a:br>
              <a:rPr lang="en-GB" dirty="0">
                <a:solidFill>
                  <a:schemeClr val="bg1"/>
                </a:solidFill>
                <a:latin typeface="Arial Nova"/>
              </a:rPr>
            </a:br>
            <a:r>
              <a:rPr lang="en-GB">
                <a:solidFill>
                  <a:schemeClr val="bg1"/>
                </a:solidFill>
                <a:latin typeface="Arial Nova"/>
                <a:ea typeface="+mn-lt"/>
                <a:cs typeface="+mn-lt"/>
              </a:rPr>
              <a:t>The arrangement of care services.</a:t>
            </a:r>
          </a:p>
          <a:p>
            <a:pPr marL="285750" indent="-285750">
              <a:buFont typeface="Arial"/>
              <a:buChar char="•"/>
            </a:pPr>
            <a:r>
              <a:rPr lang="en-GB">
                <a:solidFill>
                  <a:schemeClr val="bg1"/>
                </a:solidFill>
                <a:latin typeface="Arial Nova"/>
                <a:ea typeface="+mn-lt"/>
                <a:cs typeface="+mn-lt"/>
              </a:rPr>
              <a:t>Inadequate clinical leadership.</a:t>
            </a:r>
          </a:p>
          <a:p>
            <a:pPr marL="285750" indent="-285750">
              <a:buFont typeface="Arial"/>
              <a:buChar char="•"/>
            </a:pPr>
            <a:r>
              <a:rPr lang="en-GB">
                <a:solidFill>
                  <a:schemeClr val="bg1"/>
                </a:solidFill>
                <a:latin typeface="Arial Nova"/>
                <a:ea typeface="+mn-lt"/>
                <a:cs typeface="+mn-lt"/>
              </a:rPr>
              <a:t>Insufficient governance structures.</a:t>
            </a:r>
          </a:p>
          <a:p>
            <a:pPr marL="285750" indent="-285750">
              <a:buFont typeface="Arial"/>
              <a:buChar char="•"/>
            </a:pPr>
            <a:r>
              <a:rPr lang="en-GB">
                <a:solidFill>
                  <a:schemeClr val="bg1"/>
                </a:solidFill>
                <a:latin typeface="Arial Nova"/>
                <a:ea typeface="+mn-lt"/>
                <a:cs typeface="+mn-lt"/>
              </a:rPr>
              <a:t>Restricted frameworks for quality oversight.</a:t>
            </a:r>
          </a:p>
          <a:p>
            <a:r>
              <a:rPr lang="en-GB">
                <a:solidFill>
                  <a:schemeClr val="bg1"/>
                </a:solidFill>
                <a:latin typeface="Arial Nova"/>
              </a:rPr>
              <a:t>(Kennedy, 2001)</a:t>
            </a:r>
          </a:p>
        </p:txBody>
      </p:sp>
      <p:sp>
        <p:nvSpPr>
          <p:cNvPr id="39" name="Rectangle 38">
            <a:extLst>
              <a:ext uri="{FF2B5EF4-FFF2-40B4-BE49-F238E27FC236}">
                <a16:creationId xmlns:a16="http://schemas.microsoft.com/office/drawing/2014/main" id="{36265133-B403-5EEF-30A1-C380A86747F0}"/>
              </a:ext>
            </a:extLst>
          </p:cNvPr>
          <p:cNvSpPr/>
          <p:nvPr/>
        </p:nvSpPr>
        <p:spPr>
          <a:xfrm>
            <a:off x="4040337" y="1151956"/>
            <a:ext cx="2966051" cy="420650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a:extLst>
              <a:ext uri="{FF2B5EF4-FFF2-40B4-BE49-F238E27FC236}">
                <a16:creationId xmlns:a16="http://schemas.microsoft.com/office/drawing/2014/main" id="{792CB018-0ECF-3176-F588-26245BCDBC9B}"/>
              </a:ext>
            </a:extLst>
          </p:cNvPr>
          <p:cNvSpPr txBox="1"/>
          <p:nvPr/>
        </p:nvSpPr>
        <p:spPr>
          <a:xfrm>
            <a:off x="4043679" y="1169336"/>
            <a:ext cx="2964447"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Nova"/>
              </a:rPr>
              <a:t>PROCESS</a:t>
            </a:r>
          </a:p>
          <a:p>
            <a:r>
              <a:rPr lang="en-GB" dirty="0">
                <a:solidFill>
                  <a:schemeClr val="bg1"/>
                </a:solidFill>
                <a:latin typeface="Arial Nova"/>
                <a:ea typeface="+mn-lt"/>
                <a:cs typeface="+mn-lt"/>
              </a:rPr>
              <a:t>The </a:t>
            </a:r>
            <a:r>
              <a:rPr lang="en-GB">
                <a:solidFill>
                  <a:schemeClr val="bg1"/>
                </a:solidFill>
                <a:latin typeface="Arial Nova"/>
                <a:ea typeface="+mn-lt"/>
                <a:cs typeface="+mn-lt"/>
              </a:rPr>
              <a:t>manner, in which</a:t>
            </a:r>
            <a:r>
              <a:rPr lang="en-GB" dirty="0">
                <a:solidFill>
                  <a:schemeClr val="bg1"/>
                </a:solidFill>
                <a:latin typeface="Arial Nova"/>
                <a:ea typeface="+mn-lt"/>
                <a:cs typeface="+mn-lt"/>
              </a:rPr>
              <a:t> care was administered.</a:t>
            </a:r>
          </a:p>
          <a:p>
            <a:pPr marL="285750" indent="-285750">
              <a:buFont typeface="Arial"/>
              <a:buChar char="•"/>
            </a:pPr>
            <a:r>
              <a:rPr lang="en-GB">
                <a:solidFill>
                  <a:schemeClr val="bg1"/>
                </a:solidFill>
                <a:latin typeface="Arial Nova"/>
                <a:ea typeface="+mn-lt"/>
                <a:cs typeface="+mn-lt"/>
              </a:rPr>
              <a:t>Inadequate collaborative efforts across disciplines.</a:t>
            </a:r>
            <a:endParaRPr lang="en-GB">
              <a:solidFill>
                <a:schemeClr val="bg1"/>
              </a:solidFill>
              <a:latin typeface="Arial Nova"/>
            </a:endParaRPr>
          </a:p>
          <a:p>
            <a:pPr marL="285750" indent="-285750">
              <a:buFont typeface="Arial"/>
              <a:buChar char="•"/>
            </a:pPr>
            <a:r>
              <a:rPr lang="en-GB">
                <a:solidFill>
                  <a:schemeClr val="bg1"/>
                </a:solidFill>
                <a:latin typeface="Arial Nova"/>
                <a:ea typeface="+mn-lt"/>
                <a:cs typeface="+mn-lt"/>
              </a:rPr>
              <a:t>Inadequate clinical evaluation.</a:t>
            </a:r>
            <a:endParaRPr lang="en-GB">
              <a:solidFill>
                <a:schemeClr val="bg1"/>
              </a:solidFill>
              <a:latin typeface="Arial Nova"/>
            </a:endParaRPr>
          </a:p>
          <a:p>
            <a:pPr marL="285750" indent="-285750">
              <a:buFont typeface="Arial"/>
              <a:buChar char="•"/>
            </a:pPr>
            <a:r>
              <a:rPr lang="en-GB">
                <a:solidFill>
                  <a:schemeClr val="bg1"/>
                </a:solidFill>
                <a:latin typeface="Arial Nova"/>
                <a:ea typeface="+mn-lt"/>
                <a:cs typeface="+mn-lt"/>
              </a:rPr>
              <a:t>Issues were not adequately addressed.</a:t>
            </a:r>
            <a:endParaRPr lang="en-GB">
              <a:solidFill>
                <a:schemeClr val="bg1"/>
              </a:solidFill>
              <a:latin typeface="Arial Nova"/>
            </a:endParaRPr>
          </a:p>
          <a:p>
            <a:pPr marL="285750" indent="-285750">
              <a:buFont typeface="Arial"/>
              <a:buChar char="•"/>
            </a:pPr>
            <a:r>
              <a:rPr lang="en-GB">
                <a:solidFill>
                  <a:schemeClr val="bg1"/>
                </a:solidFill>
                <a:latin typeface="Arial Nova"/>
                <a:ea typeface="+mn-lt"/>
                <a:cs typeface="+mn-lt"/>
              </a:rPr>
              <a:t>The utilisation of outcome data for enhancement was insufficient.</a:t>
            </a:r>
            <a:endParaRPr lang="en-GB">
              <a:solidFill>
                <a:schemeClr val="bg1"/>
              </a:solidFill>
              <a:latin typeface="Arial Nova"/>
            </a:endParaRPr>
          </a:p>
          <a:p>
            <a:r>
              <a:rPr lang="en-GB">
                <a:solidFill>
                  <a:schemeClr val="bg1"/>
                </a:solidFill>
                <a:latin typeface="Arial Nova"/>
              </a:rPr>
              <a:t>(Kennedy, 2001)</a:t>
            </a:r>
          </a:p>
          <a:p>
            <a:endParaRPr lang="en-GB" dirty="0"/>
          </a:p>
          <a:p>
            <a:endParaRPr lang="en-GB" dirty="0"/>
          </a:p>
        </p:txBody>
      </p:sp>
      <p:sp>
        <p:nvSpPr>
          <p:cNvPr id="41" name="Rectangle 40">
            <a:extLst>
              <a:ext uri="{FF2B5EF4-FFF2-40B4-BE49-F238E27FC236}">
                <a16:creationId xmlns:a16="http://schemas.microsoft.com/office/drawing/2014/main" id="{FC6F2172-771D-7E06-C576-357C1100CA26}"/>
              </a:ext>
            </a:extLst>
          </p:cNvPr>
          <p:cNvSpPr/>
          <p:nvPr/>
        </p:nvSpPr>
        <p:spPr>
          <a:xfrm>
            <a:off x="8163159" y="1172677"/>
            <a:ext cx="2670074" cy="396935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A45887C9-CE58-9293-D1D2-465921A9C5C9}"/>
              </a:ext>
            </a:extLst>
          </p:cNvPr>
          <p:cNvSpPr txBox="1"/>
          <p:nvPr/>
        </p:nvSpPr>
        <p:spPr>
          <a:xfrm>
            <a:off x="8167169" y="1172009"/>
            <a:ext cx="2677026"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Nova"/>
              </a:rPr>
              <a:t>OUTCOME</a:t>
            </a:r>
          </a:p>
          <a:p>
            <a:r>
              <a:rPr lang="en-GB">
                <a:solidFill>
                  <a:schemeClr val="bg1"/>
                </a:solidFill>
                <a:latin typeface="Arial Nova"/>
                <a:ea typeface="+mn-lt"/>
                <a:cs typeface="+mn-lt"/>
              </a:rPr>
              <a:t>What occurred with the patients?</a:t>
            </a:r>
          </a:p>
          <a:p>
            <a:pPr marL="285750" indent="-285750">
              <a:buFont typeface="Arial"/>
              <a:buChar char="•"/>
            </a:pPr>
            <a:r>
              <a:rPr lang="en-GB">
                <a:solidFill>
                  <a:schemeClr val="bg1"/>
                </a:solidFill>
                <a:latin typeface="Arial Nova"/>
                <a:ea typeface="+mn-lt"/>
                <a:cs typeface="+mn-lt"/>
              </a:rPr>
              <a:t>Low-quality surgical results.</a:t>
            </a:r>
          </a:p>
          <a:p>
            <a:pPr marL="285750" indent="-285750">
              <a:buFont typeface="Arial"/>
              <a:buChar char="•"/>
            </a:pPr>
            <a:r>
              <a:rPr lang="en-GB">
                <a:solidFill>
                  <a:schemeClr val="bg1"/>
                </a:solidFill>
                <a:latin typeface="Arial Nova"/>
                <a:ea typeface="+mn-lt"/>
                <a:cs typeface="+mn-lt"/>
              </a:rPr>
              <a:t>Elevated fatality rates in certain paediatric cardiac interventions.</a:t>
            </a:r>
          </a:p>
          <a:p>
            <a:pPr marL="285750" indent="-285750">
              <a:buFont typeface="Arial"/>
              <a:buChar char="•"/>
            </a:pPr>
            <a:r>
              <a:rPr lang="en-GB">
                <a:solidFill>
                  <a:schemeClr val="bg1"/>
                </a:solidFill>
                <a:latin typeface="Arial Nova"/>
                <a:ea typeface="+mn-lt"/>
                <a:cs typeface="+mn-lt"/>
              </a:rPr>
              <a:t>Injury to patients and their families.</a:t>
            </a:r>
          </a:p>
          <a:p>
            <a:pPr marL="285750" indent="-285750">
              <a:buFont typeface="Arial"/>
              <a:buChar char="•"/>
            </a:pPr>
            <a:r>
              <a:rPr lang="en-GB">
                <a:solidFill>
                  <a:schemeClr val="bg1"/>
                </a:solidFill>
                <a:latin typeface="Arial Nova"/>
                <a:ea typeface="+mn-lt"/>
                <a:cs typeface="+mn-lt"/>
              </a:rPr>
              <a:t>Diminished trust in services.</a:t>
            </a:r>
          </a:p>
          <a:p>
            <a:r>
              <a:rPr lang="en-GB" dirty="0">
                <a:solidFill>
                  <a:schemeClr val="bg1"/>
                </a:solidFill>
                <a:latin typeface="Arial Nova"/>
              </a:rPr>
              <a:t>(Kennedy, 2001; Aylin et </a:t>
            </a:r>
            <a:r>
              <a:rPr lang="en-GB">
                <a:solidFill>
                  <a:schemeClr val="bg1"/>
                </a:solidFill>
                <a:latin typeface="Arial Nova"/>
              </a:rPr>
              <a:t>al., 2004)</a:t>
            </a:r>
          </a:p>
        </p:txBody>
      </p:sp>
      <p:cxnSp>
        <p:nvCxnSpPr>
          <p:cNvPr id="43" name="Straight Arrow Connector 42">
            <a:extLst>
              <a:ext uri="{FF2B5EF4-FFF2-40B4-BE49-F238E27FC236}">
                <a16:creationId xmlns:a16="http://schemas.microsoft.com/office/drawing/2014/main" id="{CFF8157E-6FFF-4F18-9833-4D0BB00963A8}"/>
              </a:ext>
            </a:extLst>
          </p:cNvPr>
          <p:cNvCxnSpPr/>
          <p:nvPr/>
        </p:nvCxnSpPr>
        <p:spPr>
          <a:xfrm flipV="1">
            <a:off x="3047331" y="2746408"/>
            <a:ext cx="832986" cy="13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4" name="Straight Arrow Connector 43">
            <a:extLst>
              <a:ext uri="{FF2B5EF4-FFF2-40B4-BE49-F238E27FC236}">
                <a16:creationId xmlns:a16="http://schemas.microsoft.com/office/drawing/2014/main" id="{5DB84F5E-35A1-2E4D-F43C-3826C31EF608}"/>
              </a:ext>
            </a:extLst>
          </p:cNvPr>
          <p:cNvCxnSpPr/>
          <p:nvPr/>
        </p:nvCxnSpPr>
        <p:spPr>
          <a:xfrm>
            <a:off x="7088605" y="2707105"/>
            <a:ext cx="972552" cy="1002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5" name="TextBox 44">
            <a:extLst>
              <a:ext uri="{FF2B5EF4-FFF2-40B4-BE49-F238E27FC236}">
                <a16:creationId xmlns:a16="http://schemas.microsoft.com/office/drawing/2014/main" id="{3D9B8AC1-C21A-0538-A195-F09D99D9C4DC}"/>
              </a:ext>
            </a:extLst>
          </p:cNvPr>
          <p:cNvSpPr txBox="1"/>
          <p:nvPr/>
        </p:nvSpPr>
        <p:spPr>
          <a:xfrm>
            <a:off x="-2541" y="4290995"/>
            <a:ext cx="404555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latin typeface="Arial Nova"/>
                <a:ea typeface="+mn-lt"/>
                <a:cs typeface="+mn-lt"/>
              </a:rPr>
              <a:t>Critical examination: The Donabedian Model illustrates that the unsatisfactory patient outcomes in Bristol cannot be seen independently; deficiencies in organisational frameworks affected treatment procedures, leading to negative results (Donabedian, 1988; Kennedy, 2001).</a:t>
            </a:r>
            <a:endParaRPr lang="en-US" b="1">
              <a:solidFill>
                <a:srgbClr val="FF0000"/>
              </a:solidFill>
              <a:latin typeface="Arial Nova"/>
            </a:endParaRPr>
          </a:p>
        </p:txBody>
      </p:sp>
    </p:spTree>
    <p:extLst>
      <p:ext uri="{BB962C8B-B14F-4D97-AF65-F5344CB8AC3E}">
        <p14:creationId xmlns:p14="http://schemas.microsoft.com/office/powerpoint/2010/main" val="1053561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38C4B22-BE8C-B30B-3BCB-447D45C65777}"/>
              </a:ext>
            </a:extLst>
          </p:cNvPr>
          <p:cNvSpPr/>
          <p:nvPr/>
        </p:nvSpPr>
        <p:spPr>
          <a:xfrm>
            <a:off x="-802" y="-1605"/>
            <a:ext cx="12193336" cy="3999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Nova"/>
              </a:rPr>
              <a:t>POLICY &amp; CLINICAL GOVERNANCE: Learning from Bristol</a:t>
            </a:r>
            <a:endParaRPr lang="en-GB" b="1" dirty="0">
              <a:latin typeface="Arial Nova"/>
            </a:endParaRPr>
          </a:p>
        </p:txBody>
      </p:sp>
      <p:sp>
        <p:nvSpPr>
          <p:cNvPr id="6" name="Rectangle: Rounded Corners 5">
            <a:extLst>
              <a:ext uri="{FF2B5EF4-FFF2-40B4-BE49-F238E27FC236}">
                <a16:creationId xmlns:a16="http://schemas.microsoft.com/office/drawing/2014/main" id="{4A08A85D-B7D1-9E4D-138E-68C5F2B594E1}"/>
              </a:ext>
            </a:extLst>
          </p:cNvPr>
          <p:cNvSpPr/>
          <p:nvPr/>
        </p:nvSpPr>
        <p:spPr>
          <a:xfrm>
            <a:off x="340894" y="721894"/>
            <a:ext cx="2707105" cy="5755104"/>
          </a:xfrm>
          <a:prstGeom prst="roundRect">
            <a:avLst/>
          </a:prstGeom>
          <a:solidFill>
            <a:srgbClr val="FFEBE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F75F5B4-3011-F537-E7F3-4258F1904C18}"/>
              </a:ext>
            </a:extLst>
          </p:cNvPr>
          <p:cNvSpPr txBox="1"/>
          <p:nvPr/>
        </p:nvSpPr>
        <p:spPr>
          <a:xfrm>
            <a:off x="340894" y="842210"/>
            <a:ext cx="213560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Arial Nova"/>
              </a:rPr>
              <a:t>CLINICAL GOVERNANCE</a:t>
            </a:r>
            <a:endParaRPr lang="en-US"/>
          </a:p>
          <a:p>
            <a:pPr marL="285750" indent="-285750">
              <a:buFont typeface="Arial"/>
              <a:buChar char="•"/>
            </a:pPr>
            <a:r>
              <a:rPr lang="en-GB">
                <a:latin typeface="Arial Nova"/>
                <a:ea typeface="+mn-lt"/>
                <a:cs typeface="+mn-lt"/>
              </a:rPr>
              <a:t>Enhanced organisational accountability for the standard of care.</a:t>
            </a:r>
          </a:p>
          <a:p>
            <a:pPr marL="285750" indent="-285750">
              <a:buFont typeface="Arial"/>
              <a:buChar char="•"/>
            </a:pPr>
            <a:r>
              <a:rPr lang="en-GB">
                <a:latin typeface="Arial Nova"/>
                <a:ea typeface="+mn-lt"/>
                <a:cs typeface="+mn-lt"/>
              </a:rPr>
              <a:t>The obligation for quality and safety was assumed by NHS organisations.</a:t>
            </a:r>
          </a:p>
          <a:p>
            <a:pPr marL="285750" indent="-285750">
              <a:buFont typeface="Arial"/>
              <a:buChar char="•"/>
            </a:pPr>
            <a:r>
              <a:rPr lang="en-GB">
                <a:latin typeface="Arial Nova"/>
                <a:ea typeface="+mn-lt"/>
                <a:cs typeface="+mn-lt"/>
              </a:rPr>
              <a:t>Enhanced responsibility for clinical outcomes.</a:t>
            </a:r>
          </a:p>
          <a:p>
            <a:r>
              <a:rPr lang="en-GB">
                <a:latin typeface="Arial Nova"/>
              </a:rPr>
              <a:t>(Kennedy, 2001; Department of Health, 2002)</a:t>
            </a:r>
          </a:p>
        </p:txBody>
      </p:sp>
      <p:sp>
        <p:nvSpPr>
          <p:cNvPr id="8" name="Rectangle: Rounded Corners 7">
            <a:extLst>
              <a:ext uri="{FF2B5EF4-FFF2-40B4-BE49-F238E27FC236}">
                <a16:creationId xmlns:a16="http://schemas.microsoft.com/office/drawing/2014/main" id="{D8F88752-4F38-87A8-E218-4F9A47FC9A2D}"/>
              </a:ext>
            </a:extLst>
          </p:cNvPr>
          <p:cNvSpPr/>
          <p:nvPr/>
        </p:nvSpPr>
        <p:spPr>
          <a:xfrm>
            <a:off x="3328736" y="721894"/>
            <a:ext cx="2596816" cy="4020552"/>
          </a:xfrm>
          <a:prstGeom prst="roundRect">
            <a:avLst/>
          </a:prstGeom>
          <a:solidFill>
            <a:srgbClr val="FFEBE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393F93D7-0315-DE74-EA3A-979B9FA63FF7}"/>
              </a:ext>
            </a:extLst>
          </p:cNvPr>
          <p:cNvSpPr txBox="1"/>
          <p:nvPr/>
        </p:nvSpPr>
        <p:spPr>
          <a:xfrm>
            <a:off x="3398922" y="842209"/>
            <a:ext cx="245644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Arial Nova"/>
              </a:rPr>
              <a:t>PERFORMANCE DATA &amp; AUDIT</a:t>
            </a:r>
            <a:endParaRPr lang="en-US"/>
          </a:p>
          <a:p>
            <a:pPr marL="285750" indent="-285750">
              <a:buFont typeface="Arial"/>
              <a:buChar char="•"/>
            </a:pPr>
            <a:r>
              <a:rPr lang="en-GB">
                <a:latin typeface="Arial Nova"/>
                <a:ea typeface="+mn-lt"/>
                <a:cs typeface="+mn-lt"/>
              </a:rPr>
              <a:t>Increased focus on clinical evaluation.</a:t>
            </a:r>
          </a:p>
          <a:p>
            <a:pPr marL="285750" indent="-285750">
              <a:buFont typeface="Arial"/>
              <a:buChar char="•"/>
            </a:pPr>
            <a:r>
              <a:rPr lang="en-GB">
                <a:latin typeface="Arial Nova"/>
                <a:ea typeface="+mn-lt"/>
                <a:cs typeface="+mn-lt"/>
              </a:rPr>
              <a:t>Evaluation of clinical results.</a:t>
            </a:r>
            <a:endParaRPr lang="en-GB" dirty="0">
              <a:latin typeface="Arial Nova"/>
              <a:ea typeface="+mn-lt"/>
              <a:cs typeface="+mn-lt"/>
            </a:endParaRPr>
          </a:p>
          <a:p>
            <a:pPr marL="285750" indent="-285750">
              <a:buFont typeface="Arial"/>
              <a:buChar char="•"/>
            </a:pPr>
            <a:r>
              <a:rPr lang="en-GB" dirty="0">
                <a:latin typeface="Arial Nova"/>
                <a:ea typeface="+mn-lt"/>
                <a:cs typeface="+mn-lt"/>
              </a:rPr>
              <a:t>Poor educational performance </a:t>
            </a:r>
            <a:r>
              <a:rPr lang="en-GB">
                <a:latin typeface="Arial Nova"/>
                <a:ea typeface="+mn-lt"/>
                <a:cs typeface="+mn-lt"/>
              </a:rPr>
              <a:t>must</a:t>
            </a:r>
            <a:r>
              <a:rPr lang="en-GB" dirty="0">
                <a:latin typeface="Arial Nova"/>
                <a:ea typeface="+mn-lt"/>
                <a:cs typeface="+mn-lt"/>
              </a:rPr>
              <a:t> be noticed and examined promptly.</a:t>
            </a:r>
          </a:p>
          <a:p>
            <a:r>
              <a:rPr lang="en-GB">
                <a:latin typeface="Arial Nova"/>
              </a:rPr>
              <a:t>(Kennedy, 2001)</a:t>
            </a:r>
          </a:p>
        </p:txBody>
      </p:sp>
      <p:sp>
        <p:nvSpPr>
          <p:cNvPr id="10" name="Rectangle: Rounded Corners 9">
            <a:extLst>
              <a:ext uri="{FF2B5EF4-FFF2-40B4-BE49-F238E27FC236}">
                <a16:creationId xmlns:a16="http://schemas.microsoft.com/office/drawing/2014/main" id="{7EAD97EF-6A04-EFFB-B867-8EF25B062EB1}"/>
              </a:ext>
            </a:extLst>
          </p:cNvPr>
          <p:cNvSpPr/>
          <p:nvPr/>
        </p:nvSpPr>
        <p:spPr>
          <a:xfrm>
            <a:off x="6316579" y="691815"/>
            <a:ext cx="2626894" cy="5474368"/>
          </a:xfrm>
          <a:prstGeom prst="roundRect">
            <a:avLst/>
          </a:prstGeom>
          <a:solidFill>
            <a:srgbClr val="FFEBE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BD03AC56-DD1B-B364-2D02-2D72C0FB4481}"/>
              </a:ext>
            </a:extLst>
          </p:cNvPr>
          <p:cNvSpPr txBox="1"/>
          <p:nvPr/>
        </p:nvSpPr>
        <p:spPr>
          <a:xfrm>
            <a:off x="6316578" y="721895"/>
            <a:ext cx="241634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Arial Nova"/>
              </a:rPr>
              <a:t>LEARNING &amp; PATIENT SAFETY</a:t>
            </a:r>
            <a:endParaRPr lang="en-US"/>
          </a:p>
          <a:p>
            <a:pPr marL="285750" indent="-285750">
              <a:buFont typeface="Arial"/>
              <a:buChar char="•"/>
            </a:pPr>
            <a:r>
              <a:rPr lang="en-GB">
                <a:latin typeface="Arial Nova"/>
                <a:ea typeface="+mn-lt"/>
                <a:cs typeface="+mn-lt"/>
              </a:rPr>
              <a:t>Enhanced documentation of negative occurrences and close calls.</a:t>
            </a:r>
          </a:p>
          <a:p>
            <a:pPr marL="285750" indent="-285750">
              <a:buFont typeface="Arial"/>
              <a:buChar char="•"/>
            </a:pPr>
            <a:r>
              <a:rPr lang="en-GB">
                <a:latin typeface="Arial Nova"/>
                <a:ea typeface="+mn-lt"/>
                <a:cs typeface="+mn-lt"/>
              </a:rPr>
              <a:t>Investigation of occurrences through Root Cause Analysis.</a:t>
            </a:r>
          </a:p>
          <a:p>
            <a:pPr marL="285750" indent="-285750">
              <a:buFont typeface="Arial"/>
              <a:buChar char="•"/>
            </a:pPr>
            <a:r>
              <a:rPr lang="en-GB">
                <a:latin typeface="Arial Nova"/>
                <a:ea typeface="+mn-lt"/>
                <a:cs typeface="+mn-lt"/>
              </a:rPr>
              <a:t>Transition from personal culpability to collective organisational education.</a:t>
            </a:r>
          </a:p>
          <a:p>
            <a:r>
              <a:rPr lang="en-GB">
                <a:latin typeface="Arial Nova"/>
              </a:rPr>
              <a:t>(Department of Health, 2002)</a:t>
            </a:r>
          </a:p>
        </p:txBody>
      </p:sp>
      <p:sp>
        <p:nvSpPr>
          <p:cNvPr id="12" name="Rectangle: Rounded Corners 11">
            <a:extLst>
              <a:ext uri="{FF2B5EF4-FFF2-40B4-BE49-F238E27FC236}">
                <a16:creationId xmlns:a16="http://schemas.microsoft.com/office/drawing/2014/main" id="{93CDD971-8BC7-D2B9-B6CD-8D7B2C5C0CE6}"/>
              </a:ext>
            </a:extLst>
          </p:cNvPr>
          <p:cNvSpPr/>
          <p:nvPr/>
        </p:nvSpPr>
        <p:spPr>
          <a:xfrm>
            <a:off x="9464842" y="721894"/>
            <a:ext cx="2255922" cy="4160921"/>
          </a:xfrm>
          <a:prstGeom prst="roundRect">
            <a:avLst/>
          </a:prstGeom>
          <a:solidFill>
            <a:srgbClr val="FFEBE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5DA9C18D-ECC9-F9CA-2C75-7217D00194DC}"/>
              </a:ext>
            </a:extLst>
          </p:cNvPr>
          <p:cNvSpPr txBox="1"/>
          <p:nvPr/>
        </p:nvSpPr>
        <p:spPr>
          <a:xfrm>
            <a:off x="9464843" y="842210"/>
            <a:ext cx="213560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Arial Nova"/>
              </a:rPr>
              <a:t>OPENNESS &amp; PATIENTS</a:t>
            </a:r>
            <a:endParaRPr lang="en-US"/>
          </a:p>
          <a:p>
            <a:pPr marL="285750" indent="-285750">
              <a:buFont typeface="Arial"/>
              <a:buChar char="•"/>
            </a:pPr>
            <a:r>
              <a:rPr lang="en-GB">
                <a:latin typeface="Arial Nova"/>
                <a:ea typeface="+mn-lt"/>
                <a:cs typeface="+mn-lt"/>
              </a:rPr>
              <a:t>Enhanced engagement of patients and their families.</a:t>
            </a:r>
          </a:p>
          <a:p>
            <a:pPr marL="285750" indent="-285750">
              <a:buFont typeface="Arial"/>
              <a:buChar char="•"/>
            </a:pPr>
            <a:r>
              <a:rPr lang="en-GB">
                <a:latin typeface="Arial Nova"/>
                <a:ea typeface="+mn-lt"/>
                <a:cs typeface="+mn-lt"/>
              </a:rPr>
              <a:t>Enhanced availability of information.</a:t>
            </a:r>
          </a:p>
          <a:p>
            <a:pPr marL="285750" indent="-285750">
              <a:buFont typeface="Arial"/>
              <a:buChar char="•"/>
            </a:pPr>
            <a:r>
              <a:rPr lang="en-GB">
                <a:latin typeface="Arial Nova"/>
                <a:ea typeface="+mn-lt"/>
                <a:cs typeface="+mn-lt"/>
              </a:rPr>
              <a:t>Culture of transparency and responsibility.</a:t>
            </a:r>
          </a:p>
          <a:p>
            <a:r>
              <a:rPr lang="en-GB">
                <a:latin typeface="Arial Nova"/>
              </a:rPr>
              <a:t>(Kennedy, 2001)</a:t>
            </a:r>
          </a:p>
        </p:txBody>
      </p:sp>
      <p:sp>
        <p:nvSpPr>
          <p:cNvPr id="15" name="TextBox 14">
            <a:extLst>
              <a:ext uri="{FF2B5EF4-FFF2-40B4-BE49-F238E27FC236}">
                <a16:creationId xmlns:a16="http://schemas.microsoft.com/office/drawing/2014/main" id="{086DDA3E-35E2-D199-E38F-27F03294ED1B}"/>
              </a:ext>
            </a:extLst>
          </p:cNvPr>
          <p:cNvSpPr txBox="1"/>
          <p:nvPr/>
        </p:nvSpPr>
        <p:spPr>
          <a:xfrm>
            <a:off x="3048000" y="4652210"/>
            <a:ext cx="315828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FF0000"/>
                </a:solidFill>
                <a:latin typeface="Arial Nova"/>
                <a:ea typeface="+mn-lt"/>
                <a:cs typeface="+mn-lt"/>
              </a:rPr>
              <a:t>Critical point: Bristol exposed NHS quality assurance inadequacies and spurred rigorous clinical governance, performance monitoring, patient safety, and organisational learning (Kennedy, 2001; Department of Health, 2002).</a:t>
            </a:r>
            <a:endParaRPr lang="en-US" sz="1600" b="1">
              <a:solidFill>
                <a:srgbClr val="FF0000"/>
              </a:solidFill>
              <a:latin typeface="Arial Nova"/>
            </a:endParaRPr>
          </a:p>
        </p:txBody>
      </p:sp>
    </p:spTree>
    <p:extLst>
      <p:ext uri="{BB962C8B-B14F-4D97-AF65-F5344CB8AC3E}">
        <p14:creationId xmlns:p14="http://schemas.microsoft.com/office/powerpoint/2010/main" val="685968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70DC029-866A-4BDC-1648-D0499977E435}"/>
              </a:ext>
            </a:extLst>
          </p:cNvPr>
          <p:cNvSpPr/>
          <p:nvPr/>
        </p:nvSpPr>
        <p:spPr>
          <a:xfrm>
            <a:off x="-802" y="-1605"/>
            <a:ext cx="12193336" cy="3999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Nova"/>
                <a:ea typeface="+mn-lt"/>
                <a:cs typeface="+mn-lt"/>
              </a:rPr>
              <a:t>EEEFECTS ON QUALITY, SAFETY, EFFICENCY AND EQUITY</a:t>
            </a:r>
            <a:endParaRPr lang="en-US" b="1">
              <a:latin typeface="Arial Nova"/>
            </a:endParaRPr>
          </a:p>
        </p:txBody>
      </p:sp>
      <p:sp>
        <p:nvSpPr>
          <p:cNvPr id="6" name="Rectangle: Rounded Corners 5">
            <a:extLst>
              <a:ext uri="{FF2B5EF4-FFF2-40B4-BE49-F238E27FC236}">
                <a16:creationId xmlns:a16="http://schemas.microsoft.com/office/drawing/2014/main" id="{6AD3E245-BCFA-7A6B-8D40-73917245CFC2}"/>
              </a:ext>
            </a:extLst>
          </p:cNvPr>
          <p:cNvSpPr/>
          <p:nvPr/>
        </p:nvSpPr>
        <p:spPr>
          <a:xfrm>
            <a:off x="247716" y="833521"/>
            <a:ext cx="2797342" cy="2306052"/>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072E1F41-E2B6-A9EF-2717-EAE353F9663A}"/>
              </a:ext>
            </a:extLst>
          </p:cNvPr>
          <p:cNvSpPr/>
          <p:nvPr/>
        </p:nvSpPr>
        <p:spPr>
          <a:xfrm>
            <a:off x="3590356" y="782721"/>
            <a:ext cx="2797342" cy="2306052"/>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99C78231-F170-2C99-4F10-86C43BB07617}"/>
              </a:ext>
            </a:extLst>
          </p:cNvPr>
          <p:cNvSpPr/>
          <p:nvPr/>
        </p:nvSpPr>
        <p:spPr>
          <a:xfrm>
            <a:off x="6699316" y="731921"/>
            <a:ext cx="3000542" cy="2407652"/>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0E2F3472-1B0B-7F1F-FBDD-1DCD4A980C78}"/>
              </a:ext>
            </a:extLst>
          </p:cNvPr>
          <p:cNvSpPr/>
          <p:nvPr/>
        </p:nvSpPr>
        <p:spPr>
          <a:xfrm>
            <a:off x="247716" y="3424321"/>
            <a:ext cx="2797342" cy="2915652"/>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377164A-205B-371B-6D9A-94533597C4B7}"/>
              </a:ext>
            </a:extLst>
          </p:cNvPr>
          <p:cNvSpPr txBox="1"/>
          <p:nvPr/>
        </p:nvSpPr>
        <p:spPr>
          <a:xfrm>
            <a:off x="249053" y="836060"/>
            <a:ext cx="292140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Arial Nova"/>
              </a:rPr>
              <a:t>QUALITY &amp; SAFETY</a:t>
            </a:r>
            <a:endParaRPr lang="en-US"/>
          </a:p>
          <a:p>
            <a:pPr marL="285750" indent="-285750">
              <a:buFont typeface="Arial"/>
              <a:buChar char="•"/>
            </a:pPr>
            <a:r>
              <a:rPr lang="en-GB">
                <a:latin typeface="Arial Nova"/>
                <a:ea typeface="+mn-lt"/>
                <a:cs typeface="+mn-lt"/>
              </a:rPr>
              <a:t>Poor surgery results.</a:t>
            </a:r>
            <a:endParaRPr lang="en-GB">
              <a:latin typeface="Arial Nova"/>
            </a:endParaRPr>
          </a:p>
          <a:p>
            <a:pPr marL="285750" indent="-285750">
              <a:buFont typeface="Arial"/>
              <a:buChar char="•"/>
            </a:pPr>
            <a:r>
              <a:rPr lang="en-GB">
                <a:latin typeface="Arial Nova"/>
                <a:ea typeface="+mn-lt"/>
                <a:cs typeface="+mn-lt"/>
              </a:rPr>
              <a:t>Some procedures are more deadly.</a:t>
            </a:r>
            <a:endParaRPr lang="en-GB">
              <a:latin typeface="Arial Nova"/>
            </a:endParaRPr>
          </a:p>
          <a:p>
            <a:pPr marL="285750" indent="-285750">
              <a:buFont typeface="Arial"/>
              <a:buChar char="•"/>
            </a:pPr>
            <a:r>
              <a:rPr lang="en-GB">
                <a:latin typeface="Arial Nova"/>
                <a:ea typeface="+mn-lt"/>
                <a:cs typeface="+mn-lt"/>
              </a:rPr>
              <a:t>Failure to spot risks early.</a:t>
            </a:r>
            <a:endParaRPr lang="en-GB">
              <a:latin typeface="Arial Nova"/>
            </a:endParaRPr>
          </a:p>
          <a:p>
            <a:r>
              <a:rPr lang="en-GB" dirty="0">
                <a:latin typeface="Arial Nova"/>
              </a:rPr>
              <a:t>(Kennedy, 2001; Aylin et </a:t>
            </a:r>
            <a:r>
              <a:rPr lang="en-GB">
                <a:latin typeface="Arial Nova"/>
              </a:rPr>
              <a:t>al., 2004)</a:t>
            </a:r>
          </a:p>
          <a:p>
            <a:endParaRPr lang="en-GB" dirty="0"/>
          </a:p>
        </p:txBody>
      </p:sp>
      <p:sp>
        <p:nvSpPr>
          <p:cNvPr id="11" name="TextBox 10">
            <a:extLst>
              <a:ext uri="{FF2B5EF4-FFF2-40B4-BE49-F238E27FC236}">
                <a16:creationId xmlns:a16="http://schemas.microsoft.com/office/drawing/2014/main" id="{C0DC4366-D00C-C17E-EAB0-8C08F3E70019}"/>
              </a:ext>
            </a:extLst>
          </p:cNvPr>
          <p:cNvSpPr txBox="1"/>
          <p:nvPr/>
        </p:nvSpPr>
        <p:spPr>
          <a:xfrm>
            <a:off x="3740751" y="734594"/>
            <a:ext cx="290562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Arial Nova"/>
              </a:rPr>
              <a:t>EFFICENCY</a:t>
            </a:r>
            <a:endParaRPr lang="en-US" b="1">
              <a:latin typeface="Arial Nova"/>
            </a:endParaRPr>
          </a:p>
          <a:p>
            <a:pPr marL="285750" indent="-285750">
              <a:buFont typeface="Arial"/>
              <a:buChar char="•"/>
            </a:pPr>
            <a:r>
              <a:rPr lang="en-GB">
                <a:latin typeface="Arial Nova"/>
                <a:ea typeface="+mn-lt"/>
                <a:cs typeface="+mn-lt"/>
              </a:rPr>
              <a:t>Problems lasted.</a:t>
            </a:r>
            <a:endParaRPr lang="en-GB">
              <a:latin typeface="Arial Nova"/>
            </a:endParaRPr>
          </a:p>
          <a:p>
            <a:pPr marL="285750" indent="-285750">
              <a:buFont typeface="Arial"/>
              <a:buChar char="•"/>
            </a:pPr>
            <a:r>
              <a:rPr lang="en-GB">
                <a:latin typeface="Arial Nova"/>
                <a:ea typeface="+mn-lt"/>
                <a:cs typeface="+mn-lt"/>
              </a:rPr>
              <a:t>Missed early improvement opportunities.</a:t>
            </a:r>
            <a:endParaRPr lang="en-GB">
              <a:latin typeface="Arial Nova"/>
            </a:endParaRPr>
          </a:p>
          <a:p>
            <a:pPr marL="285750" indent="-285750">
              <a:buFont typeface="Arial"/>
              <a:buChar char="•"/>
            </a:pPr>
            <a:r>
              <a:rPr lang="en-GB">
                <a:latin typeface="Arial Nova"/>
                <a:ea typeface="+mn-lt"/>
                <a:cs typeface="+mn-lt"/>
              </a:rPr>
              <a:t>Poor monitoring hindered learning.</a:t>
            </a:r>
          </a:p>
          <a:p>
            <a:r>
              <a:rPr lang="en-GB">
                <a:latin typeface="Arial Nova"/>
                <a:ea typeface="+mn-lt"/>
                <a:cs typeface="+mn-lt"/>
              </a:rPr>
              <a:t>(Kennedy, 2001)</a:t>
            </a:r>
            <a:endParaRPr lang="en-GB">
              <a:latin typeface="Arial Nova"/>
            </a:endParaRPr>
          </a:p>
        </p:txBody>
      </p:sp>
      <p:sp>
        <p:nvSpPr>
          <p:cNvPr id="12" name="TextBox 11">
            <a:extLst>
              <a:ext uri="{FF2B5EF4-FFF2-40B4-BE49-F238E27FC236}">
                <a16:creationId xmlns:a16="http://schemas.microsoft.com/office/drawing/2014/main" id="{2DD89228-B9D6-B4AD-AB99-91F963EB8E97}"/>
              </a:ext>
            </a:extLst>
          </p:cNvPr>
          <p:cNvSpPr txBox="1"/>
          <p:nvPr/>
        </p:nvSpPr>
        <p:spPr>
          <a:xfrm>
            <a:off x="6701722" y="733525"/>
            <a:ext cx="301350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Arial Nova"/>
              </a:rPr>
              <a:t>EQUITY</a:t>
            </a:r>
            <a:endParaRPr lang="en-US"/>
          </a:p>
          <a:p>
            <a:pPr marL="285750" indent="-285750">
              <a:buFont typeface="Arial"/>
              <a:buChar char="•"/>
            </a:pPr>
            <a:r>
              <a:rPr lang="en-GB">
                <a:latin typeface="Arial Nova"/>
                <a:ea typeface="+mn-lt"/>
                <a:cs typeface="+mn-lt"/>
              </a:rPr>
              <a:t>Patients needed reliable care.</a:t>
            </a:r>
            <a:endParaRPr lang="en-GB">
              <a:latin typeface="Arial Nova"/>
            </a:endParaRPr>
          </a:p>
          <a:p>
            <a:pPr marL="285750" indent="-285750">
              <a:buFont typeface="Arial"/>
              <a:buChar char="•"/>
            </a:pPr>
            <a:r>
              <a:rPr lang="en-GB">
                <a:latin typeface="Arial Nova"/>
                <a:ea typeface="+mn-lt"/>
                <a:cs typeface="+mn-lt"/>
              </a:rPr>
              <a:t>Poor service quality transparency.</a:t>
            </a:r>
            <a:endParaRPr lang="en-GB">
              <a:latin typeface="Arial Nova"/>
            </a:endParaRPr>
          </a:p>
          <a:p>
            <a:pPr marL="285750" indent="-285750">
              <a:buFont typeface="Arial"/>
              <a:buChar char="•"/>
            </a:pPr>
            <a:r>
              <a:rPr lang="en-GB">
                <a:latin typeface="Arial Nova"/>
                <a:ea typeface="+mn-lt"/>
                <a:cs typeface="+mn-lt"/>
              </a:rPr>
              <a:t>Patient and family voices deserved more attention.</a:t>
            </a:r>
          </a:p>
          <a:p>
            <a:r>
              <a:rPr lang="en-GB">
                <a:latin typeface="Arial Nova"/>
                <a:ea typeface="+mn-lt"/>
                <a:cs typeface="+mn-lt"/>
              </a:rPr>
              <a:t>(Kennedy, 2001)</a:t>
            </a:r>
            <a:endParaRPr lang="en-GB">
              <a:latin typeface="Arial Nova"/>
            </a:endParaRPr>
          </a:p>
        </p:txBody>
      </p:sp>
      <p:sp>
        <p:nvSpPr>
          <p:cNvPr id="13" name="TextBox 12">
            <a:extLst>
              <a:ext uri="{FF2B5EF4-FFF2-40B4-BE49-F238E27FC236}">
                <a16:creationId xmlns:a16="http://schemas.microsoft.com/office/drawing/2014/main" id="{81E522CB-7288-54AF-54B4-8A830064299D}"/>
              </a:ext>
            </a:extLst>
          </p:cNvPr>
          <p:cNvSpPr txBox="1"/>
          <p:nvPr/>
        </p:nvSpPr>
        <p:spPr>
          <a:xfrm>
            <a:off x="307607" y="3596105"/>
            <a:ext cx="280014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Arial Nova"/>
              </a:rPr>
              <a:t>FAMILIES &amp; PATIENTS</a:t>
            </a:r>
            <a:endParaRPr lang="en-US" b="1">
              <a:latin typeface="Arial Nova"/>
            </a:endParaRPr>
          </a:p>
          <a:p>
            <a:pPr marL="285750" indent="-285750">
              <a:buFont typeface="Arial"/>
              <a:buChar char="•"/>
            </a:pPr>
            <a:r>
              <a:rPr lang="en-GB">
                <a:latin typeface="Arial Nova"/>
                <a:ea typeface="+mn-lt"/>
                <a:cs typeface="+mn-lt"/>
              </a:rPr>
              <a:t>Death and serious injury.</a:t>
            </a:r>
            <a:endParaRPr lang="en-GB">
              <a:latin typeface="Arial Nova"/>
            </a:endParaRPr>
          </a:p>
          <a:p>
            <a:pPr marL="285750" indent="-285750">
              <a:buFont typeface="Arial"/>
              <a:buChar char="•"/>
            </a:pPr>
            <a:r>
              <a:rPr lang="en-GB">
                <a:latin typeface="Arial Nova"/>
                <a:ea typeface="+mn-lt"/>
                <a:cs typeface="+mn-lt"/>
              </a:rPr>
              <a:t>Trust and confidence loss.</a:t>
            </a:r>
            <a:endParaRPr lang="en-GB">
              <a:latin typeface="Arial Nova"/>
            </a:endParaRPr>
          </a:p>
          <a:p>
            <a:pPr marL="285750" indent="-285750">
              <a:buFont typeface="Arial"/>
              <a:buChar char="•"/>
            </a:pPr>
            <a:r>
              <a:rPr lang="en-GB">
                <a:latin typeface="Arial Nova"/>
                <a:ea typeface="+mn-lt"/>
                <a:cs typeface="+mn-lt"/>
              </a:rPr>
              <a:t>Need more transparency and engagement.</a:t>
            </a:r>
          </a:p>
          <a:p>
            <a:r>
              <a:rPr lang="en-GB">
                <a:latin typeface="Arial Nova"/>
                <a:ea typeface="+mn-lt"/>
                <a:cs typeface="+mn-lt"/>
              </a:rPr>
              <a:t>(Kennedy, 2001)</a:t>
            </a:r>
            <a:endParaRPr lang="en-GB">
              <a:latin typeface="Arial Nova"/>
            </a:endParaRPr>
          </a:p>
        </p:txBody>
      </p:sp>
      <p:sp>
        <p:nvSpPr>
          <p:cNvPr id="14" name="TextBox 13">
            <a:extLst>
              <a:ext uri="{FF2B5EF4-FFF2-40B4-BE49-F238E27FC236}">
                <a16:creationId xmlns:a16="http://schemas.microsoft.com/office/drawing/2014/main" id="{F71DC136-1BCF-E130-E1A3-2991D83EA0C3}"/>
              </a:ext>
            </a:extLst>
          </p:cNvPr>
          <p:cNvSpPr txBox="1"/>
          <p:nvPr/>
        </p:nvSpPr>
        <p:spPr>
          <a:xfrm>
            <a:off x="9518716" y="4369601"/>
            <a:ext cx="253866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latin typeface="Arial Nova"/>
                <a:ea typeface="+mn-lt"/>
                <a:cs typeface="+mn-lt"/>
              </a:rPr>
              <a:t>Key point: Bristol shows that quality assurance errors can impact patient safety, healthcare efficiency, transparency, and justice (Kennedy, 2001).</a:t>
            </a:r>
            <a:endParaRPr lang="en-US" b="1">
              <a:solidFill>
                <a:srgbClr val="FF0000"/>
              </a:solidFill>
              <a:latin typeface="Arial Nova"/>
            </a:endParaRPr>
          </a:p>
        </p:txBody>
      </p:sp>
      <p:pic>
        <p:nvPicPr>
          <p:cNvPr id="15" name="Picture 14" descr="A red face mask with straps&#10;&#10;AI-generated content may be incorrect." title="Heart-shaped red PPE masks">
            <a:extLst>
              <a:ext uri="{FF2B5EF4-FFF2-40B4-BE49-F238E27FC236}">
                <a16:creationId xmlns:a16="http://schemas.microsoft.com/office/drawing/2014/main" id="{5D976E03-7A6C-5A73-F51A-96685AFB495F}"/>
              </a:ext>
            </a:extLst>
          </p:cNvPr>
          <p:cNvPicPr>
            <a:picLocks noChangeAspect="1"/>
          </p:cNvPicPr>
          <p:nvPr/>
        </p:nvPicPr>
        <p:blipFill>
          <a:blip r:embed="rId2"/>
          <a:stretch>
            <a:fillRect/>
          </a:stretch>
        </p:blipFill>
        <p:spPr>
          <a:xfrm>
            <a:off x="9327528" y="-508000"/>
            <a:ext cx="3270224" cy="4450080"/>
          </a:xfrm>
          <a:prstGeom prst="rect">
            <a:avLst/>
          </a:prstGeom>
        </p:spPr>
      </p:pic>
      <p:pic>
        <p:nvPicPr>
          <p:cNvPr id="17" name="Picture 16" descr="Happy healthcare professional with patient&#10;&#10;A nurse touching a person in a wheelchair">
            <a:extLst>
              <a:ext uri="{FF2B5EF4-FFF2-40B4-BE49-F238E27FC236}">
                <a16:creationId xmlns:a16="http://schemas.microsoft.com/office/drawing/2014/main" id="{A6972C75-11AB-C898-B71B-A0D3B5E95985}"/>
              </a:ext>
            </a:extLst>
          </p:cNvPr>
          <p:cNvPicPr>
            <a:picLocks noChangeAspect="1"/>
          </p:cNvPicPr>
          <p:nvPr/>
        </p:nvPicPr>
        <p:blipFill>
          <a:blip r:embed="rId3"/>
          <a:stretch>
            <a:fillRect/>
          </a:stretch>
        </p:blipFill>
        <p:spPr>
          <a:xfrm>
            <a:off x="3294168" y="3423920"/>
            <a:ext cx="2799505" cy="2824480"/>
          </a:xfrm>
          <a:prstGeom prst="rect">
            <a:avLst/>
          </a:prstGeom>
        </p:spPr>
      </p:pic>
      <p:pic>
        <p:nvPicPr>
          <p:cNvPr id="18" name="Picture 17" descr="A group of women standing on a beach&#10;&#10;AI-generated content may be incorrect." title="Woman standing on a beach">
            <a:extLst>
              <a:ext uri="{FF2B5EF4-FFF2-40B4-BE49-F238E27FC236}">
                <a16:creationId xmlns:a16="http://schemas.microsoft.com/office/drawing/2014/main" id="{E609116E-C5DA-9D29-5DE0-0348902278AD}"/>
              </a:ext>
            </a:extLst>
          </p:cNvPr>
          <p:cNvPicPr>
            <a:picLocks noChangeAspect="1"/>
          </p:cNvPicPr>
          <p:nvPr/>
        </p:nvPicPr>
        <p:blipFill>
          <a:blip r:embed="rId4"/>
          <a:stretch>
            <a:fillRect/>
          </a:stretch>
        </p:blipFill>
        <p:spPr>
          <a:xfrm>
            <a:off x="6093460" y="3423920"/>
            <a:ext cx="3276600" cy="2824480"/>
          </a:xfrm>
          <a:prstGeom prst="rect">
            <a:avLst/>
          </a:prstGeom>
        </p:spPr>
      </p:pic>
    </p:spTree>
    <p:extLst>
      <p:ext uri="{BB962C8B-B14F-4D97-AF65-F5344CB8AC3E}">
        <p14:creationId xmlns:p14="http://schemas.microsoft.com/office/powerpoint/2010/main" val="168030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25D99645-4699-07E1-92EF-2C1B21457DCF}"/>
              </a:ext>
            </a:extLst>
          </p:cNvPr>
          <p:cNvSpPr/>
          <p:nvPr/>
        </p:nvSpPr>
        <p:spPr>
          <a:xfrm>
            <a:off x="-802" y="-1605"/>
            <a:ext cx="12193336" cy="3999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Nova"/>
              </a:rPr>
              <a:t>BRISTOL INQUIRY CHANGES AND LEARNING</a:t>
            </a:r>
            <a:endParaRPr lang="en-GB" b="1" dirty="0">
              <a:latin typeface="Arial Nova"/>
            </a:endParaRPr>
          </a:p>
        </p:txBody>
      </p:sp>
      <p:graphicFrame>
        <p:nvGraphicFramePr>
          <p:cNvPr id="4" name="Diagram 3">
            <a:extLst>
              <a:ext uri="{FF2B5EF4-FFF2-40B4-BE49-F238E27FC236}">
                <a16:creationId xmlns:a16="http://schemas.microsoft.com/office/drawing/2014/main" id="{75EAC33A-0791-FE0A-F2CE-C3A2B2437D7D}"/>
              </a:ext>
            </a:extLst>
          </p:cNvPr>
          <p:cNvGraphicFramePr/>
          <p:nvPr>
            <p:extLst>
              <p:ext uri="{D42A27DB-BD31-4B8C-83A1-F6EECF244321}">
                <p14:modId xmlns:p14="http://schemas.microsoft.com/office/powerpoint/2010/main" val="775836354"/>
              </p:ext>
            </p:extLst>
          </p:nvPr>
        </p:nvGraphicFramePr>
        <p:xfrm>
          <a:off x="91440" y="391160"/>
          <a:ext cx="8707120" cy="6461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FCEE77D2-79E3-6713-EA6A-8723F876D931}"/>
              </a:ext>
            </a:extLst>
          </p:cNvPr>
          <p:cNvSpPr txBox="1"/>
          <p:nvPr/>
        </p:nvSpPr>
        <p:spPr>
          <a:xfrm>
            <a:off x="9870974" y="2333057"/>
            <a:ext cx="221581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latin typeface="Arial Nova"/>
              </a:rPr>
              <a:t>Key Point:</a:t>
            </a:r>
            <a:r>
              <a:rPr lang="en-GB" b="1" dirty="0">
                <a:solidFill>
                  <a:srgbClr val="FF0000"/>
                </a:solidFill>
                <a:latin typeface="Arial Nova"/>
              </a:rPr>
              <a:t> </a:t>
            </a:r>
            <a:r>
              <a:rPr lang="en-GB" b="1">
                <a:solidFill>
                  <a:srgbClr val="FF0000"/>
                </a:solidFill>
                <a:latin typeface="Arial Nova"/>
                <a:ea typeface="+mn-lt"/>
                <a:cs typeface="+mn-lt"/>
              </a:rPr>
              <a:t>Bristol emphasised the necessity for healthcare institutions to oversee quality, recognise dangers, and derive lessons from mistakes, instead of merely reacting to significant injury (Kennedy, 2001; Department of Health, 2002).</a:t>
            </a:r>
            <a:endParaRPr lang="en-GB" b="1" dirty="0">
              <a:solidFill>
                <a:srgbClr val="FF0000"/>
              </a:solidFill>
              <a:latin typeface="Arial Nova"/>
            </a:endParaRPr>
          </a:p>
        </p:txBody>
      </p:sp>
    </p:spTree>
    <p:extLst>
      <p:ext uri="{BB962C8B-B14F-4D97-AF65-F5344CB8AC3E}">
        <p14:creationId xmlns:p14="http://schemas.microsoft.com/office/powerpoint/2010/main" val="2971183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CAFD995-8B44-C4E5-41F8-18692E5AB3CC}"/>
              </a:ext>
            </a:extLst>
          </p:cNvPr>
          <p:cNvSpPr/>
          <p:nvPr/>
        </p:nvSpPr>
        <p:spPr>
          <a:xfrm>
            <a:off x="-802" y="-1605"/>
            <a:ext cx="12193336" cy="3999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Nova"/>
              </a:rPr>
              <a:t>RECOMMENDATIONS FOR ENHANCED SAFETY AND SUPERIOR CAR QUALITY</a:t>
            </a:r>
            <a:endParaRPr lang="en-GB" b="1" dirty="0">
              <a:latin typeface="Arial Nova"/>
            </a:endParaRPr>
          </a:p>
        </p:txBody>
      </p:sp>
      <p:pic>
        <p:nvPicPr>
          <p:cNvPr id="595" name="Picture 594" descr="A person sitting at a desk looking at a computer screen&#10;&#10;AI-generated content may be incorrect." title="Woman using computer">
            <a:extLst>
              <a:ext uri="{FF2B5EF4-FFF2-40B4-BE49-F238E27FC236}">
                <a16:creationId xmlns:a16="http://schemas.microsoft.com/office/drawing/2014/main" id="{E29751EE-6798-0829-2F64-D9D4B0F2F0A6}"/>
              </a:ext>
            </a:extLst>
          </p:cNvPr>
          <p:cNvPicPr>
            <a:picLocks noChangeAspect="1"/>
          </p:cNvPicPr>
          <p:nvPr/>
        </p:nvPicPr>
        <p:blipFill>
          <a:blip r:embed="rId2"/>
          <a:stretch>
            <a:fillRect/>
          </a:stretch>
        </p:blipFill>
        <p:spPr>
          <a:xfrm>
            <a:off x="0" y="416560"/>
            <a:ext cx="2265680" cy="1615440"/>
          </a:xfrm>
          <a:prstGeom prst="rect">
            <a:avLst/>
          </a:prstGeom>
        </p:spPr>
      </p:pic>
      <p:sp>
        <p:nvSpPr>
          <p:cNvPr id="596" name="TextBox 595">
            <a:extLst>
              <a:ext uri="{FF2B5EF4-FFF2-40B4-BE49-F238E27FC236}">
                <a16:creationId xmlns:a16="http://schemas.microsoft.com/office/drawing/2014/main" id="{27FA133D-F1D5-82E3-9E81-96B85E8AB223}"/>
              </a:ext>
            </a:extLst>
          </p:cNvPr>
          <p:cNvSpPr txBox="1"/>
          <p:nvPr/>
        </p:nvSpPr>
        <p:spPr>
          <a:xfrm>
            <a:off x="2266749" y="419634"/>
            <a:ext cx="27432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REAL TIME MONITORING</a:t>
            </a:r>
          </a:p>
          <a:p>
            <a:pPr marL="285750" indent="-285750">
              <a:buFont typeface="Arial"/>
              <a:buChar char="•"/>
            </a:pPr>
            <a:r>
              <a:rPr lang="en-GB">
                <a:latin typeface="Arial Nova"/>
                <a:ea typeface="+mn-lt"/>
                <a:cs typeface="+mn-lt"/>
              </a:rPr>
              <a:t>Track clinical outcomes.</a:t>
            </a:r>
          </a:p>
          <a:p>
            <a:pPr marL="285750" indent="-285750">
              <a:buFont typeface="Arial"/>
              <a:buChar char="•"/>
            </a:pPr>
            <a:r>
              <a:rPr lang="en-GB">
                <a:latin typeface="Arial Nova"/>
                <a:ea typeface="+mn-lt"/>
                <a:cs typeface="+mn-lt"/>
              </a:rPr>
              <a:t>Performance benchmark.</a:t>
            </a:r>
          </a:p>
          <a:p>
            <a:pPr marL="285750" indent="-285750">
              <a:buFont typeface="Arial"/>
              <a:buChar char="•"/>
            </a:pPr>
            <a:r>
              <a:rPr lang="en-GB">
                <a:latin typeface="Arial Nova"/>
                <a:ea typeface="+mn-lt"/>
                <a:cs typeface="+mn-lt"/>
              </a:rPr>
              <a:t>Respond immediately to warnings.</a:t>
            </a:r>
          </a:p>
          <a:p>
            <a:r>
              <a:rPr lang="en-GB">
                <a:latin typeface="Arial Nova"/>
              </a:rPr>
              <a:t>(Kennedy, 2001)</a:t>
            </a:r>
          </a:p>
        </p:txBody>
      </p:sp>
      <p:pic>
        <p:nvPicPr>
          <p:cNvPr id="597" name="Picture 596" descr="A group of hands with their fists raised&#10;&#10;AI-generated content may be incorrect." title="Raised fists">
            <a:extLst>
              <a:ext uri="{FF2B5EF4-FFF2-40B4-BE49-F238E27FC236}">
                <a16:creationId xmlns:a16="http://schemas.microsoft.com/office/drawing/2014/main" id="{A926725B-2446-D22A-05A1-9C255A32AEC6}"/>
              </a:ext>
            </a:extLst>
          </p:cNvPr>
          <p:cNvPicPr>
            <a:picLocks noChangeAspect="1"/>
          </p:cNvPicPr>
          <p:nvPr/>
        </p:nvPicPr>
        <p:blipFill>
          <a:blip r:embed="rId3"/>
          <a:stretch>
            <a:fillRect/>
          </a:stretch>
        </p:blipFill>
        <p:spPr>
          <a:xfrm>
            <a:off x="4843780" y="416560"/>
            <a:ext cx="2687320" cy="1788160"/>
          </a:xfrm>
          <a:prstGeom prst="rect">
            <a:avLst/>
          </a:prstGeom>
        </p:spPr>
      </p:pic>
      <p:sp>
        <p:nvSpPr>
          <p:cNvPr id="598" name="TextBox 597">
            <a:extLst>
              <a:ext uri="{FF2B5EF4-FFF2-40B4-BE49-F238E27FC236}">
                <a16:creationId xmlns:a16="http://schemas.microsoft.com/office/drawing/2014/main" id="{F56A634D-32CE-C822-5F57-C5CD9C16F91D}"/>
              </a:ext>
            </a:extLst>
          </p:cNvPr>
          <p:cNvSpPr txBox="1"/>
          <p:nvPr/>
        </p:nvSpPr>
        <p:spPr>
          <a:xfrm>
            <a:off x="7528159" y="424179"/>
            <a:ext cx="267849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GOOD TEAMWORK</a:t>
            </a:r>
            <a:endParaRPr lang="en-US" b="1">
              <a:latin typeface="Arial Nova"/>
            </a:endParaRPr>
          </a:p>
          <a:p>
            <a:pPr marL="285750" indent="-285750">
              <a:buFont typeface="Arial"/>
              <a:buChar char="•"/>
            </a:pPr>
            <a:r>
              <a:rPr lang="en-GB">
                <a:latin typeface="Arial Nova"/>
                <a:ea typeface="+mn-lt"/>
                <a:cs typeface="+mn-lt"/>
              </a:rPr>
              <a:t>Effective teamwork across disciplines.</a:t>
            </a:r>
          </a:p>
          <a:p>
            <a:pPr marL="285750" indent="-285750">
              <a:buFont typeface="Arial"/>
              <a:buChar char="•"/>
            </a:pPr>
            <a:r>
              <a:rPr lang="en-GB">
                <a:latin typeface="Arial Nova"/>
                <a:ea typeface="+mn-lt"/>
                <a:cs typeface="+mn-lt"/>
              </a:rPr>
              <a:t>Empower staff to voice issues.</a:t>
            </a:r>
          </a:p>
          <a:p>
            <a:pPr marL="285750" indent="-285750">
              <a:buFont typeface="Arial"/>
              <a:buChar char="•"/>
            </a:pPr>
            <a:r>
              <a:rPr lang="en-GB">
                <a:latin typeface="Arial Nova"/>
                <a:ea typeface="+mn-lt"/>
                <a:cs typeface="+mn-lt"/>
              </a:rPr>
              <a:t>Open communication.</a:t>
            </a:r>
          </a:p>
          <a:p>
            <a:r>
              <a:rPr lang="en-GB">
                <a:latin typeface="Arial Nova"/>
              </a:rPr>
              <a:t>(Kennedy, 2001)</a:t>
            </a:r>
          </a:p>
        </p:txBody>
      </p:sp>
      <p:pic>
        <p:nvPicPr>
          <p:cNvPr id="599" name="Picture 598" descr="A light bulb with a black line drawn on it&#10;&#10;AI-generated content may be incorrect." title="Light bulb on yellow background with sketched light beams and cord">
            <a:extLst>
              <a:ext uri="{FF2B5EF4-FFF2-40B4-BE49-F238E27FC236}">
                <a16:creationId xmlns:a16="http://schemas.microsoft.com/office/drawing/2014/main" id="{F82D7B33-39EB-6696-DFBC-5F072DE36B70}"/>
              </a:ext>
            </a:extLst>
          </p:cNvPr>
          <p:cNvPicPr>
            <a:picLocks noChangeAspect="1"/>
          </p:cNvPicPr>
          <p:nvPr/>
        </p:nvPicPr>
        <p:blipFill>
          <a:blip r:embed="rId4"/>
          <a:stretch>
            <a:fillRect/>
          </a:stretch>
        </p:blipFill>
        <p:spPr>
          <a:xfrm>
            <a:off x="9879874" y="426720"/>
            <a:ext cx="2307771" cy="2062480"/>
          </a:xfrm>
          <a:prstGeom prst="rect">
            <a:avLst/>
          </a:prstGeom>
        </p:spPr>
      </p:pic>
      <p:sp>
        <p:nvSpPr>
          <p:cNvPr id="600" name="TextBox 599">
            <a:extLst>
              <a:ext uri="{FF2B5EF4-FFF2-40B4-BE49-F238E27FC236}">
                <a16:creationId xmlns:a16="http://schemas.microsoft.com/office/drawing/2014/main" id="{DF8076F2-5C38-2608-0375-83E2F6C1F0E6}"/>
              </a:ext>
            </a:extLst>
          </p:cNvPr>
          <p:cNvSpPr txBox="1"/>
          <p:nvPr/>
        </p:nvSpPr>
        <p:spPr>
          <a:xfrm>
            <a:off x="9879931" y="2485189"/>
            <a:ext cx="230605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LEARN FROM EVENT</a:t>
            </a:r>
          </a:p>
          <a:p>
            <a:pPr marL="285750" indent="-285750">
              <a:buFont typeface="Arial"/>
              <a:buChar char="•"/>
            </a:pPr>
            <a:r>
              <a:rPr lang="en-GB">
                <a:latin typeface="Arial Nova"/>
                <a:ea typeface="+mn-lt"/>
                <a:cs typeface="+mn-lt"/>
              </a:rPr>
              <a:t>Examine safety occurrences.</a:t>
            </a:r>
          </a:p>
          <a:p>
            <a:pPr marL="285750" indent="-285750">
              <a:buFont typeface="Arial"/>
              <a:buChar char="•"/>
            </a:pPr>
            <a:r>
              <a:rPr lang="en-GB">
                <a:latin typeface="Arial Nova"/>
                <a:ea typeface="+mn-lt"/>
                <a:cs typeface="+mn-lt"/>
              </a:rPr>
              <a:t>Consider systems and contributors.</a:t>
            </a:r>
          </a:p>
          <a:p>
            <a:pPr marL="285750" indent="-285750">
              <a:buFont typeface="Arial"/>
              <a:buChar char="•"/>
            </a:pPr>
            <a:r>
              <a:rPr lang="en-GB">
                <a:latin typeface="Arial Nova"/>
                <a:ea typeface="+mn-lt"/>
                <a:cs typeface="+mn-lt"/>
              </a:rPr>
              <a:t>Transfer knowledge between services.</a:t>
            </a:r>
          </a:p>
          <a:p>
            <a:r>
              <a:rPr lang="en-GB">
                <a:latin typeface="Arial Nova"/>
              </a:rPr>
              <a:t>NHS England, 2022)</a:t>
            </a:r>
          </a:p>
        </p:txBody>
      </p:sp>
      <p:pic>
        <p:nvPicPr>
          <p:cNvPr id="601" name="Picture 600" descr="A close-up of hands holding each other&#10;&#10;AI-generated content may be incorrect." title="Hands holding each other">
            <a:extLst>
              <a:ext uri="{FF2B5EF4-FFF2-40B4-BE49-F238E27FC236}">
                <a16:creationId xmlns:a16="http://schemas.microsoft.com/office/drawing/2014/main" id="{CCA81DF6-8B88-9BD5-F35E-7AE4CB8BB597}"/>
              </a:ext>
            </a:extLst>
          </p:cNvPr>
          <p:cNvPicPr>
            <a:picLocks noChangeAspect="1"/>
          </p:cNvPicPr>
          <p:nvPr/>
        </p:nvPicPr>
        <p:blipFill>
          <a:blip r:embed="rId5"/>
          <a:stretch>
            <a:fillRect/>
          </a:stretch>
        </p:blipFill>
        <p:spPr>
          <a:xfrm>
            <a:off x="4349" y="2936240"/>
            <a:ext cx="3059623" cy="2204720"/>
          </a:xfrm>
          <a:prstGeom prst="rect">
            <a:avLst/>
          </a:prstGeom>
        </p:spPr>
      </p:pic>
      <p:sp>
        <p:nvSpPr>
          <p:cNvPr id="602" name="TextBox 601">
            <a:extLst>
              <a:ext uri="{FF2B5EF4-FFF2-40B4-BE49-F238E27FC236}">
                <a16:creationId xmlns:a16="http://schemas.microsoft.com/office/drawing/2014/main" id="{4210AF0B-E4A4-70B8-29FA-128F42D70C9A}"/>
              </a:ext>
            </a:extLst>
          </p:cNvPr>
          <p:cNvSpPr txBox="1"/>
          <p:nvPr/>
        </p:nvSpPr>
        <p:spPr>
          <a:xfrm>
            <a:off x="-936" y="5143232"/>
            <a:ext cx="3450656" cy="1497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STRONG GOVERNANCE</a:t>
            </a:r>
          </a:p>
          <a:p>
            <a:pPr marL="285750" indent="-285750">
              <a:buFont typeface="Arial"/>
              <a:buChar char="•"/>
            </a:pPr>
            <a:r>
              <a:rPr lang="en-GB">
                <a:latin typeface="Arial Nova"/>
                <a:ea typeface="+mn-lt"/>
                <a:cs typeface="+mn-lt"/>
              </a:rPr>
              <a:t>Clarity of responsibility.</a:t>
            </a:r>
          </a:p>
          <a:p>
            <a:pPr marL="285750" indent="-285750">
              <a:buFont typeface="Arial"/>
              <a:buChar char="•"/>
            </a:pPr>
            <a:r>
              <a:rPr lang="en-GB">
                <a:latin typeface="Arial Nova"/>
                <a:ea typeface="+mn-lt"/>
                <a:cs typeface="+mn-lt"/>
              </a:rPr>
              <a:t>Clinical audits regularly.</a:t>
            </a:r>
          </a:p>
          <a:p>
            <a:pPr marL="285750" indent="-285750">
              <a:buFont typeface="Arial"/>
              <a:buChar char="•"/>
            </a:pPr>
            <a:r>
              <a:rPr lang="en-GB">
                <a:latin typeface="Arial Nova"/>
                <a:ea typeface="+mn-lt"/>
                <a:cs typeface="+mn-lt"/>
              </a:rPr>
              <a:t>Quality control by leadership.</a:t>
            </a:r>
          </a:p>
          <a:p>
            <a:r>
              <a:rPr lang="en-GB">
                <a:latin typeface="Arial Nova"/>
              </a:rPr>
              <a:t>(Kennedy, 2001)</a:t>
            </a:r>
          </a:p>
        </p:txBody>
      </p:sp>
      <p:pic>
        <p:nvPicPr>
          <p:cNvPr id="603" name="Picture 602" descr="A pair of hands holding a red heart&#10;&#10;AI-generated content may be incorrect." title="Large and small hands holding red heart">
            <a:extLst>
              <a:ext uri="{FF2B5EF4-FFF2-40B4-BE49-F238E27FC236}">
                <a16:creationId xmlns:a16="http://schemas.microsoft.com/office/drawing/2014/main" id="{7B13520D-C992-227D-35A1-313CE996218F}"/>
              </a:ext>
            </a:extLst>
          </p:cNvPr>
          <p:cNvPicPr>
            <a:picLocks noChangeAspect="1"/>
          </p:cNvPicPr>
          <p:nvPr/>
        </p:nvPicPr>
        <p:blipFill>
          <a:blip r:embed="rId6"/>
          <a:stretch>
            <a:fillRect/>
          </a:stretch>
        </p:blipFill>
        <p:spPr>
          <a:xfrm>
            <a:off x="4033520" y="2936240"/>
            <a:ext cx="2814320" cy="2204720"/>
          </a:xfrm>
          <a:prstGeom prst="rect">
            <a:avLst/>
          </a:prstGeom>
        </p:spPr>
      </p:pic>
      <p:sp>
        <p:nvSpPr>
          <p:cNvPr id="604" name="TextBox 603">
            <a:extLst>
              <a:ext uri="{FF2B5EF4-FFF2-40B4-BE49-F238E27FC236}">
                <a16:creationId xmlns:a16="http://schemas.microsoft.com/office/drawing/2014/main" id="{C852120A-E412-65F5-C865-2E6BD860568E}"/>
              </a:ext>
            </a:extLst>
          </p:cNvPr>
          <p:cNvSpPr txBox="1"/>
          <p:nvPr/>
        </p:nvSpPr>
        <p:spPr>
          <a:xfrm>
            <a:off x="4031782" y="5101924"/>
            <a:ext cx="345560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PATIENT &amp; FAMILY VOICE</a:t>
            </a:r>
            <a:endParaRPr lang="en-US" b="1">
              <a:latin typeface="Arial Nova"/>
            </a:endParaRPr>
          </a:p>
          <a:p>
            <a:pPr marL="285750" indent="-285750">
              <a:buFont typeface="Arial"/>
              <a:buChar char="•"/>
            </a:pPr>
            <a:r>
              <a:rPr lang="en-GB">
                <a:latin typeface="Arial Nova"/>
                <a:ea typeface="+mn-lt"/>
                <a:cs typeface="+mn-lt"/>
              </a:rPr>
              <a:t>Make decisions with families.</a:t>
            </a:r>
          </a:p>
          <a:p>
            <a:pPr marL="285750" indent="-285750">
              <a:buFont typeface="Arial"/>
              <a:buChar char="•"/>
            </a:pPr>
            <a:r>
              <a:rPr lang="en-GB">
                <a:latin typeface="Arial Nova"/>
                <a:ea typeface="+mn-lt"/>
                <a:cs typeface="+mn-lt"/>
              </a:rPr>
              <a:t>Communicate freely.</a:t>
            </a:r>
          </a:p>
          <a:p>
            <a:pPr marL="285750" indent="-285750">
              <a:buFont typeface="Arial"/>
              <a:buChar char="•"/>
            </a:pPr>
            <a:r>
              <a:rPr lang="en-GB">
                <a:latin typeface="Arial Nova"/>
                <a:ea typeface="+mn-lt"/>
                <a:cs typeface="+mn-lt"/>
              </a:rPr>
              <a:t>Get input to improve services.</a:t>
            </a:r>
          </a:p>
          <a:p>
            <a:r>
              <a:rPr lang="en-GB">
                <a:latin typeface="Arial Nova"/>
              </a:rPr>
              <a:t>(Kennedy, 2001)</a:t>
            </a:r>
          </a:p>
        </p:txBody>
      </p:sp>
      <p:sp>
        <p:nvSpPr>
          <p:cNvPr id="605" name="TextBox 604">
            <a:extLst>
              <a:ext uri="{FF2B5EF4-FFF2-40B4-BE49-F238E27FC236}">
                <a16:creationId xmlns:a16="http://schemas.microsoft.com/office/drawing/2014/main" id="{A1791485-E305-4476-355B-E3C813966C77}"/>
              </a:ext>
            </a:extLst>
          </p:cNvPr>
          <p:cNvSpPr txBox="1"/>
          <p:nvPr/>
        </p:nvSpPr>
        <p:spPr>
          <a:xfrm>
            <a:off x="7353032" y="3535947"/>
            <a:ext cx="253251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latin typeface="Arial Nova"/>
                <a:ea typeface="+mn-lt"/>
                <a:cs typeface="+mn-lt"/>
              </a:rPr>
              <a:t>Proactive quality assurance should use outcome monitoring, robust governance, staff development, and meaningful patient involvement to detect hazards before they cause harm (Kennedy, 2001; NHS England, 2022).</a:t>
            </a:r>
            <a:endParaRPr lang="en-US" b="1">
              <a:solidFill>
                <a:srgbClr val="FF0000"/>
              </a:solidFill>
              <a:latin typeface="Arial Nova"/>
            </a:endParaRPr>
          </a:p>
        </p:txBody>
      </p:sp>
    </p:spTree>
    <p:extLst>
      <p:ext uri="{BB962C8B-B14F-4D97-AF65-F5344CB8AC3E}">
        <p14:creationId xmlns:p14="http://schemas.microsoft.com/office/powerpoint/2010/main" val="126077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77830FD-3F4C-7D31-2FFE-6BB190B22527}"/>
              </a:ext>
            </a:extLst>
          </p:cNvPr>
          <p:cNvSpPr/>
          <p:nvPr/>
        </p:nvSpPr>
        <p:spPr>
          <a:xfrm>
            <a:off x="-802" y="-1605"/>
            <a:ext cx="12193336" cy="3999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Nova"/>
              </a:rPr>
              <a:t>COMPONENT 2 STRUCTURE PROPOSAL</a:t>
            </a:r>
            <a:endParaRPr lang="en-GB" b="1" dirty="0">
              <a:latin typeface="Arial Nova"/>
            </a:endParaRPr>
          </a:p>
        </p:txBody>
      </p:sp>
      <p:sp>
        <p:nvSpPr>
          <p:cNvPr id="55" name="Call-out: Down Arrow 54">
            <a:extLst>
              <a:ext uri="{FF2B5EF4-FFF2-40B4-BE49-F238E27FC236}">
                <a16:creationId xmlns:a16="http://schemas.microsoft.com/office/drawing/2014/main" id="{C71FC52D-645A-87BC-5B6D-129733444AE8}"/>
              </a:ext>
            </a:extLst>
          </p:cNvPr>
          <p:cNvSpPr/>
          <p:nvPr/>
        </p:nvSpPr>
        <p:spPr>
          <a:xfrm>
            <a:off x="160421" y="481263"/>
            <a:ext cx="2005262" cy="2155657"/>
          </a:xfrm>
          <a:prstGeom prst="downArrowCallou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0000"/>
                </a:solidFill>
                <a:latin typeface="Arial Nova"/>
              </a:rPr>
              <a:t>INTRODUCTION</a:t>
            </a:r>
            <a:br>
              <a:rPr lang="en-GB" dirty="0">
                <a:solidFill>
                  <a:srgbClr val="FF0000"/>
                </a:solidFill>
                <a:latin typeface="Arial Nova"/>
              </a:rPr>
            </a:br>
            <a:r>
              <a:rPr lang="en-GB">
                <a:solidFill>
                  <a:srgbClr val="FF0000"/>
                </a:solidFill>
                <a:latin typeface="Arial Nova"/>
                <a:ea typeface="+mn-lt"/>
                <a:cs typeface="+mn-lt"/>
              </a:rPr>
              <a:t>Brief Bristol case summary and report purpose.</a:t>
            </a:r>
            <a:endParaRPr lang="en-GB">
              <a:solidFill>
                <a:srgbClr val="FF0000"/>
              </a:solidFill>
              <a:latin typeface="Arial Nova"/>
            </a:endParaRPr>
          </a:p>
        </p:txBody>
      </p:sp>
      <p:sp>
        <p:nvSpPr>
          <p:cNvPr id="56" name="Call-out: Down Arrow 55">
            <a:extLst>
              <a:ext uri="{FF2B5EF4-FFF2-40B4-BE49-F238E27FC236}">
                <a16:creationId xmlns:a16="http://schemas.microsoft.com/office/drawing/2014/main" id="{274F8E94-8539-1EF0-DCE3-156C6B523BF2}"/>
              </a:ext>
            </a:extLst>
          </p:cNvPr>
          <p:cNvSpPr/>
          <p:nvPr/>
        </p:nvSpPr>
        <p:spPr>
          <a:xfrm>
            <a:off x="160421" y="2636920"/>
            <a:ext cx="2005262" cy="2526630"/>
          </a:xfrm>
          <a:prstGeom prst="downArrowCallou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rgbClr val="FF0000"/>
                </a:solidFill>
                <a:latin typeface="Arial Nova"/>
              </a:rPr>
              <a:t>CASE CONTEXT</a:t>
            </a:r>
            <a:br>
              <a:rPr lang="en-GB" b="1" dirty="0">
                <a:solidFill>
                  <a:srgbClr val="FF0000"/>
                </a:solidFill>
                <a:latin typeface="Arial Nova"/>
              </a:rPr>
            </a:br>
            <a:r>
              <a:rPr lang="en-GB">
                <a:solidFill>
                  <a:srgbClr val="FF0000"/>
                </a:solidFill>
                <a:latin typeface="Arial Nova"/>
                <a:ea typeface="+mn-lt"/>
                <a:cs typeface="+mn-lt"/>
              </a:rPr>
              <a:t>Background and quality issues for paediatric cardiac surgery failures.</a:t>
            </a:r>
            <a:endParaRPr lang="en-US">
              <a:solidFill>
                <a:srgbClr val="FF0000"/>
              </a:solidFill>
              <a:latin typeface="Arial Nova"/>
            </a:endParaRPr>
          </a:p>
        </p:txBody>
      </p:sp>
      <p:sp>
        <p:nvSpPr>
          <p:cNvPr id="58" name="Call-out: Right Arrow 57">
            <a:extLst>
              <a:ext uri="{FF2B5EF4-FFF2-40B4-BE49-F238E27FC236}">
                <a16:creationId xmlns:a16="http://schemas.microsoft.com/office/drawing/2014/main" id="{9FE4A429-0246-41B3-7C74-4B57F4FC16B9}"/>
              </a:ext>
            </a:extLst>
          </p:cNvPr>
          <p:cNvSpPr/>
          <p:nvPr/>
        </p:nvSpPr>
        <p:spPr>
          <a:xfrm>
            <a:off x="1714499" y="4672263"/>
            <a:ext cx="2867526" cy="2185736"/>
          </a:xfrm>
          <a:prstGeom prst="rightArrowCallou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0000"/>
                </a:solidFill>
                <a:latin typeface="Arial Nova"/>
              </a:rPr>
              <a:t>ANALYSIS OF ROOT CAUSE</a:t>
            </a:r>
            <a:br>
              <a:rPr lang="en-GB" dirty="0">
                <a:solidFill>
                  <a:srgbClr val="FF0000"/>
                </a:solidFill>
                <a:latin typeface="Arial Nova"/>
              </a:rPr>
            </a:br>
            <a:r>
              <a:rPr lang="en-GB">
                <a:solidFill>
                  <a:srgbClr val="FF0000"/>
                </a:solidFill>
                <a:latin typeface="Arial Nova"/>
                <a:ea typeface="+mn-lt"/>
                <a:cs typeface="+mn-lt"/>
              </a:rPr>
              <a:t>Swiss Cheese, Fishbone/RCA, and Donabedian methodologies.</a:t>
            </a:r>
            <a:endParaRPr lang="en-GB">
              <a:solidFill>
                <a:srgbClr val="FF0000"/>
              </a:solidFill>
              <a:latin typeface="Arial Nova"/>
            </a:endParaRPr>
          </a:p>
        </p:txBody>
      </p:sp>
      <p:sp>
        <p:nvSpPr>
          <p:cNvPr id="59" name="Call-out: Right Arrow 58">
            <a:extLst>
              <a:ext uri="{FF2B5EF4-FFF2-40B4-BE49-F238E27FC236}">
                <a16:creationId xmlns:a16="http://schemas.microsoft.com/office/drawing/2014/main" id="{8823130B-9CF3-458A-7AF0-0F30A2BB54BC}"/>
              </a:ext>
            </a:extLst>
          </p:cNvPr>
          <p:cNvSpPr/>
          <p:nvPr/>
        </p:nvSpPr>
        <p:spPr>
          <a:xfrm>
            <a:off x="4582025" y="4672263"/>
            <a:ext cx="2867526" cy="2185736"/>
          </a:xfrm>
          <a:prstGeom prst="rightArrowCallou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rgbClr val="FF0000"/>
                </a:solidFill>
                <a:latin typeface="Arial Nova"/>
              </a:rPr>
              <a:t>ANALYSIS OF POLICY</a:t>
            </a:r>
            <a:br>
              <a:rPr lang="en-GB" dirty="0">
                <a:solidFill>
                  <a:srgbClr val="FF0000"/>
                </a:solidFill>
                <a:latin typeface="Arial Nova"/>
              </a:rPr>
            </a:br>
            <a:r>
              <a:rPr lang="en-GB">
                <a:solidFill>
                  <a:srgbClr val="FF0000"/>
                </a:solidFill>
                <a:latin typeface="Arial Nova"/>
                <a:ea typeface="+mn-lt"/>
                <a:cs typeface="+mn-lt"/>
              </a:rPr>
              <a:t>Governance, safety, accountability, and NHS policy.</a:t>
            </a:r>
            <a:endParaRPr lang="en-GB">
              <a:solidFill>
                <a:srgbClr val="FF0000"/>
              </a:solidFill>
              <a:latin typeface="Arial Nova"/>
            </a:endParaRPr>
          </a:p>
        </p:txBody>
      </p:sp>
      <p:sp>
        <p:nvSpPr>
          <p:cNvPr id="60" name="Call-out: Right Arrow 59">
            <a:extLst>
              <a:ext uri="{FF2B5EF4-FFF2-40B4-BE49-F238E27FC236}">
                <a16:creationId xmlns:a16="http://schemas.microsoft.com/office/drawing/2014/main" id="{A43E3E56-004F-0DAA-5612-ED8412F0EBB2}"/>
              </a:ext>
            </a:extLst>
          </p:cNvPr>
          <p:cNvSpPr/>
          <p:nvPr/>
        </p:nvSpPr>
        <p:spPr>
          <a:xfrm>
            <a:off x="7449551" y="4672263"/>
            <a:ext cx="3328736" cy="2185736"/>
          </a:xfrm>
          <a:prstGeom prst="rightArrowCallou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rgbClr val="FF0000"/>
                </a:solidFill>
                <a:latin typeface="Arial Nova"/>
              </a:rPr>
              <a:t>IMPROVEMENTS TO SERVICE</a:t>
            </a:r>
            <a:br>
              <a:rPr lang="en-GB" dirty="0">
                <a:solidFill>
                  <a:srgbClr val="FF0000"/>
                </a:solidFill>
                <a:latin typeface="Arial Nova"/>
              </a:rPr>
            </a:br>
            <a:r>
              <a:rPr lang="en-GB">
                <a:solidFill>
                  <a:srgbClr val="FF0000"/>
                </a:solidFill>
                <a:latin typeface="Arial Nova"/>
                <a:ea typeface="+mn-lt"/>
                <a:cs typeface="+mn-lt"/>
              </a:rPr>
              <a:t>Evidence-based quality, safety, efficiency, and equity recommendations</a:t>
            </a:r>
            <a:endParaRPr lang="en-GB">
              <a:solidFill>
                <a:srgbClr val="FF0000"/>
              </a:solidFill>
              <a:latin typeface="Arial Nova"/>
            </a:endParaRPr>
          </a:p>
        </p:txBody>
      </p:sp>
      <p:sp>
        <p:nvSpPr>
          <p:cNvPr id="61" name="Call-out: Up Arrow 60">
            <a:extLst>
              <a:ext uri="{FF2B5EF4-FFF2-40B4-BE49-F238E27FC236}">
                <a16:creationId xmlns:a16="http://schemas.microsoft.com/office/drawing/2014/main" id="{D3CD8C03-284D-17EF-3D4A-E322528636EC}"/>
              </a:ext>
            </a:extLst>
          </p:cNvPr>
          <p:cNvSpPr/>
          <p:nvPr/>
        </p:nvSpPr>
        <p:spPr>
          <a:xfrm>
            <a:off x="9916024" y="2717131"/>
            <a:ext cx="2275974" cy="2446421"/>
          </a:xfrm>
          <a:prstGeom prst="upArrowCallou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0000"/>
                </a:solidFill>
                <a:latin typeface="Arial Nova"/>
              </a:rPr>
              <a:t>CONCLUSION</a:t>
            </a:r>
            <a:br>
              <a:rPr lang="en-GB" dirty="0">
                <a:solidFill>
                  <a:srgbClr val="FF0000"/>
                </a:solidFill>
                <a:latin typeface="Arial Nova"/>
              </a:rPr>
            </a:br>
            <a:r>
              <a:rPr lang="en-GB">
                <a:solidFill>
                  <a:srgbClr val="FF0000"/>
                </a:solidFill>
                <a:latin typeface="Arial Nova"/>
                <a:ea typeface="+mn-lt"/>
                <a:cs typeface="+mn-lt"/>
              </a:rPr>
              <a:t>Significant results, lessons, and future practice implications</a:t>
            </a:r>
            <a:endParaRPr lang="en-GB">
              <a:solidFill>
                <a:srgbClr val="FF0000"/>
              </a:solidFill>
              <a:latin typeface="Arial Nova"/>
            </a:endParaRPr>
          </a:p>
        </p:txBody>
      </p:sp>
      <p:sp>
        <p:nvSpPr>
          <p:cNvPr id="62" name="TextBox 61">
            <a:extLst>
              <a:ext uri="{FF2B5EF4-FFF2-40B4-BE49-F238E27FC236}">
                <a16:creationId xmlns:a16="http://schemas.microsoft.com/office/drawing/2014/main" id="{A31BDA17-F47E-8A98-A6FB-339ECA062138}"/>
              </a:ext>
            </a:extLst>
          </p:cNvPr>
          <p:cNvSpPr txBox="1"/>
          <p:nvPr/>
        </p:nvSpPr>
        <p:spPr>
          <a:xfrm>
            <a:off x="9725526" y="681789"/>
            <a:ext cx="246647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latin typeface="Arial Nova"/>
                <a:ea typeface="+mn-lt"/>
                <a:cs typeface="+mn-lt"/>
              </a:rPr>
              <a:t>The report will critically relate theory, policy, and facts to explain systemic failures and prevent similar harm.</a:t>
            </a:r>
            <a:endParaRPr lang="en-US" b="1">
              <a:solidFill>
                <a:srgbClr val="FF0000"/>
              </a:solidFill>
              <a:latin typeface="Arial Nova"/>
            </a:endParaRPr>
          </a:p>
        </p:txBody>
      </p:sp>
      <p:pic>
        <p:nvPicPr>
          <p:cNvPr id="63" name="Picture 62" descr="A group of books in a pile&#10;&#10;AI-generated content may be incorrect." title="Close-up of hardbound books in various colours standing vertically shot from above">
            <a:extLst>
              <a:ext uri="{FF2B5EF4-FFF2-40B4-BE49-F238E27FC236}">
                <a16:creationId xmlns:a16="http://schemas.microsoft.com/office/drawing/2014/main" id="{2F1405A3-40E4-092D-9576-0903A2744B56}"/>
              </a:ext>
            </a:extLst>
          </p:cNvPr>
          <p:cNvPicPr>
            <a:picLocks noChangeAspect="1"/>
          </p:cNvPicPr>
          <p:nvPr/>
        </p:nvPicPr>
        <p:blipFill>
          <a:blip r:embed="rId2"/>
          <a:stretch>
            <a:fillRect/>
          </a:stretch>
        </p:blipFill>
        <p:spPr>
          <a:xfrm>
            <a:off x="3229187" y="681789"/>
            <a:ext cx="5563179" cy="3709737"/>
          </a:xfrm>
          <a:prstGeom prst="rect">
            <a:avLst/>
          </a:prstGeom>
        </p:spPr>
      </p:pic>
    </p:spTree>
    <p:extLst>
      <p:ext uri="{BB962C8B-B14F-4D97-AF65-F5344CB8AC3E}">
        <p14:creationId xmlns:p14="http://schemas.microsoft.com/office/powerpoint/2010/main" val="33942491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5A7A781-BF76-CBC5-2EF2-582D37A62DAA}"/>
              </a:ext>
            </a:extLst>
          </p:cNvPr>
          <p:cNvSpPr/>
          <p:nvPr/>
        </p:nvSpPr>
        <p:spPr>
          <a:xfrm>
            <a:off x="-802" y="-1605"/>
            <a:ext cx="12193336" cy="3999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Nova"/>
              </a:rPr>
              <a:t>CONCLUSION</a:t>
            </a:r>
            <a:endParaRPr lang="en-GB" b="1" dirty="0">
              <a:latin typeface="Arial Nova"/>
            </a:endParaRPr>
          </a:p>
        </p:txBody>
      </p:sp>
      <p:sp>
        <p:nvSpPr>
          <p:cNvPr id="3" name="TextBox 2">
            <a:extLst>
              <a:ext uri="{FF2B5EF4-FFF2-40B4-BE49-F238E27FC236}">
                <a16:creationId xmlns:a16="http://schemas.microsoft.com/office/drawing/2014/main" id="{810BF092-EDD1-3851-3179-160D38F3584A}"/>
              </a:ext>
            </a:extLst>
          </p:cNvPr>
          <p:cNvSpPr txBox="1"/>
          <p:nvPr/>
        </p:nvSpPr>
        <p:spPr>
          <a:xfrm>
            <a:off x="2276107" y="663475"/>
            <a:ext cx="821155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Nova"/>
                <a:ea typeface="+mn-lt"/>
                <a:cs typeface="+mn-lt"/>
              </a:rPr>
              <a:t>The Bristol Royal Infirmary Inquiry revealed that unsatisfactory patient outcomes stemmed from multiple interrelated deficiencies in leadership, collaboration, communication, clinical evaluation, and governance. The situation underscores the significance of robust quality assurance, encompassing ongoing oversight, defined responsibility, and prompt intervention when issues emerge. The insights gathered from Bristol persist in endorsing a systems-oriented methodology for patient safety, where medical establishments gather knowledge from occurrences, engage patients and their families, and continually enhance the quality and safety of service (Kennedy, 2001; Department of Health, 2002; NHS England, 2022).</a:t>
            </a:r>
            <a:endParaRPr lang="en-US">
              <a:latin typeface="Arial Nova"/>
            </a:endParaRPr>
          </a:p>
        </p:txBody>
      </p:sp>
      <p:pic>
        <p:nvPicPr>
          <p:cNvPr id="4" name="Picture 3" descr="A stethoscope and a heartbeat&#10;&#10;AI-generated content may be incorrect." title="Stethoscope with cable making heart monitor shape">
            <a:extLst>
              <a:ext uri="{FF2B5EF4-FFF2-40B4-BE49-F238E27FC236}">
                <a16:creationId xmlns:a16="http://schemas.microsoft.com/office/drawing/2014/main" id="{A4882CC4-BF4D-5098-E186-F4179F6EAD10}"/>
              </a:ext>
            </a:extLst>
          </p:cNvPr>
          <p:cNvPicPr>
            <a:picLocks noChangeAspect="1"/>
          </p:cNvPicPr>
          <p:nvPr/>
        </p:nvPicPr>
        <p:blipFill>
          <a:blip r:embed="rId2"/>
          <a:stretch>
            <a:fillRect/>
          </a:stretch>
        </p:blipFill>
        <p:spPr>
          <a:xfrm>
            <a:off x="2843" y="4236720"/>
            <a:ext cx="4068473" cy="2621280"/>
          </a:xfrm>
          <a:prstGeom prst="rect">
            <a:avLst/>
          </a:prstGeom>
        </p:spPr>
      </p:pic>
      <p:pic>
        <p:nvPicPr>
          <p:cNvPr id="6" name="Picture 5" descr="A person wearing a face mask and stethoscope&#10;&#10;AI-generated content may be incorrect." title="Man wearing a mask">
            <a:extLst>
              <a:ext uri="{FF2B5EF4-FFF2-40B4-BE49-F238E27FC236}">
                <a16:creationId xmlns:a16="http://schemas.microsoft.com/office/drawing/2014/main" id="{D22EBD50-23FC-18DB-55A7-C91CD976B213}"/>
              </a:ext>
            </a:extLst>
          </p:cNvPr>
          <p:cNvPicPr>
            <a:picLocks noChangeAspect="1"/>
          </p:cNvPicPr>
          <p:nvPr/>
        </p:nvPicPr>
        <p:blipFill>
          <a:blip r:embed="rId3"/>
          <a:stretch>
            <a:fillRect/>
          </a:stretch>
        </p:blipFill>
        <p:spPr>
          <a:xfrm>
            <a:off x="3980180" y="4236720"/>
            <a:ext cx="4079240" cy="2621280"/>
          </a:xfrm>
          <a:prstGeom prst="rect">
            <a:avLst/>
          </a:prstGeom>
        </p:spPr>
      </p:pic>
      <p:pic>
        <p:nvPicPr>
          <p:cNvPr id="7" name="Picture 6" descr="A doctor examining a baby with a stethoscope&#10;&#10;AI-generated content may be incorrect." title="Smiling doctor examining smiling baby">
            <a:extLst>
              <a:ext uri="{FF2B5EF4-FFF2-40B4-BE49-F238E27FC236}">
                <a16:creationId xmlns:a16="http://schemas.microsoft.com/office/drawing/2014/main" id="{DC472993-765F-A9D6-4D2A-2BE0F6221791}"/>
              </a:ext>
            </a:extLst>
          </p:cNvPr>
          <p:cNvPicPr>
            <a:picLocks noChangeAspect="1"/>
          </p:cNvPicPr>
          <p:nvPr/>
        </p:nvPicPr>
        <p:blipFill>
          <a:blip r:embed="rId4"/>
          <a:stretch>
            <a:fillRect/>
          </a:stretch>
        </p:blipFill>
        <p:spPr>
          <a:xfrm>
            <a:off x="8053838" y="4236720"/>
            <a:ext cx="4141205" cy="2621280"/>
          </a:xfrm>
          <a:prstGeom prst="rect">
            <a:avLst/>
          </a:prstGeom>
        </p:spPr>
      </p:pic>
    </p:spTree>
    <p:extLst>
      <p:ext uri="{BB962C8B-B14F-4D97-AF65-F5344CB8AC3E}">
        <p14:creationId xmlns:p14="http://schemas.microsoft.com/office/powerpoint/2010/main" val="3668251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DC7053F-C03C-C4E9-4503-546C77D55235}"/>
              </a:ext>
            </a:extLst>
          </p:cNvPr>
          <p:cNvSpPr/>
          <p:nvPr/>
        </p:nvSpPr>
        <p:spPr>
          <a:xfrm>
            <a:off x="-802" y="-1605"/>
            <a:ext cx="12193336" cy="3999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Nova"/>
              </a:rPr>
              <a:t>REFERENCES</a:t>
            </a:r>
            <a:endParaRPr lang="en-US"/>
          </a:p>
        </p:txBody>
      </p:sp>
      <p:sp>
        <p:nvSpPr>
          <p:cNvPr id="6" name="TextBox 5">
            <a:extLst>
              <a:ext uri="{FF2B5EF4-FFF2-40B4-BE49-F238E27FC236}">
                <a16:creationId xmlns:a16="http://schemas.microsoft.com/office/drawing/2014/main" id="{732527F9-3C0A-5F86-91FB-A814E781B1C7}"/>
              </a:ext>
            </a:extLst>
          </p:cNvPr>
          <p:cNvSpPr txBox="1"/>
          <p:nvPr/>
        </p:nvSpPr>
        <p:spPr>
          <a:xfrm>
            <a:off x="90236" y="491289"/>
            <a:ext cx="12001500"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Nova"/>
                <a:ea typeface="+mn-lt"/>
                <a:cs typeface="+mn-lt"/>
              </a:rPr>
              <a:t>Aylin, P., Bottle, A., Jarman, B. and Elliott, P. (2004)</a:t>
            </a:r>
            <a:r>
              <a:rPr lang="en-GB" dirty="0">
                <a:latin typeface="Arial Nova"/>
                <a:ea typeface="+mn-lt"/>
                <a:cs typeface="+mn-lt"/>
              </a:rPr>
              <a:t> </a:t>
            </a:r>
            <a:r>
              <a:rPr lang="en-GB">
                <a:latin typeface="Arial Nova"/>
                <a:ea typeface="+mn-lt"/>
                <a:cs typeface="+mn-lt"/>
              </a:rPr>
              <a:t>‘Paediatric cardiac surgical mortality in England after Bristol: descriptive analysis of hospital episode statistics 1991–2002’, </a:t>
            </a:r>
            <a:r>
              <a:rPr lang="en-GB" i="1">
                <a:latin typeface="Arial Nova"/>
                <a:ea typeface="+mn-lt"/>
                <a:cs typeface="+mn-lt"/>
              </a:rPr>
              <a:t>BMJ</a:t>
            </a:r>
            <a:r>
              <a:rPr lang="en-GB">
                <a:latin typeface="Arial Nova"/>
                <a:ea typeface="+mn-lt"/>
                <a:cs typeface="+mn-lt"/>
              </a:rPr>
              <a:t>, 329(7470), p. 825. Available at: </a:t>
            </a:r>
            <a:r>
              <a:rPr lang="en-GB" dirty="0">
                <a:latin typeface="Arial Nova"/>
                <a:ea typeface="+mn-lt"/>
                <a:cs typeface="+mn-lt"/>
                <a:hlinkClick r:id="rId2"/>
              </a:rPr>
              <a:t>https://pubmed.ncbi.nlm.nih.gov/15472264/</a:t>
            </a:r>
            <a:r>
              <a:rPr lang="en-GB" dirty="0">
                <a:latin typeface="Arial Nova"/>
                <a:ea typeface="+mn-lt"/>
                <a:cs typeface="+mn-lt"/>
              </a:rPr>
              <a:t> </a:t>
            </a:r>
            <a:r>
              <a:rPr lang="en-GB">
                <a:latin typeface="Arial Nova"/>
                <a:ea typeface="+mn-lt"/>
                <a:cs typeface="+mn-lt"/>
              </a:rPr>
              <a:t>(Accessed: 7 October 2026).</a:t>
            </a:r>
            <a:endParaRPr lang="en-GB" dirty="0">
              <a:latin typeface="Arial Nova"/>
              <a:ea typeface="+mn-lt"/>
              <a:cs typeface="+mn-lt"/>
            </a:endParaRPr>
          </a:p>
          <a:p>
            <a:endParaRPr lang="en-GB" dirty="0">
              <a:latin typeface="Arial Nova"/>
            </a:endParaRPr>
          </a:p>
          <a:p>
            <a:r>
              <a:rPr lang="en-GB" dirty="0">
                <a:latin typeface="Arial Nova"/>
                <a:ea typeface="+mn-lt"/>
                <a:cs typeface="+mn-lt"/>
              </a:rPr>
              <a:t>Department of Health (1998) </a:t>
            </a:r>
            <a:r>
              <a:rPr lang="en-GB" i="1" dirty="0">
                <a:latin typeface="Arial Nova"/>
                <a:ea typeface="+mn-lt"/>
                <a:cs typeface="+mn-lt"/>
              </a:rPr>
              <a:t>A First Class Service: Quality in the New NHS</a:t>
            </a:r>
            <a:r>
              <a:rPr lang="en-GB" dirty="0">
                <a:latin typeface="Arial Nova"/>
                <a:ea typeface="+mn-lt"/>
                <a:cs typeface="+mn-lt"/>
              </a:rPr>
              <a:t>. London: Department of Health.</a:t>
            </a:r>
            <a:endParaRPr lang="en-GB">
              <a:latin typeface="Arial Nova"/>
            </a:endParaRPr>
          </a:p>
          <a:p>
            <a:endParaRPr lang="en-GB" dirty="0">
              <a:latin typeface="Arial Nova"/>
              <a:ea typeface="+mn-lt"/>
              <a:cs typeface="+mn-lt"/>
            </a:endParaRPr>
          </a:p>
          <a:p>
            <a:r>
              <a:rPr lang="en-GB">
                <a:latin typeface="Arial Nova"/>
                <a:ea typeface="+mn-lt"/>
                <a:cs typeface="+mn-lt"/>
              </a:rPr>
              <a:t>Department of Health (2000)</a:t>
            </a:r>
            <a:r>
              <a:rPr lang="en-GB" dirty="0">
                <a:latin typeface="Arial Nova"/>
                <a:ea typeface="+mn-lt"/>
                <a:cs typeface="+mn-lt"/>
              </a:rPr>
              <a:t> </a:t>
            </a:r>
            <a:r>
              <a:rPr lang="en-GB" i="1">
                <a:latin typeface="Arial Nova"/>
                <a:ea typeface="+mn-lt"/>
                <a:cs typeface="+mn-lt"/>
              </a:rPr>
              <a:t>An Organisation with a Memory: Report of an Expert Group on Learning from Adverse Events in the NHS</a:t>
            </a:r>
            <a:r>
              <a:rPr lang="en-GB">
                <a:latin typeface="Arial Nova"/>
                <a:ea typeface="+mn-lt"/>
                <a:cs typeface="+mn-lt"/>
              </a:rPr>
              <a:t>. London: The Stationery Office.</a:t>
            </a:r>
            <a:endParaRPr lang="en-GB">
              <a:latin typeface="Arial Nova"/>
            </a:endParaRPr>
          </a:p>
          <a:p>
            <a:endParaRPr lang="en-GB" dirty="0">
              <a:latin typeface="Arial Nova"/>
              <a:ea typeface="+mn-lt"/>
              <a:cs typeface="+mn-lt"/>
            </a:endParaRPr>
          </a:p>
          <a:p>
            <a:r>
              <a:rPr lang="en-GB">
                <a:latin typeface="Arial Nova"/>
                <a:ea typeface="+mn-lt"/>
                <a:cs typeface="+mn-lt"/>
              </a:rPr>
              <a:t>Department of Health (2002)</a:t>
            </a:r>
            <a:r>
              <a:rPr lang="en-GB" dirty="0">
                <a:latin typeface="Arial Nova"/>
                <a:ea typeface="+mn-lt"/>
                <a:cs typeface="+mn-lt"/>
              </a:rPr>
              <a:t> </a:t>
            </a:r>
            <a:r>
              <a:rPr lang="en-GB" i="1">
                <a:latin typeface="Arial Nova"/>
                <a:ea typeface="+mn-lt"/>
                <a:cs typeface="+mn-lt"/>
              </a:rPr>
              <a:t>Learning from Bristol: The Department of Health’s Response to the Report of the Public Inquiry into Children’s Heart Surgery at the Bristol Royal Infirmary 1984–1995</a:t>
            </a:r>
            <a:r>
              <a:rPr lang="en-GB">
                <a:latin typeface="Arial Nova"/>
                <a:ea typeface="+mn-lt"/>
                <a:cs typeface="+mn-lt"/>
              </a:rPr>
              <a:t>. London: The Stationery Office.</a:t>
            </a:r>
            <a:endParaRPr lang="en-GB">
              <a:latin typeface="Arial Nova"/>
            </a:endParaRPr>
          </a:p>
          <a:p>
            <a:endParaRPr lang="en-GB" dirty="0">
              <a:latin typeface="Arial Nova"/>
            </a:endParaRPr>
          </a:p>
          <a:p>
            <a:r>
              <a:rPr lang="en-GB">
                <a:latin typeface="Arial Nova"/>
                <a:ea typeface="+mn-lt"/>
                <a:cs typeface="+mn-lt"/>
              </a:rPr>
              <a:t>Donabedian, A. (1988) ‘The quality of care: How can it be assessed?’, </a:t>
            </a:r>
            <a:r>
              <a:rPr lang="en-GB" i="1">
                <a:latin typeface="Arial Nova"/>
                <a:ea typeface="+mn-lt"/>
                <a:cs typeface="+mn-lt"/>
              </a:rPr>
              <a:t>JAMA</a:t>
            </a:r>
            <a:r>
              <a:rPr lang="en-GB">
                <a:latin typeface="Arial Nova"/>
                <a:ea typeface="+mn-lt"/>
                <a:cs typeface="+mn-lt"/>
              </a:rPr>
              <a:t>, 260(12), pp. 1743–1748. Available at: </a:t>
            </a:r>
            <a:r>
              <a:rPr lang="en-GB" dirty="0">
                <a:latin typeface="Arial Nova"/>
                <a:ea typeface="+mn-lt"/>
                <a:cs typeface="+mn-lt"/>
                <a:hlinkClick r:id="rId3"/>
              </a:rPr>
              <a:t>https://pubmed.ncbi.nlm.nih.gov/3045356/</a:t>
            </a:r>
            <a:r>
              <a:rPr lang="en-GB" dirty="0">
                <a:latin typeface="Arial Nova"/>
                <a:ea typeface="+mn-lt"/>
                <a:cs typeface="+mn-lt"/>
              </a:rPr>
              <a:t> </a:t>
            </a:r>
            <a:r>
              <a:rPr lang="en-GB">
                <a:latin typeface="Arial Nova"/>
                <a:ea typeface="+mn-lt"/>
                <a:cs typeface="+mn-lt"/>
              </a:rPr>
              <a:t>(Accessed: 7 October 2026).</a:t>
            </a:r>
            <a:endParaRPr lang="en-GB" dirty="0">
              <a:latin typeface="Arial Nova"/>
              <a:ea typeface="+mn-lt"/>
              <a:cs typeface="+mn-lt"/>
            </a:endParaRPr>
          </a:p>
          <a:p>
            <a:endParaRPr lang="en-GB" dirty="0">
              <a:latin typeface="Arial Nova"/>
            </a:endParaRPr>
          </a:p>
          <a:p>
            <a:r>
              <a:rPr lang="en-GB" dirty="0">
                <a:latin typeface="Arial Nova"/>
                <a:ea typeface="+mn-lt"/>
                <a:cs typeface="+mn-lt"/>
              </a:rPr>
              <a:t>Ishikawa, K. (1986) </a:t>
            </a:r>
            <a:r>
              <a:rPr lang="en-GB" i="1" dirty="0">
                <a:latin typeface="Arial Nova"/>
                <a:ea typeface="+mn-lt"/>
                <a:cs typeface="+mn-lt"/>
              </a:rPr>
              <a:t>Guide to Quality Control</a:t>
            </a:r>
            <a:r>
              <a:rPr lang="en-GB" dirty="0">
                <a:latin typeface="Arial Nova"/>
                <a:ea typeface="+mn-lt"/>
                <a:cs typeface="+mn-lt"/>
              </a:rPr>
              <a:t>. 2nd revised </a:t>
            </a:r>
            <a:r>
              <a:rPr lang="en-GB" dirty="0" err="1">
                <a:latin typeface="Arial Nova"/>
                <a:ea typeface="+mn-lt"/>
                <a:cs typeface="+mn-lt"/>
              </a:rPr>
              <a:t>edn</a:t>
            </a:r>
            <a:r>
              <a:rPr lang="en-GB" dirty="0">
                <a:latin typeface="Arial Nova"/>
                <a:ea typeface="+mn-lt"/>
                <a:cs typeface="+mn-lt"/>
              </a:rPr>
              <a:t>. Tokyo: Asian Productivity Organization.</a:t>
            </a:r>
          </a:p>
          <a:p>
            <a:endParaRPr lang="en-GB" dirty="0">
              <a:latin typeface="Arial Nova"/>
            </a:endParaRPr>
          </a:p>
          <a:p>
            <a:r>
              <a:rPr lang="en-GB" dirty="0">
                <a:latin typeface="Arial Nova"/>
                <a:ea typeface="+mn-lt"/>
                <a:cs typeface="+mn-lt"/>
              </a:rPr>
              <a:t>Kennedy, I. (Chair) (2001) </a:t>
            </a:r>
            <a:r>
              <a:rPr lang="en-GB" i="1" dirty="0">
                <a:latin typeface="Arial Nova"/>
                <a:ea typeface="+mn-lt"/>
                <a:cs typeface="+mn-lt"/>
              </a:rPr>
              <a:t>Learning from Bristol: The Report of the Public Inquiry into Children’s Heart Surgery at the Bristol Royal Infirmary 1984–1995</a:t>
            </a:r>
            <a:r>
              <a:rPr lang="en-GB" dirty="0">
                <a:latin typeface="Arial Nova"/>
                <a:ea typeface="+mn-lt"/>
                <a:cs typeface="+mn-lt"/>
              </a:rPr>
              <a:t>. Cm 5207. London: The Stationery Office. Available at: </a:t>
            </a:r>
            <a:r>
              <a:rPr lang="en-GB" dirty="0">
                <a:latin typeface="Arial Nova"/>
                <a:ea typeface="+mn-lt"/>
                <a:cs typeface="+mn-lt"/>
                <a:hlinkClick r:id="rId4"/>
              </a:rPr>
              <a:t>https://www.bristol-inquiry.org.uk/final_report/</a:t>
            </a:r>
            <a:r>
              <a:rPr lang="en-GB">
                <a:latin typeface="Arial Nova"/>
                <a:ea typeface="+mn-lt"/>
                <a:cs typeface="+mn-lt"/>
              </a:rPr>
              <a:t> (Accessed: 7 October 2026).</a:t>
            </a:r>
            <a:endParaRPr lang="en-GB" dirty="0">
              <a:latin typeface="Arial Nova"/>
              <a:ea typeface="+mn-lt"/>
              <a:cs typeface="+mn-lt"/>
            </a:endParaRPr>
          </a:p>
          <a:p>
            <a:endParaRPr lang="en-GB" dirty="0">
              <a:latin typeface="Arial Nova"/>
            </a:endParaRPr>
          </a:p>
          <a:p>
            <a:r>
              <a:rPr lang="en-GB">
                <a:latin typeface="Arial Nova"/>
                <a:ea typeface="+mn-lt"/>
                <a:cs typeface="+mn-lt"/>
              </a:rPr>
              <a:t>Mayor, S. (2001) ‘Mortality for paediatric cardiac surgery at Bristol was twice that at other centres’, BMJ, 323(7305), p. 125. Available at: </a:t>
            </a:r>
            <a:r>
              <a:rPr lang="en-GB" dirty="0">
                <a:latin typeface="Arial Nova"/>
                <a:ea typeface="+mn-lt"/>
                <a:cs typeface="+mn-lt"/>
                <a:hlinkClick r:id="rId5"/>
              </a:rPr>
              <a:t>https://doi.org/10.1136/bmj.323.7305.125/a</a:t>
            </a:r>
            <a:r>
              <a:rPr lang="en-GB">
                <a:latin typeface="Arial Nova"/>
                <a:ea typeface="+mn-lt"/>
                <a:cs typeface="+mn-lt"/>
              </a:rPr>
              <a:t> (Accessed: 18 October 2026).</a:t>
            </a:r>
            <a:endParaRPr lang="en-GB">
              <a:latin typeface="Arial Nova"/>
            </a:endParaRPr>
          </a:p>
        </p:txBody>
      </p:sp>
    </p:spTree>
    <p:extLst>
      <p:ext uri="{BB962C8B-B14F-4D97-AF65-F5344CB8AC3E}">
        <p14:creationId xmlns:p14="http://schemas.microsoft.com/office/powerpoint/2010/main" val="430629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E911B71-FEFF-49C0-159D-D0DE4571E960}"/>
              </a:ext>
            </a:extLst>
          </p:cNvPr>
          <p:cNvSpPr txBox="1"/>
          <p:nvPr/>
        </p:nvSpPr>
        <p:spPr>
          <a:xfrm>
            <a:off x="60158" y="80210"/>
            <a:ext cx="12071684" cy="7571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Nova"/>
                <a:ea typeface="+mn-lt"/>
                <a:cs typeface="+mn-lt"/>
              </a:rPr>
              <a:t>National Patient Safety Agency (2004) </a:t>
            </a:r>
            <a:r>
              <a:rPr lang="en-GB" i="1">
                <a:latin typeface="Arial Nova"/>
                <a:ea typeface="+mn-lt"/>
                <a:cs typeface="+mn-lt"/>
              </a:rPr>
              <a:t>Seven Steps to Patient Safety: The Full Reference Guide</a:t>
            </a:r>
            <a:r>
              <a:rPr lang="en-GB">
                <a:latin typeface="Arial Nova"/>
                <a:ea typeface="+mn-lt"/>
                <a:cs typeface="+mn-lt"/>
              </a:rPr>
              <a:t>. London: National Patient Safety Agency.</a:t>
            </a:r>
            <a:endParaRPr lang="en-US"/>
          </a:p>
          <a:p>
            <a:endParaRPr lang="en-GB" dirty="0">
              <a:latin typeface="Arial Nova"/>
              <a:ea typeface="+mn-lt"/>
              <a:cs typeface="+mn-lt"/>
            </a:endParaRPr>
          </a:p>
          <a:p>
            <a:r>
              <a:rPr lang="en-GB">
                <a:latin typeface="Arial Nova"/>
                <a:ea typeface="+mn-lt"/>
                <a:cs typeface="+mn-lt"/>
              </a:rPr>
              <a:t>NHS England (2022) </a:t>
            </a:r>
            <a:r>
              <a:rPr lang="en-GB" i="1" dirty="0">
                <a:latin typeface="Arial Nova"/>
                <a:ea typeface="+mn-lt"/>
                <a:cs typeface="+mn-lt"/>
              </a:rPr>
              <a:t>Patient Safety Incident Response Framework</a:t>
            </a:r>
            <a:r>
              <a:rPr lang="en-GB" dirty="0">
                <a:latin typeface="Arial Nova"/>
                <a:ea typeface="+mn-lt"/>
                <a:cs typeface="+mn-lt"/>
              </a:rPr>
              <a:t>. London: NHS England. Available at: </a:t>
            </a:r>
            <a:r>
              <a:rPr lang="en-GB" dirty="0">
                <a:latin typeface="Arial Nova"/>
                <a:ea typeface="+mn-lt"/>
                <a:cs typeface="+mn-lt"/>
                <a:hlinkClick r:id="rId2"/>
              </a:rPr>
              <a:t>https://www.england.nhs.uk/long-read/patient-safety-incident-response-framework/</a:t>
            </a:r>
            <a:r>
              <a:rPr lang="en-GB">
                <a:latin typeface="Arial Nova"/>
                <a:ea typeface="+mn-lt"/>
                <a:cs typeface="+mn-lt"/>
              </a:rPr>
              <a:t> (Accessed: 7 October 2026). </a:t>
            </a:r>
            <a:endParaRPr lang="en-GB" dirty="0">
              <a:latin typeface="Arial Nova"/>
              <a:ea typeface="+mn-lt"/>
              <a:cs typeface="+mn-lt"/>
            </a:endParaRPr>
          </a:p>
          <a:p>
            <a:endParaRPr lang="en-GB" dirty="0">
              <a:latin typeface="Arial Nova"/>
            </a:endParaRPr>
          </a:p>
          <a:p>
            <a:r>
              <a:rPr lang="en-GB" dirty="0">
                <a:latin typeface="Arial Nova"/>
                <a:ea typeface="+mn-lt"/>
                <a:cs typeface="+mn-lt"/>
              </a:rPr>
              <a:t>NHS England (2022) </a:t>
            </a:r>
            <a:r>
              <a:rPr lang="en-GB" i="1" dirty="0">
                <a:latin typeface="Arial Nova"/>
                <a:ea typeface="+mn-lt"/>
                <a:cs typeface="+mn-lt"/>
              </a:rPr>
              <a:t>Patient Safety Learning Response Toolkit</a:t>
            </a:r>
            <a:r>
              <a:rPr lang="en-GB" dirty="0">
                <a:latin typeface="Arial Nova"/>
                <a:ea typeface="+mn-lt"/>
                <a:cs typeface="+mn-lt"/>
              </a:rPr>
              <a:t>. London: NHS England. Available at: </a:t>
            </a:r>
            <a:r>
              <a:rPr lang="en-GB" dirty="0">
                <a:latin typeface="Arial Nova"/>
                <a:ea typeface="+mn-lt"/>
                <a:cs typeface="+mn-lt"/>
                <a:hlinkClick r:id="rId3"/>
              </a:rPr>
              <a:t>https://pubmed.ncbi.nlm.nih.gov/10720363/</a:t>
            </a:r>
            <a:r>
              <a:rPr lang="en-GB">
                <a:latin typeface="Arial Nova"/>
                <a:ea typeface="+mn-lt"/>
                <a:cs typeface="+mn-lt"/>
              </a:rPr>
              <a:t> (Accessed: 7 October 2026).</a:t>
            </a:r>
            <a:endParaRPr lang="en-GB" dirty="0">
              <a:latin typeface="Arial Nova"/>
              <a:ea typeface="+mn-lt"/>
              <a:cs typeface="+mn-lt"/>
            </a:endParaRPr>
          </a:p>
          <a:p>
            <a:endParaRPr lang="en-GB" dirty="0">
              <a:latin typeface="Arial Nova"/>
            </a:endParaRPr>
          </a:p>
          <a:p>
            <a:r>
              <a:rPr lang="en-GB" dirty="0">
                <a:latin typeface="Arial Nova"/>
                <a:ea typeface="+mn-lt"/>
                <a:cs typeface="+mn-lt"/>
              </a:rPr>
              <a:t>Reason, J. (2000) ‘Human error: models and management’, </a:t>
            </a:r>
            <a:r>
              <a:rPr lang="en-GB" i="1" dirty="0">
                <a:latin typeface="Arial Nova"/>
                <a:ea typeface="+mn-lt"/>
                <a:cs typeface="+mn-lt"/>
              </a:rPr>
              <a:t>BMJ</a:t>
            </a:r>
            <a:r>
              <a:rPr lang="en-GB" dirty="0">
                <a:latin typeface="Arial Nova"/>
                <a:ea typeface="+mn-lt"/>
                <a:cs typeface="+mn-lt"/>
              </a:rPr>
              <a:t>, 320(7237), pp. 768–770. Available at: </a:t>
            </a:r>
            <a:r>
              <a:rPr lang="en-GB" dirty="0">
                <a:latin typeface="Arial Nova"/>
                <a:ea typeface="+mn-lt"/>
                <a:cs typeface="+mn-lt"/>
                <a:hlinkClick r:id="rId3"/>
              </a:rPr>
              <a:t>https://pubmed.ncbi.nlm.nih.gov/10720363/</a:t>
            </a:r>
            <a:r>
              <a:rPr lang="en-GB">
                <a:latin typeface="Arial Nova"/>
                <a:ea typeface="+mn-lt"/>
                <a:cs typeface="+mn-lt"/>
              </a:rPr>
              <a:t> (Accessed: 7 October 2026).</a:t>
            </a:r>
            <a:endParaRPr lang="en-GB" dirty="0">
              <a:latin typeface="Arial Nova"/>
              <a:ea typeface="+mn-lt"/>
              <a:cs typeface="+mn-lt"/>
            </a:endParaRPr>
          </a:p>
          <a:p>
            <a:endParaRPr lang="en-GB" dirty="0">
              <a:latin typeface="Arial Nova"/>
            </a:endParaRPr>
          </a:p>
          <a:p>
            <a:r>
              <a:rPr lang="en-GB" dirty="0">
                <a:latin typeface="Arial Nova"/>
                <a:ea typeface="+mn-lt"/>
                <a:cs typeface="+mn-lt"/>
              </a:rPr>
              <a:t>Scally, G. and Donaldson, L.J. (1998) ‘Clinical governance and the drive for quality improvement in the new NHS in England’, </a:t>
            </a:r>
            <a:r>
              <a:rPr lang="en-GB" i="1" dirty="0">
                <a:latin typeface="Arial Nova"/>
                <a:ea typeface="+mn-lt"/>
                <a:cs typeface="+mn-lt"/>
              </a:rPr>
              <a:t>BMJ</a:t>
            </a:r>
            <a:r>
              <a:rPr lang="en-GB" dirty="0">
                <a:latin typeface="Arial Nova"/>
                <a:ea typeface="+mn-lt"/>
                <a:cs typeface="+mn-lt"/>
              </a:rPr>
              <a:t>, 317(7150), pp. 61–65. Available at: </a:t>
            </a:r>
            <a:r>
              <a:rPr lang="en-GB" dirty="0">
                <a:latin typeface="Arial Nova"/>
                <a:ea typeface="+mn-lt"/>
                <a:cs typeface="+mn-lt"/>
                <a:hlinkClick r:id="rId4"/>
              </a:rPr>
              <a:t>https://www.bmj.com/content/317/7150/61</a:t>
            </a:r>
            <a:r>
              <a:rPr lang="en-GB">
                <a:latin typeface="Arial Nova"/>
                <a:ea typeface="+mn-lt"/>
                <a:cs typeface="+mn-lt"/>
              </a:rPr>
              <a:t> (Accessed: 7 October </a:t>
            </a:r>
            <a:r>
              <a:rPr lang="en-GB" dirty="0">
                <a:latin typeface="Arial Nova"/>
                <a:ea typeface="+mn-lt"/>
                <a:cs typeface="+mn-lt"/>
              </a:rPr>
              <a:t>2026). </a:t>
            </a:r>
          </a:p>
          <a:p>
            <a:endParaRPr lang="en-GB" dirty="0">
              <a:latin typeface="Arial Nova"/>
            </a:endParaRPr>
          </a:p>
          <a:p>
            <a:r>
              <a:rPr lang="en-GB" dirty="0">
                <a:latin typeface="Arial Nova"/>
                <a:ea typeface="+mn-lt"/>
                <a:cs typeface="+mn-lt"/>
              </a:rPr>
              <a:t>Vincent, C., Taylor-Adams, S. and Stanhope, N. (1998) ‘Framework for analysing risk and safety in clinical medicine’, </a:t>
            </a:r>
            <a:r>
              <a:rPr lang="en-GB" i="1" dirty="0">
                <a:latin typeface="Arial Nova"/>
                <a:ea typeface="+mn-lt"/>
                <a:cs typeface="+mn-lt"/>
              </a:rPr>
              <a:t>BMJ</a:t>
            </a:r>
            <a:r>
              <a:rPr lang="en-GB" dirty="0">
                <a:latin typeface="Arial Nova"/>
                <a:ea typeface="+mn-lt"/>
                <a:cs typeface="+mn-lt"/>
              </a:rPr>
              <a:t>, 316(7138), pp. 1154–1157. Available at: </a:t>
            </a:r>
            <a:r>
              <a:rPr lang="en-GB" dirty="0">
                <a:latin typeface="Arial Nova"/>
                <a:ea typeface="+mn-lt"/>
                <a:cs typeface="+mn-lt"/>
                <a:hlinkClick r:id="rId5"/>
              </a:rPr>
              <a:t>https://www.bmj.com/content/316/7138/1154</a:t>
            </a:r>
            <a:r>
              <a:rPr lang="en-GB">
                <a:latin typeface="Arial Nova"/>
                <a:ea typeface="+mn-lt"/>
                <a:cs typeface="+mn-lt"/>
              </a:rPr>
              <a:t> (Accessed: 7 October 2026).</a:t>
            </a:r>
            <a:endParaRPr lang="en-GB" dirty="0">
              <a:latin typeface="Arial Nova"/>
              <a:ea typeface="+mn-lt"/>
              <a:cs typeface="+mn-lt"/>
            </a:endParaRPr>
          </a:p>
          <a:p>
            <a:endParaRPr lang="en-GB" dirty="0">
              <a:latin typeface="Arial Nova"/>
            </a:endParaRPr>
          </a:p>
          <a:p>
            <a:r>
              <a:rPr lang="en-GB">
                <a:latin typeface="Arial Nova"/>
                <a:ea typeface="+mn-lt"/>
                <a:cs typeface="+mn-lt"/>
              </a:rPr>
              <a:t>Vincent, C. and Amalberti, R. (2016)</a:t>
            </a:r>
            <a:r>
              <a:rPr lang="en-GB" dirty="0">
                <a:latin typeface="Arial Nova"/>
                <a:ea typeface="+mn-lt"/>
                <a:cs typeface="+mn-lt"/>
              </a:rPr>
              <a:t> </a:t>
            </a:r>
            <a:r>
              <a:rPr lang="en-GB" i="1">
                <a:latin typeface="Arial Nova"/>
                <a:ea typeface="+mn-lt"/>
                <a:cs typeface="+mn-lt"/>
              </a:rPr>
              <a:t>Safer Healthcare: Strategies for the Real World</a:t>
            </a:r>
            <a:r>
              <a:rPr lang="en-GB">
                <a:latin typeface="Arial Nova"/>
                <a:ea typeface="+mn-lt"/>
                <a:cs typeface="+mn-lt"/>
              </a:rPr>
              <a:t>. Cham: Springer.</a:t>
            </a:r>
            <a:endParaRPr lang="en-GB" dirty="0">
              <a:latin typeface="Arial Nova"/>
            </a:endParaRPr>
          </a:p>
          <a:p>
            <a:endParaRPr lang="en-GB" dirty="0">
              <a:latin typeface="Arial Nova"/>
              <a:ea typeface="+mn-lt"/>
              <a:cs typeface="+mn-lt"/>
            </a:endParaRPr>
          </a:p>
          <a:p>
            <a:r>
              <a:rPr lang="en-GB">
                <a:latin typeface="Arial Nova"/>
                <a:ea typeface="+mn-lt"/>
                <a:cs typeface="+mn-lt"/>
              </a:rPr>
              <a:t>World Health Organization (2021)</a:t>
            </a:r>
            <a:r>
              <a:rPr lang="en-GB" dirty="0">
                <a:latin typeface="Arial Nova"/>
                <a:ea typeface="+mn-lt"/>
                <a:cs typeface="+mn-lt"/>
              </a:rPr>
              <a:t> </a:t>
            </a:r>
            <a:r>
              <a:rPr lang="en-GB" i="1">
                <a:latin typeface="Arial Nova"/>
                <a:ea typeface="+mn-lt"/>
                <a:cs typeface="+mn-lt"/>
              </a:rPr>
              <a:t>Global Patient Safety Action Plan 2021–2030: Towards Eliminating Avoidable Harm in Health Care</a:t>
            </a:r>
            <a:r>
              <a:rPr lang="en-GB">
                <a:latin typeface="Arial Nova"/>
                <a:ea typeface="+mn-lt"/>
                <a:cs typeface="+mn-lt"/>
              </a:rPr>
              <a:t>. Geneva: World Health Organization.</a:t>
            </a:r>
            <a:endParaRPr lang="en-GB">
              <a:latin typeface="Arial Nova"/>
            </a:endParaRPr>
          </a:p>
          <a:p>
            <a:endParaRPr lang="en-GB" dirty="0">
              <a:latin typeface="Arial Nova"/>
            </a:endParaRPr>
          </a:p>
          <a:p>
            <a:endParaRPr lang="en-GB" dirty="0">
              <a:latin typeface="Arial Nova"/>
            </a:endParaRPr>
          </a:p>
          <a:p>
            <a:endParaRPr lang="en-GB" dirty="0"/>
          </a:p>
        </p:txBody>
      </p:sp>
    </p:spTree>
    <p:extLst>
      <p:ext uri="{BB962C8B-B14F-4D97-AF65-F5344CB8AC3E}">
        <p14:creationId xmlns:p14="http://schemas.microsoft.com/office/powerpoint/2010/main" val="10493449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1840</cp:revision>
  <dcterms:created xsi:type="dcterms:W3CDTF">2026-10-05T17:50:15Z</dcterms:created>
  <dcterms:modified xsi:type="dcterms:W3CDTF">2026-10-18T12:52:02Z</dcterms:modified>
</cp:coreProperties>
</file>