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7" r:id="rId2"/>
  </p:sldMasterIdLst>
  <p:notesMasterIdLst>
    <p:notesMasterId r:id="rId48"/>
  </p:notesMasterIdLst>
  <p:sldIdLst>
    <p:sldId id="359" r:id="rId3"/>
    <p:sldId id="373" r:id="rId4"/>
    <p:sldId id="316" r:id="rId5"/>
    <p:sldId id="315" r:id="rId6"/>
    <p:sldId id="317" r:id="rId7"/>
    <p:sldId id="289" r:id="rId8"/>
    <p:sldId id="355" r:id="rId9"/>
    <p:sldId id="353" r:id="rId10"/>
    <p:sldId id="356" r:id="rId11"/>
    <p:sldId id="357" r:id="rId12"/>
    <p:sldId id="358" r:id="rId13"/>
    <p:sldId id="354" r:id="rId14"/>
    <p:sldId id="347" r:id="rId15"/>
    <p:sldId id="348" r:id="rId16"/>
    <p:sldId id="294" r:id="rId17"/>
    <p:sldId id="361" r:id="rId18"/>
    <p:sldId id="279" r:id="rId19"/>
    <p:sldId id="365" r:id="rId20"/>
    <p:sldId id="364" r:id="rId21"/>
    <p:sldId id="352" r:id="rId22"/>
    <p:sldId id="349" r:id="rId23"/>
    <p:sldId id="363" r:id="rId24"/>
    <p:sldId id="303" r:id="rId25"/>
    <p:sldId id="350" r:id="rId26"/>
    <p:sldId id="346" r:id="rId27"/>
    <p:sldId id="260" r:id="rId28"/>
    <p:sldId id="262" r:id="rId29"/>
    <p:sldId id="351" r:id="rId30"/>
    <p:sldId id="263" r:id="rId31"/>
    <p:sldId id="312" r:id="rId32"/>
    <p:sldId id="265" r:id="rId33"/>
    <p:sldId id="313" r:id="rId34"/>
    <p:sldId id="366" r:id="rId35"/>
    <p:sldId id="367" r:id="rId36"/>
    <p:sldId id="271" r:id="rId37"/>
    <p:sldId id="298" r:id="rId38"/>
    <p:sldId id="360" r:id="rId39"/>
    <p:sldId id="292" r:id="rId40"/>
    <p:sldId id="368" r:id="rId41"/>
    <p:sldId id="369" r:id="rId42"/>
    <p:sldId id="370" r:id="rId43"/>
    <p:sldId id="297" r:id="rId44"/>
    <p:sldId id="371" r:id="rId45"/>
    <p:sldId id="257" r:id="rId46"/>
    <p:sldId id="25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2B3F6-6D81-4785-9E27-6113A899B2EB}" v="149" dt="2023-03-30T08:30:40.1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28" autoAdjust="0"/>
    <p:restoredTop sz="94660"/>
  </p:normalViewPr>
  <p:slideViewPr>
    <p:cSldViewPr snapToGrid="0">
      <p:cViewPr>
        <p:scale>
          <a:sx n="75" d="100"/>
          <a:sy n="75" d="100"/>
        </p:scale>
        <p:origin x="40" y="5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microsoft.com/office/2016/11/relationships/changesInfo" Target="changesInfos/changesInfo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Haylock" userId="2e326450-98f4-4103-a5f9-edef5b085fa5" providerId="ADAL" clId="{E8B2B3F6-6D81-4785-9E27-6113A899B2EB}"/>
    <pc:docChg chg="undo custSel addSld delSld modSld sldOrd delMainMaster">
      <pc:chgData name="Jonathan Haylock" userId="2e326450-98f4-4103-a5f9-edef5b085fa5" providerId="ADAL" clId="{E8B2B3F6-6D81-4785-9E27-6113A899B2EB}" dt="2023-03-30T08:32:03.959" v="1263" actId="1076"/>
      <pc:docMkLst>
        <pc:docMk/>
      </pc:docMkLst>
      <pc:sldChg chg="del">
        <pc:chgData name="Jonathan Haylock" userId="2e326450-98f4-4103-a5f9-edef5b085fa5" providerId="ADAL" clId="{E8B2B3F6-6D81-4785-9E27-6113A899B2EB}" dt="2023-03-29T21:28:16.719" v="954" actId="47"/>
        <pc:sldMkLst>
          <pc:docMk/>
          <pc:sldMk cId="1539370834" sldId="256"/>
        </pc:sldMkLst>
      </pc:sldChg>
      <pc:sldChg chg="modSp mod">
        <pc:chgData name="Jonathan Haylock" userId="2e326450-98f4-4103-a5f9-edef5b085fa5" providerId="ADAL" clId="{E8B2B3F6-6D81-4785-9E27-6113A899B2EB}" dt="2023-03-29T21:18:04.997" v="841" actId="1076"/>
        <pc:sldMkLst>
          <pc:docMk/>
          <pc:sldMk cId="2435032889" sldId="260"/>
        </pc:sldMkLst>
        <pc:spChg chg="mod">
          <ac:chgData name="Jonathan Haylock" userId="2e326450-98f4-4103-a5f9-edef5b085fa5" providerId="ADAL" clId="{E8B2B3F6-6D81-4785-9E27-6113A899B2EB}" dt="2023-03-29T21:17:54.577" v="839" actId="1076"/>
          <ac:spMkLst>
            <pc:docMk/>
            <pc:sldMk cId="2435032889" sldId="260"/>
            <ac:spMk id="2" creationId="{00000000-0000-0000-0000-000000000000}"/>
          </ac:spMkLst>
        </pc:spChg>
        <pc:spChg chg="mod">
          <ac:chgData name="Jonathan Haylock" userId="2e326450-98f4-4103-a5f9-edef5b085fa5" providerId="ADAL" clId="{E8B2B3F6-6D81-4785-9E27-6113A899B2EB}" dt="2023-03-29T21:17:48.456" v="838" actId="1076"/>
          <ac:spMkLst>
            <pc:docMk/>
            <pc:sldMk cId="2435032889" sldId="260"/>
            <ac:spMk id="3" creationId="{00000000-0000-0000-0000-000000000000}"/>
          </ac:spMkLst>
        </pc:spChg>
        <pc:picChg chg="mod">
          <ac:chgData name="Jonathan Haylock" userId="2e326450-98f4-4103-a5f9-edef5b085fa5" providerId="ADAL" clId="{E8B2B3F6-6D81-4785-9E27-6113A899B2EB}" dt="2023-03-29T21:18:04.997" v="841" actId="1076"/>
          <ac:picMkLst>
            <pc:docMk/>
            <pc:sldMk cId="2435032889" sldId="260"/>
            <ac:picMk id="4" creationId="{00000000-0000-0000-0000-000000000000}"/>
          </ac:picMkLst>
        </pc:picChg>
      </pc:sldChg>
      <pc:sldChg chg="addSp delSp modSp mod setBg modAnim">
        <pc:chgData name="Jonathan Haylock" userId="2e326450-98f4-4103-a5f9-edef5b085fa5" providerId="ADAL" clId="{E8B2B3F6-6D81-4785-9E27-6113A899B2EB}" dt="2023-03-29T20:32:53.494" v="514"/>
        <pc:sldMkLst>
          <pc:docMk/>
          <pc:sldMk cId="729845726" sldId="262"/>
        </pc:sldMkLst>
        <pc:spChg chg="mod">
          <ac:chgData name="Jonathan Haylock" userId="2e326450-98f4-4103-a5f9-edef5b085fa5" providerId="ADAL" clId="{E8B2B3F6-6D81-4785-9E27-6113A899B2EB}" dt="2023-03-29T20:32:19.454" v="508" actId="1076"/>
          <ac:spMkLst>
            <pc:docMk/>
            <pc:sldMk cId="729845726" sldId="262"/>
            <ac:spMk id="2" creationId="{00000000-0000-0000-0000-000000000000}"/>
          </ac:spMkLst>
        </pc:spChg>
        <pc:spChg chg="mod">
          <ac:chgData name="Jonathan Haylock" userId="2e326450-98f4-4103-a5f9-edef5b085fa5" providerId="ADAL" clId="{E8B2B3F6-6D81-4785-9E27-6113A899B2EB}" dt="2023-03-29T20:28:17.438" v="451" actId="1076"/>
          <ac:spMkLst>
            <pc:docMk/>
            <pc:sldMk cId="729845726" sldId="262"/>
            <ac:spMk id="3" creationId="{00000000-0000-0000-0000-000000000000}"/>
          </ac:spMkLst>
        </pc:spChg>
        <pc:spChg chg="add mod">
          <ac:chgData name="Jonathan Haylock" userId="2e326450-98f4-4103-a5f9-edef5b085fa5" providerId="ADAL" clId="{E8B2B3F6-6D81-4785-9E27-6113A899B2EB}" dt="2023-03-29T20:32:25.982" v="509" actId="1076"/>
          <ac:spMkLst>
            <pc:docMk/>
            <pc:sldMk cId="729845726" sldId="262"/>
            <ac:spMk id="5" creationId="{A5E9D6C0-F189-C3F0-959D-38691698EC2C}"/>
          </ac:spMkLst>
        </pc:spChg>
        <pc:spChg chg="add del">
          <ac:chgData name="Jonathan Haylock" userId="2e326450-98f4-4103-a5f9-edef5b085fa5" providerId="ADAL" clId="{E8B2B3F6-6D81-4785-9E27-6113A899B2EB}" dt="2023-03-29T20:27:39.400" v="440" actId="26606"/>
          <ac:spMkLst>
            <pc:docMk/>
            <pc:sldMk cId="729845726" sldId="262"/>
            <ac:spMk id="10" creationId="{53B021B3-DE93-4AB7-8A18-CF5F1CED88B8}"/>
          </ac:spMkLst>
        </pc:spChg>
        <pc:spChg chg="add del">
          <ac:chgData name="Jonathan Haylock" userId="2e326450-98f4-4103-a5f9-edef5b085fa5" providerId="ADAL" clId="{E8B2B3F6-6D81-4785-9E27-6113A899B2EB}" dt="2023-03-29T20:27:39.400" v="440" actId="26606"/>
          <ac:spMkLst>
            <pc:docMk/>
            <pc:sldMk cId="729845726" sldId="262"/>
            <ac:spMk id="12" creationId="{52D502E5-F6B4-4D58-B4AE-FC466FF15EE8}"/>
          </ac:spMkLst>
        </pc:spChg>
        <pc:spChg chg="add del">
          <ac:chgData name="Jonathan Haylock" userId="2e326450-98f4-4103-a5f9-edef5b085fa5" providerId="ADAL" clId="{E8B2B3F6-6D81-4785-9E27-6113A899B2EB}" dt="2023-03-29T20:27:39.400" v="440" actId="26606"/>
          <ac:spMkLst>
            <pc:docMk/>
            <pc:sldMk cId="729845726" sldId="262"/>
            <ac:spMk id="14" creationId="{9DECDBF4-02B6-4BB4-B65B-B8107AD6A9E8}"/>
          </ac:spMkLst>
        </pc:spChg>
        <pc:spChg chg="add del">
          <ac:chgData name="Jonathan Haylock" userId="2e326450-98f4-4103-a5f9-edef5b085fa5" providerId="ADAL" clId="{E8B2B3F6-6D81-4785-9E27-6113A899B2EB}" dt="2023-03-29T20:27:42.639" v="442" actId="26606"/>
          <ac:spMkLst>
            <pc:docMk/>
            <pc:sldMk cId="729845726" sldId="262"/>
            <ac:spMk id="16" creationId="{7DA1F35B-C8F7-4A5A-9339-7DA4D785B300}"/>
          </ac:spMkLst>
        </pc:spChg>
        <pc:spChg chg="add del">
          <ac:chgData name="Jonathan Haylock" userId="2e326450-98f4-4103-a5f9-edef5b085fa5" providerId="ADAL" clId="{E8B2B3F6-6D81-4785-9E27-6113A899B2EB}" dt="2023-03-29T20:27:42.639" v="442" actId="26606"/>
          <ac:spMkLst>
            <pc:docMk/>
            <pc:sldMk cId="729845726" sldId="262"/>
            <ac:spMk id="17" creationId="{B2D4AD41-40DA-4A81-92F5-B6E3BA1ED82A}"/>
          </ac:spMkLst>
        </pc:spChg>
        <pc:spChg chg="add">
          <ac:chgData name="Jonathan Haylock" userId="2e326450-98f4-4103-a5f9-edef5b085fa5" providerId="ADAL" clId="{E8B2B3F6-6D81-4785-9E27-6113A899B2EB}" dt="2023-03-29T20:27:42.655" v="443" actId="26606"/>
          <ac:spMkLst>
            <pc:docMk/>
            <pc:sldMk cId="729845726" sldId="262"/>
            <ac:spMk id="19" creationId="{2659FDB4-FCBE-4A89-B46D-43D4FA54464D}"/>
          </ac:spMkLst>
        </pc:spChg>
        <pc:picChg chg="mod">
          <ac:chgData name="Jonathan Haylock" userId="2e326450-98f4-4103-a5f9-edef5b085fa5" providerId="ADAL" clId="{E8B2B3F6-6D81-4785-9E27-6113A899B2EB}" dt="2023-03-29T20:32:32.626" v="510" actId="14100"/>
          <ac:picMkLst>
            <pc:docMk/>
            <pc:sldMk cId="729845726" sldId="262"/>
            <ac:picMk id="4" creationId="{00000000-0000-0000-0000-000000000000}"/>
          </ac:picMkLst>
        </pc:picChg>
        <pc:picChg chg="del">
          <ac:chgData name="Jonathan Haylock" userId="2e326450-98f4-4103-a5f9-edef5b085fa5" providerId="ADAL" clId="{E8B2B3F6-6D81-4785-9E27-6113A899B2EB}" dt="2023-03-29T20:26:40.246" v="428" actId="478"/>
          <ac:picMkLst>
            <pc:docMk/>
            <pc:sldMk cId="729845726" sldId="262"/>
            <ac:picMk id="4098" creationId="{8222E629-B070-35B2-01F6-1AFD873881B6}"/>
          </ac:picMkLst>
        </pc:picChg>
        <pc:cxnChg chg="add">
          <ac:chgData name="Jonathan Haylock" userId="2e326450-98f4-4103-a5f9-edef5b085fa5" providerId="ADAL" clId="{E8B2B3F6-6D81-4785-9E27-6113A899B2EB}" dt="2023-03-29T20:27:42.655" v="443" actId="26606"/>
          <ac:cxnSpMkLst>
            <pc:docMk/>
            <pc:sldMk cId="729845726" sldId="262"/>
            <ac:cxnSpMk id="20" creationId="{C8F51B3F-8331-4E4A-AE96-D47B1006EEAD}"/>
          </ac:cxnSpMkLst>
        </pc:cxnChg>
      </pc:sldChg>
      <pc:sldChg chg="addSp delSp modSp mod setBg setClrOvrMap">
        <pc:chgData name="Jonathan Haylock" userId="2e326450-98f4-4103-a5f9-edef5b085fa5" providerId="ADAL" clId="{E8B2B3F6-6D81-4785-9E27-6113A899B2EB}" dt="2023-03-29T20:29:38.430" v="465" actId="14100"/>
        <pc:sldMkLst>
          <pc:docMk/>
          <pc:sldMk cId="337545816" sldId="263"/>
        </pc:sldMkLst>
        <pc:spChg chg="del mod">
          <ac:chgData name="Jonathan Haylock" userId="2e326450-98f4-4103-a5f9-edef5b085fa5" providerId="ADAL" clId="{E8B2B3F6-6D81-4785-9E27-6113A899B2EB}" dt="2023-03-29T20:25:27.808" v="426" actId="478"/>
          <ac:spMkLst>
            <pc:docMk/>
            <pc:sldMk cId="337545816" sldId="263"/>
            <ac:spMk id="2" creationId="{00000000-0000-0000-0000-000000000000}"/>
          </ac:spMkLst>
        </pc:spChg>
        <pc:spChg chg="add mod ord">
          <ac:chgData name="Jonathan Haylock" userId="2e326450-98f4-4103-a5f9-edef5b085fa5" providerId="ADAL" clId="{E8B2B3F6-6D81-4785-9E27-6113A899B2EB}" dt="2023-03-29T20:29:38.430" v="465" actId="14100"/>
          <ac:spMkLst>
            <pc:docMk/>
            <pc:sldMk cId="337545816" sldId="263"/>
            <ac:spMk id="4" creationId="{59CD382D-A705-0739-B3F7-E0800DA67546}"/>
          </ac:spMkLst>
        </pc:spChg>
        <pc:spChg chg="add del">
          <ac:chgData name="Jonathan Haylock" userId="2e326450-98f4-4103-a5f9-edef5b085fa5" providerId="ADAL" clId="{E8B2B3F6-6D81-4785-9E27-6113A899B2EB}" dt="2023-03-29T20:29:21.530" v="463" actId="26606"/>
          <ac:spMkLst>
            <pc:docMk/>
            <pc:sldMk cId="337545816" sldId="263"/>
            <ac:spMk id="10" creationId="{845DC394-4B49-4A3F-80DF-6A554897FE78}"/>
          </ac:spMkLst>
        </pc:spChg>
        <pc:spChg chg="add del">
          <ac:chgData name="Jonathan Haylock" userId="2e326450-98f4-4103-a5f9-edef5b085fa5" providerId="ADAL" clId="{E8B2B3F6-6D81-4785-9E27-6113A899B2EB}" dt="2023-03-29T20:29:21.530" v="463" actId="26606"/>
          <ac:spMkLst>
            <pc:docMk/>
            <pc:sldMk cId="337545816" sldId="263"/>
            <ac:spMk id="12" creationId="{EFA9B6C6-A247-48A8-9A1C-1E36FA9456B5}"/>
          </ac:spMkLst>
        </pc:spChg>
        <pc:spChg chg="add del">
          <ac:chgData name="Jonathan Haylock" userId="2e326450-98f4-4103-a5f9-edef5b085fa5" providerId="ADAL" clId="{E8B2B3F6-6D81-4785-9E27-6113A899B2EB}" dt="2023-03-29T20:29:21.530" v="463" actId="26606"/>
          <ac:spMkLst>
            <pc:docMk/>
            <pc:sldMk cId="337545816" sldId="263"/>
            <ac:spMk id="14" creationId="{C5CB530E-515E-412C-9DF1-5F8FFBD6F383}"/>
          </ac:spMkLst>
        </pc:spChg>
        <pc:spChg chg="add del">
          <ac:chgData name="Jonathan Haylock" userId="2e326450-98f4-4103-a5f9-edef5b085fa5" providerId="ADAL" clId="{E8B2B3F6-6D81-4785-9E27-6113A899B2EB}" dt="2023-03-29T20:29:21.530" v="463" actId="26606"/>
          <ac:spMkLst>
            <pc:docMk/>
            <pc:sldMk cId="337545816" sldId="263"/>
            <ac:spMk id="16" creationId="{712D4376-A578-4FF1-94FC-245E7A6A489F}"/>
          </ac:spMkLst>
        </pc:spChg>
        <pc:spChg chg="add del">
          <ac:chgData name="Jonathan Haylock" userId="2e326450-98f4-4103-a5f9-edef5b085fa5" providerId="ADAL" clId="{E8B2B3F6-6D81-4785-9E27-6113A899B2EB}" dt="2023-03-29T20:29:21.530" v="463" actId="26606"/>
          <ac:spMkLst>
            <pc:docMk/>
            <pc:sldMk cId="337545816" sldId="263"/>
            <ac:spMk id="18" creationId="{AEA7509D-F04F-40CB-A0B3-EEF16499CC9F}"/>
          </ac:spMkLst>
        </pc:spChg>
        <pc:spChg chg="add">
          <ac:chgData name="Jonathan Haylock" userId="2e326450-98f4-4103-a5f9-edef5b085fa5" providerId="ADAL" clId="{E8B2B3F6-6D81-4785-9E27-6113A899B2EB}" dt="2023-03-29T20:29:21.530" v="463" actId="26606"/>
          <ac:spMkLst>
            <pc:docMk/>
            <pc:sldMk cId="337545816" sldId="263"/>
            <ac:spMk id="25" creationId="{0671A8AE-40A1-4631-A6B8-581AFF065482}"/>
          </ac:spMkLst>
        </pc:spChg>
        <pc:spChg chg="add">
          <ac:chgData name="Jonathan Haylock" userId="2e326450-98f4-4103-a5f9-edef5b085fa5" providerId="ADAL" clId="{E8B2B3F6-6D81-4785-9E27-6113A899B2EB}" dt="2023-03-29T20:29:21.530" v="463" actId="26606"/>
          <ac:spMkLst>
            <pc:docMk/>
            <pc:sldMk cId="337545816" sldId="263"/>
            <ac:spMk id="27" creationId="{AB58EF07-17C2-48CF-ABB0-EEF1F17CB8F0}"/>
          </ac:spMkLst>
        </pc:spChg>
        <pc:spChg chg="add">
          <ac:chgData name="Jonathan Haylock" userId="2e326450-98f4-4103-a5f9-edef5b085fa5" providerId="ADAL" clId="{E8B2B3F6-6D81-4785-9E27-6113A899B2EB}" dt="2023-03-29T20:29:21.530" v="463" actId="26606"/>
          <ac:spMkLst>
            <pc:docMk/>
            <pc:sldMk cId="337545816" sldId="263"/>
            <ac:spMk id="29" creationId="{AF2F604E-43BE-4DC3-B983-E071523364F8}"/>
          </ac:spMkLst>
        </pc:spChg>
        <pc:spChg chg="add">
          <ac:chgData name="Jonathan Haylock" userId="2e326450-98f4-4103-a5f9-edef5b085fa5" providerId="ADAL" clId="{E8B2B3F6-6D81-4785-9E27-6113A899B2EB}" dt="2023-03-29T20:29:21.530" v="463" actId="26606"/>
          <ac:spMkLst>
            <pc:docMk/>
            <pc:sldMk cId="337545816" sldId="263"/>
            <ac:spMk id="31" creationId="{08C9B587-E65E-4B52-B37C-ABEBB6E87928}"/>
          </ac:spMkLst>
        </pc:spChg>
        <pc:picChg chg="add mod">
          <ac:chgData name="Jonathan Haylock" userId="2e326450-98f4-4103-a5f9-edef5b085fa5" providerId="ADAL" clId="{E8B2B3F6-6D81-4785-9E27-6113A899B2EB}" dt="2023-03-29T20:29:21.530" v="463" actId="26606"/>
          <ac:picMkLst>
            <pc:docMk/>
            <pc:sldMk cId="337545816" sldId="263"/>
            <ac:picMk id="6" creationId="{EE4FF59C-A9D5-CF0D-14E9-A0CC6A730C3A}"/>
          </ac:picMkLst>
        </pc:picChg>
        <pc:cxnChg chg="add del">
          <ac:chgData name="Jonathan Haylock" userId="2e326450-98f4-4103-a5f9-edef5b085fa5" providerId="ADAL" clId="{E8B2B3F6-6D81-4785-9E27-6113A899B2EB}" dt="2023-03-29T20:29:21.530" v="463" actId="26606"/>
          <ac:cxnSpMkLst>
            <pc:docMk/>
            <pc:sldMk cId="337545816" sldId="263"/>
            <ac:cxnSpMk id="20" creationId="{56020367-4FD5-4596-8E10-C5F095CD8DBF}"/>
          </ac:cxnSpMkLst>
        </pc:cxnChg>
      </pc:sldChg>
      <pc:sldChg chg="del">
        <pc:chgData name="Jonathan Haylock" userId="2e326450-98f4-4103-a5f9-edef5b085fa5" providerId="ADAL" clId="{E8B2B3F6-6D81-4785-9E27-6113A899B2EB}" dt="2023-03-29T17:10:12.697" v="97" actId="47"/>
        <pc:sldMkLst>
          <pc:docMk/>
          <pc:sldMk cId="3331830778" sldId="264"/>
        </pc:sldMkLst>
      </pc:sldChg>
      <pc:sldChg chg="modSp mod ord">
        <pc:chgData name="Jonathan Haylock" userId="2e326450-98f4-4103-a5f9-edef5b085fa5" providerId="ADAL" clId="{E8B2B3F6-6D81-4785-9E27-6113A899B2EB}" dt="2023-03-30T08:11:34.761" v="1216" actId="1076"/>
        <pc:sldMkLst>
          <pc:docMk/>
          <pc:sldMk cId="3588427361" sldId="265"/>
        </pc:sldMkLst>
        <pc:spChg chg="mod">
          <ac:chgData name="Jonathan Haylock" userId="2e326450-98f4-4103-a5f9-edef5b085fa5" providerId="ADAL" clId="{E8B2B3F6-6D81-4785-9E27-6113A899B2EB}" dt="2023-03-30T08:11:18.304" v="1213" actId="27636"/>
          <ac:spMkLst>
            <pc:docMk/>
            <pc:sldMk cId="3588427361" sldId="265"/>
            <ac:spMk id="3" creationId="{00000000-0000-0000-0000-000000000000}"/>
          </ac:spMkLst>
        </pc:spChg>
        <pc:picChg chg="mod">
          <ac:chgData name="Jonathan Haylock" userId="2e326450-98f4-4103-a5f9-edef5b085fa5" providerId="ADAL" clId="{E8B2B3F6-6D81-4785-9E27-6113A899B2EB}" dt="2023-03-30T08:11:34.761" v="1216" actId="1076"/>
          <ac:picMkLst>
            <pc:docMk/>
            <pc:sldMk cId="3588427361" sldId="265"/>
            <ac:picMk id="2" creationId="{00000000-0000-0000-0000-000000000000}"/>
          </ac:picMkLst>
        </pc:picChg>
      </pc:sldChg>
      <pc:sldChg chg="del">
        <pc:chgData name="Jonathan Haylock" userId="2e326450-98f4-4103-a5f9-edef5b085fa5" providerId="ADAL" clId="{E8B2B3F6-6D81-4785-9E27-6113A899B2EB}" dt="2023-03-29T20:46:26.255" v="575" actId="47"/>
        <pc:sldMkLst>
          <pc:docMk/>
          <pc:sldMk cId="1106290914" sldId="269"/>
        </pc:sldMkLst>
      </pc:sldChg>
      <pc:sldChg chg="del">
        <pc:chgData name="Jonathan Haylock" userId="2e326450-98f4-4103-a5f9-edef5b085fa5" providerId="ADAL" clId="{E8B2B3F6-6D81-4785-9E27-6113A899B2EB}" dt="2023-03-29T21:43:31.143" v="1085" actId="47"/>
        <pc:sldMkLst>
          <pc:docMk/>
          <pc:sldMk cId="900954659" sldId="270"/>
        </pc:sldMkLst>
      </pc:sldChg>
      <pc:sldChg chg="ord">
        <pc:chgData name="Jonathan Haylock" userId="2e326450-98f4-4103-a5f9-edef5b085fa5" providerId="ADAL" clId="{E8B2B3F6-6D81-4785-9E27-6113A899B2EB}" dt="2023-03-29T21:39:08.843" v="1079"/>
        <pc:sldMkLst>
          <pc:docMk/>
          <pc:sldMk cId="423323293" sldId="271"/>
        </pc:sldMkLst>
      </pc:sldChg>
      <pc:sldChg chg="del">
        <pc:chgData name="Jonathan Haylock" userId="2e326450-98f4-4103-a5f9-edef5b085fa5" providerId="ADAL" clId="{E8B2B3F6-6D81-4785-9E27-6113A899B2EB}" dt="2023-03-29T20:46:21.482" v="574" actId="47"/>
        <pc:sldMkLst>
          <pc:docMk/>
          <pc:sldMk cId="4185539982" sldId="272"/>
        </pc:sldMkLst>
      </pc:sldChg>
      <pc:sldChg chg="del">
        <pc:chgData name="Jonathan Haylock" userId="2e326450-98f4-4103-a5f9-edef5b085fa5" providerId="ADAL" clId="{E8B2B3F6-6D81-4785-9E27-6113A899B2EB}" dt="2023-03-29T17:24:29.281" v="109" actId="47"/>
        <pc:sldMkLst>
          <pc:docMk/>
          <pc:sldMk cId="3831636859" sldId="277"/>
        </pc:sldMkLst>
      </pc:sldChg>
      <pc:sldChg chg="addSp delSp del mod">
        <pc:chgData name="Jonathan Haylock" userId="2e326450-98f4-4103-a5f9-edef5b085fa5" providerId="ADAL" clId="{E8B2B3F6-6D81-4785-9E27-6113A899B2EB}" dt="2023-03-29T21:15:57.347" v="829" actId="47"/>
        <pc:sldMkLst>
          <pc:docMk/>
          <pc:sldMk cId="1605047544" sldId="278"/>
        </pc:sldMkLst>
        <pc:spChg chg="add del">
          <ac:chgData name="Jonathan Haylock" userId="2e326450-98f4-4103-a5f9-edef5b085fa5" providerId="ADAL" clId="{E8B2B3F6-6D81-4785-9E27-6113A899B2EB}" dt="2023-03-29T20:39:25.406" v="543" actId="26606"/>
          <ac:spMkLst>
            <pc:docMk/>
            <pc:sldMk cId="1605047544" sldId="278"/>
            <ac:spMk id="3" creationId="{00000000-0000-0000-0000-000000000000}"/>
          </ac:spMkLst>
        </pc:spChg>
        <pc:graphicFrameChg chg="add del">
          <ac:chgData name="Jonathan Haylock" userId="2e326450-98f4-4103-a5f9-edef5b085fa5" providerId="ADAL" clId="{E8B2B3F6-6D81-4785-9E27-6113A899B2EB}" dt="2023-03-29T20:39:25.406" v="543" actId="26606"/>
          <ac:graphicFrameMkLst>
            <pc:docMk/>
            <pc:sldMk cId="1605047544" sldId="278"/>
            <ac:graphicFrameMk id="5" creationId="{6B8C2059-8ED6-6EB2-DB2C-FC539484E911}"/>
          </ac:graphicFrameMkLst>
        </pc:graphicFrameChg>
      </pc:sldChg>
      <pc:sldChg chg="delSp modSp mod ord">
        <pc:chgData name="Jonathan Haylock" userId="2e326450-98f4-4103-a5f9-edef5b085fa5" providerId="ADAL" clId="{E8B2B3F6-6D81-4785-9E27-6113A899B2EB}" dt="2023-03-29T21:25:04.700" v="860" actId="13926"/>
        <pc:sldMkLst>
          <pc:docMk/>
          <pc:sldMk cId="1295956057" sldId="279"/>
        </pc:sldMkLst>
        <pc:spChg chg="mod">
          <ac:chgData name="Jonathan Haylock" userId="2e326450-98f4-4103-a5f9-edef5b085fa5" providerId="ADAL" clId="{E8B2B3F6-6D81-4785-9E27-6113A899B2EB}" dt="2023-03-29T21:25:04.700" v="860" actId="13926"/>
          <ac:spMkLst>
            <pc:docMk/>
            <pc:sldMk cId="1295956057" sldId="279"/>
            <ac:spMk id="3" creationId="{00000000-0000-0000-0000-000000000000}"/>
          </ac:spMkLst>
        </pc:spChg>
        <pc:spChg chg="del">
          <ac:chgData name="Jonathan Haylock" userId="2e326450-98f4-4103-a5f9-edef5b085fa5" providerId="ADAL" clId="{E8B2B3F6-6D81-4785-9E27-6113A899B2EB}" dt="2023-03-29T20:37:58.580" v="532" actId="478"/>
          <ac:spMkLst>
            <pc:docMk/>
            <pc:sldMk cId="1295956057" sldId="279"/>
            <ac:spMk id="7" creationId="{00000000-0000-0000-0000-000000000000}"/>
          </ac:spMkLst>
        </pc:spChg>
        <pc:spChg chg="del">
          <ac:chgData name="Jonathan Haylock" userId="2e326450-98f4-4103-a5f9-edef5b085fa5" providerId="ADAL" clId="{E8B2B3F6-6D81-4785-9E27-6113A899B2EB}" dt="2023-03-29T20:38:10.559" v="536" actId="478"/>
          <ac:spMkLst>
            <pc:docMk/>
            <pc:sldMk cId="1295956057" sldId="279"/>
            <ac:spMk id="8" creationId="{00000000-0000-0000-0000-000000000000}"/>
          </ac:spMkLst>
        </pc:spChg>
        <pc:spChg chg="del mod">
          <ac:chgData name="Jonathan Haylock" userId="2e326450-98f4-4103-a5f9-edef5b085fa5" providerId="ADAL" clId="{E8B2B3F6-6D81-4785-9E27-6113A899B2EB}" dt="2023-03-29T20:38:04.988" v="534" actId="478"/>
          <ac:spMkLst>
            <pc:docMk/>
            <pc:sldMk cId="1295956057" sldId="279"/>
            <ac:spMk id="9" creationId="{00000000-0000-0000-0000-000000000000}"/>
          </ac:spMkLst>
        </pc:spChg>
        <pc:picChg chg="del">
          <ac:chgData name="Jonathan Haylock" userId="2e326450-98f4-4103-a5f9-edef5b085fa5" providerId="ADAL" clId="{E8B2B3F6-6D81-4785-9E27-6113A899B2EB}" dt="2023-03-29T20:38:06.764" v="535" actId="478"/>
          <ac:picMkLst>
            <pc:docMk/>
            <pc:sldMk cId="1295956057" sldId="279"/>
            <ac:picMk id="5" creationId="{00000000-0000-0000-0000-000000000000}"/>
          </ac:picMkLst>
        </pc:picChg>
        <pc:picChg chg="del">
          <ac:chgData name="Jonathan Haylock" userId="2e326450-98f4-4103-a5f9-edef5b085fa5" providerId="ADAL" clId="{E8B2B3F6-6D81-4785-9E27-6113A899B2EB}" dt="2023-03-29T20:37:56.484" v="531" actId="478"/>
          <ac:picMkLst>
            <pc:docMk/>
            <pc:sldMk cId="1295956057" sldId="279"/>
            <ac:picMk id="6" creationId="{00000000-0000-0000-0000-000000000000}"/>
          </ac:picMkLst>
        </pc:picChg>
      </pc:sldChg>
      <pc:sldChg chg="del">
        <pc:chgData name="Jonathan Haylock" userId="2e326450-98f4-4103-a5f9-edef5b085fa5" providerId="ADAL" clId="{E8B2B3F6-6D81-4785-9E27-6113A899B2EB}" dt="2023-03-29T19:37:38.696" v="198" actId="47"/>
        <pc:sldMkLst>
          <pc:docMk/>
          <pc:sldMk cId="3316650532" sldId="283"/>
        </pc:sldMkLst>
      </pc:sldChg>
      <pc:sldChg chg="del">
        <pc:chgData name="Jonathan Haylock" userId="2e326450-98f4-4103-a5f9-edef5b085fa5" providerId="ADAL" clId="{E8B2B3F6-6D81-4785-9E27-6113A899B2EB}" dt="2023-03-29T16:56:49.499" v="0" actId="47"/>
        <pc:sldMkLst>
          <pc:docMk/>
          <pc:sldMk cId="757202745" sldId="287"/>
        </pc:sldMkLst>
      </pc:sldChg>
      <pc:sldChg chg="del">
        <pc:chgData name="Jonathan Haylock" userId="2e326450-98f4-4103-a5f9-edef5b085fa5" providerId="ADAL" clId="{E8B2B3F6-6D81-4785-9E27-6113A899B2EB}" dt="2023-03-29T17:26:00.932" v="122" actId="47"/>
        <pc:sldMkLst>
          <pc:docMk/>
          <pc:sldMk cId="1689288732" sldId="288"/>
        </pc:sldMkLst>
      </pc:sldChg>
      <pc:sldChg chg="modSp mod modAnim">
        <pc:chgData name="Jonathan Haylock" userId="2e326450-98f4-4103-a5f9-edef5b085fa5" providerId="ADAL" clId="{E8B2B3F6-6D81-4785-9E27-6113A899B2EB}" dt="2023-03-29T17:25:55.720" v="121"/>
        <pc:sldMkLst>
          <pc:docMk/>
          <pc:sldMk cId="2455683981" sldId="289"/>
        </pc:sldMkLst>
        <pc:spChg chg="mod">
          <ac:chgData name="Jonathan Haylock" userId="2e326450-98f4-4103-a5f9-edef5b085fa5" providerId="ADAL" clId="{E8B2B3F6-6D81-4785-9E27-6113A899B2EB}" dt="2023-03-29T17:25:15.693" v="113" actId="1076"/>
          <ac:spMkLst>
            <pc:docMk/>
            <pc:sldMk cId="2455683981" sldId="289"/>
            <ac:spMk id="3" creationId="{00000000-0000-0000-0000-000000000000}"/>
          </ac:spMkLst>
        </pc:spChg>
        <pc:spChg chg="mod">
          <ac:chgData name="Jonathan Haylock" userId="2e326450-98f4-4103-a5f9-edef5b085fa5" providerId="ADAL" clId="{E8B2B3F6-6D81-4785-9E27-6113A899B2EB}" dt="2023-03-29T17:25:40.594" v="119" actId="1076"/>
          <ac:spMkLst>
            <pc:docMk/>
            <pc:sldMk cId="2455683981" sldId="289"/>
            <ac:spMk id="4" creationId="{00000000-0000-0000-0000-000000000000}"/>
          </ac:spMkLst>
        </pc:spChg>
      </pc:sldChg>
      <pc:sldChg chg="del">
        <pc:chgData name="Jonathan Haylock" userId="2e326450-98f4-4103-a5f9-edef5b085fa5" providerId="ADAL" clId="{E8B2B3F6-6D81-4785-9E27-6113A899B2EB}" dt="2023-03-29T20:44:09.062" v="573" actId="47"/>
        <pc:sldMkLst>
          <pc:docMk/>
          <pc:sldMk cId="4015697983" sldId="290"/>
        </pc:sldMkLst>
      </pc:sldChg>
      <pc:sldChg chg="addSp delSp modSp mod ord">
        <pc:chgData name="Jonathan Haylock" userId="2e326450-98f4-4103-a5f9-edef5b085fa5" providerId="ADAL" clId="{E8B2B3F6-6D81-4785-9E27-6113A899B2EB}" dt="2023-03-30T07:07:34.072" v="1149"/>
        <pc:sldMkLst>
          <pc:docMk/>
          <pc:sldMk cId="170535056" sldId="292"/>
        </pc:sldMkLst>
        <pc:spChg chg="add del">
          <ac:chgData name="Jonathan Haylock" userId="2e326450-98f4-4103-a5f9-edef5b085fa5" providerId="ADAL" clId="{E8B2B3F6-6D81-4785-9E27-6113A899B2EB}" dt="2023-03-29T20:47:34.107" v="585" actId="478"/>
          <ac:spMkLst>
            <pc:docMk/>
            <pc:sldMk cId="170535056" sldId="292"/>
            <ac:spMk id="3" creationId="{970F4786-6A41-CDC1-02F2-6E4CC9C386D3}"/>
          </ac:spMkLst>
        </pc:spChg>
        <pc:spChg chg="mod">
          <ac:chgData name="Jonathan Haylock" userId="2e326450-98f4-4103-a5f9-edef5b085fa5" providerId="ADAL" clId="{E8B2B3F6-6D81-4785-9E27-6113A899B2EB}" dt="2023-03-29T20:48:08.294" v="607" actId="20577"/>
          <ac:spMkLst>
            <pc:docMk/>
            <pc:sldMk cId="170535056" sldId="292"/>
            <ac:spMk id="4" creationId="{00000000-0000-0000-0000-000000000000}"/>
          </ac:spMkLst>
        </pc:spChg>
      </pc:sldChg>
      <pc:sldChg chg="del">
        <pc:chgData name="Jonathan Haylock" userId="2e326450-98f4-4103-a5f9-edef5b085fa5" providerId="ADAL" clId="{E8B2B3F6-6D81-4785-9E27-6113A899B2EB}" dt="2023-03-29T20:46:52.970" v="579" actId="47"/>
        <pc:sldMkLst>
          <pc:docMk/>
          <pc:sldMk cId="3880547927" sldId="293"/>
        </pc:sldMkLst>
      </pc:sldChg>
      <pc:sldChg chg="ord">
        <pc:chgData name="Jonathan Haylock" userId="2e326450-98f4-4103-a5f9-edef5b085fa5" providerId="ADAL" clId="{E8B2B3F6-6D81-4785-9E27-6113A899B2EB}" dt="2023-03-29T21:16:49.356" v="833"/>
        <pc:sldMkLst>
          <pc:docMk/>
          <pc:sldMk cId="4259001594" sldId="294"/>
        </pc:sldMkLst>
      </pc:sldChg>
      <pc:sldChg chg="del">
        <pc:chgData name="Jonathan Haylock" userId="2e326450-98f4-4103-a5f9-edef5b085fa5" providerId="ADAL" clId="{E8B2B3F6-6D81-4785-9E27-6113A899B2EB}" dt="2023-03-29T20:46:42.375" v="577" actId="47"/>
        <pc:sldMkLst>
          <pc:docMk/>
          <pc:sldMk cId="3290462453" sldId="295"/>
        </pc:sldMkLst>
      </pc:sldChg>
      <pc:sldChg chg="del">
        <pc:chgData name="Jonathan Haylock" userId="2e326450-98f4-4103-a5f9-edef5b085fa5" providerId="ADAL" clId="{E8B2B3F6-6D81-4785-9E27-6113A899B2EB}" dt="2023-03-29T20:46:51.081" v="578" actId="47"/>
        <pc:sldMkLst>
          <pc:docMk/>
          <pc:sldMk cId="1012557758" sldId="296"/>
        </pc:sldMkLst>
      </pc:sldChg>
      <pc:sldChg chg="ord">
        <pc:chgData name="Jonathan Haylock" userId="2e326450-98f4-4103-a5f9-edef5b085fa5" providerId="ADAL" clId="{E8B2B3F6-6D81-4785-9E27-6113A899B2EB}" dt="2023-03-29T21:47:36.152" v="1109"/>
        <pc:sldMkLst>
          <pc:docMk/>
          <pc:sldMk cId="2159161616" sldId="297"/>
        </pc:sldMkLst>
      </pc:sldChg>
      <pc:sldChg chg="del">
        <pc:chgData name="Jonathan Haylock" userId="2e326450-98f4-4103-a5f9-edef5b085fa5" providerId="ADAL" clId="{E8B2B3F6-6D81-4785-9E27-6113A899B2EB}" dt="2023-03-29T20:46:32.860" v="576" actId="47"/>
        <pc:sldMkLst>
          <pc:docMk/>
          <pc:sldMk cId="2730537775" sldId="299"/>
        </pc:sldMkLst>
      </pc:sldChg>
      <pc:sldChg chg="del">
        <pc:chgData name="Jonathan Haylock" userId="2e326450-98f4-4103-a5f9-edef5b085fa5" providerId="ADAL" clId="{E8B2B3F6-6D81-4785-9E27-6113A899B2EB}" dt="2023-03-29T17:10:51.167" v="101" actId="47"/>
        <pc:sldMkLst>
          <pc:docMk/>
          <pc:sldMk cId="4278709371" sldId="300"/>
        </pc:sldMkLst>
      </pc:sldChg>
      <pc:sldChg chg="del">
        <pc:chgData name="Jonathan Haylock" userId="2e326450-98f4-4103-a5f9-edef5b085fa5" providerId="ADAL" clId="{E8B2B3F6-6D81-4785-9E27-6113A899B2EB}" dt="2023-03-29T17:10:48.946" v="100" actId="47"/>
        <pc:sldMkLst>
          <pc:docMk/>
          <pc:sldMk cId="2862753359" sldId="301"/>
        </pc:sldMkLst>
      </pc:sldChg>
      <pc:sldChg chg="del">
        <pc:chgData name="Jonathan Haylock" userId="2e326450-98f4-4103-a5f9-edef5b085fa5" providerId="ADAL" clId="{E8B2B3F6-6D81-4785-9E27-6113A899B2EB}" dt="2023-03-29T16:56:58.246" v="1" actId="47"/>
        <pc:sldMkLst>
          <pc:docMk/>
          <pc:sldMk cId="2775266642" sldId="302"/>
        </pc:sldMkLst>
      </pc:sldChg>
      <pc:sldChg chg="addSp delSp modSp mod setBg">
        <pc:chgData name="Jonathan Haylock" userId="2e326450-98f4-4103-a5f9-edef5b085fa5" providerId="ADAL" clId="{E8B2B3F6-6D81-4785-9E27-6113A899B2EB}" dt="2023-03-29T20:02:03.793" v="361" actId="1076"/>
        <pc:sldMkLst>
          <pc:docMk/>
          <pc:sldMk cId="2600279640" sldId="303"/>
        </pc:sldMkLst>
        <pc:spChg chg="add del">
          <ac:chgData name="Jonathan Haylock" userId="2e326450-98f4-4103-a5f9-edef5b085fa5" providerId="ADAL" clId="{E8B2B3F6-6D81-4785-9E27-6113A899B2EB}" dt="2023-03-29T20:01:22.144" v="354" actId="26606"/>
          <ac:spMkLst>
            <pc:docMk/>
            <pc:sldMk cId="2600279640" sldId="303"/>
            <ac:spMk id="9" creationId="{AB8C311F-7253-4AED-9701-7FC0708C41C7}"/>
          </ac:spMkLst>
        </pc:spChg>
        <pc:spChg chg="add del">
          <ac:chgData name="Jonathan Haylock" userId="2e326450-98f4-4103-a5f9-edef5b085fa5" providerId="ADAL" clId="{E8B2B3F6-6D81-4785-9E27-6113A899B2EB}" dt="2023-03-29T20:01:22.144" v="354" actId="26606"/>
          <ac:spMkLst>
            <pc:docMk/>
            <pc:sldMk cId="2600279640" sldId="303"/>
            <ac:spMk id="11" creationId="{E2384209-CB15-4CDF-9D31-C44FD9A3F20D}"/>
          </ac:spMkLst>
        </pc:spChg>
        <pc:spChg chg="add del">
          <ac:chgData name="Jonathan Haylock" userId="2e326450-98f4-4103-a5f9-edef5b085fa5" providerId="ADAL" clId="{E8B2B3F6-6D81-4785-9E27-6113A899B2EB}" dt="2023-03-29T20:01:22.144" v="354" actId="26606"/>
          <ac:spMkLst>
            <pc:docMk/>
            <pc:sldMk cId="2600279640" sldId="303"/>
            <ac:spMk id="13" creationId="{2633B3B5-CC90-43F0-8714-D31D1F3F0209}"/>
          </ac:spMkLst>
        </pc:spChg>
        <pc:spChg chg="add del">
          <ac:chgData name="Jonathan Haylock" userId="2e326450-98f4-4103-a5f9-edef5b085fa5" providerId="ADAL" clId="{E8B2B3F6-6D81-4785-9E27-6113A899B2EB}" dt="2023-03-29T20:01:22.144" v="354" actId="26606"/>
          <ac:spMkLst>
            <pc:docMk/>
            <pc:sldMk cId="2600279640" sldId="303"/>
            <ac:spMk id="15" creationId="{A8D57A06-A426-446D-B02C-A2DC6B62E45E}"/>
          </ac:spMkLst>
        </pc:spChg>
        <pc:spChg chg="add del">
          <ac:chgData name="Jonathan Haylock" userId="2e326450-98f4-4103-a5f9-edef5b085fa5" providerId="ADAL" clId="{E8B2B3F6-6D81-4785-9E27-6113A899B2EB}" dt="2023-03-29T20:01:37.304" v="356" actId="26606"/>
          <ac:spMkLst>
            <pc:docMk/>
            <pc:sldMk cId="2600279640" sldId="303"/>
            <ac:spMk id="17" creationId="{42A4FC2C-047E-45A5-965D-8E1E3BF09BC6}"/>
          </ac:spMkLst>
        </pc:spChg>
        <pc:spChg chg="add del">
          <ac:chgData name="Jonathan Haylock" userId="2e326450-98f4-4103-a5f9-edef5b085fa5" providerId="ADAL" clId="{E8B2B3F6-6D81-4785-9E27-6113A899B2EB}" dt="2023-03-29T20:01:41.558" v="358" actId="26606"/>
          <ac:spMkLst>
            <pc:docMk/>
            <pc:sldMk cId="2600279640" sldId="303"/>
            <ac:spMk id="19" creationId="{AB8C311F-7253-4AED-9701-7FC0708C41C7}"/>
          </ac:spMkLst>
        </pc:spChg>
        <pc:spChg chg="add del">
          <ac:chgData name="Jonathan Haylock" userId="2e326450-98f4-4103-a5f9-edef5b085fa5" providerId="ADAL" clId="{E8B2B3F6-6D81-4785-9E27-6113A899B2EB}" dt="2023-03-29T20:01:41.558" v="358" actId="26606"/>
          <ac:spMkLst>
            <pc:docMk/>
            <pc:sldMk cId="2600279640" sldId="303"/>
            <ac:spMk id="20" creationId="{E2384209-CB15-4CDF-9D31-C44FD9A3F20D}"/>
          </ac:spMkLst>
        </pc:spChg>
        <pc:spChg chg="add del">
          <ac:chgData name="Jonathan Haylock" userId="2e326450-98f4-4103-a5f9-edef5b085fa5" providerId="ADAL" clId="{E8B2B3F6-6D81-4785-9E27-6113A899B2EB}" dt="2023-03-29T20:01:41.558" v="358" actId="26606"/>
          <ac:spMkLst>
            <pc:docMk/>
            <pc:sldMk cId="2600279640" sldId="303"/>
            <ac:spMk id="21" creationId="{2633B3B5-CC90-43F0-8714-D31D1F3F0209}"/>
          </ac:spMkLst>
        </pc:spChg>
        <pc:spChg chg="add del">
          <ac:chgData name="Jonathan Haylock" userId="2e326450-98f4-4103-a5f9-edef5b085fa5" providerId="ADAL" clId="{E8B2B3F6-6D81-4785-9E27-6113A899B2EB}" dt="2023-03-29T20:01:41.558" v="358" actId="26606"/>
          <ac:spMkLst>
            <pc:docMk/>
            <pc:sldMk cId="2600279640" sldId="303"/>
            <ac:spMk id="22" creationId="{A8D57A06-A426-446D-B02C-A2DC6B62E45E}"/>
          </ac:spMkLst>
        </pc:spChg>
        <pc:picChg chg="mod">
          <ac:chgData name="Jonathan Haylock" userId="2e326450-98f4-4103-a5f9-edef5b085fa5" providerId="ADAL" clId="{E8B2B3F6-6D81-4785-9E27-6113A899B2EB}" dt="2023-03-29T20:02:03.793" v="361" actId="1076"/>
          <ac:picMkLst>
            <pc:docMk/>
            <pc:sldMk cId="2600279640" sldId="303"/>
            <ac:picMk id="4" creationId="{00000000-0000-0000-0000-000000000000}"/>
          </ac:picMkLst>
        </pc:picChg>
      </pc:sldChg>
      <pc:sldChg chg="del">
        <pc:chgData name="Jonathan Haylock" userId="2e326450-98f4-4103-a5f9-edef5b085fa5" providerId="ADAL" clId="{E8B2B3F6-6D81-4785-9E27-6113A899B2EB}" dt="2023-03-29T16:57:01.166" v="2" actId="47"/>
        <pc:sldMkLst>
          <pc:docMk/>
          <pc:sldMk cId="1065420955" sldId="305"/>
        </pc:sldMkLst>
      </pc:sldChg>
      <pc:sldChg chg="del ord">
        <pc:chgData name="Jonathan Haylock" userId="2e326450-98f4-4103-a5f9-edef5b085fa5" providerId="ADAL" clId="{E8B2B3F6-6D81-4785-9E27-6113A899B2EB}" dt="2023-03-29T21:36:14.137" v="1054" actId="47"/>
        <pc:sldMkLst>
          <pc:docMk/>
          <pc:sldMk cId="2552225264" sldId="306"/>
        </pc:sldMkLst>
      </pc:sldChg>
      <pc:sldChg chg="del">
        <pc:chgData name="Jonathan Haylock" userId="2e326450-98f4-4103-a5f9-edef5b085fa5" providerId="ADAL" clId="{E8B2B3F6-6D81-4785-9E27-6113A899B2EB}" dt="2023-03-29T21:17:22.548" v="834" actId="47"/>
        <pc:sldMkLst>
          <pc:docMk/>
          <pc:sldMk cId="1802627619" sldId="307"/>
        </pc:sldMkLst>
      </pc:sldChg>
      <pc:sldChg chg="del">
        <pc:chgData name="Jonathan Haylock" userId="2e326450-98f4-4103-a5f9-edef5b085fa5" providerId="ADAL" clId="{E8B2B3F6-6D81-4785-9E27-6113A899B2EB}" dt="2023-03-29T17:10:38.184" v="99" actId="47"/>
        <pc:sldMkLst>
          <pc:docMk/>
          <pc:sldMk cId="3942153278" sldId="308"/>
        </pc:sldMkLst>
      </pc:sldChg>
      <pc:sldChg chg="del">
        <pc:chgData name="Jonathan Haylock" userId="2e326450-98f4-4103-a5f9-edef5b085fa5" providerId="ADAL" clId="{E8B2B3F6-6D81-4785-9E27-6113A899B2EB}" dt="2023-03-29T17:10:36.149" v="98" actId="47"/>
        <pc:sldMkLst>
          <pc:docMk/>
          <pc:sldMk cId="1046024778" sldId="309"/>
        </pc:sldMkLst>
      </pc:sldChg>
      <pc:sldChg chg="del">
        <pc:chgData name="Jonathan Haylock" userId="2e326450-98f4-4103-a5f9-edef5b085fa5" providerId="ADAL" clId="{E8B2B3F6-6D81-4785-9E27-6113A899B2EB}" dt="2023-03-29T21:41:57.745" v="1082" actId="47"/>
        <pc:sldMkLst>
          <pc:docMk/>
          <pc:sldMk cId="1903841530" sldId="310"/>
        </pc:sldMkLst>
      </pc:sldChg>
      <pc:sldChg chg="del">
        <pc:chgData name="Jonathan Haylock" userId="2e326450-98f4-4103-a5f9-edef5b085fa5" providerId="ADAL" clId="{E8B2B3F6-6D81-4785-9E27-6113A899B2EB}" dt="2023-03-29T21:47:18.944" v="1107" actId="47"/>
        <pc:sldMkLst>
          <pc:docMk/>
          <pc:sldMk cId="3017805074" sldId="311"/>
        </pc:sldMkLst>
      </pc:sldChg>
      <pc:sldChg chg="addSp delSp modSp new mod setBg">
        <pc:chgData name="Jonathan Haylock" userId="2e326450-98f4-4103-a5f9-edef5b085fa5" providerId="ADAL" clId="{E8B2B3F6-6D81-4785-9E27-6113A899B2EB}" dt="2023-03-29T17:08:26.020" v="80" actId="403"/>
        <pc:sldMkLst>
          <pc:docMk/>
          <pc:sldMk cId="3220563086" sldId="312"/>
        </pc:sldMkLst>
        <pc:spChg chg="del">
          <ac:chgData name="Jonathan Haylock" userId="2e326450-98f4-4103-a5f9-edef5b085fa5" providerId="ADAL" clId="{E8B2B3F6-6D81-4785-9E27-6113A899B2EB}" dt="2023-03-29T17:02:38.265" v="5" actId="478"/>
          <ac:spMkLst>
            <pc:docMk/>
            <pc:sldMk cId="3220563086" sldId="312"/>
            <ac:spMk id="2" creationId="{F66DFD0B-091A-F9DB-DC79-385FB8E3619F}"/>
          </ac:spMkLst>
        </pc:spChg>
        <pc:spChg chg="del">
          <ac:chgData name="Jonathan Haylock" userId="2e326450-98f4-4103-a5f9-edef5b085fa5" providerId="ADAL" clId="{E8B2B3F6-6D81-4785-9E27-6113A899B2EB}" dt="2023-03-29T17:02:34.023" v="4" actId="478"/>
          <ac:spMkLst>
            <pc:docMk/>
            <pc:sldMk cId="3220563086" sldId="312"/>
            <ac:spMk id="3" creationId="{9F4E1E49-1C16-8E38-CA89-F062AF0BA786}"/>
          </ac:spMkLst>
        </pc:spChg>
        <pc:spChg chg="add">
          <ac:chgData name="Jonathan Haylock" userId="2e326450-98f4-4103-a5f9-edef5b085fa5" providerId="ADAL" clId="{E8B2B3F6-6D81-4785-9E27-6113A899B2EB}" dt="2023-03-29T17:06:08.391" v="44" actId="26606"/>
          <ac:spMkLst>
            <pc:docMk/>
            <pc:sldMk cId="3220563086" sldId="312"/>
            <ac:spMk id="7" creationId="{3B432D73-5C38-474F-AF96-A3228731BF36}"/>
          </ac:spMkLst>
        </pc:spChg>
        <pc:spChg chg="add del">
          <ac:chgData name="Jonathan Haylock" userId="2e326450-98f4-4103-a5f9-edef5b085fa5" providerId="ADAL" clId="{E8B2B3F6-6D81-4785-9E27-6113A899B2EB}" dt="2023-03-29T17:03:29.967" v="9" actId="26606"/>
          <ac:spMkLst>
            <pc:docMk/>
            <pc:sldMk cId="3220563086" sldId="312"/>
            <ac:spMk id="9" creationId="{42A4FC2C-047E-45A5-965D-8E1E3BF09BC6}"/>
          </ac:spMkLst>
        </pc:spChg>
        <pc:spChg chg="add del">
          <ac:chgData name="Jonathan Haylock" userId="2e326450-98f4-4103-a5f9-edef5b085fa5" providerId="ADAL" clId="{E8B2B3F6-6D81-4785-9E27-6113A899B2EB}" dt="2023-03-29T17:04:45.851" v="26" actId="26606"/>
          <ac:spMkLst>
            <pc:docMk/>
            <pc:sldMk cId="3220563086" sldId="312"/>
            <ac:spMk id="10" creationId="{E9DCA5EA-C9F1-43F7-8CD9-E7D77919EBE7}"/>
          </ac:spMkLst>
        </pc:spChg>
        <pc:spChg chg="add del">
          <ac:chgData name="Jonathan Haylock" userId="2e326450-98f4-4103-a5f9-edef5b085fa5" providerId="ADAL" clId="{E8B2B3F6-6D81-4785-9E27-6113A899B2EB}" dt="2023-03-29T17:04:53.111" v="29" actId="26606"/>
          <ac:spMkLst>
            <pc:docMk/>
            <pc:sldMk cId="3220563086" sldId="312"/>
            <ac:spMk id="11" creationId="{E559D998-AB6C-46E1-B394-118E9A1E2D62}"/>
          </ac:spMkLst>
        </pc:spChg>
        <pc:spChg chg="add mod">
          <ac:chgData name="Jonathan Haylock" userId="2e326450-98f4-4103-a5f9-edef5b085fa5" providerId="ADAL" clId="{E8B2B3F6-6D81-4785-9E27-6113A899B2EB}" dt="2023-03-29T17:08:26.020" v="80" actId="403"/>
          <ac:spMkLst>
            <pc:docMk/>
            <pc:sldMk cId="3220563086" sldId="312"/>
            <ac:spMk id="14" creationId="{EF73C2B6-AC55-8AF6-A500-8CAFFDFF1CBC}"/>
          </ac:spMkLst>
        </pc:spChg>
        <pc:spChg chg="add del">
          <ac:chgData name="Jonathan Haylock" userId="2e326450-98f4-4103-a5f9-edef5b085fa5" providerId="ADAL" clId="{E8B2B3F6-6D81-4785-9E27-6113A899B2EB}" dt="2023-03-29T17:04:05.982" v="15" actId="26606"/>
          <ac:spMkLst>
            <pc:docMk/>
            <pc:sldMk cId="3220563086" sldId="312"/>
            <ac:spMk id="16" creationId="{22C6C9C9-83BF-4A6C-A1BF-C1735C61B4FF}"/>
          </ac:spMkLst>
        </pc:spChg>
        <pc:picChg chg="add mod ord">
          <ac:chgData name="Jonathan Haylock" userId="2e326450-98f4-4103-a5f9-edef5b085fa5" providerId="ADAL" clId="{E8B2B3F6-6D81-4785-9E27-6113A899B2EB}" dt="2023-03-29T17:06:08.391" v="44" actId="26606"/>
          <ac:picMkLst>
            <pc:docMk/>
            <pc:sldMk cId="3220563086" sldId="312"/>
            <ac:picMk id="4" creationId="{F371DF92-7DC7-4C4C-7FFB-D88D9B6181E9}"/>
          </ac:picMkLst>
        </pc:picChg>
        <pc:picChg chg="add del mod ord">
          <ac:chgData name="Jonathan Haylock" userId="2e326450-98f4-4103-a5f9-edef5b085fa5" providerId="ADAL" clId="{E8B2B3F6-6D81-4785-9E27-6113A899B2EB}" dt="2023-03-29T17:04:50.474" v="28"/>
          <ac:picMkLst>
            <pc:docMk/>
            <pc:sldMk cId="3220563086" sldId="312"/>
            <ac:picMk id="5" creationId="{F661A72A-11CB-9A2A-D9CD-81D4CF35EB36}"/>
          </ac:picMkLst>
        </pc:picChg>
        <pc:picChg chg="add del mod">
          <ac:chgData name="Jonathan Haylock" userId="2e326450-98f4-4103-a5f9-edef5b085fa5" providerId="ADAL" clId="{E8B2B3F6-6D81-4785-9E27-6113A899B2EB}" dt="2023-03-29T17:06:04.341" v="43" actId="478"/>
          <ac:picMkLst>
            <pc:docMk/>
            <pc:sldMk cId="3220563086" sldId="312"/>
            <ac:picMk id="6" creationId="{0255FAB0-2997-C237-24AF-4B32528FF016}"/>
          </ac:picMkLst>
        </pc:picChg>
        <pc:picChg chg="add del mod">
          <ac:chgData name="Jonathan Haylock" userId="2e326450-98f4-4103-a5f9-edef5b085fa5" providerId="ADAL" clId="{E8B2B3F6-6D81-4785-9E27-6113A899B2EB}" dt="2023-03-29T17:06:54.886" v="48" actId="478"/>
          <ac:picMkLst>
            <pc:docMk/>
            <pc:sldMk cId="3220563086" sldId="312"/>
            <ac:picMk id="12" creationId="{C9E726FA-9868-DADA-8A6F-B5FA631F00EC}"/>
          </ac:picMkLst>
        </pc:picChg>
      </pc:sldChg>
      <pc:sldChg chg="addSp delSp modSp new mod setBg">
        <pc:chgData name="Jonathan Haylock" userId="2e326450-98f4-4103-a5f9-edef5b085fa5" providerId="ADAL" clId="{E8B2B3F6-6D81-4785-9E27-6113A899B2EB}" dt="2023-03-29T17:10:02.263" v="96" actId="14100"/>
        <pc:sldMkLst>
          <pc:docMk/>
          <pc:sldMk cId="1960662126" sldId="313"/>
        </pc:sldMkLst>
        <pc:spChg chg="del">
          <ac:chgData name="Jonathan Haylock" userId="2e326450-98f4-4103-a5f9-edef5b085fa5" providerId="ADAL" clId="{E8B2B3F6-6D81-4785-9E27-6113A899B2EB}" dt="2023-03-29T17:05:26.976" v="33" actId="478"/>
          <ac:spMkLst>
            <pc:docMk/>
            <pc:sldMk cId="1960662126" sldId="313"/>
            <ac:spMk id="2" creationId="{24EB747F-455C-D294-DD39-83BA0D9C9752}"/>
          </ac:spMkLst>
        </pc:spChg>
        <pc:spChg chg="del">
          <ac:chgData name="Jonathan Haylock" userId="2e326450-98f4-4103-a5f9-edef5b085fa5" providerId="ADAL" clId="{E8B2B3F6-6D81-4785-9E27-6113A899B2EB}" dt="2023-03-29T17:05:30.953" v="34" actId="478"/>
          <ac:spMkLst>
            <pc:docMk/>
            <pc:sldMk cId="1960662126" sldId="313"/>
            <ac:spMk id="3" creationId="{D3DAE0EF-A1BE-057B-1951-EC4B40FE58C6}"/>
          </ac:spMkLst>
        </pc:spChg>
        <pc:spChg chg="add del">
          <ac:chgData name="Jonathan Haylock" userId="2e326450-98f4-4103-a5f9-edef5b085fa5" providerId="ADAL" clId="{E8B2B3F6-6D81-4785-9E27-6113A899B2EB}" dt="2023-03-29T17:05:53.500" v="37" actId="26606"/>
          <ac:spMkLst>
            <pc:docMk/>
            <pc:sldMk cId="1960662126" sldId="313"/>
            <ac:spMk id="9" creationId="{5D9FC6AC-4A12-4825-8ABE-0732B8EF4D16}"/>
          </ac:spMkLst>
        </pc:spChg>
        <pc:spChg chg="add del">
          <ac:chgData name="Jonathan Haylock" userId="2e326450-98f4-4103-a5f9-edef5b085fa5" providerId="ADAL" clId="{E8B2B3F6-6D81-4785-9E27-6113A899B2EB}" dt="2023-03-29T17:05:56.858" v="39" actId="26606"/>
          <ac:spMkLst>
            <pc:docMk/>
            <pc:sldMk cId="1960662126" sldId="313"/>
            <ac:spMk id="11" creationId="{4613B4A9-1C7C-4729-A016-AB42D3979460}"/>
          </ac:spMkLst>
        </pc:spChg>
        <pc:spChg chg="add mod">
          <ac:chgData name="Jonathan Haylock" userId="2e326450-98f4-4103-a5f9-edef5b085fa5" providerId="ADAL" clId="{E8B2B3F6-6D81-4785-9E27-6113A899B2EB}" dt="2023-03-29T17:10:02.263" v="96" actId="14100"/>
          <ac:spMkLst>
            <pc:docMk/>
            <pc:sldMk cId="1960662126" sldId="313"/>
            <ac:spMk id="12" creationId="{00D2E204-2C70-A4B8-E0F4-05A5828866A7}"/>
          </ac:spMkLst>
        </pc:spChg>
        <pc:spChg chg="add del">
          <ac:chgData name="Jonathan Haylock" userId="2e326450-98f4-4103-a5f9-edef5b085fa5" providerId="ADAL" clId="{E8B2B3F6-6D81-4785-9E27-6113A899B2EB}" dt="2023-03-29T17:05:59.526" v="41" actId="26606"/>
          <ac:spMkLst>
            <pc:docMk/>
            <pc:sldMk cId="1960662126" sldId="313"/>
            <ac:spMk id="13" creationId="{206E56BB-C8E6-4F70-B8BF-921C4912D6DE}"/>
          </ac:spMkLst>
        </pc:spChg>
        <pc:spChg chg="add del">
          <ac:chgData name="Jonathan Haylock" userId="2e326450-98f4-4103-a5f9-edef5b085fa5" providerId="ADAL" clId="{E8B2B3F6-6D81-4785-9E27-6113A899B2EB}" dt="2023-03-29T17:05:59.526" v="41" actId="26606"/>
          <ac:spMkLst>
            <pc:docMk/>
            <pc:sldMk cId="1960662126" sldId="313"/>
            <ac:spMk id="14" creationId="{99643316-AB20-4DD1-8578-B5D7F033C0A3}"/>
          </ac:spMkLst>
        </pc:spChg>
        <pc:spChg chg="add">
          <ac:chgData name="Jonathan Haylock" userId="2e326450-98f4-4103-a5f9-edef5b085fa5" providerId="ADAL" clId="{E8B2B3F6-6D81-4785-9E27-6113A899B2EB}" dt="2023-03-29T17:05:59.532" v="42" actId="26606"/>
          <ac:spMkLst>
            <pc:docMk/>
            <pc:sldMk cId="1960662126" sldId="313"/>
            <ac:spMk id="16" creationId="{3B432D73-5C38-474F-AF96-A3228731BF36}"/>
          </ac:spMkLst>
        </pc:spChg>
        <pc:picChg chg="add mod">
          <ac:chgData name="Jonathan Haylock" userId="2e326450-98f4-4103-a5f9-edef5b085fa5" providerId="ADAL" clId="{E8B2B3F6-6D81-4785-9E27-6113A899B2EB}" dt="2023-03-29T17:05:59.532" v="42" actId="26606"/>
          <ac:picMkLst>
            <pc:docMk/>
            <pc:sldMk cId="1960662126" sldId="313"/>
            <ac:picMk id="4" creationId="{0F582F51-840F-F510-2895-47D5805D03AD}"/>
          </ac:picMkLst>
        </pc:picChg>
        <pc:picChg chg="add del">
          <ac:chgData name="Jonathan Haylock" userId="2e326450-98f4-4103-a5f9-edef5b085fa5" providerId="ADAL" clId="{E8B2B3F6-6D81-4785-9E27-6113A899B2EB}" dt="2023-03-29T17:08:59.090" v="82" actId="478"/>
          <ac:picMkLst>
            <pc:docMk/>
            <pc:sldMk cId="1960662126" sldId="313"/>
            <ac:picMk id="6" creationId="{7073D322-5DFE-3062-C300-00FC4B84355D}"/>
          </ac:picMkLst>
        </pc:picChg>
        <pc:picChg chg="add del">
          <ac:chgData name="Jonathan Haylock" userId="2e326450-98f4-4103-a5f9-edef5b085fa5" providerId="ADAL" clId="{E8B2B3F6-6D81-4785-9E27-6113A899B2EB}" dt="2023-03-29T17:09:17.827" v="84" actId="478"/>
          <ac:picMkLst>
            <pc:docMk/>
            <pc:sldMk cId="1960662126" sldId="313"/>
            <ac:picMk id="8" creationId="{DE55742E-01D3-FECD-DFD0-2881309344F9}"/>
          </ac:picMkLst>
        </pc:picChg>
      </pc:sldChg>
      <pc:sldChg chg="new del">
        <pc:chgData name="Jonathan Haylock" userId="2e326450-98f4-4103-a5f9-edef5b085fa5" providerId="ADAL" clId="{E8B2B3F6-6D81-4785-9E27-6113A899B2EB}" dt="2023-03-29T17:22:26.783" v="104" actId="47"/>
        <pc:sldMkLst>
          <pc:docMk/>
          <pc:sldMk cId="2377427749" sldId="314"/>
        </pc:sldMkLst>
      </pc:sldChg>
      <pc:sldChg chg="delSp modSp add mod">
        <pc:chgData name="Jonathan Haylock" userId="2e326450-98f4-4103-a5f9-edef5b085fa5" providerId="ADAL" clId="{E8B2B3F6-6D81-4785-9E27-6113A899B2EB}" dt="2023-03-29T17:23:00.276" v="108" actId="478"/>
        <pc:sldMkLst>
          <pc:docMk/>
          <pc:sldMk cId="3574600476" sldId="315"/>
        </pc:sldMkLst>
        <pc:spChg chg="del mod">
          <ac:chgData name="Jonathan Haylock" userId="2e326450-98f4-4103-a5f9-edef5b085fa5" providerId="ADAL" clId="{E8B2B3F6-6D81-4785-9E27-6113A899B2EB}" dt="2023-03-29T17:23:00.276" v="108" actId="478"/>
          <ac:spMkLst>
            <pc:docMk/>
            <pc:sldMk cId="3574600476" sldId="315"/>
            <ac:spMk id="7" creationId="{BAB17EE7-4CB2-C7C8-DD12-8C96F070F856}"/>
          </ac:spMkLst>
        </pc:spChg>
      </pc:sldChg>
      <pc:sldChg chg="ord">
        <pc:chgData name="Jonathan Haylock" userId="2e326450-98f4-4103-a5f9-edef5b085fa5" providerId="ADAL" clId="{E8B2B3F6-6D81-4785-9E27-6113A899B2EB}" dt="2023-03-29T20:13:26.836" v="423"/>
        <pc:sldMkLst>
          <pc:docMk/>
          <pc:sldMk cId="2676364193" sldId="346"/>
        </pc:sldMkLst>
      </pc:sldChg>
      <pc:sldChg chg="addSp delSp modSp new mod ord setBg">
        <pc:chgData name="Jonathan Haylock" userId="2e326450-98f4-4103-a5f9-edef5b085fa5" providerId="ADAL" clId="{E8B2B3F6-6D81-4785-9E27-6113A899B2EB}" dt="2023-03-29T19:45:39.395" v="332" actId="1076"/>
        <pc:sldMkLst>
          <pc:docMk/>
          <pc:sldMk cId="1636807238" sldId="347"/>
        </pc:sldMkLst>
        <pc:spChg chg="del">
          <ac:chgData name="Jonathan Haylock" userId="2e326450-98f4-4103-a5f9-edef5b085fa5" providerId="ADAL" clId="{E8B2B3F6-6D81-4785-9E27-6113A899B2EB}" dt="2023-03-29T19:28:30.405" v="124" actId="478"/>
          <ac:spMkLst>
            <pc:docMk/>
            <pc:sldMk cId="1636807238" sldId="347"/>
            <ac:spMk id="2" creationId="{B17C3407-B830-A548-2708-FC1465623D6D}"/>
          </ac:spMkLst>
        </pc:spChg>
        <pc:spChg chg="del">
          <ac:chgData name="Jonathan Haylock" userId="2e326450-98f4-4103-a5f9-edef5b085fa5" providerId="ADAL" clId="{E8B2B3F6-6D81-4785-9E27-6113A899B2EB}" dt="2023-03-29T19:28:33.207" v="125" actId="478"/>
          <ac:spMkLst>
            <pc:docMk/>
            <pc:sldMk cId="1636807238" sldId="347"/>
            <ac:spMk id="3" creationId="{B03A78CA-6A40-C9C7-2CDD-1E2216A4C8D7}"/>
          </ac:spMkLst>
        </pc:spChg>
        <pc:spChg chg="add del">
          <ac:chgData name="Jonathan Haylock" userId="2e326450-98f4-4103-a5f9-edef5b085fa5" providerId="ADAL" clId="{E8B2B3F6-6D81-4785-9E27-6113A899B2EB}" dt="2023-03-29T19:28:48.904" v="128" actId="26606"/>
          <ac:spMkLst>
            <pc:docMk/>
            <pc:sldMk cId="1636807238" sldId="347"/>
            <ac:spMk id="1031" creationId="{42A4FC2C-047E-45A5-965D-8E1E3BF09BC6}"/>
          </ac:spMkLst>
        </pc:spChg>
        <pc:spChg chg="add del">
          <ac:chgData name="Jonathan Haylock" userId="2e326450-98f4-4103-a5f9-edef5b085fa5" providerId="ADAL" clId="{E8B2B3F6-6D81-4785-9E27-6113A899B2EB}" dt="2023-03-29T19:28:51.440" v="130" actId="26606"/>
          <ac:spMkLst>
            <pc:docMk/>
            <pc:sldMk cId="1636807238" sldId="347"/>
            <ac:spMk id="1033" creationId="{4613B4A9-1C7C-4729-A016-AB42D3979460}"/>
          </ac:spMkLst>
        </pc:spChg>
        <pc:spChg chg="add del">
          <ac:chgData name="Jonathan Haylock" userId="2e326450-98f4-4103-a5f9-edef5b085fa5" providerId="ADAL" clId="{E8B2B3F6-6D81-4785-9E27-6113A899B2EB}" dt="2023-03-29T19:28:54.404" v="132" actId="26606"/>
          <ac:spMkLst>
            <pc:docMk/>
            <pc:sldMk cId="1636807238" sldId="347"/>
            <ac:spMk id="1039" creationId="{38CB19FB-7C96-4FEC-9331-E826E4E36CE4}"/>
          </ac:spMkLst>
        </pc:spChg>
        <pc:spChg chg="add del">
          <ac:chgData name="Jonathan Haylock" userId="2e326450-98f4-4103-a5f9-edef5b085fa5" providerId="ADAL" clId="{E8B2B3F6-6D81-4785-9E27-6113A899B2EB}" dt="2023-03-29T19:28:57.789" v="134" actId="26606"/>
          <ac:spMkLst>
            <pc:docMk/>
            <pc:sldMk cId="1636807238" sldId="347"/>
            <ac:spMk id="1042" creationId="{C83A5C14-ED91-4CD1-809E-D29FF97C9AF5}"/>
          </ac:spMkLst>
        </pc:spChg>
        <pc:spChg chg="add del">
          <ac:chgData name="Jonathan Haylock" userId="2e326450-98f4-4103-a5f9-edef5b085fa5" providerId="ADAL" clId="{E8B2B3F6-6D81-4785-9E27-6113A899B2EB}" dt="2023-03-29T19:28:57.789" v="134" actId="26606"/>
          <ac:spMkLst>
            <pc:docMk/>
            <pc:sldMk cId="1636807238" sldId="347"/>
            <ac:spMk id="1043" creationId="{56065185-5C34-4F86-AA96-AA4D065B0EF4}"/>
          </ac:spMkLst>
        </pc:spChg>
        <pc:spChg chg="add">
          <ac:chgData name="Jonathan Haylock" userId="2e326450-98f4-4103-a5f9-edef5b085fa5" providerId="ADAL" clId="{E8B2B3F6-6D81-4785-9E27-6113A899B2EB}" dt="2023-03-29T19:29:02.303" v="137" actId="26606"/>
          <ac:spMkLst>
            <pc:docMk/>
            <pc:sldMk cId="1636807238" sldId="347"/>
            <ac:spMk id="1049" creationId="{42A4FC2C-047E-45A5-965D-8E1E3BF09BC6}"/>
          </ac:spMkLst>
        </pc:spChg>
        <pc:grpChg chg="add del">
          <ac:chgData name="Jonathan Haylock" userId="2e326450-98f4-4103-a5f9-edef5b085fa5" providerId="ADAL" clId="{E8B2B3F6-6D81-4785-9E27-6113A899B2EB}" dt="2023-03-29T19:28:54.404" v="132" actId="26606"/>
          <ac:grpSpMkLst>
            <pc:docMk/>
            <pc:sldMk cId="1636807238" sldId="347"/>
            <ac:grpSpMk id="1040" creationId="{DF071BB7-867E-46A9-A7C2-3FCB28CB8FBD}"/>
          </ac:grpSpMkLst>
        </pc:grpChg>
        <pc:grpChg chg="add del">
          <ac:chgData name="Jonathan Haylock" userId="2e326450-98f4-4103-a5f9-edef5b085fa5" providerId="ADAL" clId="{E8B2B3F6-6D81-4785-9E27-6113A899B2EB}" dt="2023-03-29T19:29:02.303" v="136" actId="26606"/>
          <ac:grpSpMkLst>
            <pc:docMk/>
            <pc:sldMk cId="1636807238" sldId="347"/>
            <ac:grpSpMk id="1045" creationId="{63737881-458F-40AD-B72B-B57D267DC423}"/>
          </ac:grpSpMkLst>
        </pc:grpChg>
        <pc:picChg chg="add mod">
          <ac:chgData name="Jonathan Haylock" userId="2e326450-98f4-4103-a5f9-edef5b085fa5" providerId="ADAL" clId="{E8B2B3F6-6D81-4785-9E27-6113A899B2EB}" dt="2023-03-29T19:45:39.395" v="332" actId="1076"/>
          <ac:picMkLst>
            <pc:docMk/>
            <pc:sldMk cId="1636807238" sldId="347"/>
            <ac:picMk id="5" creationId="{80103A12-B43A-3D6B-BDF0-A36E627BB472}"/>
          </ac:picMkLst>
        </pc:picChg>
        <pc:picChg chg="add mod">
          <ac:chgData name="Jonathan Haylock" userId="2e326450-98f4-4103-a5f9-edef5b085fa5" providerId="ADAL" clId="{E8B2B3F6-6D81-4785-9E27-6113A899B2EB}" dt="2023-03-29T19:29:02.303" v="137" actId="26606"/>
          <ac:picMkLst>
            <pc:docMk/>
            <pc:sldMk cId="1636807238" sldId="347"/>
            <ac:picMk id="1026" creationId="{C906BBFC-7BAC-D41B-E809-624FB7CE6E78}"/>
          </ac:picMkLst>
        </pc:picChg>
      </pc:sldChg>
      <pc:sldChg chg="addSp delSp modSp new mod setBg delAnim modAnim">
        <pc:chgData name="Jonathan Haylock" userId="2e326450-98f4-4103-a5f9-edef5b085fa5" providerId="ADAL" clId="{E8B2B3F6-6D81-4785-9E27-6113A899B2EB}" dt="2023-03-29T20:36:53.510" v="521" actId="478"/>
        <pc:sldMkLst>
          <pc:docMk/>
          <pc:sldMk cId="1948863073" sldId="348"/>
        </pc:sldMkLst>
        <pc:spChg chg="del">
          <ac:chgData name="Jonathan Haylock" userId="2e326450-98f4-4103-a5f9-edef5b085fa5" providerId="ADAL" clId="{E8B2B3F6-6D81-4785-9E27-6113A899B2EB}" dt="2023-03-29T19:29:54.864" v="141" actId="478"/>
          <ac:spMkLst>
            <pc:docMk/>
            <pc:sldMk cId="1948863073" sldId="348"/>
            <ac:spMk id="2" creationId="{FBDAB6A6-1ACE-587C-F89A-8ACFD1C71C19}"/>
          </ac:spMkLst>
        </pc:spChg>
        <pc:spChg chg="del">
          <ac:chgData name="Jonathan Haylock" userId="2e326450-98f4-4103-a5f9-edef5b085fa5" providerId="ADAL" clId="{E8B2B3F6-6D81-4785-9E27-6113A899B2EB}" dt="2023-03-29T19:29:58.216" v="142" actId="478"/>
          <ac:spMkLst>
            <pc:docMk/>
            <pc:sldMk cId="1948863073" sldId="348"/>
            <ac:spMk id="3" creationId="{2D900447-7322-BCC0-F513-446216CCF59D}"/>
          </ac:spMkLst>
        </pc:spChg>
        <pc:spChg chg="add del mod">
          <ac:chgData name="Jonathan Haylock" userId="2e326450-98f4-4103-a5f9-edef5b085fa5" providerId="ADAL" clId="{E8B2B3F6-6D81-4785-9E27-6113A899B2EB}" dt="2023-03-29T19:37:47.502" v="199" actId="478"/>
          <ac:spMkLst>
            <pc:docMk/>
            <pc:sldMk cId="1948863073" sldId="348"/>
            <ac:spMk id="7" creationId="{28606F18-D70D-DD3B-0001-6EF07F1E06AF}"/>
          </ac:spMkLst>
        </pc:spChg>
        <pc:spChg chg="add mod">
          <ac:chgData name="Jonathan Haylock" userId="2e326450-98f4-4103-a5f9-edef5b085fa5" providerId="ADAL" clId="{E8B2B3F6-6D81-4785-9E27-6113A899B2EB}" dt="2023-03-29T19:50:28.790" v="347" actId="1076"/>
          <ac:spMkLst>
            <pc:docMk/>
            <pc:sldMk cId="1948863073" sldId="348"/>
            <ac:spMk id="9" creationId="{DFF1D1E7-0358-0AAE-EF91-F97269A36A8C}"/>
          </ac:spMkLst>
        </pc:spChg>
        <pc:spChg chg="add del mod">
          <ac:chgData name="Jonathan Haylock" userId="2e326450-98f4-4103-a5f9-edef5b085fa5" providerId="ADAL" clId="{E8B2B3F6-6D81-4785-9E27-6113A899B2EB}" dt="2023-03-29T19:45:12.263" v="331" actId="1076"/>
          <ac:spMkLst>
            <pc:docMk/>
            <pc:sldMk cId="1948863073" sldId="348"/>
            <ac:spMk id="10" creationId="{EAE97BEB-2260-B4AF-7E8E-BD270BFF07C7}"/>
          </ac:spMkLst>
        </pc:spChg>
        <pc:spChg chg="add mod">
          <ac:chgData name="Jonathan Haylock" userId="2e326450-98f4-4103-a5f9-edef5b085fa5" providerId="ADAL" clId="{E8B2B3F6-6D81-4785-9E27-6113A899B2EB}" dt="2023-03-29T19:45:03.010" v="330" actId="1076"/>
          <ac:spMkLst>
            <pc:docMk/>
            <pc:sldMk cId="1948863073" sldId="348"/>
            <ac:spMk id="11" creationId="{16FB0394-7E44-DA11-B70A-C3D82B00EF74}"/>
          </ac:spMkLst>
        </pc:spChg>
        <pc:spChg chg="add mod">
          <ac:chgData name="Jonathan Haylock" userId="2e326450-98f4-4103-a5f9-edef5b085fa5" providerId="ADAL" clId="{E8B2B3F6-6D81-4785-9E27-6113A899B2EB}" dt="2023-03-29T19:43:05.195" v="297" actId="20577"/>
          <ac:spMkLst>
            <pc:docMk/>
            <pc:sldMk cId="1948863073" sldId="348"/>
            <ac:spMk id="12" creationId="{7CB2B325-B83F-BDED-5072-A495C040FA3A}"/>
          </ac:spMkLst>
        </pc:spChg>
        <pc:spChg chg="add mod">
          <ac:chgData name="Jonathan Haylock" userId="2e326450-98f4-4103-a5f9-edef5b085fa5" providerId="ADAL" clId="{E8B2B3F6-6D81-4785-9E27-6113A899B2EB}" dt="2023-03-29T19:43:21.536" v="314" actId="20577"/>
          <ac:spMkLst>
            <pc:docMk/>
            <pc:sldMk cId="1948863073" sldId="348"/>
            <ac:spMk id="13" creationId="{ACF24545-9008-8511-2FBD-C175A5A63320}"/>
          </ac:spMkLst>
        </pc:spChg>
        <pc:spChg chg="add del">
          <ac:chgData name="Jonathan Haylock" userId="2e326450-98f4-4103-a5f9-edef5b085fa5" providerId="ADAL" clId="{E8B2B3F6-6D81-4785-9E27-6113A899B2EB}" dt="2023-03-29T19:35:29.324" v="162" actId="26606"/>
          <ac:spMkLst>
            <pc:docMk/>
            <pc:sldMk cId="1948863073" sldId="348"/>
            <ac:spMk id="2055" creationId="{E1750109-3B91-4506-B997-0CD8E35A1488}"/>
          </ac:spMkLst>
        </pc:spChg>
        <pc:spChg chg="add del">
          <ac:chgData name="Jonathan Haylock" userId="2e326450-98f4-4103-a5f9-edef5b085fa5" providerId="ADAL" clId="{E8B2B3F6-6D81-4785-9E27-6113A899B2EB}" dt="2023-03-29T19:35:29.324" v="162" actId="26606"/>
          <ac:spMkLst>
            <pc:docMk/>
            <pc:sldMk cId="1948863073" sldId="348"/>
            <ac:spMk id="2057" creationId="{E72D8D1B-59F6-4FF3-8547-9BBB6129F2FA}"/>
          </ac:spMkLst>
        </pc:spChg>
        <pc:spChg chg="add del">
          <ac:chgData name="Jonathan Haylock" userId="2e326450-98f4-4103-a5f9-edef5b085fa5" providerId="ADAL" clId="{E8B2B3F6-6D81-4785-9E27-6113A899B2EB}" dt="2023-03-29T19:35:29.324" v="162" actId="26606"/>
          <ac:spMkLst>
            <pc:docMk/>
            <pc:sldMk cId="1948863073" sldId="348"/>
            <ac:spMk id="2059" creationId="{8FC8C21F-9484-4A71-ABFA-6C10682FAC3E}"/>
          </ac:spMkLst>
        </pc:spChg>
        <pc:spChg chg="add del">
          <ac:chgData name="Jonathan Haylock" userId="2e326450-98f4-4103-a5f9-edef5b085fa5" providerId="ADAL" clId="{E8B2B3F6-6D81-4785-9E27-6113A899B2EB}" dt="2023-03-29T19:35:29.324" v="162" actId="26606"/>
          <ac:spMkLst>
            <pc:docMk/>
            <pc:sldMk cId="1948863073" sldId="348"/>
            <ac:spMk id="2061" creationId="{2C444748-5A8D-4B53-89FE-42B455DFA2D1}"/>
          </ac:spMkLst>
        </pc:spChg>
        <pc:spChg chg="add del">
          <ac:chgData name="Jonathan Haylock" userId="2e326450-98f4-4103-a5f9-edef5b085fa5" providerId="ADAL" clId="{E8B2B3F6-6D81-4785-9E27-6113A899B2EB}" dt="2023-03-29T19:35:29.324" v="162" actId="26606"/>
          <ac:spMkLst>
            <pc:docMk/>
            <pc:sldMk cId="1948863073" sldId="348"/>
            <ac:spMk id="2063" creationId="{14044C96-7CFD-44DB-A579-D77B0D37C681}"/>
          </ac:spMkLst>
        </pc:spChg>
        <pc:picChg chg="add mod ord">
          <ac:chgData name="Jonathan Haylock" userId="2e326450-98f4-4103-a5f9-edef5b085fa5" providerId="ADAL" clId="{E8B2B3F6-6D81-4785-9E27-6113A899B2EB}" dt="2023-03-29T19:35:43.593" v="168" actId="1076"/>
          <ac:picMkLst>
            <pc:docMk/>
            <pc:sldMk cId="1948863073" sldId="348"/>
            <ac:picMk id="4" creationId="{412BDB0E-7887-284B-C465-90879E26C06A}"/>
          </ac:picMkLst>
        </pc:picChg>
        <pc:picChg chg="add mod">
          <ac:chgData name="Jonathan Haylock" userId="2e326450-98f4-4103-a5f9-edef5b085fa5" providerId="ADAL" clId="{E8B2B3F6-6D81-4785-9E27-6113A899B2EB}" dt="2023-03-29T19:35:47.526" v="169" actId="1076"/>
          <ac:picMkLst>
            <pc:docMk/>
            <pc:sldMk cId="1948863073" sldId="348"/>
            <ac:picMk id="5" creationId="{D49E7C7B-3712-366E-B0A4-B102F4072D42}"/>
          </ac:picMkLst>
        </pc:picChg>
        <pc:picChg chg="add del mod">
          <ac:chgData name="Jonathan Haylock" userId="2e326450-98f4-4103-a5f9-edef5b085fa5" providerId="ADAL" clId="{E8B2B3F6-6D81-4785-9E27-6113A899B2EB}" dt="2023-03-29T19:40:00.435" v="215" actId="478"/>
          <ac:picMkLst>
            <pc:docMk/>
            <pc:sldMk cId="1948863073" sldId="348"/>
            <ac:picMk id="6" creationId="{D9F15D7A-9F51-7FDA-C12C-341536113E97}"/>
          </ac:picMkLst>
        </pc:picChg>
        <pc:picChg chg="add del">
          <ac:chgData name="Jonathan Haylock" userId="2e326450-98f4-4103-a5f9-edef5b085fa5" providerId="ADAL" clId="{E8B2B3F6-6D81-4785-9E27-6113A899B2EB}" dt="2023-03-29T19:49:25.702" v="334" actId="478"/>
          <ac:picMkLst>
            <pc:docMk/>
            <pc:sldMk cId="1948863073" sldId="348"/>
            <ac:picMk id="14" creationId="{01A95357-B8AD-0C2E-CE98-BA95D102D7FC}"/>
          </ac:picMkLst>
        </pc:picChg>
        <pc:picChg chg="add mod">
          <ac:chgData name="Jonathan Haylock" userId="2e326450-98f4-4103-a5f9-edef5b085fa5" providerId="ADAL" clId="{E8B2B3F6-6D81-4785-9E27-6113A899B2EB}" dt="2023-03-29T19:50:07.272" v="340" actId="1076"/>
          <ac:picMkLst>
            <pc:docMk/>
            <pc:sldMk cId="1948863073" sldId="348"/>
            <ac:picMk id="15" creationId="{2D5E2681-09DD-F1AF-A2AE-86EEC30FD10F}"/>
          </ac:picMkLst>
        </pc:picChg>
        <pc:picChg chg="add mod ord">
          <ac:chgData name="Jonathan Haylock" userId="2e326450-98f4-4103-a5f9-edef5b085fa5" providerId="ADAL" clId="{E8B2B3F6-6D81-4785-9E27-6113A899B2EB}" dt="2023-03-29T19:35:57.019" v="172" actId="1076"/>
          <ac:picMkLst>
            <pc:docMk/>
            <pc:sldMk cId="1948863073" sldId="348"/>
            <ac:picMk id="2050" creationId="{2C1B241C-3152-6DCB-DDE3-68D1596D2422}"/>
          </ac:picMkLst>
        </pc:picChg>
        <pc:picChg chg="add mod">
          <ac:chgData name="Jonathan Haylock" userId="2e326450-98f4-4103-a5f9-edef5b085fa5" providerId="ADAL" clId="{E8B2B3F6-6D81-4785-9E27-6113A899B2EB}" dt="2023-03-29T19:40:31.485" v="220" actId="1076"/>
          <ac:picMkLst>
            <pc:docMk/>
            <pc:sldMk cId="1948863073" sldId="348"/>
            <ac:picMk id="2052" creationId="{1F21C72A-FAC7-CBDE-8824-993BFEDBCBCA}"/>
          </ac:picMkLst>
        </pc:picChg>
        <pc:picChg chg="add del">
          <ac:chgData name="Jonathan Haylock" userId="2e326450-98f4-4103-a5f9-edef5b085fa5" providerId="ADAL" clId="{E8B2B3F6-6D81-4785-9E27-6113A899B2EB}" dt="2023-03-29T19:41:58.534" v="258"/>
          <ac:picMkLst>
            <pc:docMk/>
            <pc:sldMk cId="1948863073" sldId="348"/>
            <ac:picMk id="2054" creationId="{7E09AE80-D4CF-02B3-8C78-2FA6636A08E7}"/>
          </ac:picMkLst>
        </pc:picChg>
        <pc:picChg chg="del">
          <ac:chgData name="Jonathan Haylock" userId="2e326450-98f4-4103-a5f9-edef5b085fa5" providerId="ADAL" clId="{E8B2B3F6-6D81-4785-9E27-6113A899B2EB}" dt="2023-03-29T20:36:53.510" v="521" actId="478"/>
          <ac:picMkLst>
            <pc:docMk/>
            <pc:sldMk cId="1948863073" sldId="348"/>
            <ac:picMk id="2056" creationId="{4D06152E-8B22-38E7-2796-00F71A4AE349}"/>
          </ac:picMkLst>
        </pc:picChg>
        <pc:picChg chg="del">
          <ac:chgData name="Jonathan Haylock" userId="2e326450-98f4-4103-a5f9-edef5b085fa5" providerId="ADAL" clId="{E8B2B3F6-6D81-4785-9E27-6113A899B2EB}" dt="2023-03-29T20:36:50.621" v="520" actId="478"/>
          <ac:picMkLst>
            <pc:docMk/>
            <pc:sldMk cId="1948863073" sldId="348"/>
            <ac:picMk id="2058" creationId="{AC77EB5C-A875-41CA-30B2-C19A3FAD725A}"/>
          </ac:picMkLst>
        </pc:picChg>
        <pc:cxnChg chg="add">
          <ac:chgData name="Jonathan Haylock" userId="2e326450-98f4-4103-a5f9-edef5b085fa5" providerId="ADAL" clId="{E8B2B3F6-6D81-4785-9E27-6113A899B2EB}" dt="2023-03-29T19:35:29.340" v="163" actId="26606"/>
          <ac:cxnSpMkLst>
            <pc:docMk/>
            <pc:sldMk cId="1948863073" sldId="348"/>
            <ac:cxnSpMk id="2065" creationId="{50DA1EB8-87CF-4588-A1FD-4756F9A28F6B}"/>
          </ac:cxnSpMkLst>
        </pc:cxnChg>
        <pc:cxnChg chg="add">
          <ac:chgData name="Jonathan Haylock" userId="2e326450-98f4-4103-a5f9-edef5b085fa5" providerId="ADAL" clId="{E8B2B3F6-6D81-4785-9E27-6113A899B2EB}" dt="2023-03-29T19:35:29.340" v="163" actId="26606"/>
          <ac:cxnSpMkLst>
            <pc:docMk/>
            <pc:sldMk cId="1948863073" sldId="348"/>
            <ac:cxnSpMk id="2066" creationId="{D7A4E378-EA57-47B9-B1EB-58B998F6CFFB}"/>
          </ac:cxnSpMkLst>
        </pc:cxnChg>
        <pc:cxnChg chg="add">
          <ac:chgData name="Jonathan Haylock" userId="2e326450-98f4-4103-a5f9-edef5b085fa5" providerId="ADAL" clId="{E8B2B3F6-6D81-4785-9E27-6113A899B2EB}" dt="2023-03-29T19:35:29.340" v="163" actId="26606"/>
          <ac:cxnSpMkLst>
            <pc:docMk/>
            <pc:sldMk cId="1948863073" sldId="348"/>
            <ac:cxnSpMk id="2067" creationId="{D2B31ED6-76F0-425A-9A41-C947AEF9C145}"/>
          </ac:cxnSpMkLst>
        </pc:cxnChg>
      </pc:sldChg>
      <pc:sldChg chg="addSp delSp modSp new mod ord setBg">
        <pc:chgData name="Jonathan Haylock" userId="2e326450-98f4-4103-a5f9-edef5b085fa5" providerId="ADAL" clId="{E8B2B3F6-6D81-4785-9E27-6113A899B2EB}" dt="2023-03-29T20:37:27.970" v="528"/>
        <pc:sldMkLst>
          <pc:docMk/>
          <pc:sldMk cId="1575103232" sldId="349"/>
        </pc:sldMkLst>
        <pc:spChg chg="del">
          <ac:chgData name="Jonathan Haylock" userId="2e326450-98f4-4103-a5f9-edef5b085fa5" providerId="ADAL" clId="{E8B2B3F6-6D81-4785-9E27-6113A899B2EB}" dt="2023-03-29T19:52:46.627" v="349" actId="478"/>
          <ac:spMkLst>
            <pc:docMk/>
            <pc:sldMk cId="1575103232" sldId="349"/>
            <ac:spMk id="2" creationId="{16ED6B0B-2275-19C1-BD33-1504FA701C6B}"/>
          </ac:spMkLst>
        </pc:spChg>
        <pc:spChg chg="del">
          <ac:chgData name="Jonathan Haylock" userId="2e326450-98f4-4103-a5f9-edef5b085fa5" providerId="ADAL" clId="{E8B2B3F6-6D81-4785-9E27-6113A899B2EB}" dt="2023-03-29T19:52:49.789" v="350" actId="478"/>
          <ac:spMkLst>
            <pc:docMk/>
            <pc:sldMk cId="1575103232" sldId="349"/>
            <ac:spMk id="3" creationId="{47A330A4-24A3-DF14-7897-79232029BDCE}"/>
          </ac:spMkLst>
        </pc:spChg>
        <pc:spChg chg="add">
          <ac:chgData name="Jonathan Haylock" userId="2e326450-98f4-4103-a5f9-edef5b085fa5" providerId="ADAL" clId="{E8B2B3F6-6D81-4785-9E27-6113A899B2EB}" dt="2023-03-29T20:37:17.997" v="525" actId="26606"/>
          <ac:spMkLst>
            <pc:docMk/>
            <pc:sldMk cId="1575103232" sldId="349"/>
            <ac:spMk id="6" creationId="{42A4FC2C-047E-45A5-965D-8E1E3BF09BC6}"/>
          </ac:spMkLst>
        </pc:spChg>
        <pc:spChg chg="add del">
          <ac:chgData name="Jonathan Haylock" userId="2e326450-98f4-4103-a5f9-edef5b085fa5" providerId="ADAL" clId="{E8B2B3F6-6D81-4785-9E27-6113A899B2EB}" dt="2023-03-29T20:01:42.453" v="359" actId="26606"/>
          <ac:spMkLst>
            <pc:docMk/>
            <pc:sldMk cId="1575103232" sldId="349"/>
            <ac:spMk id="9" creationId="{42A4FC2C-047E-45A5-965D-8E1E3BF09BC6}"/>
          </ac:spMkLst>
        </pc:spChg>
        <pc:picChg chg="add mod">
          <ac:chgData name="Jonathan Haylock" userId="2e326450-98f4-4103-a5f9-edef5b085fa5" providerId="ADAL" clId="{E8B2B3F6-6D81-4785-9E27-6113A899B2EB}" dt="2023-03-29T20:37:17.997" v="525" actId="26606"/>
          <ac:picMkLst>
            <pc:docMk/>
            <pc:sldMk cId="1575103232" sldId="349"/>
            <ac:picMk id="4" creationId="{EAB7A4D7-7C1C-D8C6-569A-2888D78B454B}"/>
          </ac:picMkLst>
        </pc:picChg>
      </pc:sldChg>
      <pc:sldChg chg="addSp delSp modSp new mod modAnim">
        <pc:chgData name="Jonathan Haylock" userId="2e326450-98f4-4103-a5f9-edef5b085fa5" providerId="ADAL" clId="{E8B2B3F6-6D81-4785-9E27-6113A899B2EB}" dt="2023-03-29T20:12:23.588" v="421"/>
        <pc:sldMkLst>
          <pc:docMk/>
          <pc:sldMk cId="934915942" sldId="350"/>
        </pc:sldMkLst>
        <pc:spChg chg="add mod">
          <ac:chgData name="Jonathan Haylock" userId="2e326450-98f4-4103-a5f9-edef5b085fa5" providerId="ADAL" clId="{E8B2B3F6-6D81-4785-9E27-6113A899B2EB}" dt="2023-03-29T20:11:01.155" v="395" actId="1076"/>
          <ac:spMkLst>
            <pc:docMk/>
            <pc:sldMk cId="934915942" sldId="350"/>
            <ac:spMk id="3" creationId="{6323D7D9-CB72-3944-6C0D-2DCDD6FA1A82}"/>
          </ac:spMkLst>
        </pc:spChg>
        <pc:spChg chg="add mod">
          <ac:chgData name="Jonathan Haylock" userId="2e326450-98f4-4103-a5f9-edef5b085fa5" providerId="ADAL" clId="{E8B2B3F6-6D81-4785-9E27-6113A899B2EB}" dt="2023-03-29T20:11:52.678" v="419" actId="1076"/>
          <ac:spMkLst>
            <pc:docMk/>
            <pc:sldMk cId="934915942" sldId="350"/>
            <ac:spMk id="4" creationId="{54388D55-DD43-A0F2-BE3D-FA629E1FF3E3}"/>
          </ac:spMkLst>
        </pc:spChg>
        <pc:picChg chg="add del">
          <ac:chgData name="Jonathan Haylock" userId="2e326450-98f4-4103-a5f9-edef5b085fa5" providerId="ADAL" clId="{E8B2B3F6-6D81-4785-9E27-6113A899B2EB}" dt="2023-03-29T20:03:59.791" v="364" actId="478"/>
          <ac:picMkLst>
            <pc:docMk/>
            <pc:sldMk cId="934915942" sldId="350"/>
            <ac:picMk id="2" creationId="{D46F01F3-EE0F-CC5E-19B5-C9E630DB13A7}"/>
          </ac:picMkLst>
        </pc:picChg>
        <pc:picChg chg="add mod">
          <ac:chgData name="Jonathan Haylock" userId="2e326450-98f4-4103-a5f9-edef5b085fa5" providerId="ADAL" clId="{E8B2B3F6-6D81-4785-9E27-6113A899B2EB}" dt="2023-03-29T20:04:21.291" v="368" actId="1076"/>
          <ac:picMkLst>
            <pc:docMk/>
            <pc:sldMk cId="934915942" sldId="350"/>
            <ac:picMk id="3074" creationId="{F4C31D48-A815-ABED-5209-A4E3F75F5774}"/>
          </ac:picMkLst>
        </pc:picChg>
        <pc:picChg chg="add mod">
          <ac:chgData name="Jonathan Haylock" userId="2e326450-98f4-4103-a5f9-edef5b085fa5" providerId="ADAL" clId="{E8B2B3F6-6D81-4785-9E27-6113A899B2EB}" dt="2023-03-29T20:10:26.092" v="392" actId="14100"/>
          <ac:picMkLst>
            <pc:docMk/>
            <pc:sldMk cId="934915942" sldId="350"/>
            <ac:picMk id="3076" creationId="{60DDE870-90F1-85B0-4A41-CB6996308E28}"/>
          </ac:picMkLst>
        </pc:picChg>
      </pc:sldChg>
      <pc:sldChg chg="addSp delSp modSp new mod setBg">
        <pc:chgData name="Jonathan Haylock" userId="2e326450-98f4-4103-a5f9-edef5b085fa5" providerId="ADAL" clId="{E8B2B3F6-6D81-4785-9E27-6113A899B2EB}" dt="2023-03-29T20:27:12.834" v="438" actId="26606"/>
        <pc:sldMkLst>
          <pc:docMk/>
          <pc:sldMk cId="686438765" sldId="351"/>
        </pc:sldMkLst>
        <pc:spChg chg="del">
          <ac:chgData name="Jonathan Haylock" userId="2e326450-98f4-4103-a5f9-edef5b085fa5" providerId="ADAL" clId="{E8B2B3F6-6D81-4785-9E27-6113A899B2EB}" dt="2023-03-29T20:26:53.427" v="430" actId="478"/>
          <ac:spMkLst>
            <pc:docMk/>
            <pc:sldMk cId="686438765" sldId="351"/>
            <ac:spMk id="2" creationId="{58D91EEA-7CA9-0A61-E6D4-9F600C162C87}"/>
          </ac:spMkLst>
        </pc:spChg>
        <pc:spChg chg="del mod">
          <ac:chgData name="Jonathan Haylock" userId="2e326450-98f4-4103-a5f9-edef5b085fa5" providerId="ADAL" clId="{E8B2B3F6-6D81-4785-9E27-6113A899B2EB}" dt="2023-03-29T20:27:04.650" v="432" actId="478"/>
          <ac:spMkLst>
            <pc:docMk/>
            <pc:sldMk cId="686438765" sldId="351"/>
            <ac:spMk id="3" creationId="{0FB23A11-4D62-CA14-73E8-AF4F7B215F5A}"/>
          </ac:spMkLst>
        </pc:spChg>
        <pc:spChg chg="add del">
          <ac:chgData name="Jonathan Haylock" userId="2e326450-98f4-4103-a5f9-edef5b085fa5" providerId="ADAL" clId="{E8B2B3F6-6D81-4785-9E27-6113A899B2EB}" dt="2023-03-29T20:27:10.828" v="435" actId="26606"/>
          <ac:spMkLst>
            <pc:docMk/>
            <pc:sldMk cId="686438765" sldId="351"/>
            <ac:spMk id="5127" creationId="{42A4FC2C-047E-45A5-965D-8E1E3BF09BC6}"/>
          </ac:spMkLst>
        </pc:spChg>
        <pc:spChg chg="add del">
          <ac:chgData name="Jonathan Haylock" userId="2e326450-98f4-4103-a5f9-edef5b085fa5" providerId="ADAL" clId="{E8B2B3F6-6D81-4785-9E27-6113A899B2EB}" dt="2023-03-29T20:27:12.834" v="437" actId="26606"/>
          <ac:spMkLst>
            <pc:docMk/>
            <pc:sldMk cId="686438765" sldId="351"/>
            <ac:spMk id="5129" creationId="{42A4FC2C-047E-45A5-965D-8E1E3BF09BC6}"/>
          </ac:spMkLst>
        </pc:spChg>
        <pc:spChg chg="add">
          <ac:chgData name="Jonathan Haylock" userId="2e326450-98f4-4103-a5f9-edef5b085fa5" providerId="ADAL" clId="{E8B2B3F6-6D81-4785-9E27-6113A899B2EB}" dt="2023-03-29T20:27:12.834" v="438" actId="26606"/>
          <ac:spMkLst>
            <pc:docMk/>
            <pc:sldMk cId="686438765" sldId="351"/>
            <ac:spMk id="5131" creationId="{42A4FC2C-047E-45A5-965D-8E1E3BF09BC6}"/>
          </ac:spMkLst>
        </pc:spChg>
        <pc:picChg chg="add mod">
          <ac:chgData name="Jonathan Haylock" userId="2e326450-98f4-4103-a5f9-edef5b085fa5" providerId="ADAL" clId="{E8B2B3F6-6D81-4785-9E27-6113A899B2EB}" dt="2023-03-29T20:27:12.834" v="438" actId="26606"/>
          <ac:picMkLst>
            <pc:docMk/>
            <pc:sldMk cId="686438765" sldId="351"/>
            <ac:picMk id="5122" creationId="{0242ED36-3DDB-0640-DEDF-E81520221B0B}"/>
          </ac:picMkLst>
        </pc:picChg>
      </pc:sldChg>
      <pc:sldChg chg="addSp delSp modSp new mod setBg">
        <pc:chgData name="Jonathan Haylock" userId="2e326450-98f4-4103-a5f9-edef5b085fa5" providerId="ADAL" clId="{E8B2B3F6-6D81-4785-9E27-6113A899B2EB}" dt="2023-03-29T20:37:23.689" v="526" actId="26606"/>
        <pc:sldMkLst>
          <pc:docMk/>
          <pc:sldMk cId="2163485251" sldId="352"/>
        </pc:sldMkLst>
        <pc:spChg chg="del">
          <ac:chgData name="Jonathan Haylock" userId="2e326450-98f4-4103-a5f9-edef5b085fa5" providerId="ADAL" clId="{E8B2B3F6-6D81-4785-9E27-6113A899B2EB}" dt="2023-03-29T20:36:43.049" v="518" actId="478"/>
          <ac:spMkLst>
            <pc:docMk/>
            <pc:sldMk cId="2163485251" sldId="352"/>
            <ac:spMk id="2" creationId="{2E126579-C6F4-592A-1D9B-94E117DB9B65}"/>
          </ac:spMkLst>
        </pc:spChg>
        <pc:spChg chg="del">
          <ac:chgData name="Jonathan Haylock" userId="2e326450-98f4-4103-a5f9-edef5b085fa5" providerId="ADAL" clId="{E8B2B3F6-6D81-4785-9E27-6113A899B2EB}" dt="2023-03-29T20:36:46.461" v="519" actId="478"/>
          <ac:spMkLst>
            <pc:docMk/>
            <pc:sldMk cId="2163485251" sldId="352"/>
            <ac:spMk id="3" creationId="{389809FC-8BAE-3C85-B420-12BBAB9ECE05}"/>
          </ac:spMkLst>
        </pc:spChg>
        <pc:spChg chg="add">
          <ac:chgData name="Jonathan Haylock" userId="2e326450-98f4-4103-a5f9-edef5b085fa5" providerId="ADAL" clId="{E8B2B3F6-6D81-4785-9E27-6113A899B2EB}" dt="2023-03-29T20:37:23.689" v="526" actId="26606"/>
          <ac:spMkLst>
            <pc:docMk/>
            <pc:sldMk cId="2163485251" sldId="352"/>
            <ac:spMk id="6151" creationId="{42A4FC2C-047E-45A5-965D-8E1E3BF09BC6}"/>
          </ac:spMkLst>
        </pc:spChg>
        <pc:picChg chg="add mod">
          <ac:chgData name="Jonathan Haylock" userId="2e326450-98f4-4103-a5f9-edef5b085fa5" providerId="ADAL" clId="{E8B2B3F6-6D81-4785-9E27-6113A899B2EB}" dt="2023-03-29T20:37:23.689" v="526" actId="26606"/>
          <ac:picMkLst>
            <pc:docMk/>
            <pc:sldMk cId="2163485251" sldId="352"/>
            <ac:picMk id="6146" creationId="{04CEAE8C-07C7-BFE1-3DDB-5C4A10E3D40C}"/>
          </ac:picMkLst>
        </pc:picChg>
      </pc:sldChg>
      <pc:sldChg chg="addSp delSp modSp new mod ord setBg modClrScheme chgLayout">
        <pc:chgData name="Jonathan Haylock" userId="2e326450-98f4-4103-a5f9-edef5b085fa5" providerId="ADAL" clId="{E8B2B3F6-6D81-4785-9E27-6113A899B2EB}" dt="2023-03-29T21:09:18.169" v="749"/>
        <pc:sldMkLst>
          <pc:docMk/>
          <pc:sldMk cId="3680809648" sldId="353"/>
        </pc:sldMkLst>
        <pc:spChg chg="del">
          <ac:chgData name="Jonathan Haylock" userId="2e326450-98f4-4103-a5f9-edef5b085fa5" providerId="ADAL" clId="{E8B2B3F6-6D81-4785-9E27-6113A899B2EB}" dt="2023-03-29T20:40:42.785" v="545" actId="700"/>
          <ac:spMkLst>
            <pc:docMk/>
            <pc:sldMk cId="3680809648" sldId="353"/>
            <ac:spMk id="2" creationId="{438D45F3-689A-6372-341F-93AFED44EC0C}"/>
          </ac:spMkLst>
        </pc:spChg>
        <pc:spChg chg="del">
          <ac:chgData name="Jonathan Haylock" userId="2e326450-98f4-4103-a5f9-edef5b085fa5" providerId="ADAL" clId="{E8B2B3F6-6D81-4785-9E27-6113A899B2EB}" dt="2023-03-29T20:40:42.785" v="545" actId="700"/>
          <ac:spMkLst>
            <pc:docMk/>
            <pc:sldMk cId="3680809648" sldId="353"/>
            <ac:spMk id="3" creationId="{D9A6D7EC-19E7-081F-0C10-74EC55551860}"/>
          </ac:spMkLst>
        </pc:spChg>
        <pc:spChg chg="add mod ord">
          <ac:chgData name="Jonathan Haylock" userId="2e326450-98f4-4103-a5f9-edef5b085fa5" providerId="ADAL" clId="{E8B2B3F6-6D81-4785-9E27-6113A899B2EB}" dt="2023-03-29T20:43:15.729" v="571" actId="20577"/>
          <ac:spMkLst>
            <pc:docMk/>
            <pc:sldMk cId="3680809648" sldId="353"/>
            <ac:spMk id="5" creationId="{11B649F4-5532-F036-0047-8B293EE56E4B}"/>
          </ac:spMkLst>
        </pc:spChg>
        <pc:spChg chg="add del">
          <ac:chgData name="Jonathan Haylock" userId="2e326450-98f4-4103-a5f9-edef5b085fa5" providerId="ADAL" clId="{E8B2B3F6-6D81-4785-9E27-6113A899B2EB}" dt="2023-03-29T20:42:13.312" v="551" actId="26606"/>
          <ac:spMkLst>
            <pc:docMk/>
            <pc:sldMk cId="3680809648" sldId="353"/>
            <ac:spMk id="7175" creationId="{F13C74B1-5B17-4795-BED0-7140497B445A}"/>
          </ac:spMkLst>
        </pc:spChg>
        <pc:spChg chg="add del">
          <ac:chgData name="Jonathan Haylock" userId="2e326450-98f4-4103-a5f9-edef5b085fa5" providerId="ADAL" clId="{E8B2B3F6-6D81-4785-9E27-6113A899B2EB}" dt="2023-03-29T20:42:13.312" v="551" actId="26606"/>
          <ac:spMkLst>
            <pc:docMk/>
            <pc:sldMk cId="3680809648" sldId="353"/>
            <ac:spMk id="7177" creationId="{D4974D33-8DC5-464E-8C6D-BE58F0669C17}"/>
          </ac:spMkLst>
        </pc:spChg>
        <pc:spChg chg="add del">
          <ac:chgData name="Jonathan Haylock" userId="2e326450-98f4-4103-a5f9-edef5b085fa5" providerId="ADAL" clId="{E8B2B3F6-6D81-4785-9E27-6113A899B2EB}" dt="2023-03-29T20:42:41.519" v="560" actId="26606"/>
          <ac:spMkLst>
            <pc:docMk/>
            <pc:sldMk cId="3680809648" sldId="353"/>
            <ac:spMk id="7179" creationId="{B1595A09-E336-4D1B-9B3A-06A2287A54E2}"/>
          </ac:spMkLst>
        </pc:spChg>
        <pc:spChg chg="add del">
          <ac:chgData name="Jonathan Haylock" userId="2e326450-98f4-4103-a5f9-edef5b085fa5" providerId="ADAL" clId="{E8B2B3F6-6D81-4785-9E27-6113A899B2EB}" dt="2023-03-29T20:42:41.519" v="560" actId="26606"/>
          <ac:spMkLst>
            <pc:docMk/>
            <pc:sldMk cId="3680809648" sldId="353"/>
            <ac:spMk id="7180" creationId="{3540989C-C7B8-473B-BF87-6F2DA6A90006}"/>
          </ac:spMkLst>
        </pc:spChg>
        <pc:spChg chg="add">
          <ac:chgData name="Jonathan Haylock" userId="2e326450-98f4-4103-a5f9-edef5b085fa5" providerId="ADAL" clId="{E8B2B3F6-6D81-4785-9E27-6113A899B2EB}" dt="2023-03-29T20:42:41.519" v="560" actId="26606"/>
          <ac:spMkLst>
            <pc:docMk/>
            <pc:sldMk cId="3680809648" sldId="353"/>
            <ac:spMk id="7182" creationId="{6B5E2835-4E47-45B3-9CFE-732FF7B05472}"/>
          </ac:spMkLst>
        </pc:spChg>
        <pc:spChg chg="add">
          <ac:chgData name="Jonathan Haylock" userId="2e326450-98f4-4103-a5f9-edef5b085fa5" providerId="ADAL" clId="{E8B2B3F6-6D81-4785-9E27-6113A899B2EB}" dt="2023-03-29T20:42:41.519" v="560" actId="26606"/>
          <ac:spMkLst>
            <pc:docMk/>
            <pc:sldMk cId="3680809648" sldId="353"/>
            <ac:spMk id="7183" creationId="{5B45AD5D-AA52-4F7B-9362-576A39AD9E09}"/>
          </ac:spMkLst>
        </pc:spChg>
        <pc:spChg chg="add">
          <ac:chgData name="Jonathan Haylock" userId="2e326450-98f4-4103-a5f9-edef5b085fa5" providerId="ADAL" clId="{E8B2B3F6-6D81-4785-9E27-6113A899B2EB}" dt="2023-03-29T20:42:41.519" v="560" actId="26606"/>
          <ac:spMkLst>
            <pc:docMk/>
            <pc:sldMk cId="3680809648" sldId="353"/>
            <ac:spMk id="7184" creationId="{AEDD7960-4866-4399-BEF6-DD1431AB4E34}"/>
          </ac:spMkLst>
        </pc:spChg>
        <pc:spChg chg="add del">
          <ac:chgData name="Jonathan Haylock" userId="2e326450-98f4-4103-a5f9-edef5b085fa5" providerId="ADAL" clId="{E8B2B3F6-6D81-4785-9E27-6113A899B2EB}" dt="2023-03-29T20:42:31.196" v="558" actId="26606"/>
          <ac:spMkLst>
            <pc:docMk/>
            <pc:sldMk cId="3680809648" sldId="353"/>
            <ac:spMk id="7185" creationId="{6B5E2835-4E47-45B3-9CFE-732FF7B05472}"/>
          </ac:spMkLst>
        </pc:spChg>
        <pc:spChg chg="add">
          <ac:chgData name="Jonathan Haylock" userId="2e326450-98f4-4103-a5f9-edef5b085fa5" providerId="ADAL" clId="{E8B2B3F6-6D81-4785-9E27-6113A899B2EB}" dt="2023-03-29T20:42:41.519" v="560" actId="26606"/>
          <ac:spMkLst>
            <pc:docMk/>
            <pc:sldMk cId="3680809648" sldId="353"/>
            <ac:spMk id="7186" creationId="{55D4142C-5077-457F-A6AD-3FECFDB39685}"/>
          </ac:spMkLst>
        </pc:spChg>
        <pc:spChg chg="add del">
          <ac:chgData name="Jonathan Haylock" userId="2e326450-98f4-4103-a5f9-edef5b085fa5" providerId="ADAL" clId="{E8B2B3F6-6D81-4785-9E27-6113A899B2EB}" dt="2023-03-29T20:42:31.196" v="558" actId="26606"/>
          <ac:spMkLst>
            <pc:docMk/>
            <pc:sldMk cId="3680809648" sldId="353"/>
            <ac:spMk id="7187" creationId="{5B45AD5D-AA52-4F7B-9362-576A39AD9E09}"/>
          </ac:spMkLst>
        </pc:spChg>
        <pc:spChg chg="add">
          <ac:chgData name="Jonathan Haylock" userId="2e326450-98f4-4103-a5f9-edef5b085fa5" providerId="ADAL" clId="{E8B2B3F6-6D81-4785-9E27-6113A899B2EB}" dt="2023-03-29T20:42:41.519" v="560" actId="26606"/>
          <ac:spMkLst>
            <pc:docMk/>
            <pc:sldMk cId="3680809648" sldId="353"/>
            <ac:spMk id="7188" creationId="{7A5F0580-5EE9-419F-96EE-B6529EF6E7D0}"/>
          </ac:spMkLst>
        </pc:spChg>
        <pc:spChg chg="add del">
          <ac:chgData name="Jonathan Haylock" userId="2e326450-98f4-4103-a5f9-edef5b085fa5" providerId="ADAL" clId="{E8B2B3F6-6D81-4785-9E27-6113A899B2EB}" dt="2023-03-29T20:42:31.196" v="558" actId="26606"/>
          <ac:spMkLst>
            <pc:docMk/>
            <pc:sldMk cId="3680809648" sldId="353"/>
            <ac:spMk id="7189" creationId="{AEDD7960-4866-4399-BEF6-DD1431AB4E34}"/>
          </ac:spMkLst>
        </pc:spChg>
        <pc:spChg chg="add del">
          <ac:chgData name="Jonathan Haylock" userId="2e326450-98f4-4103-a5f9-edef5b085fa5" providerId="ADAL" clId="{E8B2B3F6-6D81-4785-9E27-6113A899B2EB}" dt="2023-03-29T20:42:31.196" v="558" actId="26606"/>
          <ac:spMkLst>
            <pc:docMk/>
            <pc:sldMk cId="3680809648" sldId="353"/>
            <ac:spMk id="7191" creationId="{55D4142C-5077-457F-A6AD-3FECFDB39685}"/>
          </ac:spMkLst>
        </pc:spChg>
        <pc:spChg chg="add del">
          <ac:chgData name="Jonathan Haylock" userId="2e326450-98f4-4103-a5f9-edef5b085fa5" providerId="ADAL" clId="{E8B2B3F6-6D81-4785-9E27-6113A899B2EB}" dt="2023-03-29T20:42:31.196" v="558" actId="26606"/>
          <ac:spMkLst>
            <pc:docMk/>
            <pc:sldMk cId="3680809648" sldId="353"/>
            <ac:spMk id="7193" creationId="{7A5F0580-5EE9-419F-96EE-B6529EF6E7D0}"/>
          </ac:spMkLst>
        </pc:spChg>
        <pc:picChg chg="add mod">
          <ac:chgData name="Jonathan Haylock" userId="2e326450-98f4-4103-a5f9-edef5b085fa5" providerId="ADAL" clId="{E8B2B3F6-6D81-4785-9E27-6113A899B2EB}" dt="2023-03-29T20:42:41.519" v="560" actId="26606"/>
          <ac:picMkLst>
            <pc:docMk/>
            <pc:sldMk cId="3680809648" sldId="353"/>
            <ac:picMk id="7170" creationId="{C2AE49AD-268D-172B-B5D0-88ACF4A737F4}"/>
          </ac:picMkLst>
        </pc:picChg>
      </pc:sldChg>
      <pc:sldChg chg="addSp delSp modSp new mod ord setBg setClrOvrMap">
        <pc:chgData name="Jonathan Haylock" userId="2e326450-98f4-4103-a5f9-edef5b085fa5" providerId="ADAL" clId="{E8B2B3F6-6D81-4785-9E27-6113A899B2EB}" dt="2023-03-29T20:57:13.222" v="625" actId="27636"/>
        <pc:sldMkLst>
          <pc:docMk/>
          <pc:sldMk cId="2040196043" sldId="354"/>
        </pc:sldMkLst>
        <pc:spChg chg="add mod">
          <ac:chgData name="Jonathan Haylock" userId="2e326450-98f4-4103-a5f9-edef5b085fa5" providerId="ADAL" clId="{E8B2B3F6-6D81-4785-9E27-6113A899B2EB}" dt="2023-03-29T20:57:13.222" v="625" actId="27636"/>
          <ac:spMkLst>
            <pc:docMk/>
            <pc:sldMk cId="2040196043" sldId="354"/>
            <ac:spMk id="3" creationId="{155AC7D3-A936-A381-3827-2CEC45D7FFA5}"/>
          </ac:spMkLst>
        </pc:spChg>
        <pc:spChg chg="add del">
          <ac:chgData name="Jonathan Haylock" userId="2e326450-98f4-4103-a5f9-edef5b085fa5" providerId="ADAL" clId="{E8B2B3F6-6D81-4785-9E27-6113A899B2EB}" dt="2023-03-29T20:56:40.078" v="615" actId="26606"/>
          <ac:spMkLst>
            <pc:docMk/>
            <pc:sldMk cId="2040196043" sldId="354"/>
            <ac:spMk id="8212" creationId="{21A75659-5A6F-4F77-9679-678A00B9D8DC}"/>
          </ac:spMkLst>
        </pc:spChg>
        <pc:spChg chg="add del">
          <ac:chgData name="Jonathan Haylock" userId="2e326450-98f4-4103-a5f9-edef5b085fa5" providerId="ADAL" clId="{E8B2B3F6-6D81-4785-9E27-6113A899B2EB}" dt="2023-03-29T20:56:40.078" v="615" actId="26606"/>
          <ac:spMkLst>
            <pc:docMk/>
            <pc:sldMk cId="2040196043" sldId="354"/>
            <ac:spMk id="8214" creationId="{E30A3A45-140E-431E-AED0-07EF836310B3}"/>
          </ac:spMkLst>
        </pc:spChg>
        <pc:spChg chg="add del">
          <ac:chgData name="Jonathan Haylock" userId="2e326450-98f4-4103-a5f9-edef5b085fa5" providerId="ADAL" clId="{E8B2B3F6-6D81-4785-9E27-6113A899B2EB}" dt="2023-03-29T20:56:40.078" v="615" actId="26606"/>
          <ac:spMkLst>
            <pc:docMk/>
            <pc:sldMk cId="2040196043" sldId="354"/>
            <ac:spMk id="8216" creationId="{55D4142C-5077-457F-A6AD-3FECFDB39685}"/>
          </ac:spMkLst>
        </pc:spChg>
        <pc:spChg chg="add del">
          <ac:chgData name="Jonathan Haylock" userId="2e326450-98f4-4103-a5f9-edef5b085fa5" providerId="ADAL" clId="{E8B2B3F6-6D81-4785-9E27-6113A899B2EB}" dt="2023-03-29T20:56:40.078" v="615" actId="26606"/>
          <ac:spMkLst>
            <pc:docMk/>
            <pc:sldMk cId="2040196043" sldId="354"/>
            <ac:spMk id="8218" creationId="{7A5F0580-5EE9-419F-96EE-B6529EF6E7D0}"/>
          </ac:spMkLst>
        </pc:spChg>
        <pc:spChg chg="add">
          <ac:chgData name="Jonathan Haylock" userId="2e326450-98f4-4103-a5f9-edef5b085fa5" providerId="ADAL" clId="{E8B2B3F6-6D81-4785-9E27-6113A899B2EB}" dt="2023-03-29T20:56:40.096" v="616" actId="26606"/>
          <ac:spMkLst>
            <pc:docMk/>
            <pc:sldMk cId="2040196043" sldId="354"/>
            <ac:spMk id="8220" creationId="{9AA72BD9-2C5A-4EDC-931F-5AA08EACA0F3}"/>
          </ac:spMkLst>
        </pc:spChg>
        <pc:spChg chg="add">
          <ac:chgData name="Jonathan Haylock" userId="2e326450-98f4-4103-a5f9-edef5b085fa5" providerId="ADAL" clId="{E8B2B3F6-6D81-4785-9E27-6113A899B2EB}" dt="2023-03-29T20:56:40.096" v="616" actId="26606"/>
          <ac:spMkLst>
            <pc:docMk/>
            <pc:sldMk cId="2040196043" sldId="354"/>
            <ac:spMk id="8221" creationId="{DD3981AC-7B61-4947-BCF3-F7AA7FA385B9}"/>
          </ac:spMkLst>
        </pc:spChg>
        <pc:spChg chg="add">
          <ac:chgData name="Jonathan Haylock" userId="2e326450-98f4-4103-a5f9-edef5b085fa5" providerId="ADAL" clId="{E8B2B3F6-6D81-4785-9E27-6113A899B2EB}" dt="2023-03-29T20:56:40.096" v="616" actId="26606"/>
          <ac:spMkLst>
            <pc:docMk/>
            <pc:sldMk cId="2040196043" sldId="354"/>
            <ac:spMk id="8222" creationId="{55D4142C-5077-457F-A6AD-3FECFDB39685}"/>
          </ac:spMkLst>
        </pc:spChg>
        <pc:spChg chg="add">
          <ac:chgData name="Jonathan Haylock" userId="2e326450-98f4-4103-a5f9-edef5b085fa5" providerId="ADAL" clId="{E8B2B3F6-6D81-4785-9E27-6113A899B2EB}" dt="2023-03-29T20:56:40.096" v="616" actId="26606"/>
          <ac:spMkLst>
            <pc:docMk/>
            <pc:sldMk cId="2040196043" sldId="354"/>
            <ac:spMk id="8223" creationId="{7A5F0580-5EE9-419F-96EE-B6529EF6E7D0}"/>
          </ac:spMkLst>
        </pc:spChg>
        <pc:grpChg chg="add del">
          <ac:chgData name="Jonathan Haylock" userId="2e326450-98f4-4103-a5f9-edef5b085fa5" providerId="ADAL" clId="{E8B2B3F6-6D81-4785-9E27-6113A899B2EB}" dt="2023-03-29T20:56:40.096" v="616" actId="26606"/>
          <ac:grpSpMkLst>
            <pc:docMk/>
            <pc:sldMk cId="2040196043" sldId="354"/>
            <ac:grpSpMk id="8199" creationId="{63737881-458F-40AD-B72B-B57D267DC423}"/>
          </ac:grpSpMkLst>
        </pc:grpChg>
        <pc:picChg chg="add mod">
          <ac:chgData name="Jonathan Haylock" userId="2e326450-98f4-4103-a5f9-edef5b085fa5" providerId="ADAL" clId="{E8B2B3F6-6D81-4785-9E27-6113A899B2EB}" dt="2023-03-29T20:56:40.096" v="616" actId="26606"/>
          <ac:picMkLst>
            <pc:docMk/>
            <pc:sldMk cId="2040196043" sldId="354"/>
            <ac:picMk id="8194" creationId="{98010AD0-2C2A-85E8-E2A5-75A97A8F0D74}"/>
          </ac:picMkLst>
        </pc:picChg>
      </pc:sldChg>
      <pc:sldChg chg="addSp modSp new mod ord setBg">
        <pc:chgData name="Jonathan Haylock" userId="2e326450-98f4-4103-a5f9-edef5b085fa5" providerId="ADAL" clId="{E8B2B3F6-6D81-4785-9E27-6113A899B2EB}" dt="2023-03-29T21:01:54.359" v="725"/>
        <pc:sldMkLst>
          <pc:docMk/>
          <pc:sldMk cId="1408517388" sldId="355"/>
        </pc:sldMkLst>
        <pc:spChg chg="add mod">
          <ac:chgData name="Jonathan Haylock" userId="2e326450-98f4-4103-a5f9-edef5b085fa5" providerId="ADAL" clId="{E8B2B3F6-6D81-4785-9E27-6113A899B2EB}" dt="2023-03-29T21:01:35.664" v="723" actId="1076"/>
          <ac:spMkLst>
            <pc:docMk/>
            <pc:sldMk cId="1408517388" sldId="355"/>
            <ac:spMk id="2" creationId="{C46FB236-73F7-94B5-B116-0E96370387CB}"/>
          </ac:spMkLst>
        </pc:spChg>
        <pc:spChg chg="add">
          <ac:chgData name="Jonathan Haylock" userId="2e326450-98f4-4103-a5f9-edef5b085fa5" providerId="ADAL" clId="{E8B2B3F6-6D81-4785-9E27-6113A899B2EB}" dt="2023-03-29T20:59:25.428" v="630" actId="26606"/>
          <ac:spMkLst>
            <pc:docMk/>
            <pc:sldMk cId="1408517388" sldId="355"/>
            <ac:spMk id="9223" creationId="{3B432D73-5C38-474F-AF96-A3228731BF36}"/>
          </ac:spMkLst>
        </pc:spChg>
        <pc:picChg chg="add mod">
          <ac:chgData name="Jonathan Haylock" userId="2e326450-98f4-4103-a5f9-edef5b085fa5" providerId="ADAL" clId="{E8B2B3F6-6D81-4785-9E27-6113A899B2EB}" dt="2023-03-29T20:59:25.428" v="630" actId="26606"/>
          <ac:picMkLst>
            <pc:docMk/>
            <pc:sldMk cId="1408517388" sldId="355"/>
            <ac:picMk id="9218" creationId="{7D4B2A02-5F80-CBCA-DF6E-D33A24A5D6EE}"/>
          </ac:picMkLst>
        </pc:picChg>
      </pc:sldChg>
      <pc:sldChg chg="new del">
        <pc:chgData name="Jonathan Haylock" userId="2e326450-98f4-4103-a5f9-edef5b085fa5" providerId="ADAL" clId="{E8B2B3F6-6D81-4785-9E27-6113A899B2EB}" dt="2023-03-29T20:57:59.518" v="627" actId="47"/>
        <pc:sldMkLst>
          <pc:docMk/>
          <pc:sldMk cId="2618120301" sldId="355"/>
        </pc:sldMkLst>
      </pc:sldChg>
      <pc:sldChg chg="addSp modSp new mod">
        <pc:chgData name="Jonathan Haylock" userId="2e326450-98f4-4103-a5f9-edef5b085fa5" providerId="ADAL" clId="{E8B2B3F6-6D81-4785-9E27-6113A899B2EB}" dt="2023-03-29T21:05:20.600" v="747" actId="20577"/>
        <pc:sldMkLst>
          <pc:docMk/>
          <pc:sldMk cId="2800079651" sldId="356"/>
        </pc:sldMkLst>
        <pc:spChg chg="add mod">
          <ac:chgData name="Jonathan Haylock" userId="2e326450-98f4-4103-a5f9-edef5b085fa5" providerId="ADAL" clId="{E8B2B3F6-6D81-4785-9E27-6113A899B2EB}" dt="2023-03-29T21:05:20.600" v="747" actId="20577"/>
          <ac:spMkLst>
            <pc:docMk/>
            <pc:sldMk cId="2800079651" sldId="356"/>
            <ac:spMk id="3" creationId="{2902D03A-6F92-4A48-6CD0-6C783F881610}"/>
          </ac:spMkLst>
        </pc:spChg>
        <pc:picChg chg="add mod">
          <ac:chgData name="Jonathan Haylock" userId="2e326450-98f4-4103-a5f9-edef5b085fa5" providerId="ADAL" clId="{E8B2B3F6-6D81-4785-9E27-6113A899B2EB}" dt="2023-03-29T21:04:16.200" v="731" actId="1076"/>
          <ac:picMkLst>
            <pc:docMk/>
            <pc:sldMk cId="2800079651" sldId="356"/>
            <ac:picMk id="10242" creationId="{FC0F1C36-84C4-7FB2-0365-8B88D1AE2BD4}"/>
          </ac:picMkLst>
        </pc:picChg>
      </pc:sldChg>
      <pc:sldChg chg="addSp delSp modSp new mod">
        <pc:chgData name="Jonathan Haylock" userId="2e326450-98f4-4103-a5f9-edef5b085fa5" providerId="ADAL" clId="{E8B2B3F6-6D81-4785-9E27-6113A899B2EB}" dt="2023-03-29T21:13:00.379" v="794" actId="14100"/>
        <pc:sldMkLst>
          <pc:docMk/>
          <pc:sldMk cId="1074819252" sldId="357"/>
        </pc:sldMkLst>
        <pc:spChg chg="add del mod">
          <ac:chgData name="Jonathan Haylock" userId="2e326450-98f4-4103-a5f9-edef5b085fa5" providerId="ADAL" clId="{E8B2B3F6-6D81-4785-9E27-6113A899B2EB}" dt="2023-03-29T21:11:36.638" v="757" actId="478"/>
          <ac:spMkLst>
            <pc:docMk/>
            <pc:sldMk cId="1074819252" sldId="357"/>
            <ac:spMk id="3" creationId="{F2BA8BED-2515-A29D-0DE1-F3ADEF70E80C}"/>
          </ac:spMkLst>
        </pc:spChg>
        <pc:spChg chg="add mod">
          <ac:chgData name="Jonathan Haylock" userId="2e326450-98f4-4103-a5f9-edef5b085fa5" providerId="ADAL" clId="{E8B2B3F6-6D81-4785-9E27-6113A899B2EB}" dt="2023-03-29T21:12:48.461" v="793" actId="1076"/>
          <ac:spMkLst>
            <pc:docMk/>
            <pc:sldMk cId="1074819252" sldId="357"/>
            <ac:spMk id="5" creationId="{8BBD0677-8067-F957-2938-111B578410AE}"/>
          </ac:spMkLst>
        </pc:spChg>
        <pc:picChg chg="add mod">
          <ac:chgData name="Jonathan Haylock" userId="2e326450-98f4-4103-a5f9-edef5b085fa5" providerId="ADAL" clId="{E8B2B3F6-6D81-4785-9E27-6113A899B2EB}" dt="2023-03-29T21:13:00.379" v="794" actId="14100"/>
          <ac:picMkLst>
            <pc:docMk/>
            <pc:sldMk cId="1074819252" sldId="357"/>
            <ac:picMk id="11266" creationId="{4FD43905-A553-C30C-8F48-7B50C2A225AF}"/>
          </ac:picMkLst>
        </pc:picChg>
      </pc:sldChg>
      <pc:sldChg chg="addSp delSp modSp new mod setBg">
        <pc:chgData name="Jonathan Haylock" userId="2e326450-98f4-4103-a5f9-edef5b085fa5" providerId="ADAL" clId="{E8B2B3F6-6D81-4785-9E27-6113A899B2EB}" dt="2023-03-29T21:15:37.494" v="828" actId="1076"/>
        <pc:sldMkLst>
          <pc:docMk/>
          <pc:sldMk cId="1913070735" sldId="358"/>
        </pc:sldMkLst>
        <pc:spChg chg="add mod">
          <ac:chgData name="Jonathan Haylock" userId="2e326450-98f4-4103-a5f9-edef5b085fa5" providerId="ADAL" clId="{E8B2B3F6-6D81-4785-9E27-6113A899B2EB}" dt="2023-03-29T21:15:37.494" v="828" actId="1076"/>
          <ac:spMkLst>
            <pc:docMk/>
            <pc:sldMk cId="1913070735" sldId="358"/>
            <ac:spMk id="3" creationId="{66C7A13B-6175-32EC-F3D8-2B67521DE609}"/>
          </ac:spMkLst>
        </pc:spChg>
        <pc:spChg chg="add del">
          <ac:chgData name="Jonathan Haylock" userId="2e326450-98f4-4103-a5f9-edef5b085fa5" providerId="ADAL" clId="{E8B2B3F6-6D81-4785-9E27-6113A899B2EB}" dt="2023-03-29T21:14:19.437" v="798" actId="26606"/>
          <ac:spMkLst>
            <pc:docMk/>
            <pc:sldMk cId="1913070735" sldId="358"/>
            <ac:spMk id="12295" creationId="{3B432D73-5C38-474F-AF96-A3228731BF36}"/>
          </ac:spMkLst>
        </pc:spChg>
        <pc:spChg chg="add del">
          <ac:chgData name="Jonathan Haylock" userId="2e326450-98f4-4103-a5f9-edef5b085fa5" providerId="ADAL" clId="{E8B2B3F6-6D81-4785-9E27-6113A899B2EB}" dt="2023-03-29T21:14:21.441" v="800" actId="26606"/>
          <ac:spMkLst>
            <pc:docMk/>
            <pc:sldMk cId="1913070735" sldId="358"/>
            <ac:spMk id="12297" creationId="{42A4FC2C-047E-45A5-965D-8E1E3BF09BC6}"/>
          </ac:spMkLst>
        </pc:spChg>
        <pc:spChg chg="add del">
          <ac:chgData name="Jonathan Haylock" userId="2e326450-98f4-4103-a5f9-edef5b085fa5" providerId="ADAL" clId="{E8B2B3F6-6D81-4785-9E27-6113A899B2EB}" dt="2023-03-29T21:14:23.699" v="802" actId="26606"/>
          <ac:spMkLst>
            <pc:docMk/>
            <pc:sldMk cId="1913070735" sldId="358"/>
            <ac:spMk id="12299" creationId="{3B432D73-5C38-474F-AF96-A3228731BF36}"/>
          </ac:spMkLst>
        </pc:spChg>
        <pc:spChg chg="add del">
          <ac:chgData name="Jonathan Haylock" userId="2e326450-98f4-4103-a5f9-edef5b085fa5" providerId="ADAL" clId="{E8B2B3F6-6D81-4785-9E27-6113A899B2EB}" dt="2023-03-29T21:14:53.667" v="806" actId="26606"/>
          <ac:spMkLst>
            <pc:docMk/>
            <pc:sldMk cId="1913070735" sldId="358"/>
            <ac:spMk id="12301" creationId="{42A4FC2C-047E-45A5-965D-8E1E3BF09BC6}"/>
          </ac:spMkLst>
        </pc:spChg>
        <pc:spChg chg="add">
          <ac:chgData name="Jonathan Haylock" userId="2e326450-98f4-4103-a5f9-edef5b085fa5" providerId="ADAL" clId="{E8B2B3F6-6D81-4785-9E27-6113A899B2EB}" dt="2023-03-29T21:14:53.667" v="806" actId="26606"/>
          <ac:spMkLst>
            <pc:docMk/>
            <pc:sldMk cId="1913070735" sldId="358"/>
            <ac:spMk id="12306" creationId="{3AFE8227-C443-417B-BA91-520EB1EF4559}"/>
          </ac:spMkLst>
        </pc:spChg>
        <pc:spChg chg="add">
          <ac:chgData name="Jonathan Haylock" userId="2e326450-98f4-4103-a5f9-edef5b085fa5" providerId="ADAL" clId="{E8B2B3F6-6D81-4785-9E27-6113A899B2EB}" dt="2023-03-29T21:14:53.667" v="806" actId="26606"/>
          <ac:spMkLst>
            <pc:docMk/>
            <pc:sldMk cId="1913070735" sldId="358"/>
            <ac:spMk id="12308" creationId="{907741FC-B544-4A6E-B831-6789D042333D}"/>
          </ac:spMkLst>
        </pc:spChg>
        <pc:spChg chg="add">
          <ac:chgData name="Jonathan Haylock" userId="2e326450-98f4-4103-a5f9-edef5b085fa5" providerId="ADAL" clId="{E8B2B3F6-6D81-4785-9E27-6113A899B2EB}" dt="2023-03-29T21:14:53.667" v="806" actId="26606"/>
          <ac:spMkLst>
            <pc:docMk/>
            <pc:sldMk cId="1913070735" sldId="358"/>
            <ac:spMk id="12310" creationId="{3F0BE7ED-7814-4273-B18A-F26CC0380380}"/>
          </ac:spMkLst>
        </pc:spChg>
        <pc:picChg chg="add mod">
          <ac:chgData name="Jonathan Haylock" userId="2e326450-98f4-4103-a5f9-edef5b085fa5" providerId="ADAL" clId="{E8B2B3F6-6D81-4785-9E27-6113A899B2EB}" dt="2023-03-29T21:14:53.667" v="806" actId="26606"/>
          <ac:picMkLst>
            <pc:docMk/>
            <pc:sldMk cId="1913070735" sldId="358"/>
            <ac:picMk id="12290" creationId="{5EB4B748-C6F9-700D-F153-7CE43E27BDAC}"/>
          </ac:picMkLst>
        </pc:picChg>
      </pc:sldChg>
      <pc:sldChg chg="addSp delSp modSp new mod">
        <pc:chgData name="Jonathan Haylock" userId="2e326450-98f4-4103-a5f9-edef5b085fa5" providerId="ADAL" clId="{E8B2B3F6-6D81-4785-9E27-6113A899B2EB}" dt="2023-03-29T21:28:09.924" v="953" actId="404"/>
        <pc:sldMkLst>
          <pc:docMk/>
          <pc:sldMk cId="2713792270" sldId="359"/>
        </pc:sldMkLst>
        <pc:spChg chg="del">
          <ac:chgData name="Jonathan Haylock" userId="2e326450-98f4-4103-a5f9-edef5b085fa5" providerId="ADAL" clId="{E8B2B3F6-6D81-4785-9E27-6113A899B2EB}" dt="2023-03-29T21:26:43.905" v="944" actId="931"/>
          <ac:spMkLst>
            <pc:docMk/>
            <pc:sldMk cId="2713792270" sldId="359"/>
            <ac:spMk id="2" creationId="{AC26D05C-6943-DEF7-ED8B-DB4FD8038360}"/>
          </ac:spMkLst>
        </pc:spChg>
        <pc:spChg chg="del">
          <ac:chgData name="Jonathan Haylock" userId="2e326450-98f4-4103-a5f9-edef5b085fa5" providerId="ADAL" clId="{E8B2B3F6-6D81-4785-9E27-6113A899B2EB}" dt="2023-03-29T21:25:36.098" v="862" actId="478"/>
          <ac:spMkLst>
            <pc:docMk/>
            <pc:sldMk cId="2713792270" sldId="359"/>
            <ac:spMk id="3" creationId="{0AA41EDA-F2D5-DF52-91E4-649D1F538E20}"/>
          </ac:spMkLst>
        </pc:spChg>
        <pc:spChg chg="mod">
          <ac:chgData name="Jonathan Haylock" userId="2e326450-98f4-4103-a5f9-edef5b085fa5" providerId="ADAL" clId="{E8B2B3F6-6D81-4785-9E27-6113A899B2EB}" dt="2023-03-29T21:28:09.924" v="953" actId="404"/>
          <ac:spMkLst>
            <pc:docMk/>
            <pc:sldMk cId="2713792270" sldId="359"/>
            <ac:spMk id="4" creationId="{E1AE8E3D-C953-3BD7-F2A6-D8A0A246D82A}"/>
          </ac:spMkLst>
        </pc:spChg>
        <pc:spChg chg="del">
          <ac:chgData name="Jonathan Haylock" userId="2e326450-98f4-4103-a5f9-edef5b085fa5" providerId="ADAL" clId="{E8B2B3F6-6D81-4785-9E27-6113A899B2EB}" dt="2023-03-29T21:25:30.659" v="861" actId="478"/>
          <ac:spMkLst>
            <pc:docMk/>
            <pc:sldMk cId="2713792270" sldId="359"/>
            <ac:spMk id="5" creationId="{A5C2EE89-2D3A-5140-32A3-E934DD45C3B5}"/>
          </ac:spMkLst>
        </pc:spChg>
        <pc:picChg chg="add mod">
          <ac:chgData name="Jonathan Haylock" userId="2e326450-98f4-4103-a5f9-edef5b085fa5" providerId="ADAL" clId="{E8B2B3F6-6D81-4785-9E27-6113A899B2EB}" dt="2023-03-29T21:27:53.184" v="947" actId="14826"/>
          <ac:picMkLst>
            <pc:docMk/>
            <pc:sldMk cId="2713792270" sldId="359"/>
            <ac:picMk id="7" creationId="{884E1EB8-F586-3046-2175-2B6DC7BA37FE}"/>
          </ac:picMkLst>
        </pc:picChg>
      </pc:sldChg>
      <pc:sldChg chg="addSp delSp modSp new mod ord setBg">
        <pc:chgData name="Jonathan Haylock" userId="2e326450-98f4-4103-a5f9-edef5b085fa5" providerId="ADAL" clId="{E8B2B3F6-6D81-4785-9E27-6113A899B2EB}" dt="2023-03-30T07:07:31.543" v="1147"/>
        <pc:sldMkLst>
          <pc:docMk/>
          <pc:sldMk cId="3259005816" sldId="360"/>
        </pc:sldMkLst>
        <pc:spChg chg="add del">
          <ac:chgData name="Jonathan Haylock" userId="2e326450-98f4-4103-a5f9-edef5b085fa5" providerId="ADAL" clId="{E8B2B3F6-6D81-4785-9E27-6113A899B2EB}" dt="2023-03-29T21:21:57.198" v="848" actId="26606"/>
          <ac:spMkLst>
            <pc:docMk/>
            <pc:sldMk cId="3259005816" sldId="360"/>
            <ac:spMk id="13319" creationId="{3B432D73-5C38-474F-AF96-A3228731BF36}"/>
          </ac:spMkLst>
        </pc:spChg>
        <pc:spChg chg="add del">
          <ac:chgData name="Jonathan Haylock" userId="2e326450-98f4-4103-a5f9-edef5b085fa5" providerId="ADAL" clId="{E8B2B3F6-6D81-4785-9E27-6113A899B2EB}" dt="2023-03-29T21:22:06.045" v="850" actId="26606"/>
          <ac:spMkLst>
            <pc:docMk/>
            <pc:sldMk cId="3259005816" sldId="360"/>
            <ac:spMk id="13321" creationId="{56065185-5C34-4F86-AA96-AA4D065B0EF4}"/>
          </ac:spMkLst>
        </pc:spChg>
        <pc:spChg chg="add del">
          <ac:chgData name="Jonathan Haylock" userId="2e326450-98f4-4103-a5f9-edef5b085fa5" providerId="ADAL" clId="{E8B2B3F6-6D81-4785-9E27-6113A899B2EB}" dt="2023-03-29T21:22:06.045" v="850" actId="26606"/>
          <ac:spMkLst>
            <pc:docMk/>
            <pc:sldMk cId="3259005816" sldId="360"/>
            <ac:spMk id="13322" creationId="{C83A5C14-ED91-4CD1-809E-D29FF97C9AF5}"/>
          </ac:spMkLst>
        </pc:spChg>
        <pc:spChg chg="add del">
          <ac:chgData name="Jonathan Haylock" userId="2e326450-98f4-4103-a5f9-edef5b085fa5" providerId="ADAL" clId="{E8B2B3F6-6D81-4785-9E27-6113A899B2EB}" dt="2023-03-29T21:22:10.359" v="852" actId="26606"/>
          <ac:spMkLst>
            <pc:docMk/>
            <pc:sldMk cId="3259005816" sldId="360"/>
            <ac:spMk id="13323" creationId="{2633B3B5-CC90-43F0-8714-D31D1F3F0209}"/>
          </ac:spMkLst>
        </pc:spChg>
        <pc:spChg chg="add del">
          <ac:chgData name="Jonathan Haylock" userId="2e326450-98f4-4103-a5f9-edef5b085fa5" providerId="ADAL" clId="{E8B2B3F6-6D81-4785-9E27-6113A899B2EB}" dt="2023-03-29T21:22:10.359" v="852" actId="26606"/>
          <ac:spMkLst>
            <pc:docMk/>
            <pc:sldMk cId="3259005816" sldId="360"/>
            <ac:spMk id="13324" creationId="{AB8C311F-7253-4AED-9701-7FC0708C41C7}"/>
          </ac:spMkLst>
        </pc:spChg>
        <pc:spChg chg="add del">
          <ac:chgData name="Jonathan Haylock" userId="2e326450-98f4-4103-a5f9-edef5b085fa5" providerId="ADAL" clId="{E8B2B3F6-6D81-4785-9E27-6113A899B2EB}" dt="2023-03-29T21:22:10.359" v="852" actId="26606"/>
          <ac:spMkLst>
            <pc:docMk/>
            <pc:sldMk cId="3259005816" sldId="360"/>
            <ac:spMk id="13325" creationId="{A8D57A06-A426-446D-B02C-A2DC6B62E45E}"/>
          </ac:spMkLst>
        </pc:spChg>
        <pc:spChg chg="add del">
          <ac:chgData name="Jonathan Haylock" userId="2e326450-98f4-4103-a5f9-edef5b085fa5" providerId="ADAL" clId="{E8B2B3F6-6D81-4785-9E27-6113A899B2EB}" dt="2023-03-29T21:22:10.359" v="852" actId="26606"/>
          <ac:spMkLst>
            <pc:docMk/>
            <pc:sldMk cId="3259005816" sldId="360"/>
            <ac:spMk id="13326" creationId="{E2384209-CB15-4CDF-9D31-C44FD9A3F20D}"/>
          </ac:spMkLst>
        </pc:spChg>
        <pc:spChg chg="add del">
          <ac:chgData name="Jonathan Haylock" userId="2e326450-98f4-4103-a5f9-edef5b085fa5" providerId="ADAL" clId="{E8B2B3F6-6D81-4785-9E27-6113A899B2EB}" dt="2023-03-29T21:22:21.981" v="856" actId="26606"/>
          <ac:spMkLst>
            <pc:docMk/>
            <pc:sldMk cId="3259005816" sldId="360"/>
            <ac:spMk id="13328" creationId="{42A4FC2C-047E-45A5-965D-8E1E3BF09BC6}"/>
          </ac:spMkLst>
        </pc:spChg>
        <pc:picChg chg="add mod">
          <ac:chgData name="Jonathan Haylock" userId="2e326450-98f4-4103-a5f9-edef5b085fa5" providerId="ADAL" clId="{E8B2B3F6-6D81-4785-9E27-6113A899B2EB}" dt="2023-03-29T21:22:28.919" v="858" actId="1076"/>
          <ac:picMkLst>
            <pc:docMk/>
            <pc:sldMk cId="3259005816" sldId="360"/>
            <ac:picMk id="13314" creationId="{96EE3189-BFE7-47F2-2453-1422C6D73EF9}"/>
          </ac:picMkLst>
        </pc:picChg>
      </pc:sldChg>
      <pc:sldChg chg="addSp delSp modSp new mod setBg">
        <pc:chgData name="Jonathan Haylock" userId="2e326450-98f4-4103-a5f9-edef5b085fa5" providerId="ADAL" clId="{E8B2B3F6-6D81-4785-9E27-6113A899B2EB}" dt="2023-03-29T21:31:30.177" v="1001" actId="1076"/>
        <pc:sldMkLst>
          <pc:docMk/>
          <pc:sldMk cId="2972640170" sldId="361"/>
        </pc:sldMkLst>
        <pc:spChg chg="add mod">
          <ac:chgData name="Jonathan Haylock" userId="2e326450-98f4-4103-a5f9-edef5b085fa5" providerId="ADAL" clId="{E8B2B3F6-6D81-4785-9E27-6113A899B2EB}" dt="2023-03-29T21:31:30.177" v="1001" actId="1076"/>
          <ac:spMkLst>
            <pc:docMk/>
            <pc:sldMk cId="2972640170" sldId="361"/>
            <ac:spMk id="2" creationId="{C471D757-30C5-CED1-5033-9E791EAF4CE9}"/>
          </ac:spMkLst>
        </pc:spChg>
        <pc:spChg chg="add">
          <ac:chgData name="Jonathan Haylock" userId="2e326450-98f4-4103-a5f9-edef5b085fa5" providerId="ADAL" clId="{E8B2B3F6-6D81-4785-9E27-6113A899B2EB}" dt="2023-03-29T21:30:31.048" v="963" actId="26606"/>
          <ac:spMkLst>
            <pc:docMk/>
            <pc:sldMk cId="2972640170" sldId="361"/>
            <ac:spMk id="14345" creationId="{216BB327-7AA9-4EC5-815F-9D8E6BC53E34}"/>
          </ac:spMkLst>
        </pc:spChg>
        <pc:picChg chg="add del mod">
          <ac:chgData name="Jonathan Haylock" userId="2e326450-98f4-4103-a5f9-edef5b085fa5" providerId="ADAL" clId="{E8B2B3F6-6D81-4785-9E27-6113A899B2EB}" dt="2023-03-29T21:29:58.704" v="960" actId="478"/>
          <ac:picMkLst>
            <pc:docMk/>
            <pc:sldMk cId="2972640170" sldId="361"/>
            <ac:picMk id="14338" creationId="{560878D9-4504-6DEE-41CF-00C165724CD4}"/>
          </ac:picMkLst>
        </pc:picChg>
        <pc:picChg chg="add mod">
          <ac:chgData name="Jonathan Haylock" userId="2e326450-98f4-4103-a5f9-edef5b085fa5" providerId="ADAL" clId="{E8B2B3F6-6D81-4785-9E27-6113A899B2EB}" dt="2023-03-29T21:31:21.817" v="1000" actId="1076"/>
          <ac:picMkLst>
            <pc:docMk/>
            <pc:sldMk cId="2972640170" sldId="361"/>
            <ac:picMk id="14340" creationId="{980EC015-6385-6ACE-F08F-A274B04C0052}"/>
          </ac:picMkLst>
        </pc:picChg>
      </pc:sldChg>
      <pc:sldChg chg="new del">
        <pc:chgData name="Jonathan Haylock" userId="2e326450-98f4-4103-a5f9-edef5b085fa5" providerId="ADAL" clId="{E8B2B3F6-6D81-4785-9E27-6113A899B2EB}" dt="2023-03-29T21:31:56.745" v="1004" actId="47"/>
        <pc:sldMkLst>
          <pc:docMk/>
          <pc:sldMk cId="984047245" sldId="362"/>
        </pc:sldMkLst>
      </pc:sldChg>
      <pc:sldChg chg="modSp add mod ord">
        <pc:chgData name="Jonathan Haylock" userId="2e326450-98f4-4103-a5f9-edef5b085fa5" providerId="ADAL" clId="{E8B2B3F6-6D81-4785-9E27-6113A899B2EB}" dt="2023-03-29T21:36:06.530" v="1053"/>
        <pc:sldMkLst>
          <pc:docMk/>
          <pc:sldMk cId="1282145267" sldId="363"/>
        </pc:sldMkLst>
        <pc:spChg chg="mod">
          <ac:chgData name="Jonathan Haylock" userId="2e326450-98f4-4103-a5f9-edef5b085fa5" providerId="ADAL" clId="{E8B2B3F6-6D81-4785-9E27-6113A899B2EB}" dt="2023-03-29T21:33:11.521" v="1029" actId="403"/>
          <ac:spMkLst>
            <pc:docMk/>
            <pc:sldMk cId="1282145267" sldId="363"/>
            <ac:spMk id="3" creationId="{00000000-0000-0000-0000-000000000000}"/>
          </ac:spMkLst>
        </pc:spChg>
      </pc:sldChg>
      <pc:sldChg chg="modSp add mod">
        <pc:chgData name="Jonathan Haylock" userId="2e326450-98f4-4103-a5f9-edef5b085fa5" providerId="ADAL" clId="{E8B2B3F6-6D81-4785-9E27-6113A899B2EB}" dt="2023-03-29T21:33:20.646" v="1030" actId="403"/>
        <pc:sldMkLst>
          <pc:docMk/>
          <pc:sldMk cId="1182353278" sldId="364"/>
        </pc:sldMkLst>
        <pc:spChg chg="mod">
          <ac:chgData name="Jonathan Haylock" userId="2e326450-98f4-4103-a5f9-edef5b085fa5" providerId="ADAL" clId="{E8B2B3F6-6D81-4785-9E27-6113A899B2EB}" dt="2023-03-29T21:33:20.646" v="1030" actId="403"/>
          <ac:spMkLst>
            <pc:docMk/>
            <pc:sldMk cId="1182353278" sldId="364"/>
            <ac:spMk id="3" creationId="{00000000-0000-0000-0000-000000000000}"/>
          </ac:spMkLst>
        </pc:spChg>
      </pc:sldChg>
      <pc:sldChg chg="modSp add del mod">
        <pc:chgData name="Jonathan Haylock" userId="2e326450-98f4-4103-a5f9-edef5b085fa5" providerId="ADAL" clId="{E8B2B3F6-6D81-4785-9E27-6113A899B2EB}" dt="2023-03-29T21:35:27.063" v="1040" actId="47"/>
        <pc:sldMkLst>
          <pc:docMk/>
          <pc:sldMk cId="129145299" sldId="365"/>
        </pc:sldMkLst>
        <pc:spChg chg="mod">
          <ac:chgData name="Jonathan Haylock" userId="2e326450-98f4-4103-a5f9-edef5b085fa5" providerId="ADAL" clId="{E8B2B3F6-6D81-4785-9E27-6113A899B2EB}" dt="2023-03-29T21:35:09.963" v="1039" actId="13926"/>
          <ac:spMkLst>
            <pc:docMk/>
            <pc:sldMk cId="129145299" sldId="365"/>
            <ac:spMk id="3" creationId="{00000000-0000-0000-0000-000000000000}"/>
          </ac:spMkLst>
        </pc:spChg>
      </pc:sldChg>
      <pc:sldChg chg="modSp add mod">
        <pc:chgData name="Jonathan Haylock" userId="2e326450-98f4-4103-a5f9-edef5b085fa5" providerId="ADAL" clId="{E8B2B3F6-6D81-4785-9E27-6113A899B2EB}" dt="2023-03-29T21:35:47.849" v="1051" actId="13926"/>
        <pc:sldMkLst>
          <pc:docMk/>
          <pc:sldMk cId="350258243" sldId="365"/>
        </pc:sldMkLst>
        <pc:spChg chg="mod">
          <ac:chgData name="Jonathan Haylock" userId="2e326450-98f4-4103-a5f9-edef5b085fa5" providerId="ADAL" clId="{E8B2B3F6-6D81-4785-9E27-6113A899B2EB}" dt="2023-03-29T21:35:47.849" v="1051" actId="13926"/>
          <ac:spMkLst>
            <pc:docMk/>
            <pc:sldMk cId="350258243" sldId="365"/>
            <ac:spMk id="3" creationId="{00000000-0000-0000-0000-000000000000}"/>
          </ac:spMkLst>
        </pc:spChg>
      </pc:sldChg>
      <pc:sldChg chg="add del ord">
        <pc:chgData name="Jonathan Haylock" userId="2e326450-98f4-4103-a5f9-edef5b085fa5" providerId="ADAL" clId="{E8B2B3F6-6D81-4785-9E27-6113A899B2EB}" dt="2023-03-29T21:34:56.945" v="1037" actId="2696"/>
        <pc:sldMkLst>
          <pc:docMk/>
          <pc:sldMk cId="3557624105" sldId="365"/>
        </pc:sldMkLst>
      </pc:sldChg>
      <pc:sldChg chg="add del">
        <pc:chgData name="Jonathan Haylock" userId="2e326450-98f4-4103-a5f9-edef5b085fa5" providerId="ADAL" clId="{E8B2B3F6-6D81-4785-9E27-6113A899B2EB}" dt="2023-03-29T21:36:46.222" v="1056" actId="47"/>
        <pc:sldMkLst>
          <pc:docMk/>
          <pc:sldMk cId="2459715210" sldId="366"/>
        </pc:sldMkLst>
      </pc:sldChg>
      <pc:sldChg chg="addSp delSp modSp add mod ord delAnim">
        <pc:chgData name="Jonathan Haylock" userId="2e326450-98f4-4103-a5f9-edef5b085fa5" providerId="ADAL" clId="{E8B2B3F6-6D81-4785-9E27-6113A899B2EB}" dt="2023-03-30T08:12:11.794" v="1217" actId="113"/>
        <pc:sldMkLst>
          <pc:docMk/>
          <pc:sldMk cId="4086005470" sldId="366"/>
        </pc:sldMkLst>
        <pc:spChg chg="del mod">
          <ac:chgData name="Jonathan Haylock" userId="2e326450-98f4-4103-a5f9-edef5b085fa5" providerId="ADAL" clId="{E8B2B3F6-6D81-4785-9E27-6113A899B2EB}" dt="2023-03-29T21:37:09.996" v="1061" actId="478"/>
          <ac:spMkLst>
            <pc:docMk/>
            <pc:sldMk cId="4086005470" sldId="366"/>
            <ac:spMk id="2" creationId="{00000000-0000-0000-0000-000000000000}"/>
          </ac:spMkLst>
        </pc:spChg>
        <pc:spChg chg="mod">
          <ac:chgData name="Jonathan Haylock" userId="2e326450-98f4-4103-a5f9-edef5b085fa5" providerId="ADAL" clId="{E8B2B3F6-6D81-4785-9E27-6113A899B2EB}" dt="2023-03-29T21:37:34.484" v="1066" actId="1076"/>
          <ac:spMkLst>
            <pc:docMk/>
            <pc:sldMk cId="4086005470" sldId="366"/>
            <ac:spMk id="3" creationId="{00000000-0000-0000-0000-000000000000}"/>
          </ac:spMkLst>
        </pc:spChg>
        <pc:spChg chg="del">
          <ac:chgData name="Jonathan Haylock" userId="2e326450-98f4-4103-a5f9-edef5b085fa5" providerId="ADAL" clId="{E8B2B3F6-6D81-4785-9E27-6113A899B2EB}" dt="2023-03-29T21:37:16.706" v="1062" actId="478"/>
          <ac:spMkLst>
            <pc:docMk/>
            <pc:sldMk cId="4086005470" sldId="366"/>
            <ac:spMk id="5" creationId="{A5E9D6C0-F189-C3F0-959D-38691698EC2C}"/>
          </ac:spMkLst>
        </pc:spChg>
        <pc:spChg chg="add del mod">
          <ac:chgData name="Jonathan Haylock" userId="2e326450-98f4-4103-a5f9-edef5b085fa5" providerId="ADAL" clId="{E8B2B3F6-6D81-4785-9E27-6113A899B2EB}" dt="2023-03-29T21:37:21.768" v="1063" actId="478"/>
          <ac:spMkLst>
            <pc:docMk/>
            <pc:sldMk cId="4086005470" sldId="366"/>
            <ac:spMk id="7" creationId="{2FFA8A22-BF16-EA90-31D6-9AB032302695}"/>
          </ac:spMkLst>
        </pc:spChg>
        <pc:spChg chg="add mod">
          <ac:chgData name="Jonathan Haylock" userId="2e326450-98f4-4103-a5f9-edef5b085fa5" providerId="ADAL" clId="{E8B2B3F6-6D81-4785-9E27-6113A899B2EB}" dt="2023-03-30T08:12:11.794" v="1217" actId="113"/>
          <ac:spMkLst>
            <pc:docMk/>
            <pc:sldMk cId="4086005470" sldId="366"/>
            <ac:spMk id="9" creationId="{F67D0C7E-0FE0-A946-8A44-D71C6ADC7874}"/>
          </ac:spMkLst>
        </pc:spChg>
      </pc:sldChg>
      <pc:sldChg chg="addSp delSp modSp new mod setBg setClrOvrMap">
        <pc:chgData name="Jonathan Haylock" userId="2e326450-98f4-4103-a5f9-edef5b085fa5" providerId="ADAL" clId="{E8B2B3F6-6D81-4785-9E27-6113A899B2EB}" dt="2023-03-29T21:47:08.728" v="1106" actId="1076"/>
        <pc:sldMkLst>
          <pc:docMk/>
          <pc:sldMk cId="3021642555" sldId="367"/>
        </pc:sldMkLst>
        <pc:spChg chg="add mod">
          <ac:chgData name="Jonathan Haylock" userId="2e326450-98f4-4103-a5f9-edef5b085fa5" providerId="ADAL" clId="{E8B2B3F6-6D81-4785-9E27-6113A899B2EB}" dt="2023-03-29T21:46:44.361" v="1104" actId="27636"/>
          <ac:spMkLst>
            <pc:docMk/>
            <pc:sldMk cId="3021642555" sldId="367"/>
            <ac:spMk id="3" creationId="{5177BBE6-36F6-BCF7-F099-C881D2A03EA7}"/>
          </ac:spMkLst>
        </pc:spChg>
        <pc:spChg chg="add mod">
          <ac:chgData name="Jonathan Haylock" userId="2e326450-98f4-4103-a5f9-edef5b085fa5" providerId="ADAL" clId="{E8B2B3F6-6D81-4785-9E27-6113A899B2EB}" dt="2023-03-29T21:47:08.728" v="1106" actId="1076"/>
          <ac:spMkLst>
            <pc:docMk/>
            <pc:sldMk cId="3021642555" sldId="367"/>
            <ac:spMk id="6" creationId="{D0C53F25-D343-4414-E453-8F3E9D00A40B}"/>
          </ac:spMkLst>
        </pc:spChg>
        <pc:spChg chg="add del">
          <ac:chgData name="Jonathan Haylock" userId="2e326450-98f4-4103-a5f9-edef5b085fa5" providerId="ADAL" clId="{E8B2B3F6-6D81-4785-9E27-6113A899B2EB}" dt="2023-03-29T21:45:58.178" v="1089" actId="26606"/>
          <ac:spMkLst>
            <pc:docMk/>
            <pc:sldMk cId="3021642555" sldId="367"/>
            <ac:spMk id="9" creationId="{94E4D846-3AFC-4F86-8C35-24B0542A269D}"/>
          </ac:spMkLst>
        </pc:spChg>
        <pc:spChg chg="add del">
          <ac:chgData name="Jonathan Haylock" userId="2e326450-98f4-4103-a5f9-edef5b085fa5" providerId="ADAL" clId="{E8B2B3F6-6D81-4785-9E27-6113A899B2EB}" dt="2023-03-29T21:45:58.178" v="1089" actId="26606"/>
          <ac:spMkLst>
            <pc:docMk/>
            <pc:sldMk cId="3021642555" sldId="367"/>
            <ac:spMk id="11" creationId="{284781B9-12CB-45C3-907A-9ED93FF72C65}"/>
          </ac:spMkLst>
        </pc:spChg>
        <pc:spChg chg="add del">
          <ac:chgData name="Jonathan Haylock" userId="2e326450-98f4-4103-a5f9-edef5b085fa5" providerId="ADAL" clId="{E8B2B3F6-6D81-4785-9E27-6113A899B2EB}" dt="2023-03-29T21:45:58.178" v="1089" actId="26606"/>
          <ac:spMkLst>
            <pc:docMk/>
            <pc:sldMk cId="3021642555" sldId="367"/>
            <ac:spMk id="13" creationId="{55D4142C-5077-457F-A6AD-3FECFDB39685}"/>
          </ac:spMkLst>
        </pc:spChg>
        <pc:spChg chg="add del">
          <ac:chgData name="Jonathan Haylock" userId="2e326450-98f4-4103-a5f9-edef5b085fa5" providerId="ADAL" clId="{E8B2B3F6-6D81-4785-9E27-6113A899B2EB}" dt="2023-03-29T21:45:58.178" v="1089" actId="26606"/>
          <ac:spMkLst>
            <pc:docMk/>
            <pc:sldMk cId="3021642555" sldId="367"/>
            <ac:spMk id="15" creationId="{7A5F0580-5EE9-419F-96EE-B6529EF6E7D0}"/>
          </ac:spMkLst>
        </pc:spChg>
        <pc:spChg chg="add del">
          <ac:chgData name="Jonathan Haylock" userId="2e326450-98f4-4103-a5f9-edef5b085fa5" providerId="ADAL" clId="{E8B2B3F6-6D81-4785-9E27-6113A899B2EB}" dt="2023-03-29T21:46:05.579" v="1091" actId="26606"/>
          <ac:spMkLst>
            <pc:docMk/>
            <pc:sldMk cId="3021642555" sldId="367"/>
            <ac:spMk id="17" creationId="{8F90786E-B72D-4C32-BDCE-A170B007822D}"/>
          </ac:spMkLst>
        </pc:spChg>
        <pc:spChg chg="add del">
          <ac:chgData name="Jonathan Haylock" userId="2e326450-98f4-4103-a5f9-edef5b085fa5" providerId="ADAL" clId="{E8B2B3F6-6D81-4785-9E27-6113A899B2EB}" dt="2023-03-29T21:46:05.579" v="1091" actId="26606"/>
          <ac:spMkLst>
            <pc:docMk/>
            <pc:sldMk cId="3021642555" sldId="367"/>
            <ac:spMk id="18" creationId="{5E46F2E7-848F-4A6C-A098-4764FDEA771A}"/>
          </ac:spMkLst>
        </pc:spChg>
        <pc:spChg chg="add del">
          <ac:chgData name="Jonathan Haylock" userId="2e326450-98f4-4103-a5f9-edef5b085fa5" providerId="ADAL" clId="{E8B2B3F6-6D81-4785-9E27-6113A899B2EB}" dt="2023-03-29T21:46:15.031" v="1093" actId="26606"/>
          <ac:spMkLst>
            <pc:docMk/>
            <pc:sldMk cId="3021642555" sldId="367"/>
            <ac:spMk id="21" creationId="{9AA72BD9-2C5A-4EDC-931F-5AA08EACA0F3}"/>
          </ac:spMkLst>
        </pc:spChg>
        <pc:spChg chg="add del">
          <ac:chgData name="Jonathan Haylock" userId="2e326450-98f4-4103-a5f9-edef5b085fa5" providerId="ADAL" clId="{E8B2B3F6-6D81-4785-9E27-6113A899B2EB}" dt="2023-03-29T21:46:15.031" v="1093" actId="26606"/>
          <ac:spMkLst>
            <pc:docMk/>
            <pc:sldMk cId="3021642555" sldId="367"/>
            <ac:spMk id="23" creationId="{DD3981AC-7B61-4947-BCF3-F7AA7FA385B9}"/>
          </ac:spMkLst>
        </pc:spChg>
        <pc:spChg chg="add del">
          <ac:chgData name="Jonathan Haylock" userId="2e326450-98f4-4103-a5f9-edef5b085fa5" providerId="ADAL" clId="{E8B2B3F6-6D81-4785-9E27-6113A899B2EB}" dt="2023-03-29T21:46:15.031" v="1093" actId="26606"/>
          <ac:spMkLst>
            <pc:docMk/>
            <pc:sldMk cId="3021642555" sldId="367"/>
            <ac:spMk id="24" creationId="{55D4142C-5077-457F-A6AD-3FECFDB39685}"/>
          </ac:spMkLst>
        </pc:spChg>
        <pc:spChg chg="add del">
          <ac:chgData name="Jonathan Haylock" userId="2e326450-98f4-4103-a5f9-edef5b085fa5" providerId="ADAL" clId="{E8B2B3F6-6D81-4785-9E27-6113A899B2EB}" dt="2023-03-29T21:46:15.031" v="1093" actId="26606"/>
          <ac:spMkLst>
            <pc:docMk/>
            <pc:sldMk cId="3021642555" sldId="367"/>
            <ac:spMk id="25" creationId="{7A5F0580-5EE9-419F-96EE-B6529EF6E7D0}"/>
          </ac:spMkLst>
        </pc:spChg>
        <pc:spChg chg="add">
          <ac:chgData name="Jonathan Haylock" userId="2e326450-98f4-4103-a5f9-edef5b085fa5" providerId="ADAL" clId="{E8B2B3F6-6D81-4785-9E27-6113A899B2EB}" dt="2023-03-29T21:46:15.097" v="1094" actId="26606"/>
          <ac:spMkLst>
            <pc:docMk/>
            <pc:sldMk cId="3021642555" sldId="367"/>
            <ac:spMk id="27" creationId="{94E4D846-3AFC-4F86-8C35-24B0542A269D}"/>
          </ac:spMkLst>
        </pc:spChg>
        <pc:spChg chg="add">
          <ac:chgData name="Jonathan Haylock" userId="2e326450-98f4-4103-a5f9-edef5b085fa5" providerId="ADAL" clId="{E8B2B3F6-6D81-4785-9E27-6113A899B2EB}" dt="2023-03-29T21:46:15.097" v="1094" actId="26606"/>
          <ac:spMkLst>
            <pc:docMk/>
            <pc:sldMk cId="3021642555" sldId="367"/>
            <ac:spMk id="29" creationId="{284781B9-12CB-45C3-907A-9ED93FF72C65}"/>
          </ac:spMkLst>
        </pc:spChg>
        <pc:spChg chg="add">
          <ac:chgData name="Jonathan Haylock" userId="2e326450-98f4-4103-a5f9-edef5b085fa5" providerId="ADAL" clId="{E8B2B3F6-6D81-4785-9E27-6113A899B2EB}" dt="2023-03-29T21:46:15.097" v="1094" actId="26606"/>
          <ac:spMkLst>
            <pc:docMk/>
            <pc:sldMk cId="3021642555" sldId="367"/>
            <ac:spMk id="30" creationId="{55D4142C-5077-457F-A6AD-3FECFDB39685}"/>
          </ac:spMkLst>
        </pc:spChg>
        <pc:spChg chg="add">
          <ac:chgData name="Jonathan Haylock" userId="2e326450-98f4-4103-a5f9-edef5b085fa5" providerId="ADAL" clId="{E8B2B3F6-6D81-4785-9E27-6113A899B2EB}" dt="2023-03-29T21:46:15.097" v="1094" actId="26606"/>
          <ac:spMkLst>
            <pc:docMk/>
            <pc:sldMk cId="3021642555" sldId="367"/>
            <ac:spMk id="31" creationId="{7A5F0580-5EE9-419F-96EE-B6529EF6E7D0}"/>
          </ac:spMkLst>
        </pc:spChg>
        <pc:picChg chg="add del">
          <ac:chgData name="Jonathan Haylock" userId="2e326450-98f4-4103-a5f9-edef5b085fa5" providerId="ADAL" clId="{E8B2B3F6-6D81-4785-9E27-6113A899B2EB}" dt="2023-03-29T21:45:58.178" v="1089" actId="26606"/>
          <ac:picMkLst>
            <pc:docMk/>
            <pc:sldMk cId="3021642555" sldId="367"/>
            <ac:picMk id="5" creationId="{819BF09F-77EE-407A-B334-F182E8B373D6}"/>
          </ac:picMkLst>
        </pc:picChg>
        <pc:picChg chg="add del">
          <ac:chgData name="Jonathan Haylock" userId="2e326450-98f4-4103-a5f9-edef5b085fa5" providerId="ADAL" clId="{E8B2B3F6-6D81-4785-9E27-6113A899B2EB}" dt="2023-03-29T21:46:05.579" v="1091" actId="26606"/>
          <ac:picMkLst>
            <pc:docMk/>
            <pc:sldMk cId="3021642555" sldId="367"/>
            <ac:picMk id="19" creationId="{63B2C199-4E31-1855-5A3D-766E6FEB2992}"/>
          </ac:picMkLst>
        </pc:picChg>
        <pc:picChg chg="add del">
          <ac:chgData name="Jonathan Haylock" userId="2e326450-98f4-4103-a5f9-edef5b085fa5" providerId="ADAL" clId="{E8B2B3F6-6D81-4785-9E27-6113A899B2EB}" dt="2023-03-29T21:46:15.031" v="1093" actId="26606"/>
          <ac:picMkLst>
            <pc:docMk/>
            <pc:sldMk cId="3021642555" sldId="367"/>
            <ac:picMk id="22" creationId="{A2698B62-3EB0-0BAB-4BB5-25741831CE8D}"/>
          </ac:picMkLst>
        </pc:picChg>
        <pc:picChg chg="add">
          <ac:chgData name="Jonathan Haylock" userId="2e326450-98f4-4103-a5f9-edef5b085fa5" providerId="ADAL" clId="{E8B2B3F6-6D81-4785-9E27-6113A899B2EB}" dt="2023-03-29T21:46:15.097" v="1094" actId="26606"/>
          <ac:picMkLst>
            <pc:docMk/>
            <pc:sldMk cId="3021642555" sldId="367"/>
            <ac:picMk id="28" creationId="{819BF09F-77EE-407A-B334-F182E8B373D6}"/>
          </ac:picMkLst>
        </pc:picChg>
      </pc:sldChg>
      <pc:sldChg chg="addSp delSp modSp new mod setBg">
        <pc:chgData name="Jonathan Haylock" userId="2e326450-98f4-4103-a5f9-edef5b085fa5" providerId="ADAL" clId="{E8B2B3F6-6D81-4785-9E27-6113A899B2EB}" dt="2023-03-30T07:00:40.585" v="1122" actId="1076"/>
        <pc:sldMkLst>
          <pc:docMk/>
          <pc:sldMk cId="1645699147" sldId="368"/>
        </pc:sldMkLst>
        <pc:spChg chg="add">
          <ac:chgData name="Jonathan Haylock" userId="2e326450-98f4-4103-a5f9-edef5b085fa5" providerId="ADAL" clId="{E8B2B3F6-6D81-4785-9E27-6113A899B2EB}" dt="2023-03-30T06:59:45.708" v="1114" actId="26606"/>
          <ac:spMkLst>
            <pc:docMk/>
            <pc:sldMk cId="1645699147" sldId="368"/>
            <ac:spMk id="7" creationId="{3B432D73-5C38-474F-AF96-A3228731BF36}"/>
          </ac:spMkLst>
        </pc:spChg>
        <pc:picChg chg="add mod">
          <ac:chgData name="Jonathan Haylock" userId="2e326450-98f4-4103-a5f9-edef5b085fa5" providerId="ADAL" clId="{E8B2B3F6-6D81-4785-9E27-6113A899B2EB}" dt="2023-03-30T07:00:40.585" v="1122" actId="1076"/>
          <ac:picMkLst>
            <pc:docMk/>
            <pc:sldMk cId="1645699147" sldId="368"/>
            <ac:picMk id="2" creationId="{839B5D20-BD01-8F7E-E696-AE47534938E2}"/>
          </ac:picMkLst>
        </pc:picChg>
        <pc:picChg chg="add del mod">
          <ac:chgData name="Jonathan Haylock" userId="2e326450-98f4-4103-a5f9-edef5b085fa5" providerId="ADAL" clId="{E8B2B3F6-6D81-4785-9E27-6113A899B2EB}" dt="2023-03-30T07:00:31.993" v="1120"/>
          <ac:picMkLst>
            <pc:docMk/>
            <pc:sldMk cId="1645699147" sldId="368"/>
            <ac:picMk id="1026" creationId="{2B13E681-7FC4-1280-94DB-8CEC4DCC389B}"/>
          </ac:picMkLst>
        </pc:picChg>
      </pc:sldChg>
      <pc:sldChg chg="addSp delSp modSp new mod">
        <pc:chgData name="Jonathan Haylock" userId="2e326450-98f4-4103-a5f9-edef5b085fa5" providerId="ADAL" clId="{E8B2B3F6-6D81-4785-9E27-6113A899B2EB}" dt="2023-03-30T07:07:24.982" v="1145" actId="1076"/>
        <pc:sldMkLst>
          <pc:docMk/>
          <pc:sldMk cId="2927428494" sldId="369"/>
        </pc:sldMkLst>
        <pc:spChg chg="add mod">
          <ac:chgData name="Jonathan Haylock" userId="2e326450-98f4-4103-a5f9-edef5b085fa5" providerId="ADAL" clId="{E8B2B3F6-6D81-4785-9E27-6113A899B2EB}" dt="2023-03-30T07:07:24.982" v="1145" actId="1076"/>
          <ac:spMkLst>
            <pc:docMk/>
            <pc:sldMk cId="2927428494" sldId="369"/>
            <ac:spMk id="3" creationId="{377B0345-C422-0A31-7713-37C428AB16E4}"/>
          </ac:spMkLst>
        </pc:spChg>
        <pc:spChg chg="add mod">
          <ac:chgData name="Jonathan Haylock" userId="2e326450-98f4-4103-a5f9-edef5b085fa5" providerId="ADAL" clId="{E8B2B3F6-6D81-4785-9E27-6113A899B2EB}" dt="2023-03-30T07:07:20.793" v="1144" actId="1076"/>
          <ac:spMkLst>
            <pc:docMk/>
            <pc:sldMk cId="2927428494" sldId="369"/>
            <ac:spMk id="5" creationId="{EEED4F9E-AAC5-09D1-8E95-5C8F78924E82}"/>
          </ac:spMkLst>
        </pc:spChg>
        <pc:picChg chg="add mod">
          <ac:chgData name="Jonathan Haylock" userId="2e326450-98f4-4103-a5f9-edef5b085fa5" providerId="ADAL" clId="{E8B2B3F6-6D81-4785-9E27-6113A899B2EB}" dt="2023-03-30T07:05:39.231" v="1143" actId="14100"/>
          <ac:picMkLst>
            <pc:docMk/>
            <pc:sldMk cId="2927428494" sldId="369"/>
            <ac:picMk id="6" creationId="{2B016355-E8FC-9533-B298-113EFB9F8F88}"/>
          </ac:picMkLst>
        </pc:picChg>
        <pc:picChg chg="add mod">
          <ac:chgData name="Jonathan Haylock" userId="2e326450-98f4-4103-a5f9-edef5b085fa5" providerId="ADAL" clId="{E8B2B3F6-6D81-4785-9E27-6113A899B2EB}" dt="2023-03-30T07:05:14.993" v="1140" actId="1076"/>
          <ac:picMkLst>
            <pc:docMk/>
            <pc:sldMk cId="2927428494" sldId="369"/>
            <ac:picMk id="2050" creationId="{F969C56A-AE7C-95DB-4DCB-932C32130DCE}"/>
          </ac:picMkLst>
        </pc:picChg>
        <pc:picChg chg="add del mod">
          <ac:chgData name="Jonathan Haylock" userId="2e326450-98f4-4103-a5f9-edef5b085fa5" providerId="ADAL" clId="{E8B2B3F6-6D81-4785-9E27-6113A899B2EB}" dt="2023-03-30T07:04:53.637" v="1136" actId="478"/>
          <ac:picMkLst>
            <pc:docMk/>
            <pc:sldMk cId="2927428494" sldId="369"/>
            <ac:picMk id="2052" creationId="{0560250A-A3E6-3081-95F2-3B26421030A9}"/>
          </ac:picMkLst>
        </pc:picChg>
      </pc:sldChg>
      <pc:sldChg chg="add ord">
        <pc:chgData name="Jonathan Haylock" userId="2e326450-98f4-4103-a5f9-edef5b085fa5" providerId="ADAL" clId="{E8B2B3F6-6D81-4785-9E27-6113A899B2EB}" dt="2023-03-30T08:05:54.865" v="1152"/>
        <pc:sldMkLst>
          <pc:docMk/>
          <pc:sldMk cId="104364705" sldId="370"/>
        </pc:sldMkLst>
      </pc:sldChg>
      <pc:sldChg chg="addSp delSp modSp new mod setBg">
        <pc:chgData name="Jonathan Haylock" userId="2e326450-98f4-4103-a5f9-edef5b085fa5" providerId="ADAL" clId="{E8B2B3F6-6D81-4785-9E27-6113A899B2EB}" dt="2023-03-30T08:09:49.721" v="1205" actId="14100"/>
        <pc:sldMkLst>
          <pc:docMk/>
          <pc:sldMk cId="2889844098" sldId="371"/>
        </pc:sldMkLst>
        <pc:spChg chg="add mod">
          <ac:chgData name="Jonathan Haylock" userId="2e326450-98f4-4103-a5f9-edef5b085fa5" providerId="ADAL" clId="{E8B2B3F6-6D81-4785-9E27-6113A899B2EB}" dt="2023-03-30T08:09:49.721" v="1205" actId="14100"/>
          <ac:spMkLst>
            <pc:docMk/>
            <pc:sldMk cId="2889844098" sldId="371"/>
            <ac:spMk id="2" creationId="{8FD25A5C-2D2F-56D1-C94C-50AEE911DCC6}"/>
          </ac:spMkLst>
        </pc:spChg>
        <pc:spChg chg="add del">
          <ac:chgData name="Jonathan Haylock" userId="2e326450-98f4-4103-a5f9-edef5b085fa5" providerId="ADAL" clId="{E8B2B3F6-6D81-4785-9E27-6113A899B2EB}" dt="2023-03-30T08:06:58.611" v="1156" actId="26606"/>
          <ac:spMkLst>
            <pc:docMk/>
            <pc:sldMk cId="2889844098" sldId="371"/>
            <ac:spMk id="3079" creationId="{3B432D73-5C38-474F-AF96-A3228731BF36}"/>
          </ac:spMkLst>
        </pc:spChg>
        <pc:spChg chg="add del">
          <ac:chgData name="Jonathan Haylock" userId="2e326450-98f4-4103-a5f9-edef5b085fa5" providerId="ADAL" clId="{E8B2B3F6-6D81-4785-9E27-6113A899B2EB}" dt="2023-03-30T08:08:26.280" v="1166" actId="26606"/>
          <ac:spMkLst>
            <pc:docMk/>
            <pc:sldMk cId="2889844098" sldId="371"/>
            <ac:spMk id="3081" creationId="{42A4FC2C-047E-45A5-965D-8E1E3BF09BC6}"/>
          </ac:spMkLst>
        </pc:spChg>
        <pc:spChg chg="add del">
          <ac:chgData name="Jonathan Haylock" userId="2e326450-98f4-4103-a5f9-edef5b085fa5" providerId="ADAL" clId="{E8B2B3F6-6D81-4785-9E27-6113A899B2EB}" dt="2023-03-30T08:08:18.196" v="1161" actId="26606"/>
          <ac:spMkLst>
            <pc:docMk/>
            <pc:sldMk cId="2889844098" sldId="371"/>
            <ac:spMk id="3086" creationId="{C3862298-AF85-4572-BED3-52E573EBD410}"/>
          </ac:spMkLst>
        </pc:spChg>
        <pc:spChg chg="add del">
          <ac:chgData name="Jonathan Haylock" userId="2e326450-98f4-4103-a5f9-edef5b085fa5" providerId="ADAL" clId="{E8B2B3F6-6D81-4785-9E27-6113A899B2EB}" dt="2023-03-30T08:08:18.196" v="1161" actId="26606"/>
          <ac:spMkLst>
            <pc:docMk/>
            <pc:sldMk cId="2889844098" sldId="371"/>
            <ac:spMk id="3088" creationId="{03E485DD-0C12-45BC-A361-28152A03BB93}"/>
          </ac:spMkLst>
        </pc:spChg>
        <pc:spChg chg="add del">
          <ac:chgData name="Jonathan Haylock" userId="2e326450-98f4-4103-a5f9-edef5b085fa5" providerId="ADAL" clId="{E8B2B3F6-6D81-4785-9E27-6113A899B2EB}" dt="2023-03-30T08:08:18.196" v="1161" actId="26606"/>
          <ac:spMkLst>
            <pc:docMk/>
            <pc:sldMk cId="2889844098" sldId="371"/>
            <ac:spMk id="3090" creationId="{6D6B998F-CA62-4EE6-B7E7-046377D4F7EF}"/>
          </ac:spMkLst>
        </pc:spChg>
        <pc:spChg chg="add del">
          <ac:chgData name="Jonathan Haylock" userId="2e326450-98f4-4103-a5f9-edef5b085fa5" providerId="ADAL" clId="{E8B2B3F6-6D81-4785-9E27-6113A899B2EB}" dt="2023-03-30T08:08:21.568" v="1163" actId="26606"/>
          <ac:spMkLst>
            <pc:docMk/>
            <pc:sldMk cId="2889844098" sldId="371"/>
            <ac:spMk id="3092" creationId="{C6B298B9-AA3F-4E48-9ADE-DD1A49F40A94}"/>
          </ac:spMkLst>
        </pc:spChg>
        <pc:spChg chg="add del">
          <ac:chgData name="Jonathan Haylock" userId="2e326450-98f4-4103-a5f9-edef5b085fa5" providerId="ADAL" clId="{E8B2B3F6-6D81-4785-9E27-6113A899B2EB}" dt="2023-03-30T08:08:21.568" v="1163" actId="26606"/>
          <ac:spMkLst>
            <pc:docMk/>
            <pc:sldMk cId="2889844098" sldId="371"/>
            <ac:spMk id="3093" creationId="{78A6362C-DAA2-46F0-8F9D-238EA1E6FD27}"/>
          </ac:spMkLst>
        </pc:spChg>
        <pc:spChg chg="add del">
          <ac:chgData name="Jonathan Haylock" userId="2e326450-98f4-4103-a5f9-edef5b085fa5" providerId="ADAL" clId="{E8B2B3F6-6D81-4785-9E27-6113A899B2EB}" dt="2023-03-30T08:08:26.258" v="1165" actId="26606"/>
          <ac:spMkLst>
            <pc:docMk/>
            <pc:sldMk cId="2889844098" sldId="371"/>
            <ac:spMk id="3095" creationId="{C7F55EAC-550A-4BDD-9099-3F20B8FA0EBC}"/>
          </ac:spMkLst>
        </pc:spChg>
        <pc:spChg chg="add del">
          <ac:chgData name="Jonathan Haylock" userId="2e326450-98f4-4103-a5f9-edef5b085fa5" providerId="ADAL" clId="{E8B2B3F6-6D81-4785-9E27-6113A899B2EB}" dt="2023-03-30T08:08:26.258" v="1165" actId="26606"/>
          <ac:spMkLst>
            <pc:docMk/>
            <pc:sldMk cId="2889844098" sldId="371"/>
            <ac:spMk id="3096" creationId="{DC4F5A5F-493F-49AE-89B6-D5AF5EBC8B0E}"/>
          </ac:spMkLst>
        </pc:spChg>
        <pc:spChg chg="add del">
          <ac:chgData name="Jonathan Haylock" userId="2e326450-98f4-4103-a5f9-edef5b085fa5" providerId="ADAL" clId="{E8B2B3F6-6D81-4785-9E27-6113A899B2EB}" dt="2023-03-30T08:09:42.219" v="1204" actId="26606"/>
          <ac:spMkLst>
            <pc:docMk/>
            <pc:sldMk cId="2889844098" sldId="371"/>
            <ac:spMk id="3098" creationId="{C3862298-AF85-4572-BED3-52E573EBD410}"/>
          </ac:spMkLst>
        </pc:spChg>
        <pc:spChg chg="add del">
          <ac:chgData name="Jonathan Haylock" userId="2e326450-98f4-4103-a5f9-edef5b085fa5" providerId="ADAL" clId="{E8B2B3F6-6D81-4785-9E27-6113A899B2EB}" dt="2023-03-30T08:09:42.219" v="1204" actId="26606"/>
          <ac:spMkLst>
            <pc:docMk/>
            <pc:sldMk cId="2889844098" sldId="371"/>
            <ac:spMk id="3099" creationId="{7BE265E6-D012-42B3-A7DE-C8FEED40DBB7}"/>
          </ac:spMkLst>
        </pc:spChg>
        <pc:spChg chg="add del">
          <ac:chgData name="Jonathan Haylock" userId="2e326450-98f4-4103-a5f9-edef5b085fa5" providerId="ADAL" clId="{E8B2B3F6-6D81-4785-9E27-6113A899B2EB}" dt="2023-03-30T08:09:42.219" v="1204" actId="26606"/>
          <ac:spMkLst>
            <pc:docMk/>
            <pc:sldMk cId="2889844098" sldId="371"/>
            <ac:spMk id="3100" creationId="{6EB9A5AE-0A9C-4EB1-9569-A44D89EFC5BD}"/>
          </ac:spMkLst>
        </pc:spChg>
        <pc:spChg chg="add">
          <ac:chgData name="Jonathan Haylock" userId="2e326450-98f4-4103-a5f9-edef5b085fa5" providerId="ADAL" clId="{E8B2B3F6-6D81-4785-9E27-6113A899B2EB}" dt="2023-03-30T08:09:42.219" v="1204" actId="26606"/>
          <ac:spMkLst>
            <pc:docMk/>
            <pc:sldMk cId="2889844098" sldId="371"/>
            <ac:spMk id="3105" creationId="{9B7AD9F6-8CE7-4299-8FC6-328F4DCD3FF9}"/>
          </ac:spMkLst>
        </pc:spChg>
        <pc:spChg chg="add">
          <ac:chgData name="Jonathan Haylock" userId="2e326450-98f4-4103-a5f9-edef5b085fa5" providerId="ADAL" clId="{E8B2B3F6-6D81-4785-9E27-6113A899B2EB}" dt="2023-03-30T08:09:42.219" v="1204" actId="26606"/>
          <ac:spMkLst>
            <pc:docMk/>
            <pc:sldMk cId="2889844098" sldId="371"/>
            <ac:spMk id="3107" creationId="{F49775AF-8896-43EE-92C6-83497D6DC56F}"/>
          </ac:spMkLst>
        </pc:spChg>
        <pc:picChg chg="add del mod">
          <ac:chgData name="Jonathan Haylock" userId="2e326450-98f4-4103-a5f9-edef5b085fa5" providerId="ADAL" clId="{E8B2B3F6-6D81-4785-9E27-6113A899B2EB}" dt="2023-03-30T08:07:53.391" v="1158" actId="478"/>
          <ac:picMkLst>
            <pc:docMk/>
            <pc:sldMk cId="2889844098" sldId="371"/>
            <ac:picMk id="3074" creationId="{1ADD512B-D330-72F4-A574-8CB74A1CF213}"/>
          </ac:picMkLst>
        </pc:picChg>
        <pc:picChg chg="add mod ord">
          <ac:chgData name="Jonathan Haylock" userId="2e326450-98f4-4103-a5f9-edef5b085fa5" providerId="ADAL" clId="{E8B2B3F6-6D81-4785-9E27-6113A899B2EB}" dt="2023-03-30T08:09:42.219" v="1204" actId="26606"/>
          <ac:picMkLst>
            <pc:docMk/>
            <pc:sldMk cId="2889844098" sldId="371"/>
            <ac:picMk id="3076" creationId="{345B657A-F787-48B4-8081-F3064E171E56}"/>
          </ac:picMkLst>
        </pc:picChg>
      </pc:sldChg>
      <pc:sldChg chg="new del">
        <pc:chgData name="Jonathan Haylock" userId="2e326450-98f4-4103-a5f9-edef5b085fa5" providerId="ADAL" clId="{E8B2B3F6-6D81-4785-9E27-6113A899B2EB}" dt="2023-03-30T08:29:51.824" v="1222" actId="47"/>
        <pc:sldMkLst>
          <pc:docMk/>
          <pc:sldMk cId="4170557839" sldId="372"/>
        </pc:sldMkLst>
      </pc:sldChg>
      <pc:sldChg chg="new del">
        <pc:chgData name="Jonathan Haylock" userId="2e326450-98f4-4103-a5f9-edef5b085fa5" providerId="ADAL" clId="{E8B2B3F6-6D81-4785-9E27-6113A899B2EB}" dt="2023-03-30T08:29:36.192" v="1219" actId="47"/>
        <pc:sldMkLst>
          <pc:docMk/>
          <pc:sldMk cId="4183635553" sldId="372"/>
        </pc:sldMkLst>
      </pc:sldChg>
      <pc:sldChg chg="addSp delSp modSp new mod modClrScheme chgLayout">
        <pc:chgData name="Jonathan Haylock" userId="2e326450-98f4-4103-a5f9-edef5b085fa5" providerId="ADAL" clId="{E8B2B3F6-6D81-4785-9E27-6113A899B2EB}" dt="2023-03-30T08:32:03.959" v="1263" actId="1076"/>
        <pc:sldMkLst>
          <pc:docMk/>
          <pc:sldMk cId="2919963856" sldId="373"/>
        </pc:sldMkLst>
        <pc:spChg chg="mod">
          <ac:chgData name="Jonathan Haylock" userId="2e326450-98f4-4103-a5f9-edef5b085fa5" providerId="ADAL" clId="{E8B2B3F6-6D81-4785-9E27-6113A899B2EB}" dt="2023-03-30T08:30:46.239" v="1225" actId="26606"/>
          <ac:spMkLst>
            <pc:docMk/>
            <pc:sldMk cId="2919963856" sldId="373"/>
            <ac:spMk id="2" creationId="{120FB281-BD76-67D6-8608-A8DFE7F09F41}"/>
          </ac:spMkLst>
        </pc:spChg>
        <pc:spChg chg="mod ord">
          <ac:chgData name="Jonathan Haylock" userId="2e326450-98f4-4103-a5f9-edef5b085fa5" providerId="ADAL" clId="{E8B2B3F6-6D81-4785-9E27-6113A899B2EB}" dt="2023-03-30T08:30:46.239" v="1225" actId="26606"/>
          <ac:spMkLst>
            <pc:docMk/>
            <pc:sldMk cId="2919963856" sldId="373"/>
            <ac:spMk id="3" creationId="{9D38523E-AFB9-712D-97D2-177923836FFC}"/>
          </ac:spMkLst>
        </pc:spChg>
        <pc:spChg chg="add mod">
          <ac:chgData name="Jonathan Haylock" userId="2e326450-98f4-4103-a5f9-edef5b085fa5" providerId="ADAL" clId="{E8B2B3F6-6D81-4785-9E27-6113A899B2EB}" dt="2023-03-30T08:32:03.959" v="1263" actId="1076"/>
          <ac:spMkLst>
            <pc:docMk/>
            <pc:sldMk cId="2919963856" sldId="373"/>
            <ac:spMk id="10" creationId="{843EC3AB-473A-E0F4-394B-31B14A1EB80E}"/>
          </ac:spMkLst>
        </pc:spChg>
        <pc:spChg chg="add del mod">
          <ac:chgData name="Jonathan Haylock" userId="2e326450-98f4-4103-a5f9-edef5b085fa5" providerId="ADAL" clId="{E8B2B3F6-6D81-4785-9E27-6113A899B2EB}" dt="2023-03-30T08:31:02.294" v="1250" actId="478"/>
          <ac:spMkLst>
            <pc:docMk/>
            <pc:sldMk cId="2919963856" sldId="373"/>
            <ac:spMk id="12" creationId="{63BF29BD-E8BA-C148-5ED9-C395460AB4CB}"/>
          </ac:spMkLst>
        </pc:spChg>
        <pc:picChg chg="add mod">
          <ac:chgData name="Jonathan Haylock" userId="2e326450-98f4-4103-a5f9-edef5b085fa5" providerId="ADAL" clId="{E8B2B3F6-6D81-4785-9E27-6113A899B2EB}" dt="2023-03-30T08:31:50.917" v="1261" actId="14100"/>
          <ac:picMkLst>
            <pc:docMk/>
            <pc:sldMk cId="2919963856" sldId="373"/>
            <ac:picMk id="5" creationId="{F2C20167-775B-E55A-4735-967DFFBF3D58}"/>
          </ac:picMkLst>
        </pc:picChg>
      </pc:sldChg>
      <pc:sldMasterChg chg="del delSldLayout">
        <pc:chgData name="Jonathan Haylock" userId="2e326450-98f4-4103-a5f9-edef5b085fa5" providerId="ADAL" clId="{E8B2B3F6-6D81-4785-9E27-6113A899B2EB}" dt="2023-03-29T21:47:18.944" v="1107" actId="47"/>
        <pc:sldMasterMkLst>
          <pc:docMk/>
          <pc:sldMasterMk cId="2378437534" sldId="2147483660"/>
        </pc:sldMasterMkLst>
        <pc:sldLayoutChg chg="del">
          <pc:chgData name="Jonathan Haylock" userId="2e326450-98f4-4103-a5f9-edef5b085fa5" providerId="ADAL" clId="{E8B2B3F6-6D81-4785-9E27-6113A899B2EB}" dt="2023-03-29T21:47:18.944" v="1107" actId="47"/>
          <pc:sldLayoutMkLst>
            <pc:docMk/>
            <pc:sldMasterMk cId="2378437534" sldId="2147483660"/>
            <pc:sldLayoutMk cId="822829255" sldId="2147483661"/>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2660607308" sldId="2147483662"/>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3860261966" sldId="2147483663"/>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171363531" sldId="2147483664"/>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1930212975" sldId="2147483665"/>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1325015446" sldId="2147483666"/>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227261662" sldId="2147483667"/>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3288311423" sldId="2147483668"/>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123568799" sldId="2147483669"/>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4029407152" sldId="2147483670"/>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2392903448" sldId="2147483671"/>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600954779" sldId="2147483672"/>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324611999" sldId="2147483673"/>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3222422494" sldId="2147483674"/>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969930216" sldId="2147483675"/>
          </pc:sldLayoutMkLst>
        </pc:sldLayoutChg>
        <pc:sldLayoutChg chg="del">
          <pc:chgData name="Jonathan Haylock" userId="2e326450-98f4-4103-a5f9-edef5b085fa5" providerId="ADAL" clId="{E8B2B3F6-6D81-4785-9E27-6113A899B2EB}" dt="2023-03-29T21:47:18.944" v="1107" actId="47"/>
          <pc:sldLayoutMkLst>
            <pc:docMk/>
            <pc:sldMasterMk cId="2378437534" sldId="2147483660"/>
            <pc:sldLayoutMk cId="2911936143" sldId="214748367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D50BE2-A779-4C60-A518-AB5A7DF5E5AB}" type="datetimeFigureOut">
              <a:rPr lang="en-GB" smtClean="0"/>
              <a:t>30/03/2023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B5E816-94B4-42C2-928F-EF7877D5CC79}" type="slidenum">
              <a:rPr lang="en-GB" smtClean="0"/>
              <a:t>‹#›</a:t>
            </a:fld>
            <a:endParaRPr lang="en-GB"/>
          </a:p>
        </p:txBody>
      </p:sp>
    </p:spTree>
    <p:extLst>
      <p:ext uri="{BB962C8B-B14F-4D97-AF65-F5344CB8AC3E}">
        <p14:creationId xmlns:p14="http://schemas.microsoft.com/office/powerpoint/2010/main" val="743700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340264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1447272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044845B-540F-4C60-BD72-14254AE6CD39}"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852000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044845B-540F-4C60-BD72-14254AE6CD39}"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78582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044845B-540F-4C60-BD72-14254AE6CD39}" type="datetimeFigureOut">
              <a:rPr lang="en-GB" smtClean="0"/>
              <a:t>30/03/2023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546965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044845B-540F-4C60-BD72-14254AE6CD39}" type="datetimeFigureOut">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166535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44845B-540F-4C60-BD72-14254AE6CD39}" type="datetimeFigureOut">
              <a:rPr lang="en-GB" smtClean="0"/>
              <a:t>30/03/2023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567565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275027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044845B-540F-4C60-BD72-14254AE6CD39}"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3540784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624889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044845B-540F-4C60-BD72-14254AE6CD39}"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CC00E-60E8-436C-BE51-4550C353A052}" type="slidenum">
              <a:rPr lang="en-GB" smtClean="0"/>
              <a:t>‹#›</a:t>
            </a:fld>
            <a:endParaRPr lang="en-GB"/>
          </a:p>
        </p:txBody>
      </p:sp>
    </p:spTree>
    <p:extLst>
      <p:ext uri="{BB962C8B-B14F-4D97-AF65-F5344CB8AC3E}">
        <p14:creationId xmlns:p14="http://schemas.microsoft.com/office/powerpoint/2010/main" val="2147586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4109FC96-A524-9411-F587-93938397D054}"/>
              </a:ext>
            </a:extLst>
          </p:cNvPr>
          <p:cNvSpPr>
            <a:spLocks noGrp="1"/>
          </p:cNvSpPr>
          <p:nvPr>
            <p:ph type="pic" sz="quarter" idx="11"/>
          </p:nvPr>
        </p:nvSpPr>
        <p:spPr>
          <a:xfrm>
            <a:off x="6782765" y="0"/>
            <a:ext cx="5409235" cy="6857999"/>
          </a:xfrm>
          <a:noFill/>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42E2DDD5-B179-8D33-E206-E8EC18C6525D}"/>
              </a:ext>
            </a:extLst>
          </p:cNvPr>
          <p:cNvSpPr>
            <a:spLocks noGrp="1"/>
          </p:cNvSpPr>
          <p:nvPr>
            <p:ph type="ctrTitle"/>
          </p:nvPr>
        </p:nvSpPr>
        <p:spPr>
          <a:xfrm>
            <a:off x="822960" y="2185416"/>
            <a:ext cx="6693408" cy="2084832"/>
          </a:xfrm>
        </p:spPr>
        <p:txBody>
          <a:bodyPr anchor="ctr">
            <a:noAutofit/>
          </a:bodyPr>
          <a:lstStyle>
            <a:lvl1pPr algn="l">
              <a:lnSpc>
                <a:spcPct val="100000"/>
              </a:lnSpc>
              <a:defRPr sz="8800" b="1" i="0" cap="all" baseline="0">
                <a:solidFill>
                  <a:schemeClr val="tx2"/>
                </a:solidFill>
                <a:latin typeface="+mn-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B219809-9823-E5C1-322B-DCDB7769D492}"/>
              </a:ext>
            </a:extLst>
          </p:cNvPr>
          <p:cNvSpPr>
            <a:spLocks noGrp="1"/>
          </p:cNvSpPr>
          <p:nvPr>
            <p:ph type="subTitle" idx="1"/>
          </p:nvPr>
        </p:nvSpPr>
        <p:spPr>
          <a:xfrm>
            <a:off x="985812" y="4504854"/>
            <a:ext cx="6391656" cy="475938"/>
          </a:xfrm>
        </p:spPr>
        <p:txBody>
          <a:bodyPr/>
          <a:lstStyle>
            <a:lvl1pPr marL="0" indent="0" algn="r">
              <a:buNone/>
              <a:defRPr sz="2400">
                <a:solidFill>
                  <a:schemeClr val="tx2"/>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5" name="Text Placeholder 14">
            <a:extLst>
              <a:ext uri="{FF2B5EF4-FFF2-40B4-BE49-F238E27FC236}">
                <a16:creationId xmlns:a16="http://schemas.microsoft.com/office/drawing/2014/main" id="{8B4CE57F-5479-CED7-E9B0-CE4C7D42FF9A}"/>
              </a:ext>
            </a:extLst>
          </p:cNvPr>
          <p:cNvSpPr>
            <a:spLocks noGrp="1"/>
          </p:cNvSpPr>
          <p:nvPr>
            <p:ph type="body" sz="quarter" idx="10"/>
          </p:nvPr>
        </p:nvSpPr>
        <p:spPr>
          <a:xfrm>
            <a:off x="905256" y="1517904"/>
            <a:ext cx="6254496" cy="429768"/>
          </a:xfrm>
        </p:spPr>
        <p:txBody>
          <a:bodyPr>
            <a:normAutofit/>
          </a:bodyPr>
          <a:lstStyle>
            <a:lvl1pPr marL="0" indent="0">
              <a:buNone/>
              <a:defRPr sz="2400">
                <a:solidFill>
                  <a:schemeClr val="accent2"/>
                </a:solidFill>
                <a:latin typeface="+mj-lt"/>
              </a:defRPr>
            </a:lvl1pPr>
          </a:lstStyle>
          <a:p>
            <a:pPr lvl="0"/>
            <a:r>
              <a:rPr lang="en-US"/>
              <a:t>Click to edit Master text styles</a:t>
            </a:r>
          </a:p>
        </p:txBody>
      </p:sp>
    </p:spTree>
    <p:extLst>
      <p:ext uri="{BB962C8B-B14F-4D97-AF65-F5344CB8AC3E}">
        <p14:creationId xmlns:p14="http://schemas.microsoft.com/office/powerpoint/2010/main" val="38763549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accent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877824" y="1517904"/>
            <a:ext cx="4416552" cy="1572768"/>
          </a:xfrm>
        </p:spPr>
        <p:txBody>
          <a:bodyPr anchor="b"/>
          <a:lstStyle>
            <a:lvl1pPr>
              <a:defRPr sz="5400" b="1">
                <a:solidFill>
                  <a:schemeClr val="bg1"/>
                </a:solidFill>
                <a:latin typeface="+mn-lt"/>
              </a:defRPr>
            </a:lvl1pPr>
          </a:lstStyle>
          <a:p>
            <a:r>
              <a:rPr lang="en-US" dirty="0"/>
              <a:t>click to edit master title style</a:t>
            </a:r>
          </a:p>
        </p:txBody>
      </p:sp>
      <p:sp>
        <p:nvSpPr>
          <p:cNvPr id="7" name="Footer Placeholder 6">
            <a:extLst>
              <a:ext uri="{FF2B5EF4-FFF2-40B4-BE49-F238E27FC236}">
                <a16:creationId xmlns:a16="http://schemas.microsoft.com/office/drawing/2014/main" id="{B5DF0DBE-FBE3-E653-13B1-8A27023E2F1E}"/>
              </a:ext>
            </a:extLst>
          </p:cNvPr>
          <p:cNvSpPr>
            <a:spLocks noGrp="1"/>
          </p:cNvSpPr>
          <p:nvPr>
            <p:ph type="ftr" sz="quarter" idx="11"/>
          </p:nvPr>
        </p:nvSpPr>
        <p:spPr/>
        <p:txBody>
          <a:bodyPr/>
          <a:lstStyle>
            <a:lvl1pPr>
              <a:defRPr>
                <a:solidFill>
                  <a:schemeClr val="bg1">
                    <a:alpha val="78000"/>
                  </a:schemeClr>
                </a:solidFill>
              </a:defRPr>
            </a:lvl1pPr>
          </a:lstStyle>
          <a:p>
            <a:r>
              <a:rPr lang="en-US" dirty="0"/>
              <a:t>course title</a:t>
            </a:r>
          </a:p>
        </p:txBody>
      </p:sp>
      <p:sp>
        <p:nvSpPr>
          <p:cNvPr id="3" name="Text Placeholder 2">
            <a:extLst>
              <a:ext uri="{FF2B5EF4-FFF2-40B4-BE49-F238E27FC236}">
                <a16:creationId xmlns:a16="http://schemas.microsoft.com/office/drawing/2014/main" id="{C4EA9653-6F42-EC48-B443-D3FF0CD0D4C1}"/>
              </a:ext>
            </a:extLst>
          </p:cNvPr>
          <p:cNvSpPr>
            <a:spLocks noGrp="1"/>
          </p:cNvSpPr>
          <p:nvPr>
            <p:ph type="body" idx="1"/>
          </p:nvPr>
        </p:nvSpPr>
        <p:spPr>
          <a:xfrm>
            <a:off x="877824" y="3429000"/>
            <a:ext cx="4242816" cy="2350008"/>
          </a:xfrm>
        </p:spPr>
        <p:txBody>
          <a:bodyPr/>
          <a:lstStyle>
            <a:lvl1pPr marL="0" indent="0" algn="l">
              <a:spcBef>
                <a:spcPts val="0"/>
              </a:spcBef>
              <a:buNone/>
              <a:defRPr sz="18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Picture Placeholder 11">
            <a:extLst>
              <a:ext uri="{FF2B5EF4-FFF2-40B4-BE49-F238E27FC236}">
                <a16:creationId xmlns:a16="http://schemas.microsoft.com/office/drawing/2014/main" id="{6DD0971A-C596-F81B-B6DF-4B71CD042706}"/>
              </a:ext>
            </a:extLst>
          </p:cNvPr>
          <p:cNvSpPr>
            <a:spLocks noGrp="1"/>
          </p:cNvSpPr>
          <p:nvPr>
            <p:ph type="pic" sz="quarter" idx="10"/>
          </p:nvPr>
        </p:nvSpPr>
        <p:spPr>
          <a:xfrm>
            <a:off x="5690616" y="0"/>
            <a:ext cx="6501384" cy="6858000"/>
          </a:xfrm>
          <a:custGeom>
            <a:avLst/>
            <a:gdLst>
              <a:gd name="connsiteX0" fmla="*/ 5755419 w 6501384"/>
              <a:gd name="connsiteY0" fmla="*/ 6245920 h 6858000"/>
              <a:gd name="connsiteX1" fmla="*/ 5755419 w 6501384"/>
              <a:gd name="connsiteY1" fmla="*/ 6291639 h 6858000"/>
              <a:gd name="connsiteX2" fmla="*/ 6242504 w 6501384"/>
              <a:gd name="connsiteY2" fmla="*/ 6291639 h 6858000"/>
              <a:gd name="connsiteX3" fmla="*/ 6242504 w 6501384"/>
              <a:gd name="connsiteY3" fmla="*/ 6245920 h 6858000"/>
              <a:gd name="connsiteX4" fmla="*/ 0 w 6501384"/>
              <a:gd name="connsiteY4" fmla="*/ 0 h 6858000"/>
              <a:gd name="connsiteX5" fmla="*/ 6501384 w 6501384"/>
              <a:gd name="connsiteY5" fmla="*/ 0 h 6858000"/>
              <a:gd name="connsiteX6" fmla="*/ 6501384 w 6501384"/>
              <a:gd name="connsiteY6" fmla="*/ 6858000 h 6858000"/>
              <a:gd name="connsiteX7" fmla="*/ 0 w 650138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1384" h="6858000">
                <a:moveTo>
                  <a:pt x="5755419" y="6245920"/>
                </a:moveTo>
                <a:lnTo>
                  <a:pt x="5755419" y="6291639"/>
                </a:lnTo>
                <a:lnTo>
                  <a:pt x="6242504" y="6291639"/>
                </a:lnTo>
                <a:lnTo>
                  <a:pt x="6242504" y="6245920"/>
                </a:lnTo>
                <a:close/>
                <a:moveTo>
                  <a:pt x="0" y="0"/>
                </a:moveTo>
                <a:lnTo>
                  <a:pt x="6501384" y="0"/>
                </a:lnTo>
                <a:lnTo>
                  <a:pt x="6501384" y="6858000"/>
                </a:lnTo>
                <a:lnTo>
                  <a:pt x="0" y="6858000"/>
                </a:lnTo>
                <a:close/>
              </a:path>
            </a:pathLst>
          </a:custGeom>
          <a:solidFill>
            <a:schemeClr val="bg1">
              <a:lumMod val="95000"/>
            </a:schemeClr>
          </a:solidFill>
        </p:spPr>
        <p:txBody>
          <a:bodyPr wrap="square" anchor="ctr">
            <a:noAutofit/>
          </a:bodyPr>
          <a:lstStyle>
            <a:lvl1pPr marL="0" indent="0" algn="ctr">
              <a:buNone/>
              <a:defRPr/>
            </a:lvl1pPr>
          </a:lstStyle>
          <a:p>
            <a:r>
              <a:rPr lang="en-US"/>
              <a:t>Click icon to add picture</a:t>
            </a:r>
            <a:endParaRPr lang="en-US" dirty="0"/>
          </a:p>
        </p:txBody>
      </p:sp>
      <p:sp>
        <p:nvSpPr>
          <p:cNvPr id="13" name="Rectangle 12">
            <a:extLst>
              <a:ext uri="{FF2B5EF4-FFF2-40B4-BE49-F238E27FC236}">
                <a16:creationId xmlns:a16="http://schemas.microsoft.com/office/drawing/2014/main" id="{15B50D50-73C7-3F50-52F5-210AF03CEA5F}"/>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Slide Number Placeholder 7">
            <a:extLst>
              <a:ext uri="{FF2B5EF4-FFF2-40B4-BE49-F238E27FC236}">
                <a16:creationId xmlns:a16="http://schemas.microsoft.com/office/drawing/2014/main" id="{4339096C-E86B-C5A9-1F2F-E4FD0552DEF8}"/>
              </a:ext>
            </a:extLst>
          </p:cNvPr>
          <p:cNvSpPr>
            <a:spLocks noGrp="1"/>
          </p:cNvSpPr>
          <p:nvPr>
            <p:ph type="sldNum" sz="quarter" idx="12"/>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39938465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bg>
      <p:bgPr>
        <a:solidFill>
          <a:schemeClr val="accent1">
            <a:lumMod val="50000"/>
          </a:schemeClr>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23150"/>
            <a:ext cx="12192000" cy="3730752"/>
          </a:xfrm>
          <a:solidFill>
            <a:schemeClr val="accent1">
              <a:lumMod val="75000"/>
            </a:schemeClr>
          </a:solidFill>
        </p:spPr>
        <p:txBody>
          <a:bodyPr/>
          <a:lstStyle>
            <a:lvl1pPr marL="0" indent="0" algn="ctr">
              <a:buNone/>
              <a:defRPr/>
            </a:lvl1pPr>
          </a:lstStyle>
          <a:p>
            <a:r>
              <a:rPr lang="en-US"/>
              <a:t>Click icon to add picture</a:t>
            </a:r>
            <a:endParaRPr lang="en-US" dirty="0"/>
          </a:p>
        </p:txBody>
      </p:sp>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89611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18" name="Text Placeholder 17">
            <a:extLst>
              <a:ext uri="{FF2B5EF4-FFF2-40B4-BE49-F238E27FC236}">
                <a16:creationId xmlns:a16="http://schemas.microsoft.com/office/drawing/2014/main" id="{37E7FED9-E80E-C940-F98B-AB755EE20D52}"/>
              </a:ext>
            </a:extLst>
          </p:cNvPr>
          <p:cNvSpPr>
            <a:spLocks noGrp="1"/>
          </p:cNvSpPr>
          <p:nvPr>
            <p:ph type="body" sz="quarter" idx="23" hasCustomPrompt="1"/>
          </p:nvPr>
        </p:nvSpPr>
        <p:spPr>
          <a:xfrm>
            <a:off x="1922091" y="4325692"/>
            <a:ext cx="1289304" cy="813816"/>
          </a:xfrm>
        </p:spPr>
        <p:txBody>
          <a:bodyPr/>
          <a:lstStyle>
            <a:lvl1pPr marL="0" indent="0">
              <a:buNone/>
              <a:defRPr sz="5400" b="1">
                <a:solidFill>
                  <a:schemeClr val="bg1"/>
                </a:solidFill>
              </a:defRPr>
            </a:lvl1pPr>
          </a:lstStyle>
          <a:p>
            <a:pPr lvl="0"/>
            <a:r>
              <a:rPr lang="en-US" dirty="0"/>
              <a:t>00</a:t>
            </a:r>
          </a:p>
        </p:txBody>
      </p:sp>
      <p:sp>
        <p:nvSpPr>
          <p:cNvPr id="5" name="Text Placeholder 4">
            <a:extLst>
              <a:ext uri="{FF2B5EF4-FFF2-40B4-BE49-F238E27FC236}">
                <a16:creationId xmlns:a16="http://schemas.microsoft.com/office/drawing/2014/main" id="{FD759331-56CA-A5B3-ECFB-757CC5B9E3D0}"/>
              </a:ext>
            </a:extLst>
          </p:cNvPr>
          <p:cNvSpPr>
            <a:spLocks noGrp="1"/>
          </p:cNvSpPr>
          <p:nvPr>
            <p:ph type="body" sz="quarter" idx="13"/>
          </p:nvPr>
        </p:nvSpPr>
        <p:spPr>
          <a:xfrm>
            <a:off x="1956816"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2" name="Text Placeholder 11">
            <a:extLst>
              <a:ext uri="{FF2B5EF4-FFF2-40B4-BE49-F238E27FC236}">
                <a16:creationId xmlns:a16="http://schemas.microsoft.com/office/drawing/2014/main" id="{D1D1D906-0BC4-FEE6-C101-A96C6910656F}"/>
              </a:ext>
            </a:extLst>
          </p:cNvPr>
          <p:cNvSpPr>
            <a:spLocks noGrp="1"/>
          </p:cNvSpPr>
          <p:nvPr>
            <p:ph type="body" sz="quarter" idx="18"/>
          </p:nvPr>
        </p:nvSpPr>
        <p:spPr>
          <a:xfrm>
            <a:off x="1956816"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
        <p:nvSpPr>
          <p:cNvPr id="19" name="Text Placeholder 17">
            <a:extLst>
              <a:ext uri="{FF2B5EF4-FFF2-40B4-BE49-F238E27FC236}">
                <a16:creationId xmlns:a16="http://schemas.microsoft.com/office/drawing/2014/main" id="{E30AA8E2-6DF5-EF83-796A-52DC1B42BA7D}"/>
              </a:ext>
            </a:extLst>
          </p:cNvPr>
          <p:cNvSpPr>
            <a:spLocks noGrp="1"/>
          </p:cNvSpPr>
          <p:nvPr>
            <p:ph type="body" sz="quarter" idx="24" hasCustomPrompt="1"/>
          </p:nvPr>
        </p:nvSpPr>
        <p:spPr>
          <a:xfrm>
            <a:off x="3677739" y="4325692"/>
            <a:ext cx="1289304" cy="813816"/>
          </a:xfrm>
        </p:spPr>
        <p:txBody>
          <a:bodyPr/>
          <a:lstStyle>
            <a:lvl1pPr marL="0" indent="0">
              <a:buNone/>
              <a:defRPr sz="5400" b="1">
                <a:solidFill>
                  <a:schemeClr val="bg1"/>
                </a:solidFill>
              </a:defRPr>
            </a:lvl1pPr>
          </a:lstStyle>
          <a:p>
            <a:pPr lvl="0"/>
            <a:r>
              <a:rPr lang="en-US" dirty="0"/>
              <a:t>00</a:t>
            </a:r>
          </a:p>
        </p:txBody>
      </p:sp>
      <p:sp>
        <p:nvSpPr>
          <p:cNvPr id="8" name="Text Placeholder 4">
            <a:extLst>
              <a:ext uri="{FF2B5EF4-FFF2-40B4-BE49-F238E27FC236}">
                <a16:creationId xmlns:a16="http://schemas.microsoft.com/office/drawing/2014/main" id="{12E6D84C-E8F7-4012-F33F-2BC73176DFEA}"/>
              </a:ext>
            </a:extLst>
          </p:cNvPr>
          <p:cNvSpPr>
            <a:spLocks noGrp="1"/>
          </p:cNvSpPr>
          <p:nvPr>
            <p:ph type="body" sz="quarter" idx="14"/>
          </p:nvPr>
        </p:nvSpPr>
        <p:spPr>
          <a:xfrm>
            <a:off x="3694176"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3" name="Text Placeholder 11">
            <a:extLst>
              <a:ext uri="{FF2B5EF4-FFF2-40B4-BE49-F238E27FC236}">
                <a16:creationId xmlns:a16="http://schemas.microsoft.com/office/drawing/2014/main" id="{B5C6931C-E330-4493-0643-D5997565908C}"/>
              </a:ext>
            </a:extLst>
          </p:cNvPr>
          <p:cNvSpPr>
            <a:spLocks noGrp="1"/>
          </p:cNvSpPr>
          <p:nvPr>
            <p:ph type="body" sz="quarter" idx="19"/>
          </p:nvPr>
        </p:nvSpPr>
        <p:spPr>
          <a:xfrm>
            <a:off x="3694176"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
        <p:nvSpPr>
          <p:cNvPr id="20" name="Text Placeholder 17">
            <a:extLst>
              <a:ext uri="{FF2B5EF4-FFF2-40B4-BE49-F238E27FC236}">
                <a16:creationId xmlns:a16="http://schemas.microsoft.com/office/drawing/2014/main" id="{CBD2F4CC-8E51-87CF-F79A-F27C3CEB5649}"/>
              </a:ext>
            </a:extLst>
          </p:cNvPr>
          <p:cNvSpPr>
            <a:spLocks noGrp="1"/>
          </p:cNvSpPr>
          <p:nvPr>
            <p:ph type="body" sz="quarter" idx="25" hasCustomPrompt="1"/>
          </p:nvPr>
        </p:nvSpPr>
        <p:spPr>
          <a:xfrm>
            <a:off x="5467044" y="4325692"/>
            <a:ext cx="1289304" cy="813816"/>
          </a:xfrm>
        </p:spPr>
        <p:txBody>
          <a:bodyPr/>
          <a:lstStyle>
            <a:lvl1pPr marL="0" indent="0">
              <a:buNone/>
              <a:defRPr sz="5400" b="1">
                <a:solidFill>
                  <a:schemeClr val="bg1"/>
                </a:solidFill>
              </a:defRPr>
            </a:lvl1pPr>
          </a:lstStyle>
          <a:p>
            <a:pPr lvl="0"/>
            <a:r>
              <a:rPr lang="en-US" dirty="0"/>
              <a:t>00</a:t>
            </a:r>
          </a:p>
        </p:txBody>
      </p:sp>
      <p:sp>
        <p:nvSpPr>
          <p:cNvPr id="9" name="Text Placeholder 4">
            <a:extLst>
              <a:ext uri="{FF2B5EF4-FFF2-40B4-BE49-F238E27FC236}">
                <a16:creationId xmlns:a16="http://schemas.microsoft.com/office/drawing/2014/main" id="{4ABDAE69-C4D7-13B7-8424-76C2742E8547}"/>
              </a:ext>
            </a:extLst>
          </p:cNvPr>
          <p:cNvSpPr>
            <a:spLocks noGrp="1"/>
          </p:cNvSpPr>
          <p:nvPr>
            <p:ph type="body" sz="quarter" idx="15"/>
          </p:nvPr>
        </p:nvSpPr>
        <p:spPr>
          <a:xfrm>
            <a:off x="5486400"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4" name="Text Placeholder 11">
            <a:extLst>
              <a:ext uri="{FF2B5EF4-FFF2-40B4-BE49-F238E27FC236}">
                <a16:creationId xmlns:a16="http://schemas.microsoft.com/office/drawing/2014/main" id="{F784D331-4EA8-7763-413A-D86421E774DF}"/>
              </a:ext>
            </a:extLst>
          </p:cNvPr>
          <p:cNvSpPr>
            <a:spLocks noGrp="1"/>
          </p:cNvSpPr>
          <p:nvPr>
            <p:ph type="body" sz="quarter" idx="20"/>
          </p:nvPr>
        </p:nvSpPr>
        <p:spPr>
          <a:xfrm>
            <a:off x="5486400"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
        <p:nvSpPr>
          <p:cNvPr id="21" name="Text Placeholder 17">
            <a:extLst>
              <a:ext uri="{FF2B5EF4-FFF2-40B4-BE49-F238E27FC236}">
                <a16:creationId xmlns:a16="http://schemas.microsoft.com/office/drawing/2014/main" id="{F7A8DA1D-6CC4-473F-2C8F-4BF59295EA28}"/>
              </a:ext>
            </a:extLst>
          </p:cNvPr>
          <p:cNvSpPr>
            <a:spLocks noGrp="1"/>
          </p:cNvSpPr>
          <p:nvPr>
            <p:ph type="body" sz="quarter" idx="26" hasCustomPrompt="1"/>
          </p:nvPr>
        </p:nvSpPr>
        <p:spPr>
          <a:xfrm>
            <a:off x="7179891" y="4325692"/>
            <a:ext cx="1289304" cy="813816"/>
          </a:xfrm>
        </p:spPr>
        <p:txBody>
          <a:bodyPr/>
          <a:lstStyle>
            <a:lvl1pPr marL="0" indent="0">
              <a:buNone/>
              <a:defRPr sz="5400" b="1">
                <a:solidFill>
                  <a:schemeClr val="bg1"/>
                </a:solidFill>
              </a:defRPr>
            </a:lvl1pPr>
          </a:lstStyle>
          <a:p>
            <a:pPr lvl="0"/>
            <a:r>
              <a:rPr lang="en-US" dirty="0"/>
              <a:t>00</a:t>
            </a:r>
          </a:p>
        </p:txBody>
      </p:sp>
      <p:sp>
        <p:nvSpPr>
          <p:cNvPr id="10" name="Text Placeholder 4">
            <a:extLst>
              <a:ext uri="{FF2B5EF4-FFF2-40B4-BE49-F238E27FC236}">
                <a16:creationId xmlns:a16="http://schemas.microsoft.com/office/drawing/2014/main" id="{BD2BB440-F01A-2C17-2EB1-29400B080812}"/>
              </a:ext>
            </a:extLst>
          </p:cNvPr>
          <p:cNvSpPr>
            <a:spLocks noGrp="1"/>
          </p:cNvSpPr>
          <p:nvPr>
            <p:ph type="body" sz="quarter" idx="16"/>
          </p:nvPr>
        </p:nvSpPr>
        <p:spPr>
          <a:xfrm>
            <a:off x="7214616"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5" name="Text Placeholder 11">
            <a:extLst>
              <a:ext uri="{FF2B5EF4-FFF2-40B4-BE49-F238E27FC236}">
                <a16:creationId xmlns:a16="http://schemas.microsoft.com/office/drawing/2014/main" id="{C8E70445-8223-C947-41BD-B5232418DC1F}"/>
              </a:ext>
            </a:extLst>
          </p:cNvPr>
          <p:cNvSpPr>
            <a:spLocks noGrp="1"/>
          </p:cNvSpPr>
          <p:nvPr>
            <p:ph type="body" sz="quarter" idx="21"/>
          </p:nvPr>
        </p:nvSpPr>
        <p:spPr>
          <a:xfrm>
            <a:off x="7214616"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
        <p:nvSpPr>
          <p:cNvPr id="22" name="Text Placeholder 17">
            <a:extLst>
              <a:ext uri="{FF2B5EF4-FFF2-40B4-BE49-F238E27FC236}">
                <a16:creationId xmlns:a16="http://schemas.microsoft.com/office/drawing/2014/main" id="{C0CEB3F3-5DF9-EBDA-0049-32F1E30883A6}"/>
              </a:ext>
            </a:extLst>
          </p:cNvPr>
          <p:cNvSpPr>
            <a:spLocks noGrp="1"/>
          </p:cNvSpPr>
          <p:nvPr>
            <p:ph type="body" sz="quarter" idx="27" hasCustomPrompt="1"/>
          </p:nvPr>
        </p:nvSpPr>
        <p:spPr>
          <a:xfrm>
            <a:off x="8926395" y="4325692"/>
            <a:ext cx="1289304" cy="813816"/>
          </a:xfrm>
        </p:spPr>
        <p:txBody>
          <a:bodyPr/>
          <a:lstStyle>
            <a:lvl1pPr marL="0" indent="0">
              <a:buNone/>
              <a:defRPr sz="5400" b="1">
                <a:solidFill>
                  <a:schemeClr val="bg1"/>
                </a:solidFill>
              </a:defRPr>
            </a:lvl1pPr>
          </a:lstStyle>
          <a:p>
            <a:pPr lvl="0"/>
            <a:r>
              <a:rPr lang="en-US" dirty="0"/>
              <a:t>00</a:t>
            </a:r>
          </a:p>
        </p:txBody>
      </p:sp>
      <p:sp>
        <p:nvSpPr>
          <p:cNvPr id="11" name="Text Placeholder 4">
            <a:extLst>
              <a:ext uri="{FF2B5EF4-FFF2-40B4-BE49-F238E27FC236}">
                <a16:creationId xmlns:a16="http://schemas.microsoft.com/office/drawing/2014/main" id="{17CA7A68-9715-41A2-960B-4A4FCA50B69C}"/>
              </a:ext>
            </a:extLst>
          </p:cNvPr>
          <p:cNvSpPr>
            <a:spLocks noGrp="1"/>
          </p:cNvSpPr>
          <p:nvPr>
            <p:ph type="body" sz="quarter" idx="17"/>
          </p:nvPr>
        </p:nvSpPr>
        <p:spPr>
          <a:xfrm>
            <a:off x="8961120" y="4809744"/>
            <a:ext cx="1188720" cy="292608"/>
          </a:xfrm>
          <a:solidFill>
            <a:schemeClr val="accent1">
              <a:lumMod val="50000"/>
            </a:schemeClr>
          </a:solidFill>
        </p:spPr>
        <p:txBody>
          <a:bodyPr anchor="b"/>
          <a:lstStyle>
            <a:lvl1pPr marL="0" indent="0">
              <a:lnSpc>
                <a:spcPct val="100000"/>
              </a:lnSpc>
              <a:spcBef>
                <a:spcPts val="0"/>
              </a:spcBef>
              <a:buNone/>
              <a:defRPr sz="1400" b="1">
                <a:solidFill>
                  <a:schemeClr val="bg1"/>
                </a:solidFill>
              </a:defRPr>
            </a:lvl1pPr>
          </a:lstStyle>
          <a:p>
            <a:pPr lvl="0"/>
            <a:r>
              <a:rPr lang="en-US"/>
              <a:t>Click to edit Master text styles</a:t>
            </a:r>
          </a:p>
        </p:txBody>
      </p:sp>
      <p:sp>
        <p:nvSpPr>
          <p:cNvPr id="16" name="Text Placeholder 11">
            <a:extLst>
              <a:ext uri="{FF2B5EF4-FFF2-40B4-BE49-F238E27FC236}">
                <a16:creationId xmlns:a16="http://schemas.microsoft.com/office/drawing/2014/main" id="{20DEDB88-9B42-2A98-CCD8-509BAE5364BD}"/>
              </a:ext>
            </a:extLst>
          </p:cNvPr>
          <p:cNvSpPr>
            <a:spLocks noGrp="1"/>
          </p:cNvSpPr>
          <p:nvPr>
            <p:ph type="body" sz="quarter" idx="22"/>
          </p:nvPr>
        </p:nvSpPr>
        <p:spPr>
          <a:xfrm>
            <a:off x="8951976" y="5248656"/>
            <a:ext cx="1627632" cy="1042416"/>
          </a:xfrm>
        </p:spPr>
        <p:txBody>
          <a:bodyPr/>
          <a:lstStyle>
            <a:lvl1pPr marL="0" indent="0">
              <a:spcBef>
                <a:spcPts val="0"/>
              </a:spcBef>
              <a:buNone/>
              <a:defRPr sz="140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614875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3"/>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6096000" y="0"/>
            <a:ext cx="6096000" cy="6858000"/>
          </a:xfrm>
          <a:solidFill>
            <a:schemeClr val="bg1">
              <a:lumMod val="95000"/>
            </a:schemeClr>
          </a:solidFill>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6DE647C7-955C-FC73-3737-298D139F209D}"/>
              </a:ext>
            </a:extLst>
          </p:cNvPr>
          <p:cNvSpPr>
            <a:spLocks noGrp="1"/>
          </p:cNvSpPr>
          <p:nvPr>
            <p:ph type="title" hasCustomPrompt="1"/>
          </p:nvPr>
        </p:nvSpPr>
        <p:spPr>
          <a:xfrm>
            <a:off x="502920" y="1728216"/>
            <a:ext cx="5074920" cy="3794760"/>
          </a:xfrm>
        </p:spPr>
        <p:txBody>
          <a:bodyPr anchor="ctr">
            <a:noAutofit/>
          </a:bodyPr>
          <a:lstStyle>
            <a:lvl1pPr algn="r">
              <a:lnSpc>
                <a:spcPct val="100000"/>
              </a:lnSpc>
              <a:defRPr sz="19900" b="1">
                <a:solidFill>
                  <a:schemeClr val="bg1"/>
                </a:solidFill>
                <a:latin typeface="+mn-lt"/>
              </a:defRPr>
            </a:lvl1pPr>
          </a:lstStyle>
          <a:p>
            <a:r>
              <a:rPr lang="en-US" dirty="0"/>
              <a:t>00</a:t>
            </a:r>
          </a:p>
        </p:txBody>
      </p:sp>
      <p:sp>
        <p:nvSpPr>
          <p:cNvPr id="3" name="Text Placeholder 2">
            <a:extLst>
              <a:ext uri="{FF2B5EF4-FFF2-40B4-BE49-F238E27FC236}">
                <a16:creationId xmlns:a16="http://schemas.microsoft.com/office/drawing/2014/main" id="{C4EA9653-6F42-EC48-B443-D3FF0CD0D4C1}"/>
              </a:ext>
            </a:extLst>
          </p:cNvPr>
          <p:cNvSpPr>
            <a:spLocks noGrp="1"/>
          </p:cNvSpPr>
          <p:nvPr>
            <p:ph type="body" idx="1"/>
          </p:nvPr>
        </p:nvSpPr>
        <p:spPr>
          <a:xfrm>
            <a:off x="484632" y="4663440"/>
            <a:ext cx="4581144" cy="1500187"/>
          </a:xfrm>
        </p:spPr>
        <p:txBody>
          <a:bodyPr/>
          <a:lstStyle>
            <a:lvl1pPr marL="0" indent="0" algn="r">
              <a:buNone/>
              <a:defRPr sz="2400">
                <a:solidFill>
                  <a:schemeClr val="bg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1" name="Text Placeholder 10">
            <a:extLst>
              <a:ext uri="{FF2B5EF4-FFF2-40B4-BE49-F238E27FC236}">
                <a16:creationId xmlns:a16="http://schemas.microsoft.com/office/drawing/2014/main" id="{2D17795E-6A15-8CD3-45F4-FE61964FDC5E}"/>
              </a:ext>
            </a:extLst>
          </p:cNvPr>
          <p:cNvSpPr>
            <a:spLocks noGrp="1"/>
          </p:cNvSpPr>
          <p:nvPr>
            <p:ph type="body" sz="quarter" idx="11" hasCustomPrompt="1"/>
          </p:nvPr>
        </p:nvSpPr>
        <p:spPr>
          <a:xfrm>
            <a:off x="1546496" y="1185487"/>
            <a:ext cx="3557016" cy="1453896"/>
          </a:xfrm>
        </p:spPr>
        <p:txBody>
          <a:bodyPr anchor="b">
            <a:noAutofit/>
          </a:bodyPr>
          <a:lstStyle>
            <a:lvl1pPr marL="0" indent="0" algn="r">
              <a:buNone/>
              <a:defRPr sz="5400" b="1">
                <a:solidFill>
                  <a:schemeClr val="bg1"/>
                </a:solidFill>
              </a:defRPr>
            </a:lvl1pPr>
          </a:lstStyle>
          <a:p>
            <a:pPr lvl="0"/>
            <a:r>
              <a:rPr lang="en-US" dirty="0"/>
              <a:t>lesson</a:t>
            </a:r>
          </a:p>
        </p:txBody>
      </p:sp>
    </p:spTree>
    <p:extLst>
      <p:ext uri="{BB962C8B-B14F-4D97-AF65-F5344CB8AC3E}">
        <p14:creationId xmlns:p14="http://schemas.microsoft.com/office/powerpoint/2010/main" val="9499986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Section Header">
    <p:bg>
      <p:bgPr>
        <a:solidFill>
          <a:schemeClr val="tx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4567E9-2483-C330-76B4-52F75C9504A9}"/>
              </a:ext>
            </a:extLst>
          </p:cNvPr>
          <p:cNvSpPr>
            <a:spLocks noGrp="1"/>
          </p:cNvSpPr>
          <p:nvPr>
            <p:ph type="title" hasCustomPrompt="1"/>
          </p:nvPr>
        </p:nvSpPr>
        <p:spPr>
          <a:xfrm>
            <a:off x="7114032" y="1517904"/>
            <a:ext cx="4416552" cy="1572768"/>
          </a:xfrm>
        </p:spPr>
        <p:txBody>
          <a:bodyPr anchor="b"/>
          <a:lstStyle>
            <a:lvl1pPr>
              <a:defRPr sz="5400" b="1">
                <a:solidFill>
                  <a:schemeClr val="bg1"/>
                </a:solidFill>
                <a:latin typeface="+mn-lt"/>
              </a:defRPr>
            </a:lvl1pPr>
          </a:lstStyle>
          <a:p>
            <a:r>
              <a:rPr lang="en-US" dirty="0"/>
              <a:t>click to edit master title style</a:t>
            </a:r>
          </a:p>
        </p:txBody>
      </p:sp>
      <p:sp>
        <p:nvSpPr>
          <p:cNvPr id="9" name="Picture Placeholder 8">
            <a:extLst>
              <a:ext uri="{FF2B5EF4-FFF2-40B4-BE49-F238E27FC236}">
                <a16:creationId xmlns:a16="http://schemas.microsoft.com/office/drawing/2014/main" id="{37A5DB37-3750-510E-8CAA-D76AFD5CC5D8}"/>
              </a:ext>
            </a:extLst>
          </p:cNvPr>
          <p:cNvSpPr>
            <a:spLocks noGrp="1"/>
          </p:cNvSpPr>
          <p:nvPr>
            <p:ph type="pic" sz="quarter" idx="10"/>
          </p:nvPr>
        </p:nvSpPr>
        <p:spPr>
          <a:xfrm>
            <a:off x="0" y="0"/>
            <a:ext cx="6108192" cy="6858000"/>
          </a:xfrm>
          <a:solidFill>
            <a:schemeClr val="bg1">
              <a:lumMod val="95000"/>
            </a:schemeClr>
          </a:solidFill>
        </p:spPr>
        <p:txBody>
          <a:bodyPr anchor="ctr"/>
          <a:lstStyle>
            <a:lvl1pPr marL="0" indent="0" algn="ctr">
              <a:buNone/>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CD0CFB59-AAC5-2429-8ABD-5C7810D2FE83}"/>
              </a:ext>
            </a:extLst>
          </p:cNvPr>
          <p:cNvSpPr>
            <a:spLocks noGrp="1"/>
          </p:cNvSpPr>
          <p:nvPr>
            <p:ph type="ftr" sz="quarter" idx="11"/>
          </p:nvPr>
        </p:nvSpPr>
        <p:spPr/>
        <p:txBody>
          <a:bodyPr/>
          <a:lstStyle>
            <a:lvl1pPr>
              <a:defRPr>
                <a:solidFill>
                  <a:schemeClr val="bg1">
                    <a:alpha val="78000"/>
                  </a:schemeClr>
                </a:solidFill>
              </a:defRPr>
            </a:lvl1pPr>
          </a:lstStyle>
          <a:p>
            <a:r>
              <a:rPr lang="en-US" dirty="0"/>
              <a:t>course title</a:t>
            </a:r>
          </a:p>
        </p:txBody>
      </p:sp>
      <p:sp>
        <p:nvSpPr>
          <p:cNvPr id="3" name="Text Placeholder 2">
            <a:extLst>
              <a:ext uri="{FF2B5EF4-FFF2-40B4-BE49-F238E27FC236}">
                <a16:creationId xmlns:a16="http://schemas.microsoft.com/office/drawing/2014/main" id="{C4EA9653-6F42-EC48-B443-D3FF0CD0D4C1}"/>
              </a:ext>
            </a:extLst>
          </p:cNvPr>
          <p:cNvSpPr>
            <a:spLocks noGrp="1"/>
          </p:cNvSpPr>
          <p:nvPr>
            <p:ph type="body" idx="1"/>
          </p:nvPr>
        </p:nvSpPr>
        <p:spPr>
          <a:xfrm>
            <a:off x="7114032" y="3429000"/>
            <a:ext cx="4242816" cy="2350008"/>
          </a:xfrm>
        </p:spPr>
        <p:txBody>
          <a:bodyPr/>
          <a:lstStyle>
            <a:lvl1pPr marL="0" indent="0" algn="l">
              <a:lnSpc>
                <a:spcPct val="120000"/>
              </a:lnSpc>
              <a:spcBef>
                <a:spcPts val="0"/>
              </a:spcBef>
              <a:buNone/>
              <a:defRPr sz="1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Rectangle 4">
            <a:extLst>
              <a:ext uri="{FF2B5EF4-FFF2-40B4-BE49-F238E27FC236}">
                <a16:creationId xmlns:a16="http://schemas.microsoft.com/office/drawing/2014/main" id="{B41B8C20-6DAD-D765-BC74-189D6F5065A1}"/>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A4BBF308-C3AC-92A2-F532-FF8180F43036}"/>
              </a:ext>
            </a:extLst>
          </p:cNvPr>
          <p:cNvSpPr>
            <a:spLocks noGrp="1"/>
          </p:cNvSpPr>
          <p:nvPr>
            <p:ph type="sldNum" sz="quarter" idx="12"/>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30115389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23150"/>
            <a:ext cx="12192000" cy="2898648"/>
          </a:xfrm>
          <a:solidFill>
            <a:schemeClr val="accent1">
              <a:lumMod val="75000"/>
            </a:schemeClr>
          </a:solidFill>
        </p:spPr>
        <p:txBody>
          <a:bodyPr/>
          <a:lstStyle>
            <a:lvl1pPr marL="0" indent="0" algn="ctr">
              <a:buNone/>
              <a:defRPr/>
            </a:lvl1pPr>
          </a:lstStyle>
          <a:p>
            <a:r>
              <a:rPr lang="en-US"/>
              <a:t>Click icon to add picture</a:t>
            </a:r>
            <a:endParaRPr lang="en-US" dirty="0"/>
          </a:p>
        </p:txBody>
      </p:sp>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34747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23" name="Text Placeholder 12">
            <a:extLst>
              <a:ext uri="{FF2B5EF4-FFF2-40B4-BE49-F238E27FC236}">
                <a16:creationId xmlns:a16="http://schemas.microsoft.com/office/drawing/2014/main" id="{37955206-B899-8803-FDE5-D32B87390246}"/>
              </a:ext>
            </a:extLst>
          </p:cNvPr>
          <p:cNvSpPr>
            <a:spLocks noGrp="1"/>
          </p:cNvSpPr>
          <p:nvPr>
            <p:ph type="body" sz="quarter" idx="11"/>
          </p:nvPr>
        </p:nvSpPr>
        <p:spPr>
          <a:xfrm>
            <a:off x="877824" y="1773936"/>
            <a:ext cx="4041648" cy="1062037"/>
          </a:xfrm>
        </p:spPr>
        <p:txBody>
          <a:bodyPr/>
          <a:lstStyle>
            <a:lvl1pPr marL="0" indent="0">
              <a:buNone/>
              <a:defRPr sz="2400">
                <a:solidFill>
                  <a:schemeClr val="bg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364A7DC8-84BB-05AA-594A-2BDB07195564}"/>
              </a:ext>
            </a:extLst>
          </p:cNvPr>
          <p:cNvSpPr>
            <a:spLocks noGrp="1"/>
          </p:cNvSpPr>
          <p:nvPr>
            <p:ph type="body" sz="quarter" idx="28"/>
          </p:nvPr>
        </p:nvSpPr>
        <p:spPr>
          <a:xfrm>
            <a:off x="877824" y="3328416"/>
            <a:ext cx="9957816" cy="402336"/>
          </a:xfrm>
          <a:noFill/>
        </p:spPr>
        <p:txBody>
          <a:bodyPr/>
          <a:lstStyle>
            <a:lvl1pPr marL="0" indent="0">
              <a:spcBef>
                <a:spcPts val="0"/>
              </a:spcBef>
              <a:buNone/>
              <a:defRPr sz="1800">
                <a:solidFill>
                  <a:schemeClr val="tx2"/>
                </a:solidFill>
              </a:defRPr>
            </a:lvl1pPr>
          </a:lstStyle>
          <a:p>
            <a:pPr lvl="0"/>
            <a:r>
              <a:rPr lang="en-US"/>
              <a:t>Click to edit Master text styles</a:t>
            </a:r>
          </a:p>
        </p:txBody>
      </p:sp>
      <p:sp>
        <p:nvSpPr>
          <p:cNvPr id="5" name="Text Placeholder 4">
            <a:extLst>
              <a:ext uri="{FF2B5EF4-FFF2-40B4-BE49-F238E27FC236}">
                <a16:creationId xmlns:a16="http://schemas.microsoft.com/office/drawing/2014/main" id="{FD759331-56CA-A5B3-ECFB-757CC5B9E3D0}"/>
              </a:ext>
            </a:extLst>
          </p:cNvPr>
          <p:cNvSpPr>
            <a:spLocks noGrp="1"/>
          </p:cNvSpPr>
          <p:nvPr>
            <p:ph type="body" sz="quarter" idx="13"/>
          </p:nvPr>
        </p:nvSpPr>
        <p:spPr>
          <a:xfrm>
            <a:off x="877824"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8" name="Text Placeholder 4">
            <a:extLst>
              <a:ext uri="{FF2B5EF4-FFF2-40B4-BE49-F238E27FC236}">
                <a16:creationId xmlns:a16="http://schemas.microsoft.com/office/drawing/2014/main" id="{12E6D84C-E8F7-4012-F33F-2BC73176DFEA}"/>
              </a:ext>
            </a:extLst>
          </p:cNvPr>
          <p:cNvSpPr>
            <a:spLocks noGrp="1"/>
          </p:cNvSpPr>
          <p:nvPr>
            <p:ph type="body" sz="quarter" idx="14"/>
          </p:nvPr>
        </p:nvSpPr>
        <p:spPr>
          <a:xfrm>
            <a:off x="2660904"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9" name="Text Placeholder 4">
            <a:extLst>
              <a:ext uri="{FF2B5EF4-FFF2-40B4-BE49-F238E27FC236}">
                <a16:creationId xmlns:a16="http://schemas.microsoft.com/office/drawing/2014/main" id="{4ABDAE69-C4D7-13B7-8424-76C2742E8547}"/>
              </a:ext>
            </a:extLst>
          </p:cNvPr>
          <p:cNvSpPr>
            <a:spLocks noGrp="1"/>
          </p:cNvSpPr>
          <p:nvPr>
            <p:ph type="body" sz="quarter" idx="15"/>
          </p:nvPr>
        </p:nvSpPr>
        <p:spPr>
          <a:xfrm>
            <a:off x="4462272"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10" name="Text Placeholder 4">
            <a:extLst>
              <a:ext uri="{FF2B5EF4-FFF2-40B4-BE49-F238E27FC236}">
                <a16:creationId xmlns:a16="http://schemas.microsoft.com/office/drawing/2014/main" id="{BD2BB440-F01A-2C17-2EB1-29400B080812}"/>
              </a:ext>
            </a:extLst>
          </p:cNvPr>
          <p:cNvSpPr>
            <a:spLocks noGrp="1"/>
          </p:cNvSpPr>
          <p:nvPr>
            <p:ph type="body" sz="quarter" idx="16"/>
          </p:nvPr>
        </p:nvSpPr>
        <p:spPr>
          <a:xfrm>
            <a:off x="6227064"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11" name="Text Placeholder 4">
            <a:extLst>
              <a:ext uri="{FF2B5EF4-FFF2-40B4-BE49-F238E27FC236}">
                <a16:creationId xmlns:a16="http://schemas.microsoft.com/office/drawing/2014/main" id="{17CA7A68-9715-41A2-960B-4A4FCA50B69C}"/>
              </a:ext>
            </a:extLst>
          </p:cNvPr>
          <p:cNvSpPr>
            <a:spLocks noGrp="1"/>
          </p:cNvSpPr>
          <p:nvPr>
            <p:ph type="body" sz="quarter" idx="17"/>
          </p:nvPr>
        </p:nvSpPr>
        <p:spPr>
          <a:xfrm>
            <a:off x="8001000" y="4096512"/>
            <a:ext cx="1673352" cy="292608"/>
          </a:xfrm>
          <a:noFill/>
        </p:spPr>
        <p:txBody>
          <a:bodyPr/>
          <a:lstStyle>
            <a:lvl1pPr marL="0" indent="0">
              <a:buNone/>
              <a:defRPr sz="1400" b="1">
                <a:solidFill>
                  <a:schemeClr val="tx2"/>
                </a:solidFill>
              </a:defRPr>
            </a:lvl1pPr>
          </a:lstStyle>
          <a:p>
            <a:pPr lvl="0"/>
            <a:r>
              <a:rPr lang="en-US"/>
              <a:t>Click to edit Master text styles</a:t>
            </a:r>
          </a:p>
        </p:txBody>
      </p:sp>
      <p:sp>
        <p:nvSpPr>
          <p:cNvPr id="12" name="Text Placeholder 11">
            <a:extLst>
              <a:ext uri="{FF2B5EF4-FFF2-40B4-BE49-F238E27FC236}">
                <a16:creationId xmlns:a16="http://schemas.microsoft.com/office/drawing/2014/main" id="{D1D1D906-0BC4-FEE6-C101-A96C6910656F}"/>
              </a:ext>
            </a:extLst>
          </p:cNvPr>
          <p:cNvSpPr>
            <a:spLocks noGrp="1"/>
          </p:cNvSpPr>
          <p:nvPr>
            <p:ph type="body" sz="quarter" idx="18"/>
          </p:nvPr>
        </p:nvSpPr>
        <p:spPr>
          <a:xfrm>
            <a:off x="877824"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13" name="Text Placeholder 11">
            <a:extLst>
              <a:ext uri="{FF2B5EF4-FFF2-40B4-BE49-F238E27FC236}">
                <a16:creationId xmlns:a16="http://schemas.microsoft.com/office/drawing/2014/main" id="{B5C6931C-E330-4493-0643-D5997565908C}"/>
              </a:ext>
            </a:extLst>
          </p:cNvPr>
          <p:cNvSpPr>
            <a:spLocks noGrp="1"/>
          </p:cNvSpPr>
          <p:nvPr>
            <p:ph type="body" sz="quarter" idx="19"/>
          </p:nvPr>
        </p:nvSpPr>
        <p:spPr>
          <a:xfrm>
            <a:off x="2660904"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14" name="Text Placeholder 11">
            <a:extLst>
              <a:ext uri="{FF2B5EF4-FFF2-40B4-BE49-F238E27FC236}">
                <a16:creationId xmlns:a16="http://schemas.microsoft.com/office/drawing/2014/main" id="{F784D331-4EA8-7763-413A-D86421E774DF}"/>
              </a:ext>
            </a:extLst>
          </p:cNvPr>
          <p:cNvSpPr>
            <a:spLocks noGrp="1"/>
          </p:cNvSpPr>
          <p:nvPr>
            <p:ph type="body" sz="quarter" idx="20"/>
          </p:nvPr>
        </p:nvSpPr>
        <p:spPr>
          <a:xfrm>
            <a:off x="4462272"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15" name="Text Placeholder 11">
            <a:extLst>
              <a:ext uri="{FF2B5EF4-FFF2-40B4-BE49-F238E27FC236}">
                <a16:creationId xmlns:a16="http://schemas.microsoft.com/office/drawing/2014/main" id="{C8E70445-8223-C947-41BD-B5232418DC1F}"/>
              </a:ext>
            </a:extLst>
          </p:cNvPr>
          <p:cNvSpPr>
            <a:spLocks noGrp="1"/>
          </p:cNvSpPr>
          <p:nvPr>
            <p:ph type="body" sz="quarter" idx="21"/>
          </p:nvPr>
        </p:nvSpPr>
        <p:spPr>
          <a:xfrm>
            <a:off x="6227064"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16" name="Text Placeholder 11">
            <a:extLst>
              <a:ext uri="{FF2B5EF4-FFF2-40B4-BE49-F238E27FC236}">
                <a16:creationId xmlns:a16="http://schemas.microsoft.com/office/drawing/2014/main" id="{20DEDB88-9B42-2A98-CCD8-509BAE5364BD}"/>
              </a:ext>
            </a:extLst>
          </p:cNvPr>
          <p:cNvSpPr>
            <a:spLocks noGrp="1"/>
          </p:cNvSpPr>
          <p:nvPr>
            <p:ph type="body" sz="quarter" idx="22"/>
          </p:nvPr>
        </p:nvSpPr>
        <p:spPr>
          <a:xfrm>
            <a:off x="8001000" y="4535424"/>
            <a:ext cx="1673352" cy="1042416"/>
          </a:xfrm>
          <a:noFill/>
        </p:spPr>
        <p:txBody>
          <a:bodyPr/>
          <a:lstStyle>
            <a:lvl1pPr marL="0" indent="0">
              <a:spcBef>
                <a:spcPts val="0"/>
              </a:spcBef>
              <a:buNone/>
              <a:defRPr sz="1400">
                <a:solidFill>
                  <a:schemeClr val="tx2"/>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EC3AD13A-778C-0B94-E890-F60B86ABB584}"/>
              </a:ext>
            </a:extLst>
          </p:cNvPr>
          <p:cNvSpPr>
            <a:spLocks noGrp="1"/>
          </p:cNvSpPr>
          <p:nvPr>
            <p:ph type="ftr" sz="quarter" idx="29"/>
          </p:nvPr>
        </p:nvSpPr>
        <p:spPr/>
        <p:txBody>
          <a:bodyPr/>
          <a:lstStyle>
            <a:lvl1pPr>
              <a:defRPr>
                <a:solidFill>
                  <a:schemeClr val="tx2"/>
                </a:solidFill>
              </a:defRPr>
            </a:lvl1pPr>
          </a:lstStyle>
          <a:p>
            <a:r>
              <a:rPr lang="en-US"/>
              <a:t>course title</a:t>
            </a:r>
            <a:endParaRPr lang="en-US" dirty="0"/>
          </a:p>
        </p:txBody>
      </p:sp>
      <p:sp>
        <p:nvSpPr>
          <p:cNvPr id="3" name="Slide Number Placeholder 2">
            <a:extLst>
              <a:ext uri="{FF2B5EF4-FFF2-40B4-BE49-F238E27FC236}">
                <a16:creationId xmlns:a16="http://schemas.microsoft.com/office/drawing/2014/main" id="{2434822A-F2F6-6134-01C8-6CB9A884CDD6}"/>
              </a:ext>
            </a:extLst>
          </p:cNvPr>
          <p:cNvSpPr>
            <a:spLocks noGrp="1"/>
          </p:cNvSpPr>
          <p:nvPr>
            <p:ph type="sldNum" sz="quarter" idx="30"/>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6566044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5_Title and Content">
    <p:bg>
      <p:bgPr>
        <a:solidFill>
          <a:schemeClr val="tx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2E9B473-9612-90C4-92F3-3DAB99570ABE}"/>
              </a:ext>
            </a:extLst>
          </p:cNvPr>
          <p:cNvSpPr>
            <a:spLocks noGrp="1"/>
          </p:cNvSpPr>
          <p:nvPr>
            <p:ph type="title" hasCustomPrompt="1"/>
          </p:nvPr>
        </p:nvSpPr>
        <p:spPr>
          <a:xfrm>
            <a:off x="877824" y="347472"/>
            <a:ext cx="3557016" cy="1453896"/>
          </a:xfrm>
        </p:spPr>
        <p:txBody>
          <a:bodyPr anchor="b"/>
          <a:lstStyle>
            <a:lvl1pPr>
              <a:defRPr sz="5400" b="1">
                <a:solidFill>
                  <a:schemeClr val="bg1"/>
                </a:solidFill>
                <a:latin typeface="+mn-lt"/>
              </a:defRPr>
            </a:lvl1pPr>
          </a:lstStyle>
          <a:p>
            <a:r>
              <a:rPr lang="en-US" dirty="0"/>
              <a:t>click to edit master title style</a:t>
            </a:r>
          </a:p>
        </p:txBody>
      </p:sp>
      <p:sp>
        <p:nvSpPr>
          <p:cNvPr id="5" name="Text Placeholder 12">
            <a:extLst>
              <a:ext uri="{FF2B5EF4-FFF2-40B4-BE49-F238E27FC236}">
                <a16:creationId xmlns:a16="http://schemas.microsoft.com/office/drawing/2014/main" id="{745086ED-6566-AB9A-70A6-D9D2DB077F5A}"/>
              </a:ext>
            </a:extLst>
          </p:cNvPr>
          <p:cNvSpPr>
            <a:spLocks noGrp="1"/>
          </p:cNvSpPr>
          <p:nvPr>
            <p:ph type="body" sz="quarter" idx="11"/>
          </p:nvPr>
        </p:nvSpPr>
        <p:spPr>
          <a:xfrm>
            <a:off x="877824" y="1773936"/>
            <a:ext cx="4041648" cy="1062037"/>
          </a:xfrm>
        </p:spPr>
        <p:txBody>
          <a:bodyPr/>
          <a:lstStyle>
            <a:lvl1pPr marL="0" indent="0">
              <a:buNone/>
              <a:defRPr sz="2400">
                <a:solidFill>
                  <a:schemeClr val="bg1"/>
                </a:solidFill>
                <a:latin typeface="+mj-lt"/>
              </a:defRPr>
            </a:lvl1pPr>
          </a:lstStyle>
          <a:p>
            <a:pPr lvl="0"/>
            <a:r>
              <a:rPr lang="en-US"/>
              <a:t>Click to edit Master text styles</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877824" y="2587752"/>
            <a:ext cx="10213848" cy="3145536"/>
          </a:xfrm>
        </p:spPr>
        <p:txBody>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E24F3A78-F067-8639-9E61-32AE80986E08}"/>
              </a:ext>
            </a:extLst>
          </p:cNvPr>
          <p:cNvSpPr>
            <a:spLocks noGrp="1"/>
          </p:cNvSpPr>
          <p:nvPr>
            <p:ph type="pic" sz="quarter" idx="12"/>
          </p:nvPr>
        </p:nvSpPr>
        <p:spPr>
          <a:xfrm>
            <a:off x="0" y="6007608"/>
            <a:ext cx="12192000" cy="850392"/>
          </a:xfrm>
          <a:custGeom>
            <a:avLst/>
            <a:gdLst>
              <a:gd name="connsiteX0" fmla="*/ 11446035 w 12192000"/>
              <a:gd name="connsiteY0" fmla="*/ 238312 h 850392"/>
              <a:gd name="connsiteX1" fmla="*/ 11446035 w 12192000"/>
              <a:gd name="connsiteY1" fmla="*/ 284031 h 850392"/>
              <a:gd name="connsiteX2" fmla="*/ 11933120 w 12192000"/>
              <a:gd name="connsiteY2" fmla="*/ 284031 h 850392"/>
              <a:gd name="connsiteX3" fmla="*/ 11933120 w 12192000"/>
              <a:gd name="connsiteY3" fmla="*/ 238312 h 850392"/>
              <a:gd name="connsiteX4" fmla="*/ 0 w 12192000"/>
              <a:gd name="connsiteY4" fmla="*/ 0 h 850392"/>
              <a:gd name="connsiteX5" fmla="*/ 12192000 w 12192000"/>
              <a:gd name="connsiteY5" fmla="*/ 0 h 850392"/>
              <a:gd name="connsiteX6" fmla="*/ 12192000 w 12192000"/>
              <a:gd name="connsiteY6" fmla="*/ 850392 h 850392"/>
              <a:gd name="connsiteX7" fmla="*/ 0 w 12192000"/>
              <a:gd name="connsiteY7" fmla="*/ 850392 h 850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850392">
                <a:moveTo>
                  <a:pt x="11446035" y="238312"/>
                </a:moveTo>
                <a:lnTo>
                  <a:pt x="11446035" y="284031"/>
                </a:lnTo>
                <a:lnTo>
                  <a:pt x="11933120" y="284031"/>
                </a:lnTo>
                <a:lnTo>
                  <a:pt x="11933120" y="238312"/>
                </a:lnTo>
                <a:close/>
                <a:moveTo>
                  <a:pt x="0" y="0"/>
                </a:moveTo>
                <a:lnTo>
                  <a:pt x="12192000" y="0"/>
                </a:lnTo>
                <a:lnTo>
                  <a:pt x="12192000" y="850392"/>
                </a:lnTo>
                <a:lnTo>
                  <a:pt x="0" y="850392"/>
                </a:lnTo>
                <a:close/>
              </a:path>
            </a:pathLst>
          </a:custGeom>
          <a:solidFill>
            <a:schemeClr val="accent1">
              <a:lumMod val="75000"/>
            </a:schemeClr>
          </a:solidFill>
        </p:spPr>
        <p:txBody>
          <a:bodyPr wrap="square">
            <a:noAutofit/>
          </a:bodyPr>
          <a:lstStyle>
            <a:lvl1pPr marL="0" indent="0" algn="ctr">
              <a:buNone/>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FFD9871F-9716-E693-46E0-C82668C233AA}"/>
              </a:ext>
            </a:extLst>
          </p:cNvPr>
          <p:cNvSpPr>
            <a:spLocks noGrp="1"/>
          </p:cNvSpPr>
          <p:nvPr>
            <p:ph type="ftr" sz="quarter" idx="13"/>
          </p:nvPr>
        </p:nvSpPr>
        <p:spPr>
          <a:xfrm>
            <a:off x="173736" y="6276547"/>
            <a:ext cx="4114800" cy="365125"/>
          </a:xfrm>
        </p:spPr>
        <p:txBody>
          <a:bodyPr/>
          <a:lstStyle>
            <a:lvl1pPr>
              <a:defRPr>
                <a:solidFill>
                  <a:schemeClr val="bg1"/>
                </a:solidFill>
              </a:defRPr>
            </a:lvl1pPr>
          </a:lstStyle>
          <a:p>
            <a:r>
              <a:rPr lang="en-US"/>
              <a:t>course title</a:t>
            </a:r>
            <a:endParaRPr lang="en-US" dirty="0"/>
          </a:p>
        </p:txBody>
      </p:sp>
      <p:sp>
        <p:nvSpPr>
          <p:cNvPr id="8" name="Slide Number Placeholder 7">
            <a:extLst>
              <a:ext uri="{FF2B5EF4-FFF2-40B4-BE49-F238E27FC236}">
                <a16:creationId xmlns:a16="http://schemas.microsoft.com/office/drawing/2014/main" id="{33B6AA57-B313-9EB7-BDE7-E6B64F9104E4}"/>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
        <p:nvSpPr>
          <p:cNvPr id="11" name="Rectangle 10">
            <a:extLst>
              <a:ext uri="{FF2B5EF4-FFF2-40B4-BE49-F238E27FC236}">
                <a16:creationId xmlns:a16="http://schemas.microsoft.com/office/drawing/2014/main" id="{820B8C45-3813-10BB-8CEE-B97E114209B1}"/>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676532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7_Title and Content">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6467856" y="0"/>
            <a:ext cx="5724144" cy="4224528"/>
          </a:xfrm>
          <a:noFill/>
        </p:spPr>
        <p:txBody>
          <a:bodyPr/>
          <a:lstStyle>
            <a:lvl1pPr marL="0" indent="0" algn="ctr">
              <a:buNone/>
              <a:defRPr/>
            </a:lvl1pPr>
          </a:lstStyle>
          <a:p>
            <a:r>
              <a:rPr lang="en-US"/>
              <a:t>Click icon to add picture</a:t>
            </a:r>
            <a:endParaRPr lang="en-US" dirty="0"/>
          </a:p>
        </p:txBody>
      </p:sp>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347472"/>
            <a:ext cx="6611112" cy="1453896"/>
          </a:xfrm>
        </p:spPr>
        <p:txBody>
          <a:bodyPr anchor="b"/>
          <a:lstStyle>
            <a:lvl1pPr>
              <a:defRPr sz="5400" b="1">
                <a:solidFill>
                  <a:schemeClr val="tx2"/>
                </a:solidFill>
                <a:latin typeface="+mn-lt"/>
              </a:defRPr>
            </a:lvl1pPr>
          </a:lstStyle>
          <a:p>
            <a:r>
              <a:rPr lang="en-US" dirty="0"/>
              <a:t>click to edit master title style</a:t>
            </a:r>
          </a:p>
        </p:txBody>
      </p:sp>
      <p:sp>
        <p:nvSpPr>
          <p:cNvPr id="23" name="Text Placeholder 12">
            <a:extLst>
              <a:ext uri="{FF2B5EF4-FFF2-40B4-BE49-F238E27FC236}">
                <a16:creationId xmlns:a16="http://schemas.microsoft.com/office/drawing/2014/main" id="{37955206-B899-8803-FDE5-D32B87390246}"/>
              </a:ext>
            </a:extLst>
          </p:cNvPr>
          <p:cNvSpPr>
            <a:spLocks noGrp="1"/>
          </p:cNvSpPr>
          <p:nvPr>
            <p:ph type="body" sz="quarter" idx="11"/>
          </p:nvPr>
        </p:nvSpPr>
        <p:spPr>
          <a:xfrm>
            <a:off x="877824" y="1773936"/>
            <a:ext cx="4041648" cy="1062037"/>
          </a:xfrm>
        </p:spPr>
        <p:txBody>
          <a:bodyPr/>
          <a:lstStyle>
            <a:lvl1pPr marL="0" indent="0">
              <a:buNone/>
              <a:defRPr sz="2400">
                <a:solidFill>
                  <a:schemeClr val="tx2"/>
                </a:solidFill>
                <a:latin typeface="+mj-lt"/>
              </a:defRPr>
            </a:lvl1pPr>
          </a:lstStyle>
          <a:p>
            <a:pPr lvl="0"/>
            <a:r>
              <a:rPr lang="en-US"/>
              <a:t>Click to edit Master text styles</a:t>
            </a:r>
          </a:p>
        </p:txBody>
      </p:sp>
      <p:sp>
        <p:nvSpPr>
          <p:cNvPr id="5" name="Text Placeholder 4">
            <a:extLst>
              <a:ext uri="{FF2B5EF4-FFF2-40B4-BE49-F238E27FC236}">
                <a16:creationId xmlns:a16="http://schemas.microsoft.com/office/drawing/2014/main" id="{FD759331-56CA-A5B3-ECFB-757CC5B9E3D0}"/>
              </a:ext>
            </a:extLst>
          </p:cNvPr>
          <p:cNvSpPr>
            <a:spLocks noGrp="1"/>
          </p:cNvSpPr>
          <p:nvPr>
            <p:ph type="body" sz="quarter" idx="13"/>
          </p:nvPr>
        </p:nvSpPr>
        <p:spPr>
          <a:xfrm>
            <a:off x="877824" y="2761488"/>
            <a:ext cx="2615184" cy="292608"/>
          </a:xfrm>
          <a:noFill/>
        </p:spPr>
        <p:txBody>
          <a:bodyPr/>
          <a:lstStyle>
            <a:lvl1pPr marL="0" indent="0">
              <a:buNone/>
              <a:defRPr sz="1400" b="1">
                <a:solidFill>
                  <a:schemeClr val="tx2"/>
                </a:solidFill>
              </a:defRPr>
            </a:lvl1pPr>
          </a:lstStyle>
          <a:p>
            <a:pPr lvl="0"/>
            <a:r>
              <a:rPr lang="en-US"/>
              <a:t>Click to edit Master text styles</a:t>
            </a:r>
          </a:p>
        </p:txBody>
      </p:sp>
      <p:sp>
        <p:nvSpPr>
          <p:cNvPr id="8" name="Text Placeholder 4">
            <a:extLst>
              <a:ext uri="{FF2B5EF4-FFF2-40B4-BE49-F238E27FC236}">
                <a16:creationId xmlns:a16="http://schemas.microsoft.com/office/drawing/2014/main" id="{12E6D84C-E8F7-4012-F33F-2BC73176DFEA}"/>
              </a:ext>
            </a:extLst>
          </p:cNvPr>
          <p:cNvSpPr>
            <a:spLocks noGrp="1"/>
          </p:cNvSpPr>
          <p:nvPr>
            <p:ph type="body" sz="quarter" idx="14"/>
          </p:nvPr>
        </p:nvSpPr>
        <p:spPr>
          <a:xfrm>
            <a:off x="4818888" y="2761488"/>
            <a:ext cx="2615184" cy="292608"/>
          </a:xfrm>
          <a:noFill/>
        </p:spPr>
        <p:txBody>
          <a:bodyPr/>
          <a:lstStyle>
            <a:lvl1pPr marL="0" indent="0">
              <a:buNone/>
              <a:defRPr sz="1400" b="1">
                <a:solidFill>
                  <a:schemeClr val="tx2"/>
                </a:solidFill>
              </a:defRPr>
            </a:lvl1pPr>
          </a:lstStyle>
          <a:p>
            <a:pPr lvl="0"/>
            <a:r>
              <a:rPr lang="en-US"/>
              <a:t>Click to edit Master text styles</a:t>
            </a:r>
          </a:p>
        </p:txBody>
      </p:sp>
      <p:sp>
        <p:nvSpPr>
          <p:cNvPr id="9" name="Text Placeholder 4">
            <a:extLst>
              <a:ext uri="{FF2B5EF4-FFF2-40B4-BE49-F238E27FC236}">
                <a16:creationId xmlns:a16="http://schemas.microsoft.com/office/drawing/2014/main" id="{4ABDAE69-C4D7-13B7-8424-76C2742E8547}"/>
              </a:ext>
            </a:extLst>
          </p:cNvPr>
          <p:cNvSpPr>
            <a:spLocks noGrp="1"/>
          </p:cNvSpPr>
          <p:nvPr>
            <p:ph type="body" sz="quarter" idx="15"/>
          </p:nvPr>
        </p:nvSpPr>
        <p:spPr>
          <a:xfrm>
            <a:off x="8723376" y="2761488"/>
            <a:ext cx="2615184" cy="292608"/>
          </a:xfrm>
          <a:noFill/>
        </p:spPr>
        <p:txBody>
          <a:bodyPr/>
          <a:lstStyle>
            <a:lvl1pPr marL="0" indent="0">
              <a:buNone/>
              <a:defRPr sz="1400" b="1">
                <a:solidFill>
                  <a:schemeClr val="tx2"/>
                </a:solidFill>
              </a:defRPr>
            </a:lvl1pPr>
          </a:lstStyle>
          <a:p>
            <a:pPr lvl="0"/>
            <a:r>
              <a:rPr lang="en-US"/>
              <a:t>Click to edit Master text styles</a:t>
            </a:r>
          </a:p>
        </p:txBody>
      </p:sp>
      <p:sp>
        <p:nvSpPr>
          <p:cNvPr id="12" name="Text Placeholder 11">
            <a:extLst>
              <a:ext uri="{FF2B5EF4-FFF2-40B4-BE49-F238E27FC236}">
                <a16:creationId xmlns:a16="http://schemas.microsoft.com/office/drawing/2014/main" id="{D1D1D906-0BC4-FEE6-C101-A96C6910656F}"/>
              </a:ext>
            </a:extLst>
          </p:cNvPr>
          <p:cNvSpPr>
            <a:spLocks noGrp="1"/>
          </p:cNvSpPr>
          <p:nvPr>
            <p:ph type="body" sz="quarter" idx="18"/>
          </p:nvPr>
        </p:nvSpPr>
        <p:spPr>
          <a:xfrm>
            <a:off x="877824" y="3264061"/>
            <a:ext cx="2615184" cy="2313779"/>
          </a:xfrm>
          <a:noFill/>
        </p:spPr>
        <p:txBody>
          <a:bodyPr/>
          <a:lstStyle>
            <a:lvl1pPr marL="285750" indent="-285750">
              <a:lnSpc>
                <a:spcPct val="100000"/>
              </a:lnSpc>
              <a:spcBef>
                <a:spcPts val="0"/>
              </a:spcBef>
              <a:spcAft>
                <a:spcPts val="600"/>
              </a:spcAft>
              <a:buFont typeface="Arial" panose="020B0604020202020204" pitchFamily="34" charset="0"/>
              <a:buChar char="•"/>
              <a:defRPr sz="1400">
                <a:solidFill>
                  <a:schemeClr val="tx2"/>
                </a:solidFill>
              </a:defRPr>
            </a:lvl1pPr>
          </a:lstStyle>
          <a:p>
            <a:pPr lvl="0"/>
            <a:r>
              <a:rPr lang="en-US"/>
              <a:t>Click to edit Master text styles</a:t>
            </a:r>
          </a:p>
        </p:txBody>
      </p:sp>
      <p:sp>
        <p:nvSpPr>
          <p:cNvPr id="13" name="Text Placeholder 11">
            <a:extLst>
              <a:ext uri="{FF2B5EF4-FFF2-40B4-BE49-F238E27FC236}">
                <a16:creationId xmlns:a16="http://schemas.microsoft.com/office/drawing/2014/main" id="{B5C6931C-E330-4493-0643-D5997565908C}"/>
              </a:ext>
            </a:extLst>
          </p:cNvPr>
          <p:cNvSpPr>
            <a:spLocks noGrp="1"/>
          </p:cNvSpPr>
          <p:nvPr>
            <p:ph type="body" sz="quarter" idx="19"/>
          </p:nvPr>
        </p:nvSpPr>
        <p:spPr>
          <a:xfrm>
            <a:off x="4818888" y="3264061"/>
            <a:ext cx="2615184" cy="2313779"/>
          </a:xfrm>
          <a:noFill/>
        </p:spPr>
        <p:txBody>
          <a:bodyPr/>
          <a:lstStyle>
            <a:lvl1pPr marL="285750" indent="-285750">
              <a:lnSpc>
                <a:spcPct val="100000"/>
              </a:lnSpc>
              <a:spcBef>
                <a:spcPts val="0"/>
              </a:spcBef>
              <a:spcAft>
                <a:spcPts val="600"/>
              </a:spcAft>
              <a:buFont typeface="Arial" panose="020B0604020202020204" pitchFamily="34" charset="0"/>
              <a:buChar char="•"/>
              <a:defRPr sz="1400">
                <a:solidFill>
                  <a:schemeClr val="tx2"/>
                </a:solidFill>
              </a:defRPr>
            </a:lvl1pPr>
          </a:lstStyle>
          <a:p>
            <a:pPr lvl="0"/>
            <a:r>
              <a:rPr lang="en-US"/>
              <a:t>Click to edit Master text styles</a:t>
            </a:r>
          </a:p>
        </p:txBody>
      </p:sp>
      <p:sp>
        <p:nvSpPr>
          <p:cNvPr id="14" name="Text Placeholder 11">
            <a:extLst>
              <a:ext uri="{FF2B5EF4-FFF2-40B4-BE49-F238E27FC236}">
                <a16:creationId xmlns:a16="http://schemas.microsoft.com/office/drawing/2014/main" id="{F784D331-4EA8-7763-413A-D86421E774DF}"/>
              </a:ext>
            </a:extLst>
          </p:cNvPr>
          <p:cNvSpPr>
            <a:spLocks noGrp="1"/>
          </p:cNvSpPr>
          <p:nvPr>
            <p:ph type="body" sz="quarter" idx="20"/>
          </p:nvPr>
        </p:nvSpPr>
        <p:spPr>
          <a:xfrm>
            <a:off x="8723376" y="3264061"/>
            <a:ext cx="2615184" cy="2313779"/>
          </a:xfrm>
          <a:noFill/>
        </p:spPr>
        <p:txBody>
          <a:bodyPr/>
          <a:lstStyle>
            <a:lvl1pPr marL="285750" indent="-285750">
              <a:lnSpc>
                <a:spcPct val="100000"/>
              </a:lnSpc>
              <a:spcBef>
                <a:spcPts val="0"/>
              </a:spcBef>
              <a:spcAft>
                <a:spcPts val="600"/>
              </a:spcAft>
              <a:buFont typeface="Arial" panose="020B0604020202020204" pitchFamily="34" charset="0"/>
              <a:buChar char="•"/>
              <a:defRPr sz="1400">
                <a:solidFill>
                  <a:schemeClr val="tx2"/>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D7D3EE34-4CB3-EFD4-CB18-2CBD6765A6B3}"/>
              </a:ext>
            </a:extLst>
          </p:cNvPr>
          <p:cNvSpPr>
            <a:spLocks noGrp="1"/>
          </p:cNvSpPr>
          <p:nvPr>
            <p:ph type="ftr" sz="quarter" idx="21"/>
          </p:nvPr>
        </p:nvSpPr>
        <p:spPr/>
        <p:txBody>
          <a:bodyPr/>
          <a:lstStyle/>
          <a:p>
            <a:r>
              <a:rPr lang="en-US" dirty="0"/>
              <a:t>course title</a:t>
            </a:r>
          </a:p>
        </p:txBody>
      </p:sp>
      <p:sp>
        <p:nvSpPr>
          <p:cNvPr id="3" name="Slide Number Placeholder 2">
            <a:extLst>
              <a:ext uri="{FF2B5EF4-FFF2-40B4-BE49-F238E27FC236}">
                <a16:creationId xmlns:a16="http://schemas.microsoft.com/office/drawing/2014/main" id="{76DDE7B4-8792-03F9-C90E-BDC9932ABDA2}"/>
              </a:ext>
            </a:extLst>
          </p:cNvPr>
          <p:cNvSpPr>
            <a:spLocks noGrp="1"/>
          </p:cNvSpPr>
          <p:nvPr>
            <p:ph type="sldNum" sz="quarter" idx="22"/>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776534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4"/>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A7FA-4022-3FA2-0E0E-0972860B874F}"/>
              </a:ext>
            </a:extLst>
          </p:cNvPr>
          <p:cNvSpPr>
            <a:spLocks noGrp="1"/>
          </p:cNvSpPr>
          <p:nvPr>
            <p:ph type="pic" sz="quarter" idx="10"/>
          </p:nvPr>
        </p:nvSpPr>
        <p:spPr>
          <a:xfrm>
            <a:off x="0" y="4087368"/>
            <a:ext cx="12192000" cy="2770632"/>
          </a:xfrm>
          <a:custGeom>
            <a:avLst/>
            <a:gdLst>
              <a:gd name="connsiteX0" fmla="*/ 11446035 w 12192000"/>
              <a:gd name="connsiteY0" fmla="*/ 2158552 h 2770632"/>
              <a:gd name="connsiteX1" fmla="*/ 11446035 w 12192000"/>
              <a:gd name="connsiteY1" fmla="*/ 2204271 h 2770632"/>
              <a:gd name="connsiteX2" fmla="*/ 11933120 w 12192000"/>
              <a:gd name="connsiteY2" fmla="*/ 2204271 h 2770632"/>
              <a:gd name="connsiteX3" fmla="*/ 11933120 w 12192000"/>
              <a:gd name="connsiteY3" fmla="*/ 2158552 h 2770632"/>
              <a:gd name="connsiteX4" fmla="*/ 0 w 12192000"/>
              <a:gd name="connsiteY4" fmla="*/ 0 h 2770632"/>
              <a:gd name="connsiteX5" fmla="*/ 12192000 w 12192000"/>
              <a:gd name="connsiteY5" fmla="*/ 0 h 2770632"/>
              <a:gd name="connsiteX6" fmla="*/ 12192000 w 12192000"/>
              <a:gd name="connsiteY6" fmla="*/ 2770632 h 2770632"/>
              <a:gd name="connsiteX7" fmla="*/ 0 w 12192000"/>
              <a:gd name="connsiteY7" fmla="*/ 2770632 h 2770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770632">
                <a:moveTo>
                  <a:pt x="11446035" y="2158552"/>
                </a:moveTo>
                <a:lnTo>
                  <a:pt x="11446035" y="2204271"/>
                </a:lnTo>
                <a:lnTo>
                  <a:pt x="11933120" y="2204271"/>
                </a:lnTo>
                <a:lnTo>
                  <a:pt x="11933120" y="2158552"/>
                </a:lnTo>
                <a:close/>
                <a:moveTo>
                  <a:pt x="0" y="0"/>
                </a:moveTo>
                <a:lnTo>
                  <a:pt x="12192000" y="0"/>
                </a:lnTo>
                <a:lnTo>
                  <a:pt x="12192000" y="2770632"/>
                </a:lnTo>
                <a:lnTo>
                  <a:pt x="0" y="2770632"/>
                </a:lnTo>
                <a:close/>
              </a:path>
            </a:pathLst>
          </a:custGeom>
        </p:spPr>
        <p:txBody>
          <a:bodyPr wrap="square" anchor="b">
            <a:noAutofit/>
          </a:bodyPr>
          <a:lstStyle>
            <a:lvl1pPr marL="0" indent="0" algn="ctr">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C210577E-706F-A37B-4229-35D618DD2969}"/>
              </a:ext>
            </a:extLst>
          </p:cNvPr>
          <p:cNvSpPr>
            <a:spLocks noGrp="1"/>
          </p:cNvSpPr>
          <p:nvPr>
            <p:ph type="title" hasCustomPrompt="1"/>
          </p:nvPr>
        </p:nvSpPr>
        <p:spPr>
          <a:xfrm>
            <a:off x="877824" y="347472"/>
            <a:ext cx="3557016" cy="1453896"/>
          </a:xfrm>
        </p:spPr>
        <p:txBody>
          <a:bodyPr anchor="b"/>
          <a:lstStyle>
            <a:lvl1pPr>
              <a:defRPr sz="5400" b="1">
                <a:solidFill>
                  <a:schemeClr val="bg1"/>
                </a:solidFill>
                <a:latin typeface="+mn-lt"/>
              </a:defRPr>
            </a:lvl1pPr>
          </a:lstStyle>
          <a:p>
            <a:r>
              <a:rPr lang="en-US" dirty="0"/>
              <a:t>click to edit master title style</a:t>
            </a:r>
          </a:p>
        </p:txBody>
      </p:sp>
      <p:sp>
        <p:nvSpPr>
          <p:cNvPr id="13" name="Text Placeholder 12">
            <a:extLst>
              <a:ext uri="{FF2B5EF4-FFF2-40B4-BE49-F238E27FC236}">
                <a16:creationId xmlns:a16="http://schemas.microsoft.com/office/drawing/2014/main" id="{5434838A-8B00-6F97-4B88-92382B126294}"/>
              </a:ext>
            </a:extLst>
          </p:cNvPr>
          <p:cNvSpPr>
            <a:spLocks noGrp="1"/>
          </p:cNvSpPr>
          <p:nvPr>
            <p:ph type="body" sz="quarter" idx="11"/>
          </p:nvPr>
        </p:nvSpPr>
        <p:spPr>
          <a:xfrm>
            <a:off x="877824" y="1773936"/>
            <a:ext cx="4041648" cy="1062037"/>
          </a:xfrm>
        </p:spPr>
        <p:txBody>
          <a:bodyPr/>
          <a:lstStyle>
            <a:lvl1pPr marL="0" indent="0">
              <a:buNone/>
              <a:defRPr sz="2400">
                <a:solidFill>
                  <a:schemeClr val="bg1"/>
                </a:solidFill>
                <a:latin typeface="+mj-lt"/>
              </a:defRPr>
            </a:lvl1pPr>
          </a:lstStyle>
          <a:p>
            <a:pPr lvl="0"/>
            <a:r>
              <a:rPr lang="en-US"/>
              <a:t>Click to edit Master text styles</a:t>
            </a:r>
          </a:p>
        </p:txBody>
      </p:sp>
      <p:sp>
        <p:nvSpPr>
          <p:cNvPr id="3" name="Text Placeholder 2">
            <a:extLst>
              <a:ext uri="{FF2B5EF4-FFF2-40B4-BE49-F238E27FC236}">
                <a16:creationId xmlns:a16="http://schemas.microsoft.com/office/drawing/2014/main" id="{09732329-445D-026F-2751-7C7CC24FFC78}"/>
              </a:ext>
            </a:extLst>
          </p:cNvPr>
          <p:cNvSpPr>
            <a:spLocks noGrp="1"/>
          </p:cNvSpPr>
          <p:nvPr>
            <p:ph type="body" idx="1"/>
          </p:nvPr>
        </p:nvSpPr>
        <p:spPr>
          <a:xfrm>
            <a:off x="6007608" y="1005840"/>
            <a:ext cx="4160520" cy="292608"/>
          </a:xfrm>
        </p:spPr>
        <p:txBody>
          <a:bodyPr anchor="b"/>
          <a:lstStyle>
            <a:lvl1pPr marL="0" indent="0">
              <a:buNone/>
              <a:defRPr sz="1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5BFF6-ADF4-B12B-F366-E1E7F245C3B3}"/>
              </a:ext>
            </a:extLst>
          </p:cNvPr>
          <p:cNvSpPr>
            <a:spLocks noGrp="1"/>
          </p:cNvSpPr>
          <p:nvPr>
            <p:ph sz="half" idx="2"/>
          </p:nvPr>
        </p:nvSpPr>
        <p:spPr>
          <a:xfrm>
            <a:off x="6007608" y="1552792"/>
            <a:ext cx="4160520" cy="1576160"/>
          </a:xfrm>
        </p:spPr>
        <p:txBody>
          <a:bodyPr/>
          <a:lstStyle>
            <a:lvl1pPr marL="283464" indent="-283464">
              <a:defRPr sz="1400">
                <a:solidFill>
                  <a:schemeClr val="bg1"/>
                </a:solidFill>
              </a:defRPr>
            </a:lvl1pPr>
            <a:lvl2pPr indent="-283464">
              <a:defRPr sz="1200">
                <a:solidFill>
                  <a:schemeClr val="bg1"/>
                </a:solidFill>
              </a:defRPr>
            </a:lvl2pPr>
            <a:lvl3pPr indent="-283464">
              <a:defRPr sz="1100">
                <a:solidFill>
                  <a:schemeClr val="bg1"/>
                </a:solidFill>
              </a:defRPr>
            </a:lvl3pPr>
            <a:lvl4pPr indent="-283464">
              <a:defRPr sz="1100">
                <a:solidFill>
                  <a:schemeClr val="bg1"/>
                </a:solidFill>
              </a:defRPr>
            </a:lvl4pPr>
            <a:lvl5pPr indent="-283464">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4775745-3C47-7E04-1FD8-EC04C993FFCC}"/>
              </a:ext>
            </a:extLst>
          </p:cNvPr>
          <p:cNvSpPr>
            <a:spLocks noGrp="1"/>
          </p:cNvSpPr>
          <p:nvPr>
            <p:ph type="body" sz="quarter" idx="3"/>
          </p:nvPr>
        </p:nvSpPr>
        <p:spPr>
          <a:xfrm>
            <a:off x="6007608" y="3438144"/>
            <a:ext cx="4160520" cy="292608"/>
          </a:xfrm>
        </p:spPr>
        <p:txBody>
          <a:bodyPr anchor="b"/>
          <a:lstStyle>
            <a:lvl1pPr marL="0" indent="0">
              <a:buNone/>
              <a:defRPr sz="1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E07129-582E-5D7F-246C-5ABE714D4FAA}"/>
              </a:ext>
            </a:extLst>
          </p:cNvPr>
          <p:cNvSpPr>
            <a:spLocks noGrp="1"/>
          </p:cNvSpPr>
          <p:nvPr>
            <p:ph sz="quarter" idx="4"/>
          </p:nvPr>
        </p:nvSpPr>
        <p:spPr>
          <a:xfrm>
            <a:off x="6007608" y="3985096"/>
            <a:ext cx="4160520" cy="1576160"/>
          </a:xfrm>
        </p:spPr>
        <p:txBody>
          <a:bodyPr/>
          <a:lstStyle>
            <a:lvl1pPr indent="-283464">
              <a:defRPr sz="1400">
                <a:solidFill>
                  <a:schemeClr val="bg1"/>
                </a:solidFill>
              </a:defRPr>
            </a:lvl1pPr>
            <a:lvl2pPr indent="-283464">
              <a:defRPr sz="1200">
                <a:solidFill>
                  <a:schemeClr val="bg1"/>
                </a:solidFill>
              </a:defRPr>
            </a:lvl2pPr>
            <a:lvl3pPr indent="-283464">
              <a:defRPr sz="1100">
                <a:solidFill>
                  <a:schemeClr val="bg1"/>
                </a:solidFill>
              </a:defRPr>
            </a:lvl3pPr>
            <a:lvl4pPr indent="-283464">
              <a:defRPr sz="1100">
                <a:solidFill>
                  <a:schemeClr val="bg1"/>
                </a:solidFill>
              </a:defRPr>
            </a:lvl4pPr>
            <a:lvl5pPr indent="-283464">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78AC046-3CF2-802F-750B-B70D9B89A33E}"/>
              </a:ext>
            </a:extLst>
          </p:cNvPr>
          <p:cNvSpPr>
            <a:spLocks noGrp="1"/>
          </p:cNvSpPr>
          <p:nvPr>
            <p:ph type="ftr" sz="quarter" idx="12"/>
          </p:nvPr>
        </p:nvSpPr>
        <p:spPr/>
        <p:txBody>
          <a:bodyPr/>
          <a:lstStyle>
            <a:lvl1pPr>
              <a:defRPr>
                <a:solidFill>
                  <a:schemeClr val="bg1">
                    <a:alpha val="78000"/>
                  </a:schemeClr>
                </a:solidFill>
              </a:defRPr>
            </a:lvl1pPr>
          </a:lstStyle>
          <a:p>
            <a:r>
              <a:rPr lang="en-US" dirty="0"/>
              <a:t>course title</a:t>
            </a:r>
          </a:p>
        </p:txBody>
      </p:sp>
      <p:sp>
        <p:nvSpPr>
          <p:cNvPr id="15" name="Slide Number Placeholder 14">
            <a:extLst>
              <a:ext uri="{FF2B5EF4-FFF2-40B4-BE49-F238E27FC236}">
                <a16:creationId xmlns:a16="http://schemas.microsoft.com/office/drawing/2014/main" id="{E9B26AA9-8344-BF2E-82C8-AF9EDF269B92}"/>
              </a:ext>
            </a:extLst>
          </p:cNvPr>
          <p:cNvSpPr>
            <a:spLocks noGrp="1"/>
          </p:cNvSpPr>
          <p:nvPr>
            <p:ph type="sldNum" sz="quarter" idx="13"/>
          </p:nvPr>
        </p:nvSpPr>
        <p:spPr/>
        <p:txBody>
          <a:bodyPr/>
          <a:lstStyle>
            <a:lvl1pPr>
              <a:defRPr>
                <a:solidFill>
                  <a:schemeClr val="bg1"/>
                </a:solidFill>
              </a:defRPr>
            </a:lvl1pPr>
          </a:lstStyle>
          <a:p>
            <a:fld id="{8058A7CE-F400-7B46-9E16-10D36E8C32FD}" type="slidenum">
              <a:rPr lang="en-US" smtClean="0"/>
              <a:pPr/>
              <a:t>‹#›</a:t>
            </a:fld>
            <a:endParaRPr lang="en-US" dirty="0"/>
          </a:p>
        </p:txBody>
      </p:sp>
      <p:sp>
        <p:nvSpPr>
          <p:cNvPr id="18" name="Rectangle 17">
            <a:extLst>
              <a:ext uri="{FF2B5EF4-FFF2-40B4-BE49-F238E27FC236}">
                <a16:creationId xmlns:a16="http://schemas.microsoft.com/office/drawing/2014/main" id="{1298DCFC-BBE6-A0EE-9253-E7AC8A49A023}"/>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72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347472"/>
            <a:ext cx="3557016" cy="1453896"/>
          </a:xfrm>
        </p:spPr>
        <p:txBody>
          <a:bodyPr anchor="b"/>
          <a:lstStyle>
            <a:lvl1pPr>
              <a:defRPr sz="5400" b="1">
                <a:solidFill>
                  <a:schemeClr val="bg1"/>
                </a:solidFill>
                <a:latin typeface="+mn-lt"/>
              </a:defRPr>
            </a:lvl1pPr>
          </a:lstStyle>
          <a:p>
            <a:r>
              <a:rPr lang="en-US" dirty="0"/>
              <a:t>click to edit master title style</a:t>
            </a:r>
          </a:p>
        </p:txBody>
      </p:sp>
      <p:sp>
        <p:nvSpPr>
          <p:cNvPr id="8" name="Text Placeholder 12">
            <a:extLst>
              <a:ext uri="{FF2B5EF4-FFF2-40B4-BE49-F238E27FC236}">
                <a16:creationId xmlns:a16="http://schemas.microsoft.com/office/drawing/2014/main" id="{F368CE2E-3249-FEAA-35F7-F23895DA0512}"/>
              </a:ext>
            </a:extLst>
          </p:cNvPr>
          <p:cNvSpPr>
            <a:spLocks noGrp="1"/>
          </p:cNvSpPr>
          <p:nvPr>
            <p:ph type="body" sz="quarter" idx="11"/>
          </p:nvPr>
        </p:nvSpPr>
        <p:spPr>
          <a:xfrm>
            <a:off x="877824" y="1773936"/>
            <a:ext cx="4041648" cy="1062037"/>
          </a:xfrm>
        </p:spPr>
        <p:txBody>
          <a:bodyPr/>
          <a:lstStyle>
            <a:lvl1pPr marL="0" indent="0">
              <a:buNone/>
              <a:defRPr sz="2400">
                <a:solidFill>
                  <a:schemeClr val="bg1"/>
                </a:solidFill>
                <a:latin typeface="+mj-lt"/>
              </a:defRPr>
            </a:lvl1pPr>
          </a:lstStyle>
          <a:p>
            <a:pPr lvl="0"/>
            <a:r>
              <a:rPr lang="en-US"/>
              <a:t>Click to edit Master text styles</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4480560" y="2377440"/>
            <a:ext cx="6867144" cy="385876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Rectangle 8">
            <a:extLst>
              <a:ext uri="{FF2B5EF4-FFF2-40B4-BE49-F238E27FC236}">
                <a16:creationId xmlns:a16="http://schemas.microsoft.com/office/drawing/2014/main" id="{7421AED7-4B5F-555E-55E1-3126E0E0B437}"/>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ooter Placeholder 9">
            <a:extLst>
              <a:ext uri="{FF2B5EF4-FFF2-40B4-BE49-F238E27FC236}">
                <a16:creationId xmlns:a16="http://schemas.microsoft.com/office/drawing/2014/main" id="{B6E15A75-4600-D47B-7F47-3093E7B5F622}"/>
              </a:ext>
            </a:extLst>
          </p:cNvPr>
          <p:cNvSpPr>
            <a:spLocks noGrp="1"/>
          </p:cNvSpPr>
          <p:nvPr>
            <p:ph type="ftr" sz="quarter" idx="12"/>
          </p:nvPr>
        </p:nvSpPr>
        <p:spPr/>
        <p:txBody>
          <a:bodyPr/>
          <a:lstStyle>
            <a:lvl1pPr>
              <a:defRPr>
                <a:solidFill>
                  <a:schemeClr val="bg1">
                    <a:alpha val="78000"/>
                  </a:schemeClr>
                </a:solidFill>
              </a:defRPr>
            </a:lvl1pPr>
          </a:lstStyle>
          <a:p>
            <a:r>
              <a:rPr lang="en-US" dirty="0"/>
              <a:t>course title</a:t>
            </a:r>
          </a:p>
        </p:txBody>
      </p:sp>
      <p:sp>
        <p:nvSpPr>
          <p:cNvPr id="11" name="Slide Number Placeholder 10">
            <a:extLst>
              <a:ext uri="{FF2B5EF4-FFF2-40B4-BE49-F238E27FC236}">
                <a16:creationId xmlns:a16="http://schemas.microsoft.com/office/drawing/2014/main" id="{4F97AED1-4A22-3F95-CE27-D0D48AA867B5}"/>
              </a:ext>
            </a:extLst>
          </p:cNvPr>
          <p:cNvSpPr>
            <a:spLocks noGrp="1"/>
          </p:cNvSpPr>
          <p:nvPr>
            <p:ph type="sldNum" sz="quarter" idx="13"/>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9080195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accent1"/>
        </a:solidFill>
        <a:effectLst/>
      </p:bgPr>
    </p:bg>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0"/>
            <a:ext cx="12192000" cy="3163824"/>
          </a:xfrm>
          <a:solidFill>
            <a:schemeClr val="accent1">
              <a:lumMod val="75000"/>
            </a:schemeClr>
          </a:solidFill>
        </p:spPr>
        <p:txBody>
          <a:bodyPr/>
          <a:lstStyle>
            <a:lvl1pPr marL="0" indent="0" algn="ctr">
              <a:buNone/>
              <a:defRPr/>
            </a:lvl1pPr>
          </a:lstStyle>
          <a:p>
            <a:r>
              <a:rPr lang="en-US"/>
              <a:t>Click icon to add picture</a:t>
            </a:r>
            <a:endParaRPr lang="en-US" dirty="0"/>
          </a:p>
        </p:txBody>
      </p:sp>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89611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877824" y="3913632"/>
            <a:ext cx="10305288" cy="1746504"/>
          </a:xfrm>
        </p:spPr>
        <p:txBody>
          <a:bodyPr/>
          <a:lstStyle>
            <a:lvl1pPr>
              <a:lnSpc>
                <a:spcPct val="100000"/>
              </a:lnSpc>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2E67EB87-8CC8-597B-6EC9-8EBA60838A02}"/>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a:extLst>
              <a:ext uri="{FF2B5EF4-FFF2-40B4-BE49-F238E27FC236}">
                <a16:creationId xmlns:a16="http://schemas.microsoft.com/office/drawing/2014/main" id="{75440036-C3C5-6C07-99C1-04B4835670AD}"/>
              </a:ext>
            </a:extLst>
          </p:cNvPr>
          <p:cNvSpPr>
            <a:spLocks noGrp="1"/>
          </p:cNvSpPr>
          <p:nvPr>
            <p:ph type="ftr" sz="quarter" idx="13"/>
          </p:nvPr>
        </p:nvSpPr>
        <p:spPr/>
        <p:txBody>
          <a:bodyPr/>
          <a:lstStyle>
            <a:lvl1pPr>
              <a:defRPr>
                <a:solidFill>
                  <a:schemeClr val="bg1">
                    <a:alpha val="78000"/>
                  </a:schemeClr>
                </a:solidFill>
              </a:defRPr>
            </a:lvl1pPr>
          </a:lstStyle>
          <a:p>
            <a:r>
              <a:rPr lang="en-US" dirty="0"/>
              <a:t>course title</a:t>
            </a:r>
          </a:p>
        </p:txBody>
      </p:sp>
      <p:sp>
        <p:nvSpPr>
          <p:cNvPr id="6" name="Slide Number Placeholder 5">
            <a:extLst>
              <a:ext uri="{FF2B5EF4-FFF2-40B4-BE49-F238E27FC236}">
                <a16:creationId xmlns:a16="http://schemas.microsoft.com/office/drawing/2014/main" id="{3086AC08-6EB6-7F52-7F52-E874CCF11393}"/>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41210532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Title and Content">
    <p:bg>
      <p:bgPr>
        <a:solidFill>
          <a:schemeClr val="tx2"/>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89611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4" name="Picture Placeholder 3">
            <a:extLst>
              <a:ext uri="{FF2B5EF4-FFF2-40B4-BE49-F238E27FC236}">
                <a16:creationId xmlns:a16="http://schemas.microsoft.com/office/drawing/2014/main" id="{A1BAF3EC-96ED-627A-D8DF-71B5521F8C59}"/>
              </a:ext>
            </a:extLst>
          </p:cNvPr>
          <p:cNvSpPr>
            <a:spLocks noGrp="1"/>
          </p:cNvSpPr>
          <p:nvPr>
            <p:ph type="pic" sz="quarter" idx="12"/>
          </p:nvPr>
        </p:nvSpPr>
        <p:spPr>
          <a:xfrm>
            <a:off x="0" y="0"/>
            <a:ext cx="12192000" cy="658368"/>
          </a:xfrm>
          <a:solidFill>
            <a:schemeClr val="accent1">
              <a:lumMod val="75000"/>
            </a:schemeClr>
          </a:solidFill>
        </p:spPr>
        <p:txBody>
          <a:bodyPr/>
          <a:lstStyle>
            <a:lvl1pPr marL="0" indent="0" algn="ctr">
              <a:buNone/>
              <a:defRPr/>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995680" y="2587752"/>
            <a:ext cx="10075672" cy="3145536"/>
          </a:xfrm>
        </p:spPr>
        <p:txBody>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Rectangle 4">
            <a:extLst>
              <a:ext uri="{FF2B5EF4-FFF2-40B4-BE49-F238E27FC236}">
                <a16:creationId xmlns:a16="http://schemas.microsoft.com/office/drawing/2014/main" id="{185D9E6C-F9B9-D8DB-178E-4553780AA928}"/>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Footer Placeholder 1">
            <a:extLst>
              <a:ext uri="{FF2B5EF4-FFF2-40B4-BE49-F238E27FC236}">
                <a16:creationId xmlns:a16="http://schemas.microsoft.com/office/drawing/2014/main" id="{5C83E49A-BDF1-7E34-30FE-A4A45160F7AB}"/>
              </a:ext>
            </a:extLst>
          </p:cNvPr>
          <p:cNvSpPr>
            <a:spLocks noGrp="1"/>
          </p:cNvSpPr>
          <p:nvPr>
            <p:ph type="ftr" sz="quarter" idx="13"/>
          </p:nvPr>
        </p:nvSpPr>
        <p:spPr/>
        <p:txBody>
          <a:bodyPr/>
          <a:lstStyle>
            <a:lvl1pPr>
              <a:defRPr>
                <a:solidFill>
                  <a:schemeClr val="bg1">
                    <a:alpha val="78000"/>
                  </a:schemeClr>
                </a:solidFill>
              </a:defRPr>
            </a:lvl1pPr>
          </a:lstStyle>
          <a:p>
            <a:r>
              <a:rPr lang="en-US" dirty="0"/>
              <a:t>course title</a:t>
            </a:r>
          </a:p>
        </p:txBody>
      </p:sp>
      <p:sp>
        <p:nvSpPr>
          <p:cNvPr id="6" name="Slide Number Placeholder 5">
            <a:extLst>
              <a:ext uri="{FF2B5EF4-FFF2-40B4-BE49-F238E27FC236}">
                <a16:creationId xmlns:a16="http://schemas.microsoft.com/office/drawing/2014/main" id="{CE10355B-1B69-AD49-6AB0-3D194609B2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266563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4"/>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B294162-C98D-D8F6-47BD-4CE34B63F89E}"/>
              </a:ext>
            </a:extLst>
          </p:cNvPr>
          <p:cNvSpPr>
            <a:spLocks noGrp="1"/>
          </p:cNvSpPr>
          <p:nvPr>
            <p:ph type="title" hasCustomPrompt="1"/>
          </p:nvPr>
        </p:nvSpPr>
        <p:spPr>
          <a:xfrm>
            <a:off x="877824" y="896112"/>
            <a:ext cx="6611112" cy="1453896"/>
          </a:xfrm>
        </p:spPr>
        <p:txBody>
          <a:bodyPr anchor="b"/>
          <a:lstStyle>
            <a:lvl1pPr>
              <a:defRPr sz="5400" b="1">
                <a:solidFill>
                  <a:schemeClr val="bg1"/>
                </a:solidFill>
                <a:latin typeface="+mn-lt"/>
              </a:defRPr>
            </a:lvl1pPr>
          </a:lstStyle>
          <a:p>
            <a:r>
              <a:rPr lang="en-US" dirty="0"/>
              <a:t>click to edit master title style</a:t>
            </a:r>
          </a:p>
        </p:txBody>
      </p:sp>
      <p:sp>
        <p:nvSpPr>
          <p:cNvPr id="3" name="Content Placeholder 2">
            <a:extLst>
              <a:ext uri="{FF2B5EF4-FFF2-40B4-BE49-F238E27FC236}">
                <a16:creationId xmlns:a16="http://schemas.microsoft.com/office/drawing/2014/main" id="{B1119AD1-1029-1DE8-E36D-41EF92EDBFC2}"/>
              </a:ext>
            </a:extLst>
          </p:cNvPr>
          <p:cNvSpPr>
            <a:spLocks noGrp="1"/>
          </p:cNvSpPr>
          <p:nvPr>
            <p:ph idx="1"/>
          </p:nvPr>
        </p:nvSpPr>
        <p:spPr>
          <a:xfrm>
            <a:off x="7242048" y="1060704"/>
            <a:ext cx="4069080" cy="1901952"/>
          </a:xfrm>
        </p:spPr>
        <p:txBody>
          <a:bodyPr/>
          <a:lstStyle>
            <a:lvl1pPr marL="0" indent="0">
              <a:lnSpc>
                <a:spcPct val="150000"/>
              </a:lnSpc>
              <a:spcBef>
                <a:spcPts val="0"/>
              </a:spcBef>
              <a:spcAft>
                <a:spcPts val="600"/>
              </a:spcAft>
              <a:buNone/>
              <a:defRPr sz="1800">
                <a:solidFill>
                  <a:schemeClr val="bg1"/>
                </a:solidFill>
              </a:defRPr>
            </a:lvl1pPr>
            <a:lvl2pPr marL="283464">
              <a:defRPr sz="1600">
                <a:solidFill>
                  <a:schemeClr val="bg1"/>
                </a:solidFill>
              </a:defRPr>
            </a:lvl2pPr>
            <a:lvl3pPr marL="566928">
              <a:defRPr sz="1400">
                <a:solidFill>
                  <a:schemeClr val="bg1"/>
                </a:solidFill>
              </a:defRPr>
            </a:lvl3pPr>
            <a:lvl4pPr marL="859536">
              <a:defRPr sz="1200">
                <a:solidFill>
                  <a:schemeClr val="bg1"/>
                </a:solidFill>
              </a:defRPr>
            </a:lvl4pPr>
            <a:lvl5pPr marL="1152144">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48162DF-463B-6273-87B0-C2199D9D1057}"/>
              </a:ext>
            </a:extLst>
          </p:cNvPr>
          <p:cNvSpPr>
            <a:spLocks noGrp="1"/>
          </p:cNvSpPr>
          <p:nvPr>
            <p:ph type="pic" sz="quarter" idx="12"/>
          </p:nvPr>
        </p:nvSpPr>
        <p:spPr>
          <a:xfrm>
            <a:off x="0" y="3557016"/>
            <a:ext cx="12192000" cy="3300984"/>
          </a:xfrm>
          <a:custGeom>
            <a:avLst/>
            <a:gdLst>
              <a:gd name="connsiteX0" fmla="*/ 11446035 w 12192000"/>
              <a:gd name="connsiteY0" fmla="*/ 2688904 h 3300984"/>
              <a:gd name="connsiteX1" fmla="*/ 11446035 w 12192000"/>
              <a:gd name="connsiteY1" fmla="*/ 2734623 h 3300984"/>
              <a:gd name="connsiteX2" fmla="*/ 11933120 w 12192000"/>
              <a:gd name="connsiteY2" fmla="*/ 2734623 h 3300984"/>
              <a:gd name="connsiteX3" fmla="*/ 11933120 w 12192000"/>
              <a:gd name="connsiteY3" fmla="*/ 2688904 h 3300984"/>
              <a:gd name="connsiteX4" fmla="*/ 0 w 12192000"/>
              <a:gd name="connsiteY4" fmla="*/ 0 h 3300984"/>
              <a:gd name="connsiteX5" fmla="*/ 12192000 w 12192000"/>
              <a:gd name="connsiteY5" fmla="*/ 0 h 3300984"/>
              <a:gd name="connsiteX6" fmla="*/ 12192000 w 12192000"/>
              <a:gd name="connsiteY6" fmla="*/ 3300984 h 3300984"/>
              <a:gd name="connsiteX7" fmla="*/ 0 w 12192000"/>
              <a:gd name="connsiteY7" fmla="*/ 3300984 h 3300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300984">
                <a:moveTo>
                  <a:pt x="11446035" y="2688904"/>
                </a:moveTo>
                <a:lnTo>
                  <a:pt x="11446035" y="2734623"/>
                </a:lnTo>
                <a:lnTo>
                  <a:pt x="11933120" y="2734623"/>
                </a:lnTo>
                <a:lnTo>
                  <a:pt x="11933120" y="2688904"/>
                </a:lnTo>
                <a:close/>
                <a:moveTo>
                  <a:pt x="0" y="0"/>
                </a:moveTo>
                <a:lnTo>
                  <a:pt x="12192000" y="0"/>
                </a:lnTo>
                <a:lnTo>
                  <a:pt x="12192000" y="3300984"/>
                </a:lnTo>
                <a:lnTo>
                  <a:pt x="0" y="3300984"/>
                </a:lnTo>
                <a:close/>
              </a:path>
            </a:pathLst>
          </a:custGeom>
          <a:solidFill>
            <a:schemeClr val="accent4">
              <a:lumMod val="75000"/>
            </a:schemeClr>
          </a:solidFill>
        </p:spPr>
        <p:txBody>
          <a:bodyPr wrap="square" anchor="ctr">
            <a:noAutofit/>
          </a:bodyPr>
          <a:lstStyle>
            <a:lvl1pPr marL="0" indent="0" algn="ctr">
              <a:buNone/>
              <a:defRPr>
                <a:solidFill>
                  <a:schemeClr val="bg1"/>
                </a:solidFill>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72422ED3-8684-C41B-4675-BBDC2C8E5B5B}"/>
              </a:ext>
            </a:extLst>
          </p:cNvPr>
          <p:cNvSpPr>
            <a:spLocks noGrp="1"/>
          </p:cNvSpPr>
          <p:nvPr>
            <p:ph type="ftr" sz="quarter" idx="13"/>
          </p:nvPr>
        </p:nvSpPr>
        <p:spPr/>
        <p:txBody>
          <a:bodyPr/>
          <a:lstStyle>
            <a:lvl1pPr>
              <a:defRPr>
                <a:solidFill>
                  <a:schemeClr val="bg1">
                    <a:alpha val="78000"/>
                  </a:schemeClr>
                </a:solidFill>
              </a:defRPr>
            </a:lvl1pPr>
          </a:lstStyle>
          <a:p>
            <a:r>
              <a:rPr lang="en-US" dirty="0"/>
              <a:t>course title</a:t>
            </a:r>
          </a:p>
        </p:txBody>
      </p:sp>
      <p:sp>
        <p:nvSpPr>
          <p:cNvPr id="9" name="Slide Number Placeholder 8">
            <a:extLst>
              <a:ext uri="{FF2B5EF4-FFF2-40B4-BE49-F238E27FC236}">
                <a16:creationId xmlns:a16="http://schemas.microsoft.com/office/drawing/2014/main" id="{F9CE6B05-7A34-DD4C-91AD-29F26B6F9CF5}"/>
              </a:ext>
            </a:extLst>
          </p:cNvPr>
          <p:cNvSpPr>
            <a:spLocks noGrp="1"/>
          </p:cNvSpPr>
          <p:nvPr>
            <p:ph type="sldNum" sz="quarter" idx="14"/>
          </p:nvPr>
        </p:nvSpPr>
        <p:spPr/>
        <p:txBody>
          <a:bodyPr/>
          <a:lstStyle>
            <a:lvl1pPr>
              <a:defRPr>
                <a:solidFill>
                  <a:schemeClr val="bg1">
                    <a:alpha val="78000"/>
                  </a:schemeClr>
                </a:solidFill>
              </a:defRPr>
            </a:lvl1pPr>
          </a:lstStyle>
          <a:p>
            <a:fld id="{8058A7CE-F400-7B46-9E16-10D36E8C32FD}" type="slidenum">
              <a:rPr lang="en-US" smtClean="0"/>
              <a:pPr/>
              <a:t>‹#›</a:t>
            </a:fld>
            <a:endParaRPr lang="en-US" dirty="0"/>
          </a:p>
        </p:txBody>
      </p:sp>
      <p:sp>
        <p:nvSpPr>
          <p:cNvPr id="11" name="Rectangle 10">
            <a:extLst>
              <a:ext uri="{FF2B5EF4-FFF2-40B4-BE49-F238E27FC236}">
                <a16:creationId xmlns:a16="http://schemas.microsoft.com/office/drawing/2014/main" id="{2B84A137-9DB1-1EF0-305E-7DB76003BEEF}"/>
              </a:ext>
            </a:extLst>
          </p:cNvPr>
          <p:cNvSpPr/>
          <p:nvPr userDrawn="1"/>
        </p:nvSpPr>
        <p:spPr>
          <a:xfrm flipV="1">
            <a:off x="11446035" y="6245920"/>
            <a:ext cx="487085" cy="45719"/>
          </a:xfrm>
          <a:prstGeom prst="rect">
            <a:avLst/>
          </a:prstGeom>
          <a:solidFill>
            <a:schemeClr val="bg1">
              <a:alpha val="7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967530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B204B-5F84-6245-AE72-7A8C5B7310C3}"/>
              </a:ext>
            </a:extLst>
          </p:cNvPr>
          <p:cNvSpPr>
            <a:spLocks noGrp="1"/>
          </p:cNvSpPr>
          <p:nvPr>
            <p:ph type="title" hasCustomPrompt="1"/>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383AB472-C06F-6BEF-0C0E-65EA59CA73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16ADE38-8A0A-0F93-DE98-1E3265816C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AF4E7A33-CA4E-DAED-6589-1B5DC61ACF65}"/>
              </a:ext>
            </a:extLst>
          </p:cNvPr>
          <p:cNvSpPr>
            <a:spLocks noGrp="1"/>
          </p:cNvSpPr>
          <p:nvPr>
            <p:ph type="ftr" sz="quarter" idx="11"/>
          </p:nvPr>
        </p:nvSpPr>
        <p:spPr/>
        <p:txBody>
          <a:bodyPr/>
          <a:lstStyle/>
          <a:p>
            <a:r>
              <a:rPr lang="en-US" dirty="0"/>
              <a:t>course title</a:t>
            </a:r>
          </a:p>
        </p:txBody>
      </p:sp>
      <p:sp>
        <p:nvSpPr>
          <p:cNvPr id="7" name="Slide Number Placeholder 6">
            <a:extLst>
              <a:ext uri="{FF2B5EF4-FFF2-40B4-BE49-F238E27FC236}">
                <a16:creationId xmlns:a16="http://schemas.microsoft.com/office/drawing/2014/main" id="{95EACFDC-DFA7-1C09-92B3-D574BA94E252}"/>
              </a:ext>
            </a:extLst>
          </p:cNvPr>
          <p:cNvSpPr>
            <a:spLocks noGrp="1"/>
          </p:cNvSpPr>
          <p:nvPr>
            <p:ph type="sldNum" sz="quarter" idx="12"/>
          </p:nvPr>
        </p:nvSpPr>
        <p:spPr/>
        <p:txBody>
          <a:bodyPr/>
          <a:lstStyle/>
          <a:p>
            <a:fld id="{8058A7CE-F400-7B46-9E16-10D36E8C32FD}" type="slidenum">
              <a:rPr lang="en-US" smtClean="0"/>
              <a:t>‹#›</a:t>
            </a:fld>
            <a:endParaRPr lang="en-US" dirty="0"/>
          </a:p>
        </p:txBody>
      </p:sp>
    </p:spTree>
    <p:extLst>
      <p:ext uri="{BB962C8B-B14F-4D97-AF65-F5344CB8AC3E}">
        <p14:creationId xmlns:p14="http://schemas.microsoft.com/office/powerpoint/2010/main" val="15984201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BABB4-22CD-17FF-907C-C72C3F1B5BE8}"/>
              </a:ext>
            </a:extLst>
          </p:cNvPr>
          <p:cNvSpPr>
            <a:spLocks noGrp="1"/>
          </p:cNvSpPr>
          <p:nvPr>
            <p:ph type="title" hasCustomPrompt="1"/>
          </p:nvPr>
        </p:nvSpPr>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DFA3A82B-AB98-7510-5B1F-000D214C740D}"/>
              </a:ext>
            </a:extLst>
          </p:cNvPr>
          <p:cNvSpPr>
            <a:spLocks noGrp="1"/>
          </p:cNvSpPr>
          <p:nvPr>
            <p:ph type="ftr" sz="quarter" idx="10"/>
          </p:nvPr>
        </p:nvSpPr>
        <p:spPr/>
        <p:txBody>
          <a:bodyPr/>
          <a:lstStyle/>
          <a:p>
            <a:r>
              <a:rPr lang="en-US" dirty="0"/>
              <a:t>course title</a:t>
            </a:r>
          </a:p>
        </p:txBody>
      </p:sp>
      <p:sp>
        <p:nvSpPr>
          <p:cNvPr id="7" name="Slide Number Placeholder 6">
            <a:extLst>
              <a:ext uri="{FF2B5EF4-FFF2-40B4-BE49-F238E27FC236}">
                <a16:creationId xmlns:a16="http://schemas.microsoft.com/office/drawing/2014/main" id="{2D0B29A9-FB61-93CF-3836-717038D2EDA0}"/>
              </a:ext>
            </a:extLst>
          </p:cNvPr>
          <p:cNvSpPr>
            <a:spLocks noGrp="1"/>
          </p:cNvSpPr>
          <p:nvPr>
            <p:ph type="sldNum" sz="quarter" idx="11"/>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8917536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00D3EE89-1608-EDAC-C029-E4E550F00E17}"/>
              </a:ext>
            </a:extLst>
          </p:cNvPr>
          <p:cNvSpPr>
            <a:spLocks noGrp="1"/>
          </p:cNvSpPr>
          <p:nvPr>
            <p:ph type="ftr" sz="quarter" idx="10"/>
          </p:nvPr>
        </p:nvSpPr>
        <p:spPr/>
        <p:txBody>
          <a:bodyPr/>
          <a:lstStyle/>
          <a:p>
            <a:r>
              <a:rPr lang="en-US" dirty="0"/>
              <a:t>course title</a:t>
            </a:r>
          </a:p>
        </p:txBody>
      </p:sp>
      <p:sp>
        <p:nvSpPr>
          <p:cNvPr id="6" name="Slide Number Placeholder 5">
            <a:extLst>
              <a:ext uri="{FF2B5EF4-FFF2-40B4-BE49-F238E27FC236}">
                <a16:creationId xmlns:a16="http://schemas.microsoft.com/office/drawing/2014/main" id="{BACD47AD-6129-B223-8047-C719153A4C73}"/>
              </a:ext>
            </a:extLst>
          </p:cNvPr>
          <p:cNvSpPr>
            <a:spLocks noGrp="1"/>
          </p:cNvSpPr>
          <p:nvPr>
            <p:ph type="sldNum" sz="quarter" idx="11"/>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14501524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989DB-50DC-20A4-2341-EC5E6AF6FF9A}"/>
              </a:ext>
            </a:extLst>
          </p:cNvPr>
          <p:cNvSpPr>
            <a:spLocks noGrp="1"/>
          </p:cNvSpPr>
          <p:nvPr>
            <p:ph type="title" hasCustomPrompt="1"/>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B226305-7761-21B5-BED4-42833BBEBA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2E96E8B-F843-EF0E-F259-D3BA3F2173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Footer Placeholder 7">
            <a:extLst>
              <a:ext uri="{FF2B5EF4-FFF2-40B4-BE49-F238E27FC236}">
                <a16:creationId xmlns:a16="http://schemas.microsoft.com/office/drawing/2014/main" id="{771237E1-6846-B0F5-86C9-7BC757AACBAF}"/>
              </a:ext>
            </a:extLst>
          </p:cNvPr>
          <p:cNvSpPr>
            <a:spLocks noGrp="1"/>
          </p:cNvSpPr>
          <p:nvPr>
            <p:ph type="ftr" sz="quarter" idx="10"/>
          </p:nvPr>
        </p:nvSpPr>
        <p:spPr/>
        <p:txBody>
          <a:bodyPr/>
          <a:lstStyle/>
          <a:p>
            <a:r>
              <a:rPr lang="en-US" dirty="0"/>
              <a:t>course title</a:t>
            </a:r>
          </a:p>
        </p:txBody>
      </p:sp>
      <p:sp>
        <p:nvSpPr>
          <p:cNvPr id="9" name="Slide Number Placeholder 8">
            <a:extLst>
              <a:ext uri="{FF2B5EF4-FFF2-40B4-BE49-F238E27FC236}">
                <a16:creationId xmlns:a16="http://schemas.microsoft.com/office/drawing/2014/main" id="{28D90CB2-96B7-2FE3-2F3A-4A4C704BB5E9}"/>
              </a:ext>
            </a:extLst>
          </p:cNvPr>
          <p:cNvSpPr>
            <a:spLocks noGrp="1"/>
          </p:cNvSpPr>
          <p:nvPr>
            <p:ph type="sldNum" sz="quarter" idx="11"/>
          </p:nvPr>
        </p:nvSpPr>
        <p:spPr/>
        <p:txBody>
          <a:bodyPr/>
          <a:lstStyle/>
          <a:p>
            <a:fld id="{8058A7CE-F400-7B46-9E16-10D36E8C32FD}" type="slidenum">
              <a:rPr lang="en-US" smtClean="0"/>
              <a:pPr/>
              <a:t>‹#›</a:t>
            </a:fld>
            <a:endParaRPr lang="en-US" dirty="0"/>
          </a:p>
        </p:txBody>
      </p:sp>
    </p:spTree>
    <p:extLst>
      <p:ext uri="{BB962C8B-B14F-4D97-AF65-F5344CB8AC3E}">
        <p14:creationId xmlns:p14="http://schemas.microsoft.com/office/powerpoint/2010/main" val="8423022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3602" y="624110"/>
            <a:ext cx="87855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888" y="2133600"/>
            <a:ext cx="8789313"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4F5E24-8E83-804C-BE07-76311EABA17E}" type="datetimeFigureOut">
              <a:rPr lang="en-US" smtClean="0"/>
              <a:t>3/30/2023</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78" y="711194"/>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31989035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cSld name="3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888" y="2074562"/>
            <a:ext cx="8789313"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888" y="3581400"/>
            <a:ext cx="8789313"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54F5E24-8E83-804C-BE07-76311EABA17E}" type="datetimeFigureOut">
              <a:rPr lang="en-US" smtClean="0"/>
              <a:t>3/30/2023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78" y="3166528"/>
            <a:ext cx="1811141"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681637" y="3244141"/>
            <a:ext cx="779971" cy="365125"/>
          </a:xfrm>
        </p:spPr>
        <p:txBody>
          <a:bodyPr/>
          <a:lstStyle/>
          <a:p>
            <a:fld id="{AC8DA5EB-CB77-0648-A994-E17F1B1A940F}" type="slidenum">
              <a:rPr lang="en-GB" smtClean="0"/>
              <a:t>‹#›</a:t>
            </a:fld>
            <a:endParaRPr lang="en-GB"/>
          </a:p>
        </p:txBody>
      </p:sp>
    </p:spTree>
    <p:extLst>
      <p:ext uri="{BB962C8B-B14F-4D97-AF65-F5344CB8AC3E}">
        <p14:creationId xmlns:p14="http://schemas.microsoft.com/office/powerpoint/2010/main" val="517533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44845B-540F-4C60-BD72-14254AE6CD39}" type="datetimeFigureOut">
              <a:rPr lang="en-GB" smtClean="0"/>
              <a:t>30/03/2023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CC00E-60E8-436C-BE51-4550C353A052}" type="slidenum">
              <a:rPr lang="en-GB" smtClean="0"/>
              <a:t>‹#›</a:t>
            </a:fld>
            <a:endParaRPr lang="en-GB"/>
          </a:p>
        </p:txBody>
      </p:sp>
    </p:spTree>
    <p:extLst>
      <p:ext uri="{BB962C8B-B14F-4D97-AF65-F5344CB8AC3E}">
        <p14:creationId xmlns:p14="http://schemas.microsoft.com/office/powerpoint/2010/main" val="3753879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CB6D48-D20C-54AA-94F1-D8E9332862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851F663A-C2C8-12B2-AE7C-318452D5FE6F}"/>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C6676FC8-F25A-C087-965F-C86D7A6638D6}"/>
              </a:ext>
            </a:extLst>
          </p:cNvPr>
          <p:cNvSpPr>
            <a:spLocks noGrp="1"/>
          </p:cNvSpPr>
          <p:nvPr>
            <p:ph type="ftr" sz="quarter" idx="3"/>
          </p:nvPr>
        </p:nvSpPr>
        <p:spPr>
          <a:xfrm>
            <a:off x="173736" y="6254496"/>
            <a:ext cx="4114800" cy="365125"/>
          </a:xfrm>
          <a:prstGeom prst="rect">
            <a:avLst/>
          </a:prstGeom>
        </p:spPr>
        <p:txBody>
          <a:bodyPr vert="horz" lIns="91440" tIns="45720" rIns="91440" bIns="45720" rtlCol="0" anchor="ctr">
            <a:noAutofit/>
          </a:bodyPr>
          <a:lstStyle>
            <a:lvl1pPr algn="l">
              <a:defRPr sz="1200">
                <a:solidFill>
                  <a:schemeClr val="tx2">
                    <a:alpha val="78000"/>
                  </a:schemeClr>
                </a:solidFill>
              </a:defRPr>
            </a:lvl1pPr>
          </a:lstStyle>
          <a:p>
            <a:r>
              <a:rPr lang="en-US" dirty="0"/>
              <a:t>course title</a:t>
            </a:r>
          </a:p>
        </p:txBody>
      </p:sp>
      <p:sp>
        <p:nvSpPr>
          <p:cNvPr id="6" name="Slide Number Placeholder 5">
            <a:extLst>
              <a:ext uri="{FF2B5EF4-FFF2-40B4-BE49-F238E27FC236}">
                <a16:creationId xmlns:a16="http://schemas.microsoft.com/office/drawing/2014/main" id="{0AFBFC1D-3B9C-EFD1-A014-1F648ADDBD70}"/>
              </a:ext>
            </a:extLst>
          </p:cNvPr>
          <p:cNvSpPr>
            <a:spLocks noGrp="1"/>
          </p:cNvSpPr>
          <p:nvPr>
            <p:ph type="sldNum" sz="quarter" idx="4"/>
          </p:nvPr>
        </p:nvSpPr>
        <p:spPr>
          <a:xfrm>
            <a:off x="11347704" y="6181344"/>
            <a:ext cx="670560" cy="676656"/>
          </a:xfrm>
          <a:prstGeom prst="rect">
            <a:avLst/>
          </a:prstGeom>
        </p:spPr>
        <p:txBody>
          <a:bodyPr vert="horz" lIns="91440" tIns="45720" rIns="91440" bIns="45720" rtlCol="0" anchor="ctr">
            <a:noAutofit/>
          </a:bodyPr>
          <a:lstStyle>
            <a:lvl1pPr algn="ctr">
              <a:defRPr sz="2900" b="1">
                <a:solidFill>
                  <a:schemeClr val="tx2">
                    <a:alpha val="78000"/>
                  </a:schemeClr>
                </a:solidFill>
              </a:defRPr>
            </a:lvl1pPr>
          </a:lstStyle>
          <a:p>
            <a:fld id="{8058A7CE-F400-7B46-9E16-10D36E8C32FD}" type="slidenum">
              <a:rPr lang="en-US" smtClean="0"/>
              <a:pPr/>
              <a:t>‹#›</a:t>
            </a:fld>
            <a:endParaRPr lang="en-US" dirty="0"/>
          </a:p>
        </p:txBody>
      </p:sp>
      <p:sp>
        <p:nvSpPr>
          <p:cNvPr id="7" name="Rectangle 6">
            <a:extLst>
              <a:ext uri="{FF2B5EF4-FFF2-40B4-BE49-F238E27FC236}">
                <a16:creationId xmlns:a16="http://schemas.microsoft.com/office/drawing/2014/main" id="{3B176A5B-B081-E990-1FB5-4AE9CF7924C4}"/>
              </a:ext>
            </a:extLst>
          </p:cNvPr>
          <p:cNvSpPr/>
          <p:nvPr userDrawn="1"/>
        </p:nvSpPr>
        <p:spPr>
          <a:xfrm flipV="1">
            <a:off x="11446035" y="6245920"/>
            <a:ext cx="487085" cy="45719"/>
          </a:xfrm>
          <a:prstGeom prst="rect">
            <a:avLst/>
          </a:prstGeom>
          <a:solidFill>
            <a:srgbClr val="1C4C3C">
              <a:alpha val="7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943269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Lst>
  <p:hf hdr="0" dt="0"/>
  <p:txStyles>
    <p:titleStyle>
      <a:lvl1pPr algn="l" defTabSz="914400" rtl="0" eaLnBrk="1" latinLnBrk="0" hangingPunct="1">
        <a:lnSpc>
          <a:spcPct val="90000"/>
        </a:lnSpc>
        <a:spcBef>
          <a:spcPct val="0"/>
        </a:spcBef>
        <a:buNone/>
        <a:defRPr sz="4400" kern="1200">
          <a:solidFill>
            <a:schemeClr val="tx2"/>
          </a:solidFill>
          <a:latin typeface="+mj-lt"/>
          <a:ea typeface="+mj-ea"/>
          <a:cs typeface="+mj-cs"/>
        </a:defRPr>
      </a:lvl1pPr>
    </p:titleStyle>
    <p:bodyStyle>
      <a:lvl1pPr marL="283464" indent="-283464"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566928" indent="-283464"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859536" indent="-283464"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152144" indent="-283464"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1444752" indent="-283464"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44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image" Target="../media/image29.gi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7.xml"/><Relationship Id="rId4" Type="http://schemas.openxmlformats.org/officeDocument/2006/relationships/hyperlink" Target="https://www.futuregenerations.wales/about-us/future-generations-act/"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rFeOYlxJbmw" TargetMode="External"/><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3sRBBNkSXpY"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thewaleswewant.co.uk/about/well-being-future-generations-wales-act-2015" TargetMode="External"/><Relationship Id="rId2" Type="http://schemas.openxmlformats.org/officeDocument/2006/relationships/hyperlink" Target="http://www.thenexusnetwork.org/wp-content/uploads/2015/09/CUSP-Nexus-conference-Nov-2015_TimJacks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Vintage compass">
            <a:extLst>
              <a:ext uri="{FF2B5EF4-FFF2-40B4-BE49-F238E27FC236}">
                <a16:creationId xmlns:a16="http://schemas.microsoft.com/office/drawing/2014/main" id="{884E1EB8-F586-3046-2175-2B6DC7BA37FE}"/>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5825" r="25825"/>
          <a:stretch/>
        </p:blipFill>
        <p:spPr>
          <a:xfrm rot="10800000">
            <a:off x="6096000" y="0"/>
            <a:ext cx="6096000" cy="6858000"/>
          </a:xfrm>
        </p:spPr>
      </p:pic>
      <p:sp>
        <p:nvSpPr>
          <p:cNvPr id="4" name="Text Placeholder 3">
            <a:extLst>
              <a:ext uri="{FF2B5EF4-FFF2-40B4-BE49-F238E27FC236}">
                <a16:creationId xmlns:a16="http://schemas.microsoft.com/office/drawing/2014/main" id="{E1AE8E3D-C953-3BD7-F2A6-D8A0A246D82A}"/>
              </a:ext>
            </a:extLst>
          </p:cNvPr>
          <p:cNvSpPr>
            <a:spLocks noGrp="1"/>
          </p:cNvSpPr>
          <p:nvPr>
            <p:ph type="body" idx="1"/>
          </p:nvPr>
        </p:nvSpPr>
        <p:spPr>
          <a:xfrm>
            <a:off x="408432" y="887307"/>
            <a:ext cx="5281168" cy="1500187"/>
          </a:xfrm>
        </p:spPr>
        <p:txBody>
          <a:bodyPr/>
          <a:lstStyle/>
          <a:p>
            <a:r>
              <a:rPr lang="en-GB" sz="7200" b="1" dirty="0"/>
              <a:t>Sustainable Journeys</a:t>
            </a:r>
          </a:p>
          <a:p>
            <a:endParaRPr lang="en-GB" sz="4800" b="1" dirty="0"/>
          </a:p>
          <a:p>
            <a:r>
              <a:rPr lang="en-GB" sz="4800" b="1" dirty="0"/>
              <a:t>Finding a Sustainable focus for your journey</a:t>
            </a:r>
          </a:p>
        </p:txBody>
      </p:sp>
    </p:spTree>
    <p:extLst>
      <p:ext uri="{BB962C8B-B14F-4D97-AF65-F5344CB8AC3E}">
        <p14:creationId xmlns:p14="http://schemas.microsoft.com/office/powerpoint/2010/main" val="2713792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43EC3AB-473A-E0F4-394B-31B14A1EB80E}"/>
              </a:ext>
            </a:extLst>
          </p:cNvPr>
          <p:cNvSpPr>
            <a:spLocks noGrp="1"/>
          </p:cNvSpPr>
          <p:nvPr>
            <p:ph type="title"/>
          </p:nvPr>
        </p:nvSpPr>
        <p:spPr>
          <a:xfrm>
            <a:off x="3214286" y="992970"/>
            <a:ext cx="5116576" cy="1572768"/>
          </a:xfrm>
        </p:spPr>
        <p:txBody>
          <a:bodyPr/>
          <a:lstStyle/>
          <a:p>
            <a:r>
              <a:rPr lang="en-US" sz="4000" dirty="0"/>
              <a:t>What is sustainability</a:t>
            </a:r>
            <a:r>
              <a:rPr lang="en-US" dirty="0"/>
              <a:t>?</a:t>
            </a:r>
          </a:p>
        </p:txBody>
      </p:sp>
      <p:sp>
        <p:nvSpPr>
          <p:cNvPr id="2" name="Footer Placeholder 1">
            <a:extLst>
              <a:ext uri="{FF2B5EF4-FFF2-40B4-BE49-F238E27FC236}">
                <a16:creationId xmlns:a16="http://schemas.microsoft.com/office/drawing/2014/main" id="{120FB281-BD76-67D6-8608-A8DFE7F09F41}"/>
              </a:ext>
            </a:extLst>
          </p:cNvPr>
          <p:cNvSpPr>
            <a:spLocks noGrp="1"/>
          </p:cNvSpPr>
          <p:nvPr>
            <p:ph type="ftr" sz="quarter" idx="11"/>
          </p:nvPr>
        </p:nvSpPr>
        <p:spPr>
          <a:xfrm>
            <a:off x="173736" y="6254496"/>
            <a:ext cx="4114800" cy="365125"/>
          </a:xfrm>
        </p:spPr>
        <p:txBody>
          <a:bodyPr anchor="ctr">
            <a:normAutofit/>
          </a:bodyPr>
          <a:lstStyle/>
          <a:p>
            <a:pPr>
              <a:spcAft>
                <a:spcPts val="600"/>
              </a:spcAft>
            </a:pPr>
            <a:r>
              <a:rPr lang="en-US"/>
              <a:t>course title</a:t>
            </a:r>
          </a:p>
        </p:txBody>
      </p:sp>
      <p:pic>
        <p:nvPicPr>
          <p:cNvPr id="5" name="Graphic 4" descr="Thought outline">
            <a:extLst>
              <a:ext uri="{FF2B5EF4-FFF2-40B4-BE49-F238E27FC236}">
                <a16:creationId xmlns:a16="http://schemas.microsoft.com/office/drawing/2014/main" id="{F2C20167-775B-E55A-4735-967DFFBF3D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7332" y="31340"/>
            <a:ext cx="7226134" cy="6944685"/>
          </a:xfrm>
          <a:custGeom>
            <a:avLst/>
            <a:gdLst>
              <a:gd name="connsiteX0" fmla="*/ 5755419 w 6501384"/>
              <a:gd name="connsiteY0" fmla="*/ 6245920 h 6858000"/>
              <a:gd name="connsiteX1" fmla="*/ 5755419 w 6501384"/>
              <a:gd name="connsiteY1" fmla="*/ 6291639 h 6858000"/>
              <a:gd name="connsiteX2" fmla="*/ 6242504 w 6501384"/>
              <a:gd name="connsiteY2" fmla="*/ 6291639 h 6858000"/>
              <a:gd name="connsiteX3" fmla="*/ 6242504 w 6501384"/>
              <a:gd name="connsiteY3" fmla="*/ 6245920 h 6858000"/>
              <a:gd name="connsiteX4" fmla="*/ 0 w 6501384"/>
              <a:gd name="connsiteY4" fmla="*/ 0 h 6858000"/>
              <a:gd name="connsiteX5" fmla="*/ 6501384 w 6501384"/>
              <a:gd name="connsiteY5" fmla="*/ 0 h 6858000"/>
              <a:gd name="connsiteX6" fmla="*/ 6501384 w 6501384"/>
              <a:gd name="connsiteY6" fmla="*/ 6858000 h 6858000"/>
              <a:gd name="connsiteX7" fmla="*/ 0 w 650138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1384" h="6858000">
                <a:moveTo>
                  <a:pt x="5755419" y="6245920"/>
                </a:moveTo>
                <a:lnTo>
                  <a:pt x="5755419" y="6291639"/>
                </a:lnTo>
                <a:lnTo>
                  <a:pt x="6242504" y="6291639"/>
                </a:lnTo>
                <a:lnTo>
                  <a:pt x="6242504" y="6245920"/>
                </a:lnTo>
                <a:close/>
                <a:moveTo>
                  <a:pt x="0" y="0"/>
                </a:moveTo>
                <a:lnTo>
                  <a:pt x="6501384" y="0"/>
                </a:lnTo>
                <a:lnTo>
                  <a:pt x="6501384" y="6858000"/>
                </a:lnTo>
                <a:lnTo>
                  <a:pt x="0" y="6858000"/>
                </a:lnTo>
                <a:close/>
              </a:path>
            </a:pathLst>
          </a:custGeom>
        </p:spPr>
      </p:pic>
      <p:sp>
        <p:nvSpPr>
          <p:cNvPr id="3" name="Slide Number Placeholder 2">
            <a:extLst>
              <a:ext uri="{FF2B5EF4-FFF2-40B4-BE49-F238E27FC236}">
                <a16:creationId xmlns:a16="http://schemas.microsoft.com/office/drawing/2014/main" id="{9D38523E-AFB9-712D-97D2-177923836FFC}"/>
              </a:ext>
            </a:extLst>
          </p:cNvPr>
          <p:cNvSpPr>
            <a:spLocks noGrp="1"/>
          </p:cNvSpPr>
          <p:nvPr>
            <p:ph type="sldNum" sz="quarter" idx="12"/>
          </p:nvPr>
        </p:nvSpPr>
        <p:spPr>
          <a:xfrm>
            <a:off x="11347704" y="6181344"/>
            <a:ext cx="670560" cy="676656"/>
          </a:xfrm>
        </p:spPr>
        <p:txBody>
          <a:bodyPr anchor="ctr">
            <a:normAutofit/>
          </a:bodyPr>
          <a:lstStyle/>
          <a:p>
            <a:pPr>
              <a:spcAft>
                <a:spcPts val="600"/>
              </a:spcAft>
            </a:pPr>
            <a:fld id="{8058A7CE-F400-7B46-9E16-10D36E8C32FD}" type="slidenum">
              <a:rPr lang="en-US" smtClean="0"/>
              <a:pPr>
                <a:spcAft>
                  <a:spcPts val="600"/>
                </a:spcAft>
              </a:pPr>
              <a:t>2</a:t>
            </a:fld>
            <a:endParaRPr lang="en-US"/>
          </a:p>
        </p:txBody>
      </p:sp>
    </p:spTree>
    <p:extLst>
      <p:ext uri="{BB962C8B-B14F-4D97-AF65-F5344CB8AC3E}">
        <p14:creationId xmlns:p14="http://schemas.microsoft.com/office/powerpoint/2010/main" val="2919963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A99A9F5-BB05-D21C-7988-A26F41AD3CB3}"/>
              </a:ext>
            </a:extLst>
          </p:cNvPr>
          <p:cNvSpPr>
            <a:spLocks noGrp="1"/>
          </p:cNvSpPr>
          <p:nvPr>
            <p:ph type="title"/>
          </p:nvPr>
        </p:nvSpPr>
        <p:spPr>
          <a:xfrm>
            <a:off x="214494" y="103712"/>
            <a:ext cx="4357963" cy="1453896"/>
          </a:xfrm>
        </p:spPr>
        <p:txBody>
          <a:bodyPr/>
          <a:lstStyle/>
          <a:p>
            <a:r>
              <a:rPr lang="en-US" dirty="0"/>
              <a:t>Three pillars </a:t>
            </a:r>
          </a:p>
        </p:txBody>
      </p:sp>
      <p:sp>
        <p:nvSpPr>
          <p:cNvPr id="4" name="Text Placeholder 3">
            <a:extLst>
              <a:ext uri="{FF2B5EF4-FFF2-40B4-BE49-F238E27FC236}">
                <a16:creationId xmlns:a16="http://schemas.microsoft.com/office/drawing/2014/main" id="{AAA0AE3A-75AB-FCAE-09C5-07455CF6804D}"/>
              </a:ext>
            </a:extLst>
          </p:cNvPr>
          <p:cNvSpPr>
            <a:spLocks noGrp="1"/>
          </p:cNvSpPr>
          <p:nvPr>
            <p:ph type="body" sz="quarter" idx="11"/>
          </p:nvPr>
        </p:nvSpPr>
        <p:spPr>
          <a:xfrm>
            <a:off x="246888" y="1557608"/>
            <a:ext cx="4041648" cy="1062037"/>
          </a:xfrm>
        </p:spPr>
        <p:txBody>
          <a:bodyPr/>
          <a:lstStyle/>
          <a:p>
            <a:r>
              <a:rPr lang="en-US" dirty="0"/>
              <a:t>of sustainability</a:t>
            </a:r>
          </a:p>
        </p:txBody>
      </p:sp>
      <p:pic>
        <p:nvPicPr>
          <p:cNvPr id="22" name="Picture Placeholder 21" descr="White rectangle on top of green leaves">
            <a:extLst>
              <a:ext uri="{FF2B5EF4-FFF2-40B4-BE49-F238E27FC236}">
                <a16:creationId xmlns:a16="http://schemas.microsoft.com/office/drawing/2014/main" id="{51578C4F-0D3F-820D-E214-BAEFAC66AC73}"/>
              </a:ext>
            </a:extLst>
          </p:cNvPr>
          <p:cNvPicPr>
            <a:picLocks noGrp="1" noChangeAspect="1"/>
          </p:cNvPicPr>
          <p:nvPr>
            <p:ph type="pic" sz="quarter" idx="12"/>
          </p:nvPr>
        </p:nvPicPr>
        <p:blipFill rotWithShape="1">
          <a:blip r:embed="rId2" cstate="email">
            <a:extLst>
              <a:ext uri="{28A0092B-C50C-407E-A947-70E740481C1C}">
                <a14:useLocalDpi xmlns:a14="http://schemas.microsoft.com/office/drawing/2010/main"/>
              </a:ext>
            </a:extLst>
          </a:blip>
          <a:srcRect l="109" r="109"/>
          <a:stretch/>
        </p:blipFill>
        <p:spPr/>
      </p:pic>
      <p:sp>
        <p:nvSpPr>
          <p:cNvPr id="3" name="Slide Number Placeholder 2">
            <a:extLst>
              <a:ext uri="{FF2B5EF4-FFF2-40B4-BE49-F238E27FC236}">
                <a16:creationId xmlns:a16="http://schemas.microsoft.com/office/drawing/2014/main" id="{68D57EAF-15CD-D1EB-AEA7-A2A339FEA171}"/>
              </a:ext>
            </a:extLst>
          </p:cNvPr>
          <p:cNvSpPr>
            <a:spLocks noGrp="1"/>
          </p:cNvSpPr>
          <p:nvPr>
            <p:ph type="sldNum" sz="quarter" idx="14"/>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FFFFFF">
                    <a:alpha val="78000"/>
                  </a:srgbClr>
                </a:solidFill>
                <a:effectLst/>
                <a:uLnTx/>
                <a:uFillTx/>
                <a:latin typeface="Avenir Next LT Pro"/>
                <a:ea typeface="+mn-ea"/>
                <a:cs typeface="+mn-cs"/>
              </a:rPr>
              <a:t>0</a:t>
            </a:r>
            <a:fld id="{8058A7CE-F400-7B46-9E16-10D36E8C32FD}" type="slidenum">
              <a:rPr kumimoji="0" lang="en-US" sz="2900" b="1" i="0" u="none" strike="noStrike" kern="1200" cap="none" spc="0" normalizeH="0" baseline="0" noProof="0" smtClean="0">
                <a:ln>
                  <a:noFill/>
                </a:ln>
                <a:solidFill>
                  <a:srgbClr val="FFFFFF">
                    <a:alpha val="78000"/>
                  </a:srgbClr>
                </a:solidFill>
                <a:effectLst/>
                <a:uLnTx/>
                <a:uFillTx/>
                <a:latin typeface="Avenir Next LT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3</a:t>
            </a:fld>
            <a:endParaRPr kumimoji="0" lang="en-US" sz="2900" b="1" i="0" u="none" strike="noStrike" kern="1200" cap="none" spc="0" normalizeH="0" baseline="0" noProof="0" dirty="0">
              <a:ln>
                <a:noFill/>
              </a:ln>
              <a:solidFill>
                <a:srgbClr val="FFFFFF">
                  <a:alpha val="78000"/>
                </a:srgbClr>
              </a:solidFill>
              <a:effectLst/>
              <a:uLnTx/>
              <a:uFillTx/>
              <a:latin typeface="Avenir Next LT Pro"/>
              <a:ea typeface="+mn-ea"/>
              <a:cs typeface="+mn-cs"/>
            </a:endParaRPr>
          </a:p>
        </p:txBody>
      </p:sp>
      <p:pic>
        <p:nvPicPr>
          <p:cNvPr id="1028" name="Picture 4" descr="What Are the Three Pillars of Sustainability?">
            <a:extLst>
              <a:ext uri="{FF2B5EF4-FFF2-40B4-BE49-F238E27FC236}">
                <a16:creationId xmlns:a16="http://schemas.microsoft.com/office/drawing/2014/main" id="{61D72471-BE79-0E7C-9D50-4A0A467B07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4989" y="472672"/>
            <a:ext cx="6888023" cy="460551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4E66153-9FE7-A311-C85A-6666C7433002}"/>
              </a:ext>
            </a:extLst>
          </p:cNvPr>
          <p:cNvSpPr txBox="1"/>
          <p:nvPr/>
        </p:nvSpPr>
        <p:spPr>
          <a:xfrm>
            <a:off x="246888" y="5343659"/>
            <a:ext cx="10159191" cy="86177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KaiTi" panose="02010609060101010101" pitchFamily="49" charset="-122"/>
                <a:cs typeface="Times New Roman" panose="02020603050405020304" pitchFamily="18" charset="0"/>
              </a:rPr>
              <a:t>Purvis, B. and Mao, Y. and Robinson, D. (2018) ‘Three pillars of sustainability: in search of conceptual origins’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FFFFFF"/>
                </a:solidFill>
                <a:effectLst/>
                <a:uLnTx/>
                <a:uFillTx/>
                <a:latin typeface="Arial" panose="020B0604020202020204" pitchFamily="34" charset="0"/>
                <a:ea typeface="KaiTi" panose="02010609060101010101" pitchFamily="49" charset="-122"/>
                <a:cs typeface="Times New Roman" panose="02020603050405020304" pitchFamily="18" charset="0"/>
              </a:rPr>
              <a:t>Sustainability science, </a:t>
            </a: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KaiTi" panose="02010609060101010101" pitchFamily="49" charset="-122"/>
                <a:cs typeface="Times New Roman" panose="02020603050405020304" pitchFamily="18" charset="0"/>
              </a:rPr>
              <a:t>14(3), pp.681-695</a:t>
            </a:r>
            <a:endParaRPr kumimoji="0" lang="en-GB" sz="1600" b="0" i="0" u="none" strike="noStrike" kern="1200" cap="none" spc="0" normalizeH="0" baseline="0" noProof="0" dirty="0">
              <a:ln>
                <a:noFill/>
              </a:ln>
              <a:solidFill>
                <a:srgbClr val="FFFFFF"/>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3758443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Close-up of green leaf with dewdrops all over&#10;">
            <a:extLst>
              <a:ext uri="{FF2B5EF4-FFF2-40B4-BE49-F238E27FC236}">
                <a16:creationId xmlns:a16="http://schemas.microsoft.com/office/drawing/2014/main" id="{568165E1-339D-11F5-3CA4-F29470C8059C}"/>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a:ext>
            </a:extLst>
          </a:blip>
          <a:srcRect t="137" b="137"/>
          <a:stretch/>
        </p:blipFill>
        <p:spPr>
          <a:xfrm>
            <a:off x="-2214880" y="0"/>
            <a:ext cx="6108192" cy="6858000"/>
          </a:xfrm>
        </p:spPr>
      </p:pic>
      <p:pic>
        <p:nvPicPr>
          <p:cNvPr id="11" name="Picture 10">
            <a:extLst>
              <a:ext uri="{FF2B5EF4-FFF2-40B4-BE49-F238E27FC236}">
                <a16:creationId xmlns:a16="http://schemas.microsoft.com/office/drawing/2014/main" id="{19E12B17-5500-B392-BE0F-3268C5B905BB}"/>
              </a:ext>
            </a:extLst>
          </p:cNvPr>
          <p:cNvPicPr>
            <a:picLocks noChangeAspect="1"/>
          </p:cNvPicPr>
          <p:nvPr/>
        </p:nvPicPr>
        <p:blipFill>
          <a:blip r:embed="rId3"/>
          <a:stretch>
            <a:fillRect/>
          </a:stretch>
        </p:blipFill>
        <p:spPr>
          <a:xfrm>
            <a:off x="5017686" y="441283"/>
            <a:ext cx="5975434" cy="5975434"/>
          </a:xfrm>
          <a:prstGeom prst="rect">
            <a:avLst/>
          </a:prstGeom>
        </p:spPr>
      </p:pic>
    </p:spTree>
    <p:extLst>
      <p:ext uri="{BB962C8B-B14F-4D97-AF65-F5344CB8AC3E}">
        <p14:creationId xmlns:p14="http://schemas.microsoft.com/office/powerpoint/2010/main" val="3574600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Picture Placeholder 44" descr="Chameleon on twigs&#10;">
            <a:extLst>
              <a:ext uri="{FF2B5EF4-FFF2-40B4-BE49-F238E27FC236}">
                <a16:creationId xmlns:a16="http://schemas.microsoft.com/office/drawing/2014/main" id="{D22FD467-11FE-0FB5-05CF-BDBA6A8CD845}"/>
              </a:ext>
            </a:extLst>
          </p:cNvPr>
          <p:cNvPicPr>
            <a:picLocks noGrp="1" noChangeAspect="1"/>
          </p:cNvPicPr>
          <p:nvPr>
            <p:ph type="pic" sz="quarter" idx="12"/>
          </p:nvPr>
        </p:nvPicPr>
        <p:blipFill rotWithShape="1">
          <a:blip r:embed="rId2" cstate="email">
            <a:extLst>
              <a:ext uri="{28A0092B-C50C-407E-A947-70E740481C1C}">
                <a14:useLocalDpi xmlns:a14="http://schemas.microsoft.com/office/drawing/2010/main"/>
              </a:ext>
            </a:extLst>
          </a:blip>
          <a:srcRect l="62" r="62"/>
          <a:stretch/>
        </p:blipFill>
        <p:spPr>
          <a:xfrm>
            <a:off x="0" y="-544697"/>
            <a:ext cx="12192000" cy="2898648"/>
          </a:xfrm>
        </p:spPr>
      </p:pic>
      <p:sp>
        <p:nvSpPr>
          <p:cNvPr id="3" name="Slide Number Placeholder 2">
            <a:extLst>
              <a:ext uri="{FF2B5EF4-FFF2-40B4-BE49-F238E27FC236}">
                <a16:creationId xmlns:a16="http://schemas.microsoft.com/office/drawing/2014/main" id="{15A2677F-E6B5-7D75-DE25-2A045F2CA4C1}"/>
              </a:ext>
            </a:extLst>
          </p:cNvPr>
          <p:cNvSpPr>
            <a:spLocks noGrp="1"/>
          </p:cNvSpPr>
          <p:nvPr>
            <p:ph type="sldNum" sz="quarter" idx="3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058A7CE-F400-7B46-9E16-10D36E8C32FD}" type="slidenum">
              <a:rPr kumimoji="0" lang="en-US" sz="2900" b="1" i="0" u="none" strike="noStrike" kern="1200" cap="none" spc="0" normalizeH="0" baseline="0" noProof="0" smtClean="0">
                <a:ln>
                  <a:noFill/>
                </a:ln>
                <a:solidFill>
                  <a:srgbClr val="1C4C3C">
                    <a:alpha val="78000"/>
                  </a:srgbClr>
                </a:solidFill>
                <a:effectLst/>
                <a:uLnTx/>
                <a:uFillTx/>
                <a:latin typeface="Avenir Next LT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en-US" sz="2900" b="1" i="0" u="none" strike="noStrike" kern="1200" cap="none" spc="0" normalizeH="0" baseline="0" noProof="0" dirty="0">
              <a:ln>
                <a:noFill/>
              </a:ln>
              <a:solidFill>
                <a:srgbClr val="1C4C3C">
                  <a:alpha val="78000"/>
                </a:srgbClr>
              </a:solidFill>
              <a:effectLst/>
              <a:uLnTx/>
              <a:uFillTx/>
              <a:latin typeface="Avenir Next LT Pro"/>
              <a:ea typeface="+mn-ea"/>
              <a:cs typeface="+mn-cs"/>
            </a:endParaRPr>
          </a:p>
        </p:txBody>
      </p:sp>
      <p:pic>
        <p:nvPicPr>
          <p:cNvPr id="48" name="Picture 47">
            <a:extLst>
              <a:ext uri="{FF2B5EF4-FFF2-40B4-BE49-F238E27FC236}">
                <a16:creationId xmlns:a16="http://schemas.microsoft.com/office/drawing/2014/main" id="{0CA11633-B507-C0F6-9F77-C5AE882294DE}"/>
              </a:ext>
            </a:extLst>
          </p:cNvPr>
          <p:cNvPicPr>
            <a:picLocks noChangeAspect="1"/>
          </p:cNvPicPr>
          <p:nvPr/>
        </p:nvPicPr>
        <p:blipFill>
          <a:blip r:embed="rId3"/>
          <a:stretch>
            <a:fillRect/>
          </a:stretch>
        </p:blipFill>
        <p:spPr>
          <a:xfrm>
            <a:off x="2438400" y="2486236"/>
            <a:ext cx="7315200" cy="4229100"/>
          </a:xfrm>
          <a:prstGeom prst="rect">
            <a:avLst/>
          </a:prstGeom>
        </p:spPr>
      </p:pic>
      <p:sp>
        <p:nvSpPr>
          <p:cNvPr id="49" name="TextBox 48">
            <a:extLst>
              <a:ext uri="{FF2B5EF4-FFF2-40B4-BE49-F238E27FC236}">
                <a16:creationId xmlns:a16="http://schemas.microsoft.com/office/drawing/2014/main" id="{77EE6480-58A0-57CB-3BD0-9EFC463AA2AD}"/>
              </a:ext>
            </a:extLst>
          </p:cNvPr>
          <p:cNvSpPr txBox="1"/>
          <p:nvPr/>
        </p:nvSpPr>
        <p:spPr>
          <a:xfrm flipH="1">
            <a:off x="208278" y="292387"/>
            <a:ext cx="5555828"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FFFFFF"/>
                </a:solidFill>
                <a:effectLst/>
                <a:uLnTx/>
                <a:uFillTx/>
                <a:latin typeface="Avenir Next LT Pro"/>
                <a:ea typeface="+mn-ea"/>
                <a:cs typeface="+mn-cs"/>
              </a:rPr>
              <a:t>Eco mindset?</a:t>
            </a:r>
          </a:p>
        </p:txBody>
      </p:sp>
    </p:spTree>
    <p:extLst>
      <p:ext uri="{BB962C8B-B14F-4D97-AF65-F5344CB8AC3E}">
        <p14:creationId xmlns:p14="http://schemas.microsoft.com/office/powerpoint/2010/main" val="2477064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54400" y="68886"/>
            <a:ext cx="5337355" cy="6789115"/>
          </a:xfrm>
          <a:prstGeom prst="rect">
            <a:avLst/>
          </a:prstGeom>
        </p:spPr>
      </p:pic>
      <p:sp>
        <p:nvSpPr>
          <p:cNvPr id="3" name="TextBox 2"/>
          <p:cNvSpPr txBox="1"/>
          <p:nvPr/>
        </p:nvSpPr>
        <p:spPr>
          <a:xfrm>
            <a:off x="205946" y="1380295"/>
            <a:ext cx="3072714" cy="4401205"/>
          </a:xfrm>
          <a:prstGeom prst="rect">
            <a:avLst/>
          </a:prstGeom>
          <a:noFill/>
        </p:spPr>
        <p:txBody>
          <a:bodyPr wrap="square" rtlCol="0">
            <a:spAutoFit/>
          </a:bodyPr>
          <a:lstStyle/>
          <a:p>
            <a:r>
              <a:rPr lang="en-GB" sz="2800" dirty="0">
                <a:solidFill>
                  <a:srgbClr val="FF0000"/>
                </a:solidFill>
              </a:rPr>
              <a:t>Precarious</a:t>
            </a:r>
          </a:p>
          <a:p>
            <a:r>
              <a:rPr lang="en-GB" sz="2800" dirty="0">
                <a:solidFill>
                  <a:srgbClr val="FF0000"/>
                </a:solidFill>
              </a:rPr>
              <a:t>On a knife edge</a:t>
            </a:r>
          </a:p>
          <a:p>
            <a:r>
              <a:rPr lang="en-GB" sz="2800" dirty="0">
                <a:solidFill>
                  <a:srgbClr val="FF0000"/>
                </a:solidFill>
              </a:rPr>
              <a:t>Superior to nature</a:t>
            </a:r>
          </a:p>
          <a:p>
            <a:r>
              <a:rPr lang="en-GB" sz="2800" dirty="0">
                <a:solidFill>
                  <a:srgbClr val="FF0000"/>
                </a:solidFill>
              </a:rPr>
              <a:t>Superior to other people</a:t>
            </a:r>
          </a:p>
          <a:p>
            <a:r>
              <a:rPr lang="en-GB" sz="2800" dirty="0">
                <a:solidFill>
                  <a:srgbClr val="FF0000"/>
                </a:solidFill>
              </a:rPr>
              <a:t>A part from nature- isolated </a:t>
            </a:r>
          </a:p>
          <a:p>
            <a:r>
              <a:rPr lang="en-GB" sz="2800" dirty="0">
                <a:solidFill>
                  <a:srgbClr val="FF0000"/>
                </a:solidFill>
              </a:rPr>
              <a:t>Position is dependent on nature</a:t>
            </a:r>
          </a:p>
        </p:txBody>
      </p:sp>
      <p:sp>
        <p:nvSpPr>
          <p:cNvPr id="4" name="TextBox 3"/>
          <p:cNvSpPr txBox="1"/>
          <p:nvPr/>
        </p:nvSpPr>
        <p:spPr>
          <a:xfrm>
            <a:off x="9137592" y="1380295"/>
            <a:ext cx="2783474" cy="2677656"/>
          </a:xfrm>
          <a:prstGeom prst="rect">
            <a:avLst/>
          </a:prstGeom>
          <a:noFill/>
        </p:spPr>
        <p:txBody>
          <a:bodyPr wrap="square" rtlCol="0">
            <a:spAutoFit/>
          </a:bodyPr>
          <a:lstStyle/>
          <a:p>
            <a:r>
              <a:rPr lang="en-GB" sz="2800" dirty="0">
                <a:solidFill>
                  <a:schemeClr val="accent6">
                    <a:lumMod val="75000"/>
                  </a:schemeClr>
                </a:solidFill>
              </a:rPr>
              <a:t>Interdependence</a:t>
            </a:r>
          </a:p>
          <a:p>
            <a:r>
              <a:rPr lang="en-GB" sz="2800" dirty="0">
                <a:solidFill>
                  <a:schemeClr val="accent6">
                    <a:lumMod val="75000"/>
                  </a:schemeClr>
                </a:solidFill>
              </a:rPr>
              <a:t>Part of nature</a:t>
            </a:r>
          </a:p>
          <a:p>
            <a:r>
              <a:rPr lang="en-GB" sz="2800" dirty="0">
                <a:solidFill>
                  <a:schemeClr val="accent6">
                    <a:lumMod val="75000"/>
                  </a:schemeClr>
                </a:solidFill>
              </a:rPr>
              <a:t>Connected </a:t>
            </a:r>
          </a:p>
          <a:p>
            <a:r>
              <a:rPr lang="en-GB" sz="2800" dirty="0">
                <a:solidFill>
                  <a:schemeClr val="accent6">
                    <a:lumMod val="75000"/>
                  </a:schemeClr>
                </a:solidFill>
              </a:rPr>
              <a:t>Balanced system</a:t>
            </a:r>
          </a:p>
          <a:p>
            <a:r>
              <a:rPr lang="en-GB" sz="2800" dirty="0">
                <a:solidFill>
                  <a:schemeClr val="accent6">
                    <a:lumMod val="75000"/>
                  </a:schemeClr>
                </a:solidFill>
              </a:rPr>
              <a:t>Wholesome</a:t>
            </a:r>
          </a:p>
          <a:p>
            <a:r>
              <a:rPr lang="en-GB" sz="2800" dirty="0">
                <a:solidFill>
                  <a:schemeClr val="accent6">
                    <a:lumMod val="75000"/>
                  </a:schemeClr>
                </a:solidFill>
              </a:rPr>
              <a:t>Stable  </a:t>
            </a:r>
          </a:p>
        </p:txBody>
      </p:sp>
    </p:spTree>
    <p:extLst>
      <p:ext uri="{BB962C8B-B14F-4D97-AF65-F5344CB8AC3E}">
        <p14:creationId xmlns:p14="http://schemas.microsoft.com/office/powerpoint/2010/main" val="2455683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18" name="Picture 2" descr="Sustainability | Corbion">
            <a:extLst>
              <a:ext uri="{FF2B5EF4-FFF2-40B4-BE49-F238E27FC236}">
                <a16:creationId xmlns:a16="http://schemas.microsoft.com/office/drawing/2014/main" id="{7D4B2A02-5F80-CBCA-DF6E-D33A24A5D6E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3" name="Rectangle 9222">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46FB236-73F7-94B5-B116-0E96370387CB}"/>
              </a:ext>
            </a:extLst>
          </p:cNvPr>
          <p:cNvSpPr txBox="1"/>
          <p:nvPr/>
        </p:nvSpPr>
        <p:spPr>
          <a:xfrm>
            <a:off x="0" y="6088559"/>
            <a:ext cx="11530272" cy="769441"/>
          </a:xfrm>
          <a:prstGeom prst="rect">
            <a:avLst/>
          </a:prstGeom>
          <a:noFill/>
        </p:spPr>
        <p:txBody>
          <a:bodyPr wrap="none" rtlCol="0">
            <a:spAutoFit/>
          </a:bodyPr>
          <a:lstStyle/>
          <a:p>
            <a:r>
              <a:rPr lang="en-GB" sz="4400" dirty="0">
                <a:solidFill>
                  <a:schemeClr val="bg1"/>
                </a:solidFill>
              </a:rPr>
              <a:t>A different view… from sustainability to wellbeing</a:t>
            </a:r>
          </a:p>
        </p:txBody>
      </p:sp>
    </p:spTree>
    <p:extLst>
      <p:ext uri="{BB962C8B-B14F-4D97-AF65-F5344CB8AC3E}">
        <p14:creationId xmlns:p14="http://schemas.microsoft.com/office/powerpoint/2010/main" val="1408517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4">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Students want to learn more about sustainability: the PIR survey">
            <a:extLst>
              <a:ext uri="{FF2B5EF4-FFF2-40B4-BE49-F238E27FC236}">
                <a16:creationId xmlns:a16="http://schemas.microsoft.com/office/drawing/2014/main" id="{C2AE49AD-268D-172B-B5D0-88ACF4A737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08" r="15907" b="-1"/>
          <a:stretch/>
        </p:blipFill>
        <p:spPr bwMode="auto">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183" name="Freeform: Shape 7186">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84" name="Freeform: Shape 7188">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6" name="Rectangle 719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8" name="Rectangle 719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11B649F4-5532-F036-0047-8B293EE56E4B}"/>
              </a:ext>
            </a:extLst>
          </p:cNvPr>
          <p:cNvSpPr txBox="1"/>
          <p:nvPr/>
        </p:nvSpPr>
        <p:spPr>
          <a:xfrm>
            <a:off x="127001" y="2728976"/>
            <a:ext cx="4072466" cy="3196336"/>
          </a:xfrm>
          <a:prstGeom prst="rect">
            <a:avLst/>
          </a:prstGeom>
        </p:spPr>
        <p:txBody>
          <a:bodyPr vert="horz" lIns="91440" tIns="45720" rIns="91440" bIns="45720" rtlCol="0" anchor="t">
            <a:normAutofit fontScale="92500"/>
          </a:bodyPr>
          <a:lstStyle/>
          <a:p>
            <a:pPr marR="0" lvl="0" indent="-228600" fontAlgn="auto">
              <a:lnSpc>
                <a:spcPct val="90000"/>
              </a:lnSpc>
              <a:spcBef>
                <a:spcPts val="1000"/>
              </a:spcBef>
              <a:spcAft>
                <a:spcPts val="0"/>
              </a:spcAft>
              <a:buClr>
                <a:srgbClr val="A53010"/>
              </a:buClr>
              <a:buSzTx/>
              <a:buFont typeface="Arial" panose="020B0604020202020204" pitchFamily="34" charset="0"/>
              <a:buChar char="•"/>
              <a:tabLst/>
              <a:defRPr/>
            </a:pPr>
            <a:r>
              <a:rPr kumimoji="0" lang="en-US" sz="2800" b="0" i="0" u="none" strike="noStrike" cap="none" spc="0" normalizeH="0" baseline="0" noProof="0" dirty="0">
                <a:ln>
                  <a:noFill/>
                </a:ln>
                <a:effectLst/>
                <a:uLnTx/>
                <a:uFillTx/>
                <a:latin typeface="Abadi" panose="020B0604020202020204" pitchFamily="34" charset="0"/>
              </a:rPr>
              <a:t>Sustainability is not just about the environment </a:t>
            </a:r>
          </a:p>
          <a:p>
            <a:pPr marR="0" lvl="0" indent="-228600" fontAlgn="auto">
              <a:lnSpc>
                <a:spcPct val="90000"/>
              </a:lnSpc>
              <a:spcBef>
                <a:spcPts val="1000"/>
              </a:spcBef>
              <a:spcAft>
                <a:spcPts val="0"/>
              </a:spcAft>
              <a:buClr>
                <a:srgbClr val="A53010"/>
              </a:buClr>
              <a:buSzTx/>
              <a:buFont typeface="Arial" panose="020B0604020202020204" pitchFamily="34" charset="0"/>
              <a:buChar char="•"/>
              <a:tabLst/>
              <a:defRPr/>
            </a:pPr>
            <a:r>
              <a:rPr kumimoji="0" lang="en-US" sz="2800" b="0" i="0" u="none" strike="noStrike" cap="none" spc="0" normalizeH="0" baseline="0" noProof="0" dirty="0">
                <a:ln>
                  <a:noFill/>
                </a:ln>
                <a:effectLst/>
                <a:uLnTx/>
                <a:uFillTx/>
                <a:latin typeface="Abadi" panose="020B0604020202020204" pitchFamily="34" charset="0"/>
              </a:rPr>
              <a:t>Sustainability is about equality and lifestyle choices we make and how they impact on other inhabitants on earth both now and in the future</a:t>
            </a:r>
          </a:p>
        </p:txBody>
      </p:sp>
    </p:spTree>
    <p:extLst>
      <p:ext uri="{BB962C8B-B14F-4D97-AF65-F5344CB8AC3E}">
        <p14:creationId xmlns:p14="http://schemas.microsoft.com/office/powerpoint/2010/main" val="3680809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Sustainability Terms: Net Zero v Carbon Neutral v Carbon Positive">
            <a:extLst>
              <a:ext uri="{FF2B5EF4-FFF2-40B4-BE49-F238E27FC236}">
                <a16:creationId xmlns:a16="http://schemas.microsoft.com/office/drawing/2014/main" id="{FC0F1C36-84C4-7FB2-0365-8B88D1AE2B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5977" y="29782"/>
            <a:ext cx="9116023" cy="682821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902D03A-6F92-4A48-6CD0-6C783F881610}"/>
              </a:ext>
            </a:extLst>
          </p:cNvPr>
          <p:cNvSpPr txBox="1"/>
          <p:nvPr/>
        </p:nvSpPr>
        <p:spPr>
          <a:xfrm>
            <a:off x="87244" y="181802"/>
            <a:ext cx="3316356" cy="4042132"/>
          </a:xfrm>
          <a:prstGeom prst="rect">
            <a:avLst/>
          </a:prstGeom>
          <a:noFill/>
        </p:spPr>
        <p:txBody>
          <a:bodyPr wrap="square">
            <a:spAutoFit/>
          </a:bodyPr>
          <a:lstStyle/>
          <a:p>
            <a:pPr marR="0" lvl="0" algn="l" defTabSz="457200" rtl="0" eaLnBrk="1" fontAlgn="auto" latinLnBrk="0" hangingPunct="1">
              <a:lnSpc>
                <a:spcPct val="100000"/>
              </a:lnSpc>
              <a:spcBef>
                <a:spcPts val="1000"/>
              </a:spcBef>
              <a:spcAft>
                <a:spcPts val="0"/>
              </a:spcAft>
              <a:buClr>
                <a:srgbClr val="A53010"/>
              </a:buClr>
              <a:buSzTx/>
              <a:tabLst/>
              <a:defRPr/>
            </a:pPr>
            <a:r>
              <a:rPr kumimoji="0" lang="en-GB" sz="24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For many SD is a negative prospect, most commonly related to moderation of consumption and curtailment of freedom.</a:t>
            </a:r>
          </a:p>
          <a:p>
            <a:pPr marR="0" lvl="0" algn="l" defTabSz="457200" rtl="0" eaLnBrk="1" fontAlgn="auto" latinLnBrk="0" hangingPunct="1">
              <a:lnSpc>
                <a:spcPct val="100000"/>
              </a:lnSpc>
              <a:spcBef>
                <a:spcPts val="1000"/>
              </a:spcBef>
              <a:spcAft>
                <a:spcPts val="0"/>
              </a:spcAft>
              <a:buClr>
                <a:srgbClr val="A53010"/>
              </a:buClr>
              <a:buSzTx/>
              <a:tabLst/>
              <a:defRPr/>
            </a:pPr>
            <a:endParaRPr lang="en-GB" sz="2400" dirty="0">
              <a:solidFill>
                <a:prstClr val="black">
                  <a:lumMod val="75000"/>
                  <a:lumOff val="25000"/>
                </a:prstClr>
              </a:solidFill>
              <a:latin typeface="Century Gothic" panose="020B0502020202020204"/>
            </a:endParaRPr>
          </a:p>
          <a:p>
            <a:pPr marR="0" lvl="0" algn="l" defTabSz="457200" rtl="0" eaLnBrk="1" fontAlgn="auto" latinLnBrk="0" hangingPunct="1">
              <a:lnSpc>
                <a:spcPct val="100000"/>
              </a:lnSpc>
              <a:spcBef>
                <a:spcPts val="1000"/>
              </a:spcBef>
              <a:spcAft>
                <a:spcPts val="0"/>
              </a:spcAft>
              <a:buClr>
                <a:srgbClr val="A53010"/>
              </a:buClr>
              <a:buSzTx/>
              <a:tabLst/>
              <a:defRPr/>
            </a:pPr>
            <a:r>
              <a:rPr kumimoji="0" lang="en-GB" sz="24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(Murray, 2011: ix). </a:t>
            </a:r>
          </a:p>
        </p:txBody>
      </p:sp>
    </p:spTree>
    <p:extLst>
      <p:ext uri="{BB962C8B-B14F-4D97-AF65-F5344CB8AC3E}">
        <p14:creationId xmlns:p14="http://schemas.microsoft.com/office/powerpoint/2010/main" val="2800079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Opportunities Within the Global Sustainable Aviation Fuel (SAF) Market">
            <a:extLst>
              <a:ext uri="{FF2B5EF4-FFF2-40B4-BE49-F238E27FC236}">
                <a16:creationId xmlns:a16="http://schemas.microsoft.com/office/drawing/2014/main" id="{4FD43905-A553-C30C-8F48-7B50C2A225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9887" y="-1"/>
            <a:ext cx="15824873" cy="69426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BBD0677-8067-F957-2938-111B578410AE}"/>
              </a:ext>
            </a:extLst>
          </p:cNvPr>
          <p:cNvSpPr txBox="1"/>
          <p:nvPr/>
        </p:nvSpPr>
        <p:spPr>
          <a:xfrm>
            <a:off x="533398" y="623104"/>
            <a:ext cx="6921501" cy="2805896"/>
          </a:xfrm>
          <a:prstGeom prst="rect">
            <a:avLst/>
          </a:prstGeom>
          <a:noFill/>
        </p:spPr>
        <p:txBody>
          <a:bodyPr wrap="square">
            <a:spAutoFit/>
          </a:bodyPr>
          <a:lstStyle/>
          <a:p>
            <a:pPr marL="0" marR="0" lvl="0" indent="0" algn="l" defTabSz="457200" rtl="0" eaLnBrk="1" fontAlgn="auto" latinLnBrk="0" hangingPunct="1">
              <a:lnSpc>
                <a:spcPct val="100000"/>
              </a:lnSpc>
              <a:spcBef>
                <a:spcPts val="1000"/>
              </a:spcBef>
              <a:spcAft>
                <a:spcPts val="0"/>
              </a:spcAft>
              <a:buClr>
                <a:srgbClr val="A53010"/>
              </a:buClr>
              <a:buSzTx/>
              <a:buFontTx/>
              <a:buNone/>
              <a:tabLst/>
              <a:defRPr/>
            </a:pPr>
            <a:r>
              <a:rPr kumimoji="0" lang="en-GB" sz="2400" b="0" i="0" u="none" strike="noStrike" kern="1200" cap="none" spc="0" normalizeH="0" baseline="0" noProof="0" dirty="0">
                <a:ln>
                  <a:noFill/>
                </a:ln>
                <a:solidFill>
                  <a:schemeClr val="bg1"/>
                </a:solidFill>
                <a:effectLst/>
                <a:uLnTx/>
                <a:uFillTx/>
                <a:latin typeface="Century Gothic" panose="020B0502020202020204"/>
                <a:ea typeface="+mn-ea"/>
                <a:cs typeface="+mn-cs"/>
              </a:rPr>
              <a:t>The aim of achieving a sustainable lifestyle is vague, less important for individuals than personal wellbeing. Drawing on empirical research, Scott argues that ‘the public are at best confused by the abstract concept of Sustainable development’ </a:t>
            </a:r>
          </a:p>
          <a:p>
            <a:pPr marL="0" marR="0" lvl="0" indent="0" algn="l" defTabSz="457200" rtl="0" eaLnBrk="1" fontAlgn="auto" latinLnBrk="0" hangingPunct="1">
              <a:lnSpc>
                <a:spcPct val="100000"/>
              </a:lnSpc>
              <a:spcBef>
                <a:spcPts val="1000"/>
              </a:spcBef>
              <a:spcAft>
                <a:spcPts val="0"/>
              </a:spcAft>
              <a:buClr>
                <a:srgbClr val="A53010"/>
              </a:buClr>
              <a:buSzTx/>
              <a:buFontTx/>
              <a:buNone/>
              <a:tabLst/>
              <a:defRPr/>
            </a:pPr>
            <a:r>
              <a:rPr kumimoji="0" lang="en-GB" sz="2400" b="0" i="0" u="none" strike="noStrike" kern="1200" cap="none" spc="0" normalizeH="0" baseline="0" noProof="0" dirty="0">
                <a:ln>
                  <a:noFill/>
                </a:ln>
                <a:solidFill>
                  <a:schemeClr val="bg1"/>
                </a:solidFill>
                <a:effectLst/>
                <a:uLnTx/>
                <a:uFillTx/>
                <a:latin typeface="Century Gothic" panose="020B0502020202020204"/>
                <a:ea typeface="+mn-ea"/>
                <a:cs typeface="+mn-cs"/>
              </a:rPr>
              <a:t>(Scott 2012: 12). </a:t>
            </a:r>
          </a:p>
        </p:txBody>
      </p:sp>
    </p:spTree>
    <p:extLst>
      <p:ext uri="{BB962C8B-B14F-4D97-AF65-F5344CB8AC3E}">
        <p14:creationId xmlns:p14="http://schemas.microsoft.com/office/powerpoint/2010/main" val="1074819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6" name="Rectangle 12305">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at is sustainable adventure tourism? • Preseli Venture">
            <a:extLst>
              <a:ext uri="{FF2B5EF4-FFF2-40B4-BE49-F238E27FC236}">
                <a16:creationId xmlns:a16="http://schemas.microsoft.com/office/drawing/2014/main" id="{5EB4B748-C6F9-700D-F153-7CE43E27BDA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469" b="-1"/>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6C7A13B-6175-32EC-F3D8-2B67521DE609}"/>
              </a:ext>
            </a:extLst>
          </p:cNvPr>
          <p:cNvSpPr txBox="1"/>
          <p:nvPr/>
        </p:nvSpPr>
        <p:spPr>
          <a:xfrm>
            <a:off x="8115296" y="1965600"/>
            <a:ext cx="4093640" cy="4731533"/>
          </a:xfrm>
          <a:prstGeom prst="rect">
            <a:avLst/>
          </a:prstGeom>
        </p:spPr>
        <p:txBody>
          <a:bodyPr vert="horz" lIns="91440" tIns="45720" rIns="91440" bIns="45720" rtlCol="0">
            <a:normAutofit/>
          </a:bodyPr>
          <a:lstStyle/>
          <a:p>
            <a:pPr marL="114300" marR="0" lvl="0" fontAlgn="auto">
              <a:lnSpc>
                <a:spcPct val="90000"/>
              </a:lnSpc>
              <a:spcBef>
                <a:spcPts val="1000"/>
              </a:spcBef>
              <a:spcAft>
                <a:spcPts val="0"/>
              </a:spcAft>
              <a:buClr>
                <a:srgbClr val="A53010"/>
              </a:buClr>
              <a:buSzTx/>
              <a:tabLst/>
              <a:defRPr/>
            </a:pPr>
            <a:r>
              <a:rPr kumimoji="0" lang="en-US" sz="3200" b="0" i="0" u="none" strike="noStrike" cap="none" spc="0" normalizeH="0" baseline="0" noProof="0" dirty="0">
                <a:ln>
                  <a:noFill/>
                </a:ln>
                <a:effectLst/>
                <a:uLnTx/>
                <a:uFillTx/>
              </a:rPr>
              <a:t>Wellbeing is a more readily acceptable objective and one that is linked with many aspects of outdoor adventure education.</a:t>
            </a:r>
          </a:p>
        </p:txBody>
      </p:sp>
      <p:sp>
        <p:nvSpPr>
          <p:cNvPr id="12308" name="Rectangle 12307">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0" name="Rectangle 12309">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3070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20" name="Rectangle 821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Deforestation Effects on Ecosystems">
            <a:extLst>
              <a:ext uri="{FF2B5EF4-FFF2-40B4-BE49-F238E27FC236}">
                <a16:creationId xmlns:a16="http://schemas.microsoft.com/office/drawing/2014/main" id="{98010AD0-2C2A-85E8-E2A5-75A97A8F0D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241" b="-1"/>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8221" name="Rectangle 821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22" name="Rectangle 82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23" name="Rectangle 82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155AC7D3-A936-A381-3827-2CEC45D7FFA5}"/>
              </a:ext>
            </a:extLst>
          </p:cNvPr>
          <p:cNvSpPr txBox="1"/>
          <p:nvPr/>
        </p:nvSpPr>
        <p:spPr>
          <a:xfrm>
            <a:off x="371094" y="2718054"/>
            <a:ext cx="3642106" cy="3207258"/>
          </a:xfrm>
          <a:prstGeom prst="rect">
            <a:avLst/>
          </a:prstGeom>
        </p:spPr>
        <p:txBody>
          <a:bodyPr vert="horz" lIns="91440" tIns="45720" rIns="91440" bIns="45720" rtlCol="0" anchor="t">
            <a:normAutofit fontScale="92500" lnSpcReduction="10000"/>
          </a:bodyPr>
          <a:lstStyle/>
          <a:p>
            <a:pPr marL="114300" marR="0" lvl="0" fontAlgn="auto">
              <a:lnSpc>
                <a:spcPct val="90000"/>
              </a:lnSpc>
              <a:spcBef>
                <a:spcPts val="1000"/>
              </a:spcBef>
              <a:spcAft>
                <a:spcPts val="0"/>
              </a:spcAft>
              <a:buClr>
                <a:srgbClr val="A53010"/>
              </a:buClr>
              <a:buSzTx/>
              <a:tabLst/>
              <a:defRPr/>
            </a:pPr>
            <a:r>
              <a:rPr kumimoji="0" lang="en-US" sz="2800" b="0" i="0" u="none" strike="noStrike" cap="none" spc="0" normalizeH="0" baseline="0" noProof="0" dirty="0">
                <a:ln>
                  <a:noFill/>
                </a:ln>
                <a:effectLst/>
                <a:uLnTx/>
                <a:uFillTx/>
              </a:rPr>
              <a:t>If in pursuit of our own wellbeing we compromise ecosystem wellbeing we will impair the potential for others to gain services from that ecosystem in the future. </a:t>
            </a:r>
          </a:p>
          <a:p>
            <a:pPr marL="114300" marR="0" lvl="0" fontAlgn="auto">
              <a:lnSpc>
                <a:spcPct val="90000"/>
              </a:lnSpc>
              <a:spcBef>
                <a:spcPts val="1000"/>
              </a:spcBef>
              <a:spcAft>
                <a:spcPts val="0"/>
              </a:spcAft>
              <a:buClr>
                <a:srgbClr val="A53010"/>
              </a:buClr>
              <a:buSzTx/>
              <a:tabLst/>
              <a:defRPr/>
            </a:pPr>
            <a:r>
              <a:rPr kumimoji="0" lang="en-US" sz="2800" b="0" i="0" u="none" strike="noStrike" cap="none" spc="0" normalizeH="0" baseline="0" noProof="0" dirty="0">
                <a:ln>
                  <a:noFill/>
                </a:ln>
                <a:effectLst/>
                <a:uLnTx/>
                <a:uFillTx/>
              </a:rPr>
              <a:t>Prescott-Allen (2001) </a:t>
            </a:r>
          </a:p>
        </p:txBody>
      </p:sp>
    </p:spTree>
    <p:extLst>
      <p:ext uri="{BB962C8B-B14F-4D97-AF65-F5344CB8AC3E}">
        <p14:creationId xmlns:p14="http://schemas.microsoft.com/office/powerpoint/2010/main" val="204019604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9"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Mental Health and Physical Health: What's the Connection?">
            <a:extLst>
              <a:ext uri="{FF2B5EF4-FFF2-40B4-BE49-F238E27FC236}">
                <a16:creationId xmlns:a16="http://schemas.microsoft.com/office/drawing/2014/main" id="{C906BBFC-7BAC-D41B-E809-624FB7CE6E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74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0103A12-B43A-3D6B-BDF0-A36E627BB472}"/>
              </a:ext>
            </a:extLst>
          </p:cNvPr>
          <p:cNvPicPr>
            <a:picLocks noChangeAspect="1"/>
          </p:cNvPicPr>
          <p:nvPr/>
        </p:nvPicPr>
        <p:blipFill>
          <a:blip r:embed="rId3"/>
          <a:stretch>
            <a:fillRect/>
          </a:stretch>
        </p:blipFill>
        <p:spPr>
          <a:xfrm>
            <a:off x="1730885" y="3144477"/>
            <a:ext cx="8730229" cy="975445"/>
          </a:xfrm>
          <a:prstGeom prst="rect">
            <a:avLst/>
          </a:prstGeom>
        </p:spPr>
      </p:pic>
    </p:spTree>
    <p:extLst>
      <p:ext uri="{BB962C8B-B14F-4D97-AF65-F5344CB8AC3E}">
        <p14:creationId xmlns:p14="http://schemas.microsoft.com/office/powerpoint/2010/main" val="16368072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49E7C7B-3712-366E-B0A4-B102F4072D42}"/>
              </a:ext>
            </a:extLst>
          </p:cNvPr>
          <p:cNvPicPr>
            <a:picLocks noChangeAspect="1"/>
          </p:cNvPicPr>
          <p:nvPr/>
        </p:nvPicPr>
        <p:blipFill>
          <a:blip r:embed="rId2"/>
          <a:stretch>
            <a:fillRect/>
          </a:stretch>
        </p:blipFill>
        <p:spPr>
          <a:xfrm>
            <a:off x="6233170" y="1697019"/>
            <a:ext cx="2560320" cy="3463962"/>
          </a:xfrm>
          <a:prstGeom prst="rect">
            <a:avLst/>
          </a:prstGeom>
        </p:spPr>
      </p:pic>
      <p:cxnSp>
        <p:nvCxnSpPr>
          <p:cNvPr id="2065" name="Straight Connector 2054">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2066" name="Straight Connector 2056">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12BDB0E-7887-284B-C465-90879E26C06A}"/>
              </a:ext>
            </a:extLst>
          </p:cNvPr>
          <p:cNvPicPr>
            <a:picLocks noChangeAspect="1"/>
          </p:cNvPicPr>
          <p:nvPr/>
        </p:nvPicPr>
        <p:blipFill>
          <a:blip r:embed="rId3"/>
          <a:stretch>
            <a:fillRect/>
          </a:stretch>
        </p:blipFill>
        <p:spPr>
          <a:xfrm>
            <a:off x="3271601" y="2577694"/>
            <a:ext cx="2560320" cy="1702612"/>
          </a:xfrm>
          <a:prstGeom prst="rect">
            <a:avLst/>
          </a:prstGeom>
        </p:spPr>
      </p:pic>
      <p:cxnSp>
        <p:nvCxnSpPr>
          <p:cNvPr id="2067" name="Straight Connector 2058">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050" name="Picture 2" descr="Prioritize Your Health &amp; Wellness">
            <a:extLst>
              <a:ext uri="{FF2B5EF4-FFF2-40B4-BE49-F238E27FC236}">
                <a16:creationId xmlns:a16="http://schemas.microsoft.com/office/drawing/2014/main" id="{2C1B241C-3152-6DCB-DDE3-68D1596D242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370" y="2697991"/>
            <a:ext cx="2924035" cy="146201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FF1D1E7-0358-0AAE-EF91-F97269A36A8C}"/>
              </a:ext>
            </a:extLst>
          </p:cNvPr>
          <p:cNvSpPr txBox="1"/>
          <p:nvPr/>
        </p:nvSpPr>
        <p:spPr>
          <a:xfrm>
            <a:off x="1615608" y="241018"/>
            <a:ext cx="7047573" cy="1015663"/>
          </a:xfrm>
          <a:prstGeom prst="rect">
            <a:avLst/>
          </a:prstGeom>
          <a:noFill/>
        </p:spPr>
        <p:txBody>
          <a:bodyPr wrap="square">
            <a:spAutoFit/>
          </a:bodyPr>
          <a:lstStyle/>
          <a:p>
            <a:pPr algn="ctr"/>
            <a:r>
              <a:rPr lang="en-US" sz="6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What is wellbeing?</a:t>
            </a:r>
            <a:endParaRPr lang="en-US" sz="6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pic>
        <p:nvPicPr>
          <p:cNvPr id="2052" name="Picture 4" descr="Networking Is Necessary For Career Advancement. Here's Why">
            <a:extLst>
              <a:ext uri="{FF2B5EF4-FFF2-40B4-BE49-F238E27FC236}">
                <a16:creationId xmlns:a16="http://schemas.microsoft.com/office/drawing/2014/main" id="{1F21C72A-FAC7-CBDE-8824-993BFEDBCB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19751" y="2240819"/>
            <a:ext cx="2915993" cy="237636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AE97BEB-2260-B4AF-7E8E-BD270BFF07C7}"/>
              </a:ext>
            </a:extLst>
          </p:cNvPr>
          <p:cNvSpPr txBox="1"/>
          <p:nvPr/>
        </p:nvSpPr>
        <p:spPr>
          <a:xfrm flipH="1">
            <a:off x="9427974" y="5160980"/>
            <a:ext cx="2299545" cy="830997"/>
          </a:xfrm>
          <a:prstGeom prst="rect">
            <a:avLst/>
          </a:prstGeom>
          <a:noFill/>
        </p:spPr>
        <p:txBody>
          <a:bodyPr wrap="square" rtlCol="0">
            <a:spAutoFit/>
          </a:bodyPr>
          <a:lstStyle/>
          <a:p>
            <a:pPr algn="ctr"/>
            <a:r>
              <a:rPr lang="en-GB" sz="2400" b="1" dirty="0">
                <a:solidFill>
                  <a:schemeClr val="accent2">
                    <a:lumMod val="75000"/>
                  </a:schemeClr>
                </a:solidFill>
              </a:rPr>
              <a:t>Social Relationships</a:t>
            </a:r>
          </a:p>
        </p:txBody>
      </p:sp>
      <p:sp>
        <p:nvSpPr>
          <p:cNvPr id="11" name="TextBox 10">
            <a:extLst>
              <a:ext uri="{FF2B5EF4-FFF2-40B4-BE49-F238E27FC236}">
                <a16:creationId xmlns:a16="http://schemas.microsoft.com/office/drawing/2014/main" id="{16FB0394-7E44-DA11-B70A-C3D82B00EF74}"/>
              </a:ext>
            </a:extLst>
          </p:cNvPr>
          <p:cNvSpPr txBox="1"/>
          <p:nvPr/>
        </p:nvSpPr>
        <p:spPr>
          <a:xfrm flipH="1">
            <a:off x="6363557" y="5284114"/>
            <a:ext cx="2299545" cy="461665"/>
          </a:xfrm>
          <a:prstGeom prst="rect">
            <a:avLst/>
          </a:prstGeom>
          <a:noFill/>
        </p:spPr>
        <p:txBody>
          <a:bodyPr wrap="square" rtlCol="0">
            <a:spAutoFit/>
          </a:bodyPr>
          <a:lstStyle/>
          <a:p>
            <a:pPr algn="ctr"/>
            <a:r>
              <a:rPr lang="en-GB" sz="2400" b="1" dirty="0">
                <a:solidFill>
                  <a:schemeClr val="accent2">
                    <a:lumMod val="75000"/>
                  </a:schemeClr>
                </a:solidFill>
              </a:rPr>
              <a:t>Personal Beliefs</a:t>
            </a:r>
          </a:p>
        </p:txBody>
      </p:sp>
      <p:sp>
        <p:nvSpPr>
          <p:cNvPr id="12" name="TextBox 11">
            <a:extLst>
              <a:ext uri="{FF2B5EF4-FFF2-40B4-BE49-F238E27FC236}">
                <a16:creationId xmlns:a16="http://schemas.microsoft.com/office/drawing/2014/main" id="{7CB2B325-B83F-BDED-5072-A495C040FA3A}"/>
              </a:ext>
            </a:extLst>
          </p:cNvPr>
          <p:cNvSpPr txBox="1"/>
          <p:nvPr/>
        </p:nvSpPr>
        <p:spPr>
          <a:xfrm flipH="1">
            <a:off x="3401988" y="5160981"/>
            <a:ext cx="2299545" cy="830997"/>
          </a:xfrm>
          <a:prstGeom prst="rect">
            <a:avLst/>
          </a:prstGeom>
          <a:noFill/>
        </p:spPr>
        <p:txBody>
          <a:bodyPr wrap="square" rtlCol="0">
            <a:spAutoFit/>
          </a:bodyPr>
          <a:lstStyle/>
          <a:p>
            <a:pPr algn="ctr"/>
            <a:r>
              <a:rPr lang="en-GB" sz="2400" b="1" dirty="0">
                <a:solidFill>
                  <a:schemeClr val="accent2">
                    <a:lumMod val="75000"/>
                  </a:schemeClr>
                </a:solidFill>
              </a:rPr>
              <a:t>Psychological state</a:t>
            </a:r>
          </a:p>
        </p:txBody>
      </p:sp>
      <p:sp>
        <p:nvSpPr>
          <p:cNvPr id="13" name="TextBox 12">
            <a:extLst>
              <a:ext uri="{FF2B5EF4-FFF2-40B4-BE49-F238E27FC236}">
                <a16:creationId xmlns:a16="http://schemas.microsoft.com/office/drawing/2014/main" id="{ACF24545-9008-8511-2FBD-C175A5A63320}"/>
              </a:ext>
            </a:extLst>
          </p:cNvPr>
          <p:cNvSpPr txBox="1"/>
          <p:nvPr/>
        </p:nvSpPr>
        <p:spPr>
          <a:xfrm flipH="1">
            <a:off x="372656" y="5160981"/>
            <a:ext cx="2299545" cy="461665"/>
          </a:xfrm>
          <a:prstGeom prst="rect">
            <a:avLst/>
          </a:prstGeom>
          <a:noFill/>
        </p:spPr>
        <p:txBody>
          <a:bodyPr wrap="square" rtlCol="0">
            <a:spAutoFit/>
          </a:bodyPr>
          <a:lstStyle/>
          <a:p>
            <a:pPr algn="ctr"/>
            <a:r>
              <a:rPr lang="en-GB" sz="2400" b="1" dirty="0">
                <a:solidFill>
                  <a:schemeClr val="accent2">
                    <a:lumMod val="75000"/>
                  </a:schemeClr>
                </a:solidFill>
              </a:rPr>
              <a:t>Physical Health</a:t>
            </a:r>
          </a:p>
        </p:txBody>
      </p:sp>
      <p:pic>
        <p:nvPicPr>
          <p:cNvPr id="15" name="Picture 14">
            <a:extLst>
              <a:ext uri="{FF2B5EF4-FFF2-40B4-BE49-F238E27FC236}">
                <a16:creationId xmlns:a16="http://schemas.microsoft.com/office/drawing/2014/main" id="{2D5E2681-09DD-F1AF-A2AE-86EEC30FD10F}"/>
              </a:ext>
            </a:extLst>
          </p:cNvPr>
          <p:cNvPicPr>
            <a:picLocks noChangeAspect="1"/>
          </p:cNvPicPr>
          <p:nvPr/>
        </p:nvPicPr>
        <p:blipFill>
          <a:blip r:embed="rId6"/>
          <a:stretch>
            <a:fillRect/>
          </a:stretch>
        </p:blipFill>
        <p:spPr>
          <a:xfrm>
            <a:off x="-28229" y="-23772"/>
            <a:ext cx="2061033" cy="1612095"/>
          </a:xfrm>
          <a:prstGeom prst="rect">
            <a:avLst/>
          </a:prstGeom>
        </p:spPr>
      </p:pic>
    </p:spTree>
    <p:extLst>
      <p:ext uri="{BB962C8B-B14F-4D97-AF65-F5344CB8AC3E}">
        <p14:creationId xmlns:p14="http://schemas.microsoft.com/office/powerpoint/2010/main" val="1948863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052"/>
                                        </p:tgtEl>
                                        <p:attrNameLst>
                                          <p:attrName>style.visibility</p:attrName>
                                        </p:attrNameLst>
                                      </p:cBhvr>
                                      <p:to>
                                        <p:strVal val="visible"/>
                                      </p:to>
                                    </p:set>
                                    <p:animEffect transition="in" filter="fade">
                                      <p:cBhvr>
                                        <p:cTn id="31" dur="500"/>
                                        <p:tgtEl>
                                          <p:spTgt spid="205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5732"/>
            <a:ext cx="12192000" cy="6863732"/>
          </a:xfrm>
          <a:prstGeom prst="rect">
            <a:avLst/>
          </a:prstGeom>
        </p:spPr>
      </p:pic>
      <p:sp>
        <p:nvSpPr>
          <p:cNvPr id="3" name="TextBox 2"/>
          <p:cNvSpPr txBox="1"/>
          <p:nvPr/>
        </p:nvSpPr>
        <p:spPr>
          <a:xfrm>
            <a:off x="-75500" y="6550223"/>
            <a:ext cx="7331978" cy="307777"/>
          </a:xfrm>
          <a:prstGeom prst="rect">
            <a:avLst/>
          </a:prstGeom>
          <a:noFill/>
        </p:spPr>
        <p:txBody>
          <a:bodyPr wrap="square" rtlCol="0">
            <a:spAutoFit/>
          </a:bodyPr>
          <a:lstStyle/>
          <a:p>
            <a:r>
              <a:rPr lang="en-GB" sz="1400" dirty="0"/>
              <a:t>https://measure.whatworkswellbeing.org/wellbeing-explained/</a:t>
            </a:r>
          </a:p>
        </p:txBody>
      </p:sp>
    </p:spTree>
    <p:extLst>
      <p:ext uri="{BB962C8B-B14F-4D97-AF65-F5344CB8AC3E}">
        <p14:creationId xmlns:p14="http://schemas.microsoft.com/office/powerpoint/2010/main" val="4259001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40" name="Picture 4" descr="Google Issues a Warning About Guest Posting to Build Links">
            <a:extLst>
              <a:ext uri="{FF2B5EF4-FFF2-40B4-BE49-F238E27FC236}">
                <a16:creationId xmlns:a16="http://schemas.microsoft.com/office/drawing/2014/main" id="{980EC015-6385-6ACE-F08F-A274B04C005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24" r="2897" b="-1"/>
          <a:stretch/>
        </p:blipFill>
        <p:spPr bwMode="auto">
          <a:xfrm>
            <a:off x="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216BB327-7AA9-4EC5-815F-9D8E6BC53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471D757-30C5-CED1-5033-9E791EAF4CE9}"/>
              </a:ext>
            </a:extLst>
          </p:cNvPr>
          <p:cNvSpPr txBox="1"/>
          <p:nvPr/>
        </p:nvSpPr>
        <p:spPr>
          <a:xfrm>
            <a:off x="1674768" y="4241800"/>
            <a:ext cx="9140644" cy="1107996"/>
          </a:xfrm>
          <a:prstGeom prst="rect">
            <a:avLst/>
          </a:prstGeom>
          <a:noFill/>
        </p:spPr>
        <p:txBody>
          <a:bodyPr wrap="none" rtlCol="0">
            <a:spAutoFit/>
          </a:bodyPr>
          <a:lstStyle/>
          <a:p>
            <a:r>
              <a:rPr lang="en-GB" sz="6600" b="1" dirty="0">
                <a:latin typeface="Amasis MT Pro Black" panose="02040A04050005020304" pitchFamily="18" charset="0"/>
              </a:rPr>
              <a:t>Bulk text inbound!!!!</a:t>
            </a:r>
            <a:endParaRPr lang="en-GB" sz="3200" b="1" dirty="0">
              <a:latin typeface="Amasis MT Pro Black" panose="02040A04050005020304" pitchFamily="18" charset="0"/>
            </a:endParaRPr>
          </a:p>
        </p:txBody>
      </p:sp>
    </p:spTree>
    <p:extLst>
      <p:ext uri="{BB962C8B-B14F-4D97-AF65-F5344CB8AC3E}">
        <p14:creationId xmlns:p14="http://schemas.microsoft.com/office/powerpoint/2010/main" val="2972640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076" y="0"/>
            <a:ext cx="12112924" cy="6858000"/>
          </a:xfrm>
        </p:spPr>
        <p:txBody>
          <a:bodyPr>
            <a:normAutofit fontScale="92500" lnSpcReduction="20000"/>
          </a:bodyPr>
          <a:lstStyle/>
          <a:p>
            <a:endParaRPr lang="en-GB" sz="2000" dirty="0"/>
          </a:p>
          <a:p>
            <a:r>
              <a:rPr lang="en-GB" sz="2000" dirty="0"/>
              <a:t>The UK Government, has committed to produce a measure of national wellbeing (Statham and Chase, 2010: 4).  </a:t>
            </a:r>
          </a:p>
          <a:p>
            <a:r>
              <a:rPr lang="en-GB" sz="2000" dirty="0"/>
              <a:t>a shift from political focus on economic prosperity as Gross Domestic Profit (GDP) as an indicator of social progress.  </a:t>
            </a:r>
          </a:p>
          <a:p>
            <a:r>
              <a:rPr lang="en-GB" sz="2000" dirty="0"/>
              <a:t>the change inspired by ‘Report of the Commission on the Measurement of Economic Performance and Social Progress’ (2009) a response to the global financial crisis of 2008.  </a:t>
            </a:r>
          </a:p>
          <a:p>
            <a:r>
              <a:rPr lang="en-GB" sz="2000" dirty="0"/>
              <a:t>The Commission urged for a  shift from a ‘‘production-oriented’’ measurement to one focussed on the well-being of current and future generations, i.e. toward broader measures of human progress’ (ibid: 10).  </a:t>
            </a:r>
          </a:p>
          <a:p>
            <a:r>
              <a:rPr lang="en-GB" sz="2000" dirty="0"/>
              <a:t>the shift has been prompted by ‘</a:t>
            </a:r>
            <a:r>
              <a:rPr lang="en-GB" sz="2000" i="1" dirty="0"/>
              <a:t>growing dissatisfaction with the neoliberal economic project and its pervasive influence on our lives</a:t>
            </a:r>
            <a:r>
              <a:rPr lang="en-GB" sz="2000" dirty="0"/>
              <a:t>’ the relative success of market led democracies came at the expense of social equality and the ecological environment (Scott2012: 3) </a:t>
            </a:r>
          </a:p>
          <a:p>
            <a:r>
              <a:rPr lang="en-GB" sz="2000" dirty="0"/>
              <a:t>the obsession with GDP has eclipsed other vital elements of the economy, such as families and communities and the natural ecosystem. (Michaelson et al, 2009: 2) </a:t>
            </a:r>
          </a:p>
          <a:p>
            <a:r>
              <a:rPr lang="en-GB" sz="2000" dirty="0"/>
              <a:t>The economics of consumerism has focused on consumption and material wealth with little regard for the cost to human wellbeing as people work longer, become socially isolated and find themselves more in financial debt (ibid). </a:t>
            </a:r>
          </a:p>
          <a:p>
            <a:r>
              <a:rPr lang="en-GB" sz="2000" dirty="0"/>
              <a:t>research has shown that the public overwhelmingly consider that the Government should be more focussed on promoting the nations happiness rather than its wealth (Michaelson et al, 2009: 6). </a:t>
            </a:r>
          </a:p>
          <a:p>
            <a:r>
              <a:rPr lang="en-GB" sz="2000" dirty="0"/>
              <a:t>these subjective elements have so far defied attempts at definition and measurement (</a:t>
            </a:r>
            <a:r>
              <a:rPr lang="en-GB" sz="2000" dirty="0" err="1"/>
              <a:t>Aylward</a:t>
            </a:r>
            <a:r>
              <a:rPr lang="en-GB" sz="2000" dirty="0"/>
              <a:t> in Walker, P., 2012: ix). </a:t>
            </a:r>
          </a:p>
          <a:p>
            <a:r>
              <a:rPr lang="en-GB" sz="2000" dirty="0"/>
              <a:t>In general terms wellbeing is commonly considered ‘as the quality of people’s lives’ (Statham and Chase, 2010: 2).  It can be expressed in </a:t>
            </a:r>
            <a:r>
              <a:rPr lang="en-GB" sz="2000" i="1" dirty="0"/>
              <a:t>objective terms</a:t>
            </a:r>
            <a:r>
              <a:rPr lang="en-GB" sz="2000" dirty="0"/>
              <a:t>, e.g., household income, access to education and health resources; and </a:t>
            </a:r>
            <a:r>
              <a:rPr lang="en-GB" sz="2000" i="1" dirty="0"/>
              <a:t>subjectively</a:t>
            </a:r>
            <a:r>
              <a:rPr lang="en-GB" sz="2000" dirty="0"/>
              <a:t> in terms such as happiness and life satisfaction. </a:t>
            </a:r>
          </a:p>
          <a:p>
            <a:r>
              <a:rPr lang="en-GB" sz="2000" b="1" dirty="0"/>
              <a:t>The </a:t>
            </a:r>
            <a:r>
              <a:rPr lang="en-GB" sz="2000" b="1" dirty="0" err="1"/>
              <a:t>Easterlin</a:t>
            </a:r>
            <a:r>
              <a:rPr lang="en-GB" sz="2000" b="1" dirty="0"/>
              <a:t> paradox: subjective wellbeing is not directly related to growth in income </a:t>
            </a:r>
            <a:r>
              <a:rPr lang="en-GB" sz="2000" dirty="0"/>
              <a:t>(</a:t>
            </a:r>
            <a:r>
              <a:rPr lang="en-GB" sz="2000" dirty="0" err="1"/>
              <a:t>Easterlin</a:t>
            </a:r>
            <a:r>
              <a:rPr lang="en-GB" sz="2000" dirty="0"/>
              <a:t>, 1974, 2013).  </a:t>
            </a:r>
          </a:p>
          <a:p>
            <a:r>
              <a:rPr lang="en-GB" sz="2000" dirty="0"/>
              <a:t>Wellbeing is framed by two dominant and at times contesting philosophical perspectives: the </a:t>
            </a:r>
            <a:r>
              <a:rPr lang="en-GB" sz="2000" b="1" dirty="0"/>
              <a:t>hedonic</a:t>
            </a:r>
            <a:r>
              <a:rPr lang="en-GB" sz="2000" dirty="0"/>
              <a:t> and the </a:t>
            </a:r>
            <a:r>
              <a:rPr lang="en-GB" sz="2000" b="1" dirty="0" err="1"/>
              <a:t>eudaimonic</a:t>
            </a:r>
            <a:r>
              <a:rPr lang="en-GB" sz="2000" dirty="0"/>
              <a:t> (</a:t>
            </a:r>
            <a:r>
              <a:rPr lang="en-GB" sz="2000" dirty="0" err="1"/>
              <a:t>cf</a:t>
            </a:r>
            <a:r>
              <a:rPr lang="en-GB" sz="2000" dirty="0"/>
              <a:t>: Ryan and </a:t>
            </a:r>
            <a:r>
              <a:rPr lang="en-GB" sz="2000" dirty="0" err="1"/>
              <a:t>Deci</a:t>
            </a:r>
            <a:r>
              <a:rPr lang="en-GB" sz="2000" dirty="0"/>
              <a:t>, 2001). </a:t>
            </a:r>
          </a:p>
          <a:p>
            <a:r>
              <a:rPr lang="en-GB" sz="2000" dirty="0"/>
              <a:t>Wellbeing is a fundamental question of the human condition, a philosophical discourse rooted in </a:t>
            </a:r>
            <a:r>
              <a:rPr lang="en-GB" sz="2000" dirty="0" err="1"/>
              <a:t>Aristotles</a:t>
            </a:r>
            <a:r>
              <a:rPr lang="en-GB" sz="2000" dirty="0"/>
              <a:t> [384BC- 322BC] work</a:t>
            </a:r>
          </a:p>
          <a:p>
            <a:endParaRPr lang="en-GB" sz="2000" dirty="0"/>
          </a:p>
        </p:txBody>
      </p:sp>
    </p:spTree>
    <p:extLst>
      <p:ext uri="{BB962C8B-B14F-4D97-AF65-F5344CB8AC3E}">
        <p14:creationId xmlns:p14="http://schemas.microsoft.com/office/powerpoint/2010/main" val="1295956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076" y="0"/>
            <a:ext cx="12112924" cy="6858000"/>
          </a:xfrm>
        </p:spPr>
        <p:txBody>
          <a:bodyPr>
            <a:normAutofit fontScale="85000" lnSpcReduction="20000"/>
          </a:bodyPr>
          <a:lstStyle/>
          <a:p>
            <a:endParaRPr lang="en-GB" sz="2000" dirty="0"/>
          </a:p>
          <a:p>
            <a:r>
              <a:rPr lang="en-GB" sz="2000" dirty="0"/>
              <a:t>The UK Government, has committed to produce a measure of national wellbeing (Statham and Chase, 2010: 4).  </a:t>
            </a:r>
          </a:p>
          <a:p>
            <a:r>
              <a:rPr lang="en-GB" sz="2000" dirty="0"/>
              <a:t>a shift from political focus on economic prosperity as Gross Domestic Profit (GDP) as an indicator of social progress.  </a:t>
            </a:r>
          </a:p>
          <a:p>
            <a:r>
              <a:rPr lang="en-GB" sz="2000" dirty="0"/>
              <a:t>the change inspired by ‘Report of the Commission on the Measurement of Economic Performance and Social Progress’ (2009) a response to the global financial crisis of 2008.  </a:t>
            </a:r>
          </a:p>
          <a:p>
            <a:r>
              <a:rPr lang="en-GB" sz="2000" dirty="0"/>
              <a:t>The Commission urged for a  shift from a ‘‘production-oriented’’ measurement to one focussed on the well-being of current and future generations, i.e. toward broader measures of human progress’ (ibid: 10).  </a:t>
            </a:r>
          </a:p>
          <a:p>
            <a:r>
              <a:rPr lang="en-GB" sz="2000" dirty="0"/>
              <a:t>the shift has been prompted by ‘</a:t>
            </a:r>
            <a:r>
              <a:rPr lang="en-GB" sz="2000" i="1" dirty="0"/>
              <a:t>growing dissatisfaction with the neoliberal economic project and its pervasive influence on our lives</a:t>
            </a:r>
            <a:r>
              <a:rPr lang="en-GB" sz="2000" dirty="0"/>
              <a:t>’ the relative success of market led democracies came at the expense of social equality and the ecological environment (Scott2012: 3) </a:t>
            </a:r>
          </a:p>
          <a:p>
            <a:r>
              <a:rPr lang="en-GB" sz="2000" dirty="0"/>
              <a:t>the obsession with GDP has eclipsed other vital elements of the economy, such as families and communities and the natural ecosystem. (Michaelson et al, 2009: 2) </a:t>
            </a:r>
          </a:p>
          <a:p>
            <a:r>
              <a:rPr lang="en-GB" sz="2000" dirty="0"/>
              <a:t>The economics of consumerism has focused on consumption and material wealth with little regard for the cost to human wellbeing as people work longer, become socially isolated and find themselves more in financial debt (ibid). </a:t>
            </a:r>
          </a:p>
          <a:p>
            <a:r>
              <a:rPr lang="en-GB" sz="2000" dirty="0"/>
              <a:t>research has shown that the public overwhelmingly consider that the Government should be more focussed on promoting the nations happiness rather than its wealth (Michaelson et al, 2009: 6). </a:t>
            </a:r>
          </a:p>
          <a:p>
            <a:r>
              <a:rPr lang="en-GB" sz="2000" dirty="0"/>
              <a:t>these subjective elements have so far defied attempts at definition and measurement (</a:t>
            </a:r>
            <a:r>
              <a:rPr lang="en-GB" sz="2000" dirty="0" err="1"/>
              <a:t>Aylward</a:t>
            </a:r>
            <a:r>
              <a:rPr lang="en-GB" sz="2000" dirty="0"/>
              <a:t> in Walker, P., 2012: ix). </a:t>
            </a:r>
          </a:p>
          <a:p>
            <a:r>
              <a:rPr lang="en-GB" sz="2000" dirty="0"/>
              <a:t>In general terms wellbeing is commonly considered ‘as the quality of people’s lives’ (Statham and Chase, 2010: 2).  It can be expressed in </a:t>
            </a:r>
            <a:r>
              <a:rPr lang="en-GB" sz="2000" i="1" dirty="0"/>
              <a:t>objective terms</a:t>
            </a:r>
            <a:r>
              <a:rPr lang="en-GB" sz="2000" dirty="0"/>
              <a:t>, e.g., household income, access to education and health resources; and </a:t>
            </a:r>
            <a:r>
              <a:rPr lang="en-GB" sz="2000" i="1" dirty="0"/>
              <a:t>subjectively</a:t>
            </a:r>
            <a:r>
              <a:rPr lang="en-GB" sz="2000" dirty="0"/>
              <a:t> in terms such as happiness and life satisfaction. </a:t>
            </a:r>
          </a:p>
          <a:p>
            <a:r>
              <a:rPr lang="en-GB" sz="2000" b="1" dirty="0"/>
              <a:t>The </a:t>
            </a:r>
            <a:r>
              <a:rPr lang="en-GB" sz="2000" b="1" dirty="0" err="1"/>
              <a:t>Easterlin</a:t>
            </a:r>
            <a:r>
              <a:rPr lang="en-GB" sz="2000" b="1" dirty="0"/>
              <a:t> paradox: subjective wellbeing is not directly related to growth in income </a:t>
            </a:r>
            <a:r>
              <a:rPr lang="en-GB" sz="2000" dirty="0"/>
              <a:t>(</a:t>
            </a:r>
            <a:r>
              <a:rPr lang="en-GB" sz="2000" dirty="0" err="1"/>
              <a:t>Easterlin</a:t>
            </a:r>
            <a:r>
              <a:rPr lang="en-GB" sz="2000" dirty="0"/>
              <a:t>, 1974, 2013).  </a:t>
            </a:r>
          </a:p>
          <a:p>
            <a:r>
              <a:rPr lang="en-GB" sz="4700" dirty="0">
                <a:highlight>
                  <a:srgbClr val="FFFF00"/>
                </a:highlight>
              </a:rPr>
              <a:t>Wellbeing is framed by two dominant and at times contesting philosophical perspectives: the </a:t>
            </a:r>
            <a:r>
              <a:rPr lang="en-GB" sz="4700" b="1" dirty="0">
                <a:highlight>
                  <a:srgbClr val="FFFF00"/>
                </a:highlight>
              </a:rPr>
              <a:t>hedonic</a:t>
            </a:r>
            <a:r>
              <a:rPr lang="en-GB" sz="4700" dirty="0">
                <a:highlight>
                  <a:srgbClr val="FFFF00"/>
                </a:highlight>
              </a:rPr>
              <a:t> and the </a:t>
            </a:r>
            <a:r>
              <a:rPr lang="en-GB" sz="4700" b="1" dirty="0" err="1">
                <a:highlight>
                  <a:srgbClr val="FFFF00"/>
                </a:highlight>
              </a:rPr>
              <a:t>eudaimonic</a:t>
            </a:r>
            <a:r>
              <a:rPr lang="en-GB" sz="4700" dirty="0">
                <a:highlight>
                  <a:srgbClr val="FFFF00"/>
                </a:highlight>
              </a:rPr>
              <a:t> (</a:t>
            </a:r>
            <a:r>
              <a:rPr lang="en-GB" sz="4700" dirty="0" err="1">
                <a:highlight>
                  <a:srgbClr val="FFFF00"/>
                </a:highlight>
              </a:rPr>
              <a:t>cf</a:t>
            </a:r>
            <a:r>
              <a:rPr lang="en-GB" sz="4700" dirty="0">
                <a:highlight>
                  <a:srgbClr val="FFFF00"/>
                </a:highlight>
              </a:rPr>
              <a:t>: Ryan and </a:t>
            </a:r>
            <a:r>
              <a:rPr lang="en-GB" sz="4700" dirty="0" err="1">
                <a:highlight>
                  <a:srgbClr val="FFFF00"/>
                </a:highlight>
              </a:rPr>
              <a:t>Deci</a:t>
            </a:r>
            <a:r>
              <a:rPr lang="en-GB" sz="4700" dirty="0">
                <a:highlight>
                  <a:srgbClr val="FFFF00"/>
                </a:highlight>
              </a:rPr>
              <a:t>, 2001). </a:t>
            </a:r>
          </a:p>
          <a:p>
            <a:r>
              <a:rPr lang="en-GB" sz="2000" dirty="0"/>
              <a:t>Wellbeing is a fundamental question of the human condition, a philosophical discourse rooted in </a:t>
            </a:r>
            <a:r>
              <a:rPr lang="en-GB" sz="2000" dirty="0" err="1"/>
              <a:t>Aristotles</a:t>
            </a:r>
            <a:r>
              <a:rPr lang="en-GB" sz="2000" dirty="0"/>
              <a:t> [384BC- 322BC] work</a:t>
            </a:r>
          </a:p>
          <a:p>
            <a:endParaRPr lang="en-GB" sz="2000" dirty="0"/>
          </a:p>
        </p:txBody>
      </p:sp>
    </p:spTree>
    <p:extLst>
      <p:ext uri="{BB962C8B-B14F-4D97-AF65-F5344CB8AC3E}">
        <p14:creationId xmlns:p14="http://schemas.microsoft.com/office/powerpoint/2010/main" val="350258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076" y="0"/>
            <a:ext cx="12112924" cy="6858000"/>
          </a:xfrm>
        </p:spPr>
        <p:txBody>
          <a:bodyPr>
            <a:normAutofit fontScale="70000" lnSpcReduction="20000"/>
          </a:bodyPr>
          <a:lstStyle/>
          <a:p>
            <a:endParaRPr lang="en-GB" sz="2000" dirty="0"/>
          </a:p>
          <a:p>
            <a:r>
              <a:rPr lang="en-GB" sz="2000" dirty="0"/>
              <a:t>The UK Government, has committed to produce a measure of national wellbeing (Statham and Chase, 2010: 4).  </a:t>
            </a:r>
          </a:p>
          <a:p>
            <a:r>
              <a:rPr lang="en-GB" sz="2000" dirty="0"/>
              <a:t>a shift from political focus on economic prosperity as Gross Domestic Profit (GDP) as an indicator of social progress.  </a:t>
            </a:r>
          </a:p>
          <a:p>
            <a:r>
              <a:rPr lang="en-GB" sz="2000" dirty="0"/>
              <a:t>the change inspired by ‘Report of the Commission on the Measurement of Economic Performance and Social Progress’ (2009) a response to the global financial crisis of 2008.  </a:t>
            </a:r>
          </a:p>
          <a:p>
            <a:r>
              <a:rPr lang="en-GB" sz="5100" dirty="0">
                <a:highlight>
                  <a:srgbClr val="FFFF00"/>
                </a:highlight>
              </a:rPr>
              <a:t>The Commission urged for a  shift from a ‘‘production-oriented’’ measurement to one focussed on the well-being of current and future generations, i.e. toward broader measures of human progress’ (ibid: 10).  </a:t>
            </a:r>
          </a:p>
          <a:p>
            <a:r>
              <a:rPr lang="en-GB" sz="2000" dirty="0"/>
              <a:t>the shift has been prompted by ‘</a:t>
            </a:r>
            <a:r>
              <a:rPr lang="en-GB" sz="2000" i="1" dirty="0"/>
              <a:t>growing dissatisfaction with the neoliberal economic project and its pervasive influence on our lives</a:t>
            </a:r>
            <a:r>
              <a:rPr lang="en-GB" sz="2000" dirty="0"/>
              <a:t>’ the relative success of market led democracies came at the expense of social equality and the ecological environment (Scott2012: 3) </a:t>
            </a:r>
          </a:p>
          <a:p>
            <a:r>
              <a:rPr lang="en-GB" sz="2000" dirty="0"/>
              <a:t>the obsession with GDP has eclipsed other vital elements of the economy, such as families and communities and the natural ecosystem. (Michaelson et al, 2009: 2) </a:t>
            </a:r>
          </a:p>
          <a:p>
            <a:r>
              <a:rPr lang="en-GB" sz="2000" dirty="0"/>
              <a:t>The economics of consumerism has focused on consumption and material wealth with little regard for the cost to human wellbeing as people work longer, become socially isolated and find themselves more in financial debt (ibid). </a:t>
            </a:r>
          </a:p>
          <a:p>
            <a:r>
              <a:rPr lang="en-GB" sz="2000" dirty="0"/>
              <a:t>research has shown that the public overwhelmingly consider that the Government should be more focussed on promoting the nations happiness rather than its wealth (Michaelson et al, 2009: 6). </a:t>
            </a:r>
          </a:p>
          <a:p>
            <a:r>
              <a:rPr lang="en-GB" sz="2000" dirty="0"/>
              <a:t>these subjective elements have so far defied attempts at definition and measurement (</a:t>
            </a:r>
            <a:r>
              <a:rPr lang="en-GB" sz="2000" dirty="0" err="1"/>
              <a:t>Aylward</a:t>
            </a:r>
            <a:r>
              <a:rPr lang="en-GB" sz="2000" dirty="0"/>
              <a:t> in Walker, P., 2012: ix). </a:t>
            </a:r>
          </a:p>
          <a:p>
            <a:r>
              <a:rPr lang="en-GB" sz="2000" dirty="0"/>
              <a:t>In general terms wellbeing is commonly considered ‘as the quality of people’s lives’ (Statham and Chase, 2010: 2).  It can be expressed in </a:t>
            </a:r>
            <a:r>
              <a:rPr lang="en-GB" sz="2000" i="1" dirty="0"/>
              <a:t>objective terms</a:t>
            </a:r>
            <a:r>
              <a:rPr lang="en-GB" sz="2000" dirty="0"/>
              <a:t>, e.g., household income, access to education and health resources; and </a:t>
            </a:r>
            <a:r>
              <a:rPr lang="en-GB" sz="2000" i="1" dirty="0"/>
              <a:t>subjectively</a:t>
            </a:r>
            <a:r>
              <a:rPr lang="en-GB" sz="2000" dirty="0"/>
              <a:t> in terms such as happiness and life satisfaction. </a:t>
            </a:r>
          </a:p>
          <a:p>
            <a:r>
              <a:rPr lang="en-GB" sz="2000" b="1" dirty="0"/>
              <a:t>The </a:t>
            </a:r>
            <a:r>
              <a:rPr lang="en-GB" sz="2000" b="1" dirty="0" err="1"/>
              <a:t>Easterlin</a:t>
            </a:r>
            <a:r>
              <a:rPr lang="en-GB" sz="2000" b="1" dirty="0"/>
              <a:t> paradox: subjective wellbeing is not directly related to growth in income </a:t>
            </a:r>
            <a:r>
              <a:rPr lang="en-GB" sz="2000" dirty="0"/>
              <a:t>(</a:t>
            </a:r>
            <a:r>
              <a:rPr lang="en-GB" sz="2000" dirty="0" err="1"/>
              <a:t>Easterlin</a:t>
            </a:r>
            <a:r>
              <a:rPr lang="en-GB" sz="2000" dirty="0"/>
              <a:t>, 1974, 2013).  </a:t>
            </a:r>
          </a:p>
          <a:p>
            <a:r>
              <a:rPr lang="en-GB" sz="2000" dirty="0"/>
              <a:t>Wellbeing is framed by two dominant and at times contesting philosophical perspectives: the </a:t>
            </a:r>
            <a:r>
              <a:rPr lang="en-GB" sz="2000" b="1" dirty="0"/>
              <a:t>hedonic</a:t>
            </a:r>
            <a:r>
              <a:rPr lang="en-GB" sz="2000" dirty="0"/>
              <a:t> and the </a:t>
            </a:r>
            <a:r>
              <a:rPr lang="en-GB" sz="2000" b="1" dirty="0" err="1"/>
              <a:t>eudaimonic</a:t>
            </a:r>
            <a:r>
              <a:rPr lang="en-GB" sz="2000" dirty="0"/>
              <a:t> (</a:t>
            </a:r>
            <a:r>
              <a:rPr lang="en-GB" sz="2000" dirty="0" err="1"/>
              <a:t>cf</a:t>
            </a:r>
            <a:r>
              <a:rPr lang="en-GB" sz="2000" dirty="0"/>
              <a:t>: Ryan and </a:t>
            </a:r>
            <a:r>
              <a:rPr lang="en-GB" sz="2000" dirty="0" err="1"/>
              <a:t>Deci</a:t>
            </a:r>
            <a:r>
              <a:rPr lang="en-GB" sz="2000" dirty="0"/>
              <a:t>, 2001). </a:t>
            </a:r>
          </a:p>
          <a:p>
            <a:r>
              <a:rPr lang="en-GB" sz="2000" dirty="0"/>
              <a:t>Wellbeing is a fundamental question of the human condition, a philosophical discourse rooted in </a:t>
            </a:r>
            <a:r>
              <a:rPr lang="en-GB" sz="2000" dirty="0" err="1"/>
              <a:t>Aristotles</a:t>
            </a:r>
            <a:r>
              <a:rPr lang="en-GB" sz="2000" dirty="0"/>
              <a:t> [384BC- 322BC] work</a:t>
            </a:r>
          </a:p>
          <a:p>
            <a:endParaRPr lang="en-GB" sz="2000" dirty="0"/>
          </a:p>
        </p:txBody>
      </p:sp>
    </p:spTree>
    <p:extLst>
      <p:ext uri="{BB962C8B-B14F-4D97-AF65-F5344CB8AC3E}">
        <p14:creationId xmlns:p14="http://schemas.microsoft.com/office/powerpoint/2010/main" val="1182353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146" name="Picture 2" descr="GBP Swaps: Happy days on magic roundabout; 1.60% key | Article | Total  Derivatives">
            <a:extLst>
              <a:ext uri="{FF2B5EF4-FFF2-40B4-BE49-F238E27FC236}">
                <a16:creationId xmlns:a16="http://schemas.microsoft.com/office/drawing/2014/main" id="{04CEAE8C-07C7-BFE1-3DDB-5C4A10E3D4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87" r="1" b="15016"/>
          <a:stretch/>
        </p:blipFill>
        <p:spPr bwMode="auto">
          <a:xfrm>
            <a:off x="196850" y="173518"/>
            <a:ext cx="11798300" cy="6512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3485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EAB7A4D7-7C1C-D8C6-569A-2888D78B454B}"/>
              </a:ext>
            </a:extLst>
          </p:cNvPr>
          <p:cNvPicPr>
            <a:picLocks noChangeAspect="1"/>
          </p:cNvPicPr>
          <p:nvPr/>
        </p:nvPicPr>
        <p:blipFill rotWithShape="1">
          <a:blip r:embed="rId2"/>
          <a:srcRect t="2680" r="1" b="23719"/>
          <a:stretch/>
        </p:blipFill>
        <p:spPr>
          <a:xfrm>
            <a:off x="196850" y="173518"/>
            <a:ext cx="11798300" cy="6512763"/>
          </a:xfrm>
          <a:prstGeom prst="rect">
            <a:avLst/>
          </a:prstGeom>
        </p:spPr>
      </p:pic>
    </p:spTree>
    <p:extLst>
      <p:ext uri="{BB962C8B-B14F-4D97-AF65-F5344CB8AC3E}">
        <p14:creationId xmlns:p14="http://schemas.microsoft.com/office/powerpoint/2010/main" val="15751032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9076" y="0"/>
            <a:ext cx="12112924" cy="6858000"/>
          </a:xfrm>
        </p:spPr>
        <p:txBody>
          <a:bodyPr>
            <a:normAutofit fontScale="70000" lnSpcReduction="20000"/>
          </a:bodyPr>
          <a:lstStyle/>
          <a:p>
            <a:endParaRPr lang="en-GB" sz="2000" dirty="0"/>
          </a:p>
          <a:p>
            <a:r>
              <a:rPr lang="en-GB" sz="2000" dirty="0"/>
              <a:t>The UK Government, has committed to produce a measure of national wellbeing (Statham and Chase, 2010: 4).  </a:t>
            </a:r>
          </a:p>
          <a:p>
            <a:r>
              <a:rPr lang="en-GB" sz="2000" dirty="0"/>
              <a:t>a shift from political focus on economic prosperity as Gross Domestic Profit (GDP) as an indicator of social progress.  </a:t>
            </a:r>
          </a:p>
          <a:p>
            <a:r>
              <a:rPr lang="en-GB" sz="2000" dirty="0"/>
              <a:t>the change inspired by ‘Report of the Commission on the Measurement of Economic Performance and Social Progress’ (2009) a response to the global financial crisis of 2008.  </a:t>
            </a:r>
          </a:p>
          <a:p>
            <a:r>
              <a:rPr lang="en-GB" sz="2000" dirty="0"/>
              <a:t>The Commission urged for a  shift from a ‘‘production-oriented’’ measurement to one focussed on the well-being of current and future generations, i.e. toward broader measures of human progress’ (ibid: 10).  </a:t>
            </a:r>
          </a:p>
          <a:p>
            <a:r>
              <a:rPr lang="en-GB" sz="2000" dirty="0"/>
              <a:t>the shift has been prompted by ‘</a:t>
            </a:r>
            <a:r>
              <a:rPr lang="en-GB" sz="2000" i="1" dirty="0"/>
              <a:t>growing dissatisfaction with the neoliberal economic project and its pervasive influence on our lives</a:t>
            </a:r>
            <a:r>
              <a:rPr lang="en-GB" sz="2000" dirty="0"/>
              <a:t>’ the relative success of market led democracies came at the expense of social equality and the ecological environment (Scott2012: 3) </a:t>
            </a:r>
          </a:p>
          <a:p>
            <a:r>
              <a:rPr lang="en-GB" sz="2000" dirty="0"/>
              <a:t>the obsession with GDP has eclipsed other vital elements of the economy, such as families and communities and the natural ecosystem. (Michaelson et al, 2009: 2) </a:t>
            </a:r>
          </a:p>
          <a:p>
            <a:r>
              <a:rPr lang="en-GB" sz="2000" dirty="0"/>
              <a:t>The economics of consumerism has focused on consumption and material wealth with little regard for the cost to human wellbeing as people work longer, become socially isolated and find themselves more in financial debt (ibid). </a:t>
            </a:r>
          </a:p>
          <a:p>
            <a:r>
              <a:rPr lang="en-GB" sz="5100" dirty="0">
                <a:highlight>
                  <a:srgbClr val="FFFF00"/>
                </a:highlight>
              </a:rPr>
              <a:t>research has shown that the public overwhelmingly consider that the Government should be more focussed on promoting the nations happiness rather than its wealth (Michaelson et al, 2009: 6). </a:t>
            </a:r>
          </a:p>
          <a:p>
            <a:r>
              <a:rPr lang="en-GB" sz="2000" dirty="0"/>
              <a:t>these subjective elements have so far defied attempts at definition and measurement (</a:t>
            </a:r>
            <a:r>
              <a:rPr lang="en-GB" sz="2000" dirty="0" err="1"/>
              <a:t>Aylward</a:t>
            </a:r>
            <a:r>
              <a:rPr lang="en-GB" sz="2000" dirty="0"/>
              <a:t> in Walker, P., 2012: ix). </a:t>
            </a:r>
          </a:p>
          <a:p>
            <a:r>
              <a:rPr lang="en-GB" sz="2000" dirty="0"/>
              <a:t>In general terms wellbeing is commonly considered ‘as the quality of people’s lives’ (Statham and Chase, 2010: 2).  It can be expressed in </a:t>
            </a:r>
            <a:r>
              <a:rPr lang="en-GB" sz="2000" i="1" dirty="0"/>
              <a:t>objective terms</a:t>
            </a:r>
            <a:r>
              <a:rPr lang="en-GB" sz="2000" dirty="0"/>
              <a:t>, e.g., household income, access to education and health resources; and </a:t>
            </a:r>
            <a:r>
              <a:rPr lang="en-GB" sz="2000" i="1" dirty="0"/>
              <a:t>subjectively</a:t>
            </a:r>
            <a:r>
              <a:rPr lang="en-GB" sz="2000" dirty="0"/>
              <a:t> in terms such as happiness and life satisfaction. </a:t>
            </a:r>
          </a:p>
          <a:p>
            <a:r>
              <a:rPr lang="en-GB" sz="2000" b="1" dirty="0"/>
              <a:t>The </a:t>
            </a:r>
            <a:r>
              <a:rPr lang="en-GB" sz="2000" b="1" dirty="0" err="1"/>
              <a:t>Easterlin</a:t>
            </a:r>
            <a:r>
              <a:rPr lang="en-GB" sz="2000" b="1" dirty="0"/>
              <a:t> paradox: subjective wellbeing is not directly related to growth in income </a:t>
            </a:r>
            <a:r>
              <a:rPr lang="en-GB" sz="2000" dirty="0"/>
              <a:t>(</a:t>
            </a:r>
            <a:r>
              <a:rPr lang="en-GB" sz="2000" dirty="0" err="1"/>
              <a:t>Easterlin</a:t>
            </a:r>
            <a:r>
              <a:rPr lang="en-GB" sz="2000" dirty="0"/>
              <a:t>, 1974, 2013).  </a:t>
            </a:r>
          </a:p>
          <a:p>
            <a:r>
              <a:rPr lang="en-GB" sz="2000" dirty="0"/>
              <a:t>Wellbeing is framed by two dominant and at times contesting philosophical perspectives: the </a:t>
            </a:r>
            <a:r>
              <a:rPr lang="en-GB" sz="2000" b="1" dirty="0"/>
              <a:t>hedonic</a:t>
            </a:r>
            <a:r>
              <a:rPr lang="en-GB" sz="2000" dirty="0"/>
              <a:t> and the </a:t>
            </a:r>
            <a:r>
              <a:rPr lang="en-GB" sz="2000" b="1" dirty="0" err="1"/>
              <a:t>eudaimonic</a:t>
            </a:r>
            <a:r>
              <a:rPr lang="en-GB" sz="2000" dirty="0"/>
              <a:t> (</a:t>
            </a:r>
            <a:r>
              <a:rPr lang="en-GB" sz="2000" dirty="0" err="1"/>
              <a:t>cf</a:t>
            </a:r>
            <a:r>
              <a:rPr lang="en-GB" sz="2000" dirty="0"/>
              <a:t>: Ryan and </a:t>
            </a:r>
            <a:r>
              <a:rPr lang="en-GB" sz="2000" dirty="0" err="1"/>
              <a:t>Deci</a:t>
            </a:r>
            <a:r>
              <a:rPr lang="en-GB" sz="2000" dirty="0"/>
              <a:t>, 2001). </a:t>
            </a:r>
          </a:p>
          <a:p>
            <a:r>
              <a:rPr lang="en-GB" sz="2000" dirty="0"/>
              <a:t>Wellbeing is a fundamental question of the human condition, a philosophical discourse rooted in </a:t>
            </a:r>
            <a:r>
              <a:rPr lang="en-GB" sz="2000" dirty="0" err="1"/>
              <a:t>Aristotles</a:t>
            </a:r>
            <a:r>
              <a:rPr lang="en-GB" sz="2000" dirty="0"/>
              <a:t> [384BC- 322BC] work</a:t>
            </a:r>
          </a:p>
          <a:p>
            <a:endParaRPr lang="en-GB" sz="2000" dirty="0"/>
          </a:p>
        </p:txBody>
      </p:sp>
    </p:spTree>
    <p:extLst>
      <p:ext uri="{BB962C8B-B14F-4D97-AF65-F5344CB8AC3E}">
        <p14:creationId xmlns:p14="http://schemas.microsoft.com/office/powerpoint/2010/main" val="12821452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02759" y="0"/>
            <a:ext cx="10713156" cy="8034867"/>
          </a:xfrm>
          <a:prstGeom prst="rect">
            <a:avLst/>
          </a:prstGeom>
        </p:spPr>
      </p:pic>
    </p:spTree>
    <p:extLst>
      <p:ext uri="{BB962C8B-B14F-4D97-AF65-F5344CB8AC3E}">
        <p14:creationId xmlns:p14="http://schemas.microsoft.com/office/powerpoint/2010/main" val="26002796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inions Yay GIF - Yay Minions Happiness - Discover &amp; Share GIFs">
            <a:extLst>
              <a:ext uri="{FF2B5EF4-FFF2-40B4-BE49-F238E27FC236}">
                <a16:creationId xmlns:a16="http://schemas.microsoft.com/office/drawing/2014/main" id="{F4C31D48-A815-ABED-5209-A4E3F75F57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0873" y="2260599"/>
            <a:ext cx="5763584" cy="26040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323D7D9-CB72-3944-6C0D-2DCDD6FA1A82}"/>
              </a:ext>
            </a:extLst>
          </p:cNvPr>
          <p:cNvSpPr txBox="1"/>
          <p:nvPr/>
        </p:nvSpPr>
        <p:spPr>
          <a:xfrm>
            <a:off x="7547629" y="956734"/>
            <a:ext cx="3070071" cy="1107996"/>
          </a:xfrm>
          <a:prstGeom prst="rect">
            <a:avLst/>
          </a:prstGeom>
          <a:noFill/>
        </p:spPr>
        <p:txBody>
          <a:bodyPr wrap="none" rtlCol="0">
            <a:spAutoFit/>
          </a:bodyPr>
          <a:lstStyle/>
          <a:p>
            <a:r>
              <a:rPr lang="en-GB" sz="6600" b="1" dirty="0">
                <a:solidFill>
                  <a:schemeClr val="accent2">
                    <a:lumMod val="75000"/>
                  </a:schemeClr>
                </a:solidFill>
              </a:rPr>
              <a:t>Hedonic</a:t>
            </a:r>
            <a:endParaRPr lang="en-GB" sz="3600" b="1" dirty="0">
              <a:solidFill>
                <a:schemeClr val="accent2">
                  <a:lumMod val="75000"/>
                </a:schemeClr>
              </a:solidFill>
            </a:endParaRPr>
          </a:p>
        </p:txBody>
      </p:sp>
      <p:pic>
        <p:nvPicPr>
          <p:cNvPr id="3076" name="Picture 4" descr="Forrest Gump GIFs | Tenor">
            <a:extLst>
              <a:ext uri="{FF2B5EF4-FFF2-40B4-BE49-F238E27FC236}">
                <a16:creationId xmlns:a16="http://schemas.microsoft.com/office/drawing/2014/main" id="{60DDE870-90F1-85B0-4A41-CB6996308E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609" y="2243137"/>
            <a:ext cx="5242982" cy="26214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4388D55-DD43-A0F2-BE3D-FA629E1FF3E3}"/>
              </a:ext>
            </a:extLst>
          </p:cNvPr>
          <p:cNvSpPr txBox="1"/>
          <p:nvPr/>
        </p:nvSpPr>
        <p:spPr>
          <a:xfrm>
            <a:off x="812518" y="956734"/>
            <a:ext cx="4293163" cy="1107996"/>
          </a:xfrm>
          <a:prstGeom prst="rect">
            <a:avLst/>
          </a:prstGeom>
          <a:noFill/>
        </p:spPr>
        <p:txBody>
          <a:bodyPr wrap="none" rtlCol="0">
            <a:spAutoFit/>
          </a:bodyPr>
          <a:lstStyle/>
          <a:p>
            <a:pPr algn="ctr"/>
            <a:r>
              <a:rPr lang="en-GB" sz="6600" b="1" dirty="0" err="1">
                <a:solidFill>
                  <a:schemeClr val="accent2">
                    <a:lumMod val="75000"/>
                  </a:schemeClr>
                </a:solidFill>
              </a:rPr>
              <a:t>Eudaimonic</a:t>
            </a:r>
            <a:endParaRPr lang="en-GB" sz="3600" b="1" dirty="0">
              <a:solidFill>
                <a:schemeClr val="accent2">
                  <a:lumMod val="75000"/>
                </a:schemeClr>
              </a:solidFill>
            </a:endParaRPr>
          </a:p>
        </p:txBody>
      </p:sp>
    </p:spTree>
    <p:extLst>
      <p:ext uri="{BB962C8B-B14F-4D97-AF65-F5344CB8AC3E}">
        <p14:creationId xmlns:p14="http://schemas.microsoft.com/office/powerpoint/2010/main" val="934915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6"/>
                                        </p:tgtEl>
                                        <p:attrNameLst>
                                          <p:attrName>style.visibility</p:attrName>
                                        </p:attrNameLst>
                                      </p:cBhvr>
                                      <p:to>
                                        <p:strVal val="visible"/>
                                      </p:to>
                                    </p:set>
                                    <p:animEffect transition="in" filter="fade">
                                      <p:cBhvr>
                                        <p:cTn id="7" dur="500"/>
                                        <p:tgtEl>
                                          <p:spTgt spid="307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fade">
                                      <p:cBhvr>
                                        <p:cTn id="12"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BAE1A27-D611-BB67-92E6-41B534786F80}"/>
              </a:ext>
            </a:extLst>
          </p:cNvPr>
          <p:cNvSpPr>
            <a:spLocks noGrp="1"/>
          </p:cNvSpPr>
          <p:nvPr>
            <p:ph type="sldNum"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058A7CE-F400-7B46-9E16-10D36E8C32FD}" type="slidenum">
              <a:rPr kumimoji="0" lang="en-US" sz="2900" b="1" i="0" u="none" strike="noStrike" kern="1200" cap="none" spc="0" normalizeH="0" baseline="0" noProof="0" smtClean="0">
                <a:ln>
                  <a:noFill/>
                </a:ln>
                <a:solidFill>
                  <a:srgbClr val="1C4C3C">
                    <a:alpha val="78000"/>
                  </a:srgbClr>
                </a:solidFill>
                <a:effectLst/>
                <a:uLnTx/>
                <a:uFillTx/>
                <a:latin typeface="Avenir Next LT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25</a:t>
            </a:fld>
            <a:endParaRPr kumimoji="0" lang="en-US" sz="2900" b="1" i="0" u="none" strike="noStrike" kern="1200" cap="none" spc="0" normalizeH="0" baseline="0" noProof="0" dirty="0">
              <a:ln>
                <a:noFill/>
              </a:ln>
              <a:solidFill>
                <a:srgbClr val="1C4C3C">
                  <a:alpha val="78000"/>
                </a:srgbClr>
              </a:solidFill>
              <a:effectLst/>
              <a:uLnTx/>
              <a:uFillTx/>
              <a:latin typeface="Avenir Next LT Pro"/>
              <a:ea typeface="+mn-ea"/>
              <a:cs typeface="+mn-cs"/>
            </a:endParaRPr>
          </a:p>
        </p:txBody>
      </p:sp>
      <p:pic>
        <p:nvPicPr>
          <p:cNvPr id="4" name="Picture 3">
            <a:extLst>
              <a:ext uri="{FF2B5EF4-FFF2-40B4-BE49-F238E27FC236}">
                <a16:creationId xmlns:a16="http://schemas.microsoft.com/office/drawing/2014/main" id="{CC24B51D-FBD2-D7B2-FD1A-ADAC0305E415}"/>
              </a:ext>
            </a:extLst>
          </p:cNvPr>
          <p:cNvPicPr>
            <a:picLocks noChangeAspect="1"/>
          </p:cNvPicPr>
          <p:nvPr/>
        </p:nvPicPr>
        <p:blipFill>
          <a:blip r:embed="rId2"/>
          <a:stretch>
            <a:fillRect/>
          </a:stretch>
        </p:blipFill>
        <p:spPr>
          <a:xfrm>
            <a:off x="4478866" y="1"/>
            <a:ext cx="8463416" cy="5140960"/>
          </a:xfrm>
          <a:prstGeom prst="rect">
            <a:avLst/>
          </a:prstGeom>
        </p:spPr>
      </p:pic>
      <p:pic>
        <p:nvPicPr>
          <p:cNvPr id="6" name="Picture 5">
            <a:extLst>
              <a:ext uri="{FF2B5EF4-FFF2-40B4-BE49-F238E27FC236}">
                <a16:creationId xmlns:a16="http://schemas.microsoft.com/office/drawing/2014/main" id="{ACD82981-6A38-F6FE-E1F2-149518389B0C}"/>
              </a:ext>
            </a:extLst>
          </p:cNvPr>
          <p:cNvPicPr>
            <a:picLocks noChangeAspect="1"/>
          </p:cNvPicPr>
          <p:nvPr/>
        </p:nvPicPr>
        <p:blipFill>
          <a:blip r:embed="rId3"/>
          <a:stretch>
            <a:fillRect/>
          </a:stretch>
        </p:blipFill>
        <p:spPr>
          <a:xfrm>
            <a:off x="93133" y="2397760"/>
            <a:ext cx="4318000" cy="4318000"/>
          </a:xfrm>
          <a:prstGeom prst="rect">
            <a:avLst/>
          </a:prstGeom>
        </p:spPr>
      </p:pic>
      <p:sp>
        <p:nvSpPr>
          <p:cNvPr id="7" name="TextBox 6">
            <a:extLst>
              <a:ext uri="{FF2B5EF4-FFF2-40B4-BE49-F238E27FC236}">
                <a16:creationId xmlns:a16="http://schemas.microsoft.com/office/drawing/2014/main" id="{146058AA-E098-F50F-3243-AD707165EB6F}"/>
              </a:ext>
            </a:extLst>
          </p:cNvPr>
          <p:cNvSpPr txBox="1"/>
          <p:nvPr/>
        </p:nvSpPr>
        <p:spPr>
          <a:xfrm>
            <a:off x="4286774" y="5586851"/>
            <a:ext cx="756091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Avenir Next LT Pro"/>
                <a:ea typeface="+mn-ea"/>
                <a:cs typeface="+mn-cs"/>
                <a:hlinkClick r:id="rId4"/>
              </a:rPr>
              <a:t>https://www.futuregenerations.wales/about-us/future-generations-act/</a:t>
            </a:r>
            <a:r>
              <a:rPr kumimoji="0" lang="en-GB" sz="1800" b="0" i="0" u="none" strike="noStrike" kern="1200" cap="none" spc="0" normalizeH="0" baseline="0" noProof="0" dirty="0">
                <a:ln>
                  <a:noFill/>
                </a:ln>
                <a:solidFill>
                  <a:srgbClr val="000000"/>
                </a:solidFill>
                <a:effectLst/>
                <a:uLnTx/>
                <a:uFillTx/>
                <a:latin typeface="Avenir Next LT Pro"/>
                <a:ea typeface="+mn-ea"/>
                <a:cs typeface="+mn-cs"/>
              </a:rPr>
              <a:t> </a:t>
            </a:r>
          </a:p>
        </p:txBody>
      </p:sp>
    </p:spTree>
    <p:extLst>
      <p:ext uri="{BB962C8B-B14F-4D97-AF65-F5344CB8AC3E}">
        <p14:creationId xmlns:p14="http://schemas.microsoft.com/office/powerpoint/2010/main" val="26763641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71" y="219243"/>
            <a:ext cx="8229600" cy="1143000"/>
          </a:xfrm>
        </p:spPr>
        <p:txBody>
          <a:bodyPr>
            <a:noAutofit/>
          </a:bodyPr>
          <a:lstStyle/>
          <a:p>
            <a:r>
              <a:rPr lang="en-GB" sz="3200" b="1" dirty="0"/>
              <a:t>The Act puts in place seven well-being goals.</a:t>
            </a:r>
            <a:br>
              <a:rPr lang="en-GB" sz="3200" dirty="0"/>
            </a:br>
            <a:endParaRPr lang="en-GB" sz="3200" dirty="0"/>
          </a:p>
        </p:txBody>
      </p:sp>
      <p:pic>
        <p:nvPicPr>
          <p:cNvPr id="4" name="Content Placeholder 3" descr="future-generations-goals-eng_0.png"/>
          <p:cNvPicPr>
            <a:picLocks noGrp="1" noChangeAspect="1"/>
          </p:cNvPicPr>
          <p:nvPr>
            <p:ph idx="1"/>
          </p:nvPr>
        </p:nvPicPr>
        <p:blipFill>
          <a:blip r:embed="rId2">
            <a:extLst>
              <a:ext uri="{28A0092B-C50C-407E-A947-70E740481C1C}">
                <a14:useLocalDpi xmlns:a14="http://schemas.microsoft.com/office/drawing/2010/main" val="0"/>
              </a:ext>
            </a:extLst>
          </a:blip>
          <a:srcRect l="-40461" r="-40461"/>
          <a:stretch>
            <a:fillRect/>
          </a:stretch>
        </p:blipFill>
        <p:spPr>
          <a:xfrm>
            <a:off x="3824649" y="773950"/>
            <a:ext cx="10185168" cy="5601450"/>
          </a:xfrm>
        </p:spPr>
      </p:pic>
      <p:sp>
        <p:nvSpPr>
          <p:cNvPr id="3" name="Rectangle 2"/>
          <p:cNvSpPr/>
          <p:nvPr/>
        </p:nvSpPr>
        <p:spPr>
          <a:xfrm>
            <a:off x="523371" y="3059668"/>
            <a:ext cx="4913333" cy="369332"/>
          </a:xfrm>
          <a:prstGeom prst="rect">
            <a:avLst/>
          </a:prstGeom>
        </p:spPr>
        <p:txBody>
          <a:bodyPr wrap="none">
            <a:spAutoFit/>
          </a:bodyPr>
          <a:lstStyle/>
          <a:p>
            <a:r>
              <a:rPr lang="en-GB" dirty="0">
                <a:hlinkClick r:id="rId3"/>
              </a:rPr>
              <a:t>https://www.youtube.com/watch?v=rFeOYlxJbmw</a:t>
            </a:r>
            <a:endParaRPr lang="en-GB" dirty="0"/>
          </a:p>
        </p:txBody>
      </p:sp>
    </p:spTree>
    <p:extLst>
      <p:ext uri="{BB962C8B-B14F-4D97-AF65-F5344CB8AC3E}">
        <p14:creationId xmlns:p14="http://schemas.microsoft.com/office/powerpoint/2010/main" val="2435032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614861" y="675294"/>
            <a:ext cx="3939688" cy="3619733"/>
          </a:xfrm>
        </p:spPr>
        <p:txBody>
          <a:bodyPr>
            <a:normAutofit fontScale="90000"/>
          </a:bodyPr>
          <a:lstStyle/>
          <a:p>
            <a:pPr algn="ctr"/>
            <a:r>
              <a:rPr lang="en-GB" dirty="0"/>
              <a:t>How might outdoor adventure journeys meet the seven well-being goals?</a:t>
            </a:r>
          </a:p>
        </p:txBody>
      </p:sp>
      <p:cxnSp>
        <p:nvCxnSpPr>
          <p:cNvPr id="20"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4" name="Content Placeholder 3" descr="future-generations-goals-eng_0.png"/>
          <p:cNvPicPr>
            <a:picLocks noGrp="1" noChangeAspect="1"/>
          </p:cNvPicPr>
          <p:nvPr>
            <p:ph idx="1"/>
          </p:nvPr>
        </p:nvPicPr>
        <p:blipFill>
          <a:blip r:embed="rId2">
            <a:extLst>
              <a:ext uri="{28A0092B-C50C-407E-A947-70E740481C1C}">
                <a14:useLocalDpi xmlns:a14="http://schemas.microsoft.com/office/drawing/2010/main" val="0"/>
              </a:ext>
            </a:extLst>
          </a:blip>
          <a:srcRect l="-40461" r="-40461"/>
          <a:stretch>
            <a:fillRect/>
          </a:stretch>
        </p:blipFill>
        <p:spPr>
          <a:xfrm>
            <a:off x="3361271" y="1333972"/>
            <a:ext cx="9310124" cy="5120209"/>
          </a:xfrm>
        </p:spPr>
      </p:pic>
      <p:sp>
        <p:nvSpPr>
          <p:cNvPr id="3" name="Right Arrow 2"/>
          <p:cNvSpPr/>
          <p:nvPr/>
        </p:nvSpPr>
        <p:spPr>
          <a:xfrm rot="20146874" flipH="1">
            <a:off x="10089781" y="2775752"/>
            <a:ext cx="1678886" cy="7764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5E9D6C0-F189-C3F0-959D-38691698EC2C}"/>
              </a:ext>
            </a:extLst>
          </p:cNvPr>
          <p:cNvSpPr txBox="1"/>
          <p:nvPr/>
        </p:nvSpPr>
        <p:spPr>
          <a:xfrm>
            <a:off x="874577" y="4470400"/>
            <a:ext cx="3233987" cy="2062103"/>
          </a:xfrm>
          <a:prstGeom prst="rect">
            <a:avLst/>
          </a:prstGeom>
          <a:noFill/>
        </p:spPr>
        <p:txBody>
          <a:bodyPr wrap="square" rtlCol="0">
            <a:spAutoFit/>
          </a:bodyPr>
          <a:lstStyle/>
          <a:p>
            <a:pPr algn="ctr"/>
            <a:r>
              <a:rPr lang="en-GB" sz="3200" b="1" dirty="0">
                <a:solidFill>
                  <a:schemeClr val="accent2">
                    <a:lumMod val="75000"/>
                  </a:schemeClr>
                </a:solidFill>
                <a:latin typeface="+mj-lt"/>
              </a:rPr>
              <a:t>Approaches</a:t>
            </a:r>
          </a:p>
          <a:p>
            <a:pPr algn="ctr"/>
            <a:r>
              <a:rPr lang="en-GB" sz="3200" b="1" dirty="0">
                <a:solidFill>
                  <a:schemeClr val="accent2">
                    <a:lumMod val="75000"/>
                  </a:schemeClr>
                </a:solidFill>
                <a:latin typeface="+mj-lt"/>
              </a:rPr>
              <a:t>Venues </a:t>
            </a:r>
          </a:p>
          <a:p>
            <a:pPr algn="ctr"/>
            <a:r>
              <a:rPr lang="en-GB" sz="3200" b="1" dirty="0">
                <a:solidFill>
                  <a:schemeClr val="accent2">
                    <a:lumMod val="75000"/>
                  </a:schemeClr>
                </a:solidFill>
                <a:latin typeface="+mj-lt"/>
              </a:rPr>
              <a:t>Content</a:t>
            </a:r>
          </a:p>
          <a:p>
            <a:pPr algn="ctr"/>
            <a:r>
              <a:rPr lang="en-GB" sz="3200" b="1" dirty="0">
                <a:solidFill>
                  <a:schemeClr val="accent2">
                    <a:lumMod val="75000"/>
                  </a:schemeClr>
                </a:solidFill>
                <a:latin typeface="+mj-lt"/>
              </a:rPr>
              <a:t>Activities</a:t>
            </a:r>
          </a:p>
        </p:txBody>
      </p:sp>
    </p:spTree>
    <p:extLst>
      <p:ext uri="{BB962C8B-B14F-4D97-AF65-F5344CB8AC3E}">
        <p14:creationId xmlns:p14="http://schemas.microsoft.com/office/powerpoint/2010/main" val="72984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1" name="Rectangle 512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122" name="Picture 2" descr="Resilience Projects - Case Study Highlights - Conservation in a Changing  Climate">
            <a:extLst>
              <a:ext uri="{FF2B5EF4-FFF2-40B4-BE49-F238E27FC236}">
                <a16:creationId xmlns:a16="http://schemas.microsoft.com/office/drawing/2014/main" id="{0242ED36-3DDB-0640-DEDF-E81520221B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576" b="14425"/>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64387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rrows pointing right while one points left">
            <a:extLst>
              <a:ext uri="{FF2B5EF4-FFF2-40B4-BE49-F238E27FC236}">
                <a16:creationId xmlns:a16="http://schemas.microsoft.com/office/drawing/2014/main" id="{EE4FF59C-A9D5-CF0D-14E9-A0CC6A730C3A}"/>
              </a:ext>
            </a:extLst>
          </p:cNvPr>
          <p:cNvPicPr>
            <a:picLocks noChangeAspect="1"/>
          </p:cNvPicPr>
          <p:nvPr/>
        </p:nvPicPr>
        <p:blipFill rotWithShape="1">
          <a:blip r:embed="rId2"/>
          <a:srcRect l="7159" t="7196" r="14540"/>
          <a:stretch/>
        </p:blipFill>
        <p:spPr>
          <a:xfrm>
            <a:off x="3523488" y="10"/>
            <a:ext cx="8668512" cy="6857990"/>
          </a:xfrm>
          <a:prstGeom prst="rect">
            <a:avLst/>
          </a:prstGeom>
        </p:spPr>
      </p:pic>
      <p:sp>
        <p:nvSpPr>
          <p:cNvPr id="27" name="Rectangle 2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59CD382D-A705-0739-B3F7-E0800DA67546}"/>
              </a:ext>
            </a:extLst>
          </p:cNvPr>
          <p:cNvSpPr txBox="1"/>
          <p:nvPr/>
        </p:nvSpPr>
        <p:spPr>
          <a:xfrm>
            <a:off x="477981" y="1122363"/>
            <a:ext cx="6515486" cy="3226794"/>
          </a:xfrm>
          <a:prstGeom prst="rect">
            <a:avLst/>
          </a:prstGeom>
        </p:spPr>
        <p:txBody>
          <a:bodyPr vert="horz" lIns="91440" tIns="45720" rIns="91440" bIns="45720" rtlCol="0" anchor="b">
            <a:normAutofit/>
          </a:bodyPr>
          <a:lstStyle/>
          <a:p>
            <a:pPr>
              <a:lnSpc>
                <a:spcPct val="90000"/>
              </a:lnSpc>
              <a:spcBef>
                <a:spcPct val="0"/>
              </a:spcBef>
              <a:spcAft>
                <a:spcPts val="600"/>
              </a:spcAft>
            </a:pPr>
            <a:r>
              <a:rPr kumimoji="0" lang="en-US" sz="4800" b="1" i="0" u="none" strike="noStrike" cap="none" spc="0" normalizeH="0" baseline="0" noProof="0" dirty="0">
                <a:ln>
                  <a:noFill/>
                </a:ln>
                <a:effectLst/>
                <a:uLnTx/>
                <a:uFillTx/>
                <a:latin typeface="+mj-lt"/>
                <a:ea typeface="+mj-ea"/>
                <a:cs typeface="+mj-cs"/>
              </a:rPr>
              <a:t>Resilience….</a:t>
            </a:r>
            <a:br>
              <a:rPr kumimoji="0" lang="en-US" sz="4800" b="1" i="0" u="none" strike="noStrike" cap="none" spc="0" normalizeH="0" baseline="0" noProof="0" dirty="0">
                <a:ln>
                  <a:noFill/>
                </a:ln>
                <a:effectLst/>
                <a:uLnTx/>
                <a:uFillTx/>
                <a:latin typeface="+mj-lt"/>
                <a:ea typeface="+mj-ea"/>
                <a:cs typeface="+mj-cs"/>
              </a:rPr>
            </a:br>
            <a:r>
              <a:rPr kumimoji="0" lang="en-US" sz="4800" b="1" i="0" u="none" strike="noStrike" cap="none" spc="0" normalizeH="0" baseline="0" noProof="0" dirty="0">
                <a:ln>
                  <a:noFill/>
                </a:ln>
                <a:effectLst/>
                <a:uLnTx/>
                <a:uFillTx/>
                <a:latin typeface="+mj-lt"/>
                <a:ea typeface="+mj-ea"/>
                <a:cs typeface="+mj-cs"/>
              </a:rPr>
              <a:t>The capacity to cope with risk and uncertainty</a:t>
            </a:r>
            <a:endParaRPr lang="en-US" sz="4800" dirty="0">
              <a:latin typeface="+mj-lt"/>
              <a:ea typeface="+mj-ea"/>
              <a:cs typeface="+mj-cs"/>
            </a:endParaRPr>
          </a:p>
        </p:txBody>
      </p:sp>
      <p:sp>
        <p:nvSpPr>
          <p:cNvPr id="29" name="Rectangle 2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54581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371DF92-7DC7-4C4C-7FFB-D88D9B6181E9}"/>
              </a:ext>
            </a:extLst>
          </p:cNvPr>
          <p:cNvPicPr>
            <a:picLocks noChangeAspect="1"/>
          </p:cNvPicPr>
          <p:nvPr/>
        </p:nvPicPr>
        <p:blipFill rotWithShape="1">
          <a:blip r:embed="rId2"/>
          <a:srcRect b="25000"/>
          <a:stretch/>
        </p:blipFill>
        <p:spPr>
          <a:xfrm>
            <a:off x="20" y="10"/>
            <a:ext cx="12191980" cy="6857990"/>
          </a:xfrm>
          <a:prstGeom prst="rect">
            <a:avLst/>
          </a:prstGeom>
        </p:spPr>
      </p:pic>
      <p:sp>
        <p:nvSpPr>
          <p:cNvPr id="7" name="Rectangle 8">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F73C2B6-AC55-8AF6-A500-8CAFFDFF1CBC}"/>
              </a:ext>
            </a:extLst>
          </p:cNvPr>
          <p:cNvSpPr txBox="1"/>
          <p:nvPr/>
        </p:nvSpPr>
        <p:spPr>
          <a:xfrm>
            <a:off x="160867" y="281969"/>
            <a:ext cx="4495800" cy="4524315"/>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Your </a:t>
            </a:r>
            <a:r>
              <a:rPr kumimoji="0" lang="en-GB" sz="32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Local communities have already started to face issues related to climate change:</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 </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Increased precipitation</a:t>
            </a:r>
            <a:endParaRPr lang="en-GB" sz="3200" b="1" dirty="0">
              <a:ln w="10160">
                <a:solidFill>
                  <a:srgbClr val="4472C4"/>
                </a:solidFill>
                <a:prstDash val="solid"/>
              </a:ln>
              <a:solidFill>
                <a:schemeClr val="bg1"/>
              </a:solidFill>
              <a:effectLst>
                <a:outerShdw blurRad="38100" dist="22860" dir="5400000" algn="tl" rotWithShape="0">
                  <a:srgbClr val="000000">
                    <a:alpha val="30000"/>
                  </a:srgbClr>
                </a:outerShdw>
              </a:effectLst>
              <a:latin typeface="Calibri" panose="020F0502020204030204"/>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Frequent flood events </a:t>
            </a:r>
          </a:p>
          <a:p>
            <a:pPr marL="0" marR="0" lvl="0" indent="0" defTabSz="914400" rtl="0" eaLnBrk="1" fontAlgn="auto" latinLnBrk="0" hangingPunct="1">
              <a:lnSpc>
                <a:spcPct val="100000"/>
              </a:lnSpc>
              <a:spcBef>
                <a:spcPts val="0"/>
              </a:spcBef>
              <a:spcAft>
                <a:spcPts val="0"/>
              </a:spcAft>
              <a:buClrTx/>
              <a:buSzTx/>
              <a:buFontTx/>
              <a:buNone/>
              <a:tabLst/>
              <a:defRPr/>
            </a:pPr>
            <a:r>
              <a:rPr lang="en-GB" sz="3200" b="1" dirty="0">
                <a:ln w="10160">
                  <a:solidFill>
                    <a:srgbClr val="4472C4"/>
                  </a:solidFill>
                  <a:prstDash val="solid"/>
                </a:ln>
                <a:solidFill>
                  <a:schemeClr val="bg1"/>
                </a:solidFill>
                <a:effectLst>
                  <a:outerShdw blurRad="38100" dist="22860" dir="5400000" algn="tl" rotWithShape="0">
                    <a:srgbClr val="000000">
                      <a:alpha val="30000"/>
                    </a:srgbClr>
                  </a:outerShdw>
                </a:effectLst>
                <a:latin typeface="Calibri" panose="020F0502020204030204"/>
              </a:rPr>
              <a:t>S</a:t>
            </a:r>
            <a:r>
              <a:rPr kumimoji="0" lang="en-GB" sz="3200" b="1" i="0" u="none" strike="noStrike" kern="1200" cap="none" spc="0" normalizeH="0" baseline="0" noProof="0" dirty="0" err="1">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ea</a:t>
            </a:r>
            <a:r>
              <a:rPr kumimoji="0" lang="en-GB" sz="32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 level rise</a:t>
            </a:r>
          </a:p>
          <a:p>
            <a:pPr marL="0" marR="0" lvl="0" indent="0" defTabSz="914400" rtl="0" eaLnBrk="1" fontAlgn="auto" latinLnBrk="0" hangingPunct="1">
              <a:lnSpc>
                <a:spcPct val="100000"/>
              </a:lnSpc>
              <a:spcBef>
                <a:spcPts val="0"/>
              </a:spcBef>
              <a:spcAft>
                <a:spcPts val="0"/>
              </a:spcAft>
              <a:buClrTx/>
              <a:buSzTx/>
              <a:buFontTx/>
              <a:buNone/>
              <a:tabLst/>
              <a:defRPr/>
            </a:pPr>
            <a:r>
              <a:rPr lang="en-GB" sz="3200" b="1" dirty="0">
                <a:ln w="10160">
                  <a:solidFill>
                    <a:srgbClr val="4472C4"/>
                  </a:solidFill>
                  <a:prstDash val="solid"/>
                </a:ln>
                <a:solidFill>
                  <a:schemeClr val="bg1"/>
                </a:solidFill>
                <a:effectLst>
                  <a:outerShdw blurRad="38100" dist="22860" dir="5400000" algn="tl" rotWithShape="0">
                    <a:srgbClr val="000000">
                      <a:alpha val="30000"/>
                    </a:srgbClr>
                  </a:outerShdw>
                </a:effectLst>
                <a:latin typeface="Calibri" panose="020F0502020204030204"/>
              </a:rPr>
              <a:t>O</a:t>
            </a:r>
            <a:r>
              <a:rPr kumimoji="0" lang="en-GB" sz="3200" b="1" i="0" u="none" strike="noStrike" kern="1200" cap="none" spc="0" normalizeH="0" baseline="0" noProof="0" dirty="0" err="1">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ther</a:t>
            </a:r>
            <a:r>
              <a:rPr kumimoji="0" lang="en-GB" sz="32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 extreme weather </a:t>
            </a:r>
            <a:endParaRPr lang="en-GB" sz="2400" dirty="0">
              <a:solidFill>
                <a:schemeClr val="bg1"/>
              </a:solidFill>
            </a:endParaRPr>
          </a:p>
        </p:txBody>
      </p:sp>
    </p:spTree>
    <p:extLst>
      <p:ext uri="{BB962C8B-B14F-4D97-AF65-F5344CB8AC3E}">
        <p14:creationId xmlns:p14="http://schemas.microsoft.com/office/powerpoint/2010/main" val="32205630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03067" y="3541754"/>
            <a:ext cx="5775878" cy="3375513"/>
          </a:xfrm>
          <a:prstGeom prst="rect">
            <a:avLst/>
          </a:prstGeom>
        </p:spPr>
      </p:pic>
      <p:sp>
        <p:nvSpPr>
          <p:cNvPr id="3" name="Content Placeholder 2"/>
          <p:cNvSpPr>
            <a:spLocks noGrp="1"/>
          </p:cNvSpPr>
          <p:nvPr>
            <p:ph idx="1"/>
          </p:nvPr>
        </p:nvSpPr>
        <p:spPr>
          <a:xfrm>
            <a:off x="613117" y="695315"/>
            <a:ext cx="10636405" cy="5567634"/>
          </a:xfrm>
        </p:spPr>
        <p:txBody>
          <a:bodyPr>
            <a:normAutofit lnSpcReduction="10000"/>
          </a:bodyPr>
          <a:lstStyle/>
          <a:p>
            <a:r>
              <a:rPr lang="en-US" sz="3200" dirty="0"/>
              <a:t>Resilience implies both strength and adaptability</a:t>
            </a:r>
          </a:p>
          <a:p>
            <a:endParaRPr lang="en-US" sz="3200" dirty="0"/>
          </a:p>
          <a:p>
            <a:r>
              <a:rPr lang="en-US" sz="3200" dirty="0"/>
              <a:t>Developing resilience is counter intuitive to risk averse societies (Mulligan, 2018; p9)</a:t>
            </a:r>
          </a:p>
          <a:p>
            <a:endParaRPr lang="en-US" sz="3200" dirty="0"/>
          </a:p>
          <a:p>
            <a:r>
              <a:rPr lang="en-GB" sz="3200" dirty="0"/>
              <a:t>Communities vulnerable to climate change must develop resilient behaviours and attitudes to stress and shock (</a:t>
            </a:r>
            <a:r>
              <a:rPr lang="en-GB" sz="3200" dirty="0" err="1"/>
              <a:t>Twigger</a:t>
            </a:r>
            <a:r>
              <a:rPr lang="en-GB" sz="3200" dirty="0"/>
              <a:t>-Ross et al, 2015)</a:t>
            </a:r>
          </a:p>
          <a:p>
            <a:endParaRPr lang="en-GB" sz="3200" dirty="0"/>
          </a:p>
          <a:p>
            <a:r>
              <a:rPr lang="en-US" sz="3200" dirty="0"/>
              <a:t>Resilience is about drawing on, as well as </a:t>
            </a:r>
          </a:p>
          <a:p>
            <a:pPr marL="0" indent="0">
              <a:buNone/>
            </a:pPr>
            <a:r>
              <a:rPr lang="en-US" sz="3200" dirty="0"/>
              <a:t>building, capacities (</a:t>
            </a:r>
            <a:r>
              <a:rPr lang="en-US" sz="3200" dirty="0" err="1"/>
              <a:t>Twigger</a:t>
            </a:r>
            <a:r>
              <a:rPr lang="en-US" sz="3200" dirty="0"/>
              <a:t>-Ross, 2015; p4)</a:t>
            </a:r>
          </a:p>
          <a:p>
            <a:pPr marL="0" indent="0">
              <a:buNone/>
            </a:pPr>
            <a:endParaRPr lang="en-GB" sz="3200" dirty="0"/>
          </a:p>
        </p:txBody>
      </p:sp>
    </p:spTree>
    <p:extLst>
      <p:ext uri="{BB962C8B-B14F-4D97-AF65-F5344CB8AC3E}">
        <p14:creationId xmlns:p14="http://schemas.microsoft.com/office/powerpoint/2010/main" val="35884273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582F51-840F-F510-2895-47D5805D03AD}"/>
              </a:ext>
            </a:extLst>
          </p:cNvPr>
          <p:cNvPicPr>
            <a:picLocks noChangeAspect="1"/>
          </p:cNvPicPr>
          <p:nvPr/>
        </p:nvPicPr>
        <p:blipFill rotWithShape="1">
          <a:blip r:embed="rId2"/>
          <a:srcRect t="196" b="15535"/>
          <a:stretch/>
        </p:blipFill>
        <p:spPr>
          <a:xfrm>
            <a:off x="20" y="10"/>
            <a:ext cx="12191980" cy="6857990"/>
          </a:xfrm>
          <a:prstGeom prst="rect">
            <a:avLst/>
          </a:prstGeom>
        </p:spPr>
      </p:pic>
      <p:sp>
        <p:nvSpPr>
          <p:cNvPr id="16" name="Rectangle 8">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00D2E204-2C70-A4B8-E0F4-05A5828866A7}"/>
              </a:ext>
            </a:extLst>
          </p:cNvPr>
          <p:cNvSpPr txBox="1"/>
          <p:nvPr/>
        </p:nvSpPr>
        <p:spPr>
          <a:xfrm>
            <a:off x="93133" y="111036"/>
            <a:ext cx="7086600" cy="2554545"/>
          </a:xfrm>
          <a:prstGeom prst="rect">
            <a:avLst/>
          </a:prstGeom>
          <a:noFill/>
        </p:spPr>
        <p:txBody>
          <a:bodyPr wrap="square">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Citizens' proactive adaptation to climate change is an imperative and challenging goal. </a:t>
            </a:r>
          </a:p>
          <a:p>
            <a:pPr marL="0" marR="0" lvl="0" indent="0"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(De </a:t>
            </a:r>
            <a:r>
              <a:rPr kumimoji="0" lang="en-GB" sz="4000" b="1" i="0" u="none" strike="noStrike" kern="1200" cap="none" spc="0" normalizeH="0" baseline="0" noProof="0" dirty="0" err="1">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Dominicis</a:t>
            </a:r>
            <a:r>
              <a:rPr kumimoji="0" lang="en-GB" sz="4000" b="1" i="0" u="none" strike="noStrike" kern="1200" cap="none" spc="0" normalizeH="0" baseline="0" noProof="0" dirty="0">
                <a:ln w="10160">
                  <a:solidFill>
                    <a:srgbClr val="4472C4"/>
                  </a:solidFill>
                  <a:prstDash val="solid"/>
                </a:ln>
                <a:solidFill>
                  <a:schemeClr val="bg1"/>
                </a:solidFill>
                <a:effectLst>
                  <a:outerShdw blurRad="38100" dist="22860" dir="5400000" algn="tl" rotWithShape="0">
                    <a:srgbClr val="000000">
                      <a:alpha val="30000"/>
                    </a:srgbClr>
                  </a:outerShdw>
                </a:effectLst>
                <a:uLnTx/>
                <a:uFillTx/>
                <a:latin typeface="Calibri" panose="020F0502020204030204"/>
                <a:ea typeface="+mn-ea"/>
                <a:cs typeface="+mn-cs"/>
              </a:rPr>
              <a:t> et al, 2015, p66)</a:t>
            </a:r>
          </a:p>
        </p:txBody>
      </p:sp>
    </p:spTree>
    <p:extLst>
      <p:ext uri="{BB962C8B-B14F-4D97-AF65-F5344CB8AC3E}">
        <p14:creationId xmlns:p14="http://schemas.microsoft.com/office/powerpoint/2010/main" val="19606621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20"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4" name="Content Placeholder 3" descr="future-generations-goals-eng_0.png"/>
          <p:cNvPicPr>
            <a:picLocks noGrp="1" noChangeAspect="1"/>
          </p:cNvPicPr>
          <p:nvPr>
            <p:ph idx="1"/>
          </p:nvPr>
        </p:nvPicPr>
        <p:blipFill>
          <a:blip r:embed="rId2">
            <a:extLst>
              <a:ext uri="{28A0092B-C50C-407E-A947-70E740481C1C}">
                <a14:useLocalDpi xmlns:a14="http://schemas.microsoft.com/office/drawing/2010/main" val="0"/>
              </a:ext>
            </a:extLst>
          </a:blip>
          <a:srcRect l="-40461" r="-40461"/>
          <a:stretch>
            <a:fillRect/>
          </a:stretch>
        </p:blipFill>
        <p:spPr>
          <a:xfrm>
            <a:off x="3361271" y="1333972"/>
            <a:ext cx="9310124" cy="5120209"/>
          </a:xfrm>
        </p:spPr>
      </p:pic>
      <p:sp>
        <p:nvSpPr>
          <p:cNvPr id="3" name="Right Arrow 2"/>
          <p:cNvSpPr/>
          <p:nvPr/>
        </p:nvSpPr>
        <p:spPr>
          <a:xfrm rot="19116949" flipH="1">
            <a:off x="8895981" y="945760"/>
            <a:ext cx="1678886" cy="7764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67D0C7E-0FE0-A946-8A44-D71C6ADC7874}"/>
              </a:ext>
            </a:extLst>
          </p:cNvPr>
          <p:cNvSpPr txBox="1"/>
          <p:nvPr/>
        </p:nvSpPr>
        <p:spPr>
          <a:xfrm>
            <a:off x="54744" y="2049135"/>
            <a:ext cx="4618566" cy="2759730"/>
          </a:xfrm>
          <a:prstGeom prst="rect">
            <a:avLst/>
          </a:prstGeom>
          <a:noFill/>
        </p:spPr>
        <p:txBody>
          <a:bodyPr wrap="square">
            <a:spAutoFit/>
          </a:bodyPr>
          <a:lstStyle/>
          <a:p>
            <a:pPr marL="0" marR="0" lvl="0" indent="0" defTabSz="457200" rtl="0" eaLnBrk="1" fontAlgn="auto" latinLnBrk="0" hangingPunct="1">
              <a:lnSpc>
                <a:spcPct val="100000"/>
              </a:lnSpc>
              <a:spcBef>
                <a:spcPts val="1000"/>
              </a:spcBef>
              <a:spcAft>
                <a:spcPts val="0"/>
              </a:spcAft>
              <a:buClr>
                <a:srgbClr val="A53010"/>
              </a:buClr>
              <a:buSzTx/>
              <a:buFont typeface="Wingdings 3" charset="2"/>
              <a:buNone/>
              <a:tabLst/>
              <a:defRPr/>
            </a:pPr>
            <a:r>
              <a:rPr kumimoji="0" lang="en-US" sz="24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Sustainable </a:t>
            </a:r>
            <a:r>
              <a:rPr kumimoji="0" lang="en-US" sz="2400" b="1"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prosperity</a:t>
            </a:r>
            <a:r>
              <a:rPr kumimoji="0" lang="en-US" sz="24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 consists in the </a:t>
            </a:r>
            <a:r>
              <a:rPr kumimoji="0" lang="en-US" sz="2400" b="0" i="1"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capabilities</a:t>
            </a:r>
            <a:r>
              <a:rPr kumimoji="0" lang="en-US" sz="24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 that people must have to </a:t>
            </a:r>
            <a:r>
              <a:rPr kumimoji="0" lang="en-US" sz="2400" b="0" i="1"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flourish </a:t>
            </a:r>
            <a:r>
              <a:rPr kumimoji="0" lang="en-US" sz="24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as human beings, within the ecological and resource constraints of a finite planet” </a:t>
            </a:r>
          </a:p>
          <a:p>
            <a:pPr marL="0" marR="0" lvl="0" indent="0" algn="r" defTabSz="457200" rtl="0" eaLnBrk="1" fontAlgn="auto" latinLnBrk="0" hangingPunct="1">
              <a:lnSpc>
                <a:spcPct val="100000"/>
              </a:lnSpc>
              <a:spcBef>
                <a:spcPts val="1000"/>
              </a:spcBef>
              <a:spcAft>
                <a:spcPts val="0"/>
              </a:spcAft>
              <a:buClr>
                <a:srgbClr val="A53010"/>
              </a:buClr>
              <a:buSzTx/>
              <a:buFont typeface="Wingdings 3" charset="2"/>
              <a:buNone/>
              <a:tabLst/>
              <a:defRPr/>
            </a:pPr>
            <a:r>
              <a:rPr kumimoji="0" lang="en-GB" sz="21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(Jackson, 2015, online)</a:t>
            </a:r>
            <a:endParaRPr kumimoji="0" lang="en-US" sz="21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086005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4" descr="Plant growing in a concrete crack">
            <a:extLst>
              <a:ext uri="{FF2B5EF4-FFF2-40B4-BE49-F238E27FC236}">
                <a16:creationId xmlns:a16="http://schemas.microsoft.com/office/drawing/2014/main" id="{819BF09F-77EE-407A-B334-F182E8B373D6}"/>
              </a:ext>
            </a:extLst>
          </p:cNvPr>
          <p:cNvPicPr>
            <a:picLocks noChangeAspect="1"/>
          </p:cNvPicPr>
          <p:nvPr/>
        </p:nvPicPr>
        <p:blipFill rotWithShape="1">
          <a:blip r:embed="rId2"/>
          <a:srcRect l="13894" r="1733" b="-1"/>
          <a:stretch/>
        </p:blipFill>
        <p:spPr>
          <a:xfrm>
            <a:off x="20" y="10"/>
            <a:ext cx="8668492" cy="6857990"/>
          </a:xfrm>
          <a:prstGeom prst="rect">
            <a:avLst/>
          </a:prstGeom>
        </p:spPr>
      </p:pic>
      <p:sp>
        <p:nvSpPr>
          <p:cNvPr id="29" name="Rectangle 10">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177BBE6-36F6-BCF7-F099-C881D2A03EA7}"/>
              </a:ext>
            </a:extLst>
          </p:cNvPr>
          <p:cNvSpPr txBox="1"/>
          <p:nvPr/>
        </p:nvSpPr>
        <p:spPr>
          <a:xfrm>
            <a:off x="4741333" y="2676821"/>
            <a:ext cx="7068043" cy="3349752"/>
          </a:xfrm>
          <a:prstGeom prst="rect">
            <a:avLst/>
          </a:prstGeom>
        </p:spPr>
        <p:txBody>
          <a:bodyPr vert="horz" lIns="91440" tIns="45720" rIns="91440" bIns="45720" rtlCol="0" anchor="t">
            <a:normAutofit/>
          </a:bodyPr>
          <a:lstStyle/>
          <a:p>
            <a:pPr marL="342900" marR="0" lvl="0" indent="-228600" fontAlgn="auto">
              <a:lnSpc>
                <a:spcPct val="90000"/>
              </a:lnSpc>
              <a:spcBef>
                <a:spcPts val="1000"/>
              </a:spcBef>
              <a:spcAft>
                <a:spcPts val="0"/>
              </a:spcAft>
              <a:buClr>
                <a:srgbClr val="A53010"/>
              </a:buClr>
              <a:buSzTx/>
              <a:buFont typeface="Arial" panose="020B0604020202020204" pitchFamily="34" charset="0"/>
              <a:buChar char="•"/>
              <a:tabLst/>
              <a:defRPr/>
            </a:pPr>
            <a:r>
              <a:rPr kumimoji="0" lang="en-US" sz="2800" b="0" i="0" u="none" strike="noStrike" cap="none" spc="0" normalizeH="0" baseline="0" noProof="0" dirty="0">
                <a:ln>
                  <a:noFill/>
                </a:ln>
                <a:effectLst/>
                <a:uLnTx/>
                <a:uFillTx/>
              </a:rPr>
              <a:t>Prosperity transcends material concerns. </a:t>
            </a:r>
          </a:p>
          <a:p>
            <a:pPr marL="342900" marR="0" lvl="0" indent="-228600" fontAlgn="auto">
              <a:lnSpc>
                <a:spcPct val="90000"/>
              </a:lnSpc>
              <a:spcBef>
                <a:spcPts val="1000"/>
              </a:spcBef>
              <a:spcAft>
                <a:spcPts val="0"/>
              </a:spcAft>
              <a:buClr>
                <a:srgbClr val="A53010"/>
              </a:buClr>
              <a:buSzTx/>
              <a:buFont typeface="Arial" panose="020B0604020202020204" pitchFamily="34" charset="0"/>
              <a:buChar char="•"/>
              <a:tabLst/>
              <a:defRPr/>
            </a:pPr>
            <a:r>
              <a:rPr kumimoji="0" lang="en-US" sz="2800" b="0" i="0" u="none" strike="noStrike" cap="none" spc="0" normalizeH="0" baseline="0" noProof="0" dirty="0">
                <a:ln>
                  <a:noFill/>
                </a:ln>
                <a:effectLst/>
                <a:uLnTx/>
                <a:uFillTx/>
              </a:rPr>
              <a:t>It resides in our sense of identity, our pursuit of meaning. </a:t>
            </a:r>
          </a:p>
          <a:p>
            <a:pPr marL="342900" marR="0" lvl="0" indent="-228600" fontAlgn="auto">
              <a:lnSpc>
                <a:spcPct val="90000"/>
              </a:lnSpc>
              <a:spcBef>
                <a:spcPts val="1000"/>
              </a:spcBef>
              <a:spcAft>
                <a:spcPts val="0"/>
              </a:spcAft>
              <a:buClr>
                <a:srgbClr val="A53010"/>
              </a:buClr>
              <a:buSzTx/>
              <a:buFont typeface="Arial" panose="020B0604020202020204" pitchFamily="34" charset="0"/>
              <a:buChar char="•"/>
              <a:tabLst/>
              <a:defRPr/>
            </a:pPr>
            <a:r>
              <a:rPr kumimoji="0" lang="en-US" sz="2800" b="0" i="0" u="none" strike="noStrike" cap="none" spc="0" normalizeH="0" baseline="0" noProof="0" dirty="0">
                <a:ln>
                  <a:noFill/>
                </a:ln>
                <a:effectLst/>
                <a:uLnTx/>
                <a:uFillTx/>
              </a:rPr>
              <a:t>It rests in our ability to </a:t>
            </a:r>
            <a:r>
              <a:rPr kumimoji="0" lang="en-US" sz="2800" b="1" i="0" u="none" strike="noStrike" cap="none" spc="0" normalizeH="0" baseline="0" noProof="0" dirty="0">
                <a:ln>
                  <a:noFill/>
                </a:ln>
                <a:effectLst/>
                <a:uLnTx/>
                <a:uFillTx/>
              </a:rPr>
              <a:t>participate</a:t>
            </a:r>
            <a:r>
              <a:rPr kumimoji="0" lang="en-US" sz="2800" b="0" i="0" u="none" strike="noStrike" cap="none" spc="0" normalizeH="0" baseline="0" noProof="0" dirty="0">
                <a:ln>
                  <a:noFill/>
                </a:ln>
                <a:effectLst/>
                <a:uLnTx/>
                <a:uFillTx/>
              </a:rPr>
              <a:t> in the life of society. </a:t>
            </a:r>
          </a:p>
          <a:p>
            <a:pPr marL="342900" marR="0" lvl="0" indent="-228600" fontAlgn="auto">
              <a:lnSpc>
                <a:spcPct val="90000"/>
              </a:lnSpc>
              <a:spcBef>
                <a:spcPts val="1000"/>
              </a:spcBef>
              <a:spcAft>
                <a:spcPts val="0"/>
              </a:spcAft>
              <a:buClr>
                <a:srgbClr val="A53010"/>
              </a:buClr>
              <a:buSzTx/>
              <a:buFont typeface="Arial" panose="020B0604020202020204" pitchFamily="34" charset="0"/>
              <a:buChar char="•"/>
              <a:tabLst/>
              <a:defRPr/>
            </a:pPr>
            <a:r>
              <a:rPr kumimoji="0" lang="en-US" sz="2800" b="0" i="0" u="none" strike="noStrike" cap="none" spc="0" normalizeH="0" baseline="0" noProof="0" dirty="0">
                <a:ln>
                  <a:noFill/>
                </a:ln>
                <a:effectLst/>
                <a:uLnTx/>
                <a:uFillTx/>
              </a:rPr>
              <a:t>Prosperity consists in our </a:t>
            </a:r>
            <a:r>
              <a:rPr kumimoji="0" lang="en-US" sz="2800" b="1" i="0" u="none" strike="noStrike" cap="none" spc="0" normalizeH="0" baseline="0" noProof="0" dirty="0">
                <a:ln>
                  <a:noFill/>
                </a:ln>
                <a:effectLst/>
                <a:uLnTx/>
                <a:uFillTx/>
              </a:rPr>
              <a:t>capability to flourish</a:t>
            </a:r>
            <a:r>
              <a:rPr kumimoji="0" lang="en-US" sz="2800" b="0" i="0" u="none" strike="noStrike" cap="none" spc="0" normalizeH="0" baseline="0" noProof="0" dirty="0">
                <a:ln>
                  <a:noFill/>
                </a:ln>
                <a:effectLst/>
                <a:uLnTx/>
                <a:uFillTx/>
              </a:rPr>
              <a:t> as human beings.”</a:t>
            </a:r>
          </a:p>
        </p:txBody>
      </p:sp>
      <p:sp>
        <p:nvSpPr>
          <p:cNvPr id="6" name="TextBox 5">
            <a:extLst>
              <a:ext uri="{FF2B5EF4-FFF2-40B4-BE49-F238E27FC236}">
                <a16:creationId xmlns:a16="http://schemas.microsoft.com/office/drawing/2014/main" id="{D0C53F25-D343-4414-E453-8F3E9D00A40B}"/>
              </a:ext>
            </a:extLst>
          </p:cNvPr>
          <p:cNvSpPr txBox="1"/>
          <p:nvPr/>
        </p:nvSpPr>
        <p:spPr>
          <a:xfrm>
            <a:off x="673246" y="692079"/>
            <a:ext cx="6138332" cy="646331"/>
          </a:xfrm>
          <a:prstGeom prst="rect">
            <a:avLst/>
          </a:prstGeom>
          <a:noFill/>
        </p:spPr>
        <p:txBody>
          <a:bodyPr wrap="square">
            <a:spAutoFit/>
          </a:bodyPr>
          <a:lstStyle/>
          <a:p>
            <a:r>
              <a:rPr kumimoji="0" lang="en-GB" sz="3600" b="0" i="0" u="none" strike="noStrike" kern="1200" cap="none" spc="0" normalizeH="0" baseline="0" noProof="0" dirty="0">
                <a:ln>
                  <a:noFill/>
                </a:ln>
                <a:solidFill>
                  <a:prstClr val="black">
                    <a:lumMod val="85000"/>
                    <a:lumOff val="15000"/>
                  </a:prstClr>
                </a:solidFill>
                <a:effectLst/>
                <a:uLnTx/>
                <a:uFillTx/>
                <a:latin typeface="Century Gothic" panose="020B0502020202020204"/>
                <a:ea typeface="+mj-ea"/>
                <a:cs typeface="+mj-cs"/>
              </a:rPr>
              <a:t>Prosperity</a:t>
            </a:r>
            <a:endParaRPr lang="en-GB" dirty="0"/>
          </a:p>
        </p:txBody>
      </p:sp>
    </p:spTree>
    <p:extLst>
      <p:ext uri="{BB962C8B-B14F-4D97-AF65-F5344CB8AC3E}">
        <p14:creationId xmlns:p14="http://schemas.microsoft.com/office/powerpoint/2010/main" val="30216425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649" y="274638"/>
            <a:ext cx="11323177" cy="1833562"/>
          </a:xfrm>
        </p:spPr>
        <p:txBody>
          <a:bodyPr>
            <a:noAutofit/>
          </a:bodyPr>
          <a:lstStyle/>
          <a:p>
            <a:r>
              <a:rPr lang="en-GB" sz="2400" b="1" dirty="0"/>
              <a:t>Ryan and </a:t>
            </a:r>
            <a:r>
              <a:rPr lang="en-GB" sz="2400" b="1" dirty="0" err="1"/>
              <a:t>Deci</a:t>
            </a:r>
            <a:r>
              <a:rPr lang="en-GB" sz="2400" b="1" dirty="0"/>
              <a:t> </a:t>
            </a:r>
            <a:r>
              <a:rPr lang="en-GB" sz="2400" dirty="0"/>
              <a:t>(2000) </a:t>
            </a:r>
            <a:br>
              <a:rPr lang="en-GB" sz="2400" dirty="0"/>
            </a:br>
            <a:r>
              <a:rPr lang="en-GB" sz="2400" dirty="0"/>
              <a:t>“</a:t>
            </a:r>
            <a:r>
              <a:rPr lang="en-GB" sz="2400" b="1" i="1" dirty="0"/>
              <a:t>Self-determination theory </a:t>
            </a:r>
            <a:r>
              <a:rPr lang="en-GB" sz="2400" dirty="0"/>
              <a:t>and the facilitation of intrinsic motivation, social development, and well-being”</a:t>
            </a:r>
          </a:p>
        </p:txBody>
      </p:sp>
      <p:sp>
        <p:nvSpPr>
          <p:cNvPr id="4" name="Rectangle 3"/>
          <p:cNvSpPr/>
          <p:nvPr/>
        </p:nvSpPr>
        <p:spPr>
          <a:xfrm>
            <a:off x="307649" y="2108201"/>
            <a:ext cx="11545368" cy="4339650"/>
          </a:xfrm>
          <a:prstGeom prst="rect">
            <a:avLst/>
          </a:prstGeom>
        </p:spPr>
        <p:txBody>
          <a:bodyPr wrap="square">
            <a:spAutoFit/>
          </a:bodyPr>
          <a:lstStyle/>
          <a:p>
            <a:r>
              <a:rPr lang="en-GB" sz="3600" i="1" baseline="30000" dirty="0"/>
              <a:t>Human beings can be </a:t>
            </a:r>
            <a:r>
              <a:rPr lang="en-GB" sz="3600" b="1" i="1" baseline="30000" dirty="0"/>
              <a:t>proactive and engaged </a:t>
            </a:r>
            <a:r>
              <a:rPr lang="en-GB" sz="3600" i="1" baseline="30000" dirty="0"/>
              <a:t>or, alternatively, passive and alienated, largely as a function of the social conditions in which they develop and function… factors have been examined that enhance versus undermine intrinsic motivation, self-regulation, and well-being. The findings have led to the postulate of three innate psychological needs--</a:t>
            </a:r>
            <a:r>
              <a:rPr lang="en-GB" sz="3600" b="1" i="1" baseline="30000" dirty="0"/>
              <a:t>competence, autonomy, and relatedness</a:t>
            </a:r>
            <a:r>
              <a:rPr lang="en-GB" sz="3600" i="1" baseline="30000" dirty="0"/>
              <a:t>-- which when satisfied yield enhanced self-motivation and mental health and when thwarted lead to diminished motivation and well-being.</a:t>
            </a:r>
          </a:p>
          <a:p>
            <a:pPr algn="r"/>
            <a:r>
              <a:rPr lang="en-GB" sz="3600" baseline="30000" dirty="0"/>
              <a:t>(Ryan and </a:t>
            </a:r>
            <a:r>
              <a:rPr lang="en-GB" sz="3600" baseline="30000" dirty="0" err="1"/>
              <a:t>Deci</a:t>
            </a:r>
            <a:r>
              <a:rPr lang="en-GB" sz="3600" baseline="30000" dirty="0"/>
              <a:t>, 2000, p68) </a:t>
            </a:r>
          </a:p>
          <a:p>
            <a:endParaRPr lang="en-GB" sz="2400" dirty="0"/>
          </a:p>
          <a:p>
            <a:r>
              <a:rPr lang="en-GB" sz="2400" dirty="0">
                <a:hlinkClick r:id="rId2"/>
              </a:rPr>
              <a:t>https://www.youtube.com/watch?v=3sRBBNkSXpY</a:t>
            </a:r>
            <a:endParaRPr lang="en-GB" sz="2400" dirty="0"/>
          </a:p>
          <a:p>
            <a:endParaRPr lang="en-GB" sz="3600" dirty="0"/>
          </a:p>
        </p:txBody>
      </p:sp>
    </p:spTree>
    <p:extLst>
      <p:ext uri="{BB962C8B-B14F-4D97-AF65-F5344CB8AC3E}">
        <p14:creationId xmlns:p14="http://schemas.microsoft.com/office/powerpoint/2010/main" val="4233232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assessment….</a:t>
            </a:r>
          </a:p>
        </p:txBody>
      </p:sp>
      <p:sp>
        <p:nvSpPr>
          <p:cNvPr id="3" name="Content Placeholder 2"/>
          <p:cNvSpPr>
            <a:spLocks noGrp="1"/>
          </p:cNvSpPr>
          <p:nvPr>
            <p:ph idx="1"/>
          </p:nvPr>
        </p:nvSpPr>
        <p:spPr/>
        <p:txBody>
          <a:bodyPr/>
          <a:lstStyle/>
          <a:p>
            <a:r>
              <a:rPr lang="en-GB" dirty="0"/>
              <a:t>Task: Plan a three day long journey with a clear purpose commensurate with your own skills and abilities as an expedition leader.  </a:t>
            </a:r>
            <a:r>
              <a:rPr lang="en-GB" u="sng" dirty="0"/>
              <a:t>The expedition must have an identified purpose which is related to sustainability. </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612551360"/>
              </p:ext>
            </p:extLst>
          </p:nvPr>
        </p:nvGraphicFramePr>
        <p:xfrm>
          <a:off x="1048959" y="3729445"/>
          <a:ext cx="10230701" cy="2926080"/>
        </p:xfrm>
        <a:graphic>
          <a:graphicData uri="http://schemas.openxmlformats.org/drawingml/2006/table">
            <a:tbl>
              <a:tblPr>
                <a:tableStyleId>{5C22544A-7EE6-4342-B048-85BDC9FD1C3A}</a:tableStyleId>
              </a:tblPr>
              <a:tblGrid>
                <a:gridCol w="10230701">
                  <a:extLst>
                    <a:ext uri="{9D8B030D-6E8A-4147-A177-3AD203B41FA5}">
                      <a16:colId xmlns:a16="http://schemas.microsoft.com/office/drawing/2014/main" val="2629434176"/>
                    </a:ext>
                  </a:extLst>
                </a:gridCol>
              </a:tblGrid>
              <a:tr h="438218">
                <a:tc>
                  <a:txBody>
                    <a:bodyPr/>
                    <a:lstStyle/>
                    <a:p>
                      <a:pPr>
                        <a:spcAft>
                          <a:spcPts val="0"/>
                        </a:spcAft>
                      </a:pPr>
                      <a:r>
                        <a:rPr lang="en-GB" sz="1800" dirty="0">
                          <a:effectLst/>
                        </a:rPr>
                        <a:t>Module Learning Outcomes </a:t>
                      </a:r>
                      <a:endParaRPr lang="en-GB" sz="1400" dirty="0">
                        <a:effectLst/>
                      </a:endParaRPr>
                    </a:p>
                    <a:p>
                      <a:pPr>
                        <a:spcAft>
                          <a:spcPts val="0"/>
                        </a:spcAft>
                      </a:pPr>
                      <a:r>
                        <a:rPr lang="en-GB" sz="1800" dirty="0">
                          <a:effectLst/>
                        </a:rPr>
                        <a:t>(from module syllabus)</a:t>
                      </a:r>
                      <a:endParaRPr lang="en-GB" sz="14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831091926"/>
                  </a:ext>
                </a:extLst>
              </a:tr>
              <a:tr h="1872388">
                <a:tc>
                  <a:txBody>
                    <a:bodyPr/>
                    <a:lstStyle/>
                    <a:p>
                      <a:pPr>
                        <a:spcAft>
                          <a:spcPts val="0"/>
                        </a:spcAft>
                      </a:pPr>
                      <a:r>
                        <a:rPr lang="en-GB" sz="1800" dirty="0">
                          <a:effectLst/>
                        </a:rPr>
                        <a:t> </a:t>
                      </a:r>
                      <a:endParaRPr lang="en-GB" sz="1400" dirty="0">
                        <a:effectLst/>
                      </a:endParaRPr>
                    </a:p>
                    <a:p>
                      <a:pPr marL="342900" lvl="0" indent="-342900">
                        <a:spcAft>
                          <a:spcPts val="0"/>
                        </a:spcAft>
                        <a:buFont typeface="Symbol" panose="05050102010706020507" pitchFamily="18" charset="2"/>
                        <a:buChar char=""/>
                      </a:pPr>
                      <a:r>
                        <a:rPr lang="en-GB" sz="2000" dirty="0">
                          <a:ln>
                            <a:noFill/>
                          </a:ln>
                          <a:effectLst/>
                          <a:uFill>
                            <a:solidFill>
                              <a:srgbClr val="000000"/>
                            </a:solidFill>
                          </a:uFill>
                        </a:rPr>
                        <a:t>Plan a multi-day journey with a clear purpose commensurate with their own skills and abilities as an expedition leader.</a:t>
                      </a:r>
                    </a:p>
                    <a:p>
                      <a:pPr marL="342900" lvl="0" indent="-342900">
                        <a:spcAft>
                          <a:spcPts val="0"/>
                        </a:spcAft>
                        <a:buFont typeface="Symbol" panose="05050102010706020507" pitchFamily="18" charset="2"/>
                        <a:buChar char=""/>
                      </a:pPr>
                      <a:r>
                        <a:rPr lang="en-GB" sz="2000" dirty="0">
                          <a:ln>
                            <a:noFill/>
                          </a:ln>
                          <a:effectLst/>
                          <a:uFill>
                            <a:solidFill>
                              <a:srgbClr val="000000"/>
                            </a:solidFill>
                          </a:uFill>
                        </a:rPr>
                        <a:t>Critically reflect upon the planning process, the expedition activity and expedition outcome in relation to a specific purpose;</a:t>
                      </a:r>
                    </a:p>
                    <a:p>
                      <a:pPr marL="342900" lvl="0" indent="-342900">
                        <a:spcAft>
                          <a:spcPts val="0"/>
                        </a:spcAft>
                        <a:buFont typeface="Symbol" panose="05050102010706020507" pitchFamily="18" charset="2"/>
                        <a:buChar char=""/>
                      </a:pPr>
                      <a:r>
                        <a:rPr lang="en-GB" sz="2000" dirty="0">
                          <a:ln>
                            <a:noFill/>
                          </a:ln>
                          <a:effectLst/>
                          <a:uFill>
                            <a:solidFill>
                              <a:srgbClr val="000000"/>
                            </a:solidFill>
                          </a:uFill>
                        </a:rPr>
                        <a:t>Develop a deeper understanding of sustainability as a concept and critically discuss its relationship with outdoor adventure education;</a:t>
                      </a:r>
                    </a:p>
                    <a:p>
                      <a:pPr marL="457200">
                        <a:spcAft>
                          <a:spcPts val="0"/>
                        </a:spcAft>
                      </a:pPr>
                      <a:r>
                        <a:rPr lang="en-US" sz="1800" dirty="0">
                          <a:ln>
                            <a:noFill/>
                          </a:ln>
                          <a:effectLst/>
                          <a:uFill>
                            <a:solidFill>
                              <a:srgbClr val="000000"/>
                            </a:solidFill>
                          </a:uFill>
                        </a:rPr>
                        <a:t> </a:t>
                      </a:r>
                      <a:endParaRPr lang="en-GB" sz="2000" dirty="0">
                        <a:ln>
                          <a:noFill/>
                        </a:ln>
                        <a:solidFill>
                          <a:srgbClr val="000000"/>
                        </a:solidFill>
                        <a:effectLst/>
                        <a:uFill>
                          <a:solidFill>
                            <a:srgbClr val="000000"/>
                          </a:solidFill>
                        </a:uFill>
                        <a:latin typeface="Times New Roman" panose="02020603050405020304" pitchFamily="18" charset="0"/>
                        <a:ea typeface="Arial Unicode MS"/>
                        <a:cs typeface="Arial Unicode MS"/>
                      </a:endParaRPr>
                    </a:p>
                  </a:txBody>
                  <a:tcPr marL="68580" marR="68580" marT="0" marB="0"/>
                </a:tc>
                <a:extLst>
                  <a:ext uri="{0D108BD9-81ED-4DB2-BD59-A6C34878D82A}">
                    <a16:rowId xmlns:a16="http://schemas.microsoft.com/office/drawing/2014/main" val="11933241"/>
                  </a:ext>
                </a:extLst>
              </a:tr>
            </a:tbl>
          </a:graphicData>
        </a:graphic>
      </p:graphicFrame>
    </p:spTree>
    <p:extLst>
      <p:ext uri="{BB962C8B-B14F-4D97-AF65-F5344CB8AC3E}">
        <p14:creationId xmlns:p14="http://schemas.microsoft.com/office/powerpoint/2010/main" val="38066822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An introduction to the sustainable travel hierarchy - Energy Saving Trust">
            <a:extLst>
              <a:ext uri="{FF2B5EF4-FFF2-40B4-BE49-F238E27FC236}">
                <a16:creationId xmlns:a16="http://schemas.microsoft.com/office/drawing/2014/main" id="{96EE3189-BFE7-47F2-2453-1422C6D73E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5800" y="0"/>
            <a:ext cx="8475133" cy="7061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90058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4" name="TextBox 3"/>
          <p:cNvSpPr txBox="1"/>
          <p:nvPr/>
        </p:nvSpPr>
        <p:spPr>
          <a:xfrm>
            <a:off x="7577666" y="0"/>
            <a:ext cx="5528733" cy="2554545"/>
          </a:xfrm>
          <a:prstGeom prst="rect">
            <a:avLst/>
          </a:prstGeom>
          <a:noFill/>
        </p:spPr>
        <p:txBody>
          <a:bodyPr wrap="square" rtlCol="0">
            <a:spAutoFit/>
          </a:bodyPr>
          <a:lstStyle/>
          <a:p>
            <a:r>
              <a:rPr lang="en-GB" sz="4000" b="1" dirty="0">
                <a:solidFill>
                  <a:schemeClr val="bg1"/>
                </a:solidFill>
              </a:rPr>
              <a:t>Cycling to a practical lecture…</a:t>
            </a:r>
          </a:p>
          <a:p>
            <a:r>
              <a:rPr lang="en-GB" sz="4000" b="1" dirty="0">
                <a:solidFill>
                  <a:schemeClr val="bg1"/>
                </a:solidFill>
              </a:rPr>
              <a:t>Sustainability or wellbeing?</a:t>
            </a:r>
          </a:p>
        </p:txBody>
      </p:sp>
    </p:spTree>
    <p:extLst>
      <p:ext uri="{BB962C8B-B14F-4D97-AF65-F5344CB8AC3E}">
        <p14:creationId xmlns:p14="http://schemas.microsoft.com/office/powerpoint/2010/main" val="1705350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9B5D20-BD01-8F7E-E696-AE47534938E2}"/>
              </a:ext>
            </a:extLst>
          </p:cNvPr>
          <p:cNvPicPr>
            <a:picLocks noChangeAspect="1"/>
          </p:cNvPicPr>
          <p:nvPr/>
        </p:nvPicPr>
        <p:blipFill rotWithShape="1">
          <a:blip r:embed="rId2"/>
          <a:srcRect t="15270" b="144"/>
          <a:stretch/>
        </p:blipFill>
        <p:spPr>
          <a:xfrm>
            <a:off x="20" y="10"/>
            <a:ext cx="12191980" cy="6857990"/>
          </a:xfrm>
          <a:prstGeom prst="rect">
            <a:avLst/>
          </a:prstGeom>
        </p:spPr>
      </p:pic>
      <p:sp>
        <p:nvSpPr>
          <p:cNvPr id="7" name="Rectangle 6">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56991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rash Free Trails - Points of Light">
            <a:extLst>
              <a:ext uri="{FF2B5EF4-FFF2-40B4-BE49-F238E27FC236}">
                <a16:creationId xmlns:a16="http://schemas.microsoft.com/office/drawing/2014/main" id="{F969C56A-AE7C-95DB-4DCB-932C32130D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1436" y="-35882"/>
            <a:ext cx="6324600" cy="42164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77B0345-C422-0A31-7713-37C428AB16E4}"/>
              </a:ext>
            </a:extLst>
          </p:cNvPr>
          <p:cNvSpPr txBox="1"/>
          <p:nvPr/>
        </p:nvSpPr>
        <p:spPr>
          <a:xfrm>
            <a:off x="3248891" y="4888345"/>
            <a:ext cx="6096000" cy="369332"/>
          </a:xfrm>
          <a:prstGeom prst="rect">
            <a:avLst/>
          </a:prstGeom>
          <a:noFill/>
        </p:spPr>
        <p:txBody>
          <a:bodyPr wrap="square">
            <a:spAutoFit/>
          </a:bodyPr>
          <a:lstStyle/>
          <a:p>
            <a:r>
              <a:rPr lang="en-GB" dirty="0"/>
              <a:t>https://www.trashfreetrails.org/purposeful-adventures</a:t>
            </a:r>
          </a:p>
        </p:txBody>
      </p:sp>
      <p:sp>
        <p:nvSpPr>
          <p:cNvPr id="5" name="TextBox 4">
            <a:extLst>
              <a:ext uri="{FF2B5EF4-FFF2-40B4-BE49-F238E27FC236}">
                <a16:creationId xmlns:a16="http://schemas.microsoft.com/office/drawing/2014/main" id="{EEED4F9E-AAC5-09D1-8E95-5C8F78924E82}"/>
              </a:ext>
            </a:extLst>
          </p:cNvPr>
          <p:cNvSpPr txBox="1"/>
          <p:nvPr/>
        </p:nvSpPr>
        <p:spPr>
          <a:xfrm>
            <a:off x="3470563" y="5481842"/>
            <a:ext cx="6096000" cy="369332"/>
          </a:xfrm>
          <a:prstGeom prst="rect">
            <a:avLst/>
          </a:prstGeom>
          <a:noFill/>
        </p:spPr>
        <p:txBody>
          <a:bodyPr wrap="square">
            <a:spAutoFit/>
          </a:bodyPr>
          <a:lstStyle/>
          <a:p>
            <a:r>
              <a:rPr lang="en-GB" dirty="0"/>
              <a:t>https://www.trashfreetrails.org/trashmob-academy</a:t>
            </a:r>
          </a:p>
        </p:txBody>
      </p:sp>
      <p:pic>
        <p:nvPicPr>
          <p:cNvPr id="6" name="Picture 5">
            <a:extLst>
              <a:ext uri="{FF2B5EF4-FFF2-40B4-BE49-F238E27FC236}">
                <a16:creationId xmlns:a16="http://schemas.microsoft.com/office/drawing/2014/main" id="{2B016355-E8FC-9533-B298-113EFB9F8F88}"/>
              </a:ext>
            </a:extLst>
          </p:cNvPr>
          <p:cNvPicPr>
            <a:picLocks noChangeAspect="1"/>
          </p:cNvPicPr>
          <p:nvPr/>
        </p:nvPicPr>
        <p:blipFill>
          <a:blip r:embed="rId3"/>
          <a:stretch>
            <a:fillRect/>
          </a:stretch>
        </p:blipFill>
        <p:spPr>
          <a:xfrm>
            <a:off x="4864934" y="-17942"/>
            <a:ext cx="7397524" cy="4198459"/>
          </a:xfrm>
          <a:prstGeom prst="rect">
            <a:avLst/>
          </a:prstGeom>
        </p:spPr>
      </p:pic>
    </p:spTree>
    <p:extLst>
      <p:ext uri="{BB962C8B-B14F-4D97-AF65-F5344CB8AC3E}">
        <p14:creationId xmlns:p14="http://schemas.microsoft.com/office/powerpoint/2010/main" val="29274284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802759" y="0"/>
            <a:ext cx="10713156" cy="8034867"/>
          </a:xfrm>
          <a:prstGeom prst="rect">
            <a:avLst/>
          </a:prstGeom>
        </p:spPr>
      </p:pic>
    </p:spTree>
    <p:extLst>
      <p:ext uri="{BB962C8B-B14F-4D97-AF65-F5344CB8AC3E}">
        <p14:creationId xmlns:p14="http://schemas.microsoft.com/office/powerpoint/2010/main" val="1043647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084541" y="3416125"/>
            <a:ext cx="4959178" cy="3378319"/>
          </a:xfrm>
          <a:prstGeom prst="rect">
            <a:avLst/>
          </a:prstGeom>
        </p:spPr>
      </p:pic>
      <p:sp>
        <p:nvSpPr>
          <p:cNvPr id="2" name="Rectangle 1"/>
          <p:cNvSpPr/>
          <p:nvPr/>
        </p:nvSpPr>
        <p:spPr>
          <a:xfrm>
            <a:off x="423380" y="492719"/>
            <a:ext cx="11620339" cy="3693319"/>
          </a:xfrm>
          <a:prstGeom prst="rect">
            <a:avLst/>
          </a:prstGeom>
        </p:spPr>
        <p:txBody>
          <a:bodyPr wrap="square">
            <a:spAutoFit/>
          </a:bodyPr>
          <a:lstStyle/>
          <a:p>
            <a:r>
              <a:rPr lang="en-GB" sz="3600" dirty="0"/>
              <a:t>What is mindfulness?</a:t>
            </a:r>
          </a:p>
          <a:p>
            <a:endParaRPr lang="en-GB" dirty="0"/>
          </a:p>
          <a:p>
            <a:r>
              <a:rPr lang="en-GB" dirty="0"/>
              <a:t>Mindfulness means knowing what is going on inside and outside ourselves, moment by moment.</a:t>
            </a:r>
          </a:p>
          <a:p>
            <a:endParaRPr lang="en-GB" dirty="0"/>
          </a:p>
          <a:p>
            <a:r>
              <a:rPr lang="en-GB" dirty="0"/>
              <a:t>It's easy to stop noticing the world around us. It's also easy to lose touch with the way our bodies are feeling and to end up living 'in our heads' – caught up in our thoughts without stopping to notice how those thoughts are driving our emotions and behaviour</a:t>
            </a:r>
          </a:p>
          <a:p>
            <a:endParaRPr lang="en-GB" dirty="0"/>
          </a:p>
          <a:p>
            <a:r>
              <a:rPr lang="en-GB" dirty="0"/>
              <a:t>An important part of mindfulness is reconnecting with our bodies and the sensations they experience. This means waking up to the sights, sounds, smells and tastes of the present moment. That might be something as simple as the feel of the surfaces that we walk on, the sound of rain, the smell of wood smoke.</a:t>
            </a:r>
          </a:p>
          <a:p>
            <a:endParaRPr lang="en-GB" dirty="0"/>
          </a:p>
        </p:txBody>
      </p:sp>
      <p:sp>
        <p:nvSpPr>
          <p:cNvPr id="3" name="Rectangle 2"/>
          <p:cNvSpPr/>
          <p:nvPr/>
        </p:nvSpPr>
        <p:spPr>
          <a:xfrm>
            <a:off x="637563" y="6563612"/>
            <a:ext cx="4434979" cy="230832"/>
          </a:xfrm>
          <a:prstGeom prst="rect">
            <a:avLst/>
          </a:prstGeom>
        </p:spPr>
        <p:txBody>
          <a:bodyPr wrap="square">
            <a:spAutoFit/>
          </a:bodyPr>
          <a:lstStyle/>
          <a:p>
            <a:r>
              <a:rPr lang="en-GB" sz="900" dirty="0"/>
              <a:t>https://www.nhs.uk/conditions/stress-anxiety-depression/mindfulness/</a:t>
            </a:r>
          </a:p>
        </p:txBody>
      </p:sp>
      <p:sp>
        <p:nvSpPr>
          <p:cNvPr id="5" name="Rectangle 4"/>
          <p:cNvSpPr/>
          <p:nvPr/>
        </p:nvSpPr>
        <p:spPr>
          <a:xfrm>
            <a:off x="423380" y="3968745"/>
            <a:ext cx="6578782" cy="1754326"/>
          </a:xfrm>
          <a:prstGeom prst="rect">
            <a:avLst/>
          </a:prstGeom>
        </p:spPr>
        <p:txBody>
          <a:bodyPr wrap="square">
            <a:spAutoFit/>
          </a:bodyPr>
          <a:lstStyle/>
          <a:p>
            <a:r>
              <a:rPr lang="en-GB" dirty="0"/>
              <a:t>Another important part of mindfulness is an awareness of our thoughts and feelings as they happen moment to moment.</a:t>
            </a:r>
          </a:p>
          <a:p>
            <a:endParaRPr lang="en-GB" dirty="0"/>
          </a:p>
          <a:p>
            <a:r>
              <a:rPr lang="en-GB" dirty="0"/>
              <a:t>It's about allowing ourselves to see the present moment clearly. When we do that, it can positively change the way we see ourselves and our lives."</a:t>
            </a:r>
          </a:p>
        </p:txBody>
      </p:sp>
    </p:spTree>
    <p:extLst>
      <p:ext uri="{BB962C8B-B14F-4D97-AF65-F5344CB8AC3E}">
        <p14:creationId xmlns:p14="http://schemas.microsoft.com/office/powerpoint/2010/main" val="21591616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5" name="Rectangle 310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D25A5C-2D2F-56D1-C94C-50AEE911DCC6}"/>
              </a:ext>
            </a:extLst>
          </p:cNvPr>
          <p:cNvSpPr txBox="1"/>
          <p:nvPr/>
        </p:nvSpPr>
        <p:spPr>
          <a:xfrm>
            <a:off x="-67733" y="640080"/>
            <a:ext cx="4692085"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dirty="0">
                <a:latin typeface="+mj-lt"/>
                <a:ea typeface="+mj-ea"/>
                <a:cs typeface="+mj-cs"/>
              </a:rPr>
              <a:t>Its over to you..</a:t>
            </a:r>
          </a:p>
        </p:txBody>
      </p:sp>
      <p:sp>
        <p:nvSpPr>
          <p:cNvPr id="3107"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Olympics-over-to-you-sm - United Kingdom">
            <a:extLst>
              <a:ext uri="{FF2B5EF4-FFF2-40B4-BE49-F238E27FC236}">
                <a16:creationId xmlns:a16="http://schemas.microsoft.com/office/drawing/2014/main" id="{345B657A-F787-48B4-8081-F3064E171E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0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8440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41" y="562769"/>
            <a:ext cx="8229600" cy="576262"/>
          </a:xfrm>
        </p:spPr>
        <p:txBody>
          <a:bodyPr>
            <a:normAutofit fontScale="90000"/>
          </a:bodyPr>
          <a:lstStyle/>
          <a:p>
            <a:r>
              <a:rPr lang="en-GB" dirty="0"/>
              <a:t>References </a:t>
            </a:r>
          </a:p>
        </p:txBody>
      </p:sp>
      <p:sp>
        <p:nvSpPr>
          <p:cNvPr id="3" name="Content Placeholder 2"/>
          <p:cNvSpPr>
            <a:spLocks noGrp="1"/>
          </p:cNvSpPr>
          <p:nvPr>
            <p:ph idx="1"/>
          </p:nvPr>
        </p:nvSpPr>
        <p:spPr>
          <a:xfrm>
            <a:off x="1981200" y="850900"/>
            <a:ext cx="8377200" cy="5794700"/>
          </a:xfrm>
        </p:spPr>
        <p:txBody>
          <a:bodyPr>
            <a:normAutofit/>
          </a:bodyPr>
          <a:lstStyle/>
          <a:p>
            <a:pPr marL="0" indent="0">
              <a:buNone/>
            </a:pPr>
            <a:endParaRPr lang="en-GB" sz="1800" dirty="0"/>
          </a:p>
          <a:p>
            <a:pPr marL="0" indent="0">
              <a:buNone/>
            </a:pPr>
            <a:r>
              <a:rPr lang="en-GB" sz="1500" dirty="0" err="1">
                <a:latin typeface="Arial" panose="020B0604020202020204" pitchFamily="34" charset="0"/>
                <a:cs typeface="Arial" panose="020B0604020202020204" pitchFamily="34" charset="0"/>
              </a:rPr>
              <a:t>Amprazis</a:t>
            </a:r>
            <a:r>
              <a:rPr lang="en-GB" sz="1500" dirty="0">
                <a:latin typeface="Arial" panose="020B0604020202020204" pitchFamily="34" charset="0"/>
                <a:cs typeface="Arial" panose="020B0604020202020204" pitchFamily="34" charset="0"/>
              </a:rPr>
              <a:t>, A., &amp; </a:t>
            </a:r>
            <a:r>
              <a:rPr lang="en-GB" sz="1500" dirty="0" err="1">
                <a:latin typeface="Arial" panose="020B0604020202020204" pitchFamily="34" charset="0"/>
                <a:cs typeface="Arial" panose="020B0604020202020204" pitchFamily="34" charset="0"/>
              </a:rPr>
              <a:t>Papadopoulou</a:t>
            </a:r>
            <a:r>
              <a:rPr lang="en-GB" sz="1500" dirty="0">
                <a:latin typeface="Arial" panose="020B0604020202020204" pitchFamily="34" charset="0"/>
                <a:cs typeface="Arial" panose="020B0604020202020204" pitchFamily="34" charset="0"/>
              </a:rPr>
              <a:t>, P. (2020). Plant blindness: a faddish research interest or a substantive impediment to achieve sustainable development goals?. </a:t>
            </a:r>
            <a:r>
              <a:rPr lang="en-GB" sz="1500" i="1" dirty="0">
                <a:latin typeface="Arial" panose="020B0604020202020204" pitchFamily="34" charset="0"/>
                <a:cs typeface="Arial" panose="020B0604020202020204" pitchFamily="34" charset="0"/>
              </a:rPr>
              <a:t>Environmental Education Research</a:t>
            </a:r>
            <a:r>
              <a:rPr lang="en-GB" sz="1500" dirty="0">
                <a:latin typeface="Arial" panose="020B0604020202020204" pitchFamily="34" charset="0"/>
                <a:cs typeface="Arial" panose="020B0604020202020204" pitchFamily="34" charset="0"/>
              </a:rPr>
              <a:t>, 26(8), 1065-1087.</a:t>
            </a:r>
          </a:p>
          <a:p>
            <a:pPr marL="0" indent="0">
              <a:buNone/>
            </a:pPr>
            <a:r>
              <a:rPr lang="en-GB" sz="1500" dirty="0">
                <a:latin typeface="Arial" panose="020B0604020202020204" pitchFamily="34" charset="0"/>
                <a:cs typeface="Arial" panose="020B0604020202020204" pitchFamily="34" charset="0"/>
              </a:rPr>
              <a:t>De </a:t>
            </a:r>
            <a:r>
              <a:rPr lang="en-GB" sz="1500" dirty="0" err="1">
                <a:latin typeface="Arial" panose="020B0604020202020204" pitchFamily="34" charset="0"/>
                <a:cs typeface="Arial" panose="020B0604020202020204" pitchFamily="34" charset="0"/>
              </a:rPr>
              <a:t>Dominicis</a:t>
            </a:r>
            <a:r>
              <a:rPr lang="en-GB" sz="1500" dirty="0">
                <a:latin typeface="Arial" panose="020B0604020202020204" pitchFamily="34" charset="0"/>
                <a:cs typeface="Arial" panose="020B0604020202020204" pitchFamily="34" charset="0"/>
              </a:rPr>
              <a:t>, S., </a:t>
            </a:r>
            <a:r>
              <a:rPr lang="en-GB" sz="1500" dirty="0" err="1">
                <a:latin typeface="Arial" panose="020B0604020202020204" pitchFamily="34" charset="0"/>
                <a:cs typeface="Arial" panose="020B0604020202020204" pitchFamily="34" charset="0"/>
              </a:rPr>
              <a:t>Fornara</a:t>
            </a:r>
            <a:r>
              <a:rPr lang="en-GB" sz="1500" dirty="0">
                <a:latin typeface="Arial" panose="020B0604020202020204" pitchFamily="34" charset="0"/>
                <a:cs typeface="Arial" panose="020B0604020202020204" pitchFamily="34" charset="0"/>
              </a:rPr>
              <a:t>, F., </a:t>
            </a:r>
            <a:r>
              <a:rPr lang="en-GB" sz="1500" dirty="0" err="1">
                <a:latin typeface="Arial" panose="020B0604020202020204" pitchFamily="34" charset="0"/>
                <a:cs typeface="Arial" panose="020B0604020202020204" pitchFamily="34" charset="0"/>
              </a:rPr>
              <a:t>Ganucci</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Cancellieri</a:t>
            </a:r>
            <a:r>
              <a:rPr lang="en-GB" sz="1500" dirty="0">
                <a:latin typeface="Arial" panose="020B0604020202020204" pitchFamily="34" charset="0"/>
                <a:cs typeface="Arial" panose="020B0604020202020204" pitchFamily="34" charset="0"/>
              </a:rPr>
              <a:t>, U., </a:t>
            </a:r>
            <a:r>
              <a:rPr lang="en-GB" sz="1500" dirty="0" err="1">
                <a:latin typeface="Arial" panose="020B0604020202020204" pitchFamily="34" charset="0"/>
                <a:cs typeface="Arial" panose="020B0604020202020204" pitchFamily="34" charset="0"/>
              </a:rPr>
              <a:t>Twigger</a:t>
            </a:r>
            <a:r>
              <a:rPr lang="en-GB" sz="1500" dirty="0">
                <a:latin typeface="Arial" panose="020B0604020202020204" pitchFamily="34" charset="0"/>
                <a:cs typeface="Arial" panose="020B0604020202020204" pitchFamily="34" charset="0"/>
              </a:rPr>
              <a:t>-Ross, C., &amp; </a:t>
            </a:r>
            <a:r>
              <a:rPr lang="en-GB" sz="1500" dirty="0" err="1">
                <a:latin typeface="Arial" panose="020B0604020202020204" pitchFamily="34" charset="0"/>
                <a:cs typeface="Arial" panose="020B0604020202020204" pitchFamily="34" charset="0"/>
              </a:rPr>
              <a:t>Bonaiuto</a:t>
            </a:r>
            <a:r>
              <a:rPr lang="en-GB" sz="1500" dirty="0">
                <a:latin typeface="Arial" panose="020B0604020202020204" pitchFamily="34" charset="0"/>
                <a:cs typeface="Arial" panose="020B0604020202020204" pitchFamily="34" charset="0"/>
              </a:rPr>
              <a:t>, M. (2015) “We are at risk, and so what? Place attachment, environmental risk perceptions and preventive coping behaviours” </a:t>
            </a:r>
            <a:r>
              <a:rPr lang="en-GB" sz="1500" i="1" dirty="0">
                <a:latin typeface="Arial" panose="020B0604020202020204" pitchFamily="34" charset="0"/>
                <a:cs typeface="Arial" panose="020B0604020202020204" pitchFamily="34" charset="0"/>
              </a:rPr>
              <a:t>Journal of Environmental Psychology, 43, </a:t>
            </a:r>
            <a:r>
              <a:rPr lang="en-GB" sz="1500" dirty="0">
                <a:latin typeface="Arial" panose="020B0604020202020204" pitchFamily="34" charset="0"/>
                <a:cs typeface="Arial" panose="020B0604020202020204" pitchFamily="34" charset="0"/>
              </a:rPr>
              <a:t>66–78. http://</a:t>
            </a:r>
            <a:r>
              <a:rPr lang="en-GB" sz="1500" dirty="0" err="1">
                <a:latin typeface="Arial" panose="020B0604020202020204" pitchFamily="34" charset="0"/>
                <a:cs typeface="Arial" panose="020B0604020202020204" pitchFamily="34" charset="0"/>
              </a:rPr>
              <a:t>doi.org</a:t>
            </a:r>
            <a:r>
              <a:rPr lang="en-GB" sz="1500" dirty="0">
                <a:latin typeface="Arial" panose="020B0604020202020204" pitchFamily="34" charset="0"/>
                <a:cs typeface="Arial" panose="020B0604020202020204" pitchFamily="34" charset="0"/>
              </a:rPr>
              <a:t>/10.1016/j.jenvp.2015.05.010 </a:t>
            </a:r>
          </a:p>
          <a:p>
            <a:pPr marL="0" indent="0">
              <a:buNone/>
            </a:pPr>
            <a:r>
              <a:rPr lang="en-GB" sz="1500" dirty="0" err="1">
                <a:latin typeface="Arial" panose="020B0604020202020204" pitchFamily="34" charset="0"/>
                <a:cs typeface="Arial" panose="020B0604020202020204" pitchFamily="34" charset="0"/>
              </a:rPr>
              <a:t>Denzin</a:t>
            </a:r>
            <a:r>
              <a:rPr lang="en-GB" sz="1500" dirty="0">
                <a:latin typeface="Arial" panose="020B0604020202020204" pitchFamily="34" charset="0"/>
                <a:cs typeface="Arial" panose="020B0604020202020204" pitchFamily="34" charset="0"/>
              </a:rPr>
              <a:t>, N. K., &amp; Lincoln, Y. S. (2011). “Introduction: The discipline and practice of qualitative research”. In N. K. </a:t>
            </a:r>
            <a:r>
              <a:rPr lang="en-GB" sz="1500" dirty="0" err="1">
                <a:latin typeface="Arial" panose="020B0604020202020204" pitchFamily="34" charset="0"/>
                <a:cs typeface="Arial" panose="020B0604020202020204" pitchFamily="34" charset="0"/>
              </a:rPr>
              <a:t>Denzin</a:t>
            </a:r>
            <a:r>
              <a:rPr lang="en-GB" sz="1500" dirty="0">
                <a:latin typeface="Arial" panose="020B0604020202020204" pitchFamily="34" charset="0"/>
                <a:cs typeface="Arial" panose="020B0604020202020204" pitchFamily="34" charset="0"/>
              </a:rPr>
              <a:t> &amp; Y. S. Lincoln (Eds.), </a:t>
            </a:r>
            <a:r>
              <a:rPr lang="en-GB" sz="1500" i="1" dirty="0">
                <a:latin typeface="Arial" panose="020B0604020202020204" pitchFamily="34" charset="0"/>
                <a:cs typeface="Arial" panose="020B0604020202020204" pitchFamily="34" charset="0"/>
              </a:rPr>
              <a:t>The Sage handbook of qualitative research </a:t>
            </a:r>
            <a:r>
              <a:rPr lang="en-GB" sz="1500" dirty="0">
                <a:latin typeface="Arial" panose="020B0604020202020204" pitchFamily="34" charset="0"/>
                <a:cs typeface="Arial" panose="020B0604020202020204" pitchFamily="34" charset="0"/>
              </a:rPr>
              <a:t>(pp. 1–20). Thousand Oaks, CA: Sage. </a:t>
            </a:r>
          </a:p>
          <a:p>
            <a:pPr marL="0" indent="0">
              <a:buNone/>
            </a:pPr>
            <a:r>
              <a:rPr lang="en-GB" sz="1500" dirty="0" err="1">
                <a:solidFill>
                  <a:srgbClr val="222222"/>
                </a:solidFill>
                <a:latin typeface="Arial" panose="020B0604020202020204" pitchFamily="34" charset="0"/>
                <a:cs typeface="Arial" panose="020B0604020202020204" pitchFamily="34" charset="0"/>
              </a:rPr>
              <a:t>Drexhage</a:t>
            </a:r>
            <a:r>
              <a:rPr lang="en-GB" sz="1500" dirty="0">
                <a:solidFill>
                  <a:srgbClr val="222222"/>
                </a:solidFill>
                <a:latin typeface="Arial" panose="020B0604020202020204" pitchFamily="34" charset="0"/>
                <a:cs typeface="Arial" panose="020B0604020202020204" pitchFamily="34" charset="0"/>
              </a:rPr>
              <a:t>, J. and Murphy, D., (2010) </a:t>
            </a:r>
            <a:r>
              <a:rPr lang="en-GB" sz="1500" i="1" dirty="0">
                <a:solidFill>
                  <a:srgbClr val="222222"/>
                </a:solidFill>
                <a:latin typeface="Arial" panose="020B0604020202020204" pitchFamily="34" charset="0"/>
                <a:cs typeface="Arial" panose="020B0604020202020204" pitchFamily="34" charset="0"/>
              </a:rPr>
              <a:t>Sustainable development: from </a:t>
            </a:r>
            <a:r>
              <a:rPr lang="en-GB" sz="1500" i="1" dirty="0" err="1">
                <a:solidFill>
                  <a:srgbClr val="222222"/>
                </a:solidFill>
                <a:latin typeface="Arial" panose="020B0604020202020204" pitchFamily="34" charset="0"/>
                <a:cs typeface="Arial" panose="020B0604020202020204" pitchFamily="34" charset="0"/>
              </a:rPr>
              <a:t>Brundtland</a:t>
            </a:r>
            <a:r>
              <a:rPr lang="en-GB" sz="1500" i="1" dirty="0">
                <a:solidFill>
                  <a:srgbClr val="222222"/>
                </a:solidFill>
                <a:latin typeface="Arial" panose="020B0604020202020204" pitchFamily="34" charset="0"/>
                <a:cs typeface="Arial" panose="020B0604020202020204" pitchFamily="34" charset="0"/>
              </a:rPr>
              <a:t> to Rio 2012 </a:t>
            </a:r>
            <a:r>
              <a:rPr lang="en-GB" sz="1500" dirty="0">
                <a:solidFill>
                  <a:srgbClr val="222222"/>
                </a:solidFill>
                <a:latin typeface="Arial" panose="020B0604020202020204" pitchFamily="34" charset="0"/>
                <a:cs typeface="Arial" panose="020B0604020202020204" pitchFamily="34" charset="0"/>
              </a:rPr>
              <a:t>Background paper prepared for consideration by the High Level Panel on Global Sustainability at its first meeting 19 September 2010.</a:t>
            </a:r>
            <a:endParaRPr lang="en-US" sz="1500" dirty="0">
              <a:latin typeface="Arial" panose="020B0604020202020204" pitchFamily="34" charset="0"/>
              <a:cs typeface="Arial" panose="020B0604020202020204" pitchFamily="34" charset="0"/>
            </a:endParaRPr>
          </a:p>
          <a:p>
            <a:pPr marL="0" indent="0">
              <a:buNone/>
            </a:pPr>
            <a:r>
              <a:rPr lang="en-US" sz="1500" dirty="0">
                <a:latin typeface="Arial" panose="020B0604020202020204" pitchFamily="34" charset="0"/>
                <a:cs typeface="Arial" panose="020B0604020202020204" pitchFamily="34" charset="0"/>
              </a:rPr>
              <a:t>Galvin, K.  and Prendergast, M. (Eds.) (2016) </a:t>
            </a:r>
            <a:r>
              <a:rPr lang="en-US" sz="1500" i="1" dirty="0">
                <a:latin typeface="Arial" panose="020B0604020202020204" pitchFamily="34" charset="0"/>
                <a:cs typeface="Arial" panose="020B0604020202020204" pitchFamily="34" charset="0"/>
              </a:rPr>
              <a:t>Poetic Inquiry II – Seeing, Caring, Understanding: Using Poetry as and for Inquiry,</a:t>
            </a:r>
            <a:r>
              <a:rPr lang="en-US" sz="1500" dirty="0">
                <a:latin typeface="Arial" panose="020B0604020202020204" pitchFamily="34" charset="0"/>
                <a:cs typeface="Arial" panose="020B0604020202020204" pitchFamily="34" charset="0"/>
              </a:rPr>
              <a:t> Rotterdam:</a:t>
            </a:r>
            <a:r>
              <a:rPr lang="en-US" sz="1500" i="1" dirty="0">
                <a:latin typeface="Arial" panose="020B0604020202020204" pitchFamily="34" charset="0"/>
                <a:cs typeface="Arial" panose="020B0604020202020204" pitchFamily="34" charset="0"/>
              </a:rPr>
              <a:t> </a:t>
            </a:r>
            <a:r>
              <a:rPr lang="en-US" sz="1500" dirty="0">
                <a:latin typeface="Arial" panose="020B0604020202020204" pitchFamily="34" charset="0"/>
                <a:cs typeface="Arial" panose="020B0604020202020204" pitchFamily="34" charset="0"/>
              </a:rPr>
              <a:t>Sense publishing</a:t>
            </a:r>
          </a:p>
          <a:p>
            <a:pPr marL="0" indent="0">
              <a:buNone/>
            </a:pPr>
            <a:r>
              <a:rPr lang="en-GB" sz="1500" dirty="0">
                <a:latin typeface="Arial" panose="020B0604020202020204" pitchFamily="34" charset="0"/>
                <a:cs typeface="Arial" panose="020B0604020202020204" pitchFamily="34" charset="0"/>
              </a:rPr>
              <a:t>Hanna, P., </a:t>
            </a:r>
            <a:r>
              <a:rPr lang="en-GB" sz="1500" dirty="0" err="1">
                <a:latin typeface="Arial" panose="020B0604020202020204" pitchFamily="34" charset="0"/>
                <a:cs typeface="Arial" panose="020B0604020202020204" pitchFamily="34" charset="0"/>
              </a:rPr>
              <a:t>Wijesinghe</a:t>
            </a:r>
            <a:r>
              <a:rPr lang="en-GB" sz="1500" dirty="0">
                <a:latin typeface="Arial" panose="020B0604020202020204" pitchFamily="34" charset="0"/>
                <a:cs typeface="Arial" panose="020B0604020202020204" pitchFamily="34" charset="0"/>
              </a:rPr>
              <a:t>, S., </a:t>
            </a:r>
            <a:r>
              <a:rPr lang="en-GB" sz="1500" dirty="0" err="1">
                <a:latin typeface="Arial" panose="020B0604020202020204" pitchFamily="34" charset="0"/>
                <a:cs typeface="Arial" panose="020B0604020202020204" pitchFamily="34" charset="0"/>
              </a:rPr>
              <a:t>Paliatsos</a:t>
            </a:r>
            <a:r>
              <a:rPr lang="en-GB" sz="1500" dirty="0">
                <a:latin typeface="Arial" panose="020B0604020202020204" pitchFamily="34" charset="0"/>
                <a:cs typeface="Arial" panose="020B0604020202020204" pitchFamily="34" charset="0"/>
              </a:rPr>
              <a:t>, I., Walker, C., Adams, M., &amp; </a:t>
            </a:r>
            <a:r>
              <a:rPr lang="en-GB" sz="1500" dirty="0" err="1">
                <a:latin typeface="Arial" panose="020B0604020202020204" pitchFamily="34" charset="0"/>
                <a:cs typeface="Arial" panose="020B0604020202020204" pitchFamily="34" charset="0"/>
              </a:rPr>
              <a:t>Kimbu</a:t>
            </a:r>
            <a:r>
              <a:rPr lang="en-GB" sz="1500" dirty="0">
                <a:latin typeface="Arial" panose="020B0604020202020204" pitchFamily="34" charset="0"/>
                <a:cs typeface="Arial" panose="020B0604020202020204" pitchFamily="34" charset="0"/>
              </a:rPr>
              <a:t>, A. (2019). Active engagement with nature: outdoor adventure tourism, sustainability and wellbeing. </a:t>
            </a:r>
            <a:r>
              <a:rPr lang="en-GB" sz="1500" i="1" dirty="0">
                <a:latin typeface="Arial" panose="020B0604020202020204" pitchFamily="34" charset="0"/>
                <a:cs typeface="Arial" panose="020B0604020202020204" pitchFamily="34" charset="0"/>
              </a:rPr>
              <a:t>Journal of Sustainable Tourism</a:t>
            </a:r>
            <a:r>
              <a:rPr lang="en-GB" sz="1500" dirty="0">
                <a:latin typeface="Arial" panose="020B0604020202020204" pitchFamily="34" charset="0"/>
                <a:cs typeface="Arial" panose="020B0604020202020204" pitchFamily="34" charset="0"/>
              </a:rPr>
              <a:t>.</a:t>
            </a:r>
          </a:p>
          <a:p>
            <a:pPr marL="0" indent="0">
              <a:buNone/>
            </a:pPr>
            <a:r>
              <a:rPr lang="en-GB" sz="1500" dirty="0">
                <a:latin typeface="Arial" panose="020B0604020202020204" pitchFamily="34" charset="0"/>
                <a:cs typeface="Arial" panose="020B0604020202020204" pitchFamily="34" charset="0"/>
              </a:rPr>
              <a:t>Hart, C.  (2009). 'Quo </a:t>
            </a:r>
            <a:r>
              <a:rPr lang="en-GB" sz="1500" dirty="0" err="1">
                <a:latin typeface="Arial" panose="020B0604020202020204" pitchFamily="34" charset="0"/>
                <a:cs typeface="Arial" panose="020B0604020202020204" pitchFamily="34" charset="0"/>
              </a:rPr>
              <a:t>vadis</a:t>
            </a:r>
            <a:r>
              <a:rPr lang="en-GB" sz="1500" dirty="0">
                <a:latin typeface="Arial" panose="020B0604020202020204" pitchFamily="34" charset="0"/>
                <a:cs typeface="Arial" panose="020B0604020202020204" pitchFamily="34" charset="0"/>
              </a:rPr>
              <a:t>? The capability space and new directions for the philosophy of educational research', </a:t>
            </a:r>
            <a:r>
              <a:rPr lang="en-GB" sz="1500" i="1" dirty="0">
                <a:latin typeface="Arial" panose="020B0604020202020204" pitchFamily="34" charset="0"/>
                <a:cs typeface="Arial" panose="020B0604020202020204" pitchFamily="34" charset="0"/>
              </a:rPr>
              <a:t>Studies in Philosophy and Education,</a:t>
            </a:r>
            <a:r>
              <a:rPr lang="en-GB" sz="1500" dirty="0">
                <a:latin typeface="Arial" panose="020B0604020202020204" pitchFamily="34" charset="0"/>
                <a:cs typeface="Arial" panose="020B0604020202020204" pitchFamily="34" charset="0"/>
              </a:rPr>
              <a:t> 28(5), 391-402. </a:t>
            </a:r>
            <a:endParaRPr lang="en-US" sz="1500" dirty="0">
              <a:latin typeface="Arial" panose="020B0604020202020204" pitchFamily="34" charset="0"/>
              <a:cs typeface="Arial" panose="020B0604020202020204" pitchFamily="34" charset="0"/>
            </a:endParaRPr>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34239847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6124" y="611612"/>
            <a:ext cx="6752585" cy="857424"/>
          </a:xfrm>
        </p:spPr>
        <p:txBody>
          <a:bodyPr/>
          <a:lstStyle/>
          <a:p>
            <a:r>
              <a:rPr lang="en-GB" dirty="0"/>
              <a:t>References continued…</a:t>
            </a:r>
          </a:p>
        </p:txBody>
      </p:sp>
      <p:sp>
        <p:nvSpPr>
          <p:cNvPr id="3" name="Content Placeholder 2"/>
          <p:cNvSpPr>
            <a:spLocks noGrp="1"/>
          </p:cNvSpPr>
          <p:nvPr>
            <p:ph idx="1"/>
          </p:nvPr>
        </p:nvSpPr>
        <p:spPr>
          <a:xfrm>
            <a:off x="1918208" y="1259175"/>
            <a:ext cx="8588415" cy="5486399"/>
          </a:xfrm>
        </p:spPr>
        <p:txBody>
          <a:bodyPr>
            <a:normAutofit fontScale="85000" lnSpcReduction="20000"/>
          </a:bodyPr>
          <a:lstStyle/>
          <a:p>
            <a:pPr marL="0" indent="0">
              <a:buNone/>
            </a:pPr>
            <a:r>
              <a:rPr lang="en-GB" sz="1400" dirty="0">
                <a:latin typeface="Arial" panose="020B0604020202020204" pitchFamily="34" charset="0"/>
                <a:cs typeface="Arial" panose="020B0604020202020204" pitchFamily="34" charset="0"/>
              </a:rPr>
              <a:t>Hill, A. (2012) “Developing approaches to outdoor education that promote sustainability education” </a:t>
            </a:r>
            <a:r>
              <a:rPr lang="en-GB" sz="1400" i="1" dirty="0">
                <a:latin typeface="Arial" panose="020B0604020202020204" pitchFamily="34" charset="0"/>
                <a:cs typeface="Arial" panose="020B0604020202020204" pitchFamily="34" charset="0"/>
              </a:rPr>
              <a:t>Australian Journal of Outdoor Education, </a:t>
            </a:r>
            <a:r>
              <a:rPr lang="en-GB" sz="1400" dirty="0">
                <a:latin typeface="Arial" panose="020B0604020202020204" pitchFamily="34" charset="0"/>
                <a:cs typeface="Arial" panose="020B0604020202020204" pitchFamily="34" charset="0"/>
              </a:rPr>
              <a:t>16(1),15-27</a:t>
            </a:r>
          </a:p>
          <a:p>
            <a:pPr marL="0" indent="0">
              <a:buNone/>
            </a:pPr>
            <a:r>
              <a:rPr lang="en-US" sz="1400" dirty="0">
                <a:latin typeface="Arial" panose="020B0604020202020204" pitchFamily="34" charset="0"/>
                <a:cs typeface="Arial" panose="020B0604020202020204" pitchFamily="34" charset="0"/>
              </a:rPr>
              <a:t>Jackson, T. (2015) 	</a:t>
            </a:r>
            <a:r>
              <a:rPr lang="en-US" sz="1400" i="1" dirty="0">
                <a:latin typeface="Arial" panose="020B0604020202020204" pitchFamily="34" charset="0"/>
                <a:cs typeface="Arial" panose="020B0604020202020204" pitchFamily="34" charset="0"/>
              </a:rPr>
              <a:t>Flourishing within limits	</a:t>
            </a:r>
            <a:r>
              <a:rPr lang="en-US" sz="1400" dirty="0">
                <a:latin typeface="Arial" panose="020B0604020202020204" pitchFamily="34" charset="0"/>
                <a:cs typeface="Arial" panose="020B0604020202020204" pitchFamily="34" charset="0"/>
                <a:hlinkClick r:id="rId2"/>
              </a:rPr>
              <a:t>http://www.thenexusnetwork.org/wp-content/uploads/2015/09/CUSP-Nexus-conference-Nov-2015_TimJackson.pdf</a:t>
            </a:r>
            <a:r>
              <a:rPr lang="en-US" sz="1400" dirty="0">
                <a:latin typeface="Arial" panose="020B0604020202020204" pitchFamily="34" charset="0"/>
                <a:cs typeface="Arial" panose="020B0604020202020204" pitchFamily="34" charset="0"/>
              </a:rPr>
              <a:t> [accessed on 23 November 2019]</a:t>
            </a:r>
          </a:p>
          <a:p>
            <a:pPr marL="0" indent="0">
              <a:buNone/>
            </a:pPr>
            <a:r>
              <a:rPr lang="en-GB" sz="1400" dirty="0" err="1">
                <a:latin typeface="Arial" panose="020B0604020202020204" pitchFamily="34" charset="0"/>
                <a:cs typeface="Arial" panose="020B0604020202020204" pitchFamily="34" charset="0"/>
              </a:rPr>
              <a:t>Loynes</a:t>
            </a:r>
            <a:r>
              <a:rPr lang="en-GB" sz="1400" dirty="0">
                <a:latin typeface="Arial" panose="020B0604020202020204" pitchFamily="34" charset="0"/>
                <a:cs typeface="Arial" panose="020B0604020202020204" pitchFamily="34" charset="0"/>
              </a:rPr>
              <a:t>, C. (1998). Adventure in a bun. Journal of Experiential Education, 21(1), 35-39.</a:t>
            </a:r>
          </a:p>
          <a:p>
            <a:pPr marL="0" indent="0">
              <a:buNone/>
            </a:pPr>
            <a:r>
              <a:rPr lang="en-GB" sz="1400" dirty="0">
                <a:latin typeface="Arial" panose="020B0604020202020204" pitchFamily="34" charset="0"/>
                <a:cs typeface="Arial" panose="020B0604020202020204" pitchFamily="34" charset="0"/>
              </a:rPr>
              <a:t>Lynch, J., &amp; </a:t>
            </a:r>
            <a:r>
              <a:rPr lang="en-GB" sz="1400" dirty="0" err="1">
                <a:latin typeface="Arial" panose="020B0604020202020204" pitchFamily="34" charset="0"/>
                <a:cs typeface="Arial" panose="020B0604020202020204" pitchFamily="34" charset="0"/>
              </a:rPr>
              <a:t>Mannion</a:t>
            </a:r>
            <a:r>
              <a:rPr lang="en-GB" sz="1400" dirty="0">
                <a:latin typeface="Arial" panose="020B0604020202020204" pitchFamily="34" charset="0"/>
                <a:cs typeface="Arial" panose="020B0604020202020204" pitchFamily="34" charset="0"/>
              </a:rPr>
              <a:t>, G. (2020). Place-responsive Pedagogies in the Anthropocene: Attuning with the more-than-human. </a:t>
            </a:r>
            <a:r>
              <a:rPr lang="en-GB" sz="1400" i="1" dirty="0">
                <a:latin typeface="Arial" panose="020B0604020202020204" pitchFamily="34" charset="0"/>
                <a:cs typeface="Arial" panose="020B0604020202020204" pitchFamily="34" charset="0"/>
              </a:rPr>
              <a:t>Environmental Education Research</a:t>
            </a:r>
            <a:r>
              <a:rPr lang="en-GB" sz="1400" dirty="0">
                <a:latin typeface="Arial" panose="020B0604020202020204" pitchFamily="34" charset="0"/>
                <a:cs typeface="Arial" panose="020B0604020202020204" pitchFamily="34" charset="0"/>
              </a:rPr>
              <a:t>, 1-15.</a:t>
            </a: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van </a:t>
            </a:r>
            <a:r>
              <a:rPr lang="en-US" sz="1400" dirty="0" err="1">
                <a:latin typeface="Arial" panose="020B0604020202020204" pitchFamily="34" charset="0"/>
                <a:cs typeface="Arial" panose="020B0604020202020204" pitchFamily="34" charset="0"/>
              </a:rPr>
              <a:t>Manen</a:t>
            </a:r>
            <a:r>
              <a:rPr lang="en-US" sz="1400" dirty="0">
                <a:latin typeface="Arial" panose="020B0604020202020204" pitchFamily="34" charset="0"/>
                <a:cs typeface="Arial" panose="020B0604020202020204" pitchFamily="34" charset="0"/>
              </a:rPr>
              <a:t>, M. (1995) “On the Epistemology of Reflective Practice.</a:t>
            </a:r>
            <a:r>
              <a:rPr lang="en-US" sz="1400" i="1" dirty="0">
                <a:latin typeface="Arial" panose="020B0604020202020204" pitchFamily="34" charset="0"/>
                <a:cs typeface="Arial" panose="020B0604020202020204" pitchFamily="34" charset="0"/>
              </a:rPr>
              <a:t>” Teachers and Teaching: Theory and Practice </a:t>
            </a:r>
            <a:r>
              <a:rPr lang="en-US" sz="1400" dirty="0">
                <a:latin typeface="Arial" panose="020B0604020202020204" pitchFamily="34" charset="0"/>
                <a:cs typeface="Arial" panose="020B0604020202020204" pitchFamily="34" charset="0"/>
              </a:rPr>
              <a:t>1 (1): 33–50. </a:t>
            </a:r>
          </a:p>
          <a:p>
            <a:pPr marL="0" indent="0">
              <a:buNone/>
            </a:pPr>
            <a:r>
              <a:rPr lang="en-US" sz="1400" dirty="0">
                <a:latin typeface="Arial" panose="020B0604020202020204" pitchFamily="34" charset="0"/>
                <a:cs typeface="Arial" panose="020B0604020202020204" pitchFamily="34" charset="0"/>
              </a:rPr>
              <a:t>Mulligan, M. (2018) </a:t>
            </a:r>
            <a:r>
              <a:rPr lang="en-US" sz="1400" i="1" dirty="0">
                <a:latin typeface="Arial" panose="020B0604020202020204" pitchFamily="34" charset="0"/>
                <a:cs typeface="Arial" panose="020B0604020202020204" pitchFamily="34" charset="0"/>
              </a:rPr>
              <a:t>An Introduction to Sustainability, </a:t>
            </a:r>
            <a:r>
              <a:rPr lang="en-US" sz="1400" dirty="0">
                <a:latin typeface="Arial" panose="020B0604020202020204" pitchFamily="34" charset="0"/>
                <a:cs typeface="Arial" panose="020B0604020202020204" pitchFamily="34" charset="0"/>
              </a:rPr>
              <a:t>Oxford: Routledge</a:t>
            </a:r>
          </a:p>
          <a:p>
            <a:pPr marL="0" indent="0">
              <a:buNone/>
            </a:pPr>
            <a:r>
              <a:rPr lang="en-US" sz="1400" dirty="0">
                <a:latin typeface="Arial" panose="020B0604020202020204" pitchFamily="34" charset="0"/>
                <a:cs typeface="Arial" panose="020B0604020202020204" pitchFamily="34" charset="0"/>
              </a:rPr>
              <a:t>Nicol, R. (2014) “Fostering environmental action through outdoor education.” </a:t>
            </a:r>
            <a:r>
              <a:rPr lang="en-US" sz="1400" i="1" dirty="0">
                <a:latin typeface="Arial" panose="020B0604020202020204" pitchFamily="34" charset="0"/>
                <a:cs typeface="Arial" panose="020B0604020202020204" pitchFamily="34" charset="0"/>
              </a:rPr>
              <a:t>Educational Action Research</a:t>
            </a:r>
            <a:r>
              <a:rPr lang="en-US" sz="1400" dirty="0">
                <a:latin typeface="Arial" panose="020B0604020202020204" pitchFamily="34" charset="0"/>
                <a:cs typeface="Arial" panose="020B0604020202020204" pitchFamily="34" charset="0"/>
              </a:rPr>
              <a:t>, 22:1, 39-56, DOI: 10.1080/09650792.2013.854174 </a:t>
            </a:r>
          </a:p>
          <a:p>
            <a:pPr marL="0" indent="0">
              <a:buNone/>
            </a:pPr>
            <a:r>
              <a:rPr lang="en-GB" sz="1400" dirty="0">
                <a:latin typeface="Arial" panose="020B0604020202020204" pitchFamily="34" charset="0"/>
                <a:cs typeface="Arial" panose="020B0604020202020204" pitchFamily="34" charset="0"/>
              </a:rPr>
              <a:t>Prince, H. E. (2017). Outdoor experiences and sustainability. </a:t>
            </a:r>
            <a:r>
              <a:rPr lang="en-GB" sz="1400" i="1" dirty="0">
                <a:latin typeface="Arial" panose="020B0604020202020204" pitchFamily="34" charset="0"/>
                <a:cs typeface="Arial" panose="020B0604020202020204" pitchFamily="34" charset="0"/>
              </a:rPr>
              <a:t>Journal of adventure education and outdoor learning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17</a:t>
            </a:r>
            <a:r>
              <a:rPr lang="en-GB" sz="1400" dirty="0">
                <a:latin typeface="Arial" panose="020B0604020202020204" pitchFamily="34" charset="0"/>
                <a:cs typeface="Arial" panose="020B0604020202020204" pitchFamily="34" charset="0"/>
              </a:rPr>
              <a:t>(2), 161-171.</a:t>
            </a:r>
            <a:endParaRPr lang="en-US"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Ryan, D. and </a:t>
            </a:r>
            <a:r>
              <a:rPr lang="en-GB" sz="1400" dirty="0" err="1">
                <a:latin typeface="Arial" panose="020B0604020202020204" pitchFamily="34" charset="0"/>
                <a:cs typeface="Arial" panose="020B0604020202020204" pitchFamily="34" charset="0"/>
              </a:rPr>
              <a:t>Deci</a:t>
            </a:r>
            <a:r>
              <a:rPr lang="en-GB" sz="1400" dirty="0">
                <a:latin typeface="Arial" panose="020B0604020202020204" pitchFamily="34" charset="0"/>
                <a:cs typeface="Arial" panose="020B0604020202020204" pitchFamily="34" charset="0"/>
              </a:rPr>
              <a:t>, E.. (2000) “Self-determination theory and the facilitation of intrinsic motivation, social development, and well-being” </a:t>
            </a:r>
            <a:r>
              <a:rPr lang="en-GB" sz="1400" i="1" dirty="0">
                <a:latin typeface="Arial" panose="020B0604020202020204" pitchFamily="34" charset="0"/>
                <a:cs typeface="Arial" panose="020B0604020202020204" pitchFamily="34" charset="0"/>
              </a:rPr>
              <a:t>American Psychology</a:t>
            </a:r>
            <a:r>
              <a:rPr lang="en-GB" sz="1400" dirty="0">
                <a:latin typeface="Arial" panose="020B0604020202020204" pitchFamily="34" charset="0"/>
                <a:cs typeface="Arial" panose="020B0604020202020204" pitchFamily="34" charset="0"/>
              </a:rPr>
              <a:t>. 55:68–78 </a:t>
            </a:r>
          </a:p>
          <a:p>
            <a:pPr marL="0" indent="0">
              <a:buNone/>
            </a:pPr>
            <a:r>
              <a:rPr lang="en-GB" sz="1400" dirty="0">
                <a:latin typeface="Arial" panose="020B0604020202020204" pitchFamily="34" charset="0"/>
                <a:cs typeface="Arial" panose="020B0604020202020204" pitchFamily="34" charset="0"/>
              </a:rPr>
              <a:t>Scott, K. (2012) </a:t>
            </a:r>
            <a:r>
              <a:rPr lang="en-GB" sz="1400" i="1" dirty="0">
                <a:latin typeface="Arial" panose="020B0604020202020204" pitchFamily="34" charset="0"/>
                <a:cs typeface="Arial" panose="020B0604020202020204" pitchFamily="34" charset="0"/>
              </a:rPr>
              <a:t>Measuring Wellbeing: Towards sustainability</a:t>
            </a:r>
            <a:r>
              <a:rPr lang="en-GB" sz="1400" dirty="0">
                <a:latin typeface="Arial" panose="020B0604020202020204" pitchFamily="34" charset="0"/>
                <a:cs typeface="Arial" panose="020B0604020202020204" pitchFamily="34" charset="0"/>
              </a:rPr>
              <a:t>, London: Routledge</a:t>
            </a:r>
            <a:endParaRPr lang="en-US" sz="1400" dirty="0">
              <a:latin typeface="Arial" panose="020B0604020202020204" pitchFamily="34" charset="0"/>
              <a:cs typeface="Arial" panose="020B0604020202020204" pitchFamily="34" charset="0"/>
            </a:endParaRPr>
          </a:p>
          <a:p>
            <a:pPr marL="0" indent="0">
              <a:buNone/>
            </a:pPr>
            <a:r>
              <a:rPr lang="en-US" sz="1400" dirty="0">
                <a:latin typeface="Arial" panose="020B0604020202020204" pitchFamily="34" charset="0"/>
                <a:cs typeface="Arial" panose="020B0604020202020204" pitchFamily="34" charset="0"/>
              </a:rPr>
              <a:t>Sen A. (1999) </a:t>
            </a:r>
            <a:r>
              <a:rPr lang="en-US" sz="1400" i="1" dirty="0">
                <a:latin typeface="Arial" panose="020B0604020202020204" pitchFamily="34" charset="0"/>
                <a:cs typeface="Arial" panose="020B0604020202020204" pitchFamily="34" charset="0"/>
              </a:rPr>
              <a:t>Development as Freedom. </a:t>
            </a:r>
            <a:r>
              <a:rPr lang="en-US" sz="1400" dirty="0">
                <a:latin typeface="Arial" panose="020B0604020202020204" pitchFamily="34" charset="0"/>
                <a:cs typeface="Arial" panose="020B0604020202020204" pitchFamily="34" charset="0"/>
              </a:rPr>
              <a:t>New York: Knopf </a:t>
            </a:r>
          </a:p>
          <a:p>
            <a:pPr marL="0" indent="0">
              <a:buNone/>
            </a:pPr>
            <a:r>
              <a:rPr lang="en-US" sz="1400" dirty="0">
                <a:latin typeface="Arial" panose="020B0604020202020204" pitchFamily="34" charset="0"/>
                <a:cs typeface="Arial" panose="020B0604020202020204" pitchFamily="34" charset="0"/>
              </a:rPr>
              <a:t>Thomsen C. (2013) Sustainability (World Commission on Environment and Development Definition). In: </a:t>
            </a:r>
            <a:r>
              <a:rPr lang="en-US" sz="1400" dirty="0" err="1">
                <a:latin typeface="Arial" panose="020B0604020202020204" pitchFamily="34" charset="0"/>
                <a:cs typeface="Arial" panose="020B0604020202020204" pitchFamily="34" charset="0"/>
              </a:rPr>
              <a:t>Idowu</a:t>
            </a:r>
            <a:r>
              <a:rPr lang="en-US" sz="1400" dirty="0">
                <a:latin typeface="Arial" panose="020B0604020202020204" pitchFamily="34" charset="0"/>
                <a:cs typeface="Arial" panose="020B0604020202020204" pitchFamily="34" charset="0"/>
              </a:rPr>
              <a:t> S.O., </a:t>
            </a:r>
            <a:r>
              <a:rPr lang="en-US" sz="1400" dirty="0" err="1">
                <a:latin typeface="Arial" panose="020B0604020202020204" pitchFamily="34" charset="0"/>
                <a:cs typeface="Arial" panose="020B0604020202020204" pitchFamily="34" charset="0"/>
              </a:rPr>
              <a:t>Capaldi</a:t>
            </a:r>
            <a:r>
              <a:rPr lang="en-US" sz="1400" dirty="0">
                <a:latin typeface="Arial" panose="020B0604020202020204" pitchFamily="34" charset="0"/>
                <a:cs typeface="Arial" panose="020B0604020202020204" pitchFamily="34" charset="0"/>
              </a:rPr>
              <a:t> N., </a:t>
            </a:r>
            <a:r>
              <a:rPr lang="en-US" sz="1400" dirty="0" err="1">
                <a:latin typeface="Arial" panose="020B0604020202020204" pitchFamily="34" charset="0"/>
                <a:cs typeface="Arial" panose="020B0604020202020204" pitchFamily="34" charset="0"/>
              </a:rPr>
              <a:t>Zu</a:t>
            </a:r>
            <a:r>
              <a:rPr lang="en-US" sz="1400" dirty="0">
                <a:latin typeface="Arial" panose="020B0604020202020204" pitchFamily="34" charset="0"/>
                <a:cs typeface="Arial" panose="020B0604020202020204" pitchFamily="34" charset="0"/>
              </a:rPr>
              <a:t> L., Gupta A.D. (</a:t>
            </a:r>
            <a:r>
              <a:rPr lang="en-US" sz="1400" dirty="0" err="1">
                <a:latin typeface="Arial" panose="020B0604020202020204" pitchFamily="34" charset="0"/>
                <a:cs typeface="Arial" panose="020B0604020202020204" pitchFamily="34" charset="0"/>
              </a:rPr>
              <a:t>eds</a:t>
            </a:r>
            <a:r>
              <a:rPr lang="en-US" sz="1400" dirty="0">
                <a:latin typeface="Arial" panose="020B0604020202020204" pitchFamily="34" charset="0"/>
                <a:cs typeface="Arial" panose="020B0604020202020204" pitchFamily="34" charset="0"/>
              </a:rPr>
              <a:t>) Encyclopedia of Corporate Social Responsibility. Springer, Berlin, Heidelberg. https://doi.org/10.1007/978-3-642-28036-8_531</a:t>
            </a:r>
          </a:p>
          <a:p>
            <a:pPr marL="0" indent="0">
              <a:buNone/>
            </a:pPr>
            <a:r>
              <a:rPr lang="en-US" sz="1400" dirty="0" err="1">
                <a:latin typeface="Arial" panose="020B0604020202020204" pitchFamily="34" charset="0"/>
                <a:cs typeface="Arial" panose="020B0604020202020204" pitchFamily="34" charset="0"/>
              </a:rPr>
              <a:t>Twigger</a:t>
            </a:r>
            <a:r>
              <a:rPr lang="en-US" sz="1400" dirty="0">
                <a:latin typeface="Arial" panose="020B0604020202020204" pitchFamily="34" charset="0"/>
                <a:cs typeface="Arial" panose="020B0604020202020204" pitchFamily="34" charset="0"/>
              </a:rPr>
              <a:t>-Ross, </a:t>
            </a:r>
            <a:r>
              <a:rPr lang="en-US" sz="1400" dirty="0" err="1">
                <a:latin typeface="Arial" panose="020B0604020202020204" pitchFamily="34" charset="0"/>
                <a:cs typeface="Arial" panose="020B0604020202020204" pitchFamily="34" charset="0"/>
              </a:rPr>
              <a:t>C.,Brooks</a:t>
            </a:r>
            <a:r>
              <a:rPr lang="en-US" sz="1400" dirty="0">
                <a:latin typeface="Arial" panose="020B0604020202020204" pitchFamily="34" charset="0"/>
                <a:cs typeface="Arial" panose="020B0604020202020204" pitchFamily="34" charset="0"/>
              </a:rPr>
              <a:t>, K., </a:t>
            </a:r>
            <a:r>
              <a:rPr lang="en-US" sz="1400" dirty="0" err="1">
                <a:latin typeface="Arial" panose="020B0604020202020204" pitchFamily="34" charset="0"/>
                <a:cs typeface="Arial" panose="020B0604020202020204" pitchFamily="34" charset="0"/>
              </a:rPr>
              <a:t>Papadopoulou</a:t>
            </a:r>
            <a:r>
              <a:rPr lang="en-US" sz="1400" dirty="0">
                <a:latin typeface="Arial" panose="020B0604020202020204" pitchFamily="34" charset="0"/>
                <a:cs typeface="Arial" panose="020B0604020202020204" pitchFamily="34" charset="0"/>
              </a:rPr>
              <a:t>, L. Orr, P., </a:t>
            </a:r>
            <a:r>
              <a:rPr lang="en-US" sz="1400" dirty="0" err="1">
                <a:latin typeface="Arial" panose="020B0604020202020204" pitchFamily="34" charset="0"/>
                <a:cs typeface="Arial" panose="020B0604020202020204" pitchFamily="34" charset="0"/>
              </a:rPr>
              <a:t>Sadauskis</a:t>
            </a:r>
            <a:r>
              <a:rPr lang="en-US" sz="1400" dirty="0">
                <a:latin typeface="Arial" panose="020B0604020202020204" pitchFamily="34" charset="0"/>
                <a:cs typeface="Arial" panose="020B0604020202020204" pitchFamily="34" charset="0"/>
              </a:rPr>
              <a:t>, R., Coke, A., </a:t>
            </a:r>
            <a:r>
              <a:rPr lang="en-US" sz="1400" dirty="0" err="1">
                <a:latin typeface="Arial" panose="020B0604020202020204" pitchFamily="34" charset="0"/>
                <a:cs typeface="Arial" panose="020B0604020202020204" pitchFamily="34" charset="0"/>
              </a:rPr>
              <a:t>Simcock</a:t>
            </a:r>
            <a:r>
              <a:rPr lang="en-US" sz="1400" dirty="0">
                <a:latin typeface="Arial" panose="020B0604020202020204" pitchFamily="34" charset="0"/>
                <a:cs typeface="Arial" panose="020B0604020202020204" pitchFamily="34" charset="0"/>
              </a:rPr>
              <a:t>, N., </a:t>
            </a:r>
            <a:r>
              <a:rPr lang="en-US" sz="1400" dirty="0" err="1">
                <a:latin typeface="Arial" panose="020B0604020202020204" pitchFamily="34" charset="0"/>
                <a:cs typeface="Arial" panose="020B0604020202020204" pitchFamily="34" charset="0"/>
              </a:rPr>
              <a:t>Stirling</a:t>
            </a:r>
            <a:r>
              <a:rPr lang="en-US" sz="1400" dirty="0">
                <a:latin typeface="Arial" panose="020B0604020202020204" pitchFamily="34" charset="0"/>
                <a:cs typeface="Arial" panose="020B0604020202020204" pitchFamily="34" charset="0"/>
              </a:rPr>
              <a:t>, A. and Walker, G. (2015)</a:t>
            </a:r>
            <a:r>
              <a:rPr lang="en-US" sz="1400" b="1"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Community resilience to climate change: an evidence review </a:t>
            </a:r>
            <a:r>
              <a:rPr lang="en-US" sz="1400" dirty="0">
                <a:latin typeface="Arial" panose="020B0604020202020204" pitchFamily="34" charset="0"/>
                <a:cs typeface="Arial" panose="020B0604020202020204" pitchFamily="34" charset="0"/>
              </a:rPr>
              <a:t>The Joseph </a:t>
            </a:r>
            <a:r>
              <a:rPr lang="en-US" sz="1400" dirty="0" err="1">
                <a:latin typeface="Arial" panose="020B0604020202020204" pitchFamily="34" charset="0"/>
                <a:cs typeface="Arial" panose="020B0604020202020204" pitchFamily="34" charset="0"/>
              </a:rPr>
              <a:t>Rowntree</a:t>
            </a:r>
            <a:r>
              <a:rPr lang="en-US" sz="1400" dirty="0">
                <a:latin typeface="Arial" panose="020B0604020202020204" pitchFamily="34" charset="0"/>
                <a:cs typeface="Arial" panose="020B0604020202020204" pitchFamily="34" charset="0"/>
              </a:rPr>
              <a:t> Foundation</a:t>
            </a:r>
          </a:p>
          <a:p>
            <a:pPr marL="0" indent="0">
              <a:buNone/>
            </a:pPr>
            <a:r>
              <a:rPr lang="en-GB" sz="1400" dirty="0">
                <a:latin typeface="Arial" panose="020B0604020202020204" pitchFamily="34" charset="0"/>
                <a:cs typeface="Arial" panose="020B0604020202020204" pitchFamily="34" charset="0"/>
              </a:rPr>
              <a:t>The Wales We Want, (2015) </a:t>
            </a:r>
            <a:r>
              <a:rPr lang="en-GB" sz="1400" i="1" dirty="0">
                <a:latin typeface="Arial" panose="020B0604020202020204" pitchFamily="34" charset="0"/>
                <a:cs typeface="Arial" panose="020B0604020202020204" pitchFamily="34" charset="0"/>
              </a:rPr>
              <a:t> The Wellbeing and Future Generations Wales Act </a:t>
            </a:r>
            <a:r>
              <a:rPr lang="en-GB" sz="1400" dirty="0">
                <a:latin typeface="Arial" panose="020B0604020202020204" pitchFamily="34" charset="0"/>
                <a:cs typeface="Arial" panose="020B0604020202020204" pitchFamily="34" charset="0"/>
                <a:hlinkClick r:id="rId3"/>
              </a:rPr>
              <a:t>http://thewaleswewant.co.uk/about/well-being-future-generations-wales-act-2015</a:t>
            </a:r>
            <a:r>
              <a:rPr lang="en-GB" sz="1400" dirty="0">
                <a:latin typeface="Arial" panose="020B0604020202020204" pitchFamily="34" charset="0"/>
                <a:cs typeface="Arial" panose="020B0604020202020204" pitchFamily="34" charset="0"/>
              </a:rPr>
              <a:t> [accessed 01 December 2019]</a:t>
            </a:r>
          </a:p>
          <a:p>
            <a:pPr marL="0" indent="0">
              <a:buNone/>
            </a:pPr>
            <a:r>
              <a:rPr lang="en-GB" sz="1400" dirty="0">
                <a:latin typeface="Arial" panose="020B0604020202020204" pitchFamily="34" charset="0"/>
                <a:cs typeface="Arial" panose="020B0604020202020204" pitchFamily="34" charset="0"/>
              </a:rPr>
              <a:t>World Commission on Environment and Development (1987). </a:t>
            </a:r>
            <a:r>
              <a:rPr lang="en-GB" sz="1400" i="1" dirty="0">
                <a:latin typeface="Arial" panose="020B0604020202020204" pitchFamily="34" charset="0"/>
                <a:cs typeface="Arial" panose="020B0604020202020204" pitchFamily="34" charset="0"/>
              </a:rPr>
              <a:t>Our common future.</a:t>
            </a:r>
            <a:r>
              <a:rPr lang="en-GB" sz="1400" dirty="0">
                <a:latin typeface="Arial" panose="020B0604020202020204" pitchFamily="34" charset="0"/>
                <a:cs typeface="Arial" panose="020B0604020202020204" pitchFamily="34" charset="0"/>
              </a:rPr>
              <a:t> Oxford: Oxford University Press</a:t>
            </a:r>
          </a:p>
          <a:p>
            <a:pPr marL="0" indent="0">
              <a:buNone/>
            </a:pPr>
            <a:endParaRPr lang="en-US" sz="1800" i="1"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5613185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Custom 14">
      <a:dk1>
        <a:srgbClr val="000000"/>
      </a:dk1>
      <a:lt1>
        <a:srgbClr val="FFFFFF"/>
      </a:lt1>
      <a:dk2>
        <a:srgbClr val="1C4C3C"/>
      </a:dk2>
      <a:lt2>
        <a:srgbClr val="E7E6E6"/>
      </a:lt2>
      <a:accent1>
        <a:srgbClr val="8FA971"/>
      </a:accent1>
      <a:accent2>
        <a:srgbClr val="345496"/>
      </a:accent2>
      <a:accent3>
        <a:srgbClr val="BD7B28"/>
      </a:accent3>
      <a:accent4>
        <a:srgbClr val="00698A"/>
      </a:accent4>
      <a:accent5>
        <a:srgbClr val="648260"/>
      </a:accent5>
      <a:accent6>
        <a:srgbClr val="F1EAE0"/>
      </a:accent6>
      <a:hlink>
        <a:srgbClr val="1B4C3C"/>
      </a:hlink>
      <a:folHlink>
        <a:srgbClr val="BD7B27"/>
      </a:folHlink>
    </a:clrScheme>
    <a:fontScheme name="Custom 14">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ature-Course-Presentation__Win32_SW_v15" id="{2C9DFD55-A638-4F93-8FB2-21CFF204D143}" vid="{DA5D547E-0C12-4C38-92D7-DC23D24655B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3416</Words>
  <Application>Microsoft Office PowerPoint</Application>
  <PresentationFormat>Widescreen</PresentationFormat>
  <Paragraphs>190</Paragraphs>
  <Slides>45</Slides>
  <Notes>0</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45</vt:i4>
      </vt:variant>
    </vt:vector>
  </HeadingPairs>
  <TitlesOfParts>
    <vt:vector size="58" baseType="lpstr">
      <vt:lpstr>Abadi</vt:lpstr>
      <vt:lpstr>Amasis MT Pro Black</vt:lpstr>
      <vt:lpstr>Arial</vt:lpstr>
      <vt:lpstr>Avenir Next LT Pro</vt:lpstr>
      <vt:lpstr>Calibri</vt:lpstr>
      <vt:lpstr>Calibri Light</vt:lpstr>
      <vt:lpstr>Century Gothic</vt:lpstr>
      <vt:lpstr>Sabon Next LT</vt:lpstr>
      <vt:lpstr>Symbol</vt:lpstr>
      <vt:lpstr>Times New Roman</vt:lpstr>
      <vt:lpstr>Wingdings 3</vt:lpstr>
      <vt:lpstr>Office Theme</vt:lpstr>
      <vt:lpstr>1_Office Theme</vt:lpstr>
      <vt:lpstr>PowerPoint Presentation</vt:lpstr>
      <vt:lpstr>What is sustainability?</vt:lpstr>
      <vt:lpstr>Three pillars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Act puts in place seven well-being goals. </vt:lpstr>
      <vt:lpstr>How might outdoor adventure journeys meet the seven well-being goals?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Ryan and Deci (2000)  “Self-determination theory and the facilitation of intrinsic motivation, social development, and well-being”</vt:lpstr>
      <vt:lpstr>The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References continued…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focus for your journey</dc:title>
  <dc:creator>Graham Harvey</dc:creator>
  <cp:lastModifiedBy>Jonathan Haylock</cp:lastModifiedBy>
  <cp:revision>41</cp:revision>
  <dcterms:created xsi:type="dcterms:W3CDTF">2021-02-18T22:38:24Z</dcterms:created>
  <dcterms:modified xsi:type="dcterms:W3CDTF">2023-03-30T08:32:08Z</dcterms:modified>
</cp:coreProperties>
</file>