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3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05A2F-0EAE-BB7F-83A3-09FEC9CD7E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A289B7-01E6-E63E-EE1E-DC17E02915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A5FBD4-F415-AE9B-C372-2C1F5554E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3B0D2-D143-105D-6476-78E9BEECF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69E4E-F837-DC7E-472A-5424FBBA2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090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255C1-2F4E-3F9D-6F68-92FDC820E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89FB4-73FB-3DCF-E4C0-FDB249785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88273-9764-288E-354B-9752DE1C4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6B267-2595-E200-A9EC-5AF376673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BF9C6-D375-C941-0FC7-71101038A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938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75E27-3E2E-A350-2985-28C7501BE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F83CD2-98E2-86A0-345B-7A879C48F4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34FB1D-D841-EEC9-BDE9-6A56300ED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14ABDF-D53F-15CC-C675-42C7AB0D8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0902E-87A1-5CA2-76A6-01A4DE82B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45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43276-E915-22B3-F815-8F6055C11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52B56-B37D-20F0-6E69-9667BE4AF1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788172-576F-C088-3A4C-46B44EEF16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D8054E-82A9-C8D4-A56D-BE5B3EF52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8D4D10-E089-9A57-5DFD-E3687CE92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B5483A-AE96-5A4D-9396-216167B596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673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99CC9-9350-2729-C2C6-7459D14E2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D50A5-D0CD-E5AE-ADF4-C1A42E5A0D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22A78C-DEE9-58F3-2D1A-9F08F25950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716C9-3F06-E6F0-165C-E224EB2ACA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0D684E-92A4-1868-7633-FFF205A660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067D75-F78F-C49C-D785-818529495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C1A30D-A741-236D-5B9A-DB8E7401F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E21DFA-B283-DF5B-6CEA-BD4287B42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226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CD0F2-FB4A-4128-0A06-6A64BCE5A9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883CFB-54F4-EBC6-3D1F-568B6D14B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1F42B5-4CBF-B7E2-39A0-57FDEF410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D7E50F-85B1-9716-B88A-B9F88807D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6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6D3D4C-739A-A5FC-707B-8BC9A40579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081EAC-B9CB-D38F-B88D-37F5AEF54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F7449A-B884-B4EF-3E77-6E5975FCF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1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5BC06-CEDC-467D-35CF-20E3C499D7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F3AA9-C9F4-C1BE-2864-825C8E648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5EA434-45C9-2ECA-3A3A-408C51F3B9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168F37-1247-A897-0693-E34A9CC3D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095508-E69B-26EA-D394-A2FD6E0F9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3572FE-1EE0-1E90-14C5-9A161C0CB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706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8E96C-B0D5-B0AF-43BF-9B7C7C53B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1DDB29-D23B-A21E-41A4-4B8D53C8AE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B9788E-3DD9-C713-6C2D-76000D8EA7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5CAFF9-93BF-F952-A5FD-E0BAE64AE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BED818-B99F-2512-019E-2894BA40C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B5638D-9AD9-0FB6-F624-D355F430F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72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AE9-FD3B-3D17-01B1-32A034393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FA026-A79A-4A8E-3011-1AAB714F65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B910C5-F0DF-D3E4-7689-F8F7140FB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A27F3C-EEE7-DD14-91C6-D5828C3F6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E8937-57AC-81CC-200C-33AA96B9E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03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EFAB92-2827-92B6-17C1-5932D116BE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8DD7D9-FC36-4842-B04C-6408FA2621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B7F78-A40B-4BCF-918A-5CA2B1F09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51AA81-9F4B-0C87-FEC3-8331CE27F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263260-877D-94C6-1703-F522719F1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431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8248A2-C864-F598-1B6C-5C3A0ADFA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FE47DF-04DC-23AD-4CF8-A509898CF0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58D8EC-09D0-C716-B23A-933F3B472F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D76F6E-4693-4A60-A04B-8BA103132638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88B0F-E87C-278E-6192-2CDCE218CC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34542-70AB-53C2-D766-B2DEE08C54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6FD143-58E8-4D51-A4C0-CC3AEC2A20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436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horzBrick">
          <a:fgClr>
            <a:schemeClr val="accent1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06585EE0-EFBF-B27F-378B-87E455A53E2F}"/>
              </a:ext>
            </a:extLst>
          </p:cNvPr>
          <p:cNvSpPr txBox="1"/>
          <p:nvPr/>
        </p:nvSpPr>
        <p:spPr>
          <a:xfrm>
            <a:off x="1477999" y="1115861"/>
            <a:ext cx="2168284" cy="931281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</a:pPr>
            <a:r>
              <a:rPr lang="en-GB" sz="1200" b="1" kern="100" dirty="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Why is it so frowned upon, and why it isn’t talked about more on the topics of Net Zero.</a:t>
            </a:r>
            <a:endParaRPr lang="en-GB" sz="1200" kern="100" dirty="0">
              <a:solidFill>
                <a:schemeClr val="bg1"/>
              </a:solidFill>
              <a:effectLst/>
              <a:latin typeface="Georgia Pro Black" panose="020F0502020204030204" pitchFamily="18" charset="0"/>
              <a:ea typeface="Aptos" panose="020B0004020202020204" pitchFamily="34" charset="0"/>
              <a:cs typeface="Aldhabi" panose="020F0502020204030204" pitchFamily="2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2EBF21-886F-3193-C64C-C9051CEBE251}"/>
              </a:ext>
            </a:extLst>
          </p:cNvPr>
          <p:cNvSpPr txBox="1"/>
          <p:nvPr/>
        </p:nvSpPr>
        <p:spPr>
          <a:xfrm>
            <a:off x="3840562" y="648247"/>
            <a:ext cx="2873456" cy="1142172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</a:pPr>
            <a:r>
              <a:rPr lang="en-GB" sz="1200" kern="100" dirty="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How do other countries that use nuclear energy </a:t>
            </a:r>
            <a:r>
              <a:rPr lang="en-GB" sz="1200" kern="10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handle its </a:t>
            </a:r>
            <a:r>
              <a:rPr lang="en-GB" sz="1200" kern="100" dirty="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construction, maintenance, energy distribution, and waste disposal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769EAB-5D6A-451B-0655-8ABE24BB9208}"/>
              </a:ext>
            </a:extLst>
          </p:cNvPr>
          <p:cNvSpPr txBox="1"/>
          <p:nvPr/>
        </p:nvSpPr>
        <p:spPr>
          <a:xfrm>
            <a:off x="7102577" y="723134"/>
            <a:ext cx="3181965" cy="1142172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</a:pPr>
            <a:r>
              <a:rPr lang="en-GB" sz="1200" b="1" kern="100" dirty="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How educated and/or qualified are the countries that have nuclear power plants compared to the ones that are preaching its dismissal or have had larger incidents</a:t>
            </a:r>
            <a:endParaRPr lang="en-GB" sz="1200" kern="100" dirty="0">
              <a:solidFill>
                <a:schemeClr val="bg1"/>
              </a:solidFill>
              <a:effectLst/>
              <a:latin typeface="Georgia Pro Black" panose="020F0502020204030204" pitchFamily="18" charset="0"/>
              <a:ea typeface="Aptos" panose="020B0004020202020204" pitchFamily="34" charset="0"/>
              <a:cs typeface="Aldhabi" panose="020F0502020204030204" pitchFamily="2" charset="-78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A6063D9-DEA6-B1E8-D440-AFA27B456906}"/>
              </a:ext>
            </a:extLst>
          </p:cNvPr>
          <p:cNvSpPr txBox="1"/>
          <p:nvPr/>
        </p:nvSpPr>
        <p:spPr>
          <a:xfrm>
            <a:off x="9167006" y="2431290"/>
            <a:ext cx="2582460" cy="1354538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</a:pPr>
            <a:r>
              <a:rPr lang="en-GB" sz="1200" kern="100" dirty="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What is the yearly cost to construct and maintain these power plants, and does it involve safer materials compared to other renewable methods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48C9617-9EBA-BB57-F791-7708191C07C5}"/>
              </a:ext>
            </a:extLst>
          </p:cNvPr>
          <p:cNvSpPr txBox="1"/>
          <p:nvPr/>
        </p:nvSpPr>
        <p:spPr>
          <a:xfrm>
            <a:off x="9275160" y="4426710"/>
            <a:ext cx="2018764" cy="1779270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</a:pPr>
            <a:r>
              <a:rPr lang="en-GB" sz="1200" b="1" kern="100" dirty="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What external factors can affect </a:t>
            </a:r>
            <a:r>
              <a:rPr lang="en-GB" sz="1200" b="1" kern="10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the efficiency </a:t>
            </a:r>
            <a:r>
              <a:rPr lang="en-GB" sz="1200" b="1" kern="100" dirty="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of nuclear power plants, and how much its affected compared to other renewable methods</a:t>
            </a:r>
            <a:endParaRPr lang="en-GB" sz="1200" kern="100" dirty="0">
              <a:solidFill>
                <a:schemeClr val="bg1"/>
              </a:solidFill>
              <a:effectLst/>
              <a:latin typeface="Georgia Pro Black" panose="020F0502020204030204" pitchFamily="18" charset="0"/>
              <a:ea typeface="Aptos" panose="020B0004020202020204" pitchFamily="34" charset="0"/>
              <a:cs typeface="Aldhabi" panose="020F0502020204030204" pitchFamily="2" charset="-78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B1DF7F3-277B-4A21-C37C-BEEA5FB720A7}"/>
              </a:ext>
            </a:extLst>
          </p:cNvPr>
          <p:cNvSpPr txBox="1"/>
          <p:nvPr/>
        </p:nvSpPr>
        <p:spPr>
          <a:xfrm>
            <a:off x="5757403" y="3982628"/>
            <a:ext cx="2815630" cy="1779270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</a:pPr>
            <a:r>
              <a:rPr lang="en-GB" sz="1200" kern="100" dirty="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What are the short and long term effects of Nuclear waste disposal in countries of various climates and biodiversity, are they less harmful compared to other renewable / non-renewable energies?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07594E9-1679-DF25-D2B7-7FEA35E8907B}"/>
              </a:ext>
            </a:extLst>
          </p:cNvPr>
          <p:cNvSpPr txBox="1"/>
          <p:nvPr/>
        </p:nvSpPr>
        <p:spPr>
          <a:xfrm>
            <a:off x="2447371" y="3915996"/>
            <a:ext cx="2571094" cy="1566904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</a:pPr>
            <a:r>
              <a:rPr lang="en-GB" sz="1200" b="1" kern="100" dirty="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Can nuclear power plants buy back the time / energy of its construction, if so how long does it take compared to other more favoured renewable energies.</a:t>
            </a:r>
            <a:endParaRPr lang="en-GB" sz="1200" kern="100" dirty="0">
              <a:solidFill>
                <a:schemeClr val="bg1"/>
              </a:solidFill>
              <a:effectLst/>
              <a:latin typeface="Georgia Pro Black" panose="020F0502020204030204" pitchFamily="18" charset="0"/>
              <a:ea typeface="Aptos" panose="020B0004020202020204" pitchFamily="34" charset="0"/>
              <a:cs typeface="Aldhabi" panose="020F0502020204030204" pitchFamily="2" charset="-78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2DE7DC1-E2A5-E0BC-1F21-02EF017CD6BF}"/>
              </a:ext>
            </a:extLst>
          </p:cNvPr>
          <p:cNvSpPr txBox="1"/>
          <p:nvPr/>
        </p:nvSpPr>
        <p:spPr>
          <a:xfrm>
            <a:off x="939510" y="2358855"/>
            <a:ext cx="2324800" cy="1354538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solidFill>
                  <a:schemeClr val="bg1"/>
                </a:solidFill>
                <a:effectLst/>
                <a:latin typeface="Georgia Pro Black" panose="020F0502020204030204" pitchFamily="18" charset="0"/>
                <a:ea typeface="Aptos" panose="020B0004020202020204" pitchFamily="34" charset="0"/>
                <a:cs typeface="Aldhabi" panose="020F0502020204030204" pitchFamily="2" charset="-78"/>
              </a:rPr>
              <a:t>Can the United Kingdom be entirely reliant on Nuclear power, and can it lead to a potential leg up in the global energy distribution market.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1FA2F72-B6EF-776D-77FA-E7491861050E}"/>
              </a:ext>
            </a:extLst>
          </p:cNvPr>
          <p:cNvSpPr txBox="1"/>
          <p:nvPr/>
        </p:nvSpPr>
        <p:spPr>
          <a:xfrm>
            <a:off x="4014716" y="2559071"/>
            <a:ext cx="4558317" cy="954107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txBody>
          <a:bodyPr wrap="square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Georgia Pro Black" panose="020F0502020204030204" pitchFamily="18" charset="0"/>
                <a:cs typeface="Aldhabi" panose="020F0502020204030204" pitchFamily="2" charset="-78"/>
              </a:rPr>
              <a:t>Nuclear Power, is it </a:t>
            </a:r>
            <a:r>
              <a:rPr lang="en-GB" sz="2800">
                <a:solidFill>
                  <a:schemeClr val="bg1"/>
                </a:solidFill>
                <a:latin typeface="Georgia Pro Black" panose="020F0502020204030204" pitchFamily="18" charset="0"/>
                <a:cs typeface="Aldhabi" panose="020F0502020204030204" pitchFamily="2" charset="-78"/>
              </a:rPr>
              <a:t>the way </a:t>
            </a:r>
            <a:r>
              <a:rPr lang="en-GB" sz="2800" dirty="0">
                <a:solidFill>
                  <a:schemeClr val="bg1"/>
                </a:solidFill>
                <a:latin typeface="Georgia Pro Black" panose="020F0502020204030204" pitchFamily="18" charset="0"/>
                <a:cs typeface="Aldhabi" panose="020F0502020204030204" pitchFamily="2" charset="-78"/>
              </a:rPr>
              <a:t>forward?</a:t>
            </a:r>
          </a:p>
        </p:txBody>
      </p:sp>
    </p:spTree>
    <p:extLst>
      <p:ext uri="{BB962C8B-B14F-4D97-AF65-F5344CB8AC3E}">
        <p14:creationId xmlns:p14="http://schemas.microsoft.com/office/powerpoint/2010/main" val="2286234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212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Georgia Pro Black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Oliver Thomas</dc:creator>
  <cp:lastModifiedBy>Oliver Thomas</cp:lastModifiedBy>
  <cp:revision>7</cp:revision>
  <dcterms:created xsi:type="dcterms:W3CDTF">2025-11-08T00:30:19Z</dcterms:created>
  <dcterms:modified xsi:type="dcterms:W3CDTF">2025-11-10T14:08:08Z</dcterms:modified>
</cp:coreProperties>
</file>