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ink/ink1.xml" ContentType="application/inkml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5"/>
  </p:notesMasterIdLst>
  <p:sldIdLst>
    <p:sldId id="719" r:id="rId7"/>
    <p:sldId id="301" r:id="rId8"/>
    <p:sldId id="302" r:id="rId9"/>
    <p:sldId id="331" r:id="rId10"/>
    <p:sldId id="784" r:id="rId11"/>
    <p:sldId id="785" r:id="rId12"/>
    <p:sldId id="787" r:id="rId13"/>
    <p:sldId id="851" r:id="rId14"/>
    <p:sldId id="786" r:id="rId15"/>
    <p:sldId id="788" r:id="rId16"/>
    <p:sldId id="779" r:id="rId17"/>
    <p:sldId id="809" r:id="rId18"/>
    <p:sldId id="789" r:id="rId19"/>
    <p:sldId id="790" r:id="rId20"/>
    <p:sldId id="793" r:id="rId21"/>
    <p:sldId id="792" r:id="rId22"/>
    <p:sldId id="810" r:id="rId23"/>
    <p:sldId id="811" r:id="rId24"/>
    <p:sldId id="812" r:id="rId25"/>
    <p:sldId id="813" r:id="rId26"/>
    <p:sldId id="794" r:id="rId27"/>
    <p:sldId id="795" r:id="rId28"/>
    <p:sldId id="796" r:id="rId29"/>
    <p:sldId id="797" r:id="rId30"/>
    <p:sldId id="798" r:id="rId31"/>
    <p:sldId id="808" r:id="rId32"/>
    <p:sldId id="799" r:id="rId33"/>
    <p:sldId id="800" r:id="rId34"/>
    <p:sldId id="801" r:id="rId35"/>
    <p:sldId id="802" r:id="rId36"/>
    <p:sldId id="804" r:id="rId37"/>
    <p:sldId id="805" r:id="rId38"/>
    <p:sldId id="806" r:id="rId39"/>
    <p:sldId id="803" r:id="rId40"/>
    <p:sldId id="807" r:id="rId41"/>
    <p:sldId id="814" r:id="rId42"/>
    <p:sldId id="815" r:id="rId43"/>
    <p:sldId id="721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1E7F0A-7498-4B64-A767-F4EF01DA366C}" v="82" dt="2025-01-14T12:25:56.284"/>
    <p1510:client id="{5AE623BE-F16C-4999-AC5E-377E49853E30}" v="34" dt="2025-01-13T21:14:50.867"/>
    <p1510:client id="{D96557B4-1D7C-4E3E-9531-530324F4ABBB}" v="6" dt="2025-01-14T13:47:31.6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86757" autoAdjust="0"/>
  </p:normalViewPr>
  <p:slideViewPr>
    <p:cSldViewPr snapToGrid="0">
      <p:cViewPr varScale="1">
        <p:scale>
          <a:sx n="86" d="100"/>
          <a:sy n="86" d="100"/>
        </p:scale>
        <p:origin x="456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presProps" Target="pres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5AE623BE-F16C-4999-AC5E-377E49853E30}"/>
    <pc:docChg chg="undo custSel modSld delMainMaster">
      <pc:chgData name="Stalin Jacob Wilson Packia Dhas" userId="050d7d71-3621-4503-95e8-1c9a9d962492" providerId="ADAL" clId="{5AE623BE-F16C-4999-AC5E-377E49853E30}" dt="2025-01-14T01:46:18.326" v="217" actId="20577"/>
      <pc:docMkLst>
        <pc:docMk/>
      </pc:docMkLst>
      <pc:sldChg chg="modSp mod">
        <pc:chgData name="Stalin Jacob Wilson Packia Dhas" userId="050d7d71-3621-4503-95e8-1c9a9d962492" providerId="ADAL" clId="{5AE623BE-F16C-4999-AC5E-377E49853E30}" dt="2025-01-14T01:46:18.326" v="217" actId="20577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5AE623BE-F16C-4999-AC5E-377E49853E30}" dt="2025-01-14T01:46:18.326" v="217" actId="20577"/>
          <ac:spMkLst>
            <pc:docMk/>
            <pc:sldMk cId="1572649805" sldId="331"/>
            <ac:spMk id="3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5AE623BE-F16C-4999-AC5E-377E49853E30}" dt="2025-01-13T21:14:31.933" v="203" actId="478"/>
        <pc:sldMkLst>
          <pc:docMk/>
          <pc:sldMk cId="1607114989" sldId="779"/>
        </pc:sldMkLst>
        <pc:grpChg chg="del">
          <ac:chgData name="Stalin Jacob Wilson Packia Dhas" userId="050d7d71-3621-4503-95e8-1c9a9d962492" providerId="ADAL" clId="{5AE623BE-F16C-4999-AC5E-377E49853E30}" dt="2025-01-13T21:14:14.140" v="197" actId="478"/>
          <ac:grpSpMkLst>
            <pc:docMk/>
            <pc:sldMk cId="1607114989" sldId="779"/>
            <ac:grpSpMk id="14" creationId="{939B9869-3EFA-D6D9-3ECA-A16ACB60AC13}"/>
          </ac:grpSpMkLst>
        </pc:grpChg>
        <pc:grpChg chg="del mod">
          <ac:chgData name="Stalin Jacob Wilson Packia Dhas" userId="050d7d71-3621-4503-95e8-1c9a9d962492" providerId="ADAL" clId="{5AE623BE-F16C-4999-AC5E-377E49853E30}" dt="2025-01-13T21:14:04.995" v="175" actId="478"/>
          <ac:grpSpMkLst>
            <pc:docMk/>
            <pc:sldMk cId="1607114989" sldId="779"/>
            <ac:grpSpMk id="53" creationId="{68A6AAF8-0384-2BCD-8D40-04A2C4E7C77E}"/>
          </ac:grpSpMkLst>
        </pc:grpChg>
        <pc:grpChg chg="del mod">
          <ac:chgData name="Stalin Jacob Wilson Packia Dhas" userId="050d7d71-3621-4503-95e8-1c9a9d962492" providerId="ADAL" clId="{5AE623BE-F16C-4999-AC5E-377E49853E30}" dt="2025-01-13T21:14:01.616" v="174" actId="478"/>
          <ac:grpSpMkLst>
            <pc:docMk/>
            <pc:sldMk cId="1607114989" sldId="779"/>
            <ac:grpSpMk id="2048" creationId="{A5CE779F-4DF4-BFE8-9AF7-EB6E6F5C11C0}"/>
          </ac:grpSpMkLst>
        </pc:grpChg>
        <pc:grpChg chg="del">
          <ac:chgData name="Stalin Jacob Wilson Packia Dhas" userId="050d7d71-3621-4503-95e8-1c9a9d962492" providerId="ADAL" clId="{5AE623BE-F16C-4999-AC5E-377E49853E30}" dt="2025-01-13T21:14:22.893" v="199" actId="478"/>
          <ac:grpSpMkLst>
            <pc:docMk/>
            <pc:sldMk cId="1607114989" sldId="779"/>
            <ac:grpSpMk id="2065" creationId="{87F0C7B3-2667-D6EB-524B-DB8EAE239FCC}"/>
          </ac:grpSpMkLst>
        </pc:grpChg>
        <pc:grpChg chg="del mod">
          <ac:chgData name="Stalin Jacob Wilson Packia Dhas" userId="050d7d71-3621-4503-95e8-1c9a9d962492" providerId="ADAL" clId="{5AE623BE-F16C-4999-AC5E-377E49853E30}" dt="2025-01-13T21:14:06.796" v="176" actId="478"/>
          <ac:grpSpMkLst>
            <pc:docMk/>
            <pc:sldMk cId="1607114989" sldId="779"/>
            <ac:grpSpMk id="2104" creationId="{B71CDF0C-4B84-A2E4-B064-E06B93559196}"/>
          </ac:grpSpMkLst>
        </pc:grpChg>
        <pc:grpChg chg="del">
          <ac:chgData name="Stalin Jacob Wilson Packia Dhas" userId="050d7d71-3621-4503-95e8-1c9a9d962492" providerId="ADAL" clId="{5AE623BE-F16C-4999-AC5E-377E49853E30}" dt="2025-01-13T21:14:12.506" v="196" actId="478"/>
          <ac:grpSpMkLst>
            <pc:docMk/>
            <pc:sldMk cId="1607114989" sldId="779"/>
            <ac:grpSpMk id="2118" creationId="{7E7A0FEB-0499-0369-3B3D-614A48DD63FC}"/>
          </ac:grpSpMkLst>
        </pc:grpChg>
        <pc:picChg chg="add del">
          <ac:chgData name="Stalin Jacob Wilson Packia Dhas" userId="050d7d71-3621-4503-95e8-1c9a9d962492" providerId="ADAL" clId="{5AE623BE-F16C-4999-AC5E-377E49853E30}" dt="2025-01-13T21:14:10.131" v="178" actId="478"/>
          <ac:picMkLst>
            <pc:docMk/>
            <pc:sldMk cId="1607114989" sldId="779"/>
            <ac:picMk id="6" creationId="{806FDBA8-2A50-F199-5F26-CEB811A806AA}"/>
          </ac:picMkLst>
        </pc:picChg>
        <pc:inkChg chg="del">
          <ac:chgData name="Stalin Jacob Wilson Packia Dhas" userId="050d7d71-3621-4503-95e8-1c9a9d962492" providerId="ADAL" clId="{5AE623BE-F16C-4999-AC5E-377E49853E30}" dt="2025-01-13T21:14:16.382" v="198" actId="478"/>
          <ac:inkMkLst>
            <pc:docMk/>
            <pc:sldMk cId="1607114989" sldId="779"/>
            <ac:inkMk id="10" creationId="{25B0363E-D0B4-AC61-FC6D-3E11F2AC77D4}"/>
          </ac:inkMkLst>
        </pc:inkChg>
        <pc:inkChg chg="del">
          <ac:chgData name="Stalin Jacob Wilson Packia Dhas" userId="050d7d71-3621-4503-95e8-1c9a9d962492" providerId="ADAL" clId="{5AE623BE-F16C-4999-AC5E-377E49853E30}" dt="2025-01-13T21:14:30.108" v="202" actId="478"/>
          <ac:inkMkLst>
            <pc:docMk/>
            <pc:sldMk cId="1607114989" sldId="779"/>
            <ac:inkMk id="28" creationId="{68DE6972-8DF9-55FD-E1C8-81562732ADBF}"/>
          </ac:inkMkLst>
        </pc:inkChg>
        <pc:inkChg chg="del">
          <ac:chgData name="Stalin Jacob Wilson Packia Dhas" userId="050d7d71-3621-4503-95e8-1c9a9d962492" providerId="ADAL" clId="{5AE623BE-F16C-4999-AC5E-377E49853E30}" dt="2025-01-13T21:14:31.933" v="203" actId="478"/>
          <ac:inkMkLst>
            <pc:docMk/>
            <pc:sldMk cId="1607114989" sldId="779"/>
            <ac:inkMk id="29" creationId="{551DE56B-A649-1E7F-AAD5-9105C6C9515E}"/>
          </ac:inkMkLst>
        </pc:inkChg>
        <pc:inkChg chg="del">
          <ac:chgData name="Stalin Jacob Wilson Packia Dhas" userId="050d7d71-3621-4503-95e8-1c9a9d962492" providerId="ADAL" clId="{5AE623BE-F16C-4999-AC5E-377E49853E30}" dt="2025-01-13T21:14:28.033" v="201" actId="478"/>
          <ac:inkMkLst>
            <pc:docMk/>
            <pc:sldMk cId="1607114989" sldId="779"/>
            <ac:inkMk id="30" creationId="{D92BFC7D-6595-F9A5-6411-A1D7BED5F563}"/>
          </ac:inkMkLst>
        </pc:inkChg>
        <pc:inkChg chg="del">
          <ac:chgData name="Stalin Jacob Wilson Packia Dhas" userId="050d7d71-3621-4503-95e8-1c9a9d962492" providerId="ADAL" clId="{5AE623BE-F16C-4999-AC5E-377E49853E30}" dt="2025-01-13T21:14:25.841" v="200" actId="478"/>
          <ac:inkMkLst>
            <pc:docMk/>
            <pc:sldMk cId="1607114989" sldId="779"/>
            <ac:inkMk id="31" creationId="{9DF61A0D-EEB7-FC0E-336A-37DE0F5E0956}"/>
          </ac:inkMkLst>
        </pc:inkChg>
      </pc:sldChg>
      <pc:sldChg chg="addSp delSp modSp mod">
        <pc:chgData name="Stalin Jacob Wilson Packia Dhas" userId="050d7d71-3621-4503-95e8-1c9a9d962492" providerId="ADAL" clId="{5AE623BE-F16C-4999-AC5E-377E49853E30}" dt="2025-01-13T21:15:01.564" v="214" actId="478"/>
        <pc:sldMkLst>
          <pc:docMk/>
          <pc:sldMk cId="1428250374" sldId="789"/>
        </pc:sldMkLst>
        <pc:grpChg chg="del">
          <ac:chgData name="Stalin Jacob Wilson Packia Dhas" userId="050d7d71-3621-4503-95e8-1c9a9d962492" providerId="ADAL" clId="{5AE623BE-F16C-4999-AC5E-377E49853E30}" dt="2025-01-13T21:14:39.410" v="204" actId="478"/>
          <ac:grpSpMkLst>
            <pc:docMk/>
            <pc:sldMk cId="1428250374" sldId="789"/>
            <ac:grpSpMk id="12" creationId="{340FB132-D5A2-856B-9EDA-4EB1A399C9DB}"/>
          </ac:grpSpMkLst>
        </pc:grpChg>
        <pc:grpChg chg="del">
          <ac:chgData name="Stalin Jacob Wilson Packia Dhas" userId="050d7d71-3621-4503-95e8-1c9a9d962492" providerId="ADAL" clId="{5AE623BE-F16C-4999-AC5E-377E49853E30}" dt="2025-01-13T21:14:58.863" v="213" actId="478"/>
          <ac:grpSpMkLst>
            <pc:docMk/>
            <pc:sldMk cId="1428250374" sldId="789"/>
            <ac:grpSpMk id="17" creationId="{38CC6F95-3352-0984-D726-D0BA3E565930}"/>
          </ac:grpSpMkLst>
        </pc:grpChg>
        <pc:grpChg chg="del">
          <ac:chgData name="Stalin Jacob Wilson Packia Dhas" userId="050d7d71-3621-4503-95e8-1c9a9d962492" providerId="ADAL" clId="{5AE623BE-F16C-4999-AC5E-377E49853E30}" dt="2025-01-13T21:14:52.482" v="210" actId="478"/>
          <ac:grpSpMkLst>
            <pc:docMk/>
            <pc:sldMk cId="1428250374" sldId="789"/>
            <ac:grpSpMk id="32" creationId="{75934396-7522-C6C4-2759-B63BE171A0FF}"/>
          </ac:grpSpMkLst>
        </pc:grpChg>
        <pc:grpChg chg="del">
          <ac:chgData name="Stalin Jacob Wilson Packia Dhas" userId="050d7d71-3621-4503-95e8-1c9a9d962492" providerId="ADAL" clId="{5AE623BE-F16C-4999-AC5E-377E49853E30}" dt="2025-01-13T21:14:45.975" v="206" actId="478"/>
          <ac:grpSpMkLst>
            <pc:docMk/>
            <pc:sldMk cId="1428250374" sldId="789"/>
            <ac:grpSpMk id="37" creationId="{AD5920F7-632B-08F3-51F4-FBB5CC71BB78}"/>
          </ac:grpSpMkLst>
        </pc:grpChg>
        <pc:picChg chg="add del">
          <ac:chgData name="Stalin Jacob Wilson Packia Dhas" userId="050d7d71-3621-4503-95e8-1c9a9d962492" providerId="ADAL" clId="{5AE623BE-F16C-4999-AC5E-377E49853E30}" dt="2025-01-13T21:14:50.867" v="209" actId="478"/>
          <ac:picMkLst>
            <pc:docMk/>
            <pc:sldMk cId="1428250374" sldId="789"/>
            <ac:picMk id="3074" creationId="{44E98750-0456-84B3-894B-A9BF1CDFB0BF}"/>
          </ac:picMkLst>
        </pc:picChg>
        <pc:inkChg chg="del">
          <ac:chgData name="Stalin Jacob Wilson Packia Dhas" userId="050d7d71-3621-4503-95e8-1c9a9d962492" providerId="ADAL" clId="{5AE623BE-F16C-4999-AC5E-377E49853E30}" dt="2025-01-13T21:14:56.586" v="212" actId="478"/>
          <ac:inkMkLst>
            <pc:docMk/>
            <pc:sldMk cId="1428250374" sldId="789"/>
            <ac:inkMk id="4" creationId="{BCC43A1B-4B58-FF97-E642-7B4A7A5D60A0}"/>
          </ac:inkMkLst>
        </pc:inkChg>
        <pc:inkChg chg="del">
          <ac:chgData name="Stalin Jacob Wilson Packia Dhas" userId="050d7d71-3621-4503-95e8-1c9a9d962492" providerId="ADAL" clId="{5AE623BE-F16C-4999-AC5E-377E49853E30}" dt="2025-01-13T21:14:47.959" v="207" actId="478"/>
          <ac:inkMkLst>
            <pc:docMk/>
            <pc:sldMk cId="1428250374" sldId="789"/>
            <ac:inkMk id="5" creationId="{ED84A9E8-B074-0A97-5C55-001FE4B59A59}"/>
          </ac:inkMkLst>
        </pc:inkChg>
        <pc:inkChg chg="del">
          <ac:chgData name="Stalin Jacob Wilson Packia Dhas" userId="050d7d71-3621-4503-95e8-1c9a9d962492" providerId="ADAL" clId="{5AE623BE-F16C-4999-AC5E-377E49853E30}" dt="2025-01-13T21:15:01.564" v="214" actId="478"/>
          <ac:inkMkLst>
            <pc:docMk/>
            <pc:sldMk cId="1428250374" sldId="789"/>
            <ac:inkMk id="6" creationId="{B35BC2CC-70B8-8EE3-7C26-D6215976FE5F}"/>
          </ac:inkMkLst>
        </pc:inkChg>
        <pc:inkChg chg="del">
          <ac:chgData name="Stalin Jacob Wilson Packia Dhas" userId="050d7d71-3621-4503-95e8-1c9a9d962492" providerId="ADAL" clId="{5AE623BE-F16C-4999-AC5E-377E49853E30}" dt="2025-01-13T21:14:43.377" v="205" actId="478"/>
          <ac:inkMkLst>
            <pc:docMk/>
            <pc:sldMk cId="1428250374" sldId="789"/>
            <ac:inkMk id="18" creationId="{99B6BCCD-8651-DF59-26C8-F1EDEF613EC6}"/>
          </ac:inkMkLst>
        </pc:inkChg>
        <pc:inkChg chg="del">
          <ac:chgData name="Stalin Jacob Wilson Packia Dhas" userId="050d7d71-3621-4503-95e8-1c9a9d962492" providerId="ADAL" clId="{5AE623BE-F16C-4999-AC5E-377E49853E30}" dt="2025-01-13T21:14:54.767" v="211" actId="478"/>
          <ac:inkMkLst>
            <pc:docMk/>
            <pc:sldMk cId="1428250374" sldId="789"/>
            <ac:inkMk id="31" creationId="{5E02F25C-31C3-9D4D-6309-94968084605D}"/>
          </ac:inkMkLst>
        </pc:inkChg>
      </pc:sldChg>
      <pc:sldChg chg="addSp delSp mod">
        <pc:chgData name="Stalin Jacob Wilson Packia Dhas" userId="050d7d71-3621-4503-95e8-1c9a9d962492" providerId="ADAL" clId="{5AE623BE-F16C-4999-AC5E-377E49853E30}" dt="2025-01-13T21:15:06.548" v="215" actId="478"/>
        <pc:sldMkLst>
          <pc:docMk/>
          <pc:sldMk cId="3258528494" sldId="790"/>
        </pc:sldMkLst>
        <pc:inkChg chg="del">
          <ac:chgData name="Stalin Jacob Wilson Packia Dhas" userId="050d7d71-3621-4503-95e8-1c9a9d962492" providerId="ADAL" clId="{5AE623BE-F16C-4999-AC5E-377E49853E30}" dt="2025-01-13T21:15:06.548" v="215" actId="478"/>
          <ac:inkMkLst>
            <pc:docMk/>
            <pc:sldMk cId="3258528494" sldId="790"/>
            <ac:inkMk id="3" creationId="{C200470C-B5F4-DB76-1AE5-4327897EEF13}"/>
          </ac:inkMkLst>
        </pc:inkChg>
      </pc:sldChg>
      <pc:sldChg chg="modSp mod">
        <pc:chgData name="Stalin Jacob Wilson Packia Dhas" userId="050d7d71-3621-4503-95e8-1c9a9d962492" providerId="ADAL" clId="{5AE623BE-F16C-4999-AC5E-377E49853E30}" dt="2024-04-29T11:15:52.365" v="9" actId="20577"/>
        <pc:sldMkLst>
          <pc:docMk/>
          <pc:sldMk cId="1597755749" sldId="804"/>
        </pc:sldMkLst>
      </pc:sldChg>
      <pc:sldMasterChg chg="del delSldLayout">
        <pc:chgData name="Stalin Jacob Wilson Packia Dhas" userId="050d7d71-3621-4503-95e8-1c9a9d962492" providerId="ADAL" clId="{5AE623BE-F16C-4999-AC5E-377E49853E30}" dt="2025-01-13T21:14:10.433" v="179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5AE623BE-F16C-4999-AC5E-377E49853E30}" dt="2025-01-13T21:14:10.433" v="179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36" v="180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5AE623BE-F16C-4999-AC5E-377E49853E30}" dt="2025-01-13T21:14:10.436" v="180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36" v="180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37" v="181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5AE623BE-F16C-4999-AC5E-377E49853E30}" dt="2025-01-13T21:14:10.437" v="181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37" v="181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38" v="182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5AE623BE-F16C-4999-AC5E-377E49853E30}" dt="2025-01-13T21:14:10.438" v="182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38" v="182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38" v="182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38" v="182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38" v="182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38" v="182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39" v="183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5AE623BE-F16C-4999-AC5E-377E49853E30}" dt="2025-01-13T21:14:10.439" v="183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39" v="183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41" v="184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5AE623BE-F16C-4999-AC5E-377E49853E30}" dt="2025-01-13T21:14:10.441" v="184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1" v="184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42" v="185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5AE623BE-F16C-4999-AC5E-377E49853E30}" dt="2025-01-13T21:14:10.442" v="185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5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5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5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5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5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42" v="187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5AE623BE-F16C-4999-AC5E-377E49853E30}" dt="2025-01-13T21:14:10.442" v="187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7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7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7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42" v="186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5AE623BE-F16C-4999-AC5E-377E49853E30}" dt="2025-01-13T21:14:10.442" v="186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6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6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6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6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42" v="188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5AE623BE-F16C-4999-AC5E-377E49853E30}" dt="2025-01-13T21:14:10.442" v="188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42" v="189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5AE623BE-F16C-4999-AC5E-377E49853E30}" dt="2025-01-13T21:14:10.442" v="189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9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9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9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89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42" v="190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5AE623BE-F16C-4999-AC5E-377E49853E30}" dt="2025-01-13T21:14:10.442" v="190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90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90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90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42" v="190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59" v="191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5AE623BE-F16C-4999-AC5E-377E49853E30}" dt="2025-01-13T21:14:10.459" v="191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1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1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1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1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59" v="192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2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59" v="194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5AE623BE-F16C-4999-AC5E-377E49853E30}" dt="2025-01-13T21:14:10.459" v="194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4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4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4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4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59" v="195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5AE623BE-F16C-4999-AC5E-377E49853E30}" dt="2025-01-13T21:14:10.459" v="195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5AE623BE-F16C-4999-AC5E-377E49853E30}" dt="2025-01-13T21:14:10.459" v="193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5AE623BE-F16C-4999-AC5E-377E49853E30}" dt="2025-01-13T21:14:10.459" v="193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3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3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3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3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5AE623BE-F16C-4999-AC5E-377E49853E30}" dt="2025-01-13T21:14:10.459" v="193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Stalin Jacob Wilson Packia Dhas" userId="050d7d71-3621-4503-95e8-1c9a9d962492" providerId="ADAL" clId="{D96557B4-1D7C-4E3E-9531-530324F4ABBB}"/>
    <pc:docChg chg="undo custSel modSld">
      <pc:chgData name="Stalin Jacob Wilson Packia Dhas" userId="050d7d71-3621-4503-95e8-1c9a9d962492" providerId="ADAL" clId="{D96557B4-1D7C-4E3E-9531-530324F4ABBB}" dt="2025-01-14T13:47:31.666" v="12" actId="1076"/>
      <pc:docMkLst>
        <pc:docMk/>
      </pc:docMkLst>
      <pc:sldChg chg="modNotesTx">
        <pc:chgData name="Stalin Jacob Wilson Packia Dhas" userId="050d7d71-3621-4503-95e8-1c9a9d962492" providerId="ADAL" clId="{D96557B4-1D7C-4E3E-9531-530324F4ABBB}" dt="2025-01-14T13:41:53.932" v="0" actId="6549"/>
        <pc:sldMkLst>
          <pc:docMk/>
          <pc:sldMk cId="2400907103" sldId="786"/>
        </pc:sldMkLst>
      </pc:sldChg>
      <pc:sldChg chg="modNotesTx">
        <pc:chgData name="Stalin Jacob Wilson Packia Dhas" userId="050d7d71-3621-4503-95e8-1c9a9d962492" providerId="ADAL" clId="{D96557B4-1D7C-4E3E-9531-530324F4ABBB}" dt="2025-01-14T13:42:12.573" v="2" actId="6549"/>
        <pc:sldMkLst>
          <pc:docMk/>
          <pc:sldMk cId="4068368032" sldId="810"/>
        </pc:sldMkLst>
      </pc:sldChg>
      <pc:sldChg chg="modNotesTx">
        <pc:chgData name="Stalin Jacob Wilson Packia Dhas" userId="050d7d71-3621-4503-95e8-1c9a9d962492" providerId="ADAL" clId="{D96557B4-1D7C-4E3E-9531-530324F4ABBB}" dt="2025-01-14T13:42:18.230" v="3" actId="6549"/>
        <pc:sldMkLst>
          <pc:docMk/>
          <pc:sldMk cId="3160467861" sldId="812"/>
        </pc:sldMkLst>
      </pc:sldChg>
      <pc:sldChg chg="addSp delSp modSp modNotesTx">
        <pc:chgData name="Stalin Jacob Wilson Packia Dhas" userId="050d7d71-3621-4503-95e8-1c9a9d962492" providerId="ADAL" clId="{D96557B4-1D7C-4E3E-9531-530324F4ABBB}" dt="2025-01-14T13:47:31.666" v="12" actId="1076"/>
        <pc:sldMkLst>
          <pc:docMk/>
          <pc:sldMk cId="1416722704" sldId="813"/>
        </pc:sldMkLst>
        <pc:picChg chg="mod">
          <ac:chgData name="Stalin Jacob Wilson Packia Dhas" userId="050d7d71-3621-4503-95e8-1c9a9d962492" providerId="ADAL" clId="{D96557B4-1D7C-4E3E-9531-530324F4ABBB}" dt="2025-01-14T13:47:31.666" v="12" actId="1076"/>
          <ac:picMkLst>
            <pc:docMk/>
            <pc:sldMk cId="1416722704" sldId="813"/>
            <ac:picMk id="2050" creationId="{9354C02D-20A0-42CC-EAD9-DC50F6039690}"/>
          </ac:picMkLst>
        </pc:picChg>
        <pc:picChg chg="add del">
          <ac:chgData name="Stalin Jacob Wilson Packia Dhas" userId="050d7d71-3621-4503-95e8-1c9a9d962492" providerId="ADAL" clId="{D96557B4-1D7C-4E3E-9531-530324F4ABBB}" dt="2025-01-14T13:47:29.406" v="11" actId="478"/>
          <ac:picMkLst>
            <pc:docMk/>
            <pc:sldMk cId="1416722704" sldId="813"/>
            <ac:picMk id="2052" creationId="{82ABCF5C-B5BC-EF4A-39BE-7A63859A72AE}"/>
          </ac:picMkLst>
        </pc:picChg>
      </pc:sldChg>
    </pc:docChg>
  </pc:docChgLst>
  <pc:docChgLst>
    <pc:chgData name="Stalin Jacob Wilson Packia Dhas" userId="050d7d71-3621-4503-95e8-1c9a9d962492" providerId="ADAL" clId="{0E1E7F0A-7498-4B64-A767-F4EF01DA366C}"/>
    <pc:docChg chg="undo custSel addSld modSld">
      <pc:chgData name="Stalin Jacob Wilson Packia Dhas" userId="050d7d71-3621-4503-95e8-1c9a9d962492" providerId="ADAL" clId="{0E1E7F0A-7498-4B64-A767-F4EF01DA366C}" dt="2025-01-14T13:41:22.060" v="415" actId="20577"/>
      <pc:docMkLst>
        <pc:docMk/>
      </pc:docMkLst>
      <pc:sldChg chg="modSp mod">
        <pc:chgData name="Stalin Jacob Wilson Packia Dhas" userId="050d7d71-3621-4503-95e8-1c9a9d962492" providerId="ADAL" clId="{0E1E7F0A-7498-4B64-A767-F4EF01DA366C}" dt="2025-01-14T11:17:08.345" v="5" actId="20577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0E1E7F0A-7498-4B64-A767-F4EF01DA366C}" dt="2025-01-14T11:17:08.345" v="5" actId="20577"/>
          <ac:spMkLst>
            <pc:docMk/>
            <pc:sldMk cId="1572649805" sldId="331"/>
            <ac:spMk id="3" creationId="{00000000-0000-0000-0000-000000000000}"/>
          </ac:spMkLst>
        </pc:spChg>
      </pc:sldChg>
      <pc:sldChg chg="delSp modSp mod">
        <pc:chgData name="Stalin Jacob Wilson Packia Dhas" userId="050d7d71-3621-4503-95e8-1c9a9d962492" providerId="ADAL" clId="{0E1E7F0A-7498-4B64-A767-F4EF01DA366C}" dt="2025-01-14T12:13:33.273" v="137" actId="20577"/>
        <pc:sldMkLst>
          <pc:docMk/>
          <pc:sldMk cId="1607114989" sldId="779"/>
        </pc:sldMkLst>
        <pc:spChg chg="mod">
          <ac:chgData name="Stalin Jacob Wilson Packia Dhas" userId="050d7d71-3621-4503-95e8-1c9a9d962492" providerId="ADAL" clId="{0E1E7F0A-7498-4B64-A767-F4EF01DA366C}" dt="2025-01-14T12:13:33.273" v="137" actId="20577"/>
          <ac:spMkLst>
            <pc:docMk/>
            <pc:sldMk cId="1607114989" sldId="779"/>
            <ac:spMk id="3" creationId="{00000000-0000-0000-0000-000000000000}"/>
          </ac:spMkLst>
        </pc:spChg>
        <pc:inkChg chg="del">
          <ac:chgData name="Stalin Jacob Wilson Packia Dhas" userId="050d7d71-3621-4503-95e8-1c9a9d962492" providerId="ADAL" clId="{0E1E7F0A-7498-4B64-A767-F4EF01DA366C}" dt="2025-01-14T12:06:39.611" v="108" actId="478"/>
          <ac:inkMkLst>
            <pc:docMk/>
            <pc:sldMk cId="1607114989" sldId="779"/>
            <ac:inkMk id="11" creationId="{2DB8DA6A-FEB7-815E-5189-0AA01A44C59F}"/>
          </ac:inkMkLst>
        </pc:inkChg>
        <pc:inkChg chg="del">
          <ac:chgData name="Stalin Jacob Wilson Packia Dhas" userId="050d7d71-3621-4503-95e8-1c9a9d962492" providerId="ADAL" clId="{0E1E7F0A-7498-4B64-A767-F4EF01DA366C}" dt="2025-01-14T12:06:37.419" v="107" actId="478"/>
          <ac:inkMkLst>
            <pc:docMk/>
            <pc:sldMk cId="1607114989" sldId="779"/>
            <ac:inkMk id="2110" creationId="{8BD44982-9D63-AC3D-A9A6-74AA78EE599B}"/>
          </ac:inkMkLst>
        </pc:inkChg>
      </pc:sldChg>
      <pc:sldChg chg="modSp mod">
        <pc:chgData name="Stalin Jacob Wilson Packia Dhas" userId="050d7d71-3621-4503-95e8-1c9a9d962492" providerId="ADAL" clId="{0E1E7F0A-7498-4B64-A767-F4EF01DA366C}" dt="2025-01-14T11:51:32.930" v="77" actId="20577"/>
        <pc:sldMkLst>
          <pc:docMk/>
          <pc:sldMk cId="3705140776" sldId="785"/>
        </pc:sldMkLst>
        <pc:spChg chg="mod">
          <ac:chgData name="Stalin Jacob Wilson Packia Dhas" userId="050d7d71-3621-4503-95e8-1c9a9d962492" providerId="ADAL" clId="{0E1E7F0A-7498-4B64-A767-F4EF01DA366C}" dt="2025-01-14T11:51:32.930" v="77" actId="20577"/>
          <ac:spMkLst>
            <pc:docMk/>
            <pc:sldMk cId="3705140776" sldId="785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0E1E7F0A-7498-4B64-A767-F4EF01DA366C}" dt="2025-01-14T11:59:19.102" v="92" actId="20577"/>
        <pc:sldMkLst>
          <pc:docMk/>
          <pc:sldMk cId="2400907103" sldId="786"/>
        </pc:sldMkLst>
        <pc:spChg chg="mod">
          <ac:chgData name="Stalin Jacob Wilson Packia Dhas" userId="050d7d71-3621-4503-95e8-1c9a9d962492" providerId="ADAL" clId="{0E1E7F0A-7498-4B64-A767-F4EF01DA366C}" dt="2025-01-14T11:41:12.755" v="20" actId="20577"/>
          <ac:spMkLst>
            <pc:docMk/>
            <pc:sldMk cId="2400907103" sldId="786"/>
            <ac:spMk id="9" creationId="{6F7EA701-7BBC-6A75-731E-C2C31A8C8EE3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1:56:02.423" v="83" actId="20577"/>
        <pc:sldMkLst>
          <pc:docMk/>
          <pc:sldMk cId="1806814720" sldId="787"/>
        </pc:sldMkLst>
        <pc:spChg chg="mod">
          <ac:chgData name="Stalin Jacob Wilson Packia Dhas" userId="050d7d71-3621-4503-95e8-1c9a9d962492" providerId="ADAL" clId="{0E1E7F0A-7498-4B64-A767-F4EF01DA366C}" dt="2025-01-14T11:56:02.423" v="83" actId="20577"/>
          <ac:spMkLst>
            <pc:docMk/>
            <pc:sldMk cId="1806814720" sldId="787"/>
            <ac:spMk id="9" creationId="{6F7EA701-7BBC-6A75-731E-C2C31A8C8EE3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2:06:14.118" v="106" actId="20577"/>
        <pc:sldMkLst>
          <pc:docMk/>
          <pc:sldMk cId="3538741872" sldId="788"/>
        </pc:sldMkLst>
        <pc:spChg chg="mod">
          <ac:chgData name="Stalin Jacob Wilson Packia Dhas" userId="050d7d71-3621-4503-95e8-1c9a9d962492" providerId="ADAL" clId="{0E1E7F0A-7498-4B64-A767-F4EF01DA366C}" dt="2025-01-14T12:06:14.118" v="106" actId="20577"/>
          <ac:spMkLst>
            <pc:docMk/>
            <pc:sldMk cId="3538741872" sldId="788"/>
            <ac:spMk id="3" creationId="{044DC43C-49F5-9C82-4D55-8A57999535A5}"/>
          </ac:spMkLst>
        </pc:spChg>
        <pc:spChg chg="mod">
          <ac:chgData name="Stalin Jacob Wilson Packia Dhas" userId="050d7d71-3621-4503-95e8-1c9a9d962492" providerId="ADAL" clId="{0E1E7F0A-7498-4B64-A767-F4EF01DA366C}" dt="2025-01-14T12:06:03.626" v="101" actId="6549"/>
          <ac:spMkLst>
            <pc:docMk/>
            <pc:sldMk cId="3538741872" sldId="788"/>
            <ac:spMk id="9" creationId="{6F7EA701-7BBC-6A75-731E-C2C31A8C8EE3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2:41:39.942" v="239" actId="113"/>
        <pc:sldMkLst>
          <pc:docMk/>
          <pc:sldMk cId="2649790303" sldId="792"/>
        </pc:sldMkLst>
        <pc:spChg chg="mod">
          <ac:chgData name="Stalin Jacob Wilson Packia Dhas" userId="050d7d71-3621-4503-95e8-1c9a9d962492" providerId="ADAL" clId="{0E1E7F0A-7498-4B64-A767-F4EF01DA366C}" dt="2025-01-14T12:41:39.942" v="239" actId="113"/>
          <ac:spMkLst>
            <pc:docMk/>
            <pc:sldMk cId="2649790303" sldId="792"/>
            <ac:spMk id="3" creationId="{862BE335-9E67-FB56-E472-25D8C88007E0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2:26:51.771" v="187" actId="20577"/>
        <pc:sldMkLst>
          <pc:docMk/>
          <pc:sldMk cId="1215607631" sldId="795"/>
        </pc:sldMkLst>
        <pc:spChg chg="mod">
          <ac:chgData name="Stalin Jacob Wilson Packia Dhas" userId="050d7d71-3621-4503-95e8-1c9a9d962492" providerId="ADAL" clId="{0E1E7F0A-7498-4B64-A767-F4EF01DA366C}" dt="2025-01-14T12:26:51.771" v="187" actId="20577"/>
          <ac:spMkLst>
            <pc:docMk/>
            <pc:sldMk cId="1215607631" sldId="795"/>
            <ac:spMk id="3" creationId="{862BE335-9E67-FB56-E472-25D8C88007E0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2:31:41.713" v="207" actId="113"/>
        <pc:sldMkLst>
          <pc:docMk/>
          <pc:sldMk cId="1758603509" sldId="796"/>
        </pc:sldMkLst>
        <pc:spChg chg="mod">
          <ac:chgData name="Stalin Jacob Wilson Packia Dhas" userId="050d7d71-3621-4503-95e8-1c9a9d962492" providerId="ADAL" clId="{0E1E7F0A-7498-4B64-A767-F4EF01DA366C}" dt="2025-01-14T12:31:41.713" v="207" actId="113"/>
          <ac:spMkLst>
            <pc:docMk/>
            <pc:sldMk cId="1758603509" sldId="796"/>
            <ac:spMk id="3" creationId="{862BE335-9E67-FB56-E472-25D8C88007E0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2:35:09.425" v="208" actId="20577"/>
        <pc:sldMkLst>
          <pc:docMk/>
          <pc:sldMk cId="975058327" sldId="800"/>
        </pc:sldMkLst>
        <pc:spChg chg="mod">
          <ac:chgData name="Stalin Jacob Wilson Packia Dhas" userId="050d7d71-3621-4503-95e8-1c9a9d962492" providerId="ADAL" clId="{0E1E7F0A-7498-4B64-A767-F4EF01DA366C}" dt="2025-01-14T12:35:09.425" v="208" actId="20577"/>
          <ac:spMkLst>
            <pc:docMk/>
            <pc:sldMk cId="975058327" sldId="800"/>
            <ac:spMk id="3" creationId="{59B16D5E-D636-FBC2-15D8-A656D1F9E476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3:27:34.640" v="359" actId="20577"/>
        <pc:sldMkLst>
          <pc:docMk/>
          <pc:sldMk cId="1938402890" sldId="801"/>
        </pc:sldMkLst>
        <pc:spChg chg="mod">
          <ac:chgData name="Stalin Jacob Wilson Packia Dhas" userId="050d7d71-3621-4503-95e8-1c9a9d962492" providerId="ADAL" clId="{0E1E7F0A-7498-4B64-A767-F4EF01DA366C}" dt="2025-01-14T13:27:34.640" v="359" actId="20577"/>
          <ac:spMkLst>
            <pc:docMk/>
            <pc:sldMk cId="1938402890" sldId="801"/>
            <ac:spMk id="3" creationId="{59B16D5E-D636-FBC2-15D8-A656D1F9E476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3:36:05.138" v="400" actId="113"/>
        <pc:sldMkLst>
          <pc:docMk/>
          <pc:sldMk cId="1597755749" sldId="804"/>
        </pc:sldMkLst>
        <pc:spChg chg="mod">
          <ac:chgData name="Stalin Jacob Wilson Packia Dhas" userId="050d7d71-3621-4503-95e8-1c9a9d962492" providerId="ADAL" clId="{0E1E7F0A-7498-4B64-A767-F4EF01DA366C}" dt="2025-01-14T13:36:05.138" v="400" actId="113"/>
          <ac:spMkLst>
            <pc:docMk/>
            <pc:sldMk cId="1597755749" sldId="804"/>
            <ac:spMk id="3" creationId="{59B16D5E-D636-FBC2-15D8-A656D1F9E476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3:29:51.686" v="369" actId="20577"/>
        <pc:sldMkLst>
          <pc:docMk/>
          <pc:sldMk cId="1073435761" sldId="805"/>
        </pc:sldMkLst>
        <pc:spChg chg="mod">
          <ac:chgData name="Stalin Jacob Wilson Packia Dhas" userId="050d7d71-3621-4503-95e8-1c9a9d962492" providerId="ADAL" clId="{0E1E7F0A-7498-4B64-A767-F4EF01DA366C}" dt="2025-01-14T13:29:51.686" v="369" actId="20577"/>
          <ac:spMkLst>
            <pc:docMk/>
            <pc:sldMk cId="1073435761" sldId="805"/>
            <ac:spMk id="3" creationId="{59B16D5E-D636-FBC2-15D8-A656D1F9E476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3:30:08.018" v="375" actId="20577"/>
        <pc:sldMkLst>
          <pc:docMk/>
          <pc:sldMk cId="2152909481" sldId="806"/>
        </pc:sldMkLst>
        <pc:spChg chg="mod">
          <ac:chgData name="Stalin Jacob Wilson Packia Dhas" userId="050d7d71-3621-4503-95e8-1c9a9d962492" providerId="ADAL" clId="{0E1E7F0A-7498-4B64-A767-F4EF01DA366C}" dt="2025-01-14T13:30:08.018" v="375" actId="20577"/>
          <ac:spMkLst>
            <pc:docMk/>
            <pc:sldMk cId="2152909481" sldId="806"/>
            <ac:spMk id="3" creationId="{59B16D5E-D636-FBC2-15D8-A656D1F9E476}"/>
          </ac:spMkLst>
        </pc:spChg>
      </pc:sldChg>
      <pc:sldChg chg="modSp">
        <pc:chgData name="Stalin Jacob Wilson Packia Dhas" userId="050d7d71-3621-4503-95e8-1c9a9d962492" providerId="ADAL" clId="{0E1E7F0A-7498-4B64-A767-F4EF01DA366C}" dt="2025-01-14T12:14:19.748" v="168" actId="6549"/>
        <pc:sldMkLst>
          <pc:docMk/>
          <pc:sldMk cId="234539202" sldId="809"/>
        </pc:sldMkLst>
        <pc:spChg chg="mod">
          <ac:chgData name="Stalin Jacob Wilson Packia Dhas" userId="050d7d71-3621-4503-95e8-1c9a9d962492" providerId="ADAL" clId="{0E1E7F0A-7498-4B64-A767-F4EF01DA366C}" dt="2025-01-14T12:14:19.748" v="168" actId="6549"/>
          <ac:spMkLst>
            <pc:docMk/>
            <pc:sldMk cId="234539202" sldId="809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0E1E7F0A-7498-4B64-A767-F4EF01DA366C}" dt="2025-01-14T12:57:52.144" v="300" actId="113"/>
        <pc:sldMkLst>
          <pc:docMk/>
          <pc:sldMk cId="4068368032" sldId="810"/>
        </pc:sldMkLst>
        <pc:spChg chg="mod">
          <ac:chgData name="Stalin Jacob Wilson Packia Dhas" userId="050d7d71-3621-4503-95e8-1c9a9d962492" providerId="ADAL" clId="{0E1E7F0A-7498-4B64-A767-F4EF01DA366C}" dt="2025-01-14T12:52:12.624" v="290" actId="27636"/>
          <ac:spMkLst>
            <pc:docMk/>
            <pc:sldMk cId="4068368032" sldId="810"/>
            <ac:spMk id="3" creationId="{862BE335-9E67-FB56-E472-25D8C88007E0}"/>
          </ac:spMkLst>
        </pc:spChg>
      </pc:sldChg>
      <pc:sldChg chg="modSp mod modNotesTx">
        <pc:chgData name="Stalin Jacob Wilson Packia Dhas" userId="050d7d71-3621-4503-95e8-1c9a9d962492" providerId="ADAL" clId="{0E1E7F0A-7498-4B64-A767-F4EF01DA366C}" dt="2025-01-14T13:21:07.203" v="356"/>
        <pc:sldMkLst>
          <pc:docMk/>
          <pc:sldMk cId="3160467861" sldId="812"/>
        </pc:sldMkLst>
        <pc:spChg chg="mod">
          <ac:chgData name="Stalin Jacob Wilson Packia Dhas" userId="050d7d71-3621-4503-95e8-1c9a9d962492" providerId="ADAL" clId="{0E1E7F0A-7498-4B64-A767-F4EF01DA366C}" dt="2025-01-14T13:07:51.036" v="355" actId="113"/>
          <ac:spMkLst>
            <pc:docMk/>
            <pc:sldMk cId="3160467861" sldId="812"/>
            <ac:spMk id="3" creationId="{862BE335-9E67-FB56-E472-25D8C88007E0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3:41:22.060" v="415" actId="20577"/>
        <pc:sldMkLst>
          <pc:docMk/>
          <pc:sldMk cId="4040801797" sldId="814"/>
        </pc:sldMkLst>
        <pc:spChg chg="mod">
          <ac:chgData name="Stalin Jacob Wilson Packia Dhas" userId="050d7d71-3621-4503-95e8-1c9a9d962492" providerId="ADAL" clId="{0E1E7F0A-7498-4B64-A767-F4EF01DA366C}" dt="2025-01-14T13:41:22.060" v="415" actId="20577"/>
          <ac:spMkLst>
            <pc:docMk/>
            <pc:sldMk cId="4040801797" sldId="814"/>
            <ac:spMk id="4" creationId="{0D01424F-ADE0-9712-8041-5191A3E1EFC6}"/>
          </ac:spMkLst>
        </pc:spChg>
      </pc:sldChg>
      <pc:sldChg chg="modSp mod">
        <pc:chgData name="Stalin Jacob Wilson Packia Dhas" userId="050d7d71-3621-4503-95e8-1c9a9d962492" providerId="ADAL" clId="{0E1E7F0A-7498-4B64-A767-F4EF01DA366C}" dt="2025-01-14T13:31:03.919" v="383" actId="20577"/>
        <pc:sldMkLst>
          <pc:docMk/>
          <pc:sldMk cId="311340302" sldId="815"/>
        </pc:sldMkLst>
        <pc:spChg chg="mod">
          <ac:chgData name="Stalin Jacob Wilson Packia Dhas" userId="050d7d71-3621-4503-95e8-1c9a9d962492" providerId="ADAL" clId="{0E1E7F0A-7498-4B64-A767-F4EF01DA366C}" dt="2025-01-14T13:31:03.919" v="383" actId="20577"/>
          <ac:spMkLst>
            <pc:docMk/>
            <pc:sldMk cId="311340302" sldId="815"/>
            <ac:spMk id="4" creationId="{0D01424F-ADE0-9712-8041-5191A3E1EFC6}"/>
          </ac:spMkLst>
        </pc:spChg>
      </pc:sldChg>
      <pc:sldChg chg="addSp modSp add mod">
        <pc:chgData name="Stalin Jacob Wilson Packia Dhas" userId="050d7d71-3621-4503-95e8-1c9a9d962492" providerId="ADAL" clId="{0E1E7F0A-7498-4B64-A767-F4EF01DA366C}" dt="2025-01-14T11:56:26.432" v="89"/>
        <pc:sldMkLst>
          <pc:docMk/>
          <pc:sldMk cId="41689203" sldId="851"/>
        </pc:sldMkLst>
        <pc:spChg chg="mod">
          <ac:chgData name="Stalin Jacob Wilson Packia Dhas" userId="050d7d71-3621-4503-95e8-1c9a9d962492" providerId="ADAL" clId="{0E1E7F0A-7498-4B64-A767-F4EF01DA366C}" dt="2025-01-14T11:43:54.034" v="37" actId="20577"/>
          <ac:spMkLst>
            <pc:docMk/>
            <pc:sldMk cId="41689203" sldId="85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0E1E7F0A-7498-4B64-A767-F4EF01DA366C}" dt="2025-01-14T11:56:26.432" v="89"/>
          <ac:spMkLst>
            <pc:docMk/>
            <pc:sldMk cId="41689203" sldId="851"/>
            <ac:spMk id="3" creationId="{12566A44-B601-43E8-A4DD-494C9B0BCAC2}"/>
          </ac:spMkLst>
        </pc:spChg>
        <pc:spChg chg="add">
          <ac:chgData name="Stalin Jacob Wilson Packia Dhas" userId="050d7d71-3621-4503-95e8-1c9a9d962492" providerId="ADAL" clId="{0E1E7F0A-7498-4B64-A767-F4EF01DA366C}" dt="2025-01-14T11:45:16.364" v="38"/>
          <ac:spMkLst>
            <pc:docMk/>
            <pc:sldMk cId="41689203" sldId="851"/>
            <ac:spMk id="4" creationId="{8B1F8AD8-2251-E114-7899-C1DB77ABE8CA}"/>
          </ac:spMkLst>
        </pc:spChg>
        <pc:spChg chg="add">
          <ac:chgData name="Stalin Jacob Wilson Packia Dhas" userId="050d7d71-3621-4503-95e8-1c9a9d962492" providerId="ADAL" clId="{0E1E7F0A-7498-4B64-A767-F4EF01DA366C}" dt="2025-01-14T11:45:20.807" v="40"/>
          <ac:spMkLst>
            <pc:docMk/>
            <pc:sldMk cId="41689203" sldId="851"/>
            <ac:spMk id="5" creationId="{DEDBBCF1-B023-05FC-0237-452C8FECF27C}"/>
          </ac:spMkLst>
        </pc:spChg>
      </pc:sldChg>
    </pc:docChg>
  </pc:docChgLst>
  <pc:docChgLst>
    <pc:chgData name="Stalin Jacob Wilson Packia Dhas" userId="050d7d71-3621-4503-95e8-1c9a9d962492" providerId="ADAL" clId="{5F0910AF-192A-4DD0-884C-98B7DD1B796E}"/>
    <pc:docChg chg="undo custSel addSld delSld modSld">
      <pc:chgData name="Stalin Jacob Wilson Packia Dhas" userId="050d7d71-3621-4503-95e8-1c9a9d962492" providerId="ADAL" clId="{5F0910AF-192A-4DD0-884C-98B7DD1B796E}" dt="2024-02-02T11:06:05.266" v="1455" actId="1076"/>
      <pc:docMkLst>
        <pc:docMk/>
      </pc:docMkLst>
      <pc:sldChg chg="modSp mod">
        <pc:chgData name="Stalin Jacob Wilson Packia Dhas" userId="050d7d71-3621-4503-95e8-1c9a9d962492" providerId="ADAL" clId="{5F0910AF-192A-4DD0-884C-98B7DD1B796E}" dt="2023-02-12T20:00:13.757" v="164" actId="27636"/>
        <pc:sldMkLst>
          <pc:docMk/>
          <pc:sldMk cId="3657130640" sldId="301"/>
        </pc:sldMkLst>
      </pc:sldChg>
      <pc:sldChg chg="modSp mod">
        <pc:chgData name="Stalin Jacob Wilson Packia Dhas" userId="050d7d71-3621-4503-95e8-1c9a9d962492" providerId="ADAL" clId="{5F0910AF-192A-4DD0-884C-98B7DD1B796E}" dt="2023-02-12T20:01:37.914" v="352" actId="20577"/>
        <pc:sldMkLst>
          <pc:docMk/>
          <pc:sldMk cId="3192266062" sldId="302"/>
        </pc:sldMkLst>
      </pc:sldChg>
      <pc:sldChg chg="modSp mod">
        <pc:chgData name="Stalin Jacob Wilson Packia Dhas" userId="050d7d71-3621-4503-95e8-1c9a9d962492" providerId="ADAL" clId="{5F0910AF-192A-4DD0-884C-98B7DD1B796E}" dt="2024-01-30T07:24:51.965" v="572" actId="20577"/>
        <pc:sldMkLst>
          <pc:docMk/>
          <pc:sldMk cId="1572649805" sldId="331"/>
        </pc:sldMkLst>
      </pc:sldChg>
      <pc:sldChg chg="modSp mod">
        <pc:chgData name="Stalin Jacob Wilson Packia Dhas" userId="050d7d71-3621-4503-95e8-1c9a9d962492" providerId="ADAL" clId="{5F0910AF-192A-4DD0-884C-98B7DD1B796E}" dt="2024-01-29T16:02:08.942" v="514" actId="6549"/>
        <pc:sldMkLst>
          <pc:docMk/>
          <pc:sldMk cId="1608782815" sldId="721"/>
        </pc:sldMkLst>
      </pc:sldChg>
      <pc:sldChg chg="modSp mod">
        <pc:chgData name="Stalin Jacob Wilson Packia Dhas" userId="050d7d71-3621-4503-95e8-1c9a9d962492" providerId="ADAL" clId="{5F0910AF-192A-4DD0-884C-98B7DD1B796E}" dt="2024-01-30T07:57:45.427" v="732" actId="27636"/>
        <pc:sldMkLst>
          <pc:docMk/>
          <pc:sldMk cId="1607114989" sldId="779"/>
        </pc:sldMkLst>
      </pc:sldChg>
      <pc:sldChg chg="modSp mod">
        <pc:chgData name="Stalin Jacob Wilson Packia Dhas" userId="050d7d71-3621-4503-95e8-1c9a9d962492" providerId="ADAL" clId="{5F0910AF-192A-4DD0-884C-98B7DD1B796E}" dt="2024-01-30T07:28:06.599" v="584" actId="113"/>
        <pc:sldMkLst>
          <pc:docMk/>
          <pc:sldMk cId="3895677384" sldId="784"/>
        </pc:sldMkLst>
      </pc:sldChg>
      <pc:sldChg chg="modSp mod">
        <pc:chgData name="Stalin Jacob Wilson Packia Dhas" userId="050d7d71-3621-4503-95e8-1c9a9d962492" providerId="ADAL" clId="{5F0910AF-192A-4DD0-884C-98B7DD1B796E}" dt="2024-01-30T07:28:34.077" v="590" actId="20577"/>
        <pc:sldMkLst>
          <pc:docMk/>
          <pc:sldMk cId="3705140776" sldId="785"/>
        </pc:sldMkLst>
      </pc:sldChg>
      <pc:sldChg chg="modSp add del mod">
        <pc:chgData name="Stalin Jacob Wilson Packia Dhas" userId="050d7d71-3621-4503-95e8-1c9a9d962492" providerId="ADAL" clId="{5F0910AF-192A-4DD0-884C-98B7DD1B796E}" dt="2024-01-30T07:46:54.362" v="659" actId="20577"/>
        <pc:sldMkLst>
          <pc:docMk/>
          <pc:sldMk cId="2400907103" sldId="786"/>
        </pc:sldMkLst>
      </pc:sldChg>
      <pc:sldChg chg="modSp mod">
        <pc:chgData name="Stalin Jacob Wilson Packia Dhas" userId="050d7d71-3621-4503-95e8-1c9a9d962492" providerId="ADAL" clId="{5F0910AF-192A-4DD0-884C-98B7DD1B796E}" dt="2024-01-30T07:32:19.927" v="622" actId="207"/>
        <pc:sldMkLst>
          <pc:docMk/>
          <pc:sldMk cId="1806814720" sldId="787"/>
        </pc:sldMkLst>
      </pc:sldChg>
      <pc:sldChg chg="addSp delSp modSp mod">
        <pc:chgData name="Stalin Jacob Wilson Packia Dhas" userId="050d7d71-3621-4503-95e8-1c9a9d962492" providerId="ADAL" clId="{5F0910AF-192A-4DD0-884C-98B7DD1B796E}" dt="2024-01-30T07:54:16.764" v="699" actId="114"/>
        <pc:sldMkLst>
          <pc:docMk/>
          <pc:sldMk cId="3538741872" sldId="788"/>
        </pc:sldMkLst>
      </pc:sldChg>
      <pc:sldChg chg="modSp mod">
        <pc:chgData name="Stalin Jacob Wilson Packia Dhas" userId="050d7d71-3621-4503-95e8-1c9a9d962492" providerId="ADAL" clId="{5F0910AF-192A-4DD0-884C-98B7DD1B796E}" dt="2024-01-29T23:52:30.072" v="549" actId="1076"/>
        <pc:sldMkLst>
          <pc:docMk/>
          <pc:sldMk cId="1428250374" sldId="789"/>
        </pc:sldMkLst>
      </pc:sldChg>
      <pc:sldChg chg="modSp mod">
        <pc:chgData name="Stalin Jacob Wilson Packia Dhas" userId="050d7d71-3621-4503-95e8-1c9a9d962492" providerId="ADAL" clId="{5F0910AF-192A-4DD0-884C-98B7DD1B796E}" dt="2024-01-30T09:54:22.222" v="1055" actId="255"/>
        <pc:sldMkLst>
          <pc:docMk/>
          <pc:sldMk cId="2649790303" sldId="792"/>
        </pc:sldMkLst>
      </pc:sldChg>
      <pc:sldChg chg="modSp mod">
        <pc:chgData name="Stalin Jacob Wilson Packia Dhas" userId="050d7d71-3621-4503-95e8-1c9a9d962492" providerId="ADAL" clId="{5F0910AF-192A-4DD0-884C-98B7DD1B796E}" dt="2024-01-30T09:38:18.551" v="929" actId="113"/>
        <pc:sldMkLst>
          <pc:docMk/>
          <pc:sldMk cId="3070374693" sldId="793"/>
        </pc:sldMkLst>
      </pc:sldChg>
      <pc:sldChg chg="modSp mod">
        <pc:chgData name="Stalin Jacob Wilson Packia Dhas" userId="050d7d71-3621-4503-95e8-1c9a9d962492" providerId="ADAL" clId="{5F0910AF-192A-4DD0-884C-98B7DD1B796E}" dt="2024-01-30T10:18:11.456" v="1233" actId="20577"/>
        <pc:sldMkLst>
          <pc:docMk/>
          <pc:sldMk cId="3705879448" sldId="794"/>
        </pc:sldMkLst>
      </pc:sldChg>
      <pc:sldChg chg="modSp mod">
        <pc:chgData name="Stalin Jacob Wilson Packia Dhas" userId="050d7d71-3621-4503-95e8-1c9a9d962492" providerId="ADAL" clId="{5F0910AF-192A-4DD0-884C-98B7DD1B796E}" dt="2024-01-30T10:21:05.107" v="1243" actId="113"/>
        <pc:sldMkLst>
          <pc:docMk/>
          <pc:sldMk cId="1215607631" sldId="795"/>
        </pc:sldMkLst>
      </pc:sldChg>
      <pc:sldChg chg="modSp mod">
        <pc:chgData name="Stalin Jacob Wilson Packia Dhas" userId="050d7d71-3621-4503-95e8-1c9a9d962492" providerId="ADAL" clId="{5F0910AF-192A-4DD0-884C-98B7DD1B796E}" dt="2024-01-30T10:22:41.418" v="1244" actId="20577"/>
        <pc:sldMkLst>
          <pc:docMk/>
          <pc:sldMk cId="1758603509" sldId="796"/>
        </pc:sldMkLst>
      </pc:sldChg>
      <pc:sldChg chg="modSp mod">
        <pc:chgData name="Stalin Jacob Wilson Packia Dhas" userId="050d7d71-3621-4503-95e8-1c9a9d962492" providerId="ADAL" clId="{5F0910AF-192A-4DD0-884C-98B7DD1B796E}" dt="2024-01-30T10:26:05.407" v="1253" actId="113"/>
        <pc:sldMkLst>
          <pc:docMk/>
          <pc:sldMk cId="784559435" sldId="797"/>
        </pc:sldMkLst>
      </pc:sldChg>
      <pc:sldChg chg="addSp modSp mod">
        <pc:chgData name="Stalin Jacob Wilson Packia Dhas" userId="050d7d71-3621-4503-95e8-1c9a9d962492" providerId="ADAL" clId="{5F0910AF-192A-4DD0-884C-98B7DD1B796E}" dt="2024-01-30T10:26:18.368" v="1255" actId="1076"/>
        <pc:sldMkLst>
          <pc:docMk/>
          <pc:sldMk cId="1101039514" sldId="798"/>
        </pc:sldMkLst>
      </pc:sldChg>
      <pc:sldChg chg="modSp mod">
        <pc:chgData name="Stalin Jacob Wilson Packia Dhas" userId="050d7d71-3621-4503-95e8-1c9a9d962492" providerId="ADAL" clId="{5F0910AF-192A-4DD0-884C-98B7DD1B796E}" dt="2023-02-12T20:06:56.235" v="388" actId="20577"/>
        <pc:sldMkLst>
          <pc:docMk/>
          <pc:sldMk cId="2452091591" sldId="799"/>
        </pc:sldMkLst>
      </pc:sldChg>
      <pc:sldChg chg="modSp mod">
        <pc:chgData name="Stalin Jacob Wilson Packia Dhas" userId="050d7d71-3621-4503-95e8-1c9a9d962492" providerId="ADAL" clId="{5F0910AF-192A-4DD0-884C-98B7DD1B796E}" dt="2023-02-12T20:07:41.122" v="397" actId="113"/>
        <pc:sldMkLst>
          <pc:docMk/>
          <pc:sldMk cId="975058327" sldId="800"/>
        </pc:sldMkLst>
      </pc:sldChg>
      <pc:sldChg chg="modSp mod">
        <pc:chgData name="Stalin Jacob Wilson Packia Dhas" userId="050d7d71-3621-4503-95e8-1c9a9d962492" providerId="ADAL" clId="{5F0910AF-192A-4DD0-884C-98B7DD1B796E}" dt="2024-01-30T17:25:17.687" v="1445" actId="14100"/>
        <pc:sldMkLst>
          <pc:docMk/>
          <pc:sldMk cId="1938402890" sldId="801"/>
        </pc:sldMkLst>
      </pc:sldChg>
      <pc:sldChg chg="modSp mod">
        <pc:chgData name="Stalin Jacob Wilson Packia Dhas" userId="050d7d71-3621-4503-95e8-1c9a9d962492" providerId="ADAL" clId="{5F0910AF-192A-4DD0-884C-98B7DD1B796E}" dt="2024-01-30T17:29:39.227" v="1451" actId="20577"/>
        <pc:sldMkLst>
          <pc:docMk/>
          <pc:sldMk cId="2587570205" sldId="802"/>
        </pc:sldMkLst>
      </pc:sldChg>
      <pc:sldChg chg="addSp delSp modSp mod">
        <pc:chgData name="Stalin Jacob Wilson Packia Dhas" userId="050d7d71-3621-4503-95e8-1c9a9d962492" providerId="ADAL" clId="{5F0910AF-192A-4DD0-884C-98B7DD1B796E}" dt="2024-02-02T11:06:05.266" v="1455" actId="1076"/>
        <pc:sldMkLst>
          <pc:docMk/>
          <pc:sldMk cId="283493858" sldId="803"/>
        </pc:sldMkLst>
      </pc:sldChg>
      <pc:sldChg chg="modSp mod">
        <pc:chgData name="Stalin Jacob Wilson Packia Dhas" userId="050d7d71-3621-4503-95e8-1c9a9d962492" providerId="ADAL" clId="{5F0910AF-192A-4DD0-884C-98B7DD1B796E}" dt="2024-01-30T17:29:58.440" v="1453" actId="207"/>
        <pc:sldMkLst>
          <pc:docMk/>
          <pc:sldMk cId="1597755749" sldId="804"/>
        </pc:sldMkLst>
      </pc:sldChg>
      <pc:sldChg chg="modSp mod">
        <pc:chgData name="Stalin Jacob Wilson Packia Dhas" userId="050d7d71-3621-4503-95e8-1c9a9d962492" providerId="ADAL" clId="{5F0910AF-192A-4DD0-884C-98B7DD1B796E}" dt="2024-01-30T10:48:36.369" v="1330" actId="1076"/>
        <pc:sldMkLst>
          <pc:docMk/>
          <pc:sldMk cId="1073435761" sldId="805"/>
        </pc:sldMkLst>
      </pc:sldChg>
      <pc:sldChg chg="modSp mod">
        <pc:chgData name="Stalin Jacob Wilson Packia Dhas" userId="050d7d71-3621-4503-95e8-1c9a9d962492" providerId="ADAL" clId="{5F0910AF-192A-4DD0-884C-98B7DD1B796E}" dt="2024-01-30T10:52:52.225" v="1335" actId="113"/>
        <pc:sldMkLst>
          <pc:docMk/>
          <pc:sldMk cId="2152909481" sldId="806"/>
        </pc:sldMkLst>
      </pc:sldChg>
      <pc:sldChg chg="addSp delSp modSp add">
        <pc:chgData name="Stalin Jacob Wilson Packia Dhas" userId="050d7d71-3621-4503-95e8-1c9a9d962492" providerId="ADAL" clId="{5F0910AF-192A-4DD0-884C-98B7DD1B796E}" dt="2023-02-12T20:04:20.633" v="358" actId="1076"/>
        <pc:sldMkLst>
          <pc:docMk/>
          <pc:sldMk cId="1661060909" sldId="808"/>
        </pc:sldMkLst>
      </pc:sldChg>
      <pc:sldChg chg="addSp delSp modSp add mod">
        <pc:chgData name="Stalin Jacob Wilson Packia Dhas" userId="050d7d71-3621-4503-95e8-1c9a9d962492" providerId="ADAL" clId="{5F0910AF-192A-4DD0-884C-98B7DD1B796E}" dt="2024-01-30T14:03:47.885" v="1407" actId="20577"/>
        <pc:sldMkLst>
          <pc:docMk/>
          <pc:sldMk cId="234539202" sldId="809"/>
        </pc:sldMkLst>
      </pc:sldChg>
      <pc:sldChg chg="modSp add mod">
        <pc:chgData name="Stalin Jacob Wilson Packia Dhas" userId="050d7d71-3621-4503-95e8-1c9a9d962492" providerId="ADAL" clId="{5F0910AF-192A-4DD0-884C-98B7DD1B796E}" dt="2024-01-30T09:56:49.168" v="1056" actId="207"/>
        <pc:sldMkLst>
          <pc:docMk/>
          <pc:sldMk cId="4068368032" sldId="810"/>
        </pc:sldMkLst>
      </pc:sldChg>
      <pc:sldChg chg="addSp modSp add mod">
        <pc:chgData name="Stalin Jacob Wilson Packia Dhas" userId="050d7d71-3621-4503-95e8-1c9a9d962492" providerId="ADAL" clId="{5F0910AF-192A-4DD0-884C-98B7DD1B796E}" dt="2024-01-30T09:57:09.543" v="1063" actId="1076"/>
        <pc:sldMkLst>
          <pc:docMk/>
          <pc:sldMk cId="3147220233" sldId="811"/>
        </pc:sldMkLst>
      </pc:sldChg>
      <pc:sldChg chg="delSp modSp add mod">
        <pc:chgData name="Stalin Jacob Wilson Packia Dhas" userId="050d7d71-3621-4503-95e8-1c9a9d962492" providerId="ADAL" clId="{5F0910AF-192A-4DD0-884C-98B7DD1B796E}" dt="2024-01-30T14:33:20.854" v="1415"/>
        <pc:sldMkLst>
          <pc:docMk/>
          <pc:sldMk cId="3160467861" sldId="812"/>
        </pc:sldMkLst>
      </pc:sldChg>
      <pc:sldChg chg="addSp delSp modSp add mod modNotesTx">
        <pc:chgData name="Stalin Jacob Wilson Packia Dhas" userId="050d7d71-3621-4503-95e8-1c9a9d962492" providerId="ADAL" clId="{5F0910AF-192A-4DD0-884C-98B7DD1B796E}" dt="2024-01-30T10:14:35.142" v="1228" actId="20577"/>
        <pc:sldMkLst>
          <pc:docMk/>
          <pc:sldMk cId="1416722704" sldId="813"/>
        </pc:sldMkLst>
      </pc:sldChg>
      <pc:sldChg chg="add del">
        <pc:chgData name="Stalin Jacob Wilson Packia Dhas" userId="050d7d71-3621-4503-95e8-1c9a9d962492" providerId="ADAL" clId="{5F0910AF-192A-4DD0-884C-98B7DD1B796E}" dt="2024-01-30T10:14:41.166" v="1229" actId="47"/>
        <pc:sldMkLst>
          <pc:docMk/>
          <pc:sldMk cId="96700887" sldId="814"/>
        </pc:sldMkLst>
      </pc:sldChg>
      <pc:sldChg chg="delSp modSp add mod">
        <pc:chgData name="Stalin Jacob Wilson Packia Dhas" userId="050d7d71-3621-4503-95e8-1c9a9d962492" providerId="ADAL" clId="{5F0910AF-192A-4DD0-884C-98B7DD1B796E}" dt="2024-01-30T10:58:35.721" v="1362" actId="113"/>
        <pc:sldMkLst>
          <pc:docMk/>
          <pc:sldMk cId="4040801797" sldId="814"/>
        </pc:sldMkLst>
      </pc:sldChg>
      <pc:sldChg chg="modSp add mod">
        <pc:chgData name="Stalin Jacob Wilson Packia Dhas" userId="050d7d71-3621-4503-95e8-1c9a9d962492" providerId="ADAL" clId="{5F0910AF-192A-4DD0-884C-98B7DD1B796E}" dt="2024-01-30T22:55:16.846" v="1454" actId="207"/>
        <pc:sldMkLst>
          <pc:docMk/>
          <pc:sldMk cId="311340302" sldId="815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09:53:37.3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 12 92 0 0,'-9'-6'1048'0'0,"0"6"-60"0"0,1 0-168 0 0,-1-6-468 0 0,18 6-3408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414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122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872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125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7133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6123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1810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2419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62265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2263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3146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0073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4279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3709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7251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6160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967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4027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5425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3848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7849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8805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53674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8477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86249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073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04220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54130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12276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8727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16769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490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81182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998BA-4190-4614-84A1-49C13EF1A1DF}" type="datetime1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gif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17" Type="http://schemas.openxmlformats.org/officeDocument/2006/relationships/image" Target="../media/image1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customXml" Target="../ink/ink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4000" dirty="0">
                <a:cs typeface="Times New Roman" panose="02020603050405020304" pitchFamily="18" charset="0"/>
              </a:rPr>
              <a:t>Electromagnetic wave properties</a:t>
            </a:r>
          </a:p>
          <a:p>
            <a:pPr marL="903288" lvl="1" indent="-357188"/>
            <a:r>
              <a:rPr lang="en-GB" sz="3200" dirty="0">
                <a:cs typeface="Times New Roman" panose="02020603050405020304" pitchFamily="18" charset="0"/>
              </a:rPr>
              <a:t>Transverse</a:t>
            </a:r>
          </a:p>
          <a:p>
            <a:pPr marL="903288" lvl="1" indent="-357188"/>
            <a:r>
              <a:rPr lang="en-GB" sz="3200" dirty="0">
                <a:cs typeface="Times New Roman" panose="02020603050405020304" pitchFamily="18" charset="0"/>
              </a:rPr>
              <a:t>Reflection</a:t>
            </a:r>
          </a:p>
          <a:p>
            <a:pPr marL="903288" lvl="1" indent="-357188"/>
            <a:r>
              <a:rPr lang="en-GB" sz="3200" dirty="0">
                <a:cs typeface="Times New Roman" panose="02020603050405020304" pitchFamily="18" charset="0"/>
              </a:rPr>
              <a:t>Refraction</a:t>
            </a:r>
          </a:p>
          <a:p>
            <a:pPr marL="903288" lvl="1" indent="-357188"/>
            <a:r>
              <a:rPr lang="en-GB" sz="3200" i="0" dirty="0">
                <a:effectLst/>
              </a:rPr>
              <a:t>Absorption</a:t>
            </a:r>
          </a:p>
          <a:p>
            <a:pPr marL="903288" lvl="1" indent="-357188"/>
            <a:r>
              <a:rPr lang="en-GB" sz="3200" i="0" dirty="0">
                <a:effectLst/>
              </a:rPr>
              <a:t>Diffraction</a:t>
            </a:r>
          </a:p>
          <a:p>
            <a:pPr marL="903288" lvl="1" indent="-357188"/>
            <a:r>
              <a:rPr lang="en-GB" sz="3200" i="0" dirty="0">
                <a:effectLst/>
              </a:rPr>
              <a:t>Scattering </a:t>
            </a:r>
          </a:p>
          <a:p>
            <a:pPr marL="903288" lvl="1" indent="-357188"/>
            <a:r>
              <a:rPr lang="en-GB" sz="3200" i="0" dirty="0">
                <a:effectLst/>
              </a:rPr>
              <a:t>Interference</a:t>
            </a:r>
          </a:p>
          <a:p>
            <a:pPr marL="903288" lvl="1" indent="-357188"/>
            <a:r>
              <a:rPr lang="en-GB" sz="3200" dirty="0"/>
              <a:t>Polarisation</a:t>
            </a:r>
            <a:endParaRPr lang="en-GB" sz="3200" i="0" dirty="0">
              <a:effectLst/>
            </a:endParaRPr>
          </a:p>
          <a:p>
            <a:pPr marL="446088" indent="-357188"/>
            <a:endParaRPr lang="en-GB" sz="3600" dirty="0">
              <a:cs typeface="Times New Roman" panose="02020603050405020304" pitchFamily="18" charset="0"/>
            </a:endParaRPr>
          </a:p>
          <a:p>
            <a:pPr marL="446088" indent="-357188"/>
            <a:endParaRPr lang="en-GB" sz="36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- 3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properties of Electromagnetic spectrum.</a:t>
            </a:r>
          </a:p>
          <a:p>
            <a:pPr marL="514350"/>
            <a:r>
              <a:rPr lang="en-IN" sz="3200" dirty="0"/>
              <a:t>Define Refraction, refraction, diffraction, absorption, Scattering, interference and polarisation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</a:t>
            </a:r>
            <a:r>
              <a:rPr lang="en-GB" sz="2400" b="1" i="0" dirty="0">
                <a:effectLst/>
              </a:rPr>
              <a:t>do not </a:t>
            </a:r>
            <a:r>
              <a:rPr lang="en-GB" sz="2400" b="0" i="0" dirty="0">
                <a:effectLst/>
              </a:rPr>
              <a:t>require any </a:t>
            </a:r>
            <a:r>
              <a:rPr lang="en-GB" sz="2400" b="1" i="0" dirty="0">
                <a:effectLst/>
              </a:rPr>
              <a:t>medium for propagation</a:t>
            </a:r>
            <a:r>
              <a:rPr lang="en-GB" sz="24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Electromagnetic waves can be </a:t>
            </a:r>
            <a:r>
              <a:rPr lang="en-GB" sz="2400" b="1" i="0" dirty="0">
                <a:effectLst/>
              </a:rPr>
              <a:t>reflected, refracted, absorbed, diffracted, scattered and produce interference patterns.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are </a:t>
            </a:r>
            <a:r>
              <a:rPr lang="en-GB" sz="2400" b="1" i="0" dirty="0">
                <a:effectLst/>
              </a:rPr>
              <a:t>transverse in nature</a:t>
            </a:r>
            <a:r>
              <a:rPr lang="en-GB" sz="24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Electromagnetic waves travel </a:t>
            </a:r>
            <a:r>
              <a:rPr lang="en-GB" sz="2400" b="0" i="0" dirty="0">
                <a:effectLst/>
              </a:rPr>
              <a:t>with a </a:t>
            </a:r>
            <a:r>
              <a:rPr lang="en-GB" sz="2400" b="1" i="0" dirty="0">
                <a:effectLst/>
              </a:rPr>
              <a:t>constant velocity in vacuum</a:t>
            </a:r>
            <a:r>
              <a:rPr lang="en-GB" sz="2400" b="0" i="0" dirty="0">
                <a:effectLst/>
              </a:rPr>
              <a:t>. The speed of the </a:t>
            </a:r>
            <a:r>
              <a:rPr lang="en-GB" sz="2400" b="1" i="0" dirty="0">
                <a:effectLst/>
              </a:rPr>
              <a:t>waves is 3x10</a:t>
            </a:r>
            <a:r>
              <a:rPr lang="en-GB" sz="2400" b="1" i="0" baseline="30000" dirty="0">
                <a:effectLst/>
              </a:rPr>
              <a:t>8</a:t>
            </a:r>
            <a:r>
              <a:rPr lang="en-GB" sz="2400" b="1" i="0" dirty="0">
                <a:effectLst/>
              </a:rPr>
              <a:t>m/s.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obey the equation </a:t>
            </a:r>
            <a:r>
              <a:rPr lang="en-GB" sz="2400" b="1" i="0" dirty="0">
                <a:effectLst/>
              </a:rPr>
              <a:t>c = </a:t>
            </a:r>
            <a:r>
              <a:rPr lang="en-GB" sz="2400" b="1" i="0" dirty="0" err="1">
                <a:effectLst/>
              </a:rPr>
              <a:t>fλ</a:t>
            </a:r>
            <a:r>
              <a:rPr lang="en-GB" sz="2400" b="0" i="0" dirty="0">
                <a:effectLst/>
              </a:rPr>
              <a:t>. Here</a:t>
            </a:r>
            <a:r>
              <a:rPr lang="en-GB" sz="2400" b="1" i="0" dirty="0">
                <a:effectLst/>
              </a:rPr>
              <a:t>, f </a:t>
            </a:r>
            <a:r>
              <a:rPr lang="en-GB" sz="2400" b="0" i="0" dirty="0">
                <a:effectLst/>
              </a:rPr>
              <a:t>is the </a:t>
            </a:r>
            <a:r>
              <a:rPr lang="en-GB" sz="2400" b="1" i="0" dirty="0">
                <a:effectLst/>
              </a:rPr>
              <a:t>frequency in Hertz </a:t>
            </a:r>
            <a:r>
              <a:rPr lang="en-GB" sz="2400" b="0" i="0" dirty="0">
                <a:effectLst/>
              </a:rPr>
              <a:t>and </a:t>
            </a:r>
            <a:r>
              <a:rPr lang="en-GB" sz="2400" b="1" i="0" dirty="0">
                <a:effectLst/>
              </a:rPr>
              <a:t>λ is the wavelength in metres. </a:t>
            </a:r>
            <a:r>
              <a:rPr lang="en-GB" sz="2400" b="1" dirty="0"/>
              <a:t>C=</a:t>
            </a:r>
            <a:r>
              <a:rPr lang="en-GB" sz="2400" b="1" i="0" dirty="0">
                <a:effectLst/>
              </a:rPr>
              <a:t> 3 x 10</a:t>
            </a:r>
            <a:r>
              <a:rPr lang="en-GB" sz="2400" b="1" i="0" baseline="30000" dirty="0">
                <a:effectLst/>
              </a:rPr>
              <a:t>8 </a:t>
            </a:r>
            <a:r>
              <a:rPr lang="en-GB" sz="2400" b="1" i="0" dirty="0">
                <a:effectLst/>
              </a:rPr>
              <a:t>m/s</a:t>
            </a:r>
            <a:r>
              <a:rPr lang="en-GB" sz="2400" b="0" i="0" dirty="0">
                <a:effectLst/>
              </a:rPr>
              <a:t>. From this relation, the electromagnetic waves will travel with the speed of light regardless of wavelength and frequency.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 oscillating </a:t>
            </a:r>
            <a:r>
              <a:rPr lang="en-GB" sz="2400" b="1" i="0" dirty="0">
                <a:effectLst/>
              </a:rPr>
              <a:t>electric field and magnetic field are in the same phase</a:t>
            </a:r>
            <a:r>
              <a:rPr lang="en-GB" sz="24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They </a:t>
            </a:r>
            <a:r>
              <a:rPr lang="en-GB" sz="2400" dirty="0"/>
              <a:t>can</a:t>
            </a:r>
            <a:r>
              <a:rPr lang="en-GB" sz="2400" b="0" i="0" dirty="0">
                <a:effectLst/>
              </a:rPr>
              <a:t> </a:t>
            </a:r>
            <a:r>
              <a:rPr lang="en-GB" sz="2400" dirty="0"/>
              <a:t>be</a:t>
            </a:r>
            <a:r>
              <a:rPr lang="en-GB" sz="2400" b="0" i="0" dirty="0">
                <a:effectLst/>
              </a:rPr>
              <a:t> </a:t>
            </a:r>
            <a:r>
              <a:rPr lang="en-GB" sz="2400" b="1" i="0" dirty="0">
                <a:effectLst/>
              </a:rPr>
              <a:t>polarised</a:t>
            </a:r>
            <a:r>
              <a:rPr lang="en-GB" sz="2400" b="0" i="0" dirty="0"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1" dirty="0"/>
              <a:t>Why Electromagnetic waves </a:t>
            </a:r>
            <a:r>
              <a:rPr lang="en-GB" b="1" i="1" dirty="0">
                <a:effectLst/>
              </a:rPr>
              <a:t>does not require any medium for propagation</a:t>
            </a:r>
            <a:r>
              <a:rPr lang="en-GB" b="1" i="1" dirty="0"/>
              <a:t>?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rgbClr val="202124"/>
                </a:solidFill>
              </a:rPr>
              <a:t>T</a:t>
            </a:r>
            <a:r>
              <a:rPr lang="en-GB" b="1" i="0" dirty="0">
                <a:solidFill>
                  <a:srgbClr val="202124"/>
                </a:solidFill>
                <a:effectLst/>
              </a:rPr>
              <a:t>hey are formed by the changing magnetic and electric field.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232629"/>
                </a:solidFill>
              </a:rPr>
              <a:t>It has</a:t>
            </a:r>
            <a:r>
              <a:rPr lang="en-GB" b="0" i="0" dirty="0">
                <a:solidFill>
                  <a:srgbClr val="232629"/>
                </a:solidFill>
                <a:effectLst/>
              </a:rPr>
              <a:t> two components </a:t>
            </a:r>
            <a:r>
              <a:rPr lang="en-GB" b="1" i="0" dirty="0">
                <a:solidFill>
                  <a:srgbClr val="232629"/>
                </a:solidFill>
                <a:effectLst/>
              </a:rPr>
              <a:t>which are the result of each other</a:t>
            </a:r>
            <a:r>
              <a:rPr lang="en-GB" b="0" i="0" dirty="0">
                <a:solidFill>
                  <a:srgbClr val="232629"/>
                </a:solidFill>
                <a:effectLst/>
              </a:rPr>
              <a:t>, i.e., when a </a:t>
            </a:r>
            <a:r>
              <a:rPr lang="en-GB" b="1" i="0" dirty="0">
                <a:solidFill>
                  <a:srgbClr val="232629"/>
                </a:solidFill>
                <a:effectLst/>
              </a:rPr>
              <a:t>moving electric charge creates a changing magnetic field at point X then a changing electric field is created at point Y </a:t>
            </a:r>
            <a:r>
              <a:rPr lang="en-GB" b="0" i="0" dirty="0">
                <a:solidFill>
                  <a:srgbClr val="232629"/>
                </a:solidFill>
                <a:effectLst/>
              </a:rPr>
              <a:t>and this repeating process is what creates EM waves.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677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7"/>
            <a:ext cx="11260121" cy="490210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sz="33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When a light wave encounters an object, they are either transmitted, reflected, absorbed, refracted, polarized, diffracted, or scattered depending on the composition of the object and the wavelength of the light.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4400" b="1" dirty="0">
                <a:solidFill>
                  <a:srgbClr val="000000"/>
                </a:solidFill>
              </a:rPr>
              <a:t>Reflection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300" b="1" dirty="0"/>
              <a:t>Re</a:t>
            </a:r>
            <a:r>
              <a:rPr lang="en-GB" sz="3300" b="1" i="0" dirty="0">
                <a:effectLst/>
              </a:rPr>
              <a:t>turning or throwing back the radiation </a:t>
            </a:r>
            <a:r>
              <a:rPr lang="en-GB" sz="3300" b="0" i="0" dirty="0">
                <a:effectLst/>
              </a:rPr>
              <a:t>by a </a:t>
            </a:r>
            <a:r>
              <a:rPr lang="en-GB" sz="3300" b="1" i="0" dirty="0">
                <a:effectLst/>
              </a:rPr>
              <a:t>surface upon which the radiation is incident.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300" b="0" i="0" dirty="0">
                <a:effectLst/>
              </a:rPr>
              <a:t>A </a:t>
            </a:r>
            <a:r>
              <a:rPr lang="en-GB" sz="3300" b="1" i="0" dirty="0">
                <a:effectLst/>
              </a:rPr>
              <a:t>reflecting surface</a:t>
            </a:r>
            <a:r>
              <a:rPr lang="en-GB" sz="3300" b="0" i="0" dirty="0">
                <a:effectLst/>
              </a:rPr>
              <a:t> is generally the </a:t>
            </a:r>
            <a:r>
              <a:rPr lang="en-GB" sz="3300" b="1" i="0" dirty="0">
                <a:effectLst/>
              </a:rPr>
              <a:t>boundary between two materials </a:t>
            </a:r>
            <a:r>
              <a:rPr lang="en-GB" sz="3300" b="0" i="0" dirty="0">
                <a:effectLst/>
              </a:rPr>
              <a:t>of different electromagnetic properties.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300" b="1" i="0" dirty="0">
                <a:effectLst/>
              </a:rPr>
              <a:t>Devices designed to reflect radiation </a:t>
            </a:r>
            <a:r>
              <a:rPr lang="en-GB" sz="3300" b="0" i="0" dirty="0">
                <a:effectLst/>
              </a:rPr>
              <a:t>are called </a:t>
            </a:r>
            <a:r>
              <a:rPr lang="en-GB" sz="3300" b="1" i="0" dirty="0">
                <a:effectLst/>
              </a:rPr>
              <a:t>reflectors or mirrors</a:t>
            </a:r>
            <a:r>
              <a:rPr lang="en-GB" sz="3300" b="0" i="0" dirty="0"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300" b="1" i="0" dirty="0">
                <a:effectLst/>
              </a:rPr>
              <a:t>Antireflection coatings </a:t>
            </a:r>
            <a:r>
              <a:rPr lang="en-GB" sz="3300" b="0" i="0" dirty="0">
                <a:effectLst/>
              </a:rPr>
              <a:t>are used to </a:t>
            </a:r>
            <a:r>
              <a:rPr lang="en-GB" sz="3300" b="1" i="0" dirty="0">
                <a:effectLst/>
              </a:rPr>
              <a:t>reduce the reflection.</a:t>
            </a:r>
            <a:endParaRPr lang="en-GB" sz="33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- 3 /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140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6F7EA701-7BBC-6A75-731E-C2C31A8C8EE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6683829" cy="463187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angle at which the ray is incident is called </a:t>
                </a:r>
                <a:r>
                  <a:rPr lang="en-GB" b="1" dirty="0"/>
                  <a:t>Angle of incidence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angle at which the ray is reflected back is called the </a:t>
                </a:r>
                <a:r>
                  <a:rPr lang="en-GB" b="1" dirty="0"/>
                  <a:t>Angle of reflection.</a:t>
                </a:r>
              </a:p>
              <a:p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critical angle 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) is the angle of incidence at which the refracted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light travel </a:t>
                </a:r>
                <a:r>
                  <a:rPr lang="en-GB" b="1" dirty="0"/>
                  <a:t>along the boundary between the two medium</a:t>
                </a:r>
                <a:r>
                  <a:rPr lang="en-GB" dirty="0"/>
                  <a:t>, rather than passing into the second medium.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6F7EA701-7BBC-6A75-731E-C2C31A8C8EE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6683829" cy="4631870"/>
              </a:xfrm>
              <a:blipFill>
                <a:blip r:embed="rId3"/>
                <a:stretch>
                  <a:fillRect l="-1642" t="-2240" r="-9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0A060A1D-456F-2A25-2922-20D15305C0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01" y="1890743"/>
            <a:ext cx="4551983" cy="307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814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Radiation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b="1" dirty="0">
                    <a:effectLst/>
                  </a:rPr>
                  <a:t>Critical Angle:</a:t>
                </a:r>
              </a:p>
              <a:p>
                <a:pPr marL="0" indent="0">
                  <a:buNone/>
                </a:pPr>
                <a:r>
                  <a:rPr lang="en-GB" sz="3200" b="0" dirty="0">
                    <a:effectLst/>
                  </a:rPr>
                  <a:t>Relation between critical angle and Refractive index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3200" b="0" i="0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0" i="1" dirty="0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3200" b="0" i="1" dirty="0" smtClean="0">
                                  <a:effectLst/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3200" b="0" dirty="0">
                  <a:effectLst/>
                </a:endParaRPr>
              </a:p>
              <a:p>
                <a:pPr marL="0" indent="0">
                  <a:buNone/>
                </a:pPr>
                <a:endParaRPr lang="en-GB" sz="3200" b="0" dirty="0">
                  <a:effectLst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𝑠𝑖𝑛</m:t>
                          </m:r>
                        </m:e>
                        <m:sup>
                          <m: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d>
                        <m:dPr>
                          <m:ctrlP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3200" i="1" dirty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e>
                                <m:sub>
                                  <m: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e>
                                <m:sub>
                                  <m:r>
                                    <a:rPr lang="en-GB" sz="3200" i="1" dirty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 sz="3200" b="0" dirty="0">
                  <a:effectLst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3200" b="0" dirty="0">
                    <a:effectLst/>
                  </a:rPr>
                  <a:t>- Refractive index of the denser medium</a:t>
                </a:r>
              </a:p>
              <a:p>
                <a:pPr marL="0" indent="0">
                  <a:buNone/>
                </a:pPr>
                <a:r>
                  <a:rPr lang="en-GB" sz="3200" b="0" dirty="0">
                    <a:effectLst/>
                  </a:rPr>
                  <a:t>​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3200" b="0" dirty="0">
                    <a:effectLst/>
                  </a:rPr>
                  <a:t> - Refractive index of the less dense medium (𝑛1&gt;𝑛2​ )</a:t>
                </a:r>
              </a:p>
              <a:p>
                <a:pPr marL="0" indent="0">
                  <a:buNone/>
                </a:pPr>
                <a:endParaRPr lang="en-GB" sz="3200" b="0" dirty="0">
                  <a:effectLst/>
                </a:endParaRP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341" t="-2745" b="-31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689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F7EA701-7BBC-6A75-731E-C2C31A8C8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0"/>
            <a:ext cx="11212287" cy="4686299"/>
          </a:xfrm>
        </p:spPr>
        <p:txBody>
          <a:bodyPr>
            <a:normAutofit/>
          </a:bodyPr>
          <a:lstStyle/>
          <a:p>
            <a:r>
              <a:rPr lang="en-GB" b="1" dirty="0"/>
              <a:t>Reflectivity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of a surface is defined 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as the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ratio of the intensities of reflected and incident radiation.</a:t>
            </a:r>
          </a:p>
          <a:p>
            <a:r>
              <a:rPr lang="en-GB" dirty="0">
                <a:solidFill>
                  <a:srgbClr val="000000"/>
                </a:solidFill>
                <a:latin typeface="Proximanova"/>
              </a:rPr>
              <a:t>R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eflectivity depends on the following</a:t>
            </a:r>
          </a:p>
          <a:p>
            <a:pPr lvl="1"/>
            <a:r>
              <a:rPr lang="en-GB" b="1" dirty="0">
                <a:solidFill>
                  <a:srgbClr val="000000"/>
                </a:solidFill>
                <a:latin typeface="Proximanova"/>
              </a:rPr>
              <a:t>A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ngle of incidence, </a:t>
            </a:r>
            <a:endParaRPr lang="en-GB" b="1" dirty="0">
              <a:solidFill>
                <a:srgbClr val="000000"/>
              </a:solidFill>
              <a:latin typeface="Proximanova"/>
            </a:endParaRPr>
          </a:p>
          <a:p>
            <a:pPr lvl="1"/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Polarisation of the radiation, </a:t>
            </a:r>
            <a:endParaRPr lang="en-GB" b="1" dirty="0">
              <a:solidFill>
                <a:srgbClr val="000000"/>
              </a:solidFill>
              <a:latin typeface="Proximanova"/>
            </a:endParaRPr>
          </a:p>
          <a:p>
            <a:pPr lvl="1"/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Electromagnetic properties 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of the materials forming the boundary surface. 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00907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F7EA701-7BBC-6A75-731E-C2C31A8C8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0"/>
            <a:ext cx="11212287" cy="4686299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</a:rPr>
              <a:t>The material property that determines the amount of radiation reflected at the interface between two dielectric media is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refractive index (n)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of the material, which is related to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phase velocity (𝜈)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of electromagnetic radiation in that medium.</a:t>
            </a:r>
          </a:p>
          <a:p>
            <a:r>
              <a:rPr lang="en-GB" dirty="0">
                <a:solidFill>
                  <a:srgbClr val="000000"/>
                </a:solidFill>
                <a:latin typeface="Proximanova"/>
              </a:rPr>
              <a:t>T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he refractive index of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air is about </a:t>
            </a:r>
            <a:r>
              <a:rPr lang="en-GB" b="1" i="1" dirty="0">
                <a:solidFill>
                  <a:srgbClr val="000000"/>
                </a:solidFill>
                <a:effectLst/>
                <a:latin typeface="Proximanova"/>
              </a:rPr>
              <a:t>n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 = 1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, the index of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water is about </a:t>
            </a:r>
            <a:r>
              <a:rPr lang="en-GB" b="1" i="1" dirty="0">
                <a:solidFill>
                  <a:srgbClr val="000000"/>
                </a:solidFill>
                <a:effectLst/>
                <a:latin typeface="Proximanova"/>
              </a:rPr>
              <a:t>n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 = 1.33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, and the 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index of glass is about </a:t>
            </a:r>
            <a:r>
              <a:rPr lang="en-GB" b="1" i="1" dirty="0">
                <a:solidFill>
                  <a:srgbClr val="000000"/>
                </a:solidFill>
                <a:effectLst/>
                <a:latin typeface="Proximanova"/>
              </a:rPr>
              <a:t>n</a:t>
            </a:r>
            <a:r>
              <a:rPr lang="en-GB" b="1" i="0" dirty="0">
                <a:solidFill>
                  <a:srgbClr val="000000"/>
                </a:solidFill>
                <a:effectLst/>
                <a:latin typeface="Proximanova"/>
              </a:rPr>
              <a:t> = 1.5</a:t>
            </a:r>
            <a:r>
              <a:rPr lang="en-GB" b="0" i="0" dirty="0">
                <a:solidFill>
                  <a:srgbClr val="000000"/>
                </a:solidFill>
                <a:effectLst/>
                <a:latin typeface="Proximanova"/>
              </a:rPr>
              <a:t>.  </a:t>
            </a:r>
            <a:endParaRPr lang="en-GB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44DC43C-49F5-9C82-4D55-8A57999535A5}"/>
                  </a:ext>
                </a:extLst>
              </p:cNvPr>
              <p:cNvSpPr txBox="1"/>
              <p:nvPr/>
            </p:nvSpPr>
            <p:spPr>
              <a:xfrm>
                <a:off x="4554335" y="4737273"/>
                <a:ext cx="623055" cy="47442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44DC43C-49F5-9C82-4D55-8A57999535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4335" y="4737273"/>
                <a:ext cx="623055" cy="474425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38741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75557" y="1329968"/>
                <a:ext cx="7848600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10000"/>
                  </a:lnSpc>
                  <a:buNone/>
                </a:pPr>
                <a:r>
                  <a:rPr lang="en-GB" sz="3200" b="1" dirty="0">
                    <a:latin typeface="+mn-lt"/>
                  </a:rPr>
                  <a:t>Refraction:</a:t>
                </a:r>
              </a:p>
              <a:p>
                <a:pPr>
                  <a:lnSpc>
                    <a:spcPct val="100000"/>
                  </a:lnSpc>
                  <a:spcBef>
                    <a:spcPts val="0"/>
                  </a:spcBef>
                </a:pPr>
                <a:r>
                  <a:rPr lang="en-GB" i="0" dirty="0">
                    <a:effectLst/>
                  </a:rPr>
                  <a:t>Refraction is the </a:t>
                </a:r>
                <a:r>
                  <a:rPr lang="en-GB" b="1" i="0" dirty="0">
                    <a:effectLst/>
                  </a:rPr>
                  <a:t>change in the direction of a wave passing from one medium to another</a:t>
                </a:r>
                <a:r>
                  <a:rPr lang="en-GB" dirty="0"/>
                  <a:t>.</a:t>
                </a:r>
                <a:endParaRPr lang="en-GB" i="0" dirty="0">
                  <a:effectLst/>
                </a:endParaRPr>
              </a:p>
              <a:p>
                <a:pPr>
                  <a:lnSpc>
                    <a:spcPct val="100000"/>
                  </a:lnSpc>
                  <a:spcBef>
                    <a:spcPts val="600"/>
                  </a:spcBef>
                </a:pPr>
                <a:r>
                  <a:rPr lang="en-GB" b="1" i="0" dirty="0">
                    <a:effectLst/>
                  </a:rPr>
                  <a:t>Refraction is the bending of light </a:t>
                </a:r>
                <a:r>
                  <a:rPr lang="en-GB" i="0" dirty="0">
                    <a:effectLst/>
                  </a:rPr>
                  <a:t>(it also happens with sound, water and other waves) as it </a:t>
                </a:r>
                <a:r>
                  <a:rPr lang="en-GB" b="1" i="0" dirty="0">
                    <a:effectLst/>
                  </a:rPr>
                  <a:t>passes from one material into another.</a:t>
                </a:r>
              </a:p>
              <a:p>
                <a:pPr algn="l"/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A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ray incident 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upon the interface at an normal </a:t>
                </a:r>
                <a:r>
                  <a:rPr lang="en-GB" i="0" dirty="0">
                    <a:solidFill>
                      <a:srgbClr val="000000"/>
                    </a:solidFill>
                    <a:effectLst/>
                  </a:rPr>
                  <a:t>angle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𝜽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) 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is deviated as it penetrates material 2. This is called refraction, and the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refracted angle(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𝜽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 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follows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Snell's law of refraction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.</a:t>
                </a:r>
              </a:p>
              <a:p>
                <a:pPr algn="l"/>
                <a:endParaRPr lang="en-GB" b="0" i="0" dirty="0">
                  <a:solidFill>
                    <a:srgbClr val="000000"/>
                  </a:solidFill>
                  <a:effectLst/>
                  <a:latin typeface="Proximanova"/>
                </a:endParaRPr>
              </a:p>
              <a:p>
                <a:pPr marL="0" indent="0">
                  <a:buNone/>
                </a:pPr>
                <a:endParaRPr lang="en-GB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75557" y="1329968"/>
                <a:ext cx="7848600" cy="5256224"/>
              </a:xfrm>
              <a:blipFill>
                <a:blip r:embed="rId3"/>
                <a:stretch>
                  <a:fillRect l="-2020" t="-1044" r="-10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6FDBA8-2A50-F199-5F26-CEB811A806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1718" y="2026104"/>
            <a:ext cx="3514725" cy="2457450"/>
          </a:xfrm>
          <a:prstGeom prst="rect">
            <a:avLst/>
          </a:prstGeom>
        </p:spPr>
      </p:pic>
      <p:pic>
        <p:nvPicPr>
          <p:cNvPr id="2052" name="Picture 4" descr="577100MF0040">
            <a:extLst>
              <a:ext uri="{FF2B5EF4-FFF2-40B4-BE49-F238E27FC236}">
                <a16:creationId xmlns:a16="http://schemas.microsoft.com/office/drawing/2014/main" id="{BE5A7BE4-20F1-C879-6D70-E11E57978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2205" y="5195081"/>
            <a:ext cx="2213749" cy="22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114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75556" y="1329968"/>
                <a:ext cx="10790397" cy="5256224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b="0" i="0" dirty="0">
                    <a:effectLst/>
                  </a:rPr>
                  <a:t>Snell’s </a:t>
                </a:r>
                <a:r>
                  <a:rPr lang="en-GB" dirty="0"/>
                  <a:t>Law </a:t>
                </a:r>
                <a:r>
                  <a:rPr lang="en-GB" b="0" i="0" dirty="0">
                    <a:effectLst/>
                  </a:rPr>
                  <a:t>describes how </a:t>
                </a:r>
                <a:r>
                  <a:rPr lang="en-GB" b="1" i="0" dirty="0">
                    <a:effectLst/>
                  </a:rPr>
                  <a:t>light waves change direction when they pass through a boundary between two different transparent media</a:t>
                </a:r>
                <a:r>
                  <a:rPr lang="en-GB" b="0" i="0" dirty="0">
                    <a:effectLst/>
                  </a:rPr>
                  <a:t> with different refractive indices. </a:t>
                </a:r>
                <a:endParaRPr lang="en-GB" b="1" dirty="0"/>
              </a:p>
              <a:p>
                <a:r>
                  <a:rPr lang="en-GB" b="1" dirty="0">
                    <a:solidFill>
                      <a:srgbClr val="202124"/>
                    </a:solidFill>
                  </a:rPr>
                  <a:t>Snell’s Law </a:t>
                </a:r>
                <a:r>
                  <a:rPr lang="en-GB" dirty="0">
                    <a:solidFill>
                      <a:srgbClr val="202124"/>
                    </a:solidFill>
                  </a:rPr>
                  <a:t>state</a:t>
                </a:r>
                <a:r>
                  <a:rPr lang="en-GB" b="0" i="0" dirty="0">
                    <a:solidFill>
                      <a:srgbClr val="202124"/>
                    </a:solidFill>
                    <a:effectLst/>
                  </a:rPr>
                  <a:t> that the </a:t>
                </a:r>
                <a:r>
                  <a:rPr lang="en-GB" b="1" i="0" dirty="0">
                    <a:solidFill>
                      <a:srgbClr val="202124"/>
                    </a:solidFill>
                    <a:effectLst/>
                  </a:rPr>
                  <a:t>ratio of the sines of the angles of incidence and refraction </a:t>
                </a:r>
                <a:r>
                  <a:rPr lang="en-GB" b="0" i="0" dirty="0">
                    <a:solidFill>
                      <a:srgbClr val="202124"/>
                    </a:solidFill>
                    <a:effectLst/>
                  </a:rPr>
                  <a:t>of a </a:t>
                </a:r>
                <a:r>
                  <a:rPr lang="en-GB" b="1" i="0" dirty="0">
                    <a:solidFill>
                      <a:srgbClr val="202124"/>
                    </a:solidFill>
                    <a:effectLst/>
                  </a:rPr>
                  <a:t>wave are constant</a:t>
                </a:r>
                <a:r>
                  <a:rPr lang="en-GB" b="0" i="0" dirty="0">
                    <a:solidFill>
                      <a:srgbClr val="202124"/>
                    </a:solidFill>
                    <a:effectLst/>
                  </a:rPr>
                  <a:t> when it passes between two given media.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𝑠𝑖𝑛</m:t>
                          </m:r>
                          <m:sSub>
                            <m:sSubPr>
                              <m:ctrlP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𝑠𝑖𝑛</m:t>
                          </m:r>
                          <m:sSub>
                            <m:sSubPr>
                              <m:ctrlP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solidFill>
                            <a:srgbClr val="202124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rgbClr val="202124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i="0" dirty="0">
                  <a:solidFill>
                    <a:srgbClr val="202124"/>
                  </a:solidFill>
                  <a:effectLst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rgbClr val="202124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i="1">
                          <a:solidFill>
                            <a:srgbClr val="202124"/>
                          </a:solidFill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202124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i="1">
                          <a:solidFill>
                            <a:srgbClr val="202124"/>
                          </a:solidFill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i="1">
                              <a:solidFill>
                                <a:srgbClr val="202124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b="0" i="0" dirty="0">
                  <a:solidFill>
                    <a:srgbClr val="202124"/>
                  </a:solidFill>
                  <a:effectLst/>
                </a:endParaRP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 −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Refractive index of the denser medium,</a:t>
                </a: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Refractive index of the </a:t>
                </a:r>
                <a:r>
                  <a:rPr lang="en-GB" dirty="0"/>
                  <a:t>less dense 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medium,</a:t>
                </a: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Angle of incidence measured from the normal to the surface,</a:t>
                </a: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Angle of refraction measured from the normal to the surface.</a:t>
                </a:r>
              </a:p>
              <a:p>
                <a:pPr algn="l"/>
                <a:endParaRPr lang="en-GB" b="0" i="0" dirty="0">
                  <a:solidFill>
                    <a:srgbClr val="000000"/>
                  </a:solidFill>
                  <a:effectLst/>
                  <a:latin typeface="Proximanova"/>
                </a:endParaRPr>
              </a:p>
              <a:p>
                <a:pPr marL="0" indent="0">
                  <a:buNone/>
                </a:pPr>
                <a:endParaRPr lang="en-GB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75556" y="1329968"/>
                <a:ext cx="10790397" cy="5256224"/>
              </a:xfrm>
              <a:blipFill>
                <a:blip r:embed="rId3"/>
                <a:stretch>
                  <a:fillRect l="-904" t="-23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39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557" y="1329968"/>
            <a:ext cx="11430000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200" b="1" dirty="0"/>
              <a:t>Diffraction:</a:t>
            </a:r>
          </a:p>
          <a:p>
            <a:pPr algn="l"/>
            <a:r>
              <a:rPr lang="en-GB" b="1" i="0" dirty="0">
                <a:effectLst/>
              </a:rPr>
              <a:t>Diffraction</a:t>
            </a:r>
            <a:r>
              <a:rPr lang="en-GB" b="0" i="0" dirty="0">
                <a:effectLst/>
              </a:rPr>
              <a:t> is defined as the </a:t>
            </a:r>
            <a:r>
              <a:rPr lang="en-GB" b="1" i="0" dirty="0">
                <a:effectLst/>
              </a:rPr>
              <a:t>interference or bending of waves </a:t>
            </a:r>
            <a:r>
              <a:rPr lang="en-GB" b="0" i="0" dirty="0">
                <a:effectLst/>
              </a:rPr>
              <a:t>around the </a:t>
            </a:r>
            <a:r>
              <a:rPr lang="en-GB" b="1" i="0" dirty="0">
                <a:effectLst/>
              </a:rPr>
              <a:t>corners of an obstacle </a:t>
            </a:r>
            <a:r>
              <a:rPr lang="en-GB" b="0" i="0" dirty="0">
                <a:effectLst/>
              </a:rPr>
              <a:t>or through </a:t>
            </a:r>
            <a:r>
              <a:rPr lang="en-GB" b="1" i="0" dirty="0">
                <a:effectLst/>
              </a:rPr>
              <a:t>an </a:t>
            </a:r>
            <a:r>
              <a:rPr lang="en-GB" b="1" i="0" u="none" strike="noStrike" dirty="0">
                <a:effectLst/>
              </a:rPr>
              <a:t>aperture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into the region of </a:t>
            </a:r>
            <a:r>
              <a:rPr lang="en-GB" b="0" i="0" u="none" strike="noStrike" dirty="0">
                <a:effectLst/>
              </a:rPr>
              <a:t>geometrical shadow</a:t>
            </a:r>
            <a:r>
              <a:rPr lang="en-GB" b="0" i="0" dirty="0">
                <a:effectLst/>
              </a:rPr>
              <a:t> of the obstacle/aperture. </a:t>
            </a:r>
          </a:p>
          <a:p>
            <a:pPr algn="l"/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diffracting object </a:t>
            </a:r>
            <a:r>
              <a:rPr lang="en-GB" b="0" i="0" dirty="0">
                <a:effectLst/>
              </a:rPr>
              <a:t>or </a:t>
            </a:r>
            <a:r>
              <a:rPr lang="en-GB" b="1" i="0" dirty="0">
                <a:effectLst/>
              </a:rPr>
              <a:t>aperture effectively becomes a secondary source </a:t>
            </a:r>
            <a:r>
              <a:rPr lang="en-GB" b="0" i="0" dirty="0">
                <a:effectLst/>
              </a:rPr>
              <a:t>of the </a:t>
            </a:r>
            <a:r>
              <a:rPr lang="en-GB" b="1" i="0" u="none" strike="noStrike" dirty="0">
                <a:effectLst/>
              </a:rPr>
              <a:t>propagating</a:t>
            </a:r>
            <a:r>
              <a:rPr lang="en-GB" b="1" i="0" dirty="0">
                <a:effectLst/>
              </a:rPr>
              <a:t> wave.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074" name="Picture 2" descr="Basic Radio Theory | SpringerLink">
            <a:extLst>
              <a:ext uri="{FF2B5EF4-FFF2-40B4-BE49-F238E27FC236}">
                <a16:creationId xmlns:a16="http://schemas.microsoft.com/office/drawing/2014/main" id="{44E98750-0456-84B3-894B-A9BF1CDFB0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673" y="4038600"/>
            <a:ext cx="6524625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6D3A310-225B-2EEC-974E-4DBDD0D84E00}"/>
                  </a:ext>
                </a:extLst>
              </p14:cNvPr>
              <p14:cNvContentPartPr/>
              <p14:nvPr/>
            </p14:nvContentPartPr>
            <p14:xfrm>
              <a:off x="6782863" y="4749343"/>
              <a:ext cx="12960" cy="46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6D3A310-225B-2EEC-974E-4DBDD0D84E00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6774223" y="4740343"/>
                <a:ext cx="30600" cy="22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28250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4098" name="Picture 2" descr="How is the Diffraction used for radio communications? | Quizlet">
            <a:extLst>
              <a:ext uri="{FF2B5EF4-FFF2-40B4-BE49-F238E27FC236}">
                <a16:creationId xmlns:a16="http://schemas.microsoft.com/office/drawing/2014/main" id="{4FC7C113-F691-AE37-4FCD-94BFA83227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70" y="1545771"/>
            <a:ext cx="5866672" cy="3625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79B57D-4F25-918D-794A-9A50340587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8381" y="1560739"/>
            <a:ext cx="5172649" cy="4041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5284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165" y="1665899"/>
            <a:ext cx="5553835" cy="4234665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5100" b="1" dirty="0"/>
              <a:t>Scattering: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5100" i="0" dirty="0">
                <a:effectLst/>
              </a:rPr>
              <a:t>Scattering is the process </a:t>
            </a:r>
            <a:r>
              <a:rPr lang="en-GB" sz="5100" b="0" i="0" dirty="0">
                <a:effectLst/>
              </a:rPr>
              <a:t>in which </a:t>
            </a:r>
            <a:r>
              <a:rPr lang="en-GB" sz="5100" b="1" i="0" dirty="0">
                <a:effectLst/>
              </a:rPr>
              <a:t>waves or particles </a:t>
            </a:r>
            <a:r>
              <a:rPr lang="en-GB" sz="5100" b="0" i="0" dirty="0">
                <a:effectLst/>
              </a:rPr>
              <a:t>are redirected or deflected in various directions when they </a:t>
            </a:r>
            <a:r>
              <a:rPr lang="en-GB" sz="5100" b="1" i="0" dirty="0">
                <a:effectLst/>
              </a:rPr>
              <a:t>encounter obstacles or irregularities </a:t>
            </a:r>
            <a:r>
              <a:rPr lang="en-GB" sz="5100" b="0" i="0" dirty="0">
                <a:effectLst/>
              </a:rPr>
              <a:t>in a medium.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Scattering of Electromagnetic Waves: Blue Skies, Cerebral Oximetry, and  Some Reassurance About X-Rays | SpringerLink">
            <a:extLst>
              <a:ext uri="{FF2B5EF4-FFF2-40B4-BE49-F238E27FC236}">
                <a16:creationId xmlns:a16="http://schemas.microsoft.com/office/drawing/2014/main" id="{83FF2762-B084-5FAA-CFDA-187244952B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779" y="1383716"/>
            <a:ext cx="5210856" cy="513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03746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500" b="1" dirty="0"/>
              <a:t>Three theories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500" b="1" i="0" dirty="0">
                <a:effectLst/>
              </a:rPr>
              <a:t>Rayleigh scattering</a:t>
            </a:r>
          </a:p>
          <a:p>
            <a:pPr>
              <a:lnSpc>
                <a:spcPct val="120000"/>
              </a:lnSpc>
            </a:pPr>
            <a:r>
              <a:rPr lang="en-GB" sz="3800" b="0" i="0" dirty="0">
                <a:effectLst/>
              </a:rPr>
              <a:t>Occurs when waves encounter particles smaller than the wavelength.</a:t>
            </a:r>
          </a:p>
          <a:p>
            <a:pPr>
              <a:lnSpc>
                <a:spcPct val="120000"/>
              </a:lnSpc>
            </a:pPr>
            <a:r>
              <a:rPr lang="en-GB" sz="3800" b="0" i="0" dirty="0">
                <a:effectLst/>
              </a:rPr>
              <a:t>The </a:t>
            </a:r>
            <a:r>
              <a:rPr lang="en-GB" sz="3800" b="1" i="0" dirty="0">
                <a:effectLst/>
              </a:rPr>
              <a:t>intensity</a:t>
            </a:r>
            <a:r>
              <a:rPr lang="en-GB" sz="3800" b="0" i="0" dirty="0">
                <a:effectLst/>
              </a:rPr>
              <a:t> is </a:t>
            </a:r>
            <a:r>
              <a:rPr lang="en-GB" sz="3800" b="1" i="0" dirty="0">
                <a:effectLst/>
              </a:rPr>
              <a:t>inversely proportional to the fourth power of the wavelength</a:t>
            </a:r>
            <a:r>
              <a:rPr lang="en-GB" sz="38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800" b="1" i="0" dirty="0">
                <a:effectLst/>
              </a:rPr>
              <a:t>Smaller particles and shorter wavelengths lead to more significant scattering</a:t>
            </a:r>
            <a:r>
              <a:rPr lang="en-GB" sz="38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800" b="0" i="0" dirty="0">
                <a:effectLst/>
              </a:rPr>
              <a:t>Rayleigh scattering is responsible for the </a:t>
            </a:r>
            <a:r>
              <a:rPr lang="en-GB" sz="3800" b="1" i="0" dirty="0">
                <a:effectLst/>
              </a:rPr>
              <a:t>blue colour of the sky</a:t>
            </a:r>
            <a:r>
              <a:rPr lang="en-GB" sz="3800" b="0" i="0" dirty="0">
                <a:effectLst/>
              </a:rPr>
              <a:t>, as </a:t>
            </a:r>
            <a:r>
              <a:rPr lang="en-GB" sz="3800" b="1" i="0" dirty="0">
                <a:effectLst/>
              </a:rPr>
              <a:t>shorter-wavelength blue light is scattered</a:t>
            </a:r>
            <a:r>
              <a:rPr lang="en-GB" sz="3800" b="0" i="0" dirty="0">
                <a:effectLst/>
              </a:rPr>
              <a:t> more than longer-wavelength red light.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790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6700" b="1" i="0" dirty="0">
                <a:effectLst/>
              </a:rPr>
              <a:t>Mie scattering</a:t>
            </a:r>
          </a:p>
          <a:p>
            <a:pPr>
              <a:lnSpc>
                <a:spcPct val="120000"/>
              </a:lnSpc>
            </a:pPr>
            <a:r>
              <a:rPr lang="en-GB" sz="5100" dirty="0"/>
              <a:t>O</a:t>
            </a:r>
            <a:r>
              <a:rPr lang="en-GB" sz="5100" i="0" dirty="0">
                <a:effectLst/>
              </a:rPr>
              <a:t>ccurs when </a:t>
            </a:r>
            <a:r>
              <a:rPr lang="en-GB" sz="5100" b="1" i="0" dirty="0">
                <a:effectLst/>
              </a:rPr>
              <a:t>waves interact with particles </a:t>
            </a:r>
            <a:r>
              <a:rPr lang="en-GB" sz="5100" i="0" dirty="0">
                <a:effectLst/>
              </a:rPr>
              <a:t>are </a:t>
            </a:r>
            <a:r>
              <a:rPr lang="en-GB" sz="5100" b="1" i="0" dirty="0">
                <a:effectLst/>
              </a:rPr>
              <a:t>comparable in size to the wavelength</a:t>
            </a:r>
          </a:p>
          <a:p>
            <a:pPr>
              <a:lnSpc>
                <a:spcPct val="120000"/>
              </a:lnSpc>
            </a:pPr>
            <a:r>
              <a:rPr lang="en-GB" sz="5100" b="1" i="0" dirty="0">
                <a:effectLst/>
              </a:rPr>
              <a:t>Effective for larger particles </a:t>
            </a:r>
            <a:r>
              <a:rPr lang="en-GB" sz="5100" i="0" dirty="0">
                <a:effectLst/>
              </a:rPr>
              <a:t>and </a:t>
            </a:r>
            <a:r>
              <a:rPr lang="en-GB" sz="5100" b="1" i="0" dirty="0">
                <a:effectLst/>
              </a:rPr>
              <a:t>not strongly wavelength-dependent</a:t>
            </a:r>
            <a:r>
              <a:rPr lang="en-GB" sz="510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5100" i="0" dirty="0">
                <a:effectLst/>
              </a:rPr>
              <a:t>Observed in </a:t>
            </a:r>
            <a:r>
              <a:rPr lang="en-GB" sz="5100" b="1" i="0" dirty="0">
                <a:effectLst/>
              </a:rPr>
              <a:t>water droplets in clouds. </a:t>
            </a:r>
          </a:p>
          <a:p>
            <a:pPr>
              <a:lnSpc>
                <a:spcPct val="120000"/>
              </a:lnSpc>
            </a:pPr>
            <a:r>
              <a:rPr lang="en-GB" sz="5100" b="0" i="0" dirty="0">
                <a:effectLst/>
              </a:rPr>
              <a:t>It influences </a:t>
            </a:r>
            <a:r>
              <a:rPr lang="en-GB" sz="5100" b="1" i="0" dirty="0">
                <a:effectLst/>
              </a:rPr>
              <a:t>the appearance of clouds</a:t>
            </a:r>
            <a:r>
              <a:rPr lang="en-GB" sz="51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5100" b="0" i="0" dirty="0">
                <a:effectLst/>
              </a:rPr>
              <a:t>Used in particle size analysis by examining scattering patterns.</a:t>
            </a:r>
          </a:p>
        </p:txBody>
      </p:sp>
    </p:spTree>
    <p:extLst>
      <p:ext uri="{BB962C8B-B14F-4D97-AF65-F5344CB8AC3E}">
        <p14:creationId xmlns:p14="http://schemas.microsoft.com/office/powerpoint/2010/main" val="4068368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5100" b="1" i="0" dirty="0">
              <a:effectLst/>
            </a:endParaRPr>
          </a:p>
        </p:txBody>
      </p:sp>
      <p:pic>
        <p:nvPicPr>
          <p:cNvPr id="1026" name="Picture 2" descr="Blue Sky and Rayleigh Scattering">
            <a:extLst>
              <a:ext uri="{FF2B5EF4-FFF2-40B4-BE49-F238E27FC236}">
                <a16:creationId xmlns:a16="http://schemas.microsoft.com/office/drawing/2014/main" id="{98C2A47C-0E6C-3ED2-27D0-FB643072F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236" y="2577193"/>
            <a:ext cx="9367527" cy="258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220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6670"/>
            <a:ext cx="10972800" cy="5639889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400" b="1" i="0" dirty="0">
                <a:effectLst/>
              </a:rPr>
              <a:t>Raman Scattering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Involves the </a:t>
            </a:r>
            <a:r>
              <a:rPr lang="en-GB" sz="3200" b="1" i="0" dirty="0">
                <a:effectLst/>
              </a:rPr>
              <a:t>inelastic scattering </a:t>
            </a:r>
            <a:r>
              <a:rPr lang="en-GB" sz="3200" b="0" i="0" dirty="0">
                <a:effectLst/>
              </a:rPr>
              <a:t>of </a:t>
            </a:r>
            <a:r>
              <a:rPr lang="en-GB" sz="3200" b="1" i="0" dirty="0">
                <a:effectLst/>
              </a:rPr>
              <a:t>photons by molecules</a:t>
            </a:r>
            <a:r>
              <a:rPr lang="en-GB" sz="32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When light interacts with molecules, </a:t>
            </a:r>
            <a:r>
              <a:rPr lang="en-GB" sz="3200" b="1" i="0" dirty="0">
                <a:effectLst/>
              </a:rPr>
              <a:t>energy of the scattered light is different from that of the incident light</a:t>
            </a:r>
            <a:r>
              <a:rPr lang="en-GB" sz="32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200" b="1" i="0" dirty="0">
                <a:effectLst/>
              </a:rPr>
              <a:t>Stokes lines - scattered light has a lower frequency (</a:t>
            </a:r>
            <a:r>
              <a:rPr lang="en-GB" sz="3200" b="1" i="1" dirty="0">
                <a:effectLst/>
              </a:rPr>
              <a:t>lower-energy scattered photons) </a:t>
            </a:r>
          </a:p>
          <a:p>
            <a:pPr>
              <a:lnSpc>
                <a:spcPct val="120000"/>
              </a:lnSpc>
            </a:pPr>
            <a:r>
              <a:rPr lang="en-GB" sz="3200" b="1" i="0" dirty="0">
                <a:effectLst/>
              </a:rPr>
              <a:t>Anti-Stokes lines</a:t>
            </a:r>
            <a:r>
              <a:rPr lang="en-GB" sz="3200" dirty="0"/>
              <a:t> -scattered light has a higher frequency  (</a:t>
            </a:r>
            <a:r>
              <a:rPr lang="en-GB" sz="3200" b="1" i="1" dirty="0">
                <a:effectLst/>
              </a:rPr>
              <a:t>higher-energy scattered photons). 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The frequency difference between the incident and scattered light determines whether the </a:t>
            </a:r>
            <a:r>
              <a:rPr lang="en-GB" sz="3200" b="1" i="0" dirty="0">
                <a:effectLst/>
              </a:rPr>
              <a:t>Raman shift is a Stokes or anti-Stokes line</a:t>
            </a:r>
            <a:r>
              <a:rPr lang="en-GB" sz="32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200" b="1" dirty="0"/>
              <a:t>Raman spectroscopy </a:t>
            </a:r>
            <a:r>
              <a:rPr lang="en-GB" sz="3200" dirty="0"/>
              <a:t>is used for analysing chemical structures and molecular composition.</a:t>
            </a:r>
            <a:endParaRPr lang="en-GB" sz="4400" b="1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604678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Raman Spectroscopy">
            <a:extLst>
              <a:ext uri="{FF2B5EF4-FFF2-40B4-BE49-F238E27FC236}">
                <a16:creationId xmlns:a16="http://schemas.microsoft.com/office/drawing/2014/main" id="{9354C02D-20A0-42CC-EAD9-DC50F60396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266" y="2647567"/>
            <a:ext cx="4424712" cy="2172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7227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Absorption: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During EM wave absorption, </a:t>
            </a:r>
            <a:r>
              <a:rPr lang="en-GB" b="1" i="0" dirty="0">
                <a:solidFill>
                  <a:srgbClr val="202124"/>
                </a:solidFill>
                <a:effectLst/>
              </a:rPr>
              <a:t>the materials interact with the electric field or/and magnetic field of the EM wave, deplete the energy of EM wave and then transform into thermal energy.</a:t>
            </a:r>
          </a:p>
          <a:p>
            <a:r>
              <a:rPr lang="en-GB" b="0" i="0" dirty="0">
                <a:solidFill>
                  <a:srgbClr val="2E2E2E"/>
                </a:solidFill>
                <a:effectLst/>
                <a:latin typeface="NexusSans"/>
              </a:rPr>
              <a:t>Absorption property depends on many factors, such as </a:t>
            </a:r>
            <a:r>
              <a:rPr lang="en-GB" b="1" i="0" dirty="0">
                <a:solidFill>
                  <a:srgbClr val="2E2E2E"/>
                </a:solidFill>
                <a:effectLst/>
                <a:latin typeface="NexusSans"/>
              </a:rPr>
              <a:t>electric and magnetic properties, sample size, specific surface area, and the frequency.</a:t>
            </a:r>
            <a:endParaRPr lang="en-GB" b="1" i="0" dirty="0">
              <a:solidFill>
                <a:srgbClr val="202124"/>
              </a:solidFill>
              <a:effectLst/>
            </a:endParaRP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7170" name="Picture 2" descr="Textiles in Electromagnetic Radiation Protection">
            <a:extLst>
              <a:ext uri="{FF2B5EF4-FFF2-40B4-BE49-F238E27FC236}">
                <a16:creationId xmlns:a16="http://schemas.microsoft.com/office/drawing/2014/main" id="{D664F4B9-9A67-F25D-83ED-E1A7EA1F29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852" y="4242496"/>
            <a:ext cx="3170411" cy="195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8794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In </a:t>
            </a:r>
            <a:r>
              <a:rPr lang="en-GB" b="1" i="0" u="none" strike="noStrike" dirty="0">
                <a:effectLst/>
              </a:rPr>
              <a:t>radio propagation</a:t>
            </a:r>
            <a:r>
              <a:rPr lang="en-GB" b="0" i="0" dirty="0">
                <a:effectLst/>
              </a:rPr>
              <a:t>, it is represented in </a:t>
            </a:r>
            <a:r>
              <a:rPr lang="en-GB" b="1" i="0" u="none" strike="noStrike" dirty="0">
                <a:effectLst/>
              </a:rPr>
              <a:t>non-line-of-sight propagation</a:t>
            </a:r>
            <a:r>
              <a:rPr lang="en-GB" b="0" i="0" dirty="0">
                <a:effectLst/>
              </a:rPr>
              <a:t>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Environmental Impact: </a:t>
            </a:r>
            <a:r>
              <a:rPr lang="en-GB" i="0" dirty="0">
                <a:effectLst/>
              </a:rPr>
              <a:t>Global and local temperatures depend on radiation absorption by atmospheric gases (e.g., greenhouse effect), land, and ocean surfaces.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Medicine: </a:t>
            </a:r>
            <a:r>
              <a:rPr lang="en-GB" i="0" dirty="0">
                <a:effectLst/>
              </a:rPr>
              <a:t>X-rays are absorbed differently by tissues (e.g., bone), enabling X-ray imaging.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Chemistry &amp; Materials Science: </a:t>
            </a:r>
            <a:r>
              <a:rPr lang="en-GB" i="0" dirty="0">
                <a:effectLst/>
              </a:rPr>
              <a:t>Materials and molecules absorb radiation differently at various frequencies, aiding material identification.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Optics: </a:t>
            </a:r>
            <a:r>
              <a:rPr lang="en-GB" i="0" dirty="0">
                <a:effectLst/>
              </a:rPr>
              <a:t>Sunglasses, coloured filters, and dyes are designed based on specific absorption of visible wavelengths.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607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I</a:t>
            </a:r>
            <a:r>
              <a:rPr lang="en-GB" sz="3200" b="1" i="0" dirty="0">
                <a:effectLst/>
              </a:rPr>
              <a:t>nterference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Unwanted noise or interference in an electrical path or circuit caused by an outside source.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Can cause electronics to operate poorly, malfunction, or stop working entirely.</a:t>
            </a:r>
            <a:r>
              <a:rPr lang="en-GB" b="1" i="0" dirty="0">
                <a:effectLst/>
              </a:rPr>
              <a:t> </a:t>
            </a:r>
            <a:endParaRPr lang="en-GB" b="1" dirty="0"/>
          </a:p>
          <a:p>
            <a:pPr>
              <a:lnSpc>
                <a:spcPct val="120000"/>
              </a:lnSpc>
            </a:pPr>
            <a:r>
              <a:rPr lang="en-GB" b="1" dirty="0"/>
              <a:t>Occurs when two waves combine, </a:t>
            </a:r>
            <a:r>
              <a:rPr lang="en-GB" dirty="0"/>
              <a:t>resulting in a wave of: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Greater amplitude,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Lower amplitude,</a:t>
            </a:r>
          </a:p>
          <a:p>
            <a:pPr lvl="1">
              <a:lnSpc>
                <a:spcPct val="120000"/>
              </a:lnSpc>
            </a:pPr>
            <a:r>
              <a:rPr lang="en-GB" dirty="0"/>
              <a:t>Same amplitude.</a:t>
            </a:r>
            <a:endParaRPr lang="en-GB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586035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E335-9E67-FB56-E472-25D8C8800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1471"/>
            <a:ext cx="10972800" cy="512717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000" b="1" i="0" dirty="0">
                <a:effectLst/>
              </a:rPr>
              <a:t>Two types of interference: 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800" b="1" dirty="0"/>
              <a:t>Constructive Interference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The </a:t>
            </a:r>
            <a:r>
              <a:rPr lang="en-GB" sz="2800" b="0" i="0" u="none" strike="noStrike" dirty="0">
                <a:effectLst/>
              </a:rPr>
              <a:t>principle of superposition of waves</a:t>
            </a:r>
            <a:r>
              <a:rPr lang="en-GB" sz="2800" b="0" i="0" dirty="0">
                <a:effectLst/>
              </a:rPr>
              <a:t> states that </a:t>
            </a:r>
            <a:r>
              <a:rPr lang="en-GB" sz="2800" b="1" i="0" dirty="0">
                <a:effectLst/>
              </a:rPr>
              <a:t>when two or more propagating waves of the same type are incident on the same point</a:t>
            </a:r>
            <a:r>
              <a:rPr lang="en-GB" sz="2800" b="0" i="0" dirty="0">
                <a:effectLst/>
              </a:rPr>
              <a:t>, the </a:t>
            </a:r>
            <a:r>
              <a:rPr lang="en-GB" sz="2800" i="0" dirty="0">
                <a:effectLst/>
              </a:rPr>
              <a:t>resultant </a:t>
            </a:r>
            <a:r>
              <a:rPr lang="en-GB" sz="2800" i="0" u="none" strike="noStrike" dirty="0">
                <a:effectLst/>
              </a:rPr>
              <a:t>amplitude</a:t>
            </a:r>
            <a:r>
              <a:rPr lang="en-GB" sz="2800" i="0" dirty="0">
                <a:effectLst/>
              </a:rPr>
              <a:t> at that point is equal to the</a:t>
            </a:r>
            <a:r>
              <a:rPr lang="en-GB" sz="2800" b="1" i="0" dirty="0">
                <a:effectLst/>
              </a:rPr>
              <a:t> </a:t>
            </a:r>
            <a:r>
              <a:rPr lang="en-GB" sz="2800" b="1" i="0" u="none" strike="noStrike" dirty="0">
                <a:effectLst/>
              </a:rPr>
              <a:t>vector sum</a:t>
            </a:r>
            <a:r>
              <a:rPr lang="en-GB" sz="2800" b="1" i="0" dirty="0">
                <a:effectLst/>
              </a:rPr>
              <a:t> of the amplitudes of the individual waves</a:t>
            </a:r>
            <a:r>
              <a:rPr lang="en-GB" sz="2800" b="0" i="0" dirty="0">
                <a:effectLst/>
              </a:rPr>
              <a:t>. 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If a </a:t>
            </a:r>
            <a:r>
              <a:rPr lang="en-GB" sz="2800" b="1" i="0" u="none" strike="noStrike" dirty="0">
                <a:effectLst/>
              </a:rPr>
              <a:t>crest</a:t>
            </a:r>
            <a:r>
              <a:rPr lang="en-GB" sz="2800" b="1" i="0" dirty="0">
                <a:effectLst/>
              </a:rPr>
              <a:t> of a wave meets a crest of another wave of the same frequency at the same point, then the amplitude is the sum of the individual amplitudes</a:t>
            </a:r>
            <a:endParaRPr lang="en-GB" sz="28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800" b="1" i="0" dirty="0">
                <a:effectLst/>
              </a:rPr>
              <a:t>Destructive Interference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If a </a:t>
            </a:r>
            <a:r>
              <a:rPr lang="en-GB" sz="2800" b="1" i="0" dirty="0">
                <a:effectLst/>
              </a:rPr>
              <a:t>crest of one wave meets a trough of another wave</a:t>
            </a:r>
            <a:r>
              <a:rPr lang="en-GB" sz="2800" b="0" i="0" dirty="0">
                <a:effectLst/>
              </a:rPr>
              <a:t>, then the </a:t>
            </a:r>
            <a:r>
              <a:rPr lang="en-GB" sz="2800" b="1" i="0" dirty="0">
                <a:effectLst/>
              </a:rPr>
              <a:t>amplitude is equal to the difference </a:t>
            </a:r>
            <a:r>
              <a:rPr lang="en-GB" b="1" dirty="0"/>
              <a:t>of</a:t>
            </a:r>
            <a:r>
              <a:rPr lang="en-GB" sz="2800" b="1" i="0" dirty="0">
                <a:effectLst/>
              </a:rPr>
              <a:t> the individual amplitudes</a:t>
            </a: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845594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194" name="Picture 2" descr="Wave interference - Wikipedia">
            <a:extLst>
              <a:ext uri="{FF2B5EF4-FFF2-40B4-BE49-F238E27FC236}">
                <a16:creationId xmlns:a16="http://schemas.microsoft.com/office/drawing/2014/main" id="{A4A78ADD-A430-9A6E-4AC3-614F0F1484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96" y="2705857"/>
            <a:ext cx="10972800" cy="366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9A35E1-BA6B-935A-CBFB-0F3B33A6BA22}"/>
              </a:ext>
            </a:extLst>
          </p:cNvPr>
          <p:cNvSpPr txBox="1"/>
          <p:nvPr/>
        </p:nvSpPr>
        <p:spPr>
          <a:xfrm>
            <a:off x="845004" y="2017940"/>
            <a:ext cx="6164034" cy="4025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800" b="1" dirty="0"/>
              <a:t>Constructive Interference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E19355-7A01-B256-87D3-32778C1119A6}"/>
              </a:ext>
            </a:extLst>
          </p:cNvPr>
          <p:cNvSpPr txBox="1"/>
          <p:nvPr/>
        </p:nvSpPr>
        <p:spPr>
          <a:xfrm>
            <a:off x="6445704" y="2062530"/>
            <a:ext cx="6164034" cy="4025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800" b="1" i="0" dirty="0">
                <a:effectLst/>
              </a:rPr>
              <a:t>Destructive Interference</a:t>
            </a:r>
          </a:p>
        </p:txBody>
      </p:sp>
    </p:spTree>
    <p:extLst>
      <p:ext uri="{BB962C8B-B14F-4D97-AF65-F5344CB8AC3E}">
        <p14:creationId xmlns:p14="http://schemas.microsoft.com/office/powerpoint/2010/main" val="11010395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231B5-4A9F-F33B-C66F-8776F2255E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What are some examples of constructive and destructive interference? - Quora">
            <a:extLst>
              <a:ext uri="{FF2B5EF4-FFF2-40B4-BE49-F238E27FC236}">
                <a16:creationId xmlns:a16="http://schemas.microsoft.com/office/drawing/2014/main" id="{42AA26E6-F742-1EF4-50B9-282FE2F40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258" y="1452563"/>
            <a:ext cx="5476875" cy="410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10609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15" y="1505862"/>
            <a:ext cx="10972800" cy="41510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EM wave is Transverse in nature:</a:t>
            </a:r>
          </a:p>
          <a:p>
            <a:pPr marL="457200" lvl="1" indent="0">
              <a:buNone/>
            </a:pPr>
            <a:r>
              <a:rPr lang="en-GB" sz="2800" dirty="0"/>
              <a:t>EM wave</a:t>
            </a:r>
            <a:r>
              <a:rPr lang="en-GB" sz="2800" b="0" i="0" dirty="0">
                <a:effectLst/>
              </a:rPr>
              <a:t> propagate by </a:t>
            </a:r>
            <a:r>
              <a:rPr lang="en-GB" sz="2800" b="1" i="0" dirty="0">
                <a:effectLst/>
              </a:rPr>
              <a:t>varying electric fields and magnetic fields</a:t>
            </a:r>
            <a:r>
              <a:rPr lang="en-GB" sz="2800" b="0" i="0" dirty="0">
                <a:effectLst/>
              </a:rPr>
              <a:t>, such that these two fields are at </a:t>
            </a:r>
            <a:r>
              <a:rPr lang="en-GB" sz="2800" b="1" i="0" dirty="0">
                <a:effectLst/>
              </a:rPr>
              <a:t>right angles to each other </a:t>
            </a:r>
            <a:r>
              <a:rPr lang="en-GB" sz="2800" b="0" i="0" dirty="0">
                <a:effectLst/>
              </a:rPr>
              <a:t>and at </a:t>
            </a:r>
            <a:r>
              <a:rPr lang="en-GB" sz="2800" b="1" i="0" dirty="0">
                <a:effectLst/>
              </a:rPr>
              <a:t>right angle with the direction of propagation of the wave</a:t>
            </a:r>
            <a:r>
              <a:rPr lang="en-GB" sz="2800" b="0" i="0" dirty="0">
                <a:effectLst/>
              </a:rPr>
              <a:t>.</a:t>
            </a:r>
          </a:p>
          <a:p>
            <a:pPr marL="0" indent="0">
              <a:buNone/>
            </a:pPr>
            <a:r>
              <a:rPr lang="en-GB" sz="3200" b="1" dirty="0"/>
              <a:t>Velocity of EM wave:</a:t>
            </a:r>
          </a:p>
          <a:p>
            <a:pPr marL="457200" lvl="1" indent="0">
              <a:buNone/>
            </a:pPr>
            <a:r>
              <a:rPr lang="en-GB" sz="2800" b="1" i="0" dirty="0">
                <a:effectLst/>
              </a:rPr>
              <a:t>In Vacuum, EM waves travel </a:t>
            </a:r>
            <a:r>
              <a:rPr lang="en-GB" sz="2800" b="1" dirty="0"/>
              <a:t>at</a:t>
            </a:r>
            <a:r>
              <a:rPr lang="en-GB" sz="2800" b="1" i="0" dirty="0">
                <a:effectLst/>
              </a:rPr>
              <a:t> the speed of light, </a:t>
            </a:r>
            <a:r>
              <a:rPr lang="en-GB" sz="2800" b="1" dirty="0"/>
              <a:t>e</a:t>
            </a:r>
            <a:r>
              <a:rPr lang="en-GB" sz="2800" b="1" i="0" dirty="0">
                <a:effectLst/>
              </a:rPr>
              <a:t>ven </a:t>
            </a:r>
            <a:r>
              <a:rPr lang="en-GB" sz="2800" b="1" dirty="0"/>
              <a:t>with</a:t>
            </a:r>
            <a:r>
              <a:rPr lang="en-GB" sz="2800" b="1" i="0" dirty="0">
                <a:effectLst/>
              </a:rPr>
              <a:t> different frequency and wavelength.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0915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O</a:t>
            </a:r>
            <a:r>
              <a:rPr lang="en-GB" sz="3200" b="1" i="0" dirty="0">
                <a:effectLst/>
              </a:rPr>
              <a:t>scillating electric field and magnetic field are in the same phase:</a:t>
            </a:r>
          </a:p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Electric and magnetic field </a:t>
            </a:r>
            <a:r>
              <a:rPr lang="en-GB" dirty="0"/>
              <a:t>are </a:t>
            </a:r>
            <a:r>
              <a:rPr lang="en-GB" b="1" dirty="0"/>
              <a:t>in phase in an EM wave</a:t>
            </a:r>
            <a:r>
              <a:rPr lang="en-GB" dirty="0"/>
              <a:t>, as both the </a:t>
            </a:r>
            <a:r>
              <a:rPr lang="en-GB" b="1" dirty="0"/>
              <a:t>wave reaches maximum and zero </a:t>
            </a:r>
            <a:r>
              <a:rPr lang="en-GB" dirty="0"/>
              <a:t>at the </a:t>
            </a:r>
            <a:r>
              <a:rPr lang="en-GB" b="1" dirty="0"/>
              <a:t>same time</a:t>
            </a:r>
            <a:r>
              <a:rPr lang="en-GB" dirty="0"/>
              <a:t>.</a:t>
            </a:r>
            <a:endParaRPr lang="en-GB" i="0" dirty="0">
              <a:effectLst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18" name="Picture 2" descr="What is the source of Electromagnetic Waves? | Socratic">
            <a:extLst>
              <a:ext uri="{FF2B5EF4-FFF2-40B4-BE49-F238E27FC236}">
                <a16:creationId xmlns:a16="http://schemas.microsoft.com/office/drawing/2014/main" id="{6856EE01-2363-A55F-BFE8-3D15A735A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727" y="3434443"/>
            <a:ext cx="4829175" cy="256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0583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Properties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64129"/>
            <a:ext cx="10972800" cy="4767942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EM waves are polarised:</a:t>
            </a:r>
          </a:p>
          <a:p>
            <a:r>
              <a:rPr lang="en-GB" sz="3200" b="0" i="0" dirty="0">
                <a:effectLst/>
              </a:rPr>
              <a:t>Polarisation refers to the </a:t>
            </a:r>
            <a:r>
              <a:rPr lang="en-GB" sz="3200" b="1" i="0" dirty="0">
                <a:effectLst/>
              </a:rPr>
              <a:t>orientation of oscillations in a transverse wave</a:t>
            </a:r>
            <a:r>
              <a:rPr lang="en-GB" sz="3200" b="0" i="0" dirty="0">
                <a:effectLst/>
              </a:rPr>
              <a:t>. </a:t>
            </a:r>
          </a:p>
          <a:p>
            <a:r>
              <a:rPr lang="en-GB" sz="3200" dirty="0"/>
              <a:t>Polarisation </a:t>
            </a:r>
            <a:r>
              <a:rPr lang="en-GB" sz="3200" i="0" dirty="0">
                <a:effectLst/>
              </a:rPr>
              <a:t>describes the </a:t>
            </a:r>
            <a:r>
              <a:rPr lang="en-GB" sz="3200" b="1" i="0" dirty="0">
                <a:effectLst/>
              </a:rPr>
              <a:t>direction of the electric field vector.</a:t>
            </a:r>
            <a:endParaRPr lang="en-GB" sz="3200" b="1" dirty="0"/>
          </a:p>
          <a:p>
            <a:r>
              <a:rPr lang="en-GB" sz="3200" b="1" i="0" dirty="0">
                <a:effectLst/>
              </a:rPr>
              <a:t>Indicates the plane in which it is vibrating.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4028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31870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Linear polarisation.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Circular polarisation.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Elliptical polarisation</a:t>
            </a:r>
          </a:p>
          <a:p>
            <a:pPr marL="0" indent="0">
              <a:buNone/>
            </a:pPr>
            <a:endParaRPr lang="en-GB" sz="3200" i="0" dirty="0">
              <a:effectLst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5702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91343"/>
            <a:ext cx="10972800" cy="474072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600" b="1" i="0" dirty="0">
                <a:effectLst/>
              </a:rPr>
              <a:t>Linear polarisation</a:t>
            </a:r>
          </a:p>
          <a:p>
            <a:r>
              <a:rPr lang="en-GB" sz="3000" b="1" dirty="0"/>
              <a:t>Confinement </a:t>
            </a:r>
            <a:r>
              <a:rPr lang="en-GB" sz="3000" dirty="0"/>
              <a:t>of the electric field vector to a </a:t>
            </a:r>
            <a:r>
              <a:rPr lang="en-GB" sz="3000" b="1" dirty="0"/>
              <a:t>single plane along the direction of propagation.</a:t>
            </a:r>
          </a:p>
          <a:p>
            <a:pPr marL="0" indent="0">
              <a:buNone/>
            </a:pPr>
            <a:r>
              <a:rPr lang="en-GB" sz="3000" b="1" i="0" dirty="0">
                <a:effectLst/>
              </a:rPr>
              <a:t>Orientation:</a:t>
            </a:r>
          </a:p>
          <a:p>
            <a:r>
              <a:rPr lang="en-GB" sz="3000" b="0" i="0" dirty="0">
                <a:effectLst/>
              </a:rPr>
              <a:t>Defined by the direction of the electric field vector:</a:t>
            </a:r>
          </a:p>
          <a:p>
            <a:r>
              <a:rPr lang="en-GB" sz="3000" b="1" i="0" dirty="0">
                <a:effectLst/>
              </a:rPr>
              <a:t>Vertically Polarised: </a:t>
            </a:r>
            <a:r>
              <a:rPr lang="en-GB" sz="3000" b="0" i="0" dirty="0">
                <a:effectLst/>
              </a:rPr>
              <a:t>Electric field vector is vertical.</a:t>
            </a:r>
          </a:p>
          <a:p>
            <a:r>
              <a:rPr lang="en-GB" sz="3000" b="1" i="0" dirty="0">
                <a:effectLst/>
              </a:rPr>
              <a:t>Horizontally Polarised: </a:t>
            </a:r>
            <a:r>
              <a:rPr lang="en-GB" sz="3000" b="0" i="0" dirty="0">
                <a:effectLst/>
              </a:rPr>
              <a:t>Electric field vector is horizontal.</a:t>
            </a:r>
            <a:endParaRPr lang="en-GB" sz="4000" b="1" dirty="0"/>
          </a:p>
          <a:p>
            <a:pPr marL="0" indent="0">
              <a:buNone/>
            </a:pPr>
            <a:endParaRPr lang="en-GB" sz="4000" b="1" i="0" dirty="0">
              <a:effectLst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7557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47801"/>
            <a:ext cx="10972800" cy="4631870"/>
          </a:xfrm>
        </p:spPr>
        <p:txBody>
          <a:bodyPr/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Circular polarisation.</a:t>
            </a:r>
          </a:p>
          <a:p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electric field vector </a:t>
            </a:r>
            <a:r>
              <a:rPr lang="en-GB" b="0" i="0" dirty="0">
                <a:effectLst/>
              </a:rPr>
              <a:t>of an </a:t>
            </a:r>
            <a:r>
              <a:rPr lang="en-GB" b="1" i="0" dirty="0">
                <a:effectLst/>
              </a:rPr>
              <a:t>electromagnetic wave rotates in a circular motion </a:t>
            </a:r>
            <a:r>
              <a:rPr lang="en-GB" b="0" i="0" dirty="0">
                <a:effectLst/>
              </a:rPr>
              <a:t>as the </a:t>
            </a:r>
            <a:r>
              <a:rPr lang="en-GB" b="1" i="0" dirty="0">
                <a:effectLst/>
              </a:rPr>
              <a:t>wave propagates through space</a:t>
            </a:r>
            <a:r>
              <a:rPr lang="en-GB" b="0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Circular polarisation involves a </a:t>
            </a:r>
            <a:r>
              <a:rPr lang="en-GB" b="1" i="0" dirty="0">
                <a:effectLst/>
              </a:rPr>
              <a:t>continuous rotation of the electric field vector.</a:t>
            </a:r>
          </a:p>
          <a:p>
            <a:r>
              <a:rPr lang="en-GB" sz="2800" b="0" i="0" dirty="0">
                <a:effectLst/>
              </a:rPr>
              <a:t>The rotation can be either </a:t>
            </a:r>
            <a:r>
              <a:rPr lang="en-GB" sz="2800" b="1" i="0" dirty="0">
                <a:effectLst/>
              </a:rPr>
              <a:t>clockwise</a:t>
            </a:r>
            <a:r>
              <a:rPr lang="en-GB" sz="2800" b="0" i="0" dirty="0">
                <a:effectLst/>
              </a:rPr>
              <a:t> (right-handed circular polarisation) or </a:t>
            </a:r>
            <a:r>
              <a:rPr lang="en-GB" sz="2800" b="1" i="0" dirty="0">
                <a:effectLst/>
              </a:rPr>
              <a:t>counterclockwise</a:t>
            </a:r>
            <a:r>
              <a:rPr lang="en-GB" sz="2800" b="0" i="0" dirty="0">
                <a:effectLst/>
              </a:rPr>
              <a:t> (left-handed circular polarisation).</a:t>
            </a:r>
          </a:p>
          <a:p>
            <a:r>
              <a:rPr lang="en-GB" dirty="0"/>
              <a:t>I</a:t>
            </a:r>
            <a:r>
              <a:rPr lang="en-GB" sz="2800" i="0" dirty="0">
                <a:effectLst/>
              </a:rPr>
              <a:t>t helps </a:t>
            </a:r>
            <a:r>
              <a:rPr lang="en-GB" sz="2800" b="1" i="0" dirty="0">
                <a:effectLst/>
              </a:rPr>
              <a:t>reduce interference and signal degradation</a:t>
            </a:r>
            <a:r>
              <a:rPr lang="en-GB" sz="2800" i="0" dirty="0">
                <a:effectLst/>
              </a:rPr>
              <a:t> caused by changes in the orientation of the receiving antenna.</a:t>
            </a:r>
            <a:endParaRPr lang="en-GB" sz="4000" i="0" dirty="0">
              <a:effectLst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2E14378C-84E5-39DC-2AAA-53B9494C52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9981" y="5191125"/>
            <a:ext cx="2675773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4357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6D5E-D636-FBC2-15D8-A656D1F9E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47801"/>
            <a:ext cx="10972800" cy="4631870"/>
          </a:xfrm>
        </p:spPr>
        <p:txBody>
          <a:bodyPr/>
          <a:lstStyle/>
          <a:p>
            <a:pPr marL="0" indent="0" algn="l">
              <a:buNone/>
            </a:pPr>
            <a:r>
              <a:rPr lang="en-GB" sz="3200" b="1" dirty="0"/>
              <a:t>Elliptical</a:t>
            </a:r>
            <a:r>
              <a:rPr lang="en-GB" sz="3200" b="1" i="0" dirty="0">
                <a:effectLst/>
              </a:rPr>
              <a:t> polarisation.</a:t>
            </a:r>
          </a:p>
          <a:p>
            <a:pPr marL="0" indent="0">
              <a:buNone/>
            </a:pPr>
            <a:r>
              <a:rPr lang="en-GB" b="1" i="0" dirty="0">
                <a:effectLst/>
              </a:rPr>
              <a:t>Elliptical polarisation </a:t>
            </a:r>
            <a:r>
              <a:rPr lang="en-GB" b="0" i="0" dirty="0">
                <a:effectLst/>
              </a:rPr>
              <a:t>is a type of polarisation in which the electric field vector of an electromagnetic wave traces an elliptical path as the </a:t>
            </a:r>
            <a:r>
              <a:rPr lang="en-GB" b="1" i="0" dirty="0">
                <a:effectLst/>
              </a:rPr>
              <a:t>wave propagates through space.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529094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838F84-B5CD-5DB8-1E1C-9CF6056C2E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058" y="1700212"/>
            <a:ext cx="10201275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938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 descr="What is the Difference Between Linear Circular and Elliptical Polarization  | Compare the Difference Between Similar Terms">
            <a:extLst>
              <a:ext uri="{FF2B5EF4-FFF2-40B4-BE49-F238E27FC236}">
                <a16:creationId xmlns:a16="http://schemas.microsoft.com/office/drawing/2014/main" id="{8D9D6CC7-69AE-3C55-5BB1-B9CFA0902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035" y="1516835"/>
            <a:ext cx="10074729" cy="4433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2139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Application:</a:t>
            </a:r>
          </a:p>
          <a:p>
            <a:r>
              <a:rPr lang="en-GB" b="0" i="0" dirty="0">
                <a:effectLst/>
              </a:rPr>
              <a:t>The polarisation of radio waves </a:t>
            </a:r>
            <a:r>
              <a:rPr lang="en-GB" b="0" i="0">
                <a:effectLst/>
              </a:rPr>
              <a:t>is </a:t>
            </a:r>
            <a:r>
              <a:rPr lang="en-GB"/>
              <a:t>used</a:t>
            </a:r>
            <a:r>
              <a:rPr lang="en-GB" b="0" i="0">
                <a:effectLst/>
              </a:rPr>
              <a:t> </a:t>
            </a:r>
            <a:r>
              <a:rPr lang="en-GB" b="0" i="0" dirty="0">
                <a:effectLst/>
              </a:rPr>
              <a:t>to </a:t>
            </a:r>
            <a:r>
              <a:rPr lang="en-GB" b="1" i="0" dirty="0">
                <a:effectLst/>
              </a:rPr>
              <a:t>reduce interference and improve signal quality. </a:t>
            </a:r>
          </a:p>
          <a:p>
            <a:r>
              <a:rPr lang="en-GB" b="0" i="0" dirty="0">
                <a:effectLst/>
              </a:rPr>
              <a:t>In </a:t>
            </a:r>
            <a:r>
              <a:rPr lang="en-GB" b="1" i="0" dirty="0">
                <a:effectLst/>
              </a:rPr>
              <a:t>photography and cinematography</a:t>
            </a:r>
            <a:r>
              <a:rPr lang="en-GB" b="0" i="0" dirty="0">
                <a:effectLst/>
              </a:rPr>
              <a:t>, polarising filters are </a:t>
            </a:r>
            <a:r>
              <a:rPr lang="en-GB" b="1" i="0" dirty="0">
                <a:effectLst/>
              </a:rPr>
              <a:t>used to control glare and reflections.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408017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Polarisation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5" name="AutoShape 6" descr="What is Diffraction of Light and How does it Occur?- Information Palace">
            <a:extLst>
              <a:ext uri="{FF2B5EF4-FFF2-40B4-BE49-F238E27FC236}">
                <a16:creationId xmlns:a16="http://schemas.microsoft.com/office/drawing/2014/main" id="{3B013B3F-9746-76B6-013B-01F3FC8603D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What is Diffraction of Light and How does it Occur?">
            <a:extLst>
              <a:ext uri="{FF2B5EF4-FFF2-40B4-BE49-F238E27FC236}">
                <a16:creationId xmlns:a16="http://schemas.microsoft.com/office/drawing/2014/main" id="{74E8DF87-1356-93E4-9AEB-7A43EB7973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1424F-ADE0-9712-8041-5191A3E1E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dirty="0">
                <a:effectLst/>
              </a:rPr>
              <a:t>Polarisation</a:t>
            </a:r>
          </a:p>
          <a:p>
            <a:r>
              <a:rPr lang="en-GB" b="0" i="0" dirty="0">
                <a:effectLst/>
              </a:rPr>
              <a:t>Polaroid filters are made of special materials that </a:t>
            </a:r>
            <a:r>
              <a:rPr lang="en-GB" b="1" i="0" dirty="0">
                <a:effectLst/>
              </a:rPr>
              <a:t>selectively absorb light </a:t>
            </a:r>
            <a:r>
              <a:rPr lang="en-GB" b="0" i="0" dirty="0">
                <a:effectLst/>
              </a:rPr>
              <a:t>waves vibrating in certain directions. </a:t>
            </a:r>
          </a:p>
          <a:p>
            <a:r>
              <a:rPr lang="en-GB" b="0" i="0" dirty="0">
                <a:effectLst/>
              </a:rPr>
              <a:t>When </a:t>
            </a:r>
            <a:r>
              <a:rPr lang="en-GB" i="0" dirty="0">
                <a:effectLst/>
              </a:rPr>
              <a:t>unpolarised light passes through a polaroid filter</a:t>
            </a:r>
            <a:r>
              <a:rPr lang="en-GB" b="0" i="0" dirty="0">
                <a:effectLst/>
              </a:rPr>
              <a:t>, </a:t>
            </a:r>
            <a:r>
              <a:rPr lang="en-GB" b="1" i="0" dirty="0">
                <a:effectLst/>
              </a:rPr>
              <a:t>only the light vibrating in a specific direction is transmitted</a:t>
            </a:r>
            <a:r>
              <a:rPr lang="en-GB" b="0" i="0" dirty="0">
                <a:effectLst/>
              </a:rPr>
              <a:t>, resulting in polarised light.</a:t>
            </a:r>
          </a:p>
          <a:p>
            <a:r>
              <a:rPr lang="en-GB" b="0" i="0" dirty="0">
                <a:effectLst/>
              </a:rPr>
              <a:t>Polaroid sunglasses use this principle to reduce glare.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13403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2207</Words>
  <Application>Microsoft Office PowerPoint</Application>
  <PresentationFormat>Widescreen</PresentationFormat>
  <Paragraphs>333</Paragraphs>
  <Slides>38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48" baseType="lpstr">
      <vt:lpstr>NexusSans</vt:lpstr>
      <vt:lpstr>Proximanova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Radiation 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Electromagnetic wave - Properties</vt:lpstr>
      <vt:lpstr>Types of Polarisation</vt:lpstr>
      <vt:lpstr>Types of Polarisation</vt:lpstr>
      <vt:lpstr>Types of Polarisation</vt:lpstr>
      <vt:lpstr>Types of Polarisation</vt:lpstr>
      <vt:lpstr>Types of Polarisation</vt:lpstr>
      <vt:lpstr>Types of Polarisation</vt:lpstr>
      <vt:lpstr>Types of Polarisation</vt:lpstr>
      <vt:lpstr>Polarisation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111</cp:revision>
  <dcterms:created xsi:type="dcterms:W3CDTF">2021-03-09T15:35:42Z</dcterms:created>
  <dcterms:modified xsi:type="dcterms:W3CDTF">2025-01-14T13:47:33Z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